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Ex3.xml" ContentType="application/vnd.ms-office.chartex+xml"/>
  <Override PartName="/ppt/charts/style4.xml" ContentType="application/vnd.ms-office.chartstyle+xml"/>
  <Override PartName="/ppt/charts/colors4.xml" ContentType="application/vnd.ms-office.chartcolorstyle+xml"/>
  <Override PartName="/ppt/charts/chartEx4.xml" ContentType="application/vnd.ms-office.chartex+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6.xml" ContentType="application/vnd.ms-office.chartstyle+xml"/>
  <Override PartName="/ppt/charts/colors6.xml" ContentType="application/vnd.ms-office.chartcolorstyl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56" r:id="rId2"/>
    <p:sldId id="260" r:id="rId3"/>
    <p:sldId id="263" r:id="rId4"/>
    <p:sldId id="282" r:id="rId5"/>
    <p:sldId id="261" r:id="rId6"/>
    <p:sldId id="321" r:id="rId7"/>
    <p:sldId id="344" r:id="rId8"/>
    <p:sldId id="322" r:id="rId9"/>
    <p:sldId id="343" r:id="rId10"/>
    <p:sldId id="318" r:id="rId11"/>
    <p:sldId id="340" r:id="rId12"/>
    <p:sldId id="320" r:id="rId13"/>
    <p:sldId id="342" r:id="rId14"/>
    <p:sldId id="273" r:id="rId15"/>
    <p:sldId id="274" r:id="rId16"/>
    <p:sldId id="339" r:id="rId17"/>
    <p:sldId id="280" r:id="rId18"/>
    <p:sldId id="341" r:id="rId19"/>
    <p:sldId id="28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236239-9F86-4EC5-96A8-83400B7A8126}" v="77" dt="2024-05-08T11:46:05.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0" autoAdjust="0"/>
    <p:restoredTop sz="65857" autoAdjust="0"/>
  </p:normalViewPr>
  <p:slideViewPr>
    <p:cSldViewPr snapToGrid="0">
      <p:cViewPr varScale="1">
        <p:scale>
          <a:sx n="56" d="100"/>
          <a:sy n="56" d="100"/>
        </p:scale>
        <p:origin x="168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Ex2.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Ex3.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Ex4.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79698352826307"/>
          <c:y val="3.8327526132404179E-2"/>
          <c:w val="0.85145190118942393"/>
          <c:h val="0.84885371851586799"/>
        </c:manualLayout>
      </c:layout>
      <c:barChart>
        <c:barDir val="col"/>
        <c:grouping val="stacked"/>
        <c:varyColors val="0"/>
        <c:ser>
          <c:idx val="0"/>
          <c:order val="0"/>
          <c:tx>
            <c:strRef>
              <c:f>Sheet1!$B$1</c:f>
              <c:strCache>
                <c:ptCount val="1"/>
                <c:pt idx="0">
                  <c:v>Hatchery</c:v>
                </c:pt>
              </c:strCache>
            </c:strRef>
          </c:tx>
          <c:spPr>
            <a:solidFill>
              <a:schemeClr val="tx2">
                <a:lumMod val="75000"/>
              </a:schemeClr>
            </a:solidFill>
            <a:ln>
              <a:solidFill>
                <a:schemeClr val="tx1"/>
              </a:solidFill>
            </a:ln>
            <a:effectLst/>
          </c:spPr>
          <c:invertIfNegative val="0"/>
          <c:cat>
            <c:numRef>
              <c:f>Sheet1!$A$2:$A$50</c:f>
              <c:numCache>
                <c:formatCode>General</c:formatCode>
                <c:ptCount val="49"/>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numCache>
            </c:numRef>
          </c:cat>
          <c:val>
            <c:numRef>
              <c:f>Sheet1!$B$2:$B$50</c:f>
              <c:numCache>
                <c:formatCode>#,##0</c:formatCode>
                <c:ptCount val="49"/>
                <c:pt idx="0">
                  <c:v>0</c:v>
                </c:pt>
                <c:pt idx="1">
                  <c:v>0</c:v>
                </c:pt>
                <c:pt idx="2">
                  <c:v>0</c:v>
                </c:pt>
                <c:pt idx="3">
                  <c:v>0</c:v>
                </c:pt>
                <c:pt idx="4">
                  <c:v>0</c:v>
                </c:pt>
                <c:pt idx="5">
                  <c:v>328</c:v>
                </c:pt>
                <c:pt idx="6">
                  <c:v>1414</c:v>
                </c:pt>
                <c:pt idx="7">
                  <c:v>1478</c:v>
                </c:pt>
                <c:pt idx="8">
                  <c:v>1372</c:v>
                </c:pt>
                <c:pt idx="9">
                  <c:v>928</c:v>
                </c:pt>
                <c:pt idx="10">
                  <c:v>1743</c:v>
                </c:pt>
                <c:pt idx="11">
                  <c:v>2145</c:v>
                </c:pt>
                <c:pt idx="12">
                  <c:v>1104</c:v>
                </c:pt>
                <c:pt idx="13">
                  <c:v>766</c:v>
                </c:pt>
                <c:pt idx="14">
                  <c:v>742</c:v>
                </c:pt>
                <c:pt idx="15">
                  <c:v>474</c:v>
                </c:pt>
                <c:pt idx="16">
                  <c:v>669</c:v>
                </c:pt>
                <c:pt idx="17">
                  <c:v>337</c:v>
                </c:pt>
                <c:pt idx="18">
                  <c:v>432</c:v>
                </c:pt>
                <c:pt idx="19">
                  <c:v>562</c:v>
                </c:pt>
                <c:pt idx="20">
                  <c:v>996</c:v>
                </c:pt>
                <c:pt idx="21">
                  <c:v>892</c:v>
                </c:pt>
                <c:pt idx="22">
                  <c:v>1134</c:v>
                </c:pt>
                <c:pt idx="23">
                  <c:v>3284</c:v>
                </c:pt>
                <c:pt idx="24">
                  <c:v>3515</c:v>
                </c:pt>
                <c:pt idx="25">
                  <c:v>7436</c:v>
                </c:pt>
                <c:pt idx="26">
                  <c:v>12068</c:v>
                </c:pt>
                <c:pt idx="27">
                  <c:v>14454</c:v>
                </c:pt>
                <c:pt idx="28">
                  <c:v>12364</c:v>
                </c:pt>
                <c:pt idx="29">
                  <c:v>13833</c:v>
                </c:pt>
                <c:pt idx="30">
                  <c:v>7811</c:v>
                </c:pt>
                <c:pt idx="31">
                  <c:v>8148</c:v>
                </c:pt>
                <c:pt idx="32">
                  <c:v>14747</c:v>
                </c:pt>
                <c:pt idx="33">
                  <c:v>20919.293161899332</c:v>
                </c:pt>
                <c:pt idx="34">
                  <c:v>46806</c:v>
                </c:pt>
                <c:pt idx="35">
                  <c:v>44126</c:v>
                </c:pt>
                <c:pt idx="36">
                  <c:v>30219</c:v>
                </c:pt>
                <c:pt idx="37">
                  <c:v>38817</c:v>
                </c:pt>
                <c:pt idx="38">
                  <c:v>48669</c:v>
                </c:pt>
                <c:pt idx="39">
                  <c:v>56723</c:v>
                </c:pt>
                <c:pt idx="40">
                  <c:v>48148</c:v>
                </c:pt>
                <c:pt idx="41">
                  <c:v>34244</c:v>
                </c:pt>
                <c:pt idx="42">
                  <c:v>21082</c:v>
                </c:pt>
                <c:pt idx="43">
                  <c:v>14425</c:v>
                </c:pt>
                <c:pt idx="44">
                  <c:v>14198</c:v>
                </c:pt>
                <c:pt idx="45">
                  <c:v>24860</c:v>
                </c:pt>
                <c:pt idx="46">
                  <c:v>26600</c:v>
                </c:pt>
                <c:pt idx="47">
                  <c:v>36001</c:v>
                </c:pt>
                <c:pt idx="48">
                  <c:v>36560</c:v>
                </c:pt>
              </c:numCache>
            </c:numRef>
          </c:val>
          <c:extLst>
            <c:ext xmlns:c16="http://schemas.microsoft.com/office/drawing/2014/chart" uri="{C3380CC4-5D6E-409C-BE32-E72D297353CC}">
              <c16:uniqueId val="{00000000-CFB2-4944-926A-703F7880405A}"/>
            </c:ext>
          </c:extLst>
        </c:ser>
        <c:ser>
          <c:idx val="1"/>
          <c:order val="1"/>
          <c:tx>
            <c:strRef>
              <c:f>Sheet1!$C$1</c:f>
              <c:strCache>
                <c:ptCount val="1"/>
                <c:pt idx="0">
                  <c:v>Natural</c:v>
                </c:pt>
              </c:strCache>
            </c:strRef>
          </c:tx>
          <c:spPr>
            <a:solidFill>
              <a:schemeClr val="accent1">
                <a:lumMod val="60000"/>
                <a:lumOff val="40000"/>
              </a:schemeClr>
            </a:solidFill>
            <a:ln>
              <a:solidFill>
                <a:schemeClr val="tx1"/>
              </a:solidFill>
            </a:ln>
            <a:effectLst/>
          </c:spPr>
          <c:invertIfNegative val="0"/>
          <c:cat>
            <c:numRef>
              <c:f>Sheet1!$A$2:$A$50</c:f>
              <c:numCache>
                <c:formatCode>General</c:formatCode>
                <c:ptCount val="49"/>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numCache>
            </c:numRef>
          </c:cat>
          <c:val>
            <c:numRef>
              <c:f>Sheet1!$C$2:$C$50</c:f>
              <c:numCache>
                <c:formatCode>#,##0</c:formatCode>
                <c:ptCount val="49"/>
                <c:pt idx="0">
                  <c:v>2245</c:v>
                </c:pt>
                <c:pt idx="1">
                  <c:v>1298</c:v>
                </c:pt>
                <c:pt idx="2">
                  <c:v>1924</c:v>
                </c:pt>
                <c:pt idx="3">
                  <c:v>1485</c:v>
                </c:pt>
                <c:pt idx="4">
                  <c:v>1437</c:v>
                </c:pt>
                <c:pt idx="5">
                  <c:v>455</c:v>
                </c:pt>
                <c:pt idx="6">
                  <c:v>337</c:v>
                </c:pt>
                <c:pt idx="7">
                  <c:v>724</c:v>
                </c:pt>
                <c:pt idx="8">
                  <c:v>140</c:v>
                </c:pt>
                <c:pt idx="9">
                  <c:v>440</c:v>
                </c:pt>
                <c:pt idx="10">
                  <c:v>440</c:v>
                </c:pt>
                <c:pt idx="11">
                  <c:v>440</c:v>
                </c:pt>
                <c:pt idx="12">
                  <c:v>240</c:v>
                </c:pt>
                <c:pt idx="13">
                  <c:v>190</c:v>
                </c:pt>
                <c:pt idx="14">
                  <c:v>240</c:v>
                </c:pt>
                <c:pt idx="15">
                  <c:v>101</c:v>
                </c:pt>
                <c:pt idx="16">
                  <c:v>358</c:v>
                </c:pt>
                <c:pt idx="17">
                  <c:v>620</c:v>
                </c:pt>
                <c:pt idx="18">
                  <c:v>777</c:v>
                </c:pt>
                <c:pt idx="19">
                  <c:v>484</c:v>
                </c:pt>
                <c:pt idx="20">
                  <c:v>379</c:v>
                </c:pt>
                <c:pt idx="21">
                  <c:v>840</c:v>
                </c:pt>
                <c:pt idx="22">
                  <c:v>821</c:v>
                </c:pt>
                <c:pt idx="23">
                  <c:v>627</c:v>
                </c:pt>
                <c:pt idx="24">
                  <c:v>1722</c:v>
                </c:pt>
                <c:pt idx="25">
                  <c:v>3388</c:v>
                </c:pt>
                <c:pt idx="26">
                  <c:v>5681</c:v>
                </c:pt>
                <c:pt idx="27">
                  <c:v>3622</c:v>
                </c:pt>
                <c:pt idx="28">
                  <c:v>6835</c:v>
                </c:pt>
                <c:pt idx="29">
                  <c:v>8002</c:v>
                </c:pt>
                <c:pt idx="30">
                  <c:v>6088</c:v>
                </c:pt>
                <c:pt idx="31">
                  <c:v>5909</c:v>
                </c:pt>
                <c:pt idx="32">
                  <c:v>4416</c:v>
                </c:pt>
                <c:pt idx="33">
                  <c:v>4589</c:v>
                </c:pt>
                <c:pt idx="34">
                  <c:v>5717</c:v>
                </c:pt>
                <c:pt idx="35">
                  <c:v>8520</c:v>
                </c:pt>
                <c:pt idx="36">
                  <c:v>12932</c:v>
                </c:pt>
                <c:pt idx="37">
                  <c:v>16447</c:v>
                </c:pt>
                <c:pt idx="38">
                  <c:v>27166</c:v>
                </c:pt>
                <c:pt idx="39">
                  <c:v>16965</c:v>
                </c:pt>
                <c:pt idx="40">
                  <c:v>17575</c:v>
                </c:pt>
                <c:pt idx="41">
                  <c:v>10806</c:v>
                </c:pt>
                <c:pt idx="42">
                  <c:v>7571</c:v>
                </c:pt>
                <c:pt idx="43">
                  <c:v>6363</c:v>
                </c:pt>
                <c:pt idx="44">
                  <c:v>7500</c:v>
                </c:pt>
                <c:pt idx="45">
                  <c:v>8741</c:v>
                </c:pt>
                <c:pt idx="46">
                  <c:v>8210</c:v>
                </c:pt>
                <c:pt idx="47">
                  <c:v>6874</c:v>
                </c:pt>
                <c:pt idx="48">
                  <c:v>7491</c:v>
                </c:pt>
              </c:numCache>
            </c:numRef>
          </c:val>
          <c:extLst>
            <c:ext xmlns:c16="http://schemas.microsoft.com/office/drawing/2014/chart" uri="{C3380CC4-5D6E-409C-BE32-E72D297353CC}">
              <c16:uniqueId val="{00000001-CFB2-4944-926A-703F7880405A}"/>
            </c:ext>
          </c:extLst>
        </c:ser>
        <c:dLbls>
          <c:showLegendKey val="0"/>
          <c:showVal val="0"/>
          <c:showCatName val="0"/>
          <c:showSerName val="0"/>
          <c:showPercent val="0"/>
          <c:showBubbleSize val="0"/>
        </c:dLbls>
        <c:gapWidth val="50"/>
        <c:overlap val="100"/>
        <c:axId val="1248729087"/>
        <c:axId val="1248729503"/>
      </c:barChart>
      <c:catAx>
        <c:axId val="1248729087"/>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Return 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248729503"/>
        <c:crosses val="autoZero"/>
        <c:auto val="1"/>
        <c:lblAlgn val="ctr"/>
        <c:lblOffset val="100"/>
        <c:noMultiLvlLbl val="0"/>
      </c:catAx>
      <c:valAx>
        <c:axId val="1248729503"/>
        <c:scaling>
          <c:orientation val="minMax"/>
        </c:scaling>
        <c:delete val="0"/>
        <c:axPos val="l"/>
        <c:majorGridlines>
          <c:spPr>
            <a:ln w="9525" cap="flat" cmpd="sng" algn="ctr">
              <a:solidFill>
                <a:schemeClr val="tx1">
                  <a:lumMod val="65000"/>
                </a:schemeClr>
              </a:solid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solidFill>
                      <a:sysClr val="windowText" lastClr="000000"/>
                    </a:solidFill>
                  </a:rPr>
                  <a:t>SRFCH Returns to LGR</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248729087"/>
        <c:crosses val="autoZero"/>
        <c:crossBetween val="between"/>
      </c:valAx>
      <c:spPr>
        <a:noFill/>
        <a:ln>
          <a:solidFill>
            <a:schemeClr val="bg1"/>
          </a:solidFill>
        </a:ln>
        <a:effectLst/>
      </c:spPr>
    </c:plotArea>
    <c:legend>
      <c:legendPos val="r"/>
      <c:layout>
        <c:manualLayout>
          <c:xMode val="edge"/>
          <c:yMode val="edge"/>
          <c:x val="0.18243810413324713"/>
          <c:y val="5.4394710728273059E-2"/>
          <c:w val="0.16183252877127977"/>
          <c:h val="0.18831405564060283"/>
        </c:manualLayout>
      </c:layout>
      <c:overlay val="1"/>
      <c:spPr>
        <a:solidFill>
          <a:schemeClr val="tx1"/>
        </a:solidFill>
        <a:ln>
          <a:solidFill>
            <a:schemeClr val="tx1">
              <a:lumMod val="65000"/>
              <a:alpha val="96000"/>
            </a:schemeClr>
          </a:solid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12700" cap="flat" cmpd="sng" algn="ctr">
      <a:solidFill>
        <a:schemeClr val="bg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73175150145959E-2"/>
          <c:y val="1.8572080740012455E-2"/>
          <c:w val="0.91879512635594129"/>
          <c:h val="0.77882691779833846"/>
        </c:manualLayout>
      </c:layout>
      <c:barChart>
        <c:barDir val="col"/>
        <c:grouping val="clustered"/>
        <c:varyColors val="0"/>
        <c:ser>
          <c:idx val="0"/>
          <c:order val="0"/>
          <c:tx>
            <c:strRef>
              <c:f>Sheet1!$B$1</c:f>
              <c:strCache>
                <c:ptCount val="1"/>
                <c:pt idx="0">
                  <c:v>Current Yearling</c:v>
                </c:pt>
              </c:strCache>
            </c:strRef>
          </c:tx>
          <c:spPr>
            <a:solidFill>
              <a:schemeClr val="accent1"/>
            </a:solidFill>
            <a:ln>
              <a:noFill/>
            </a:ln>
            <a:effectLst/>
          </c:spPr>
          <c:invertIfNegative val="0"/>
          <c:cat>
            <c:strRef>
              <c:f>Sheet1!$A$2:$A$6</c:f>
              <c:strCache>
                <c:ptCount val="5"/>
                <c:pt idx="0">
                  <c:v>0-Salt</c:v>
                </c:pt>
                <c:pt idx="1">
                  <c:v>1-Salt</c:v>
                </c:pt>
                <c:pt idx="2">
                  <c:v>2-Salt</c:v>
                </c:pt>
                <c:pt idx="3">
                  <c:v>3-Salt</c:v>
                </c:pt>
                <c:pt idx="4">
                  <c:v>4-Salt</c:v>
                </c:pt>
              </c:strCache>
            </c:strRef>
          </c:cat>
          <c:val>
            <c:numRef>
              <c:f>Sheet1!$B$2:$B$6</c:f>
              <c:numCache>
                <c:formatCode>General</c:formatCode>
                <c:ptCount val="5"/>
                <c:pt idx="0">
                  <c:v>31.5</c:v>
                </c:pt>
                <c:pt idx="1">
                  <c:v>28.7</c:v>
                </c:pt>
                <c:pt idx="2">
                  <c:v>34.799999999999997</c:v>
                </c:pt>
                <c:pt idx="3">
                  <c:v>4.9000000000000004</c:v>
                </c:pt>
                <c:pt idx="4">
                  <c:v>0.13</c:v>
                </c:pt>
              </c:numCache>
            </c:numRef>
          </c:val>
          <c:extLst>
            <c:ext xmlns:c16="http://schemas.microsoft.com/office/drawing/2014/chart" uri="{C3380CC4-5D6E-409C-BE32-E72D297353CC}">
              <c16:uniqueId val="{00000000-D2E6-42FA-B63E-36FBE3D7558B}"/>
            </c:ext>
          </c:extLst>
        </c:ser>
        <c:ser>
          <c:idx val="1"/>
          <c:order val="1"/>
          <c:tx>
            <c:strRef>
              <c:f>Sheet1!$C$1</c:f>
              <c:strCache>
                <c:ptCount val="1"/>
                <c:pt idx="0">
                  <c:v>Proposed Subyearlings</c:v>
                </c:pt>
              </c:strCache>
            </c:strRef>
          </c:tx>
          <c:spPr>
            <a:solidFill>
              <a:schemeClr val="accent2"/>
            </a:solidFill>
            <a:ln>
              <a:noFill/>
            </a:ln>
            <a:effectLst/>
          </c:spPr>
          <c:invertIfNegative val="0"/>
          <c:cat>
            <c:strRef>
              <c:f>Sheet1!$A$2:$A$6</c:f>
              <c:strCache>
                <c:ptCount val="5"/>
                <c:pt idx="0">
                  <c:v>0-Salt</c:v>
                </c:pt>
                <c:pt idx="1">
                  <c:v>1-Salt</c:v>
                </c:pt>
                <c:pt idx="2">
                  <c:v>2-Salt</c:v>
                </c:pt>
                <c:pt idx="3">
                  <c:v>3-Salt</c:v>
                </c:pt>
                <c:pt idx="4">
                  <c:v>4-Salt</c:v>
                </c:pt>
              </c:strCache>
            </c:strRef>
          </c:cat>
          <c:val>
            <c:numRef>
              <c:f>Sheet1!$C$2:$C$6</c:f>
              <c:numCache>
                <c:formatCode>General</c:formatCode>
                <c:ptCount val="5"/>
                <c:pt idx="0">
                  <c:v>0</c:v>
                </c:pt>
                <c:pt idx="1">
                  <c:v>30.7</c:v>
                </c:pt>
                <c:pt idx="2">
                  <c:v>41.2</c:v>
                </c:pt>
                <c:pt idx="3">
                  <c:v>25.8</c:v>
                </c:pt>
                <c:pt idx="4">
                  <c:v>1.7</c:v>
                </c:pt>
              </c:numCache>
            </c:numRef>
          </c:val>
          <c:extLst>
            <c:ext xmlns:c16="http://schemas.microsoft.com/office/drawing/2014/chart" uri="{C3380CC4-5D6E-409C-BE32-E72D297353CC}">
              <c16:uniqueId val="{00000001-D2E6-42FA-B63E-36FBE3D7558B}"/>
            </c:ext>
          </c:extLst>
        </c:ser>
        <c:dLbls>
          <c:showLegendKey val="0"/>
          <c:showVal val="0"/>
          <c:showCatName val="0"/>
          <c:showSerName val="0"/>
          <c:showPercent val="0"/>
          <c:showBubbleSize val="0"/>
        </c:dLbls>
        <c:gapWidth val="219"/>
        <c:overlap val="-27"/>
        <c:axId val="1735054032"/>
        <c:axId val="1735050672"/>
      </c:barChart>
      <c:catAx>
        <c:axId val="173505403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Salt Age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5050672"/>
        <c:crosses val="autoZero"/>
        <c:auto val="1"/>
        <c:lblAlgn val="ctr"/>
        <c:lblOffset val="100"/>
        <c:noMultiLvlLbl val="0"/>
      </c:catAx>
      <c:valAx>
        <c:axId val="1735050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of Returns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5054032"/>
        <c:crosses val="autoZero"/>
        <c:crossBetween val="between"/>
      </c:valAx>
      <c:spPr>
        <a:noFill/>
        <a:ln>
          <a:noFill/>
        </a:ln>
        <a:effectLst/>
      </c:spPr>
    </c:plotArea>
    <c:legend>
      <c:legendPos val="b"/>
      <c:layout>
        <c:manualLayout>
          <c:xMode val="edge"/>
          <c:yMode val="edge"/>
          <c:x val="0.8153938025813211"/>
          <c:y val="1.6800985496786925E-2"/>
          <c:w val="0.16182126939125041"/>
          <c:h val="0.21214348112979331"/>
        </c:manualLayout>
      </c:layout>
      <c:overlay val="0"/>
      <c:spPr>
        <a:solidFill>
          <a:schemeClr val="tx1"/>
        </a:solid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strDim type="cat">
        <cx:f>'[All FW FCH Jack Recoveries by Date Size and Age.xlsx]Jacks'!$A$3:$A$26129</cx:f>
        <cx:lvl ptCount="26127">
          <cx:pt idx="0">2001</cx:pt>
          <cx:pt idx="1">2001</cx:pt>
          <cx:pt idx="2">2001</cx:pt>
          <cx:pt idx="3">2001</cx:pt>
          <cx:pt idx="4">2001</cx:pt>
          <cx:pt idx="5">2001</cx:pt>
          <cx:pt idx="6">2001</cx:pt>
          <cx:pt idx="7">2001</cx:pt>
          <cx:pt idx="8">2001</cx:pt>
          <cx:pt idx="9">2001</cx:pt>
          <cx:pt idx="10">2001</cx:pt>
          <cx:pt idx="11">2001</cx:pt>
          <cx:pt idx="12">2001</cx:pt>
          <cx:pt idx="13">2001</cx:pt>
          <cx:pt idx="14">2001</cx:pt>
          <cx:pt idx="15">2001</cx:pt>
          <cx:pt idx="16">2001</cx:pt>
          <cx:pt idx="17">2001</cx:pt>
          <cx:pt idx="18">2001</cx:pt>
          <cx:pt idx="19">2001</cx:pt>
          <cx:pt idx="20">2001</cx:pt>
          <cx:pt idx="21">2001</cx:pt>
          <cx:pt idx="22">2001</cx:pt>
          <cx:pt idx="23">2001</cx:pt>
          <cx:pt idx="24">2001</cx:pt>
          <cx:pt idx="25">2001</cx:pt>
          <cx:pt idx="26">2001</cx:pt>
          <cx:pt idx="27">2001</cx:pt>
          <cx:pt idx="28">2001</cx:pt>
          <cx:pt idx="29">2001</cx:pt>
          <cx:pt idx="30">2001</cx:pt>
          <cx:pt idx="31">2001</cx:pt>
          <cx:pt idx="32">2001</cx:pt>
          <cx:pt idx="33">2001</cx:pt>
          <cx:pt idx="34">2001</cx:pt>
          <cx:pt idx="35">2001</cx:pt>
          <cx:pt idx="36">2001</cx:pt>
          <cx:pt idx="37">2001</cx:pt>
          <cx:pt idx="38">2001</cx:pt>
          <cx:pt idx="39">2001</cx:pt>
          <cx:pt idx="40">2001</cx:pt>
          <cx:pt idx="41">2001</cx:pt>
          <cx:pt idx="42">2001</cx:pt>
          <cx:pt idx="43">2001</cx:pt>
          <cx:pt idx="44">2001</cx:pt>
          <cx:pt idx="45">2001</cx:pt>
          <cx:pt idx="46">2001</cx:pt>
          <cx:pt idx="47">2001</cx:pt>
          <cx:pt idx="48">2001</cx:pt>
          <cx:pt idx="49">2001</cx:pt>
          <cx:pt idx="50">2001</cx:pt>
          <cx:pt idx="51">2001</cx:pt>
          <cx:pt idx="52">2001</cx:pt>
          <cx:pt idx="53">2001</cx:pt>
          <cx:pt idx="54">2001</cx:pt>
          <cx:pt idx="55">2001</cx:pt>
          <cx:pt idx="56">2001</cx:pt>
          <cx:pt idx="57">2001</cx:pt>
          <cx:pt idx="58">2001</cx:pt>
          <cx:pt idx="59">2001</cx:pt>
          <cx:pt idx="60">2001</cx:pt>
          <cx:pt idx="61">2001</cx:pt>
          <cx:pt idx="62">2001</cx:pt>
          <cx:pt idx="63">2001</cx:pt>
          <cx:pt idx="64">2001</cx:pt>
          <cx:pt idx="65">2001</cx:pt>
          <cx:pt idx="66">2001</cx:pt>
          <cx:pt idx="67">2001</cx:pt>
          <cx:pt idx="68">2001</cx:pt>
          <cx:pt idx="69">2001</cx:pt>
          <cx:pt idx="70">2001</cx:pt>
          <cx:pt idx="71">2001</cx:pt>
          <cx:pt idx="72">2001</cx:pt>
          <cx:pt idx="73">2001</cx:pt>
          <cx:pt idx="74">2001</cx:pt>
          <cx:pt idx="75">2001</cx:pt>
          <cx:pt idx="76">2001</cx:pt>
          <cx:pt idx="77">2001</cx:pt>
          <cx:pt idx="78">2001</cx:pt>
          <cx:pt idx="79">2001</cx:pt>
          <cx:pt idx="80">2001</cx:pt>
          <cx:pt idx="81">2001</cx:pt>
          <cx:pt idx="82">2001</cx:pt>
          <cx:pt idx="83">2001</cx:pt>
          <cx:pt idx="84">2001</cx:pt>
          <cx:pt idx="85">2001</cx:pt>
          <cx:pt idx="86">2001</cx:pt>
          <cx:pt idx="87">2001</cx:pt>
          <cx:pt idx="88">2001</cx:pt>
          <cx:pt idx="89">2001</cx:pt>
          <cx:pt idx="90">2001</cx:pt>
          <cx:pt idx="91">2001</cx:pt>
          <cx:pt idx="92">2001</cx:pt>
          <cx:pt idx="93">2001</cx:pt>
          <cx:pt idx="94">2001</cx:pt>
          <cx:pt idx="95">2001</cx:pt>
          <cx:pt idx="96">2001</cx:pt>
          <cx:pt idx="97">2001</cx:pt>
          <cx:pt idx="98">2001</cx:pt>
          <cx:pt idx="99">2001</cx:pt>
          <cx:pt idx="100">2001</cx:pt>
          <cx:pt idx="101">2001</cx:pt>
          <cx:pt idx="102">2001</cx:pt>
          <cx:pt idx="103">2001</cx:pt>
          <cx:pt idx="104">2001</cx:pt>
          <cx:pt idx="105">2001</cx:pt>
          <cx:pt idx="106">2001</cx:pt>
          <cx:pt idx="107">2001</cx:pt>
          <cx:pt idx="108">2001</cx:pt>
          <cx:pt idx="109">2001</cx:pt>
          <cx:pt idx="110">2001</cx:pt>
          <cx:pt idx="111">2001</cx:pt>
          <cx:pt idx="112">2001</cx:pt>
          <cx:pt idx="113">2001</cx:pt>
          <cx:pt idx="114">2001</cx:pt>
          <cx:pt idx="115">2001</cx:pt>
          <cx:pt idx="116">2001</cx:pt>
          <cx:pt idx="117">2001</cx:pt>
          <cx:pt idx="118">2001</cx:pt>
          <cx:pt idx="119">2001</cx:pt>
          <cx:pt idx="120">2001</cx:pt>
          <cx:pt idx="121">2001</cx:pt>
          <cx:pt idx="122">2001</cx:pt>
          <cx:pt idx="123">2001</cx:pt>
          <cx:pt idx="124">2001</cx:pt>
          <cx:pt idx="125">2001</cx:pt>
          <cx:pt idx="126">2001</cx:pt>
          <cx:pt idx="127">2001</cx:pt>
          <cx:pt idx="128">2001</cx:pt>
          <cx:pt idx="129">2001</cx:pt>
          <cx:pt idx="130">2001</cx:pt>
          <cx:pt idx="131">2001</cx:pt>
          <cx:pt idx="132">2001</cx:pt>
          <cx:pt idx="133">2001</cx:pt>
          <cx:pt idx="134">2001</cx:pt>
          <cx:pt idx="135">2001</cx:pt>
          <cx:pt idx="136">2001</cx:pt>
          <cx:pt idx="137">2001</cx:pt>
          <cx:pt idx="138">2001</cx:pt>
          <cx:pt idx="139">2001</cx:pt>
          <cx:pt idx="140">2001</cx:pt>
          <cx:pt idx="141">2001</cx:pt>
          <cx:pt idx="142">2001</cx:pt>
          <cx:pt idx="143">2001</cx:pt>
          <cx:pt idx="144">2001</cx:pt>
          <cx:pt idx="145">2001</cx:pt>
          <cx:pt idx="146">2001</cx:pt>
          <cx:pt idx="147">2001</cx:pt>
          <cx:pt idx="148">2001</cx:pt>
          <cx:pt idx="149">2001</cx:pt>
          <cx:pt idx="150">2001</cx:pt>
          <cx:pt idx="151">2001</cx:pt>
          <cx:pt idx="152">2001</cx:pt>
          <cx:pt idx="153">2001</cx:pt>
          <cx:pt idx="154">2001</cx:pt>
          <cx:pt idx="155">2001</cx:pt>
          <cx:pt idx="156">2001</cx:pt>
          <cx:pt idx="157">2001</cx:pt>
          <cx:pt idx="158">2001</cx:pt>
          <cx:pt idx="159">2001</cx:pt>
          <cx:pt idx="160">2001</cx:pt>
          <cx:pt idx="161">2001</cx:pt>
          <cx:pt idx="162">2001</cx:pt>
          <cx:pt idx="163">2001</cx:pt>
          <cx:pt idx="164">2001</cx:pt>
          <cx:pt idx="165">2001</cx:pt>
          <cx:pt idx="166">2001</cx:pt>
          <cx:pt idx="167">2001</cx:pt>
          <cx:pt idx="168">2001</cx:pt>
          <cx:pt idx="169">2001</cx:pt>
          <cx:pt idx="170">2001</cx:pt>
          <cx:pt idx="171">2001</cx:pt>
          <cx:pt idx="172">2001</cx:pt>
          <cx:pt idx="173">2001</cx:pt>
          <cx:pt idx="174">2001</cx:pt>
          <cx:pt idx="175">2001</cx:pt>
          <cx:pt idx="176">2001</cx:pt>
          <cx:pt idx="177">2001</cx:pt>
          <cx:pt idx="178">2001</cx:pt>
          <cx:pt idx="179">2001</cx:pt>
          <cx:pt idx="180">2001</cx:pt>
          <cx:pt idx="181">2001</cx:pt>
          <cx:pt idx="182">2001</cx:pt>
          <cx:pt idx="183">2001</cx:pt>
          <cx:pt idx="184">2001</cx:pt>
          <cx:pt idx="185">2001</cx:pt>
          <cx:pt idx="186">2001</cx:pt>
          <cx:pt idx="187">2001</cx:pt>
          <cx:pt idx="188">2001</cx:pt>
          <cx:pt idx="189">2001</cx:pt>
          <cx:pt idx="190">2001</cx:pt>
          <cx:pt idx="191">2001</cx:pt>
          <cx:pt idx="192">2001</cx:pt>
          <cx:pt idx="193">2001</cx:pt>
          <cx:pt idx="194">2001</cx:pt>
          <cx:pt idx="195">2001</cx:pt>
          <cx:pt idx="196">2001</cx:pt>
          <cx:pt idx="197">2001</cx:pt>
          <cx:pt idx="198">2001</cx:pt>
          <cx:pt idx="199">2001</cx:pt>
          <cx:pt idx="200">2001</cx:pt>
          <cx:pt idx="201">2001</cx:pt>
          <cx:pt idx="202">2001</cx:pt>
          <cx:pt idx="203">2001</cx:pt>
          <cx:pt idx="204">2001</cx:pt>
          <cx:pt idx="205">2001</cx:pt>
          <cx:pt idx="206">2001</cx:pt>
          <cx:pt idx="207">2001</cx:pt>
          <cx:pt idx="208">2001</cx:pt>
          <cx:pt idx="209">2001</cx:pt>
          <cx:pt idx="210">2001</cx:pt>
          <cx:pt idx="211">2001</cx:pt>
          <cx:pt idx="212">2001</cx:pt>
          <cx:pt idx="213">2001</cx:pt>
          <cx:pt idx="214">2001</cx:pt>
          <cx:pt idx="215">2001</cx:pt>
          <cx:pt idx="216">2001</cx:pt>
          <cx:pt idx="217">2001</cx:pt>
          <cx:pt idx="218">2001</cx:pt>
          <cx:pt idx="219">2001</cx:pt>
          <cx:pt idx="220">2001</cx:pt>
          <cx:pt idx="221">2001</cx:pt>
          <cx:pt idx="222">2001</cx:pt>
          <cx:pt idx="223">2001</cx:pt>
          <cx:pt idx="224">2001</cx:pt>
          <cx:pt idx="225">2001</cx:pt>
          <cx:pt idx="226">2001</cx:pt>
          <cx:pt idx="227">2001</cx:pt>
          <cx:pt idx="228">2001</cx:pt>
          <cx:pt idx="229">2001</cx:pt>
          <cx:pt idx="230">2001</cx:pt>
          <cx:pt idx="231">2001</cx:pt>
          <cx:pt idx="232">2001</cx:pt>
          <cx:pt idx="233">2001</cx:pt>
          <cx:pt idx="234">2001</cx:pt>
          <cx:pt idx="235">2001</cx:pt>
          <cx:pt idx="236">2001</cx:pt>
          <cx:pt idx="237">2001</cx:pt>
          <cx:pt idx="238">2001</cx:pt>
          <cx:pt idx="239">2001</cx:pt>
          <cx:pt idx="240">2001</cx:pt>
          <cx:pt idx="241">2001</cx:pt>
          <cx:pt idx="242">2001</cx:pt>
          <cx:pt idx="243">2001</cx:pt>
          <cx:pt idx="244">2001</cx:pt>
          <cx:pt idx="245">2001</cx:pt>
          <cx:pt idx="246">2001</cx:pt>
          <cx:pt idx="247">2001</cx:pt>
          <cx:pt idx="248">2001</cx:pt>
          <cx:pt idx="249">2001</cx:pt>
          <cx:pt idx="250">2001</cx:pt>
          <cx:pt idx="251">2001</cx:pt>
          <cx:pt idx="252">2001</cx:pt>
          <cx:pt idx="253">2001</cx:pt>
          <cx:pt idx="254">2001</cx:pt>
          <cx:pt idx="255">2001</cx:pt>
          <cx:pt idx="256">2001</cx:pt>
          <cx:pt idx="257">2001</cx:pt>
          <cx:pt idx="258">2001</cx:pt>
          <cx:pt idx="259">2001</cx:pt>
          <cx:pt idx="260">2001</cx:pt>
          <cx:pt idx="261">2001</cx:pt>
          <cx:pt idx="262">2001</cx:pt>
          <cx:pt idx="263">2001</cx:pt>
          <cx:pt idx="264">2001</cx:pt>
          <cx:pt idx="265">2001</cx:pt>
          <cx:pt idx="266">2001</cx:pt>
          <cx:pt idx="267">2001</cx:pt>
          <cx:pt idx="268">2001</cx:pt>
          <cx:pt idx="269">2001</cx:pt>
          <cx:pt idx="270">2001</cx:pt>
          <cx:pt idx="271">2001</cx:pt>
          <cx:pt idx="272">2001</cx:pt>
          <cx:pt idx="273">2001</cx:pt>
          <cx:pt idx="274">2001</cx:pt>
          <cx:pt idx="275">2001</cx:pt>
          <cx:pt idx="276">2001</cx:pt>
          <cx:pt idx="277">2001</cx:pt>
          <cx:pt idx="278">2001</cx:pt>
          <cx:pt idx="279">2001</cx:pt>
          <cx:pt idx="280">2001</cx:pt>
          <cx:pt idx="281">2001</cx:pt>
          <cx:pt idx="282">2001</cx:pt>
          <cx:pt idx="283">2001</cx:pt>
          <cx:pt idx="284">2001</cx:pt>
          <cx:pt idx="285">2001</cx:pt>
          <cx:pt idx="286">2001</cx:pt>
          <cx:pt idx="287">2001</cx:pt>
          <cx:pt idx="288">2001</cx:pt>
          <cx:pt idx="289">2001</cx:pt>
          <cx:pt idx="290">2001</cx:pt>
          <cx:pt idx="291">2001</cx:pt>
          <cx:pt idx="292">2001</cx:pt>
          <cx:pt idx="293">2001</cx:pt>
          <cx:pt idx="294">2001</cx:pt>
          <cx:pt idx="295">2001</cx:pt>
          <cx:pt idx="296">2001</cx:pt>
          <cx:pt idx="297">2001</cx:pt>
          <cx:pt idx="298">2001</cx:pt>
          <cx:pt idx="299">2001</cx:pt>
          <cx:pt idx="300">2001</cx:pt>
          <cx:pt idx="301">2001</cx:pt>
          <cx:pt idx="302">2001</cx:pt>
          <cx:pt idx="303">2001</cx:pt>
          <cx:pt idx="304">2001</cx:pt>
          <cx:pt idx="305">2001</cx:pt>
          <cx:pt idx="306">2001</cx:pt>
          <cx:pt idx="307">2001</cx:pt>
          <cx:pt idx="308">2001</cx:pt>
          <cx:pt idx="309">2001</cx:pt>
          <cx:pt idx="310">2001</cx:pt>
          <cx:pt idx="311">2001</cx:pt>
          <cx:pt idx="312">2001</cx:pt>
          <cx:pt idx="313">2001</cx:pt>
          <cx:pt idx="314">2001</cx:pt>
          <cx:pt idx="315">2001</cx:pt>
          <cx:pt idx="316">2001</cx:pt>
          <cx:pt idx="317">2001</cx:pt>
          <cx:pt idx="318">2001</cx:pt>
          <cx:pt idx="319">2001</cx:pt>
          <cx:pt idx="320">2001</cx:pt>
          <cx:pt idx="321">2001</cx:pt>
          <cx:pt idx="322">2001</cx:pt>
          <cx:pt idx="323">2001</cx:pt>
          <cx:pt idx="324">2001</cx:pt>
          <cx:pt idx="325">2001</cx:pt>
          <cx:pt idx="326">2001</cx:pt>
          <cx:pt idx="327">2001</cx:pt>
          <cx:pt idx="328">2001</cx:pt>
          <cx:pt idx="329">2001</cx:pt>
          <cx:pt idx="330">2001</cx:pt>
          <cx:pt idx="331">2001</cx:pt>
          <cx:pt idx="332">2001</cx:pt>
          <cx:pt idx="333">2001</cx:pt>
          <cx:pt idx="334">2001</cx:pt>
          <cx:pt idx="335">2001</cx:pt>
          <cx:pt idx="336">2001</cx:pt>
          <cx:pt idx="337">2001</cx:pt>
          <cx:pt idx="338">2001</cx:pt>
          <cx:pt idx="339">2001</cx:pt>
          <cx:pt idx="340">2001</cx:pt>
          <cx:pt idx="341">2001</cx:pt>
          <cx:pt idx="342">2001</cx:pt>
          <cx:pt idx="343">2001</cx:pt>
          <cx:pt idx="344">2001</cx:pt>
          <cx:pt idx="345">2001</cx:pt>
          <cx:pt idx="346">2001</cx:pt>
          <cx:pt idx="347">2001</cx:pt>
          <cx:pt idx="348">2001</cx:pt>
          <cx:pt idx="349">2001</cx:pt>
          <cx:pt idx="350">2001</cx:pt>
          <cx:pt idx="351">2001</cx:pt>
          <cx:pt idx="352">2001</cx:pt>
          <cx:pt idx="353">2001</cx:pt>
          <cx:pt idx="354">2001</cx:pt>
          <cx:pt idx="355">2001</cx:pt>
          <cx:pt idx="356">2001</cx:pt>
          <cx:pt idx="357">2001</cx:pt>
          <cx:pt idx="358">2001</cx:pt>
          <cx:pt idx="359">2001</cx:pt>
          <cx:pt idx="360">2001</cx:pt>
          <cx:pt idx="361">2001</cx:pt>
          <cx:pt idx="362">2001</cx:pt>
          <cx:pt idx="363">2001</cx:pt>
          <cx:pt idx="364">2001</cx:pt>
          <cx:pt idx="365">2001</cx:pt>
          <cx:pt idx="366">2001</cx:pt>
          <cx:pt idx="367">2001</cx:pt>
          <cx:pt idx="368">2001</cx:pt>
          <cx:pt idx="369">2001</cx:pt>
          <cx:pt idx="370">2001</cx:pt>
          <cx:pt idx="371">2001</cx:pt>
          <cx:pt idx="372">2001</cx:pt>
          <cx:pt idx="373">2001</cx:pt>
          <cx:pt idx="374">2001</cx:pt>
          <cx:pt idx="375">2001</cx:pt>
          <cx:pt idx="376">2001</cx:pt>
          <cx:pt idx="377">2001</cx:pt>
          <cx:pt idx="378">2001</cx:pt>
          <cx:pt idx="379">2001</cx:pt>
          <cx:pt idx="380">2001</cx:pt>
          <cx:pt idx="381">2001</cx:pt>
          <cx:pt idx="382">2001</cx:pt>
          <cx:pt idx="383">2001</cx:pt>
          <cx:pt idx="384">2001</cx:pt>
          <cx:pt idx="385">2001</cx:pt>
          <cx:pt idx="386">2001</cx:pt>
          <cx:pt idx="387">2001</cx:pt>
          <cx:pt idx="388">2001</cx:pt>
          <cx:pt idx="389">2001</cx:pt>
          <cx:pt idx="390">2001</cx:pt>
          <cx:pt idx="391">2001</cx:pt>
          <cx:pt idx="392">2001</cx:pt>
          <cx:pt idx="393">2001</cx:pt>
          <cx:pt idx="394">2001</cx:pt>
          <cx:pt idx="395">2001</cx:pt>
          <cx:pt idx="396">2001</cx:pt>
          <cx:pt idx="397">2001</cx:pt>
          <cx:pt idx="398">2001</cx:pt>
          <cx:pt idx="399">2001</cx:pt>
          <cx:pt idx="400">2001</cx:pt>
          <cx:pt idx="401">2001</cx:pt>
          <cx:pt idx="402">2001</cx:pt>
          <cx:pt idx="403">2001</cx:pt>
          <cx:pt idx="404">2001</cx:pt>
          <cx:pt idx="405">2001</cx:pt>
          <cx:pt idx="406">2001</cx:pt>
          <cx:pt idx="407">2001</cx:pt>
          <cx:pt idx="408">2001</cx:pt>
          <cx:pt idx="409">2001</cx:pt>
          <cx:pt idx="410">2001</cx:pt>
          <cx:pt idx="411">2001</cx:pt>
          <cx:pt idx="412">2001</cx:pt>
          <cx:pt idx="413">2001</cx:pt>
          <cx:pt idx="414">2001</cx:pt>
          <cx:pt idx="415">2001</cx:pt>
          <cx:pt idx="416">2001</cx:pt>
          <cx:pt idx="417">2001</cx:pt>
          <cx:pt idx="418">2001</cx:pt>
          <cx:pt idx="419">2001</cx:pt>
          <cx:pt idx="420">2001</cx:pt>
          <cx:pt idx="421">2001</cx:pt>
          <cx:pt idx="422">2001</cx:pt>
          <cx:pt idx="423">2001</cx:pt>
          <cx:pt idx="424">2001</cx:pt>
          <cx:pt idx="425">2001</cx:pt>
          <cx:pt idx="426">2001</cx:pt>
          <cx:pt idx="427">2001</cx:pt>
          <cx:pt idx="428">2001</cx:pt>
          <cx:pt idx="429">2001</cx:pt>
          <cx:pt idx="430">2001</cx:pt>
          <cx:pt idx="431">2001</cx:pt>
          <cx:pt idx="432">2001</cx:pt>
          <cx:pt idx="433">2001</cx:pt>
          <cx:pt idx="434">2001</cx:pt>
          <cx:pt idx="435">2001</cx:pt>
          <cx:pt idx="436">2001</cx:pt>
          <cx:pt idx="437">2001</cx:pt>
          <cx:pt idx="438">2001</cx:pt>
          <cx:pt idx="439">2001</cx:pt>
          <cx:pt idx="440">2001</cx:pt>
          <cx:pt idx="441">2001</cx:pt>
          <cx:pt idx="442">2001</cx:pt>
          <cx:pt idx="443">2001</cx:pt>
          <cx:pt idx="444">2001</cx:pt>
          <cx:pt idx="445">2001</cx:pt>
          <cx:pt idx="446">2001</cx:pt>
          <cx:pt idx="447">2001</cx:pt>
          <cx:pt idx="448">2001</cx:pt>
          <cx:pt idx="449">2001</cx:pt>
          <cx:pt idx="450">2001</cx:pt>
          <cx:pt idx="451">2001</cx:pt>
          <cx:pt idx="452">2001</cx:pt>
          <cx:pt idx="453">2001</cx:pt>
          <cx:pt idx="454">2001</cx:pt>
          <cx:pt idx="455">2001</cx:pt>
          <cx:pt idx="456">2001</cx:pt>
          <cx:pt idx="457">2001</cx:pt>
          <cx:pt idx="458">2001</cx:pt>
          <cx:pt idx="459">2001</cx:pt>
          <cx:pt idx="460">2001</cx:pt>
          <cx:pt idx="461">2001</cx:pt>
          <cx:pt idx="462">2001</cx:pt>
          <cx:pt idx="463">2001</cx:pt>
          <cx:pt idx="464">2001</cx:pt>
          <cx:pt idx="465">2001</cx:pt>
          <cx:pt idx="466">2001</cx:pt>
          <cx:pt idx="467">2001</cx:pt>
          <cx:pt idx="468">2001</cx:pt>
          <cx:pt idx="469">2001</cx:pt>
          <cx:pt idx="470">2001</cx:pt>
          <cx:pt idx="471">2001</cx:pt>
          <cx:pt idx="472">2001</cx:pt>
          <cx:pt idx="473">2001</cx:pt>
          <cx:pt idx="474">2001</cx:pt>
          <cx:pt idx="475">2001</cx:pt>
          <cx:pt idx="476">2001</cx:pt>
          <cx:pt idx="477">2001</cx:pt>
          <cx:pt idx="478">2001</cx:pt>
          <cx:pt idx="479">2001</cx:pt>
          <cx:pt idx="480">2001</cx:pt>
          <cx:pt idx="481">2001</cx:pt>
          <cx:pt idx="482">2001</cx:pt>
          <cx:pt idx="483">2001</cx:pt>
          <cx:pt idx="484">2001</cx:pt>
          <cx:pt idx="485">2001</cx:pt>
          <cx:pt idx="486">2001</cx:pt>
          <cx:pt idx="487">2001</cx:pt>
          <cx:pt idx="488">2001</cx:pt>
          <cx:pt idx="489">2001</cx:pt>
          <cx:pt idx="490">2001</cx:pt>
          <cx:pt idx="491">2001</cx:pt>
          <cx:pt idx="492">2001</cx:pt>
          <cx:pt idx="493">2001</cx:pt>
          <cx:pt idx="494">2001</cx:pt>
          <cx:pt idx="495">2001</cx:pt>
          <cx:pt idx="496">2001</cx:pt>
          <cx:pt idx="497">2001</cx:pt>
          <cx:pt idx="498">2001</cx:pt>
          <cx:pt idx="499">2001</cx:pt>
          <cx:pt idx="500">2001</cx:pt>
          <cx:pt idx="501">2001</cx:pt>
          <cx:pt idx="502">2001</cx:pt>
          <cx:pt idx="503">2001</cx:pt>
          <cx:pt idx="504">2001</cx:pt>
          <cx:pt idx="505">2001</cx:pt>
          <cx:pt idx="506">2001</cx:pt>
          <cx:pt idx="507">2001</cx:pt>
          <cx:pt idx="508">2001</cx:pt>
          <cx:pt idx="509">2001</cx:pt>
          <cx:pt idx="510">2001</cx:pt>
          <cx:pt idx="511">2001</cx:pt>
          <cx:pt idx="512">2001</cx:pt>
          <cx:pt idx="513">2001</cx:pt>
          <cx:pt idx="514">2001</cx:pt>
          <cx:pt idx="515">2001</cx:pt>
          <cx:pt idx="516">2001</cx:pt>
          <cx:pt idx="517">2001</cx:pt>
          <cx:pt idx="518">2001</cx:pt>
          <cx:pt idx="519">2001</cx:pt>
          <cx:pt idx="520">2001</cx:pt>
          <cx:pt idx="521">2001</cx:pt>
          <cx:pt idx="522">2001</cx:pt>
          <cx:pt idx="523">2001</cx:pt>
          <cx:pt idx="524">2001</cx:pt>
          <cx:pt idx="525">2001</cx:pt>
          <cx:pt idx="526">2001</cx:pt>
          <cx:pt idx="527">2001</cx:pt>
          <cx:pt idx="528">2001</cx:pt>
          <cx:pt idx="529">2001</cx:pt>
          <cx:pt idx="530">2001</cx:pt>
          <cx:pt idx="531">2001</cx:pt>
          <cx:pt idx="532">2001</cx:pt>
          <cx:pt idx="533">2001</cx:pt>
          <cx:pt idx="534">2001</cx:pt>
          <cx:pt idx="535">2001</cx:pt>
          <cx:pt idx="536">2001</cx:pt>
          <cx:pt idx="537">2001</cx:pt>
          <cx:pt idx="538">2001</cx:pt>
          <cx:pt idx="539">2001</cx:pt>
          <cx:pt idx="540">2001</cx:pt>
          <cx:pt idx="541">2001</cx:pt>
          <cx:pt idx="542">2001</cx:pt>
          <cx:pt idx="543">2001</cx:pt>
          <cx:pt idx="544">2001</cx:pt>
          <cx:pt idx="545">2001</cx:pt>
          <cx:pt idx="546">2001</cx:pt>
          <cx:pt idx="547">2001</cx:pt>
          <cx:pt idx="548">2001</cx:pt>
          <cx:pt idx="549">2001</cx:pt>
          <cx:pt idx="550">2001</cx:pt>
          <cx:pt idx="551">2001</cx:pt>
          <cx:pt idx="552">2001</cx:pt>
          <cx:pt idx="553">2001</cx:pt>
          <cx:pt idx="554">2001</cx:pt>
          <cx:pt idx="555">2001</cx:pt>
          <cx:pt idx="556">2001</cx:pt>
          <cx:pt idx="557">2001</cx:pt>
          <cx:pt idx="558">2001</cx:pt>
          <cx:pt idx="559">2001</cx:pt>
          <cx:pt idx="560">2001</cx:pt>
          <cx:pt idx="561">2001</cx:pt>
          <cx:pt idx="562">2001</cx:pt>
          <cx:pt idx="563">2001</cx:pt>
          <cx:pt idx="564">2001</cx:pt>
          <cx:pt idx="565">2001</cx:pt>
          <cx:pt idx="566">2001</cx:pt>
          <cx:pt idx="567">2001</cx:pt>
          <cx:pt idx="568">2001</cx:pt>
          <cx:pt idx="569">2001</cx:pt>
          <cx:pt idx="570">2001</cx:pt>
          <cx:pt idx="571">2001</cx:pt>
          <cx:pt idx="572">2001</cx:pt>
          <cx:pt idx="573">2001</cx:pt>
          <cx:pt idx="574">2001</cx:pt>
          <cx:pt idx="575">2001</cx:pt>
          <cx:pt idx="576">2001</cx:pt>
          <cx:pt idx="577">2001</cx:pt>
          <cx:pt idx="578">2001</cx:pt>
          <cx:pt idx="579">2001</cx:pt>
          <cx:pt idx="580">2001</cx:pt>
          <cx:pt idx="581">2001</cx:pt>
          <cx:pt idx="582">2001</cx:pt>
          <cx:pt idx="583">2001</cx:pt>
          <cx:pt idx="584">2001</cx:pt>
          <cx:pt idx="585">2001</cx:pt>
          <cx:pt idx="586">2001</cx:pt>
          <cx:pt idx="587">2001</cx:pt>
          <cx:pt idx="588">2001</cx:pt>
          <cx:pt idx="589">2001</cx:pt>
          <cx:pt idx="590">2001</cx:pt>
          <cx:pt idx="591">2001</cx:pt>
          <cx:pt idx="592">2001</cx:pt>
          <cx:pt idx="593">2001</cx:pt>
          <cx:pt idx="594">2001</cx:pt>
          <cx:pt idx="595">2001</cx:pt>
          <cx:pt idx="596">2001</cx:pt>
          <cx:pt idx="597">2001</cx:pt>
          <cx:pt idx="598">2001</cx:pt>
          <cx:pt idx="599">2001</cx:pt>
          <cx:pt idx="600">2001</cx:pt>
          <cx:pt idx="601">2001</cx:pt>
          <cx:pt idx="602">2001</cx:pt>
          <cx:pt idx="603">2001</cx:pt>
          <cx:pt idx="604">2001</cx:pt>
          <cx:pt idx="605">2001</cx:pt>
          <cx:pt idx="606">2001</cx:pt>
          <cx:pt idx="607">2001</cx:pt>
          <cx:pt idx="608">2001</cx:pt>
          <cx:pt idx="609">2001</cx:pt>
          <cx:pt idx="610">2001</cx:pt>
          <cx:pt idx="611">2001</cx:pt>
          <cx:pt idx="612">2001</cx:pt>
          <cx:pt idx="613">2001</cx:pt>
          <cx:pt idx="614">2001</cx:pt>
          <cx:pt idx="615">2001</cx:pt>
          <cx:pt idx="616">2001</cx:pt>
          <cx:pt idx="617">2001</cx:pt>
          <cx:pt idx="618">2001</cx:pt>
          <cx:pt idx="619">2001</cx:pt>
          <cx:pt idx="620">2001</cx:pt>
          <cx:pt idx="621">2001</cx:pt>
          <cx:pt idx="622">2001</cx:pt>
          <cx:pt idx="623">2001</cx:pt>
          <cx:pt idx="624">2001</cx:pt>
          <cx:pt idx="625">2001</cx:pt>
          <cx:pt idx="626">2001</cx:pt>
          <cx:pt idx="627">2001</cx:pt>
          <cx:pt idx="628">2001</cx:pt>
          <cx:pt idx="629">2001</cx:pt>
          <cx:pt idx="630">2001</cx:pt>
          <cx:pt idx="631">2001</cx:pt>
          <cx:pt idx="632">2001</cx:pt>
          <cx:pt idx="633">2001</cx:pt>
          <cx:pt idx="634">2001</cx:pt>
          <cx:pt idx="635">2001</cx:pt>
          <cx:pt idx="636">2001</cx:pt>
          <cx:pt idx="637">2001</cx:pt>
          <cx:pt idx="638">2001</cx:pt>
          <cx:pt idx="639">2001</cx:pt>
          <cx:pt idx="640">2001</cx:pt>
          <cx:pt idx="641">2001</cx:pt>
          <cx:pt idx="642">2001</cx:pt>
          <cx:pt idx="643">2001</cx:pt>
          <cx:pt idx="644">2001</cx:pt>
          <cx:pt idx="645">2001</cx:pt>
          <cx:pt idx="646">2001</cx:pt>
          <cx:pt idx="647">2001</cx:pt>
          <cx:pt idx="648">2001</cx:pt>
          <cx:pt idx="649">2001</cx:pt>
          <cx:pt idx="650">2001</cx:pt>
          <cx:pt idx="651">2001</cx:pt>
          <cx:pt idx="652">2001</cx:pt>
          <cx:pt idx="653">2001</cx:pt>
          <cx:pt idx="654">2001</cx:pt>
          <cx:pt idx="655">2001</cx:pt>
          <cx:pt idx="656">2001</cx:pt>
          <cx:pt idx="657">2001</cx:pt>
          <cx:pt idx="658">2001</cx:pt>
          <cx:pt idx="659">2001</cx:pt>
          <cx:pt idx="660">2001</cx:pt>
          <cx:pt idx="661">2001</cx:pt>
          <cx:pt idx="662">2001</cx:pt>
          <cx:pt idx="663">2001</cx:pt>
          <cx:pt idx="664">2001</cx:pt>
          <cx:pt idx="665">2001</cx:pt>
          <cx:pt idx="666">2001</cx:pt>
          <cx:pt idx="667">2001</cx:pt>
          <cx:pt idx="668">2001</cx:pt>
          <cx:pt idx="669">2001</cx:pt>
          <cx:pt idx="670">2001</cx:pt>
          <cx:pt idx="671">2001</cx:pt>
          <cx:pt idx="672">2001</cx:pt>
          <cx:pt idx="673">2001</cx:pt>
          <cx:pt idx="674">2001</cx:pt>
          <cx:pt idx="675">2001</cx:pt>
          <cx:pt idx="676">2001</cx:pt>
          <cx:pt idx="677">2001</cx:pt>
          <cx:pt idx="678">2001</cx:pt>
          <cx:pt idx="679">2001</cx:pt>
          <cx:pt idx="680">2001</cx:pt>
          <cx:pt idx="681">2001</cx:pt>
          <cx:pt idx="682">2001</cx:pt>
          <cx:pt idx="683">2001</cx:pt>
          <cx:pt idx="684">2001</cx:pt>
          <cx:pt idx="685">2001</cx:pt>
          <cx:pt idx="686">2001</cx:pt>
          <cx:pt idx="687">2001</cx:pt>
          <cx:pt idx="688">2001</cx:pt>
          <cx:pt idx="689">2001</cx:pt>
          <cx:pt idx="690">2001</cx:pt>
          <cx:pt idx="691">2001</cx:pt>
          <cx:pt idx="692">2001</cx:pt>
          <cx:pt idx="693">2001</cx:pt>
          <cx:pt idx="694">2001</cx:pt>
          <cx:pt idx="695">2001</cx:pt>
          <cx:pt idx="696">2001</cx:pt>
          <cx:pt idx="697">2001</cx:pt>
          <cx:pt idx="698">2001</cx:pt>
          <cx:pt idx="699">2001</cx:pt>
          <cx:pt idx="700">2001</cx:pt>
          <cx:pt idx="701">2001</cx:pt>
          <cx:pt idx="702">2001</cx:pt>
          <cx:pt idx="703">2001</cx:pt>
          <cx:pt idx="704">2001</cx:pt>
          <cx:pt idx="705">2001</cx:pt>
          <cx:pt idx="706">2001</cx:pt>
          <cx:pt idx="707">2001</cx:pt>
          <cx:pt idx="708">2001</cx:pt>
          <cx:pt idx="709">2001</cx:pt>
          <cx:pt idx="710">2001</cx:pt>
          <cx:pt idx="711">2001</cx:pt>
          <cx:pt idx="712">2001</cx:pt>
          <cx:pt idx="713">2001</cx:pt>
          <cx:pt idx="714">2001</cx:pt>
          <cx:pt idx="715">2001</cx:pt>
          <cx:pt idx="716">2001</cx:pt>
          <cx:pt idx="717">2001</cx:pt>
          <cx:pt idx="718">2001</cx:pt>
          <cx:pt idx="719">2001</cx:pt>
          <cx:pt idx="720">2001</cx:pt>
          <cx:pt idx="721">2001</cx:pt>
          <cx:pt idx="722">2001</cx:pt>
          <cx:pt idx="723">2001</cx:pt>
          <cx:pt idx="724">2001</cx:pt>
          <cx:pt idx="725">2001</cx:pt>
          <cx:pt idx="726">2001</cx:pt>
          <cx:pt idx="727">2001</cx:pt>
          <cx:pt idx="728">2001</cx:pt>
          <cx:pt idx="729">2001</cx:pt>
          <cx:pt idx="730">2001</cx:pt>
          <cx:pt idx="731">2001</cx:pt>
          <cx:pt idx="732">2001</cx:pt>
          <cx:pt idx="733">2001</cx:pt>
          <cx:pt idx="734">2001</cx:pt>
          <cx:pt idx="735">2001</cx:pt>
          <cx:pt idx="736">2001</cx:pt>
          <cx:pt idx="737">2001</cx:pt>
          <cx:pt idx="738">2001</cx:pt>
          <cx:pt idx="739">2001</cx:pt>
          <cx:pt idx="740">2001</cx:pt>
          <cx:pt idx="741">2001</cx:pt>
          <cx:pt idx="742">2001</cx:pt>
          <cx:pt idx="743">2001</cx:pt>
          <cx:pt idx="744">2001</cx:pt>
          <cx:pt idx="745">2001</cx:pt>
          <cx:pt idx="746">2001</cx:pt>
          <cx:pt idx="747">2001</cx:pt>
          <cx:pt idx="748">2001</cx:pt>
          <cx:pt idx="749">2001</cx:pt>
          <cx:pt idx="750">2001</cx:pt>
          <cx:pt idx="751">2001</cx:pt>
          <cx:pt idx="752">2001</cx:pt>
          <cx:pt idx="753">2001</cx:pt>
          <cx:pt idx="754">2001</cx:pt>
          <cx:pt idx="755">2001</cx:pt>
          <cx:pt idx="756">2001</cx:pt>
          <cx:pt idx="757">2001</cx:pt>
          <cx:pt idx="758">2001</cx:pt>
          <cx:pt idx="759">2001</cx:pt>
          <cx:pt idx="760">2001</cx:pt>
          <cx:pt idx="761">2001</cx:pt>
          <cx:pt idx="762">2001</cx:pt>
          <cx:pt idx="763">2001</cx:pt>
          <cx:pt idx="764">2001</cx:pt>
          <cx:pt idx="765">2001</cx:pt>
          <cx:pt idx="766">2001</cx:pt>
          <cx:pt idx="767">2001</cx:pt>
          <cx:pt idx="768">2001</cx:pt>
          <cx:pt idx="769">2001</cx:pt>
          <cx:pt idx="770">2001</cx:pt>
          <cx:pt idx="771">2001</cx:pt>
          <cx:pt idx="772">2001</cx:pt>
          <cx:pt idx="773">2001</cx:pt>
          <cx:pt idx="774">2001</cx:pt>
          <cx:pt idx="775">2001</cx:pt>
          <cx:pt idx="776">2001</cx:pt>
          <cx:pt idx="777">2001</cx:pt>
          <cx:pt idx="778">2001</cx:pt>
          <cx:pt idx="779">2001</cx:pt>
          <cx:pt idx="780">2001</cx:pt>
          <cx:pt idx="781">2001</cx:pt>
          <cx:pt idx="782">2001</cx:pt>
          <cx:pt idx="783">2001</cx:pt>
          <cx:pt idx="784">2001</cx:pt>
          <cx:pt idx="785">2001</cx:pt>
          <cx:pt idx="786">2001</cx:pt>
          <cx:pt idx="787">2001</cx:pt>
          <cx:pt idx="788">2001</cx:pt>
          <cx:pt idx="789">2001</cx:pt>
          <cx:pt idx="790">2001</cx:pt>
          <cx:pt idx="791">2001</cx:pt>
          <cx:pt idx="792">2001</cx:pt>
          <cx:pt idx="793">2001</cx:pt>
          <cx:pt idx="794">2001</cx:pt>
          <cx:pt idx="795">2001</cx:pt>
          <cx:pt idx="796">2001</cx:pt>
          <cx:pt idx="797">2001</cx:pt>
          <cx:pt idx="798">2001</cx:pt>
          <cx:pt idx="799">2001</cx:pt>
          <cx:pt idx="800">2001</cx:pt>
          <cx:pt idx="801">2001</cx:pt>
          <cx:pt idx="802">2001</cx:pt>
          <cx:pt idx="803">2001</cx:pt>
          <cx:pt idx="804">2001</cx:pt>
          <cx:pt idx="805">2001</cx:pt>
          <cx:pt idx="806">2001</cx:pt>
          <cx:pt idx="807">2001</cx:pt>
          <cx:pt idx="808">2001</cx:pt>
          <cx:pt idx="809">2001</cx:pt>
          <cx:pt idx="810">2001</cx:pt>
          <cx:pt idx="811">2001</cx:pt>
          <cx:pt idx="812">2001</cx:pt>
          <cx:pt idx="813">2001</cx:pt>
          <cx:pt idx="814">2001</cx:pt>
          <cx:pt idx="815">2001</cx:pt>
          <cx:pt idx="816">2001</cx:pt>
          <cx:pt idx="817">2001</cx:pt>
          <cx:pt idx="818">2001</cx:pt>
          <cx:pt idx="819">2001</cx:pt>
          <cx:pt idx="820">2001</cx:pt>
          <cx:pt idx="821">2001</cx:pt>
          <cx:pt idx="822">2001</cx:pt>
          <cx:pt idx="823">2001</cx:pt>
          <cx:pt idx="824">2001</cx:pt>
          <cx:pt idx="825">2001</cx:pt>
          <cx:pt idx="826">2001</cx:pt>
          <cx:pt idx="827">2001</cx:pt>
          <cx:pt idx="828">2001</cx:pt>
          <cx:pt idx="829">2001</cx:pt>
          <cx:pt idx="830">2001</cx:pt>
          <cx:pt idx="831">2001</cx:pt>
          <cx:pt idx="832">2001</cx:pt>
          <cx:pt idx="833">2001</cx:pt>
          <cx:pt idx="834">2001</cx:pt>
          <cx:pt idx="835">2001</cx:pt>
          <cx:pt idx="836">2001</cx:pt>
          <cx:pt idx="837">2001</cx:pt>
          <cx:pt idx="838">2001</cx:pt>
          <cx:pt idx="839">2001</cx:pt>
          <cx:pt idx="840">2001</cx:pt>
          <cx:pt idx="841">2001</cx:pt>
          <cx:pt idx="842">2001</cx:pt>
          <cx:pt idx="843">2001</cx:pt>
          <cx:pt idx="844">2001</cx:pt>
          <cx:pt idx="845">2001</cx:pt>
          <cx:pt idx="846">2001</cx:pt>
          <cx:pt idx="847">2001</cx:pt>
          <cx:pt idx="848">2001</cx:pt>
          <cx:pt idx="849">2001</cx:pt>
          <cx:pt idx="850">2001</cx:pt>
          <cx:pt idx="851">2001</cx:pt>
          <cx:pt idx="852">2001</cx:pt>
          <cx:pt idx="853">2001</cx:pt>
          <cx:pt idx="854">2001</cx:pt>
          <cx:pt idx="855">2001</cx:pt>
          <cx:pt idx="856">2001</cx:pt>
          <cx:pt idx="857">2001</cx:pt>
          <cx:pt idx="858">2001</cx:pt>
          <cx:pt idx="859">2001</cx:pt>
          <cx:pt idx="860">2001</cx:pt>
          <cx:pt idx="861">2001</cx:pt>
          <cx:pt idx="862">2001</cx:pt>
          <cx:pt idx="863">2001</cx:pt>
          <cx:pt idx="864">2001</cx:pt>
          <cx:pt idx="865">2001</cx:pt>
          <cx:pt idx="866">2001</cx:pt>
          <cx:pt idx="867">2001</cx:pt>
          <cx:pt idx="868">2001</cx:pt>
          <cx:pt idx="869">2001</cx:pt>
          <cx:pt idx="870">2001</cx:pt>
          <cx:pt idx="871">2001</cx:pt>
          <cx:pt idx="872">2001</cx:pt>
          <cx:pt idx="873">2001</cx:pt>
          <cx:pt idx="874">2001</cx:pt>
          <cx:pt idx="875">2001</cx:pt>
          <cx:pt idx="876">2001</cx:pt>
          <cx:pt idx="877">2001</cx:pt>
          <cx:pt idx="878">2001</cx:pt>
          <cx:pt idx="879">2001</cx:pt>
          <cx:pt idx="880">2001</cx:pt>
          <cx:pt idx="881">2001</cx:pt>
          <cx:pt idx="882">2001</cx:pt>
          <cx:pt idx="883">2001</cx:pt>
          <cx:pt idx="884">2001</cx:pt>
          <cx:pt idx="885">2001</cx:pt>
          <cx:pt idx="886">2001</cx:pt>
          <cx:pt idx="887">2001</cx:pt>
          <cx:pt idx="888">2001</cx:pt>
          <cx:pt idx="889">2001</cx:pt>
          <cx:pt idx="890">2001</cx:pt>
          <cx:pt idx="891">2001</cx:pt>
          <cx:pt idx="892">2001</cx:pt>
          <cx:pt idx="893">2001</cx:pt>
          <cx:pt idx="894">2001</cx:pt>
          <cx:pt idx="895">2001</cx:pt>
          <cx:pt idx="896">2001</cx:pt>
          <cx:pt idx="897">2001</cx:pt>
          <cx:pt idx="898">2001</cx:pt>
          <cx:pt idx="899">2001</cx:pt>
          <cx:pt idx="900">2001</cx:pt>
          <cx:pt idx="901">2001</cx:pt>
          <cx:pt idx="902">2001</cx:pt>
          <cx:pt idx="903">2001</cx:pt>
          <cx:pt idx="904">2001</cx:pt>
          <cx:pt idx="905">2001</cx:pt>
          <cx:pt idx="906">2001</cx:pt>
          <cx:pt idx="907">2001</cx:pt>
          <cx:pt idx="908">2001</cx:pt>
          <cx:pt idx="909">2001</cx:pt>
          <cx:pt idx="910">2001</cx:pt>
          <cx:pt idx="911">2001</cx:pt>
          <cx:pt idx="912">2001</cx:pt>
          <cx:pt idx="913">2001</cx:pt>
          <cx:pt idx="914">2001</cx:pt>
          <cx:pt idx="915">2001</cx:pt>
          <cx:pt idx="916">2001</cx:pt>
          <cx:pt idx="917">2001</cx:pt>
          <cx:pt idx="918">2001</cx:pt>
          <cx:pt idx="919">2001</cx:pt>
          <cx:pt idx="920">2001</cx:pt>
          <cx:pt idx="921">2001</cx:pt>
          <cx:pt idx="922">2001</cx:pt>
          <cx:pt idx="923">2001</cx:pt>
          <cx:pt idx="924">2001</cx:pt>
          <cx:pt idx="925">2001</cx:pt>
          <cx:pt idx="926">2001</cx:pt>
          <cx:pt idx="927">2001</cx:pt>
          <cx:pt idx="928">2001</cx:pt>
          <cx:pt idx="929">2001</cx:pt>
          <cx:pt idx="930">2001</cx:pt>
          <cx:pt idx="931">2001</cx:pt>
          <cx:pt idx="932">2001</cx:pt>
          <cx:pt idx="933">2001</cx:pt>
          <cx:pt idx="934">2001</cx:pt>
          <cx:pt idx="935">2001</cx:pt>
          <cx:pt idx="936">2001</cx:pt>
          <cx:pt idx="937">2001</cx:pt>
          <cx:pt idx="938">2001</cx:pt>
          <cx:pt idx="939">2001</cx:pt>
          <cx:pt idx="940">2001</cx:pt>
          <cx:pt idx="941">2001</cx:pt>
          <cx:pt idx="942">2001</cx:pt>
          <cx:pt idx="943">2001</cx:pt>
          <cx:pt idx="944">2001</cx:pt>
          <cx:pt idx="945">2001</cx:pt>
          <cx:pt idx="946">2001</cx:pt>
          <cx:pt idx="947">2001</cx:pt>
          <cx:pt idx="948">2001</cx:pt>
          <cx:pt idx="949">2001</cx:pt>
          <cx:pt idx="950">2001</cx:pt>
          <cx:pt idx="951">2001</cx:pt>
          <cx:pt idx="952">2001</cx:pt>
          <cx:pt idx="953">2001</cx:pt>
          <cx:pt idx="954">2001</cx:pt>
          <cx:pt idx="955">2001</cx:pt>
          <cx:pt idx="956">2001</cx:pt>
          <cx:pt idx="957">2001</cx:pt>
          <cx:pt idx="958">2001</cx:pt>
          <cx:pt idx="959">2001</cx:pt>
          <cx:pt idx="960">2001</cx:pt>
          <cx:pt idx="961">2001</cx:pt>
          <cx:pt idx="962">2001</cx:pt>
          <cx:pt idx="963">2001</cx:pt>
          <cx:pt idx="964">2001</cx:pt>
          <cx:pt idx="965">2001</cx:pt>
          <cx:pt idx="966">2001</cx:pt>
          <cx:pt idx="967">2001</cx:pt>
          <cx:pt idx="968">2001</cx:pt>
          <cx:pt idx="969">2001</cx:pt>
          <cx:pt idx="970">2001</cx:pt>
          <cx:pt idx="971">2001</cx:pt>
          <cx:pt idx="972">2001</cx:pt>
          <cx:pt idx="973">2001</cx:pt>
          <cx:pt idx="974">2001</cx:pt>
          <cx:pt idx="975">2001</cx:pt>
          <cx:pt idx="976">2001</cx:pt>
          <cx:pt idx="977">2001</cx:pt>
          <cx:pt idx="978">2001</cx:pt>
          <cx:pt idx="979">2001</cx:pt>
          <cx:pt idx="980">2001</cx:pt>
          <cx:pt idx="981">2001</cx:pt>
          <cx:pt idx="982">2001</cx:pt>
          <cx:pt idx="983">2001</cx:pt>
          <cx:pt idx="984">2001</cx:pt>
          <cx:pt idx="985">2001</cx:pt>
          <cx:pt idx="986">2001</cx:pt>
          <cx:pt idx="987">2001</cx:pt>
          <cx:pt idx="988">2001</cx:pt>
          <cx:pt idx="989">2001</cx:pt>
          <cx:pt idx="990">2001</cx:pt>
          <cx:pt idx="991">2001</cx:pt>
          <cx:pt idx="992">2001</cx:pt>
          <cx:pt idx="993">2001</cx:pt>
          <cx:pt idx="994">2001</cx:pt>
          <cx:pt idx="995">2001</cx:pt>
          <cx:pt idx="996">2001</cx:pt>
          <cx:pt idx="997">2001</cx:pt>
          <cx:pt idx="998">2001</cx:pt>
          <cx:pt idx="999">2001</cx:pt>
          <cx:pt idx="1000">2001</cx:pt>
          <cx:pt idx="1001">2001</cx:pt>
          <cx:pt idx="1002">2001</cx:pt>
          <cx:pt idx="1003">2001</cx:pt>
          <cx:pt idx="1004">2001</cx:pt>
          <cx:pt idx="1005">2001</cx:pt>
          <cx:pt idx="1006">2001</cx:pt>
          <cx:pt idx="1007">2001</cx:pt>
          <cx:pt idx="1008">2001</cx:pt>
          <cx:pt idx="1009">2001</cx:pt>
          <cx:pt idx="1010">2001</cx:pt>
          <cx:pt idx="1011">2001</cx:pt>
          <cx:pt idx="1012">2001</cx:pt>
          <cx:pt idx="1013">2001</cx:pt>
          <cx:pt idx="1014">2001</cx:pt>
          <cx:pt idx="1015">2001</cx:pt>
          <cx:pt idx="1016">2001</cx:pt>
          <cx:pt idx="1017">2001</cx:pt>
          <cx:pt idx="1018">2001</cx:pt>
          <cx:pt idx="1019">2001</cx:pt>
          <cx:pt idx="1020">2001</cx:pt>
          <cx:pt idx="1021">2001</cx:pt>
          <cx:pt idx="1022">2001</cx:pt>
          <cx:pt idx="1023">2001</cx:pt>
          <cx:pt idx="1024">2001</cx:pt>
          <cx:pt idx="1025">2001</cx:pt>
          <cx:pt idx="1026">2001</cx:pt>
          <cx:pt idx="1027">2001</cx:pt>
          <cx:pt idx="1028">2001</cx:pt>
          <cx:pt idx="1029">2001</cx:pt>
          <cx:pt idx="1030">2001</cx:pt>
          <cx:pt idx="1031">2001</cx:pt>
          <cx:pt idx="1032">2001</cx:pt>
          <cx:pt idx="1033">2001</cx:pt>
          <cx:pt idx="1034">2001</cx:pt>
          <cx:pt idx="1035">2001</cx:pt>
          <cx:pt idx="1036">2001</cx:pt>
          <cx:pt idx="1037">2001</cx:pt>
          <cx:pt idx="1038">2001</cx:pt>
          <cx:pt idx="1039">2001</cx:pt>
          <cx:pt idx="1040">2001</cx:pt>
          <cx:pt idx="1041">2001</cx:pt>
          <cx:pt idx="1042">2001</cx:pt>
          <cx:pt idx="1043">2001</cx:pt>
          <cx:pt idx="1044">2001</cx:pt>
          <cx:pt idx="1045">2001</cx:pt>
          <cx:pt idx="1046">2001</cx:pt>
          <cx:pt idx="1047">2001</cx:pt>
          <cx:pt idx="1048">2001</cx:pt>
          <cx:pt idx="1049">2001</cx:pt>
          <cx:pt idx="1050">2001</cx:pt>
          <cx:pt idx="1051">2001</cx:pt>
          <cx:pt idx="1052">2001</cx:pt>
          <cx:pt idx="1053">2001</cx:pt>
          <cx:pt idx="1054">2001</cx:pt>
          <cx:pt idx="1055">2001</cx:pt>
          <cx:pt idx="1056">2001</cx:pt>
          <cx:pt idx="1057">2001</cx:pt>
          <cx:pt idx="1058">2001</cx:pt>
          <cx:pt idx="1059">2001</cx:pt>
          <cx:pt idx="1060">2001</cx:pt>
          <cx:pt idx="1061">2001</cx:pt>
          <cx:pt idx="1062">2001</cx:pt>
          <cx:pt idx="1063">2001</cx:pt>
          <cx:pt idx="1064">2001</cx:pt>
          <cx:pt idx="1065">2001</cx:pt>
          <cx:pt idx="1066">2001</cx:pt>
          <cx:pt idx="1067">2001</cx:pt>
          <cx:pt idx="1068">2001</cx:pt>
          <cx:pt idx="1069">2001</cx:pt>
          <cx:pt idx="1070">2001</cx:pt>
          <cx:pt idx="1071">2001</cx:pt>
          <cx:pt idx="1072">2001</cx:pt>
          <cx:pt idx="1073">2001</cx:pt>
          <cx:pt idx="1074">2001</cx:pt>
          <cx:pt idx="1075">2001</cx:pt>
          <cx:pt idx="1076">2001</cx:pt>
          <cx:pt idx="1077">2001</cx:pt>
          <cx:pt idx="1078">2001</cx:pt>
          <cx:pt idx="1079">2001</cx:pt>
          <cx:pt idx="1080">2001</cx:pt>
          <cx:pt idx="1081">2001</cx:pt>
          <cx:pt idx="1082">2001</cx:pt>
          <cx:pt idx="1083">2001</cx:pt>
          <cx:pt idx="1084">2001</cx:pt>
          <cx:pt idx="1085">2001</cx:pt>
          <cx:pt idx="1086">2001</cx:pt>
          <cx:pt idx="1087">2001</cx:pt>
          <cx:pt idx="1088">2001</cx:pt>
          <cx:pt idx="1089">2001</cx:pt>
          <cx:pt idx="1090">2001</cx:pt>
          <cx:pt idx="1091">2001</cx:pt>
          <cx:pt idx="1092">2001</cx:pt>
          <cx:pt idx="1093">2001</cx:pt>
          <cx:pt idx="1094">2001</cx:pt>
          <cx:pt idx="1095">2001</cx:pt>
          <cx:pt idx="1096">2001</cx:pt>
          <cx:pt idx="1097">2001</cx:pt>
          <cx:pt idx="1098">2001</cx:pt>
          <cx:pt idx="1099">2001</cx:pt>
          <cx:pt idx="1100">2001</cx:pt>
          <cx:pt idx="1101">2001</cx:pt>
          <cx:pt idx="1102">2001</cx:pt>
          <cx:pt idx="1103">2001</cx:pt>
          <cx:pt idx="1104">2001</cx:pt>
          <cx:pt idx="1105">2001</cx:pt>
          <cx:pt idx="1106">2001</cx:pt>
          <cx:pt idx="1107">2001</cx:pt>
          <cx:pt idx="1108">2001</cx:pt>
          <cx:pt idx="1109">2001</cx:pt>
          <cx:pt idx="1110">2001</cx:pt>
          <cx:pt idx="1111">2001</cx:pt>
          <cx:pt idx="1112">2001</cx:pt>
          <cx:pt idx="1113">2001</cx:pt>
          <cx:pt idx="1114">2001</cx:pt>
          <cx:pt idx="1115">2001</cx:pt>
          <cx:pt idx="1116">2001</cx:pt>
          <cx:pt idx="1117">2001</cx:pt>
          <cx:pt idx="1118">2001</cx:pt>
          <cx:pt idx="1119">2001</cx:pt>
          <cx:pt idx="1120">2001</cx:pt>
          <cx:pt idx="1121">2001</cx:pt>
          <cx:pt idx="1122">2001</cx:pt>
          <cx:pt idx="1123">2001</cx:pt>
          <cx:pt idx="1124">2001</cx:pt>
          <cx:pt idx="1125">2001</cx:pt>
          <cx:pt idx="1126">2001</cx:pt>
          <cx:pt idx="1127">2001</cx:pt>
          <cx:pt idx="1128">2001</cx:pt>
          <cx:pt idx="1129">2001</cx:pt>
          <cx:pt idx="1130">2001</cx:pt>
          <cx:pt idx="1131">2001</cx:pt>
          <cx:pt idx="1132">2001</cx:pt>
          <cx:pt idx="1133">2001</cx:pt>
          <cx:pt idx="1134">2001</cx:pt>
          <cx:pt idx="1135">2001</cx:pt>
          <cx:pt idx="1136">2001</cx:pt>
          <cx:pt idx="1137">2001</cx:pt>
          <cx:pt idx="1138">2001</cx:pt>
          <cx:pt idx="1139">2001</cx:pt>
          <cx:pt idx="1140">2001</cx:pt>
          <cx:pt idx="1141">2001</cx:pt>
          <cx:pt idx="1142">2001</cx:pt>
          <cx:pt idx="1143">2001</cx:pt>
          <cx:pt idx="1144">2001</cx:pt>
          <cx:pt idx="1145">2001</cx:pt>
          <cx:pt idx="1146">2001</cx:pt>
          <cx:pt idx="1147">2001</cx:pt>
          <cx:pt idx="1148">2001</cx:pt>
          <cx:pt idx="1149">2001</cx:pt>
          <cx:pt idx="1150">2001</cx:pt>
          <cx:pt idx="1151">2001</cx:pt>
          <cx:pt idx="1152">2001</cx:pt>
          <cx:pt idx="1153">2001</cx:pt>
          <cx:pt idx="1154">2001</cx:pt>
          <cx:pt idx="1155">2001</cx:pt>
          <cx:pt idx="1156">2001</cx:pt>
          <cx:pt idx="1157">2001</cx:pt>
          <cx:pt idx="1158">2001</cx:pt>
          <cx:pt idx="1159">2001</cx:pt>
          <cx:pt idx="1160">2001</cx:pt>
          <cx:pt idx="1161">2001</cx:pt>
          <cx:pt idx="1162">2001</cx:pt>
          <cx:pt idx="1163">2001</cx:pt>
          <cx:pt idx="1164">2001</cx:pt>
          <cx:pt idx="1165">2001</cx:pt>
          <cx:pt idx="1166">2001</cx:pt>
          <cx:pt idx="1167">2001</cx:pt>
          <cx:pt idx="1168">2001</cx:pt>
          <cx:pt idx="1169">2001</cx:pt>
          <cx:pt idx="1170">2001</cx:pt>
          <cx:pt idx="1171">2001</cx:pt>
          <cx:pt idx="1172">2001</cx:pt>
          <cx:pt idx="1173">2001</cx:pt>
          <cx:pt idx="1174">2001</cx:pt>
          <cx:pt idx="1175">2001</cx:pt>
          <cx:pt idx="1176">2001</cx:pt>
          <cx:pt idx="1177">2001</cx:pt>
          <cx:pt idx="1178">2001</cx:pt>
          <cx:pt idx="1179">2001</cx:pt>
          <cx:pt idx="1180">2001</cx:pt>
          <cx:pt idx="1181">2001</cx:pt>
          <cx:pt idx="1182">2001</cx:pt>
          <cx:pt idx="1183">2001</cx:pt>
          <cx:pt idx="1184">2001</cx:pt>
          <cx:pt idx="1185">2001</cx:pt>
          <cx:pt idx="1186">2001</cx:pt>
          <cx:pt idx="1187">2001</cx:pt>
          <cx:pt idx="1188">2001</cx:pt>
          <cx:pt idx="1189">2001</cx:pt>
          <cx:pt idx="1190">2001</cx:pt>
          <cx:pt idx="1191">2001</cx:pt>
          <cx:pt idx="1192">2001</cx:pt>
          <cx:pt idx="1193">2001</cx:pt>
          <cx:pt idx="1194">2001</cx:pt>
          <cx:pt idx="1195">2001</cx:pt>
          <cx:pt idx="1196">2001</cx:pt>
          <cx:pt idx="1197">2001</cx:pt>
          <cx:pt idx="1198">2001</cx:pt>
          <cx:pt idx="1199">2001</cx:pt>
          <cx:pt idx="1200">2001</cx:pt>
          <cx:pt idx="1201">2001</cx:pt>
          <cx:pt idx="1202">2001</cx:pt>
          <cx:pt idx="1203">2001</cx:pt>
          <cx:pt idx="1204">2001</cx:pt>
          <cx:pt idx="1205">2001</cx:pt>
          <cx:pt idx="1206">2001</cx:pt>
          <cx:pt idx="1207">2001</cx:pt>
          <cx:pt idx="1208">2001</cx:pt>
          <cx:pt idx="1209">2001</cx:pt>
          <cx:pt idx="1210">2001</cx:pt>
          <cx:pt idx="1211">2001</cx:pt>
          <cx:pt idx="1212">2001</cx:pt>
          <cx:pt idx="1213">2001</cx:pt>
          <cx:pt idx="1214">2001</cx:pt>
          <cx:pt idx="1215">2001</cx:pt>
          <cx:pt idx="1216">2001</cx:pt>
          <cx:pt idx="1217">2001</cx:pt>
          <cx:pt idx="1218">2001</cx:pt>
          <cx:pt idx="1219">2001</cx:pt>
          <cx:pt idx="1220">2001</cx:pt>
          <cx:pt idx="1221">2001</cx:pt>
          <cx:pt idx="1222">2001</cx:pt>
          <cx:pt idx="1223">2001</cx:pt>
          <cx:pt idx="1224">2001</cx:pt>
          <cx:pt idx="1225">2001</cx:pt>
          <cx:pt idx="1226">2001</cx:pt>
          <cx:pt idx="1227">2001</cx:pt>
          <cx:pt idx="1228">2001</cx:pt>
          <cx:pt idx="1229">2001</cx:pt>
          <cx:pt idx="1230">2001</cx:pt>
          <cx:pt idx="1231">2001</cx:pt>
          <cx:pt idx="1232">2001</cx:pt>
          <cx:pt idx="1233">2001</cx:pt>
          <cx:pt idx="1234">2001</cx:pt>
          <cx:pt idx="1235">2001</cx:pt>
          <cx:pt idx="1236">2001</cx:pt>
          <cx:pt idx="1237">2001</cx:pt>
          <cx:pt idx="1238">2001</cx:pt>
          <cx:pt idx="1239">2001</cx:pt>
          <cx:pt idx="1240">2001</cx:pt>
          <cx:pt idx="1241">2001</cx:pt>
          <cx:pt idx="1242">2001</cx:pt>
          <cx:pt idx="1243">2001</cx:pt>
          <cx:pt idx="1244">2001</cx:pt>
          <cx:pt idx="1245">2001</cx:pt>
          <cx:pt idx="1246">2001</cx:pt>
          <cx:pt idx="1247">2001</cx:pt>
          <cx:pt idx="1248">2001</cx:pt>
          <cx:pt idx="1249">2001</cx:pt>
          <cx:pt idx="1250">2001</cx:pt>
          <cx:pt idx="1251">2001</cx:pt>
          <cx:pt idx="1252">2001</cx:pt>
          <cx:pt idx="1253">2001</cx:pt>
          <cx:pt idx="1254">2001</cx:pt>
          <cx:pt idx="1255">2001</cx:pt>
          <cx:pt idx="1256">2001</cx:pt>
          <cx:pt idx="1257">2001</cx:pt>
          <cx:pt idx="1258">2001</cx:pt>
          <cx:pt idx="1259">2001</cx:pt>
          <cx:pt idx="1260">2001</cx:pt>
          <cx:pt idx="1261">2001</cx:pt>
          <cx:pt idx="1262">2001</cx:pt>
          <cx:pt idx="1263">2001</cx:pt>
          <cx:pt idx="1264">2001</cx:pt>
          <cx:pt idx="1265">2001</cx:pt>
          <cx:pt idx="1266">2001</cx:pt>
          <cx:pt idx="1267">2001</cx:pt>
          <cx:pt idx="1268">2001</cx:pt>
          <cx:pt idx="1269">2001</cx:pt>
          <cx:pt idx="1270">2001</cx:pt>
          <cx:pt idx="1271">2001</cx:pt>
          <cx:pt idx="1272">2001</cx:pt>
          <cx:pt idx="1273">2001</cx:pt>
          <cx:pt idx="1274">2001</cx:pt>
          <cx:pt idx="1275">2001</cx:pt>
          <cx:pt idx="1276">2001</cx:pt>
          <cx:pt idx="1277">2001</cx:pt>
          <cx:pt idx="1278">2001</cx:pt>
          <cx:pt idx="1279">2001</cx:pt>
          <cx:pt idx="1280">2001</cx:pt>
          <cx:pt idx="1281">2001</cx:pt>
          <cx:pt idx="1282">2001</cx:pt>
          <cx:pt idx="1283">2001</cx:pt>
          <cx:pt idx="1284">2001</cx:pt>
          <cx:pt idx="1285">2001</cx:pt>
          <cx:pt idx="1286">2001</cx:pt>
          <cx:pt idx="1287">2001</cx:pt>
          <cx:pt idx="1288">2001</cx:pt>
          <cx:pt idx="1289">2001</cx:pt>
          <cx:pt idx="1290">2001</cx:pt>
          <cx:pt idx="1291">2001</cx:pt>
          <cx:pt idx="1292">2001</cx:pt>
          <cx:pt idx="1293">2001</cx:pt>
          <cx:pt idx="1294">2001</cx:pt>
          <cx:pt idx="1295">2001</cx:pt>
          <cx:pt idx="1296">2001</cx:pt>
          <cx:pt idx="1297">2001</cx:pt>
          <cx:pt idx="1298">2001</cx:pt>
          <cx:pt idx="1299">2001</cx:pt>
          <cx:pt idx="1300">2001</cx:pt>
          <cx:pt idx="1301">2001</cx:pt>
          <cx:pt idx="1302">2001</cx:pt>
          <cx:pt idx="1303">2001</cx:pt>
          <cx:pt idx="1304">2001</cx:pt>
          <cx:pt idx="1305">2001</cx:pt>
          <cx:pt idx="1306">2001</cx:pt>
          <cx:pt idx="1307">2001</cx:pt>
          <cx:pt idx="1308">2001</cx:pt>
          <cx:pt idx="1309">2001</cx:pt>
          <cx:pt idx="1310">2001</cx:pt>
          <cx:pt idx="1311">2001</cx:pt>
          <cx:pt idx="1312">2001</cx:pt>
          <cx:pt idx="1313">2001</cx:pt>
          <cx:pt idx="1314">2001</cx:pt>
          <cx:pt idx="1315">2001</cx:pt>
          <cx:pt idx="1316">2001</cx:pt>
          <cx:pt idx="1317">2001</cx:pt>
          <cx:pt idx="1318">2001</cx:pt>
          <cx:pt idx="1319">2001</cx:pt>
          <cx:pt idx="1320">2001</cx:pt>
          <cx:pt idx="1321">2001</cx:pt>
          <cx:pt idx="1322">2001</cx:pt>
          <cx:pt idx="1323">2001</cx:pt>
          <cx:pt idx="1324">2001</cx:pt>
          <cx:pt idx="1325">2001</cx:pt>
          <cx:pt idx="1326">2001</cx:pt>
          <cx:pt idx="1327">2001</cx:pt>
          <cx:pt idx="1328">2001</cx:pt>
          <cx:pt idx="1329">2001</cx:pt>
          <cx:pt idx="1330">2001</cx:pt>
          <cx:pt idx="1331">2001</cx:pt>
          <cx:pt idx="1332">2001</cx:pt>
          <cx:pt idx="1333">2001</cx:pt>
          <cx:pt idx="1334">2001</cx:pt>
          <cx:pt idx="1335">2001</cx:pt>
          <cx:pt idx="1336">2001</cx:pt>
          <cx:pt idx="1337">2001</cx:pt>
          <cx:pt idx="1338">2001</cx:pt>
          <cx:pt idx="1339">2001</cx:pt>
          <cx:pt idx="1340">2001</cx:pt>
          <cx:pt idx="1341">2001</cx:pt>
          <cx:pt idx="1342">2001</cx:pt>
          <cx:pt idx="1343">2001</cx:pt>
          <cx:pt idx="1344">2001</cx:pt>
          <cx:pt idx="1345">2001</cx:pt>
          <cx:pt idx="1346">2001</cx:pt>
          <cx:pt idx="1347">2001</cx:pt>
          <cx:pt idx="1348">2001</cx:pt>
          <cx:pt idx="1349">2001</cx:pt>
          <cx:pt idx="1350">2001</cx:pt>
          <cx:pt idx="1351">2001</cx:pt>
          <cx:pt idx="1352">2001</cx:pt>
          <cx:pt idx="1353">2001</cx:pt>
          <cx:pt idx="1354">2001</cx:pt>
          <cx:pt idx="1355">2001</cx:pt>
          <cx:pt idx="1356">2001</cx:pt>
          <cx:pt idx="1357">2001</cx:pt>
          <cx:pt idx="1358">2001</cx:pt>
          <cx:pt idx="1359">2001</cx:pt>
          <cx:pt idx="1360">2001</cx:pt>
          <cx:pt idx="1361">2001</cx:pt>
          <cx:pt idx="1362">2001</cx:pt>
          <cx:pt idx="1363">2001</cx:pt>
          <cx:pt idx="1364">2001</cx:pt>
          <cx:pt idx="1365">2001</cx:pt>
          <cx:pt idx="1366">2001</cx:pt>
          <cx:pt idx="1367">2001</cx:pt>
          <cx:pt idx="1368">2001</cx:pt>
          <cx:pt idx="1369">2001</cx:pt>
          <cx:pt idx="1370">2001</cx:pt>
          <cx:pt idx="1371">2001</cx:pt>
          <cx:pt idx="1372">2001</cx:pt>
          <cx:pt idx="1373">2001</cx:pt>
          <cx:pt idx="1374">2001</cx:pt>
          <cx:pt idx="1375">2001</cx:pt>
          <cx:pt idx="1376">2001</cx:pt>
          <cx:pt idx="1377">2001</cx:pt>
          <cx:pt idx="1378">2001</cx:pt>
          <cx:pt idx="1379">2001</cx:pt>
          <cx:pt idx="1380">2001</cx:pt>
          <cx:pt idx="1381">2001</cx:pt>
          <cx:pt idx="1382">2001</cx:pt>
          <cx:pt idx="1383">2001</cx:pt>
          <cx:pt idx="1384">2001</cx:pt>
          <cx:pt idx="1385">2001</cx:pt>
          <cx:pt idx="1386">2001</cx:pt>
          <cx:pt idx="1387">2001</cx:pt>
          <cx:pt idx="1388">2001</cx:pt>
          <cx:pt idx="1389">2001</cx:pt>
          <cx:pt idx="1390">2001</cx:pt>
          <cx:pt idx="1391">2001</cx:pt>
          <cx:pt idx="1392">2001</cx:pt>
          <cx:pt idx="1393">2001</cx:pt>
          <cx:pt idx="1394">2001</cx:pt>
          <cx:pt idx="1395">2001</cx:pt>
          <cx:pt idx="1396">2001</cx:pt>
          <cx:pt idx="1397">2001</cx:pt>
          <cx:pt idx="1398">2001</cx:pt>
          <cx:pt idx="1399">2001</cx:pt>
          <cx:pt idx="1400">2001</cx:pt>
          <cx:pt idx="1401">2001</cx:pt>
          <cx:pt idx="1402">2001</cx:pt>
          <cx:pt idx="1403">2001</cx:pt>
          <cx:pt idx="1404">2001</cx:pt>
          <cx:pt idx="1405">2001</cx:pt>
          <cx:pt idx="1406">2001</cx:pt>
          <cx:pt idx="1407">2001</cx:pt>
          <cx:pt idx="1408">2001</cx:pt>
          <cx:pt idx="1409">2001</cx:pt>
          <cx:pt idx="1410">2001</cx:pt>
          <cx:pt idx="1411">2001</cx:pt>
          <cx:pt idx="1412">2001</cx:pt>
          <cx:pt idx="1413">2001</cx:pt>
          <cx:pt idx="1414">2001</cx:pt>
          <cx:pt idx="1415">2001</cx:pt>
          <cx:pt idx="1416">2001</cx:pt>
          <cx:pt idx="1417">2001</cx:pt>
          <cx:pt idx="1418">2001</cx:pt>
          <cx:pt idx="1419">2001</cx:pt>
          <cx:pt idx="1420">2001</cx:pt>
          <cx:pt idx="1421">2001</cx:pt>
          <cx:pt idx="1422">2001</cx:pt>
          <cx:pt idx="1423">2001</cx:pt>
          <cx:pt idx="1424">2001</cx:pt>
          <cx:pt idx="1425">2001</cx:pt>
          <cx:pt idx="1426">2001</cx:pt>
          <cx:pt idx="1427">2001</cx:pt>
          <cx:pt idx="1428">2001</cx:pt>
          <cx:pt idx="1429">2001</cx:pt>
          <cx:pt idx="1430">2001</cx:pt>
          <cx:pt idx="1431">2001</cx:pt>
          <cx:pt idx="1432">2001</cx:pt>
          <cx:pt idx="1433">2001</cx:pt>
          <cx:pt idx="1434">2001</cx:pt>
          <cx:pt idx="1435">2001</cx:pt>
          <cx:pt idx="1436">2001</cx:pt>
          <cx:pt idx="1437">2001</cx:pt>
          <cx:pt idx="1438">2001</cx:pt>
          <cx:pt idx="1439">2001</cx:pt>
          <cx:pt idx="1440">2001</cx:pt>
          <cx:pt idx="1441">2001</cx:pt>
          <cx:pt idx="1442">2001</cx:pt>
          <cx:pt idx="1443">2001</cx:pt>
          <cx:pt idx="1444">2001</cx:pt>
          <cx:pt idx="1445">2001</cx:pt>
          <cx:pt idx="1446">2001</cx:pt>
          <cx:pt idx="1447">2001</cx:pt>
          <cx:pt idx="1448">2001</cx:pt>
          <cx:pt idx="1449">2001</cx:pt>
          <cx:pt idx="1450">2001</cx:pt>
          <cx:pt idx="1451">2001</cx:pt>
          <cx:pt idx="1452">2001</cx:pt>
          <cx:pt idx="1453">2001</cx:pt>
          <cx:pt idx="1454">2001</cx:pt>
          <cx:pt idx="1455">2001</cx:pt>
          <cx:pt idx="1456">2001</cx:pt>
          <cx:pt idx="1457">2001</cx:pt>
          <cx:pt idx="1458">2001</cx:pt>
          <cx:pt idx="1459">2001</cx:pt>
          <cx:pt idx="1460">2001</cx:pt>
          <cx:pt idx="1461">2001</cx:pt>
          <cx:pt idx="1462">2001</cx:pt>
          <cx:pt idx="1463">2001</cx:pt>
          <cx:pt idx="1464">2001</cx:pt>
          <cx:pt idx="1465">2001</cx:pt>
          <cx:pt idx="1466">2001</cx:pt>
          <cx:pt idx="1467">2001</cx:pt>
          <cx:pt idx="1468">2001</cx:pt>
          <cx:pt idx="1469">2001</cx:pt>
          <cx:pt idx="1470">2001</cx:pt>
          <cx:pt idx="1471">2001</cx:pt>
          <cx:pt idx="1472">2001</cx:pt>
          <cx:pt idx="1473">2001</cx:pt>
          <cx:pt idx="1474">2001</cx:pt>
          <cx:pt idx="1475">2001</cx:pt>
          <cx:pt idx="1476">2001</cx:pt>
          <cx:pt idx="1477">2001</cx:pt>
          <cx:pt idx="1478">2001</cx:pt>
          <cx:pt idx="1479">2001</cx:pt>
          <cx:pt idx="1480">2001</cx:pt>
          <cx:pt idx="1481">2001</cx:pt>
          <cx:pt idx="1482">2001</cx:pt>
          <cx:pt idx="1483">2001</cx:pt>
          <cx:pt idx="1484">2001</cx:pt>
          <cx:pt idx="1485">2001</cx:pt>
          <cx:pt idx="1486">2001</cx:pt>
          <cx:pt idx="1487">2001</cx:pt>
          <cx:pt idx="1488">2001</cx:pt>
          <cx:pt idx="1489">2001</cx:pt>
          <cx:pt idx="1490">2001</cx:pt>
          <cx:pt idx="1491">2001</cx:pt>
          <cx:pt idx="1492">2001</cx:pt>
          <cx:pt idx="1493">2001</cx:pt>
          <cx:pt idx="1494">2001</cx:pt>
          <cx:pt idx="1495">2001</cx:pt>
          <cx:pt idx="1496">2001</cx:pt>
          <cx:pt idx="1497">2001</cx:pt>
          <cx:pt idx="1498">2001</cx:pt>
          <cx:pt idx="1499">2001</cx:pt>
          <cx:pt idx="1500">2001</cx:pt>
          <cx:pt idx="1501">2001</cx:pt>
          <cx:pt idx="1502">2001</cx:pt>
          <cx:pt idx="1503">2001</cx:pt>
          <cx:pt idx="1504">2001</cx:pt>
          <cx:pt idx="1505">2001</cx:pt>
          <cx:pt idx="1506">2001</cx:pt>
          <cx:pt idx="1507">2001</cx:pt>
          <cx:pt idx="1508">2001</cx:pt>
          <cx:pt idx="1509">2001</cx:pt>
          <cx:pt idx="1510">2001</cx:pt>
          <cx:pt idx="1511">2001</cx:pt>
          <cx:pt idx="1512">2001</cx:pt>
          <cx:pt idx="1513">2001</cx:pt>
          <cx:pt idx="1514">2001</cx:pt>
          <cx:pt idx="1515">2001</cx:pt>
          <cx:pt idx="1516">2001</cx:pt>
          <cx:pt idx="1517">2001</cx:pt>
          <cx:pt idx="1518">2001</cx:pt>
          <cx:pt idx="1519">2001</cx:pt>
          <cx:pt idx="1520">2001</cx:pt>
          <cx:pt idx="1521">2001</cx:pt>
          <cx:pt idx="1522">2001</cx:pt>
          <cx:pt idx="1523">2001</cx:pt>
          <cx:pt idx="1524">2001</cx:pt>
          <cx:pt idx="1525">2001</cx:pt>
          <cx:pt idx="1526">2001</cx:pt>
          <cx:pt idx="1527">2001</cx:pt>
          <cx:pt idx="1528">2001</cx:pt>
          <cx:pt idx="1529">2001</cx:pt>
          <cx:pt idx="1530">2001</cx:pt>
          <cx:pt idx="1531">2001</cx:pt>
          <cx:pt idx="1532">2001</cx:pt>
          <cx:pt idx="1533">2001</cx:pt>
          <cx:pt idx="1534">2001</cx:pt>
          <cx:pt idx="1535">2001</cx:pt>
          <cx:pt idx="1536">2001</cx:pt>
          <cx:pt idx="1537">2001</cx:pt>
          <cx:pt idx="1538">2001</cx:pt>
          <cx:pt idx="1539">2001</cx:pt>
          <cx:pt idx="1540">2001</cx:pt>
          <cx:pt idx="1541">2001</cx:pt>
          <cx:pt idx="1542">2001</cx:pt>
          <cx:pt idx="1543">2001</cx:pt>
          <cx:pt idx="1544">2001</cx:pt>
          <cx:pt idx="1545">2001</cx:pt>
          <cx:pt idx="1546">2001</cx:pt>
          <cx:pt idx="1547">2001</cx:pt>
          <cx:pt idx="1548">2001</cx:pt>
          <cx:pt idx="1549">2001</cx:pt>
          <cx:pt idx="1550">2001</cx:pt>
          <cx:pt idx="1551">2001</cx:pt>
          <cx:pt idx="1552">2001</cx:pt>
          <cx:pt idx="1553">2001</cx:pt>
          <cx:pt idx="1554">2001</cx:pt>
          <cx:pt idx="1555">2001</cx:pt>
          <cx:pt idx="1556">2001</cx:pt>
          <cx:pt idx="1557">2001</cx:pt>
          <cx:pt idx="1558">2001</cx:pt>
          <cx:pt idx="1559">2001</cx:pt>
          <cx:pt idx="1560">2001</cx:pt>
          <cx:pt idx="1561">2001</cx:pt>
          <cx:pt idx="1562">2001</cx:pt>
          <cx:pt idx="1563">2001</cx:pt>
          <cx:pt idx="1564">2001</cx:pt>
          <cx:pt idx="1565">2001</cx:pt>
          <cx:pt idx="1566">2001</cx:pt>
          <cx:pt idx="1567">2001</cx:pt>
          <cx:pt idx="1568">2001</cx:pt>
          <cx:pt idx="1569">2001</cx:pt>
          <cx:pt idx="1570">2001</cx:pt>
          <cx:pt idx="1571">2001</cx:pt>
          <cx:pt idx="1572">2001</cx:pt>
          <cx:pt idx="1573">2001</cx:pt>
          <cx:pt idx="1574">2001</cx:pt>
          <cx:pt idx="1575">2001</cx:pt>
          <cx:pt idx="1576">2001</cx:pt>
          <cx:pt idx="1577">2001</cx:pt>
          <cx:pt idx="1578">2001</cx:pt>
          <cx:pt idx="1579">2001</cx:pt>
          <cx:pt idx="1580">2001</cx:pt>
          <cx:pt idx="1581">2001</cx:pt>
          <cx:pt idx="1582">2001</cx:pt>
          <cx:pt idx="1583">2001</cx:pt>
          <cx:pt idx="1584">2001</cx:pt>
          <cx:pt idx="1585">2001</cx:pt>
          <cx:pt idx="1586">2001</cx:pt>
          <cx:pt idx="1587">2001</cx:pt>
          <cx:pt idx="1588">2001</cx:pt>
          <cx:pt idx="1589">2001</cx:pt>
          <cx:pt idx="1590">2001</cx:pt>
          <cx:pt idx="1591">2001</cx:pt>
          <cx:pt idx="1592">2001</cx:pt>
          <cx:pt idx="1593">2001</cx:pt>
          <cx:pt idx="1594">2001</cx:pt>
          <cx:pt idx="1595">2001</cx:pt>
          <cx:pt idx="1596">2001</cx:pt>
          <cx:pt idx="1597">2001</cx:pt>
          <cx:pt idx="1598">2001</cx:pt>
          <cx:pt idx="1599">2001</cx:pt>
          <cx:pt idx="1600">2001</cx:pt>
          <cx:pt idx="1601">2001</cx:pt>
          <cx:pt idx="1602">2001</cx:pt>
          <cx:pt idx="1603">2001</cx:pt>
          <cx:pt idx="1604">2001</cx:pt>
          <cx:pt idx="1605">2001</cx:pt>
          <cx:pt idx="1606">2001</cx:pt>
          <cx:pt idx="1607">2001</cx:pt>
          <cx:pt idx="1608">2001</cx:pt>
          <cx:pt idx="1609">2001</cx:pt>
          <cx:pt idx="1610">2001</cx:pt>
          <cx:pt idx="1611">2001</cx:pt>
          <cx:pt idx="1612">2001</cx:pt>
          <cx:pt idx="1613">2001</cx:pt>
          <cx:pt idx="1614">2001</cx:pt>
          <cx:pt idx="1615">2001</cx:pt>
          <cx:pt idx="1616">2001</cx:pt>
          <cx:pt idx="1617">2001</cx:pt>
          <cx:pt idx="1618">2001</cx:pt>
          <cx:pt idx="1619">2001</cx:pt>
          <cx:pt idx="1620">2001</cx:pt>
          <cx:pt idx="1621">2001</cx:pt>
          <cx:pt idx="1622">2001</cx:pt>
          <cx:pt idx="1623">2001</cx:pt>
          <cx:pt idx="1624">2001</cx:pt>
          <cx:pt idx="1625">2001</cx:pt>
          <cx:pt idx="1626">2001</cx:pt>
          <cx:pt idx="1627">2001</cx:pt>
          <cx:pt idx="1628">2001</cx:pt>
          <cx:pt idx="1629">2001</cx:pt>
          <cx:pt idx="1630">2001</cx:pt>
          <cx:pt idx="1631">2001</cx:pt>
          <cx:pt idx="1632">2001</cx:pt>
          <cx:pt idx="1633">2001</cx:pt>
          <cx:pt idx="1634">2001</cx:pt>
          <cx:pt idx="1635">2001</cx:pt>
          <cx:pt idx="1636">2001</cx:pt>
          <cx:pt idx="1637">2001</cx:pt>
          <cx:pt idx="1638">2001</cx:pt>
          <cx:pt idx="1639">2001</cx:pt>
          <cx:pt idx="1640">2001</cx:pt>
          <cx:pt idx="1641">2001</cx:pt>
          <cx:pt idx="1642">2001</cx:pt>
          <cx:pt idx="1643">2001</cx:pt>
          <cx:pt idx="1644">2001</cx:pt>
          <cx:pt idx="1645">2001</cx:pt>
          <cx:pt idx="1646">2001</cx:pt>
          <cx:pt idx="1647">2001</cx:pt>
          <cx:pt idx="1648">2001</cx:pt>
          <cx:pt idx="1649">2001</cx:pt>
          <cx:pt idx="1650">2001</cx:pt>
          <cx:pt idx="1651">2001</cx:pt>
          <cx:pt idx="1652">2001</cx:pt>
          <cx:pt idx="1653">2001</cx:pt>
          <cx:pt idx="1654">2001</cx:pt>
          <cx:pt idx="1655">2001</cx:pt>
          <cx:pt idx="1656">2001</cx:pt>
          <cx:pt idx="1657">2001</cx:pt>
          <cx:pt idx="1658">2001</cx:pt>
          <cx:pt idx="1659">2001</cx:pt>
          <cx:pt idx="1660">2001</cx:pt>
          <cx:pt idx="1661">2001</cx:pt>
          <cx:pt idx="1662">2001</cx:pt>
          <cx:pt idx="1663">2001</cx:pt>
          <cx:pt idx="1664">2001</cx:pt>
          <cx:pt idx="1665">2001</cx:pt>
          <cx:pt idx="1666">2001</cx:pt>
          <cx:pt idx="1667">2001</cx:pt>
          <cx:pt idx="1668">2001</cx:pt>
          <cx:pt idx="1669">2001</cx:pt>
          <cx:pt idx="1670">2001</cx:pt>
          <cx:pt idx="1671">2001</cx:pt>
          <cx:pt idx="1672">2001</cx:pt>
          <cx:pt idx="1673">2001</cx:pt>
          <cx:pt idx="1674">2001</cx:pt>
          <cx:pt idx="1675">2001</cx:pt>
          <cx:pt idx="1676">2001</cx:pt>
          <cx:pt idx="1677">2001</cx:pt>
          <cx:pt idx="1678">2001</cx:pt>
          <cx:pt idx="1679">2001</cx:pt>
          <cx:pt idx="1680">2001</cx:pt>
          <cx:pt idx="1681">2001</cx:pt>
          <cx:pt idx="1682">2001</cx:pt>
          <cx:pt idx="1683">2001</cx:pt>
          <cx:pt idx="1684">2001</cx:pt>
          <cx:pt idx="1685">2001</cx:pt>
          <cx:pt idx="1686">2001</cx:pt>
          <cx:pt idx="1687">2001</cx:pt>
          <cx:pt idx="1688">2001</cx:pt>
          <cx:pt idx="1689">2001</cx:pt>
          <cx:pt idx="1690">2001</cx:pt>
          <cx:pt idx="1691">2001</cx:pt>
          <cx:pt idx="1692">2001</cx:pt>
          <cx:pt idx="1693">2001</cx:pt>
          <cx:pt idx="1694">2001</cx:pt>
          <cx:pt idx="1695">2001</cx:pt>
          <cx:pt idx="1696">2001</cx:pt>
          <cx:pt idx="1697">2001</cx:pt>
          <cx:pt idx="1698">2001</cx:pt>
          <cx:pt idx="1699">2001</cx:pt>
          <cx:pt idx="1700">2001</cx:pt>
          <cx:pt idx="1701">2001</cx:pt>
          <cx:pt idx="1702">2001</cx:pt>
          <cx:pt idx="1703">2001</cx:pt>
          <cx:pt idx="1704">2001</cx:pt>
          <cx:pt idx="1705">2001</cx:pt>
          <cx:pt idx="1706">2001</cx:pt>
          <cx:pt idx="1707">2001</cx:pt>
          <cx:pt idx="1708">2001</cx:pt>
          <cx:pt idx="1709">2001</cx:pt>
          <cx:pt idx="1710">2001</cx:pt>
          <cx:pt idx="1711">2001</cx:pt>
          <cx:pt idx="1712">2001</cx:pt>
          <cx:pt idx="1713">2001</cx:pt>
          <cx:pt idx="1714">2001</cx:pt>
          <cx:pt idx="1715">2001</cx:pt>
          <cx:pt idx="1716">2001</cx:pt>
          <cx:pt idx="1717">2001</cx:pt>
          <cx:pt idx="1718">2001</cx:pt>
          <cx:pt idx="1719">2001</cx:pt>
          <cx:pt idx="1720">2001</cx:pt>
          <cx:pt idx="1721">2001</cx:pt>
          <cx:pt idx="1722">2001</cx:pt>
          <cx:pt idx="1723">2001</cx:pt>
          <cx:pt idx="1724">2001</cx:pt>
          <cx:pt idx="1725">2001</cx:pt>
          <cx:pt idx="1726">2001</cx:pt>
          <cx:pt idx="1727">2001</cx:pt>
          <cx:pt idx="1728">2001</cx:pt>
          <cx:pt idx="1729">2001</cx:pt>
          <cx:pt idx="1730">2001</cx:pt>
          <cx:pt idx="1731">2001</cx:pt>
          <cx:pt idx="1732">2001</cx:pt>
          <cx:pt idx="1733">2001</cx:pt>
          <cx:pt idx="1734">2001</cx:pt>
          <cx:pt idx="1735">2001</cx:pt>
          <cx:pt idx="1736">2001</cx:pt>
          <cx:pt idx="1737">2001</cx:pt>
          <cx:pt idx="1738">2001</cx:pt>
          <cx:pt idx="1739">2001</cx:pt>
          <cx:pt idx="1740">2001</cx:pt>
          <cx:pt idx="1741">2001</cx:pt>
          <cx:pt idx="1742">2001</cx:pt>
          <cx:pt idx="1743">2001</cx:pt>
          <cx:pt idx="1744">2001</cx:pt>
          <cx:pt idx="1745">2001</cx:pt>
          <cx:pt idx="1746">2001</cx:pt>
          <cx:pt idx="1747">2001</cx:pt>
          <cx:pt idx="1748">2001</cx:pt>
          <cx:pt idx="1749">2001</cx:pt>
          <cx:pt idx="1750">2001</cx:pt>
          <cx:pt idx="1751">2001</cx:pt>
          <cx:pt idx="1752">2001</cx:pt>
          <cx:pt idx="1753">2001</cx:pt>
          <cx:pt idx="1754">2001</cx:pt>
          <cx:pt idx="1755">2001</cx:pt>
          <cx:pt idx="1756">2001</cx:pt>
          <cx:pt idx="1757">2001</cx:pt>
          <cx:pt idx="1758">2001</cx:pt>
          <cx:pt idx="1759">2001</cx:pt>
          <cx:pt idx="1760">2001</cx:pt>
          <cx:pt idx="1761">2001</cx:pt>
          <cx:pt idx="1762">2001</cx:pt>
          <cx:pt idx="1763">2001</cx:pt>
          <cx:pt idx="1764">2001</cx:pt>
          <cx:pt idx="1765">2001</cx:pt>
          <cx:pt idx="1766">2001</cx:pt>
          <cx:pt idx="1767">2001</cx:pt>
          <cx:pt idx="1768">2001</cx:pt>
          <cx:pt idx="1769">2001</cx:pt>
          <cx:pt idx="1770">2001</cx:pt>
          <cx:pt idx="1771">2001</cx:pt>
          <cx:pt idx="1772">2001</cx:pt>
          <cx:pt idx="1773">2001</cx:pt>
          <cx:pt idx="1774">2001</cx:pt>
          <cx:pt idx="1775">2001</cx:pt>
          <cx:pt idx="1776">2001</cx:pt>
          <cx:pt idx="1777">2001</cx:pt>
          <cx:pt idx="1778">2001</cx:pt>
          <cx:pt idx="1779">2001</cx:pt>
          <cx:pt idx="1780">2001</cx:pt>
          <cx:pt idx="1781">2001</cx:pt>
          <cx:pt idx="1782">2001</cx:pt>
          <cx:pt idx="1783">2001</cx:pt>
          <cx:pt idx="1784">2001</cx:pt>
          <cx:pt idx="1785">2001</cx:pt>
          <cx:pt idx="1786">2001</cx:pt>
          <cx:pt idx="1787">2001</cx:pt>
          <cx:pt idx="1788">2001</cx:pt>
          <cx:pt idx="1789">2001</cx:pt>
          <cx:pt idx="1790">2001</cx:pt>
          <cx:pt idx="1791">2001</cx:pt>
          <cx:pt idx="1792">2001</cx:pt>
          <cx:pt idx="1793">2001</cx:pt>
          <cx:pt idx="1794">2001</cx:pt>
          <cx:pt idx="1795">2001</cx:pt>
          <cx:pt idx="1796">2001</cx:pt>
          <cx:pt idx="1797">2001</cx:pt>
          <cx:pt idx="1798">2001</cx:pt>
          <cx:pt idx="1799">2001</cx:pt>
          <cx:pt idx="1800">2001</cx:pt>
          <cx:pt idx="1801">2001</cx:pt>
          <cx:pt idx="1802">2001</cx:pt>
          <cx:pt idx="1803">2001</cx:pt>
          <cx:pt idx="1804">2001</cx:pt>
          <cx:pt idx="1805">2001</cx:pt>
          <cx:pt idx="1806">2001</cx:pt>
          <cx:pt idx="1807">2001</cx:pt>
          <cx:pt idx="1808">2001</cx:pt>
          <cx:pt idx="1809">2001</cx:pt>
          <cx:pt idx="1810">2001</cx:pt>
          <cx:pt idx="1811">2001</cx:pt>
          <cx:pt idx="1812">2001</cx:pt>
          <cx:pt idx="1813">2001</cx:pt>
          <cx:pt idx="1814">2001</cx:pt>
          <cx:pt idx="1815">2001</cx:pt>
          <cx:pt idx="1816">2001</cx:pt>
          <cx:pt idx="1817">2001</cx:pt>
          <cx:pt idx="1818">2001</cx:pt>
          <cx:pt idx="1819">2001</cx:pt>
          <cx:pt idx="1820">2001</cx:pt>
          <cx:pt idx="1821">2001</cx:pt>
          <cx:pt idx="1822">2001</cx:pt>
          <cx:pt idx="1823">2001</cx:pt>
          <cx:pt idx="1824">2001</cx:pt>
          <cx:pt idx="1825">2001</cx:pt>
          <cx:pt idx="1826">2001</cx:pt>
          <cx:pt idx="1827">2001</cx:pt>
          <cx:pt idx="1828">2001</cx:pt>
          <cx:pt idx="1829">2001</cx:pt>
          <cx:pt idx="1830">2001</cx:pt>
          <cx:pt idx="1831">2001</cx:pt>
          <cx:pt idx="1832">2001</cx:pt>
          <cx:pt idx="1833">2001</cx:pt>
          <cx:pt idx="1834">2001</cx:pt>
          <cx:pt idx="1835">2001</cx:pt>
          <cx:pt idx="1836">2001</cx:pt>
          <cx:pt idx="1837">2001</cx:pt>
          <cx:pt idx="1838">2001</cx:pt>
          <cx:pt idx="1839">2001</cx:pt>
          <cx:pt idx="1840">2001</cx:pt>
          <cx:pt idx="1841">2001</cx:pt>
          <cx:pt idx="1842">2001</cx:pt>
          <cx:pt idx="1843">2001</cx:pt>
          <cx:pt idx="1844">2001</cx:pt>
          <cx:pt idx="1845">2001</cx:pt>
          <cx:pt idx="1846">2001</cx:pt>
          <cx:pt idx="1847">2001</cx:pt>
          <cx:pt idx="1848">2001</cx:pt>
          <cx:pt idx="1849">2001</cx:pt>
          <cx:pt idx="1850">2001</cx:pt>
          <cx:pt idx="1851">2001</cx:pt>
          <cx:pt idx="1852">2001</cx:pt>
          <cx:pt idx="1853">2001</cx:pt>
          <cx:pt idx="1854">2001</cx:pt>
          <cx:pt idx="1855">2001</cx:pt>
          <cx:pt idx="1856">2001</cx:pt>
          <cx:pt idx="1857">2001</cx:pt>
          <cx:pt idx="1858">2001</cx:pt>
          <cx:pt idx="1859">2001</cx:pt>
          <cx:pt idx="1860">2001</cx:pt>
          <cx:pt idx="1861">2001</cx:pt>
          <cx:pt idx="1862">2001</cx:pt>
          <cx:pt idx="1863">2001</cx:pt>
          <cx:pt idx="1864">2001</cx:pt>
          <cx:pt idx="1865">2001</cx:pt>
          <cx:pt idx="1866">2001</cx:pt>
          <cx:pt idx="1867">2001</cx:pt>
          <cx:pt idx="1868">2001</cx:pt>
          <cx:pt idx="1869">2001</cx:pt>
          <cx:pt idx="1870">2001</cx:pt>
          <cx:pt idx="1871">2001</cx:pt>
          <cx:pt idx="1872">2001</cx:pt>
          <cx:pt idx="1873">2001</cx:pt>
          <cx:pt idx="1874">2001</cx:pt>
          <cx:pt idx="1875">2001</cx:pt>
          <cx:pt idx="1876">2001</cx:pt>
          <cx:pt idx="1877">2001</cx:pt>
          <cx:pt idx="1878">2001</cx:pt>
          <cx:pt idx="1879">2001</cx:pt>
          <cx:pt idx="1880">2001</cx:pt>
          <cx:pt idx="1881">2001</cx:pt>
          <cx:pt idx="1882">2001</cx:pt>
          <cx:pt idx="1883">2001</cx:pt>
          <cx:pt idx="1884">2001</cx:pt>
          <cx:pt idx="1885">2001</cx:pt>
          <cx:pt idx="1886">2001</cx:pt>
          <cx:pt idx="1887">2001</cx:pt>
          <cx:pt idx="1888">2001</cx:pt>
          <cx:pt idx="1889">2001</cx:pt>
          <cx:pt idx="1890">2001</cx:pt>
          <cx:pt idx="1891">2001</cx:pt>
          <cx:pt idx="1892">2001</cx:pt>
          <cx:pt idx="1893">2001</cx:pt>
          <cx:pt idx="1894">2001</cx:pt>
          <cx:pt idx="1895">2001</cx:pt>
          <cx:pt idx="1896">2001</cx:pt>
          <cx:pt idx="1897">2001</cx:pt>
          <cx:pt idx="1898">2001</cx:pt>
          <cx:pt idx="1899">2001</cx:pt>
          <cx:pt idx="1900">2001</cx:pt>
          <cx:pt idx="1901">2001</cx:pt>
          <cx:pt idx="1902">2001</cx:pt>
          <cx:pt idx="1903">2001</cx:pt>
          <cx:pt idx="1904">2001</cx:pt>
          <cx:pt idx="1905">2001</cx:pt>
          <cx:pt idx="1906">2001</cx:pt>
          <cx:pt idx="1907">2001</cx:pt>
          <cx:pt idx="1908">2001</cx:pt>
          <cx:pt idx="1909">2001</cx:pt>
          <cx:pt idx="1910">2001</cx:pt>
          <cx:pt idx="1911">2001</cx:pt>
          <cx:pt idx="1912">2001</cx:pt>
          <cx:pt idx="1913">2001</cx:pt>
          <cx:pt idx="1914">2001</cx:pt>
          <cx:pt idx="1915">2001</cx:pt>
          <cx:pt idx="1916">2001</cx:pt>
          <cx:pt idx="1917">2001</cx:pt>
          <cx:pt idx="1918">2001</cx:pt>
          <cx:pt idx="1919">2001</cx:pt>
          <cx:pt idx="1920">2001</cx:pt>
          <cx:pt idx="1921">2001</cx:pt>
          <cx:pt idx="1922">2001</cx:pt>
          <cx:pt idx="1923">2001</cx:pt>
          <cx:pt idx="1924">2001</cx:pt>
          <cx:pt idx="1925">2001</cx:pt>
          <cx:pt idx="1926">2001</cx:pt>
          <cx:pt idx="1927">2001</cx:pt>
          <cx:pt idx="1928">2001</cx:pt>
          <cx:pt idx="1929">2001</cx:pt>
          <cx:pt idx="1930">2001</cx:pt>
          <cx:pt idx="1931">2001</cx:pt>
          <cx:pt idx="1932">2001</cx:pt>
          <cx:pt idx="1933">2001</cx:pt>
          <cx:pt idx="1934">2001</cx:pt>
          <cx:pt idx="1935">2001</cx:pt>
          <cx:pt idx="1936">2001</cx:pt>
          <cx:pt idx="1937">2001</cx:pt>
          <cx:pt idx="1938">2001</cx:pt>
          <cx:pt idx="1939">2001</cx:pt>
          <cx:pt idx="1940">2001</cx:pt>
          <cx:pt idx="1941">2001</cx:pt>
          <cx:pt idx="1942">2001</cx:pt>
          <cx:pt idx="1943">2001</cx:pt>
          <cx:pt idx="1944">2001</cx:pt>
          <cx:pt idx="1945">2001</cx:pt>
          <cx:pt idx="1946">2001</cx:pt>
          <cx:pt idx="1947">2001</cx:pt>
          <cx:pt idx="1948">2001</cx:pt>
          <cx:pt idx="1949">2001</cx:pt>
          <cx:pt idx="1950">2001</cx:pt>
          <cx:pt idx="1951">2001</cx:pt>
          <cx:pt idx="1952">2001</cx:pt>
          <cx:pt idx="1953">2001</cx:pt>
          <cx:pt idx="1954">2001</cx:pt>
          <cx:pt idx="1955">2001</cx:pt>
          <cx:pt idx="1956">2001</cx:pt>
          <cx:pt idx="1957">2001</cx:pt>
          <cx:pt idx="1958">2001</cx:pt>
          <cx:pt idx="1959">2001</cx:pt>
          <cx:pt idx="1960">2001</cx:pt>
          <cx:pt idx="1961">2001</cx:pt>
          <cx:pt idx="1962">2001</cx:pt>
          <cx:pt idx="1963">2001</cx:pt>
          <cx:pt idx="1964">2001</cx:pt>
          <cx:pt idx="1965">2001</cx:pt>
          <cx:pt idx="1966">2001</cx:pt>
          <cx:pt idx="1967">2001</cx:pt>
          <cx:pt idx="1968">2001</cx:pt>
          <cx:pt idx="1969">2001</cx:pt>
          <cx:pt idx="1970">2001</cx:pt>
          <cx:pt idx="1971">2001</cx:pt>
          <cx:pt idx="1972">2001</cx:pt>
          <cx:pt idx="1973">2001</cx:pt>
          <cx:pt idx="1974">2001</cx:pt>
          <cx:pt idx="1975">2001</cx:pt>
          <cx:pt idx="1976">2001</cx:pt>
          <cx:pt idx="1977">2001</cx:pt>
          <cx:pt idx="1978">2001</cx:pt>
          <cx:pt idx="1979">2001</cx:pt>
          <cx:pt idx="1980">2001</cx:pt>
          <cx:pt idx="1981">2001</cx:pt>
          <cx:pt idx="1982">2001</cx:pt>
          <cx:pt idx="1983">2001</cx:pt>
          <cx:pt idx="1984">2001</cx:pt>
          <cx:pt idx="1985">2001</cx:pt>
          <cx:pt idx="1986">2001</cx:pt>
          <cx:pt idx="1987">2001</cx:pt>
          <cx:pt idx="1988">2001</cx:pt>
          <cx:pt idx="1989">2001</cx:pt>
          <cx:pt idx="1990">2001</cx:pt>
          <cx:pt idx="1991">2001</cx:pt>
          <cx:pt idx="1992">2001</cx:pt>
          <cx:pt idx="1993">2001</cx:pt>
          <cx:pt idx="1994">2001</cx:pt>
          <cx:pt idx="1995">2001</cx:pt>
          <cx:pt idx="1996">2001</cx:pt>
          <cx:pt idx="1997">2001</cx:pt>
          <cx:pt idx="1998">2001</cx:pt>
          <cx:pt idx="1999">2001</cx:pt>
          <cx:pt idx="2000">2001</cx:pt>
          <cx:pt idx="2001">2001</cx:pt>
          <cx:pt idx="2002">2001</cx:pt>
          <cx:pt idx="2003">2001</cx:pt>
          <cx:pt idx="2004">2001</cx:pt>
          <cx:pt idx="2005">2001</cx:pt>
          <cx:pt idx="2006">2001</cx:pt>
          <cx:pt idx="2007">2001</cx:pt>
          <cx:pt idx="2008">2001</cx:pt>
          <cx:pt idx="2009">2001</cx:pt>
          <cx:pt idx="2010">2001</cx:pt>
          <cx:pt idx="2011">2001</cx:pt>
          <cx:pt idx="2012">2001</cx:pt>
          <cx:pt idx="2013">2001</cx:pt>
          <cx:pt idx="2014">2001</cx:pt>
          <cx:pt idx="2015">2001</cx:pt>
          <cx:pt idx="2016">2001</cx:pt>
          <cx:pt idx="2017">2001</cx:pt>
          <cx:pt idx="2018">2001</cx:pt>
          <cx:pt idx="2019">2001</cx:pt>
          <cx:pt idx="2020">2001</cx:pt>
          <cx:pt idx="2021">2001</cx:pt>
          <cx:pt idx="2022">2001</cx:pt>
          <cx:pt idx="2023">2001</cx:pt>
          <cx:pt idx="2024">2001</cx:pt>
          <cx:pt idx="2025">2001</cx:pt>
          <cx:pt idx="2026">2001</cx:pt>
          <cx:pt idx="2027">2001</cx:pt>
          <cx:pt idx="2028">2001</cx:pt>
          <cx:pt idx="2029">2001</cx:pt>
          <cx:pt idx="2030">2001</cx:pt>
          <cx:pt idx="2031">2001</cx:pt>
          <cx:pt idx="2032">2001</cx:pt>
          <cx:pt idx="2033">2001</cx:pt>
          <cx:pt idx="2034">2001</cx:pt>
          <cx:pt idx="2035">2001</cx:pt>
          <cx:pt idx="2036">2001</cx:pt>
          <cx:pt idx="2037">2001</cx:pt>
          <cx:pt idx="2038">2001</cx:pt>
          <cx:pt idx="2039">2001</cx:pt>
          <cx:pt idx="2040">2001</cx:pt>
          <cx:pt idx="2041">2001</cx:pt>
          <cx:pt idx="2042">2001</cx:pt>
          <cx:pt idx="2043">2001</cx:pt>
          <cx:pt idx="2044">2001</cx:pt>
          <cx:pt idx="2045">2001</cx:pt>
          <cx:pt idx="2046">2001</cx:pt>
          <cx:pt idx="2047">2001</cx:pt>
          <cx:pt idx="2048">2001</cx:pt>
          <cx:pt idx="2049">2001</cx:pt>
          <cx:pt idx="2050">2001</cx:pt>
          <cx:pt idx="2051">2001</cx:pt>
          <cx:pt idx="2052">2001</cx:pt>
          <cx:pt idx="2053">2001</cx:pt>
          <cx:pt idx="2054">2001</cx:pt>
          <cx:pt idx="2055">2001</cx:pt>
          <cx:pt idx="2056">2001</cx:pt>
          <cx:pt idx="2057">2001</cx:pt>
          <cx:pt idx="2058">2001</cx:pt>
          <cx:pt idx="2059">2001</cx:pt>
          <cx:pt idx="2060">2001</cx:pt>
          <cx:pt idx="2061">2001</cx:pt>
          <cx:pt idx="2062">2001</cx:pt>
          <cx:pt idx="2063">2001</cx:pt>
          <cx:pt idx="2064">2001</cx:pt>
          <cx:pt idx="2065">2002</cx:pt>
          <cx:pt idx="2066">2002</cx:pt>
          <cx:pt idx="2067">2002</cx:pt>
          <cx:pt idx="2068">2002</cx:pt>
          <cx:pt idx="2069">2002</cx:pt>
          <cx:pt idx="2070">2002</cx:pt>
          <cx:pt idx="2071">2002</cx:pt>
          <cx:pt idx="2072">2002</cx:pt>
          <cx:pt idx="2073">2002</cx:pt>
          <cx:pt idx="2074">2002</cx:pt>
          <cx:pt idx="2075">2002</cx:pt>
          <cx:pt idx="2076">2002</cx:pt>
          <cx:pt idx="2077">2002</cx:pt>
          <cx:pt idx="2078">2002</cx:pt>
          <cx:pt idx="2079">2002</cx:pt>
          <cx:pt idx="2080">2002</cx:pt>
          <cx:pt idx="2081">2002</cx:pt>
          <cx:pt idx="2082">2002</cx:pt>
          <cx:pt idx="2083">2002</cx:pt>
          <cx:pt idx="2084">2002</cx:pt>
          <cx:pt idx="2085">2002</cx:pt>
          <cx:pt idx="2086">2002</cx:pt>
          <cx:pt idx="2087">2002</cx:pt>
          <cx:pt idx="2088">2002</cx:pt>
          <cx:pt idx="2089">2002</cx:pt>
          <cx:pt idx="2090">2002</cx:pt>
          <cx:pt idx="2091">2002</cx:pt>
          <cx:pt idx="2092">2002</cx:pt>
          <cx:pt idx="2093">2002</cx:pt>
          <cx:pt idx="2094">2002</cx:pt>
          <cx:pt idx="2095">2002</cx:pt>
          <cx:pt idx="2096">2002</cx:pt>
          <cx:pt idx="2097">2002</cx:pt>
          <cx:pt idx="2098">2002</cx:pt>
          <cx:pt idx="2099">2002</cx:pt>
          <cx:pt idx="2100">2002</cx:pt>
          <cx:pt idx="2101">2002</cx:pt>
          <cx:pt idx="2102">2002</cx:pt>
          <cx:pt idx="2103">2002</cx:pt>
          <cx:pt idx="2104">2002</cx:pt>
          <cx:pt idx="2105">2002</cx:pt>
          <cx:pt idx="2106">2002</cx:pt>
          <cx:pt idx="2107">2002</cx:pt>
          <cx:pt idx="2108">2002</cx:pt>
          <cx:pt idx="2109">2002</cx:pt>
          <cx:pt idx="2110">2002</cx:pt>
          <cx:pt idx="2111">2002</cx:pt>
          <cx:pt idx="2112">2002</cx:pt>
          <cx:pt idx="2113">2002</cx:pt>
          <cx:pt idx="2114">2002</cx:pt>
          <cx:pt idx="2115">2002</cx:pt>
          <cx:pt idx="2116">2002</cx:pt>
          <cx:pt idx="2117">2002</cx:pt>
          <cx:pt idx="2118">2002</cx:pt>
          <cx:pt idx="2119">2002</cx:pt>
          <cx:pt idx="2120">2002</cx:pt>
          <cx:pt idx="2121">2002</cx:pt>
          <cx:pt idx="2122">2002</cx:pt>
          <cx:pt idx="2123">2002</cx:pt>
          <cx:pt idx="2124">2002</cx:pt>
          <cx:pt idx="2125">2002</cx:pt>
          <cx:pt idx="2126">2002</cx:pt>
          <cx:pt idx="2127">2002</cx:pt>
          <cx:pt idx="2128">2002</cx:pt>
          <cx:pt idx="2129">2002</cx:pt>
          <cx:pt idx="2130">2002</cx:pt>
          <cx:pt idx="2131">2002</cx:pt>
          <cx:pt idx="2132">2002</cx:pt>
          <cx:pt idx="2133">2002</cx:pt>
          <cx:pt idx="2134">2002</cx:pt>
          <cx:pt idx="2135">2002</cx:pt>
          <cx:pt idx="2136">2002</cx:pt>
          <cx:pt idx="2137">2002</cx:pt>
          <cx:pt idx="2138">2002</cx:pt>
          <cx:pt idx="2139">2002</cx:pt>
          <cx:pt idx="2140">2002</cx:pt>
          <cx:pt idx="2141">2002</cx:pt>
          <cx:pt idx="2142">2002</cx:pt>
          <cx:pt idx="2143">2002</cx:pt>
          <cx:pt idx="2144">2002</cx:pt>
          <cx:pt idx="2145">2002</cx:pt>
          <cx:pt idx="2146">2002</cx:pt>
          <cx:pt idx="2147">2002</cx:pt>
          <cx:pt idx="2148">2002</cx:pt>
          <cx:pt idx="2149">2002</cx:pt>
          <cx:pt idx="2150">2002</cx:pt>
          <cx:pt idx="2151">2002</cx:pt>
          <cx:pt idx="2152">2002</cx:pt>
          <cx:pt idx="2153">2002</cx:pt>
          <cx:pt idx="2154">2002</cx:pt>
          <cx:pt idx="2155">2002</cx:pt>
          <cx:pt idx="2156">2002</cx:pt>
          <cx:pt idx="2157">2002</cx:pt>
          <cx:pt idx="2158">2002</cx:pt>
          <cx:pt idx="2159">2002</cx:pt>
          <cx:pt idx="2160">2002</cx:pt>
          <cx:pt idx="2161">2002</cx:pt>
          <cx:pt idx="2162">2002</cx:pt>
          <cx:pt idx="2163">2002</cx:pt>
          <cx:pt idx="2164">2002</cx:pt>
          <cx:pt idx="2165">2002</cx:pt>
          <cx:pt idx="2166">2002</cx:pt>
          <cx:pt idx="2167">2002</cx:pt>
          <cx:pt idx="2168">2002</cx:pt>
          <cx:pt idx="2169">2002</cx:pt>
          <cx:pt idx="2170">2002</cx:pt>
          <cx:pt idx="2171">2002</cx:pt>
          <cx:pt idx="2172">2002</cx:pt>
          <cx:pt idx="2173">2002</cx:pt>
          <cx:pt idx="2174">2002</cx:pt>
          <cx:pt idx="2175">2002</cx:pt>
          <cx:pt idx="2176">2002</cx:pt>
          <cx:pt idx="2177">2002</cx:pt>
          <cx:pt idx="2178">2002</cx:pt>
          <cx:pt idx="2179">2002</cx:pt>
          <cx:pt idx="2180">2002</cx:pt>
          <cx:pt idx="2181">2002</cx:pt>
          <cx:pt idx="2182">2002</cx:pt>
          <cx:pt idx="2183">2002</cx:pt>
          <cx:pt idx="2184">2002</cx:pt>
          <cx:pt idx="2185">2002</cx:pt>
          <cx:pt idx="2186">2002</cx:pt>
          <cx:pt idx="2187">2002</cx:pt>
          <cx:pt idx="2188">2002</cx:pt>
          <cx:pt idx="2189">2002</cx:pt>
          <cx:pt idx="2190">2002</cx:pt>
          <cx:pt idx="2191">2002</cx:pt>
          <cx:pt idx="2192">2002</cx:pt>
          <cx:pt idx="2193">2002</cx:pt>
          <cx:pt idx="2194">2002</cx:pt>
          <cx:pt idx="2195">2002</cx:pt>
          <cx:pt idx="2196">2002</cx:pt>
          <cx:pt idx="2197">2002</cx:pt>
          <cx:pt idx="2198">2002</cx:pt>
          <cx:pt idx="2199">2002</cx:pt>
          <cx:pt idx="2200">2002</cx:pt>
          <cx:pt idx="2201">2002</cx:pt>
          <cx:pt idx="2202">2002</cx:pt>
          <cx:pt idx="2203">2002</cx:pt>
          <cx:pt idx="2204">2002</cx:pt>
          <cx:pt idx="2205">2002</cx:pt>
          <cx:pt idx="2206">2002</cx:pt>
          <cx:pt idx="2207">2002</cx:pt>
          <cx:pt idx="2208">2002</cx:pt>
          <cx:pt idx="2209">2002</cx:pt>
          <cx:pt idx="2210">2002</cx:pt>
          <cx:pt idx="2211">2002</cx:pt>
          <cx:pt idx="2212">2002</cx:pt>
          <cx:pt idx="2213">2002</cx:pt>
          <cx:pt idx="2214">2002</cx:pt>
          <cx:pt idx="2215">2002</cx:pt>
          <cx:pt idx="2216">2002</cx:pt>
          <cx:pt idx="2217">2002</cx:pt>
          <cx:pt idx="2218">2002</cx:pt>
          <cx:pt idx="2219">2002</cx:pt>
          <cx:pt idx="2220">2002</cx:pt>
          <cx:pt idx="2221">2002</cx:pt>
          <cx:pt idx="2222">2002</cx:pt>
          <cx:pt idx="2223">2002</cx:pt>
          <cx:pt idx="2224">2002</cx:pt>
          <cx:pt idx="2225">2002</cx:pt>
          <cx:pt idx="2226">2002</cx:pt>
          <cx:pt idx="2227">2002</cx:pt>
          <cx:pt idx="2228">2002</cx:pt>
          <cx:pt idx="2229">2002</cx:pt>
          <cx:pt idx="2230">2002</cx:pt>
          <cx:pt idx="2231">2002</cx:pt>
          <cx:pt idx="2232">2002</cx:pt>
          <cx:pt idx="2233">2002</cx:pt>
          <cx:pt idx="2234">2002</cx:pt>
          <cx:pt idx="2235">2002</cx:pt>
          <cx:pt idx="2236">2002</cx:pt>
          <cx:pt idx="2237">2002</cx:pt>
          <cx:pt idx="2238">2002</cx:pt>
          <cx:pt idx="2239">2002</cx:pt>
          <cx:pt idx="2240">2002</cx:pt>
          <cx:pt idx="2241">2002</cx:pt>
          <cx:pt idx="2242">2002</cx:pt>
          <cx:pt idx="2243">2002</cx:pt>
          <cx:pt idx="2244">2002</cx:pt>
          <cx:pt idx="2245">2002</cx:pt>
          <cx:pt idx="2246">2002</cx:pt>
          <cx:pt idx="2247">2002</cx:pt>
          <cx:pt idx="2248">2002</cx:pt>
          <cx:pt idx="2249">2002</cx:pt>
          <cx:pt idx="2250">2002</cx:pt>
          <cx:pt idx="2251">2002</cx:pt>
          <cx:pt idx="2252">2002</cx:pt>
          <cx:pt idx="2253">2002</cx:pt>
          <cx:pt idx="2254">2002</cx:pt>
          <cx:pt idx="2255">2002</cx:pt>
          <cx:pt idx="2256">2002</cx:pt>
          <cx:pt idx="2257">2002</cx:pt>
          <cx:pt idx="2258">2002</cx:pt>
          <cx:pt idx="2259">2002</cx:pt>
          <cx:pt idx="2260">2002</cx:pt>
          <cx:pt idx="2261">2002</cx:pt>
          <cx:pt idx="2262">2002</cx:pt>
          <cx:pt idx="2263">2002</cx:pt>
          <cx:pt idx="2264">2002</cx:pt>
          <cx:pt idx="2265">2002</cx:pt>
          <cx:pt idx="2266">2002</cx:pt>
          <cx:pt idx="2267">2002</cx:pt>
          <cx:pt idx="2268">2002</cx:pt>
          <cx:pt idx="2269">2002</cx:pt>
          <cx:pt idx="2270">2002</cx:pt>
          <cx:pt idx="2271">2002</cx:pt>
          <cx:pt idx="2272">2002</cx:pt>
          <cx:pt idx="2273">2002</cx:pt>
          <cx:pt idx="2274">2002</cx:pt>
          <cx:pt idx="2275">2002</cx:pt>
          <cx:pt idx="2276">2002</cx:pt>
          <cx:pt idx="2277">2002</cx:pt>
          <cx:pt idx="2278">2002</cx:pt>
          <cx:pt idx="2279">2002</cx:pt>
          <cx:pt idx="2280">2002</cx:pt>
          <cx:pt idx="2281">2002</cx:pt>
          <cx:pt idx="2282">2002</cx:pt>
          <cx:pt idx="2283">2002</cx:pt>
          <cx:pt idx="2284">2002</cx:pt>
          <cx:pt idx="2285">2002</cx:pt>
          <cx:pt idx="2286">2002</cx:pt>
          <cx:pt idx="2287">2002</cx:pt>
          <cx:pt idx="2288">2002</cx:pt>
          <cx:pt idx="2289">2002</cx:pt>
          <cx:pt idx="2290">2002</cx:pt>
          <cx:pt idx="2291">2002</cx:pt>
          <cx:pt idx="2292">2002</cx:pt>
          <cx:pt idx="2293">2002</cx:pt>
          <cx:pt idx="2294">2002</cx:pt>
          <cx:pt idx="2295">2002</cx:pt>
          <cx:pt idx="2296">2002</cx:pt>
          <cx:pt idx="2297">2002</cx:pt>
          <cx:pt idx="2298">2002</cx:pt>
          <cx:pt idx="2299">2002</cx:pt>
          <cx:pt idx="2300">2002</cx:pt>
          <cx:pt idx="2301">2002</cx:pt>
          <cx:pt idx="2302">2002</cx:pt>
          <cx:pt idx="2303">2002</cx:pt>
          <cx:pt idx="2304">2002</cx:pt>
          <cx:pt idx="2305">2002</cx:pt>
          <cx:pt idx="2306">2002</cx:pt>
          <cx:pt idx="2307">2002</cx:pt>
          <cx:pt idx="2308">2002</cx:pt>
          <cx:pt idx="2309">2002</cx:pt>
          <cx:pt idx="2310">2002</cx:pt>
          <cx:pt idx="2311">2002</cx:pt>
          <cx:pt idx="2312">2002</cx:pt>
          <cx:pt idx="2313">2002</cx:pt>
          <cx:pt idx="2314">2002</cx:pt>
          <cx:pt idx="2315">2002</cx:pt>
          <cx:pt idx="2316">2002</cx:pt>
          <cx:pt idx="2317">2002</cx:pt>
          <cx:pt idx="2318">2002</cx:pt>
          <cx:pt idx="2319">2002</cx:pt>
          <cx:pt idx="2320">2002</cx:pt>
          <cx:pt idx="2321">2002</cx:pt>
          <cx:pt idx="2322">2002</cx:pt>
          <cx:pt idx="2323">2002</cx:pt>
          <cx:pt idx="2324">2002</cx:pt>
          <cx:pt idx="2325">2002</cx:pt>
          <cx:pt idx="2326">2002</cx:pt>
          <cx:pt idx="2327">2002</cx:pt>
          <cx:pt idx="2328">2002</cx:pt>
          <cx:pt idx="2329">2002</cx:pt>
          <cx:pt idx="2330">2002</cx:pt>
          <cx:pt idx="2331">2002</cx:pt>
          <cx:pt idx="2332">2002</cx:pt>
          <cx:pt idx="2333">2002</cx:pt>
          <cx:pt idx="2334">2002</cx:pt>
          <cx:pt idx="2335">2002</cx:pt>
          <cx:pt idx="2336">2002</cx:pt>
          <cx:pt idx="2337">2002</cx:pt>
          <cx:pt idx="2338">2002</cx:pt>
          <cx:pt idx="2339">2002</cx:pt>
          <cx:pt idx="2340">2002</cx:pt>
          <cx:pt idx="2341">2002</cx:pt>
          <cx:pt idx="2342">2002</cx:pt>
          <cx:pt idx="2343">2002</cx:pt>
          <cx:pt idx="2344">2002</cx:pt>
          <cx:pt idx="2345">2002</cx:pt>
          <cx:pt idx="2346">2002</cx:pt>
          <cx:pt idx="2347">2002</cx:pt>
          <cx:pt idx="2348">2002</cx:pt>
          <cx:pt idx="2349">2002</cx:pt>
          <cx:pt idx="2350">2002</cx:pt>
          <cx:pt idx="2351">2002</cx:pt>
          <cx:pt idx="2352">2002</cx:pt>
          <cx:pt idx="2353">2002</cx:pt>
          <cx:pt idx="2354">2002</cx:pt>
          <cx:pt idx="2355">2002</cx:pt>
          <cx:pt idx="2356">2002</cx:pt>
          <cx:pt idx="2357">2002</cx:pt>
          <cx:pt idx="2358">2002</cx:pt>
          <cx:pt idx="2359">2002</cx:pt>
          <cx:pt idx="2360">2002</cx:pt>
          <cx:pt idx="2361">2002</cx:pt>
          <cx:pt idx="2362">2002</cx:pt>
          <cx:pt idx="2363">2002</cx:pt>
          <cx:pt idx="2364">2002</cx:pt>
          <cx:pt idx="2365">2002</cx:pt>
          <cx:pt idx="2366">2002</cx:pt>
          <cx:pt idx="2367">2002</cx:pt>
          <cx:pt idx="2368">2002</cx:pt>
          <cx:pt idx="2369">2002</cx:pt>
          <cx:pt idx="2370">2002</cx:pt>
          <cx:pt idx="2371">2002</cx:pt>
          <cx:pt idx="2372">2002</cx:pt>
          <cx:pt idx="2373">2002</cx:pt>
          <cx:pt idx="2374">2002</cx:pt>
          <cx:pt idx="2375">2002</cx:pt>
          <cx:pt idx="2376">2002</cx:pt>
          <cx:pt idx="2377">2002</cx:pt>
          <cx:pt idx="2378">2002</cx:pt>
          <cx:pt idx="2379">2002</cx:pt>
          <cx:pt idx="2380">2002</cx:pt>
          <cx:pt idx="2381">2002</cx:pt>
          <cx:pt idx="2382">2002</cx:pt>
          <cx:pt idx="2383">2002</cx:pt>
          <cx:pt idx="2384">2002</cx:pt>
          <cx:pt idx="2385">2002</cx:pt>
          <cx:pt idx="2386">2002</cx:pt>
          <cx:pt idx="2387">2002</cx:pt>
          <cx:pt idx="2388">2002</cx:pt>
          <cx:pt idx="2389">2002</cx:pt>
          <cx:pt idx="2390">2002</cx:pt>
          <cx:pt idx="2391">2002</cx:pt>
          <cx:pt idx="2392">2002</cx:pt>
          <cx:pt idx="2393">2002</cx:pt>
          <cx:pt idx="2394">2002</cx:pt>
          <cx:pt idx="2395">2002</cx:pt>
          <cx:pt idx="2396">2002</cx:pt>
          <cx:pt idx="2397">2002</cx:pt>
          <cx:pt idx="2398">2002</cx:pt>
          <cx:pt idx="2399">2002</cx:pt>
          <cx:pt idx="2400">2002</cx:pt>
          <cx:pt idx="2401">2002</cx:pt>
          <cx:pt idx="2402">2002</cx:pt>
          <cx:pt idx="2403">2002</cx:pt>
          <cx:pt idx="2404">2002</cx:pt>
          <cx:pt idx="2405">2002</cx:pt>
          <cx:pt idx="2406">2002</cx:pt>
          <cx:pt idx="2407">2002</cx:pt>
          <cx:pt idx="2408">2002</cx:pt>
          <cx:pt idx="2409">2002</cx:pt>
          <cx:pt idx="2410">2002</cx:pt>
          <cx:pt idx="2411">2002</cx:pt>
          <cx:pt idx="2412">2002</cx:pt>
          <cx:pt idx="2413">2002</cx:pt>
          <cx:pt idx="2414">2002</cx:pt>
          <cx:pt idx="2415">2002</cx:pt>
          <cx:pt idx="2416">2002</cx:pt>
          <cx:pt idx="2417">2002</cx:pt>
          <cx:pt idx="2418">2002</cx:pt>
          <cx:pt idx="2419">2002</cx:pt>
          <cx:pt idx="2420">2002</cx:pt>
          <cx:pt idx="2421">2002</cx:pt>
          <cx:pt idx="2422">2002</cx:pt>
          <cx:pt idx="2423">2002</cx:pt>
          <cx:pt idx="2424">2002</cx:pt>
          <cx:pt idx="2425">2002</cx:pt>
          <cx:pt idx="2426">2002</cx:pt>
          <cx:pt idx="2427">2002</cx:pt>
          <cx:pt idx="2428">2002</cx:pt>
          <cx:pt idx="2429">2002</cx:pt>
          <cx:pt idx="2430">2002</cx:pt>
          <cx:pt idx="2431">2002</cx:pt>
          <cx:pt idx="2432">2002</cx:pt>
          <cx:pt idx="2433">2002</cx:pt>
          <cx:pt idx="2434">2002</cx:pt>
          <cx:pt idx="2435">2002</cx:pt>
          <cx:pt idx="2436">2002</cx:pt>
          <cx:pt idx="2437">2002</cx:pt>
          <cx:pt idx="2438">2002</cx:pt>
          <cx:pt idx="2439">2002</cx:pt>
          <cx:pt idx="2440">2002</cx:pt>
          <cx:pt idx="2441">2002</cx:pt>
          <cx:pt idx="2442">2002</cx:pt>
          <cx:pt idx="2443">2002</cx:pt>
          <cx:pt idx="2444">2002</cx:pt>
          <cx:pt idx="2445">2002</cx:pt>
          <cx:pt idx="2446">2002</cx:pt>
          <cx:pt idx="2447">2002</cx:pt>
          <cx:pt idx="2448">2002</cx:pt>
          <cx:pt idx="2449">2002</cx:pt>
          <cx:pt idx="2450">2002</cx:pt>
          <cx:pt idx="2451">2002</cx:pt>
          <cx:pt idx="2452">2002</cx:pt>
          <cx:pt idx="2453">2002</cx:pt>
          <cx:pt idx="2454">2002</cx:pt>
          <cx:pt idx="2455">2002</cx:pt>
          <cx:pt idx="2456">2002</cx:pt>
          <cx:pt idx="2457">2002</cx:pt>
          <cx:pt idx="2458">2002</cx:pt>
          <cx:pt idx="2459">2002</cx:pt>
          <cx:pt idx="2460">2002</cx:pt>
          <cx:pt idx="2461">2002</cx:pt>
          <cx:pt idx="2462">2002</cx:pt>
          <cx:pt idx="2463">2002</cx:pt>
          <cx:pt idx="2464">2002</cx:pt>
          <cx:pt idx="2465">2002</cx:pt>
          <cx:pt idx="2466">2002</cx:pt>
          <cx:pt idx="2467">2002</cx:pt>
          <cx:pt idx="2468">2002</cx:pt>
          <cx:pt idx="2469">2002</cx:pt>
          <cx:pt idx="2470">2002</cx:pt>
          <cx:pt idx="2471">2002</cx:pt>
          <cx:pt idx="2472">2002</cx:pt>
          <cx:pt idx="2473">2002</cx:pt>
          <cx:pt idx="2474">2002</cx:pt>
          <cx:pt idx="2475">2002</cx:pt>
          <cx:pt idx="2476">2002</cx:pt>
          <cx:pt idx="2477">2002</cx:pt>
          <cx:pt idx="2478">2002</cx:pt>
          <cx:pt idx="2479">2002</cx:pt>
          <cx:pt idx="2480">2002</cx:pt>
          <cx:pt idx="2481">2002</cx:pt>
          <cx:pt idx="2482">2002</cx:pt>
          <cx:pt idx="2483">2002</cx:pt>
          <cx:pt idx="2484">2002</cx:pt>
          <cx:pt idx="2485">2002</cx:pt>
          <cx:pt idx="2486">2002</cx:pt>
          <cx:pt idx="2487">2002</cx:pt>
          <cx:pt idx="2488">2002</cx:pt>
          <cx:pt idx="2489">2002</cx:pt>
          <cx:pt idx="2490">2002</cx:pt>
          <cx:pt idx="2491">2002</cx:pt>
          <cx:pt idx="2492">2002</cx:pt>
          <cx:pt idx="2493">2002</cx:pt>
          <cx:pt idx="2494">2002</cx:pt>
          <cx:pt idx="2495">2002</cx:pt>
          <cx:pt idx="2496">2002</cx:pt>
          <cx:pt idx="2497">2002</cx:pt>
          <cx:pt idx="2498">2002</cx:pt>
          <cx:pt idx="2499">2002</cx:pt>
          <cx:pt idx="2500">2002</cx:pt>
          <cx:pt idx="2501">2002</cx:pt>
          <cx:pt idx="2502">2002</cx:pt>
          <cx:pt idx="2503">2002</cx:pt>
          <cx:pt idx="2504">2002</cx:pt>
          <cx:pt idx="2505">2002</cx:pt>
          <cx:pt idx="2506">2002</cx:pt>
          <cx:pt idx="2507">2002</cx:pt>
          <cx:pt idx="2508">2002</cx:pt>
          <cx:pt idx="2509">2002</cx:pt>
          <cx:pt idx="2510">2002</cx:pt>
          <cx:pt idx="2511">2002</cx:pt>
          <cx:pt idx="2512">2002</cx:pt>
          <cx:pt idx="2513">2002</cx:pt>
          <cx:pt idx="2514">2002</cx:pt>
          <cx:pt idx="2515">2002</cx:pt>
          <cx:pt idx="2516">2002</cx:pt>
          <cx:pt idx="2517">2002</cx:pt>
          <cx:pt idx="2518">2002</cx:pt>
          <cx:pt idx="2519">2002</cx:pt>
          <cx:pt idx="2520">2002</cx:pt>
          <cx:pt idx="2521">2002</cx:pt>
          <cx:pt idx="2522">2002</cx:pt>
          <cx:pt idx="2523">2002</cx:pt>
          <cx:pt idx="2524">2002</cx:pt>
          <cx:pt idx="2525">2002</cx:pt>
          <cx:pt idx="2526">2002</cx:pt>
          <cx:pt idx="2527">2002</cx:pt>
          <cx:pt idx="2528">2002</cx:pt>
          <cx:pt idx="2529">2002</cx:pt>
          <cx:pt idx="2530">2002</cx:pt>
          <cx:pt idx="2531">2002</cx:pt>
          <cx:pt idx="2532">2002</cx:pt>
          <cx:pt idx="2533">2002</cx:pt>
          <cx:pt idx="2534">2002</cx:pt>
          <cx:pt idx="2535">2002</cx:pt>
          <cx:pt idx="2536">2002</cx:pt>
          <cx:pt idx="2537">2002</cx:pt>
          <cx:pt idx="2538">2002</cx:pt>
          <cx:pt idx="2539">2002</cx:pt>
          <cx:pt idx="2540">2002</cx:pt>
          <cx:pt idx="2541">2002</cx:pt>
          <cx:pt idx="2542">2002</cx:pt>
          <cx:pt idx="2543">2002</cx:pt>
          <cx:pt idx="2544">2002</cx:pt>
          <cx:pt idx="2545">2002</cx:pt>
          <cx:pt idx="2546">2002</cx:pt>
          <cx:pt idx="2547">2002</cx:pt>
          <cx:pt idx="2548">2002</cx:pt>
          <cx:pt idx="2549">2002</cx:pt>
          <cx:pt idx="2550">2002</cx:pt>
          <cx:pt idx="2551">2002</cx:pt>
          <cx:pt idx="2552">2002</cx:pt>
          <cx:pt idx="2553">2002</cx:pt>
          <cx:pt idx="2554">2002</cx:pt>
          <cx:pt idx="2555">2002</cx:pt>
          <cx:pt idx="2556">2002</cx:pt>
          <cx:pt idx="2557">2002</cx:pt>
          <cx:pt idx="2558">2002</cx:pt>
          <cx:pt idx="2559">2002</cx:pt>
          <cx:pt idx="2560">2002</cx:pt>
          <cx:pt idx="2561">2002</cx:pt>
          <cx:pt idx="2562">2002</cx:pt>
          <cx:pt idx="2563">2002</cx:pt>
          <cx:pt idx="2564">2002</cx:pt>
          <cx:pt idx="2565">2002</cx:pt>
          <cx:pt idx="2566">2002</cx:pt>
          <cx:pt idx="2567">2002</cx:pt>
          <cx:pt idx="2568">2002</cx:pt>
          <cx:pt idx="2569">2002</cx:pt>
          <cx:pt idx="2570">2002</cx:pt>
          <cx:pt idx="2571">2002</cx:pt>
          <cx:pt idx="2572">2002</cx:pt>
          <cx:pt idx="2573">2002</cx:pt>
          <cx:pt idx="2574">2002</cx:pt>
          <cx:pt idx="2575">2002</cx:pt>
          <cx:pt idx="2576">2002</cx:pt>
          <cx:pt idx="2577">2002</cx:pt>
          <cx:pt idx="2578">2002</cx:pt>
          <cx:pt idx="2579">2002</cx:pt>
          <cx:pt idx="2580">2002</cx:pt>
          <cx:pt idx="2581">2002</cx:pt>
          <cx:pt idx="2582">2002</cx:pt>
          <cx:pt idx="2583">2002</cx:pt>
          <cx:pt idx="2584">2002</cx:pt>
          <cx:pt idx="2585">2002</cx:pt>
          <cx:pt idx="2586">2002</cx:pt>
          <cx:pt idx="2587">2002</cx:pt>
          <cx:pt idx="2588">2002</cx:pt>
          <cx:pt idx="2589">2002</cx:pt>
          <cx:pt idx="2590">2002</cx:pt>
          <cx:pt idx="2591">2002</cx:pt>
          <cx:pt idx="2592">2002</cx:pt>
          <cx:pt idx="2593">2002</cx:pt>
          <cx:pt idx="2594">2002</cx:pt>
          <cx:pt idx="2595">2002</cx:pt>
          <cx:pt idx="2596">2002</cx:pt>
          <cx:pt idx="2597">2002</cx:pt>
          <cx:pt idx="2598">2002</cx:pt>
          <cx:pt idx="2599">2002</cx:pt>
          <cx:pt idx="2600">2002</cx:pt>
          <cx:pt idx="2601">2002</cx:pt>
          <cx:pt idx="2602">2002</cx:pt>
          <cx:pt idx="2603">2002</cx:pt>
          <cx:pt idx="2604">2002</cx:pt>
          <cx:pt idx="2605">2002</cx:pt>
          <cx:pt idx="2606">2002</cx:pt>
          <cx:pt idx="2607">2002</cx:pt>
          <cx:pt idx="2608">2002</cx:pt>
          <cx:pt idx="2609">2002</cx:pt>
          <cx:pt idx="2610">2002</cx:pt>
          <cx:pt idx="2611">2002</cx:pt>
          <cx:pt idx="2612">2002</cx:pt>
          <cx:pt idx="2613">2002</cx:pt>
          <cx:pt idx="2614">2002</cx:pt>
          <cx:pt idx="2615">2002</cx:pt>
          <cx:pt idx="2616">2002</cx:pt>
          <cx:pt idx="2617">2002</cx:pt>
          <cx:pt idx="2618">2002</cx:pt>
          <cx:pt idx="2619">2002</cx:pt>
          <cx:pt idx="2620">2002</cx:pt>
          <cx:pt idx="2621">2002</cx:pt>
          <cx:pt idx="2622">2002</cx:pt>
          <cx:pt idx="2623">2002</cx:pt>
          <cx:pt idx="2624">2002</cx:pt>
          <cx:pt idx="2625">2002</cx:pt>
          <cx:pt idx="2626">2002</cx:pt>
          <cx:pt idx="2627">2002</cx:pt>
          <cx:pt idx="2628">2002</cx:pt>
          <cx:pt idx="2629">2002</cx:pt>
          <cx:pt idx="2630">2002</cx:pt>
          <cx:pt idx="2631">2002</cx:pt>
          <cx:pt idx="2632">2002</cx:pt>
          <cx:pt idx="2633">2002</cx:pt>
          <cx:pt idx="2634">2002</cx:pt>
          <cx:pt idx="2635">2002</cx:pt>
          <cx:pt idx="2636">2002</cx:pt>
          <cx:pt idx="2637">2002</cx:pt>
          <cx:pt idx="2638">2002</cx:pt>
          <cx:pt idx="2639">2002</cx:pt>
          <cx:pt idx="2640">2002</cx:pt>
          <cx:pt idx="2641">2002</cx:pt>
          <cx:pt idx="2642">2002</cx:pt>
          <cx:pt idx="2643">2002</cx:pt>
          <cx:pt idx="2644">2002</cx:pt>
          <cx:pt idx="2645">2002</cx:pt>
          <cx:pt idx="2646">2002</cx:pt>
          <cx:pt idx="2647">2002</cx:pt>
          <cx:pt idx="2648">2002</cx:pt>
          <cx:pt idx="2649">2002</cx:pt>
          <cx:pt idx="2650">2002</cx:pt>
          <cx:pt idx="2651">2002</cx:pt>
          <cx:pt idx="2652">2002</cx:pt>
          <cx:pt idx="2653">2002</cx:pt>
          <cx:pt idx="2654">2002</cx:pt>
          <cx:pt idx="2655">2002</cx:pt>
          <cx:pt idx="2656">2002</cx:pt>
          <cx:pt idx="2657">2002</cx:pt>
          <cx:pt idx="2658">2002</cx:pt>
          <cx:pt idx="2659">2002</cx:pt>
          <cx:pt idx="2660">2002</cx:pt>
          <cx:pt idx="2661">2002</cx:pt>
          <cx:pt idx="2662">2002</cx:pt>
          <cx:pt idx="2663">2002</cx:pt>
          <cx:pt idx="2664">2002</cx:pt>
          <cx:pt idx="2665">2002</cx:pt>
          <cx:pt idx="2666">2002</cx:pt>
          <cx:pt idx="2667">2002</cx:pt>
          <cx:pt idx="2668">2002</cx:pt>
          <cx:pt idx="2669">2002</cx:pt>
          <cx:pt idx="2670">2002</cx:pt>
          <cx:pt idx="2671">2002</cx:pt>
          <cx:pt idx="2672">2002</cx:pt>
          <cx:pt idx="2673">2002</cx:pt>
          <cx:pt idx="2674">2002</cx:pt>
          <cx:pt idx="2675">2002</cx:pt>
          <cx:pt idx="2676">2002</cx:pt>
          <cx:pt idx="2677">2002</cx:pt>
          <cx:pt idx="2678">2002</cx:pt>
          <cx:pt idx="2679">2002</cx:pt>
          <cx:pt idx="2680">2002</cx:pt>
          <cx:pt idx="2681">2002</cx:pt>
          <cx:pt idx="2682">2002</cx:pt>
          <cx:pt idx="2683">2002</cx:pt>
          <cx:pt idx="2684">2002</cx:pt>
          <cx:pt idx="2685">2002</cx:pt>
          <cx:pt idx="2686">2002</cx:pt>
          <cx:pt idx="2687">2002</cx:pt>
          <cx:pt idx="2688">2002</cx:pt>
          <cx:pt idx="2689">2002</cx:pt>
          <cx:pt idx="2690">2002</cx:pt>
          <cx:pt idx="2691">2002</cx:pt>
          <cx:pt idx="2692">2002</cx:pt>
          <cx:pt idx="2693">2002</cx:pt>
          <cx:pt idx="2694">2002</cx:pt>
          <cx:pt idx="2695">2002</cx:pt>
          <cx:pt idx="2696">2002</cx:pt>
          <cx:pt idx="2697">2002</cx:pt>
          <cx:pt idx="2698">2002</cx:pt>
          <cx:pt idx="2699">2002</cx:pt>
          <cx:pt idx="2700">2002</cx:pt>
          <cx:pt idx="2701">2002</cx:pt>
          <cx:pt idx="2702">2002</cx:pt>
          <cx:pt idx="2703">2002</cx:pt>
          <cx:pt idx="2704">2002</cx:pt>
          <cx:pt idx="2705">2002</cx:pt>
          <cx:pt idx="2706">2002</cx:pt>
          <cx:pt idx="2707">2002</cx:pt>
          <cx:pt idx="2708">2002</cx:pt>
          <cx:pt idx="2709">2002</cx:pt>
          <cx:pt idx="2710">2002</cx:pt>
          <cx:pt idx="2711">2002</cx:pt>
          <cx:pt idx="2712">2002</cx:pt>
          <cx:pt idx="2713">2002</cx:pt>
          <cx:pt idx="2714">2002</cx:pt>
          <cx:pt idx="2715">2002</cx:pt>
          <cx:pt idx="2716">2002</cx:pt>
          <cx:pt idx="2717">2002</cx:pt>
          <cx:pt idx="2718">2002</cx:pt>
          <cx:pt idx="2719">2002</cx:pt>
          <cx:pt idx="2720">2002</cx:pt>
          <cx:pt idx="2721">2002</cx:pt>
          <cx:pt idx="2722">2002</cx:pt>
          <cx:pt idx="2723">2002</cx:pt>
          <cx:pt idx="2724">2002</cx:pt>
          <cx:pt idx="2725">2002</cx:pt>
          <cx:pt idx="2726">2002</cx:pt>
          <cx:pt idx="2727">2002</cx:pt>
          <cx:pt idx="2728">2002</cx:pt>
          <cx:pt idx="2729">2002</cx:pt>
          <cx:pt idx="2730">2002</cx:pt>
          <cx:pt idx="2731">2002</cx:pt>
          <cx:pt idx="2732">2002</cx:pt>
          <cx:pt idx="2733">2002</cx:pt>
          <cx:pt idx="2734">2002</cx:pt>
          <cx:pt idx="2735">2002</cx:pt>
          <cx:pt idx="2736">2002</cx:pt>
          <cx:pt idx="2737">2002</cx:pt>
          <cx:pt idx="2738">2002</cx:pt>
          <cx:pt idx="2739">2002</cx:pt>
          <cx:pt idx="2740">2002</cx:pt>
          <cx:pt idx="2741">2002</cx:pt>
          <cx:pt idx="2742">2002</cx:pt>
          <cx:pt idx="2743">2002</cx:pt>
          <cx:pt idx="2744">2002</cx:pt>
          <cx:pt idx="2745">2002</cx:pt>
          <cx:pt idx="2746">2002</cx:pt>
          <cx:pt idx="2747">2002</cx:pt>
          <cx:pt idx="2748">2002</cx:pt>
          <cx:pt idx="2749">2002</cx:pt>
          <cx:pt idx="2750">2002</cx:pt>
          <cx:pt idx="2751">2002</cx:pt>
          <cx:pt idx="2752">2002</cx:pt>
          <cx:pt idx="2753">2002</cx:pt>
          <cx:pt idx="2754">2002</cx:pt>
          <cx:pt idx="2755">2002</cx:pt>
          <cx:pt idx="2756">2002</cx:pt>
          <cx:pt idx="2757">2002</cx:pt>
          <cx:pt idx="2758">2002</cx:pt>
          <cx:pt idx="2759">2002</cx:pt>
          <cx:pt idx="2760">2002</cx:pt>
          <cx:pt idx="2761">2002</cx:pt>
          <cx:pt idx="2762">2002</cx:pt>
          <cx:pt idx="2763">2002</cx:pt>
          <cx:pt idx="2764">2002</cx:pt>
          <cx:pt idx="2765">2002</cx:pt>
          <cx:pt idx="2766">2002</cx:pt>
          <cx:pt idx="2767">2002</cx:pt>
          <cx:pt idx="2768">2002</cx:pt>
          <cx:pt idx="2769">2002</cx:pt>
          <cx:pt idx="2770">2002</cx:pt>
          <cx:pt idx="2771">2002</cx:pt>
          <cx:pt idx="2772">2002</cx:pt>
          <cx:pt idx="2773">2002</cx:pt>
          <cx:pt idx="2774">2002</cx:pt>
          <cx:pt idx="2775">2002</cx:pt>
          <cx:pt idx="2776">2002</cx:pt>
          <cx:pt idx="2777">2002</cx:pt>
          <cx:pt idx="2778">2002</cx:pt>
          <cx:pt idx="2779">2002</cx:pt>
          <cx:pt idx="2780">2002</cx:pt>
          <cx:pt idx="2781">2002</cx:pt>
          <cx:pt idx="2782">2002</cx:pt>
          <cx:pt idx="2783">2002</cx:pt>
          <cx:pt idx="2784">2002</cx:pt>
          <cx:pt idx="2785">2002</cx:pt>
          <cx:pt idx="2786">2002</cx:pt>
          <cx:pt idx="2787">2002</cx:pt>
          <cx:pt idx="2788">2002</cx:pt>
          <cx:pt idx="2789">2002</cx:pt>
          <cx:pt idx="2790">2002</cx:pt>
          <cx:pt idx="2791">2002</cx:pt>
          <cx:pt idx="2792">2002</cx:pt>
          <cx:pt idx="2793">2002</cx:pt>
          <cx:pt idx="2794">2002</cx:pt>
          <cx:pt idx="2795">2002</cx:pt>
          <cx:pt idx="2796">2002</cx:pt>
          <cx:pt idx="2797">2002</cx:pt>
          <cx:pt idx="2798">2002</cx:pt>
          <cx:pt idx="2799">2002</cx:pt>
          <cx:pt idx="2800">2002</cx:pt>
          <cx:pt idx="2801">2002</cx:pt>
          <cx:pt idx="2802">2002</cx:pt>
          <cx:pt idx="2803">2002</cx:pt>
          <cx:pt idx="2804">2002</cx:pt>
          <cx:pt idx="2805">2002</cx:pt>
          <cx:pt idx="2806">2002</cx:pt>
          <cx:pt idx="2807">2002</cx:pt>
          <cx:pt idx="2808">2002</cx:pt>
          <cx:pt idx="2809">2002</cx:pt>
          <cx:pt idx="2810">2002</cx:pt>
          <cx:pt idx="2811">2002</cx:pt>
          <cx:pt idx="2812">2002</cx:pt>
          <cx:pt idx="2813">2002</cx:pt>
          <cx:pt idx="2814">2002</cx:pt>
          <cx:pt idx="2815">2002</cx:pt>
          <cx:pt idx="2816">2002</cx:pt>
          <cx:pt idx="2817">2002</cx:pt>
          <cx:pt idx="2818">2002</cx:pt>
          <cx:pt idx="2819">2002</cx:pt>
          <cx:pt idx="2820">2002</cx:pt>
          <cx:pt idx="2821">2002</cx:pt>
          <cx:pt idx="2822">2002</cx:pt>
          <cx:pt idx="2823">2002</cx:pt>
          <cx:pt idx="2824">2002</cx:pt>
          <cx:pt idx="2825">2002</cx:pt>
          <cx:pt idx="2826">2002</cx:pt>
          <cx:pt idx="2827">2002</cx:pt>
          <cx:pt idx="2828">2002</cx:pt>
          <cx:pt idx="2829">2002</cx:pt>
          <cx:pt idx="2830">2002</cx:pt>
          <cx:pt idx="2831">2002</cx:pt>
          <cx:pt idx="2832">2002</cx:pt>
          <cx:pt idx="2833">2002</cx:pt>
          <cx:pt idx="2834">2002</cx:pt>
          <cx:pt idx="2835">2002</cx:pt>
          <cx:pt idx="2836">2002</cx:pt>
          <cx:pt idx="2837">2002</cx:pt>
          <cx:pt idx="2838">2002</cx:pt>
          <cx:pt idx="2839">2002</cx:pt>
          <cx:pt idx="2840">2002</cx:pt>
          <cx:pt idx="2841">2002</cx:pt>
          <cx:pt idx="2842">2002</cx:pt>
          <cx:pt idx="2843">2002</cx:pt>
          <cx:pt idx="2844">2002</cx:pt>
          <cx:pt idx="2845">2002</cx:pt>
          <cx:pt idx="2846">2002</cx:pt>
          <cx:pt idx="2847">2002</cx:pt>
          <cx:pt idx="2848">2002</cx:pt>
          <cx:pt idx="2849">2002</cx:pt>
          <cx:pt idx="2850">2002</cx:pt>
          <cx:pt idx="2851">2002</cx:pt>
          <cx:pt idx="2852">2002</cx:pt>
          <cx:pt idx="2853">2002</cx:pt>
          <cx:pt idx="2854">2002</cx:pt>
          <cx:pt idx="2855">2002</cx:pt>
          <cx:pt idx="2856">2002</cx:pt>
          <cx:pt idx="2857">2002</cx:pt>
          <cx:pt idx="2858">2002</cx:pt>
          <cx:pt idx="2859">2002</cx:pt>
          <cx:pt idx="2860">2002</cx:pt>
          <cx:pt idx="2861">2002</cx:pt>
          <cx:pt idx="2862">2002</cx:pt>
          <cx:pt idx="2863">2002</cx:pt>
          <cx:pt idx="2864">2002</cx:pt>
          <cx:pt idx="2865">2002</cx:pt>
          <cx:pt idx="2866">2002</cx:pt>
          <cx:pt idx="2867">2002</cx:pt>
          <cx:pt idx="2868">2002</cx:pt>
          <cx:pt idx="2869">2002</cx:pt>
          <cx:pt idx="2870">2002</cx:pt>
          <cx:pt idx="2871">2002</cx:pt>
          <cx:pt idx="2872">2002</cx:pt>
          <cx:pt idx="2873">2002</cx:pt>
          <cx:pt idx="2874">2002</cx:pt>
          <cx:pt idx="2875">2002</cx:pt>
          <cx:pt idx="2876">2002</cx:pt>
          <cx:pt idx="2877">2002</cx:pt>
          <cx:pt idx="2878">2002</cx:pt>
          <cx:pt idx="2879">2002</cx:pt>
          <cx:pt idx="2880">2002</cx:pt>
          <cx:pt idx="2881">2002</cx:pt>
          <cx:pt idx="2882">2002</cx:pt>
          <cx:pt idx="2883">2002</cx:pt>
          <cx:pt idx="2884">2002</cx:pt>
          <cx:pt idx="2885">2002</cx:pt>
          <cx:pt idx="2886">2002</cx:pt>
          <cx:pt idx="2887">2002</cx:pt>
          <cx:pt idx="2888">2002</cx:pt>
          <cx:pt idx="2889">2002</cx:pt>
          <cx:pt idx="2890">2002</cx:pt>
          <cx:pt idx="2891">2002</cx:pt>
          <cx:pt idx="2892">2002</cx:pt>
          <cx:pt idx="2893">2002</cx:pt>
          <cx:pt idx="2894">2002</cx:pt>
          <cx:pt idx="2895">2002</cx:pt>
          <cx:pt idx="2896">2002</cx:pt>
          <cx:pt idx="2897">2002</cx:pt>
          <cx:pt idx="2898">2002</cx:pt>
          <cx:pt idx="2899">2002</cx:pt>
          <cx:pt idx="2900">2002</cx:pt>
          <cx:pt idx="2901">2002</cx:pt>
          <cx:pt idx="2902">2002</cx:pt>
          <cx:pt idx="2903">2002</cx:pt>
          <cx:pt idx="2904">2002</cx:pt>
          <cx:pt idx="2905">2002</cx:pt>
          <cx:pt idx="2906">2002</cx:pt>
          <cx:pt idx="2907">2002</cx:pt>
          <cx:pt idx="2908">2002</cx:pt>
          <cx:pt idx="2909">2002</cx:pt>
          <cx:pt idx="2910">2002</cx:pt>
          <cx:pt idx="2911">2002</cx:pt>
          <cx:pt idx="2912">2002</cx:pt>
          <cx:pt idx="2913">2002</cx:pt>
          <cx:pt idx="2914">2002</cx:pt>
          <cx:pt idx="2915">2002</cx:pt>
          <cx:pt idx="2916">2002</cx:pt>
          <cx:pt idx="2917">2002</cx:pt>
          <cx:pt idx="2918">2002</cx:pt>
          <cx:pt idx="2919">2002</cx:pt>
          <cx:pt idx="2920">2002</cx:pt>
          <cx:pt idx="2921">2002</cx:pt>
          <cx:pt idx="2922">2002</cx:pt>
          <cx:pt idx="2923">2002</cx:pt>
          <cx:pt idx="2924">2002</cx:pt>
          <cx:pt idx="2925">2002</cx:pt>
          <cx:pt idx="2926">2002</cx:pt>
          <cx:pt idx="2927">2002</cx:pt>
          <cx:pt idx="2928">2002</cx:pt>
          <cx:pt idx="2929">2002</cx:pt>
          <cx:pt idx="2930">2002</cx:pt>
          <cx:pt idx="2931">2002</cx:pt>
          <cx:pt idx="2932">2002</cx:pt>
          <cx:pt idx="2933">2002</cx:pt>
          <cx:pt idx="2934">2002</cx:pt>
          <cx:pt idx="2935">2002</cx:pt>
          <cx:pt idx="2936">2002</cx:pt>
          <cx:pt idx="2937">2002</cx:pt>
          <cx:pt idx="2938">2002</cx:pt>
          <cx:pt idx="2939">2002</cx:pt>
          <cx:pt idx="2940">2002</cx:pt>
          <cx:pt idx="2941">2002</cx:pt>
          <cx:pt idx="2942">2002</cx:pt>
          <cx:pt idx="2943">2002</cx:pt>
          <cx:pt idx="2944">2002</cx:pt>
          <cx:pt idx="2945">2002</cx:pt>
          <cx:pt idx="2946">2002</cx:pt>
          <cx:pt idx="2947">2002</cx:pt>
          <cx:pt idx="2948">2002</cx:pt>
          <cx:pt idx="2949">2002</cx:pt>
          <cx:pt idx="2950">2002</cx:pt>
          <cx:pt idx="2951">2002</cx:pt>
          <cx:pt idx="2952">2002</cx:pt>
          <cx:pt idx="2953">2002</cx:pt>
          <cx:pt idx="2954">2002</cx:pt>
          <cx:pt idx="2955">2002</cx:pt>
          <cx:pt idx="2956">2002</cx:pt>
          <cx:pt idx="2957">2002</cx:pt>
          <cx:pt idx="2958">2002</cx:pt>
          <cx:pt idx="2959">2002</cx:pt>
          <cx:pt idx="2960">2002</cx:pt>
          <cx:pt idx="2961">2002</cx:pt>
          <cx:pt idx="2962">2002</cx:pt>
          <cx:pt idx="2963">2002</cx:pt>
          <cx:pt idx="2964">2002</cx:pt>
          <cx:pt idx="2965">2002</cx:pt>
          <cx:pt idx="2966">2002</cx:pt>
          <cx:pt idx="2967">2002</cx:pt>
          <cx:pt idx="2968">2002</cx:pt>
          <cx:pt idx="2969">2002</cx:pt>
          <cx:pt idx="2970">2002</cx:pt>
          <cx:pt idx="2971">2002</cx:pt>
          <cx:pt idx="2972">2002</cx:pt>
          <cx:pt idx="2973">2002</cx:pt>
          <cx:pt idx="2974">2002</cx:pt>
          <cx:pt idx="2975">2002</cx:pt>
          <cx:pt idx="2976">2002</cx:pt>
          <cx:pt idx="2977">2002</cx:pt>
          <cx:pt idx="2978">2002</cx:pt>
          <cx:pt idx="2979">2002</cx:pt>
          <cx:pt idx="2980">2002</cx:pt>
          <cx:pt idx="2981">2002</cx:pt>
          <cx:pt idx="2982">2002</cx:pt>
          <cx:pt idx="2983">2002</cx:pt>
          <cx:pt idx="2984">2002</cx:pt>
          <cx:pt idx="2985">2002</cx:pt>
          <cx:pt idx="2986">2002</cx:pt>
          <cx:pt idx="2987">2002</cx:pt>
          <cx:pt idx="2988">2002</cx:pt>
          <cx:pt idx="2989">2002</cx:pt>
          <cx:pt idx="2990">2002</cx:pt>
          <cx:pt idx="2991">2002</cx:pt>
          <cx:pt idx="2992">2002</cx:pt>
          <cx:pt idx="2993">2002</cx:pt>
          <cx:pt idx="2994">2002</cx:pt>
          <cx:pt idx="2995">2002</cx:pt>
          <cx:pt idx="2996">2002</cx:pt>
          <cx:pt idx="2997">2002</cx:pt>
          <cx:pt idx="2998">2002</cx:pt>
          <cx:pt idx="2999">2002</cx:pt>
          <cx:pt idx="3000">2002</cx:pt>
          <cx:pt idx="3001">2002</cx:pt>
          <cx:pt idx="3002">2002</cx:pt>
          <cx:pt idx="3003">2002</cx:pt>
          <cx:pt idx="3004">2002</cx:pt>
          <cx:pt idx="3005">2002</cx:pt>
          <cx:pt idx="3006">2002</cx:pt>
          <cx:pt idx="3007">2002</cx:pt>
          <cx:pt idx="3008">2002</cx:pt>
          <cx:pt idx="3009">2002</cx:pt>
          <cx:pt idx="3010">2002</cx:pt>
          <cx:pt idx="3011">2002</cx:pt>
          <cx:pt idx="3012">2002</cx:pt>
          <cx:pt idx="3013">2002</cx:pt>
          <cx:pt idx="3014">2002</cx:pt>
          <cx:pt idx="3015">2002</cx:pt>
          <cx:pt idx="3016">2002</cx:pt>
          <cx:pt idx="3017">2002</cx:pt>
          <cx:pt idx="3018">2002</cx:pt>
          <cx:pt idx="3019">2002</cx:pt>
          <cx:pt idx="3020">2002</cx:pt>
          <cx:pt idx="3021">2002</cx:pt>
          <cx:pt idx="3022">2002</cx:pt>
          <cx:pt idx="3023">2002</cx:pt>
          <cx:pt idx="3024">2002</cx:pt>
          <cx:pt idx="3025">2002</cx:pt>
          <cx:pt idx="3026">2002</cx:pt>
          <cx:pt idx="3027">2002</cx:pt>
          <cx:pt idx="3028">2002</cx:pt>
          <cx:pt idx="3029">2002</cx:pt>
          <cx:pt idx="3030">2002</cx:pt>
          <cx:pt idx="3031">2002</cx:pt>
          <cx:pt idx="3032">2002</cx:pt>
          <cx:pt idx="3033">2002</cx:pt>
          <cx:pt idx="3034">2002</cx:pt>
          <cx:pt idx="3035">2002</cx:pt>
          <cx:pt idx="3036">2002</cx:pt>
          <cx:pt idx="3037">2002</cx:pt>
          <cx:pt idx="3038">2002</cx:pt>
          <cx:pt idx="3039">2002</cx:pt>
          <cx:pt idx="3040">2002</cx:pt>
          <cx:pt idx="3041">2002</cx:pt>
          <cx:pt idx="3042">2002</cx:pt>
          <cx:pt idx="3043">2002</cx:pt>
          <cx:pt idx="3044">2002</cx:pt>
          <cx:pt idx="3045">2002</cx:pt>
          <cx:pt idx="3046">2002</cx:pt>
          <cx:pt idx="3047">2002</cx:pt>
          <cx:pt idx="3048">2002</cx:pt>
          <cx:pt idx="3049">2002</cx:pt>
          <cx:pt idx="3050">2002</cx:pt>
          <cx:pt idx="3051">2002</cx:pt>
          <cx:pt idx="3052">2002</cx:pt>
          <cx:pt idx="3053">2002</cx:pt>
          <cx:pt idx="3054">2002</cx:pt>
          <cx:pt idx="3055">2002</cx:pt>
          <cx:pt idx="3056">2002</cx:pt>
          <cx:pt idx="3057">2002</cx:pt>
          <cx:pt idx="3058">2002</cx:pt>
          <cx:pt idx="3059">2002</cx:pt>
          <cx:pt idx="3060">2002</cx:pt>
          <cx:pt idx="3061">2002</cx:pt>
          <cx:pt idx="3062">2002</cx:pt>
          <cx:pt idx="3063">2002</cx:pt>
          <cx:pt idx="3064">2002</cx:pt>
          <cx:pt idx="3065">2002</cx:pt>
          <cx:pt idx="3066">2002</cx:pt>
          <cx:pt idx="3067">2002</cx:pt>
          <cx:pt idx="3068">2002</cx:pt>
          <cx:pt idx="3069">2002</cx:pt>
          <cx:pt idx="3070">2002</cx:pt>
          <cx:pt idx="3071">2002</cx:pt>
          <cx:pt idx="3072">2002</cx:pt>
          <cx:pt idx="3073">2002</cx:pt>
          <cx:pt idx="3074">2002</cx:pt>
          <cx:pt idx="3075">2002</cx:pt>
          <cx:pt idx="3076">2002</cx:pt>
          <cx:pt idx="3077">2002</cx:pt>
          <cx:pt idx="3078">2002</cx:pt>
          <cx:pt idx="3079">2002</cx:pt>
          <cx:pt idx="3080">2002</cx:pt>
          <cx:pt idx="3081">2002</cx:pt>
          <cx:pt idx="3082">2002</cx:pt>
          <cx:pt idx="3083">2002</cx:pt>
          <cx:pt idx="3084">2002</cx:pt>
          <cx:pt idx="3085">2002</cx:pt>
          <cx:pt idx="3086">2002</cx:pt>
          <cx:pt idx="3087">2002</cx:pt>
          <cx:pt idx="3088">2002</cx:pt>
          <cx:pt idx="3089">2002</cx:pt>
          <cx:pt idx="3090">2002</cx:pt>
          <cx:pt idx="3091">2002</cx:pt>
          <cx:pt idx="3092">2002</cx:pt>
          <cx:pt idx="3093">2002</cx:pt>
          <cx:pt idx="3094">2002</cx:pt>
          <cx:pt idx="3095">2002</cx:pt>
          <cx:pt idx="3096">2002</cx:pt>
          <cx:pt idx="3097">2002</cx:pt>
          <cx:pt idx="3098">2002</cx:pt>
          <cx:pt idx="3099">2002</cx:pt>
          <cx:pt idx="3100">2002</cx:pt>
          <cx:pt idx="3101">2002</cx:pt>
          <cx:pt idx="3102">2002</cx:pt>
          <cx:pt idx="3103">2002</cx:pt>
          <cx:pt idx="3104">2002</cx:pt>
          <cx:pt idx="3105">2002</cx:pt>
          <cx:pt idx="3106">2002</cx:pt>
          <cx:pt idx="3107">2002</cx:pt>
          <cx:pt idx="3108">2002</cx:pt>
          <cx:pt idx="3109">2002</cx:pt>
          <cx:pt idx="3110">2002</cx:pt>
          <cx:pt idx="3111">2002</cx:pt>
          <cx:pt idx="3112">2002</cx:pt>
          <cx:pt idx="3113">2002</cx:pt>
          <cx:pt idx="3114">2002</cx:pt>
          <cx:pt idx="3115">2002</cx:pt>
          <cx:pt idx="3116">2002</cx:pt>
          <cx:pt idx="3117">2002</cx:pt>
          <cx:pt idx="3118">2002</cx:pt>
          <cx:pt idx="3119">2002</cx:pt>
          <cx:pt idx="3120">2002</cx:pt>
          <cx:pt idx="3121">2002</cx:pt>
          <cx:pt idx="3122">2002</cx:pt>
          <cx:pt idx="3123">2002</cx:pt>
          <cx:pt idx="3124">2002</cx:pt>
          <cx:pt idx="3125">2002</cx:pt>
          <cx:pt idx="3126">2002</cx:pt>
          <cx:pt idx="3127">2002</cx:pt>
          <cx:pt idx="3128">2002</cx:pt>
          <cx:pt idx="3129">2002</cx:pt>
          <cx:pt idx="3130">2002</cx:pt>
          <cx:pt idx="3131">2002</cx:pt>
          <cx:pt idx="3132">2002</cx:pt>
          <cx:pt idx="3133">2002</cx:pt>
          <cx:pt idx="3134">2002</cx:pt>
          <cx:pt idx="3135">2002</cx:pt>
          <cx:pt idx="3136">2002</cx:pt>
          <cx:pt idx="3137">2002</cx:pt>
          <cx:pt idx="3138">2002</cx:pt>
          <cx:pt idx="3139">2002</cx:pt>
          <cx:pt idx="3140">2002</cx:pt>
          <cx:pt idx="3141">2002</cx:pt>
          <cx:pt idx="3142">2002</cx:pt>
          <cx:pt idx="3143">2002</cx:pt>
          <cx:pt idx="3144">2002</cx:pt>
          <cx:pt idx="3145">2002</cx:pt>
          <cx:pt idx="3146">2002</cx:pt>
          <cx:pt idx="3147">2002</cx:pt>
          <cx:pt idx="3148">2002</cx:pt>
          <cx:pt idx="3149">2002</cx:pt>
          <cx:pt idx="3150">2002</cx:pt>
          <cx:pt idx="3151">2002</cx:pt>
          <cx:pt idx="3152">2002</cx:pt>
          <cx:pt idx="3153">2002</cx:pt>
          <cx:pt idx="3154">2002</cx:pt>
          <cx:pt idx="3155">2002</cx:pt>
          <cx:pt idx="3156">2002</cx:pt>
          <cx:pt idx="3157">2002</cx:pt>
          <cx:pt idx="3158">2002</cx:pt>
          <cx:pt idx="3159">2002</cx:pt>
          <cx:pt idx="3160">2002</cx:pt>
          <cx:pt idx="3161">2002</cx:pt>
          <cx:pt idx="3162">2002</cx:pt>
          <cx:pt idx="3163">2002</cx:pt>
          <cx:pt idx="3164">2002</cx:pt>
          <cx:pt idx="3165">2002</cx:pt>
          <cx:pt idx="3166">2002</cx:pt>
          <cx:pt idx="3167">2002</cx:pt>
          <cx:pt idx="3168">2002</cx:pt>
          <cx:pt idx="3169">2002</cx:pt>
          <cx:pt idx="3170">2002</cx:pt>
          <cx:pt idx="3171">2002</cx:pt>
          <cx:pt idx="3172">2002</cx:pt>
          <cx:pt idx="3173">2002</cx:pt>
          <cx:pt idx="3174">2002</cx:pt>
          <cx:pt idx="3175">2002</cx:pt>
          <cx:pt idx="3176">2002</cx:pt>
          <cx:pt idx="3177">2002</cx:pt>
          <cx:pt idx="3178">2002</cx:pt>
          <cx:pt idx="3179">2002</cx:pt>
          <cx:pt idx="3180">2002</cx:pt>
          <cx:pt idx="3181">2002</cx:pt>
          <cx:pt idx="3182">2002</cx:pt>
          <cx:pt idx="3183">2002</cx:pt>
          <cx:pt idx="3184">2002</cx:pt>
          <cx:pt idx="3185">2002</cx:pt>
          <cx:pt idx="3186">2002</cx:pt>
          <cx:pt idx="3187">2002</cx:pt>
          <cx:pt idx="3188">2002</cx:pt>
          <cx:pt idx="3189">2002</cx:pt>
          <cx:pt idx="3190">2002</cx:pt>
          <cx:pt idx="3191">2002</cx:pt>
          <cx:pt idx="3192">2002</cx:pt>
          <cx:pt idx="3193">2003</cx:pt>
          <cx:pt idx="3194">2003</cx:pt>
          <cx:pt idx="3195">2003</cx:pt>
          <cx:pt idx="3196">2003</cx:pt>
          <cx:pt idx="3197">2003</cx:pt>
          <cx:pt idx="3198">2003</cx:pt>
          <cx:pt idx="3199">2003</cx:pt>
          <cx:pt idx="3200">2003</cx:pt>
          <cx:pt idx="3201">2003</cx:pt>
          <cx:pt idx="3202">2003</cx:pt>
          <cx:pt idx="3203">2003</cx:pt>
          <cx:pt idx="3204">2003</cx:pt>
          <cx:pt idx="3205">2003</cx:pt>
          <cx:pt idx="3206">2003</cx:pt>
          <cx:pt idx="3207">2003</cx:pt>
          <cx:pt idx="3208">2003</cx:pt>
          <cx:pt idx="3209">2003</cx:pt>
          <cx:pt idx="3210">2003</cx:pt>
          <cx:pt idx="3211">2003</cx:pt>
          <cx:pt idx="3212">2003</cx:pt>
          <cx:pt idx="3213">2003</cx:pt>
          <cx:pt idx="3214">2003</cx:pt>
          <cx:pt idx="3215">2003</cx:pt>
          <cx:pt idx="3216">2003</cx:pt>
          <cx:pt idx="3217">2003</cx:pt>
          <cx:pt idx="3218">2003</cx:pt>
          <cx:pt idx="3219">2003</cx:pt>
          <cx:pt idx="3220">2003</cx:pt>
          <cx:pt idx="3221">2003</cx:pt>
          <cx:pt idx="3222">2003</cx:pt>
          <cx:pt idx="3223">2003</cx:pt>
          <cx:pt idx="3224">2003</cx:pt>
          <cx:pt idx="3225">2003</cx:pt>
          <cx:pt idx="3226">2003</cx:pt>
          <cx:pt idx="3227">2003</cx:pt>
          <cx:pt idx="3228">2003</cx:pt>
          <cx:pt idx="3229">2003</cx:pt>
          <cx:pt idx="3230">2003</cx:pt>
          <cx:pt idx="3231">2003</cx:pt>
          <cx:pt idx="3232">2003</cx:pt>
          <cx:pt idx="3233">2003</cx:pt>
          <cx:pt idx="3234">2003</cx:pt>
          <cx:pt idx="3235">2003</cx:pt>
          <cx:pt idx="3236">2003</cx:pt>
          <cx:pt idx="3237">2003</cx:pt>
          <cx:pt idx="3238">2003</cx:pt>
          <cx:pt idx="3239">2003</cx:pt>
          <cx:pt idx="3240">2003</cx:pt>
          <cx:pt idx="3241">2003</cx:pt>
          <cx:pt idx="3242">2003</cx:pt>
          <cx:pt idx="3243">2003</cx:pt>
          <cx:pt idx="3244">2003</cx:pt>
          <cx:pt idx="3245">2003</cx:pt>
          <cx:pt idx="3246">2003</cx:pt>
          <cx:pt idx="3247">2003</cx:pt>
          <cx:pt idx="3248">2003</cx:pt>
          <cx:pt idx="3249">2003</cx:pt>
          <cx:pt idx="3250">2003</cx:pt>
          <cx:pt idx="3251">2003</cx:pt>
          <cx:pt idx="3252">2003</cx:pt>
          <cx:pt idx="3253">2003</cx:pt>
          <cx:pt idx="3254">2003</cx:pt>
          <cx:pt idx="3255">2003</cx:pt>
          <cx:pt idx="3256">2003</cx:pt>
          <cx:pt idx="3257">2003</cx:pt>
          <cx:pt idx="3258">2003</cx:pt>
          <cx:pt idx="3259">2003</cx:pt>
          <cx:pt idx="3260">2003</cx:pt>
          <cx:pt idx="3261">2003</cx:pt>
          <cx:pt idx="3262">2003</cx:pt>
          <cx:pt idx="3263">2003</cx:pt>
          <cx:pt idx="3264">2003</cx:pt>
          <cx:pt idx="3265">2003</cx:pt>
          <cx:pt idx="3266">2003</cx:pt>
          <cx:pt idx="3267">2003</cx:pt>
          <cx:pt idx="3268">2003</cx:pt>
          <cx:pt idx="3269">2003</cx:pt>
          <cx:pt idx="3270">2003</cx:pt>
          <cx:pt idx="3271">2003</cx:pt>
          <cx:pt idx="3272">2003</cx:pt>
          <cx:pt idx="3273">2003</cx:pt>
          <cx:pt idx="3274">2003</cx:pt>
          <cx:pt idx="3275">2003</cx:pt>
          <cx:pt idx="3276">2003</cx:pt>
          <cx:pt idx="3277">2003</cx:pt>
          <cx:pt idx="3278">2003</cx:pt>
          <cx:pt idx="3279">2003</cx:pt>
          <cx:pt idx="3280">2003</cx:pt>
          <cx:pt idx="3281">2003</cx:pt>
          <cx:pt idx="3282">2003</cx:pt>
          <cx:pt idx="3283">2003</cx:pt>
          <cx:pt idx="3284">2003</cx:pt>
          <cx:pt idx="3285">2003</cx:pt>
          <cx:pt idx="3286">2003</cx:pt>
          <cx:pt idx="3287">2003</cx:pt>
          <cx:pt idx="3288">2003</cx:pt>
          <cx:pt idx="3289">2003</cx:pt>
          <cx:pt idx="3290">2003</cx:pt>
          <cx:pt idx="3291">2003</cx:pt>
          <cx:pt idx="3292">2003</cx:pt>
          <cx:pt idx="3293">2003</cx:pt>
          <cx:pt idx="3294">2003</cx:pt>
          <cx:pt idx="3295">2003</cx:pt>
          <cx:pt idx="3296">2003</cx:pt>
          <cx:pt idx="3297">2003</cx:pt>
          <cx:pt idx="3298">2003</cx:pt>
          <cx:pt idx="3299">2003</cx:pt>
          <cx:pt idx="3300">2003</cx:pt>
          <cx:pt idx="3301">2003</cx:pt>
          <cx:pt idx="3302">2003</cx:pt>
          <cx:pt idx="3303">2003</cx:pt>
          <cx:pt idx="3304">2003</cx:pt>
          <cx:pt idx="3305">2003</cx:pt>
          <cx:pt idx="3306">2003</cx:pt>
          <cx:pt idx="3307">2003</cx:pt>
          <cx:pt idx="3308">2003</cx:pt>
          <cx:pt idx="3309">2003</cx:pt>
          <cx:pt idx="3310">2003</cx:pt>
          <cx:pt idx="3311">2003</cx:pt>
          <cx:pt idx="3312">2003</cx:pt>
          <cx:pt idx="3313">2003</cx:pt>
          <cx:pt idx="3314">2003</cx:pt>
          <cx:pt idx="3315">2003</cx:pt>
          <cx:pt idx="3316">2003</cx:pt>
          <cx:pt idx="3317">2003</cx:pt>
          <cx:pt idx="3318">2003</cx:pt>
          <cx:pt idx="3319">2003</cx:pt>
          <cx:pt idx="3320">2003</cx:pt>
          <cx:pt idx="3321">2003</cx:pt>
          <cx:pt idx="3322">2003</cx:pt>
          <cx:pt idx="3323">2003</cx:pt>
          <cx:pt idx="3324">2003</cx:pt>
          <cx:pt idx="3325">2003</cx:pt>
          <cx:pt idx="3326">2003</cx:pt>
          <cx:pt idx="3327">2003</cx:pt>
          <cx:pt idx="3328">2003</cx:pt>
          <cx:pt idx="3329">2003</cx:pt>
          <cx:pt idx="3330">2003</cx:pt>
          <cx:pt idx="3331">2003</cx:pt>
          <cx:pt idx="3332">2003</cx:pt>
          <cx:pt idx="3333">2003</cx:pt>
          <cx:pt idx="3334">2003</cx:pt>
          <cx:pt idx="3335">2003</cx:pt>
          <cx:pt idx="3336">2003</cx:pt>
          <cx:pt idx="3337">2003</cx:pt>
          <cx:pt idx="3338">2003</cx:pt>
          <cx:pt idx="3339">2003</cx:pt>
          <cx:pt idx="3340">2003</cx:pt>
          <cx:pt idx="3341">2003</cx:pt>
          <cx:pt idx="3342">2003</cx:pt>
          <cx:pt idx="3343">2003</cx:pt>
          <cx:pt idx="3344">2003</cx:pt>
          <cx:pt idx="3345">2003</cx:pt>
          <cx:pt idx="3346">2003</cx:pt>
          <cx:pt idx="3347">2003</cx:pt>
          <cx:pt idx="3348">2003</cx:pt>
          <cx:pt idx="3349">2003</cx:pt>
          <cx:pt idx="3350">2003</cx:pt>
          <cx:pt idx="3351">2003</cx:pt>
          <cx:pt idx="3352">2003</cx:pt>
          <cx:pt idx="3353">2003</cx:pt>
          <cx:pt idx="3354">2003</cx:pt>
          <cx:pt idx="3355">2003</cx:pt>
          <cx:pt idx="3356">2003</cx:pt>
          <cx:pt idx="3357">2003</cx:pt>
          <cx:pt idx="3358">2003</cx:pt>
          <cx:pt idx="3359">2003</cx:pt>
          <cx:pt idx="3360">2003</cx:pt>
          <cx:pt idx="3361">2003</cx:pt>
          <cx:pt idx="3362">2003</cx:pt>
          <cx:pt idx="3363">2003</cx:pt>
          <cx:pt idx="3364">2003</cx:pt>
          <cx:pt idx="3365">2003</cx:pt>
          <cx:pt idx="3366">2003</cx:pt>
          <cx:pt idx="3367">2003</cx:pt>
          <cx:pt idx="3368">2003</cx:pt>
          <cx:pt idx="3369">2003</cx:pt>
          <cx:pt idx="3370">2003</cx:pt>
          <cx:pt idx="3371">2003</cx:pt>
          <cx:pt idx="3372">2003</cx:pt>
          <cx:pt idx="3373">2003</cx:pt>
          <cx:pt idx="3374">2003</cx:pt>
          <cx:pt idx="3375">2003</cx:pt>
          <cx:pt idx="3376">2003</cx:pt>
          <cx:pt idx="3377">2003</cx:pt>
          <cx:pt idx="3378">2003</cx:pt>
          <cx:pt idx="3379">2003</cx:pt>
          <cx:pt idx="3380">2003</cx:pt>
          <cx:pt idx="3381">2003</cx:pt>
          <cx:pt idx="3382">2003</cx:pt>
          <cx:pt idx="3383">2003</cx:pt>
          <cx:pt idx="3384">2003</cx:pt>
          <cx:pt idx="3385">2003</cx:pt>
          <cx:pt idx="3386">2003</cx:pt>
          <cx:pt idx="3387">2003</cx:pt>
          <cx:pt idx="3388">2003</cx:pt>
          <cx:pt idx="3389">2003</cx:pt>
          <cx:pt idx="3390">2003</cx:pt>
          <cx:pt idx="3391">2003</cx:pt>
          <cx:pt idx="3392">2003</cx:pt>
          <cx:pt idx="3393">2003</cx:pt>
          <cx:pt idx="3394">2003</cx:pt>
          <cx:pt idx="3395">2003</cx:pt>
          <cx:pt idx="3396">2003</cx:pt>
          <cx:pt idx="3397">2003</cx:pt>
          <cx:pt idx="3398">2003</cx:pt>
          <cx:pt idx="3399">2003</cx:pt>
          <cx:pt idx="3400">2003</cx:pt>
          <cx:pt idx="3401">2003</cx:pt>
          <cx:pt idx="3402">2003</cx:pt>
          <cx:pt idx="3403">2003</cx:pt>
          <cx:pt idx="3404">2003</cx:pt>
          <cx:pt idx="3405">2003</cx:pt>
          <cx:pt idx="3406">2003</cx:pt>
          <cx:pt idx="3407">2003</cx:pt>
          <cx:pt idx="3408">2003</cx:pt>
          <cx:pt idx="3409">2003</cx:pt>
          <cx:pt idx="3410">2003</cx:pt>
          <cx:pt idx="3411">2003</cx:pt>
          <cx:pt idx="3412">2003</cx:pt>
          <cx:pt idx="3413">2003</cx:pt>
          <cx:pt idx="3414">2003</cx:pt>
          <cx:pt idx="3415">2003</cx:pt>
          <cx:pt idx="3416">2003</cx:pt>
          <cx:pt idx="3417">2003</cx:pt>
          <cx:pt idx="3418">2003</cx:pt>
          <cx:pt idx="3419">2003</cx:pt>
          <cx:pt idx="3420">2003</cx:pt>
          <cx:pt idx="3421">2003</cx:pt>
          <cx:pt idx="3422">2003</cx:pt>
          <cx:pt idx="3423">2003</cx:pt>
          <cx:pt idx="3424">2003</cx:pt>
          <cx:pt idx="3425">2003</cx:pt>
          <cx:pt idx="3426">2003</cx:pt>
          <cx:pt idx="3427">2003</cx:pt>
          <cx:pt idx="3428">2003</cx:pt>
          <cx:pt idx="3429">2003</cx:pt>
          <cx:pt idx="3430">2003</cx:pt>
          <cx:pt idx="3431">2003</cx:pt>
          <cx:pt idx="3432">2003</cx:pt>
          <cx:pt idx="3433">2003</cx:pt>
          <cx:pt idx="3434">2003</cx:pt>
          <cx:pt idx="3435">2003</cx:pt>
          <cx:pt idx="3436">2003</cx:pt>
          <cx:pt idx="3437">2003</cx:pt>
          <cx:pt idx="3438">2003</cx:pt>
          <cx:pt idx="3439">2003</cx:pt>
          <cx:pt idx="3440">2003</cx:pt>
          <cx:pt idx="3441">2003</cx:pt>
          <cx:pt idx="3442">2003</cx:pt>
          <cx:pt idx="3443">2003</cx:pt>
          <cx:pt idx="3444">2003</cx:pt>
          <cx:pt idx="3445">2003</cx:pt>
          <cx:pt idx="3446">2003</cx:pt>
          <cx:pt idx="3447">2003</cx:pt>
          <cx:pt idx="3448">2003</cx:pt>
          <cx:pt idx="3449">2003</cx:pt>
          <cx:pt idx="3450">2003</cx:pt>
          <cx:pt idx="3451">2003</cx:pt>
          <cx:pt idx="3452">2003</cx:pt>
          <cx:pt idx="3453">2003</cx:pt>
          <cx:pt idx="3454">2003</cx:pt>
          <cx:pt idx="3455">2003</cx:pt>
          <cx:pt idx="3456">2003</cx:pt>
          <cx:pt idx="3457">2003</cx:pt>
          <cx:pt idx="3458">2003</cx:pt>
          <cx:pt idx="3459">2003</cx:pt>
          <cx:pt idx="3460">2003</cx:pt>
          <cx:pt idx="3461">2003</cx:pt>
          <cx:pt idx="3462">2003</cx:pt>
          <cx:pt idx="3463">2003</cx:pt>
          <cx:pt idx="3464">2003</cx:pt>
          <cx:pt idx="3465">2003</cx:pt>
          <cx:pt idx="3466">2003</cx:pt>
          <cx:pt idx="3467">2003</cx:pt>
          <cx:pt idx="3468">2003</cx:pt>
          <cx:pt idx="3469">2003</cx:pt>
          <cx:pt idx="3470">2003</cx:pt>
          <cx:pt idx="3471">2003</cx:pt>
          <cx:pt idx="3472">2003</cx:pt>
          <cx:pt idx="3473">2003</cx:pt>
          <cx:pt idx="3474">2003</cx:pt>
          <cx:pt idx="3475">2003</cx:pt>
          <cx:pt idx="3476">2003</cx:pt>
          <cx:pt idx="3477">2003</cx:pt>
          <cx:pt idx="3478">2003</cx:pt>
          <cx:pt idx="3479">2003</cx:pt>
          <cx:pt idx="3480">2003</cx:pt>
          <cx:pt idx="3481">2003</cx:pt>
          <cx:pt idx="3482">2003</cx:pt>
          <cx:pt idx="3483">2003</cx:pt>
          <cx:pt idx="3484">2003</cx:pt>
          <cx:pt idx="3485">2003</cx:pt>
          <cx:pt idx="3486">2003</cx:pt>
          <cx:pt idx="3487">2003</cx:pt>
          <cx:pt idx="3488">2003</cx:pt>
          <cx:pt idx="3489">2003</cx:pt>
          <cx:pt idx="3490">2003</cx:pt>
          <cx:pt idx="3491">2003</cx:pt>
          <cx:pt idx="3492">2003</cx:pt>
          <cx:pt idx="3493">2003</cx:pt>
          <cx:pt idx="3494">2003</cx:pt>
          <cx:pt idx="3495">2003</cx:pt>
          <cx:pt idx="3496">2003</cx:pt>
          <cx:pt idx="3497">2003</cx:pt>
          <cx:pt idx="3498">2003</cx:pt>
          <cx:pt idx="3499">2003</cx:pt>
          <cx:pt idx="3500">2003</cx:pt>
          <cx:pt idx="3501">2003</cx:pt>
          <cx:pt idx="3502">2003</cx:pt>
          <cx:pt idx="3503">2003</cx:pt>
          <cx:pt idx="3504">2003</cx:pt>
          <cx:pt idx="3505">2003</cx:pt>
          <cx:pt idx="3506">2003</cx:pt>
          <cx:pt idx="3507">2003</cx:pt>
          <cx:pt idx="3508">2003</cx:pt>
          <cx:pt idx="3509">2003</cx:pt>
          <cx:pt idx="3510">2003</cx:pt>
          <cx:pt idx="3511">2003</cx:pt>
          <cx:pt idx="3512">2003</cx:pt>
          <cx:pt idx="3513">2003</cx:pt>
          <cx:pt idx="3514">2003</cx:pt>
          <cx:pt idx="3515">2003</cx:pt>
          <cx:pt idx="3516">2003</cx:pt>
          <cx:pt idx="3517">2003</cx:pt>
          <cx:pt idx="3518">2003</cx:pt>
          <cx:pt idx="3519">2003</cx:pt>
          <cx:pt idx="3520">2003</cx:pt>
          <cx:pt idx="3521">2003</cx:pt>
          <cx:pt idx="3522">2003</cx:pt>
          <cx:pt idx="3523">2003</cx:pt>
          <cx:pt idx="3524">2003</cx:pt>
          <cx:pt idx="3525">2003</cx:pt>
          <cx:pt idx="3526">2003</cx:pt>
          <cx:pt idx="3527">2003</cx:pt>
          <cx:pt idx="3528">2003</cx:pt>
          <cx:pt idx="3529">2003</cx:pt>
          <cx:pt idx="3530">2003</cx:pt>
          <cx:pt idx="3531">2003</cx:pt>
          <cx:pt idx="3532">2003</cx:pt>
          <cx:pt idx="3533">2003</cx:pt>
          <cx:pt idx="3534">2003</cx:pt>
          <cx:pt idx="3535">2003</cx:pt>
          <cx:pt idx="3536">2003</cx:pt>
          <cx:pt idx="3537">2003</cx:pt>
          <cx:pt idx="3538">2003</cx:pt>
          <cx:pt idx="3539">2003</cx:pt>
          <cx:pt idx="3540">2003</cx:pt>
          <cx:pt idx="3541">2003</cx:pt>
          <cx:pt idx="3542">2003</cx:pt>
          <cx:pt idx="3543">2003</cx:pt>
          <cx:pt idx="3544">2003</cx:pt>
          <cx:pt idx="3545">2003</cx:pt>
          <cx:pt idx="3546">2003</cx:pt>
          <cx:pt idx="3547">2003</cx:pt>
          <cx:pt idx="3548">2003</cx:pt>
          <cx:pt idx="3549">2003</cx:pt>
          <cx:pt idx="3550">2003</cx:pt>
          <cx:pt idx="3551">2003</cx:pt>
          <cx:pt idx="3552">2003</cx:pt>
          <cx:pt idx="3553">2003</cx:pt>
          <cx:pt idx="3554">2003</cx:pt>
          <cx:pt idx="3555">2003</cx:pt>
          <cx:pt idx="3556">2003</cx:pt>
          <cx:pt idx="3557">2003</cx:pt>
          <cx:pt idx="3558">2003</cx:pt>
          <cx:pt idx="3559">2003</cx:pt>
          <cx:pt idx="3560">2003</cx:pt>
          <cx:pt idx="3561">2003</cx:pt>
          <cx:pt idx="3562">2003</cx:pt>
          <cx:pt idx="3563">2003</cx:pt>
          <cx:pt idx="3564">2003</cx:pt>
          <cx:pt idx="3565">2003</cx:pt>
          <cx:pt idx="3566">2003</cx:pt>
          <cx:pt idx="3567">2003</cx:pt>
          <cx:pt idx="3568">2003</cx:pt>
          <cx:pt idx="3569">2003</cx:pt>
          <cx:pt idx="3570">2003</cx:pt>
          <cx:pt idx="3571">2003</cx:pt>
          <cx:pt idx="3572">2003</cx:pt>
          <cx:pt idx="3573">2003</cx:pt>
          <cx:pt idx="3574">2003</cx:pt>
          <cx:pt idx="3575">2003</cx:pt>
          <cx:pt idx="3576">2003</cx:pt>
          <cx:pt idx="3577">2003</cx:pt>
          <cx:pt idx="3578">2003</cx:pt>
          <cx:pt idx="3579">2003</cx:pt>
          <cx:pt idx="3580">2003</cx:pt>
          <cx:pt idx="3581">2003</cx:pt>
          <cx:pt idx="3582">2003</cx:pt>
          <cx:pt idx="3583">2003</cx:pt>
          <cx:pt idx="3584">2003</cx:pt>
          <cx:pt idx="3585">2003</cx:pt>
          <cx:pt idx="3586">2003</cx:pt>
          <cx:pt idx="3587">2003</cx:pt>
          <cx:pt idx="3588">2003</cx:pt>
          <cx:pt idx="3589">2003</cx:pt>
          <cx:pt idx="3590">2003</cx:pt>
          <cx:pt idx="3591">2003</cx:pt>
          <cx:pt idx="3592">2003</cx:pt>
          <cx:pt idx="3593">2003</cx:pt>
          <cx:pt idx="3594">2003</cx:pt>
          <cx:pt idx="3595">2003</cx:pt>
          <cx:pt idx="3596">2003</cx:pt>
          <cx:pt idx="3597">2003</cx:pt>
          <cx:pt idx="3598">2003</cx:pt>
          <cx:pt idx="3599">2003</cx:pt>
          <cx:pt idx="3600">2003</cx:pt>
          <cx:pt idx="3601">2003</cx:pt>
          <cx:pt idx="3602">2003</cx:pt>
          <cx:pt idx="3603">2003</cx:pt>
          <cx:pt idx="3604">2003</cx:pt>
          <cx:pt idx="3605">2003</cx:pt>
          <cx:pt idx="3606">2003</cx:pt>
          <cx:pt idx="3607">2003</cx:pt>
          <cx:pt idx="3608">2003</cx:pt>
          <cx:pt idx="3609">2003</cx:pt>
          <cx:pt idx="3610">2003</cx:pt>
          <cx:pt idx="3611">2003</cx:pt>
          <cx:pt idx="3612">2003</cx:pt>
          <cx:pt idx="3613">2003</cx:pt>
          <cx:pt idx="3614">2003</cx:pt>
          <cx:pt idx="3615">2003</cx:pt>
          <cx:pt idx="3616">2003</cx:pt>
          <cx:pt idx="3617">2003</cx:pt>
          <cx:pt idx="3618">2003</cx:pt>
          <cx:pt idx="3619">2003</cx:pt>
          <cx:pt idx="3620">2003</cx:pt>
          <cx:pt idx="3621">2003</cx:pt>
          <cx:pt idx="3622">2003</cx:pt>
          <cx:pt idx="3623">2003</cx:pt>
          <cx:pt idx="3624">2003</cx:pt>
          <cx:pt idx="3625">2003</cx:pt>
          <cx:pt idx="3626">2003</cx:pt>
          <cx:pt idx="3627">2003</cx:pt>
          <cx:pt idx="3628">2003</cx:pt>
          <cx:pt idx="3629">2003</cx:pt>
          <cx:pt idx="3630">2003</cx:pt>
          <cx:pt idx="3631">2003</cx:pt>
          <cx:pt idx="3632">2003</cx:pt>
          <cx:pt idx="3633">2003</cx:pt>
          <cx:pt idx="3634">2003</cx:pt>
          <cx:pt idx="3635">2003</cx:pt>
          <cx:pt idx="3636">2003</cx:pt>
          <cx:pt idx="3637">2003</cx:pt>
          <cx:pt idx="3638">2003</cx:pt>
          <cx:pt idx="3639">2003</cx:pt>
          <cx:pt idx="3640">2003</cx:pt>
          <cx:pt idx="3641">2003</cx:pt>
          <cx:pt idx="3642">2003</cx:pt>
          <cx:pt idx="3643">2003</cx:pt>
          <cx:pt idx="3644">2003</cx:pt>
          <cx:pt idx="3645">2003</cx:pt>
          <cx:pt idx="3646">2003</cx:pt>
          <cx:pt idx="3647">2003</cx:pt>
          <cx:pt idx="3648">2003</cx:pt>
          <cx:pt idx="3649">2003</cx:pt>
          <cx:pt idx="3650">2003</cx:pt>
          <cx:pt idx="3651">2003</cx:pt>
          <cx:pt idx="3652">2003</cx:pt>
          <cx:pt idx="3653">2003</cx:pt>
          <cx:pt idx="3654">2003</cx:pt>
          <cx:pt idx="3655">2003</cx:pt>
          <cx:pt idx="3656">2003</cx:pt>
          <cx:pt idx="3657">2003</cx:pt>
          <cx:pt idx="3658">2003</cx:pt>
          <cx:pt idx="3659">2003</cx:pt>
          <cx:pt idx="3660">2003</cx:pt>
          <cx:pt idx="3661">2003</cx:pt>
          <cx:pt idx="3662">2003</cx:pt>
          <cx:pt idx="3663">2003</cx:pt>
          <cx:pt idx="3664">2003</cx:pt>
          <cx:pt idx="3665">2003</cx:pt>
          <cx:pt idx="3666">2003</cx:pt>
          <cx:pt idx="3667">2003</cx:pt>
          <cx:pt idx="3668">2003</cx:pt>
          <cx:pt idx="3669">2003</cx:pt>
          <cx:pt idx="3670">2003</cx:pt>
          <cx:pt idx="3671">2003</cx:pt>
          <cx:pt idx="3672">2003</cx:pt>
          <cx:pt idx="3673">2003</cx:pt>
          <cx:pt idx="3674">2003</cx:pt>
          <cx:pt idx="3675">2003</cx:pt>
          <cx:pt idx="3676">2003</cx:pt>
          <cx:pt idx="3677">2003</cx:pt>
          <cx:pt idx="3678">2003</cx:pt>
          <cx:pt idx="3679">2003</cx:pt>
          <cx:pt idx="3680">2003</cx:pt>
          <cx:pt idx="3681">2003</cx:pt>
          <cx:pt idx="3682">2003</cx:pt>
          <cx:pt idx="3683">2003</cx:pt>
          <cx:pt idx="3684">2003</cx:pt>
          <cx:pt idx="3685">2003</cx:pt>
          <cx:pt idx="3686">2003</cx:pt>
          <cx:pt idx="3687">2003</cx:pt>
          <cx:pt idx="3688">2003</cx:pt>
          <cx:pt idx="3689">2003</cx:pt>
          <cx:pt idx="3690">2003</cx:pt>
          <cx:pt idx="3691">2003</cx:pt>
          <cx:pt idx="3692">2003</cx:pt>
          <cx:pt idx="3693">2003</cx:pt>
          <cx:pt idx="3694">2003</cx:pt>
          <cx:pt idx="3695">2003</cx:pt>
          <cx:pt idx="3696">2003</cx:pt>
          <cx:pt idx="3697">2003</cx:pt>
          <cx:pt idx="3698">2003</cx:pt>
          <cx:pt idx="3699">2003</cx:pt>
          <cx:pt idx="3700">2003</cx:pt>
          <cx:pt idx="3701">2003</cx:pt>
          <cx:pt idx="3702">2003</cx:pt>
          <cx:pt idx="3703">2003</cx:pt>
          <cx:pt idx="3704">2003</cx:pt>
          <cx:pt idx="3705">2003</cx:pt>
          <cx:pt idx="3706">2003</cx:pt>
          <cx:pt idx="3707">2003</cx:pt>
          <cx:pt idx="3708">2003</cx:pt>
          <cx:pt idx="3709">2003</cx:pt>
          <cx:pt idx="3710">2003</cx:pt>
          <cx:pt idx="3711">2003</cx:pt>
          <cx:pt idx="3712">2003</cx:pt>
          <cx:pt idx="3713">2003</cx:pt>
          <cx:pt idx="3714">2003</cx:pt>
          <cx:pt idx="3715">2003</cx:pt>
          <cx:pt idx="3716">2003</cx:pt>
          <cx:pt idx="3717">2003</cx:pt>
          <cx:pt idx="3718">2003</cx:pt>
          <cx:pt idx="3719">2003</cx:pt>
          <cx:pt idx="3720">2003</cx:pt>
          <cx:pt idx="3721">2003</cx:pt>
          <cx:pt idx="3722">2003</cx:pt>
          <cx:pt idx="3723">2003</cx:pt>
          <cx:pt idx="3724">2003</cx:pt>
          <cx:pt idx="3725">2003</cx:pt>
          <cx:pt idx="3726">2003</cx:pt>
          <cx:pt idx="3727">2003</cx:pt>
          <cx:pt idx="3728">2003</cx:pt>
          <cx:pt idx="3729">2003</cx:pt>
          <cx:pt idx="3730">2003</cx:pt>
          <cx:pt idx="3731">2003</cx:pt>
          <cx:pt idx="3732">2003</cx:pt>
          <cx:pt idx="3733">2003</cx:pt>
          <cx:pt idx="3734">2003</cx:pt>
          <cx:pt idx="3735">2003</cx:pt>
          <cx:pt idx="3736">2003</cx:pt>
          <cx:pt idx="3737">2003</cx:pt>
          <cx:pt idx="3738">2003</cx:pt>
          <cx:pt idx="3739">2003</cx:pt>
          <cx:pt idx="3740">2003</cx:pt>
          <cx:pt idx="3741">2003</cx:pt>
          <cx:pt idx="3742">2003</cx:pt>
          <cx:pt idx="3743">2003</cx:pt>
          <cx:pt idx="3744">2003</cx:pt>
          <cx:pt idx="3745">2003</cx:pt>
          <cx:pt idx="3746">2003</cx:pt>
          <cx:pt idx="3747">2003</cx:pt>
          <cx:pt idx="3748">2003</cx:pt>
          <cx:pt idx="3749">2003</cx:pt>
          <cx:pt idx="3750">2003</cx:pt>
          <cx:pt idx="3751">2003</cx:pt>
          <cx:pt idx="3752">2003</cx:pt>
          <cx:pt idx="3753">2003</cx:pt>
          <cx:pt idx="3754">2003</cx:pt>
          <cx:pt idx="3755">2003</cx:pt>
          <cx:pt idx="3756">2003</cx:pt>
          <cx:pt idx="3757">2003</cx:pt>
          <cx:pt idx="3758">2003</cx:pt>
          <cx:pt idx="3759">2003</cx:pt>
          <cx:pt idx="3760">2003</cx:pt>
          <cx:pt idx="3761">2003</cx:pt>
          <cx:pt idx="3762">2003</cx:pt>
          <cx:pt idx="3763">2003</cx:pt>
          <cx:pt idx="3764">2003</cx:pt>
          <cx:pt idx="3765">2003</cx:pt>
          <cx:pt idx="3766">2003</cx:pt>
          <cx:pt idx="3767">2003</cx:pt>
          <cx:pt idx="3768">2003</cx:pt>
          <cx:pt idx="3769">2003</cx:pt>
          <cx:pt idx="3770">2003</cx:pt>
          <cx:pt idx="3771">2003</cx:pt>
          <cx:pt idx="3772">2003</cx:pt>
          <cx:pt idx="3773">2003</cx:pt>
          <cx:pt idx="3774">2003</cx:pt>
          <cx:pt idx="3775">2003</cx:pt>
          <cx:pt idx="3776">2003</cx:pt>
          <cx:pt idx="3777">2003</cx:pt>
          <cx:pt idx="3778">2003</cx:pt>
          <cx:pt idx="3779">2003</cx:pt>
          <cx:pt idx="3780">2003</cx:pt>
          <cx:pt idx="3781">2003</cx:pt>
          <cx:pt idx="3782">2003</cx:pt>
          <cx:pt idx="3783">2003</cx:pt>
          <cx:pt idx="3784">2003</cx:pt>
          <cx:pt idx="3785">2003</cx:pt>
          <cx:pt idx="3786">2003</cx:pt>
          <cx:pt idx="3787">2003</cx:pt>
          <cx:pt idx="3788">2003</cx:pt>
          <cx:pt idx="3789">2003</cx:pt>
          <cx:pt idx="3790">2003</cx:pt>
          <cx:pt idx="3791">2003</cx:pt>
          <cx:pt idx="3792">2003</cx:pt>
          <cx:pt idx="3793">2003</cx:pt>
          <cx:pt idx="3794">2003</cx:pt>
          <cx:pt idx="3795">2003</cx:pt>
          <cx:pt idx="3796">2003</cx:pt>
          <cx:pt idx="3797">2003</cx:pt>
          <cx:pt idx="3798">2003</cx:pt>
          <cx:pt idx="3799">2003</cx:pt>
          <cx:pt idx="3800">2003</cx:pt>
          <cx:pt idx="3801">2003</cx:pt>
          <cx:pt idx="3802">2003</cx:pt>
          <cx:pt idx="3803">2003</cx:pt>
          <cx:pt idx="3804">2003</cx:pt>
          <cx:pt idx="3805">2003</cx:pt>
          <cx:pt idx="3806">2003</cx:pt>
          <cx:pt idx="3807">2003</cx:pt>
          <cx:pt idx="3808">2003</cx:pt>
          <cx:pt idx="3809">2003</cx:pt>
          <cx:pt idx="3810">2003</cx:pt>
          <cx:pt idx="3811">2003</cx:pt>
          <cx:pt idx="3812">2003</cx:pt>
          <cx:pt idx="3813">2003</cx:pt>
          <cx:pt idx="3814">2003</cx:pt>
          <cx:pt idx="3815">2003</cx:pt>
          <cx:pt idx="3816">2003</cx:pt>
          <cx:pt idx="3817">2003</cx:pt>
          <cx:pt idx="3818">2003</cx:pt>
          <cx:pt idx="3819">2003</cx:pt>
          <cx:pt idx="3820">2003</cx:pt>
          <cx:pt idx="3821">2003</cx:pt>
          <cx:pt idx="3822">2003</cx:pt>
          <cx:pt idx="3823">2003</cx:pt>
          <cx:pt idx="3824">2003</cx:pt>
          <cx:pt idx="3825">2003</cx:pt>
          <cx:pt idx="3826">2003</cx:pt>
          <cx:pt idx="3827">2003</cx:pt>
          <cx:pt idx="3828">2003</cx:pt>
          <cx:pt idx="3829">2003</cx:pt>
          <cx:pt idx="3830">2003</cx:pt>
          <cx:pt idx="3831">2003</cx:pt>
          <cx:pt idx="3832">2003</cx:pt>
          <cx:pt idx="3833">2003</cx:pt>
          <cx:pt idx="3834">2003</cx:pt>
          <cx:pt idx="3835">2003</cx:pt>
          <cx:pt idx="3836">2003</cx:pt>
          <cx:pt idx="3837">2003</cx:pt>
          <cx:pt idx="3838">2003</cx:pt>
          <cx:pt idx="3839">2003</cx:pt>
          <cx:pt idx="3840">2003</cx:pt>
          <cx:pt idx="3841">2003</cx:pt>
          <cx:pt idx="3842">2003</cx:pt>
          <cx:pt idx="3843">2003</cx:pt>
          <cx:pt idx="3844">2003</cx:pt>
          <cx:pt idx="3845">2003</cx:pt>
          <cx:pt idx="3846">2003</cx:pt>
          <cx:pt idx="3847">2003</cx:pt>
          <cx:pt idx="3848">2003</cx:pt>
          <cx:pt idx="3849">2003</cx:pt>
          <cx:pt idx="3850">2003</cx:pt>
          <cx:pt idx="3851">2003</cx:pt>
          <cx:pt idx="3852">2003</cx:pt>
          <cx:pt idx="3853">2003</cx:pt>
          <cx:pt idx="3854">2003</cx:pt>
          <cx:pt idx="3855">2003</cx:pt>
          <cx:pt idx="3856">2003</cx:pt>
          <cx:pt idx="3857">2003</cx:pt>
          <cx:pt idx="3858">2003</cx:pt>
          <cx:pt idx="3859">2003</cx:pt>
          <cx:pt idx="3860">2003</cx:pt>
          <cx:pt idx="3861">2003</cx:pt>
          <cx:pt idx="3862">2003</cx:pt>
          <cx:pt idx="3863">2003</cx:pt>
          <cx:pt idx="3864">2003</cx:pt>
          <cx:pt idx="3865">2003</cx:pt>
          <cx:pt idx="3866">2003</cx:pt>
          <cx:pt idx="3867">2003</cx:pt>
          <cx:pt idx="3868">2003</cx:pt>
          <cx:pt idx="3869">2003</cx:pt>
          <cx:pt idx="3870">2003</cx:pt>
          <cx:pt idx="3871">2003</cx:pt>
          <cx:pt idx="3872">2003</cx:pt>
          <cx:pt idx="3873">2003</cx:pt>
          <cx:pt idx="3874">2003</cx:pt>
          <cx:pt idx="3875">2003</cx:pt>
          <cx:pt idx="3876">2003</cx:pt>
          <cx:pt idx="3877">2003</cx:pt>
          <cx:pt idx="3878">2003</cx:pt>
          <cx:pt idx="3879">2003</cx:pt>
          <cx:pt idx="3880">2003</cx:pt>
          <cx:pt idx="3881">2003</cx:pt>
          <cx:pt idx="3882">2003</cx:pt>
          <cx:pt idx="3883">2003</cx:pt>
          <cx:pt idx="3884">2003</cx:pt>
          <cx:pt idx="3885">2003</cx:pt>
          <cx:pt idx="3886">2003</cx:pt>
          <cx:pt idx="3887">2003</cx:pt>
          <cx:pt idx="3888">2003</cx:pt>
          <cx:pt idx="3889">2003</cx:pt>
          <cx:pt idx="3890">2003</cx:pt>
          <cx:pt idx="3891">2003</cx:pt>
          <cx:pt idx="3892">2003</cx:pt>
          <cx:pt idx="3893">2003</cx:pt>
          <cx:pt idx="3894">2003</cx:pt>
          <cx:pt idx="3895">2003</cx:pt>
          <cx:pt idx="3896">2003</cx:pt>
          <cx:pt idx="3897">2003</cx:pt>
          <cx:pt idx="3898">2003</cx:pt>
          <cx:pt idx="3899">2003</cx:pt>
          <cx:pt idx="3900">2003</cx:pt>
          <cx:pt idx="3901">2003</cx:pt>
          <cx:pt idx="3902">2003</cx:pt>
          <cx:pt idx="3903">2003</cx:pt>
          <cx:pt idx="3904">2003</cx:pt>
          <cx:pt idx="3905">2003</cx:pt>
          <cx:pt idx="3906">2003</cx:pt>
          <cx:pt idx="3907">2003</cx:pt>
          <cx:pt idx="3908">2003</cx:pt>
          <cx:pt idx="3909">2003</cx:pt>
          <cx:pt idx="3910">2003</cx:pt>
          <cx:pt idx="3911">2003</cx:pt>
          <cx:pt idx="3912">2003</cx:pt>
          <cx:pt idx="3913">2003</cx:pt>
          <cx:pt idx="3914">2003</cx:pt>
          <cx:pt idx="3915">2003</cx:pt>
          <cx:pt idx="3916">2003</cx:pt>
          <cx:pt idx="3917">2003</cx:pt>
          <cx:pt idx="3918">2003</cx:pt>
          <cx:pt idx="3919">2003</cx:pt>
          <cx:pt idx="3920">2003</cx:pt>
          <cx:pt idx="3921">2003</cx:pt>
          <cx:pt idx="3922">2003</cx:pt>
          <cx:pt idx="3923">2003</cx:pt>
          <cx:pt idx="3924">2003</cx:pt>
          <cx:pt idx="3925">2003</cx:pt>
          <cx:pt idx="3926">2003</cx:pt>
          <cx:pt idx="3927">2003</cx:pt>
          <cx:pt idx="3928">2003</cx:pt>
          <cx:pt idx="3929">2003</cx:pt>
          <cx:pt idx="3930">2003</cx:pt>
          <cx:pt idx="3931">2003</cx:pt>
          <cx:pt idx="3932">2003</cx:pt>
          <cx:pt idx="3933">2003</cx:pt>
          <cx:pt idx="3934">2003</cx:pt>
          <cx:pt idx="3935">2003</cx:pt>
          <cx:pt idx="3936">2003</cx:pt>
          <cx:pt idx="3937">2003</cx:pt>
          <cx:pt idx="3938">2003</cx:pt>
          <cx:pt idx="3939">2003</cx:pt>
          <cx:pt idx="3940">2003</cx:pt>
          <cx:pt idx="3941">2003</cx:pt>
          <cx:pt idx="3942">2003</cx:pt>
          <cx:pt idx="3943">2003</cx:pt>
          <cx:pt idx="3944">2003</cx:pt>
          <cx:pt idx="3945">2003</cx:pt>
          <cx:pt idx="3946">2003</cx:pt>
          <cx:pt idx="3947">2003</cx:pt>
          <cx:pt idx="3948">2003</cx:pt>
          <cx:pt idx="3949">2003</cx:pt>
          <cx:pt idx="3950">2003</cx:pt>
          <cx:pt idx="3951">2003</cx:pt>
          <cx:pt idx="3952">2003</cx:pt>
          <cx:pt idx="3953">2003</cx:pt>
          <cx:pt idx="3954">2003</cx:pt>
          <cx:pt idx="3955">2003</cx:pt>
          <cx:pt idx="3956">2003</cx:pt>
          <cx:pt idx="3957">2003</cx:pt>
          <cx:pt idx="3958">2003</cx:pt>
          <cx:pt idx="3959">2003</cx:pt>
          <cx:pt idx="3960">2003</cx:pt>
          <cx:pt idx="3961">2003</cx:pt>
          <cx:pt idx="3962">2003</cx:pt>
          <cx:pt idx="3963">2003</cx:pt>
          <cx:pt idx="3964">2003</cx:pt>
          <cx:pt idx="3965">2003</cx:pt>
          <cx:pt idx="3966">2003</cx:pt>
          <cx:pt idx="3967">2003</cx:pt>
          <cx:pt idx="3968">2003</cx:pt>
          <cx:pt idx="3969">2003</cx:pt>
          <cx:pt idx="3970">2003</cx:pt>
          <cx:pt idx="3971">2003</cx:pt>
          <cx:pt idx="3972">2003</cx:pt>
          <cx:pt idx="3973">2003</cx:pt>
          <cx:pt idx="3974">2003</cx:pt>
          <cx:pt idx="3975">2003</cx:pt>
          <cx:pt idx="3976">2003</cx:pt>
          <cx:pt idx="3977">2003</cx:pt>
          <cx:pt idx="3978">2003</cx:pt>
          <cx:pt idx="3979">2003</cx:pt>
          <cx:pt idx="3980">2003</cx:pt>
          <cx:pt idx="3981">2003</cx:pt>
          <cx:pt idx="3982">2003</cx:pt>
          <cx:pt idx="3983">2003</cx:pt>
          <cx:pt idx="3984">2003</cx:pt>
          <cx:pt idx="3985">2003</cx:pt>
          <cx:pt idx="3986">2003</cx:pt>
          <cx:pt idx="3987">2003</cx:pt>
          <cx:pt idx="3988">2003</cx:pt>
          <cx:pt idx="3989">2003</cx:pt>
          <cx:pt idx="3990">2003</cx:pt>
          <cx:pt idx="3991">2003</cx:pt>
          <cx:pt idx="3992">2003</cx:pt>
          <cx:pt idx="3993">2003</cx:pt>
          <cx:pt idx="3994">2003</cx:pt>
          <cx:pt idx="3995">2003</cx:pt>
          <cx:pt idx="3996">2003</cx:pt>
          <cx:pt idx="3997">2003</cx:pt>
          <cx:pt idx="3998">2003</cx:pt>
          <cx:pt idx="3999">2003</cx:pt>
          <cx:pt idx="4000">2003</cx:pt>
          <cx:pt idx="4001">2003</cx:pt>
          <cx:pt idx="4002">2003</cx:pt>
          <cx:pt idx="4003">2003</cx:pt>
          <cx:pt idx="4004">2003</cx:pt>
          <cx:pt idx="4005">2003</cx:pt>
          <cx:pt idx="4006">2003</cx:pt>
          <cx:pt idx="4007">2003</cx:pt>
          <cx:pt idx="4008">2003</cx:pt>
          <cx:pt idx="4009">2003</cx:pt>
          <cx:pt idx="4010">2003</cx:pt>
          <cx:pt idx="4011">2003</cx:pt>
          <cx:pt idx="4012">2003</cx:pt>
          <cx:pt idx="4013">2003</cx:pt>
          <cx:pt idx="4014">2003</cx:pt>
          <cx:pt idx="4015">2003</cx:pt>
          <cx:pt idx="4016">2003</cx:pt>
          <cx:pt idx="4017">2003</cx:pt>
          <cx:pt idx="4018">2003</cx:pt>
          <cx:pt idx="4019">2003</cx:pt>
          <cx:pt idx="4020">2003</cx:pt>
          <cx:pt idx="4021">2003</cx:pt>
          <cx:pt idx="4022">2003</cx:pt>
          <cx:pt idx="4023">2003</cx:pt>
          <cx:pt idx="4024">2003</cx:pt>
          <cx:pt idx="4025">2003</cx:pt>
          <cx:pt idx="4026">2003</cx:pt>
          <cx:pt idx="4027">2003</cx:pt>
          <cx:pt idx="4028">2003</cx:pt>
          <cx:pt idx="4029">2003</cx:pt>
          <cx:pt idx="4030">2003</cx:pt>
          <cx:pt idx="4031">2003</cx:pt>
          <cx:pt idx="4032">2003</cx:pt>
          <cx:pt idx="4033">2003</cx:pt>
          <cx:pt idx="4034">2003</cx:pt>
          <cx:pt idx="4035">2003</cx:pt>
          <cx:pt idx="4036">2003</cx:pt>
          <cx:pt idx="4037">2003</cx:pt>
          <cx:pt idx="4038">2003</cx:pt>
          <cx:pt idx="4039">2003</cx:pt>
          <cx:pt idx="4040">2003</cx:pt>
          <cx:pt idx="4041">2003</cx:pt>
          <cx:pt idx="4042">2003</cx:pt>
          <cx:pt idx="4043">2003</cx:pt>
          <cx:pt idx="4044">2003</cx:pt>
          <cx:pt idx="4045">2003</cx:pt>
          <cx:pt idx="4046">2003</cx:pt>
          <cx:pt idx="4047">2003</cx:pt>
          <cx:pt idx="4048">2003</cx:pt>
          <cx:pt idx="4049">2003</cx:pt>
          <cx:pt idx="4050">2003</cx:pt>
          <cx:pt idx="4051">2003</cx:pt>
          <cx:pt idx="4052">2003</cx:pt>
          <cx:pt idx="4053">2003</cx:pt>
          <cx:pt idx="4054">2003</cx:pt>
          <cx:pt idx="4055">2003</cx:pt>
          <cx:pt idx="4056">2003</cx:pt>
          <cx:pt idx="4057">2003</cx:pt>
          <cx:pt idx="4058">2003</cx:pt>
          <cx:pt idx="4059">2003</cx:pt>
          <cx:pt idx="4060">2003</cx:pt>
          <cx:pt idx="4061">2003</cx:pt>
          <cx:pt idx="4062">2003</cx:pt>
          <cx:pt idx="4063">2003</cx:pt>
          <cx:pt idx="4064">2003</cx:pt>
          <cx:pt idx="4065">2003</cx:pt>
          <cx:pt idx="4066">2003</cx:pt>
          <cx:pt idx="4067">2003</cx:pt>
          <cx:pt idx="4068">2003</cx:pt>
          <cx:pt idx="4069">2003</cx:pt>
          <cx:pt idx="4070">2003</cx:pt>
          <cx:pt idx="4071">2003</cx:pt>
          <cx:pt idx="4072">2003</cx:pt>
          <cx:pt idx="4073">2003</cx:pt>
          <cx:pt idx="4074">2003</cx:pt>
          <cx:pt idx="4075">2003</cx:pt>
          <cx:pt idx="4076">2003</cx:pt>
          <cx:pt idx="4077">2003</cx:pt>
          <cx:pt idx="4078">2003</cx:pt>
          <cx:pt idx="4079">2003</cx:pt>
          <cx:pt idx="4080">2003</cx:pt>
          <cx:pt idx="4081">2003</cx:pt>
          <cx:pt idx="4082">2003</cx:pt>
          <cx:pt idx="4083">2003</cx:pt>
          <cx:pt idx="4084">2003</cx:pt>
          <cx:pt idx="4085">2003</cx:pt>
          <cx:pt idx="4086">2003</cx:pt>
          <cx:pt idx="4087">2003</cx:pt>
          <cx:pt idx="4088">2003</cx:pt>
          <cx:pt idx="4089">2003</cx:pt>
          <cx:pt idx="4090">2003</cx:pt>
          <cx:pt idx="4091">2003</cx:pt>
          <cx:pt idx="4092">2003</cx:pt>
          <cx:pt idx="4093">2003</cx:pt>
          <cx:pt idx="4094">2003</cx:pt>
          <cx:pt idx="4095">2003</cx:pt>
          <cx:pt idx="4096">2003</cx:pt>
          <cx:pt idx="4097">2003</cx:pt>
          <cx:pt idx="4098">2003</cx:pt>
          <cx:pt idx="4099">2003</cx:pt>
          <cx:pt idx="4100">2003</cx:pt>
          <cx:pt idx="4101">2003</cx:pt>
          <cx:pt idx="4102">2003</cx:pt>
          <cx:pt idx="4103">2003</cx:pt>
          <cx:pt idx="4104">2003</cx:pt>
          <cx:pt idx="4105">2003</cx:pt>
          <cx:pt idx="4106">2003</cx:pt>
          <cx:pt idx="4107">2003</cx:pt>
          <cx:pt idx="4108">2003</cx:pt>
          <cx:pt idx="4109">2003</cx:pt>
          <cx:pt idx="4110">2003</cx:pt>
          <cx:pt idx="4111">2003</cx:pt>
          <cx:pt idx="4112">2003</cx:pt>
          <cx:pt idx="4113">2003</cx:pt>
          <cx:pt idx="4114">2003</cx:pt>
          <cx:pt idx="4115">2003</cx:pt>
          <cx:pt idx="4116">2003</cx:pt>
          <cx:pt idx="4117">2003</cx:pt>
          <cx:pt idx="4118">2003</cx:pt>
          <cx:pt idx="4119">2003</cx:pt>
          <cx:pt idx="4120">2003</cx:pt>
          <cx:pt idx="4121">2003</cx:pt>
          <cx:pt idx="4122">2003</cx:pt>
          <cx:pt idx="4123">2003</cx:pt>
          <cx:pt idx="4124">2003</cx:pt>
          <cx:pt idx="4125">2003</cx:pt>
          <cx:pt idx="4126">2003</cx:pt>
          <cx:pt idx="4127">2003</cx:pt>
          <cx:pt idx="4128">2003</cx:pt>
          <cx:pt idx="4129">2003</cx:pt>
          <cx:pt idx="4130">2003</cx:pt>
          <cx:pt idx="4131">2003</cx:pt>
          <cx:pt idx="4132">2003</cx:pt>
          <cx:pt idx="4133">2003</cx:pt>
          <cx:pt idx="4134">2003</cx:pt>
          <cx:pt idx="4135">2003</cx:pt>
          <cx:pt idx="4136">2003</cx:pt>
          <cx:pt idx="4137">2003</cx:pt>
          <cx:pt idx="4138">2003</cx:pt>
          <cx:pt idx="4139">2003</cx:pt>
          <cx:pt idx="4140">2003</cx:pt>
          <cx:pt idx="4141">2003</cx:pt>
          <cx:pt idx="4142">2003</cx:pt>
          <cx:pt idx="4143">2003</cx:pt>
          <cx:pt idx="4144">2003</cx:pt>
          <cx:pt idx="4145">2003</cx:pt>
          <cx:pt idx="4146">2003</cx:pt>
          <cx:pt idx="4147">2003</cx:pt>
          <cx:pt idx="4148">2003</cx:pt>
          <cx:pt idx="4149">2003</cx:pt>
          <cx:pt idx="4150">2003</cx:pt>
          <cx:pt idx="4151">2003</cx:pt>
          <cx:pt idx="4152">2003</cx:pt>
          <cx:pt idx="4153">2003</cx:pt>
          <cx:pt idx="4154">2003</cx:pt>
          <cx:pt idx="4155">2003</cx:pt>
          <cx:pt idx="4156">2003</cx:pt>
          <cx:pt idx="4157">2003</cx:pt>
          <cx:pt idx="4158">2003</cx:pt>
          <cx:pt idx="4159">2003</cx:pt>
          <cx:pt idx="4160">2003</cx:pt>
          <cx:pt idx="4161">2003</cx:pt>
          <cx:pt idx="4162">2003</cx:pt>
          <cx:pt idx="4163">2003</cx:pt>
          <cx:pt idx="4164">2003</cx:pt>
          <cx:pt idx="4165">2003</cx:pt>
          <cx:pt idx="4166">2003</cx:pt>
          <cx:pt idx="4167">2003</cx:pt>
          <cx:pt idx="4168">2003</cx:pt>
          <cx:pt idx="4169">2003</cx:pt>
          <cx:pt idx="4170">2003</cx:pt>
          <cx:pt idx="4171">2003</cx:pt>
          <cx:pt idx="4172">2003</cx:pt>
          <cx:pt idx="4173">2003</cx:pt>
          <cx:pt idx="4174">2003</cx:pt>
          <cx:pt idx="4175">2003</cx:pt>
          <cx:pt idx="4176">2003</cx:pt>
          <cx:pt idx="4177">2003</cx:pt>
          <cx:pt idx="4178">2003</cx:pt>
          <cx:pt idx="4179">2003</cx:pt>
          <cx:pt idx="4180">2003</cx:pt>
          <cx:pt idx="4181">2003</cx:pt>
          <cx:pt idx="4182">2003</cx:pt>
          <cx:pt idx="4183">2003</cx:pt>
          <cx:pt idx="4184">2003</cx:pt>
          <cx:pt idx="4185">2003</cx:pt>
          <cx:pt idx="4186">2003</cx:pt>
          <cx:pt idx="4187">2003</cx:pt>
          <cx:pt idx="4188">2003</cx:pt>
          <cx:pt idx="4189">2003</cx:pt>
          <cx:pt idx="4190">2003</cx:pt>
          <cx:pt idx="4191">2003</cx:pt>
          <cx:pt idx="4192">2003</cx:pt>
          <cx:pt idx="4193">2003</cx:pt>
          <cx:pt idx="4194">2003</cx:pt>
          <cx:pt idx="4195">2003</cx:pt>
          <cx:pt idx="4196">2003</cx:pt>
          <cx:pt idx="4197">2003</cx:pt>
          <cx:pt idx="4198">2003</cx:pt>
          <cx:pt idx="4199">2003</cx:pt>
          <cx:pt idx="4200">2003</cx:pt>
          <cx:pt idx="4201">2003</cx:pt>
          <cx:pt idx="4202">2003</cx:pt>
          <cx:pt idx="4203">2003</cx:pt>
          <cx:pt idx="4204">2003</cx:pt>
          <cx:pt idx="4205">2003</cx:pt>
          <cx:pt idx="4206">2003</cx:pt>
          <cx:pt idx="4207">2003</cx:pt>
          <cx:pt idx="4208">2003</cx:pt>
          <cx:pt idx="4209">2003</cx:pt>
          <cx:pt idx="4210">2003</cx:pt>
          <cx:pt idx="4211">2003</cx:pt>
          <cx:pt idx="4212">2003</cx:pt>
          <cx:pt idx="4213">2003</cx:pt>
          <cx:pt idx="4214">2003</cx:pt>
          <cx:pt idx="4215">2003</cx:pt>
          <cx:pt idx="4216">2003</cx:pt>
          <cx:pt idx="4217">2003</cx:pt>
          <cx:pt idx="4218">2003</cx:pt>
          <cx:pt idx="4219">2003</cx:pt>
          <cx:pt idx="4220">2003</cx:pt>
          <cx:pt idx="4221">2003</cx:pt>
          <cx:pt idx="4222">2003</cx:pt>
          <cx:pt idx="4223">2003</cx:pt>
          <cx:pt idx="4224">2003</cx:pt>
          <cx:pt idx="4225">2003</cx:pt>
          <cx:pt idx="4226">2003</cx:pt>
          <cx:pt idx="4227">2003</cx:pt>
          <cx:pt idx="4228">2003</cx:pt>
          <cx:pt idx="4229">2003</cx:pt>
          <cx:pt idx="4230">2003</cx:pt>
          <cx:pt idx="4231">2003</cx:pt>
          <cx:pt idx="4232">2003</cx:pt>
          <cx:pt idx="4233">2003</cx:pt>
          <cx:pt idx="4234">2003</cx:pt>
          <cx:pt idx="4235">2003</cx:pt>
          <cx:pt idx="4236">2003</cx:pt>
          <cx:pt idx="4237">2003</cx:pt>
          <cx:pt idx="4238">2003</cx:pt>
          <cx:pt idx="4239">2003</cx:pt>
          <cx:pt idx="4240">2003</cx:pt>
          <cx:pt idx="4241">2003</cx:pt>
          <cx:pt idx="4242">2003</cx:pt>
          <cx:pt idx="4243">2003</cx:pt>
          <cx:pt idx="4244">2003</cx:pt>
          <cx:pt idx="4245">2003</cx:pt>
          <cx:pt idx="4246">2003</cx:pt>
          <cx:pt idx="4247">2003</cx:pt>
          <cx:pt idx="4248">2003</cx:pt>
          <cx:pt idx="4249">2003</cx:pt>
          <cx:pt idx="4250">2003</cx:pt>
          <cx:pt idx="4251">2003</cx:pt>
          <cx:pt idx="4252">2003</cx:pt>
          <cx:pt idx="4253">2003</cx:pt>
          <cx:pt idx="4254">2003</cx:pt>
          <cx:pt idx="4255">2003</cx:pt>
          <cx:pt idx="4256">2003</cx:pt>
          <cx:pt idx="4257">2003</cx:pt>
          <cx:pt idx="4258">2003</cx:pt>
          <cx:pt idx="4259">2003</cx:pt>
          <cx:pt idx="4260">2003</cx:pt>
          <cx:pt idx="4261">2003</cx:pt>
          <cx:pt idx="4262">2003</cx:pt>
          <cx:pt idx="4263">2003</cx:pt>
          <cx:pt idx="4264">2003</cx:pt>
          <cx:pt idx="4265">2003</cx:pt>
          <cx:pt idx="4266">2003</cx:pt>
          <cx:pt idx="4267">2003</cx:pt>
          <cx:pt idx="4268">2003</cx:pt>
          <cx:pt idx="4269">2003</cx:pt>
          <cx:pt idx="4270">2003</cx:pt>
          <cx:pt idx="4271">2003</cx:pt>
          <cx:pt idx="4272">2003</cx:pt>
          <cx:pt idx="4273">2003</cx:pt>
          <cx:pt idx="4274">2003</cx:pt>
          <cx:pt idx="4275">2003</cx:pt>
          <cx:pt idx="4276">2003</cx:pt>
          <cx:pt idx="4277">2003</cx:pt>
          <cx:pt idx="4278">2003</cx:pt>
          <cx:pt idx="4279">2003</cx:pt>
          <cx:pt idx="4280">2003</cx:pt>
          <cx:pt idx="4281">2003</cx:pt>
          <cx:pt idx="4282">2003</cx:pt>
          <cx:pt idx="4283">2003</cx:pt>
          <cx:pt idx="4284">2003</cx:pt>
          <cx:pt idx="4285">2003</cx:pt>
          <cx:pt idx="4286">2003</cx:pt>
          <cx:pt idx="4287">2003</cx:pt>
          <cx:pt idx="4288">2003</cx:pt>
          <cx:pt idx="4289">2003</cx:pt>
          <cx:pt idx="4290">2003</cx:pt>
          <cx:pt idx="4291">2003</cx:pt>
          <cx:pt idx="4292">2003</cx:pt>
          <cx:pt idx="4293">2003</cx:pt>
          <cx:pt idx="4294">2003</cx:pt>
          <cx:pt idx="4295">2003</cx:pt>
          <cx:pt idx="4296">2003</cx:pt>
          <cx:pt idx="4297">2003</cx:pt>
          <cx:pt idx="4298">2003</cx:pt>
          <cx:pt idx="4299">2003</cx:pt>
          <cx:pt idx="4300">2003</cx:pt>
          <cx:pt idx="4301">2003</cx:pt>
          <cx:pt idx="4302">2003</cx:pt>
          <cx:pt idx="4303">2003</cx:pt>
          <cx:pt idx="4304">2003</cx:pt>
          <cx:pt idx="4305">2003</cx:pt>
          <cx:pt idx="4306">2003</cx:pt>
          <cx:pt idx="4307">2003</cx:pt>
          <cx:pt idx="4308">2003</cx:pt>
          <cx:pt idx="4309">2003</cx:pt>
          <cx:pt idx="4310">2003</cx:pt>
          <cx:pt idx="4311">2003</cx:pt>
          <cx:pt idx="4312">2003</cx:pt>
          <cx:pt idx="4313">2003</cx:pt>
          <cx:pt idx="4314">2003</cx:pt>
          <cx:pt idx="4315">2003</cx:pt>
          <cx:pt idx="4316">2003</cx:pt>
          <cx:pt idx="4317">2003</cx:pt>
          <cx:pt idx="4318">2003</cx:pt>
          <cx:pt idx="4319">2003</cx:pt>
          <cx:pt idx="4320">2003</cx:pt>
          <cx:pt idx="4321">2003</cx:pt>
          <cx:pt idx="4322">2003</cx:pt>
          <cx:pt idx="4323">2003</cx:pt>
          <cx:pt idx="4324">2003</cx:pt>
          <cx:pt idx="4325">2003</cx:pt>
          <cx:pt idx="4326">2003</cx:pt>
          <cx:pt idx="4327">2003</cx:pt>
          <cx:pt idx="4328">2003</cx:pt>
          <cx:pt idx="4329">2003</cx:pt>
          <cx:pt idx="4330">2003</cx:pt>
          <cx:pt idx="4331">2003</cx:pt>
          <cx:pt idx="4332">2003</cx:pt>
          <cx:pt idx="4333">2003</cx:pt>
          <cx:pt idx="4334">2003</cx:pt>
          <cx:pt idx="4335">2003</cx:pt>
          <cx:pt idx="4336">2003</cx:pt>
          <cx:pt idx="4337">2003</cx:pt>
          <cx:pt idx="4338">2003</cx:pt>
          <cx:pt idx="4339">2003</cx:pt>
          <cx:pt idx="4340">2003</cx:pt>
          <cx:pt idx="4341">2003</cx:pt>
          <cx:pt idx="4342">2003</cx:pt>
          <cx:pt idx="4343">2003</cx:pt>
          <cx:pt idx="4344">2003</cx:pt>
          <cx:pt idx="4345">2003</cx:pt>
          <cx:pt idx="4346">2003</cx:pt>
          <cx:pt idx="4347">2003</cx:pt>
          <cx:pt idx="4348">2003</cx:pt>
          <cx:pt idx="4349">2003</cx:pt>
          <cx:pt idx="4350">2003</cx:pt>
          <cx:pt idx="4351">2003</cx:pt>
          <cx:pt idx="4352">2003</cx:pt>
          <cx:pt idx="4353">2003</cx:pt>
          <cx:pt idx="4354">2003</cx:pt>
          <cx:pt idx="4355">2003</cx:pt>
          <cx:pt idx="4356">2003</cx:pt>
          <cx:pt idx="4357">2003</cx:pt>
          <cx:pt idx="4358">2003</cx:pt>
          <cx:pt idx="4359">2003</cx:pt>
          <cx:pt idx="4360">2003</cx:pt>
          <cx:pt idx="4361">2003</cx:pt>
          <cx:pt idx="4362">2003</cx:pt>
          <cx:pt idx="4363">2003</cx:pt>
          <cx:pt idx="4364">2003</cx:pt>
          <cx:pt idx="4365">2003</cx:pt>
          <cx:pt idx="4366">2003</cx:pt>
          <cx:pt idx="4367">2003</cx:pt>
          <cx:pt idx="4368">2003</cx:pt>
          <cx:pt idx="4369">2003</cx:pt>
          <cx:pt idx="4370">2003</cx:pt>
          <cx:pt idx="4371">2003</cx:pt>
          <cx:pt idx="4372">2003</cx:pt>
          <cx:pt idx="4373">2003</cx:pt>
          <cx:pt idx="4374">2003</cx:pt>
          <cx:pt idx="4375">2003</cx:pt>
          <cx:pt idx="4376">2003</cx:pt>
          <cx:pt idx="4377">2003</cx:pt>
          <cx:pt idx="4378">2003</cx:pt>
          <cx:pt idx="4379">2003</cx:pt>
          <cx:pt idx="4380">2003</cx:pt>
          <cx:pt idx="4381">2003</cx:pt>
          <cx:pt idx="4382">2003</cx:pt>
          <cx:pt idx="4383">2003</cx:pt>
          <cx:pt idx="4384">2003</cx:pt>
          <cx:pt idx="4385">2003</cx:pt>
          <cx:pt idx="4386">2003</cx:pt>
          <cx:pt idx="4387">2003</cx:pt>
          <cx:pt idx="4388">2003</cx:pt>
          <cx:pt idx="4389">2003</cx:pt>
          <cx:pt idx="4390">2003</cx:pt>
          <cx:pt idx="4391">2003</cx:pt>
          <cx:pt idx="4392">2003</cx:pt>
          <cx:pt idx="4393">2003</cx:pt>
          <cx:pt idx="4394">2003</cx:pt>
          <cx:pt idx="4395">2003</cx:pt>
          <cx:pt idx="4396">2003</cx:pt>
          <cx:pt idx="4397">2003</cx:pt>
          <cx:pt idx="4398">2003</cx:pt>
          <cx:pt idx="4399">2003</cx:pt>
          <cx:pt idx="4400">2003</cx:pt>
          <cx:pt idx="4401">2003</cx:pt>
          <cx:pt idx="4402">2003</cx:pt>
          <cx:pt idx="4403">2003</cx:pt>
          <cx:pt idx="4404">2003</cx:pt>
          <cx:pt idx="4405">2003</cx:pt>
          <cx:pt idx="4406">2003</cx:pt>
          <cx:pt idx="4407">2003</cx:pt>
          <cx:pt idx="4408">2003</cx:pt>
          <cx:pt idx="4409">2003</cx:pt>
          <cx:pt idx="4410">2003</cx:pt>
          <cx:pt idx="4411">2003</cx:pt>
          <cx:pt idx="4412">2003</cx:pt>
          <cx:pt idx="4413">2003</cx:pt>
          <cx:pt idx="4414">2003</cx:pt>
          <cx:pt idx="4415">2003</cx:pt>
          <cx:pt idx="4416">2003</cx:pt>
          <cx:pt idx="4417">2003</cx:pt>
          <cx:pt idx="4418">2003</cx:pt>
          <cx:pt idx="4419">2003</cx:pt>
          <cx:pt idx="4420">2003</cx:pt>
          <cx:pt idx="4421">2003</cx:pt>
          <cx:pt idx="4422">2003</cx:pt>
          <cx:pt idx="4423">2003</cx:pt>
          <cx:pt idx="4424">2003</cx:pt>
          <cx:pt idx="4425">2003</cx:pt>
          <cx:pt idx="4426">2003</cx:pt>
          <cx:pt idx="4427">2003</cx:pt>
          <cx:pt idx="4428">2003</cx:pt>
          <cx:pt idx="4429">2003</cx:pt>
          <cx:pt idx="4430">2003</cx:pt>
          <cx:pt idx="4431">2003</cx:pt>
          <cx:pt idx="4432">2003</cx:pt>
          <cx:pt idx="4433">2003</cx:pt>
          <cx:pt idx="4434">2003</cx:pt>
          <cx:pt idx="4435">2003</cx:pt>
          <cx:pt idx="4436">2003</cx:pt>
          <cx:pt idx="4437">2003</cx:pt>
          <cx:pt idx="4438">2003</cx:pt>
          <cx:pt idx="4439">2003</cx:pt>
          <cx:pt idx="4440">2003</cx:pt>
          <cx:pt idx="4441">2003</cx:pt>
          <cx:pt idx="4442">2003</cx:pt>
          <cx:pt idx="4443">2003</cx:pt>
          <cx:pt idx="4444">2003</cx:pt>
          <cx:pt idx="4445">2003</cx:pt>
          <cx:pt idx="4446">2003</cx:pt>
          <cx:pt idx="4447">2003</cx:pt>
          <cx:pt idx="4448">2003</cx:pt>
          <cx:pt idx="4449">2003</cx:pt>
          <cx:pt idx="4450">2003</cx:pt>
          <cx:pt idx="4451">2003</cx:pt>
          <cx:pt idx="4452">2003</cx:pt>
          <cx:pt idx="4453">2003</cx:pt>
          <cx:pt idx="4454">2003</cx:pt>
          <cx:pt idx="4455">2003</cx:pt>
          <cx:pt idx="4456">2003</cx:pt>
          <cx:pt idx="4457">2003</cx:pt>
          <cx:pt idx="4458">2003</cx:pt>
          <cx:pt idx="4459">2003</cx:pt>
          <cx:pt idx="4460">2003</cx:pt>
          <cx:pt idx="4461">2003</cx:pt>
          <cx:pt idx="4462">2003</cx:pt>
          <cx:pt idx="4463">2003</cx:pt>
          <cx:pt idx="4464">2003</cx:pt>
          <cx:pt idx="4465">2003</cx:pt>
          <cx:pt idx="4466">2003</cx:pt>
          <cx:pt idx="4467">2003</cx:pt>
          <cx:pt idx="4468">2003</cx:pt>
          <cx:pt idx="4469">2003</cx:pt>
          <cx:pt idx="4470">2003</cx:pt>
          <cx:pt idx="4471">2003</cx:pt>
          <cx:pt idx="4472">2003</cx:pt>
          <cx:pt idx="4473">2003</cx:pt>
          <cx:pt idx="4474">2003</cx:pt>
          <cx:pt idx="4475">2003</cx:pt>
          <cx:pt idx="4476">2003</cx:pt>
          <cx:pt idx="4477">2003</cx:pt>
          <cx:pt idx="4478">2003</cx:pt>
          <cx:pt idx="4479">2003</cx:pt>
          <cx:pt idx="4480">2003</cx:pt>
          <cx:pt idx="4481">2003</cx:pt>
          <cx:pt idx="4482">2003</cx:pt>
          <cx:pt idx="4483">2003</cx:pt>
          <cx:pt idx="4484">2003</cx:pt>
          <cx:pt idx="4485">2003</cx:pt>
          <cx:pt idx="4486">2003</cx:pt>
          <cx:pt idx="4487">2003</cx:pt>
          <cx:pt idx="4488">2003</cx:pt>
          <cx:pt idx="4489">2003</cx:pt>
          <cx:pt idx="4490">2003</cx:pt>
          <cx:pt idx="4491">2003</cx:pt>
          <cx:pt idx="4492">2003</cx:pt>
          <cx:pt idx="4493">2003</cx:pt>
          <cx:pt idx="4494">2003</cx:pt>
          <cx:pt idx="4495">2003</cx:pt>
          <cx:pt idx="4496">2003</cx:pt>
          <cx:pt idx="4497">2003</cx:pt>
          <cx:pt idx="4498">2003</cx:pt>
          <cx:pt idx="4499">2003</cx:pt>
          <cx:pt idx="4500">2003</cx:pt>
          <cx:pt idx="4501">2003</cx:pt>
          <cx:pt idx="4502">2003</cx:pt>
          <cx:pt idx="4503">2003</cx:pt>
          <cx:pt idx="4504">2003</cx:pt>
          <cx:pt idx="4505">2003</cx:pt>
          <cx:pt idx="4506">2003</cx:pt>
          <cx:pt idx="4507">2003</cx:pt>
          <cx:pt idx="4508">2003</cx:pt>
          <cx:pt idx="4509">2003</cx:pt>
          <cx:pt idx="4510">2003</cx:pt>
          <cx:pt idx="4511">2003</cx:pt>
          <cx:pt idx="4512">2003</cx:pt>
          <cx:pt idx="4513">2003</cx:pt>
          <cx:pt idx="4514">2003</cx:pt>
          <cx:pt idx="4515">2003</cx:pt>
          <cx:pt idx="4516">2003</cx:pt>
          <cx:pt idx="4517">2003</cx:pt>
          <cx:pt idx="4518">2003</cx:pt>
          <cx:pt idx="4519">2003</cx:pt>
          <cx:pt idx="4520">2003</cx:pt>
          <cx:pt idx="4521">2003</cx:pt>
          <cx:pt idx="4522">2003</cx:pt>
          <cx:pt idx="4523">2003</cx:pt>
          <cx:pt idx="4524">2003</cx:pt>
          <cx:pt idx="4525">2003</cx:pt>
          <cx:pt idx="4526">2003</cx:pt>
          <cx:pt idx="4527">2003</cx:pt>
          <cx:pt idx="4528">2003</cx:pt>
          <cx:pt idx="4529">2003</cx:pt>
          <cx:pt idx="4530">2003</cx:pt>
          <cx:pt idx="4531">2003</cx:pt>
          <cx:pt idx="4532">2003</cx:pt>
          <cx:pt idx="4533">2003</cx:pt>
          <cx:pt idx="4534">2003</cx:pt>
          <cx:pt idx="4535">2003</cx:pt>
          <cx:pt idx="4536">2003</cx:pt>
          <cx:pt idx="4537">2003</cx:pt>
          <cx:pt idx="4538">2003</cx:pt>
          <cx:pt idx="4539">2003</cx:pt>
          <cx:pt idx="4540">2003</cx:pt>
          <cx:pt idx="4541">2003</cx:pt>
          <cx:pt idx="4542">2003</cx:pt>
          <cx:pt idx="4543">2003</cx:pt>
          <cx:pt idx="4544">2003</cx:pt>
          <cx:pt idx="4545">2003</cx:pt>
          <cx:pt idx="4546">2003</cx:pt>
          <cx:pt idx="4547">2003</cx:pt>
          <cx:pt idx="4548">2003</cx:pt>
          <cx:pt idx="4549">2003</cx:pt>
          <cx:pt idx="4550">2003</cx:pt>
          <cx:pt idx="4551">2003</cx:pt>
          <cx:pt idx="4552">2003</cx:pt>
          <cx:pt idx="4553">2003</cx:pt>
          <cx:pt idx="4554">2003</cx:pt>
          <cx:pt idx="4555">2003</cx:pt>
          <cx:pt idx="4556">2003</cx:pt>
          <cx:pt idx="4557">2003</cx:pt>
          <cx:pt idx="4558">2003</cx:pt>
          <cx:pt idx="4559">2003</cx:pt>
          <cx:pt idx="4560">2003</cx:pt>
          <cx:pt idx="4561">2003</cx:pt>
          <cx:pt idx="4562">2003</cx:pt>
          <cx:pt idx="4563">2003</cx:pt>
          <cx:pt idx="4564">2003</cx:pt>
          <cx:pt idx="4565">2003</cx:pt>
          <cx:pt idx="4566">2003</cx:pt>
          <cx:pt idx="4567">2003</cx:pt>
          <cx:pt idx="4568">2003</cx:pt>
          <cx:pt idx="4569">2003</cx:pt>
          <cx:pt idx="4570">2003</cx:pt>
          <cx:pt idx="4571">2003</cx:pt>
          <cx:pt idx="4572">2003</cx:pt>
          <cx:pt idx="4573">2003</cx:pt>
          <cx:pt idx="4574">2003</cx:pt>
          <cx:pt idx="4575">2003</cx:pt>
          <cx:pt idx="4576">2003</cx:pt>
          <cx:pt idx="4577">2003</cx:pt>
          <cx:pt idx="4578">2003</cx:pt>
          <cx:pt idx="4579">2003</cx:pt>
          <cx:pt idx="4580">2003</cx:pt>
          <cx:pt idx="4581">2003</cx:pt>
          <cx:pt idx="4582">2003</cx:pt>
          <cx:pt idx="4583">2003</cx:pt>
          <cx:pt idx="4584">2003</cx:pt>
          <cx:pt idx="4585">2003</cx:pt>
          <cx:pt idx="4586">2003</cx:pt>
          <cx:pt idx="4587">2003</cx:pt>
          <cx:pt idx="4588">2003</cx:pt>
          <cx:pt idx="4589">2003</cx:pt>
          <cx:pt idx="4590">2003</cx:pt>
          <cx:pt idx="4591">2003</cx:pt>
          <cx:pt idx="4592">2003</cx:pt>
          <cx:pt idx="4593">2003</cx:pt>
          <cx:pt idx="4594">2003</cx:pt>
          <cx:pt idx="4595">2003</cx:pt>
          <cx:pt idx="4596">2003</cx:pt>
          <cx:pt idx="4597">2003</cx:pt>
          <cx:pt idx="4598">2003</cx:pt>
          <cx:pt idx="4599">2003</cx:pt>
          <cx:pt idx="4600">2003</cx:pt>
          <cx:pt idx="4601">2003</cx:pt>
          <cx:pt idx="4602">2003</cx:pt>
          <cx:pt idx="4603">2003</cx:pt>
          <cx:pt idx="4604">2003</cx:pt>
          <cx:pt idx="4605">2003</cx:pt>
          <cx:pt idx="4606">2003</cx:pt>
          <cx:pt idx="4607">2003</cx:pt>
          <cx:pt idx="4608">2003</cx:pt>
          <cx:pt idx="4609">2003</cx:pt>
          <cx:pt idx="4610">2003</cx:pt>
          <cx:pt idx="4611">2003</cx:pt>
          <cx:pt idx="4612">2003</cx:pt>
          <cx:pt idx="4613">2003</cx:pt>
          <cx:pt idx="4614">2003</cx:pt>
          <cx:pt idx="4615">2003</cx:pt>
          <cx:pt idx="4616">2003</cx:pt>
          <cx:pt idx="4617">2003</cx:pt>
          <cx:pt idx="4618">2003</cx:pt>
          <cx:pt idx="4619">2003</cx:pt>
          <cx:pt idx="4620">2003</cx:pt>
          <cx:pt idx="4621">2003</cx:pt>
          <cx:pt idx="4622">2003</cx:pt>
          <cx:pt idx="4623">2003</cx:pt>
          <cx:pt idx="4624">2003</cx:pt>
          <cx:pt idx="4625">2003</cx:pt>
          <cx:pt idx="4626">2003</cx:pt>
          <cx:pt idx="4627">2003</cx:pt>
          <cx:pt idx="4628">2003</cx:pt>
          <cx:pt idx="4629">2003</cx:pt>
          <cx:pt idx="4630">2003</cx:pt>
          <cx:pt idx="4631">2003</cx:pt>
          <cx:pt idx="4632">2003</cx:pt>
          <cx:pt idx="4633">2003</cx:pt>
          <cx:pt idx="4634">2003</cx:pt>
          <cx:pt idx="4635">2003</cx:pt>
          <cx:pt idx="4636">2003</cx:pt>
          <cx:pt idx="4637">2003</cx:pt>
          <cx:pt idx="4638">2003</cx:pt>
          <cx:pt idx="4639">2003</cx:pt>
          <cx:pt idx="4640">2003</cx:pt>
          <cx:pt idx="4641">2003</cx:pt>
          <cx:pt idx="4642">2003</cx:pt>
          <cx:pt idx="4643">2003</cx:pt>
          <cx:pt idx="4644">2003</cx:pt>
          <cx:pt idx="4645">2003</cx:pt>
          <cx:pt idx="4646">2003</cx:pt>
          <cx:pt idx="4647">2003</cx:pt>
          <cx:pt idx="4648">2003</cx:pt>
          <cx:pt idx="4649">2003</cx:pt>
          <cx:pt idx="4650">2003</cx:pt>
          <cx:pt idx="4651">2003</cx:pt>
          <cx:pt idx="4652">2003</cx:pt>
          <cx:pt idx="4653">2003</cx:pt>
          <cx:pt idx="4654">2003</cx:pt>
          <cx:pt idx="4655">2003</cx:pt>
          <cx:pt idx="4656">2003</cx:pt>
          <cx:pt idx="4657">2003</cx:pt>
          <cx:pt idx="4658">2003</cx:pt>
          <cx:pt idx="4659">2003</cx:pt>
          <cx:pt idx="4660">2003</cx:pt>
          <cx:pt idx="4661">2003</cx:pt>
          <cx:pt idx="4662">2003</cx:pt>
          <cx:pt idx="4663">2003</cx:pt>
          <cx:pt idx="4664">2003</cx:pt>
          <cx:pt idx="4665">2003</cx:pt>
          <cx:pt idx="4666">2003</cx:pt>
          <cx:pt idx="4667">2003</cx:pt>
          <cx:pt idx="4668">2003</cx:pt>
          <cx:pt idx="4669">2003</cx:pt>
          <cx:pt idx="4670">2003</cx:pt>
          <cx:pt idx="4671">2003</cx:pt>
          <cx:pt idx="4672">2003</cx:pt>
          <cx:pt idx="4673">2003</cx:pt>
          <cx:pt idx="4674">2003</cx:pt>
          <cx:pt idx="4675">2003</cx:pt>
          <cx:pt idx="4676">2003</cx:pt>
          <cx:pt idx="4677">2003</cx:pt>
          <cx:pt idx="4678">2003</cx:pt>
          <cx:pt idx="4679">2003</cx:pt>
          <cx:pt idx="4680">2003</cx:pt>
          <cx:pt idx="4681">2003</cx:pt>
          <cx:pt idx="4682">2003</cx:pt>
          <cx:pt idx="4683">2003</cx:pt>
          <cx:pt idx="4684">2003</cx:pt>
          <cx:pt idx="4685">2003</cx:pt>
          <cx:pt idx="4686">2003</cx:pt>
          <cx:pt idx="4687">2003</cx:pt>
          <cx:pt idx="4688">2003</cx:pt>
          <cx:pt idx="4689">2003</cx:pt>
          <cx:pt idx="4690">2003</cx:pt>
          <cx:pt idx="4691">2003</cx:pt>
          <cx:pt idx="4692">2003</cx:pt>
          <cx:pt idx="4693">2003</cx:pt>
          <cx:pt idx="4694">2003</cx:pt>
          <cx:pt idx="4695">2003</cx:pt>
          <cx:pt idx="4696">2003</cx:pt>
          <cx:pt idx="4697">2003</cx:pt>
          <cx:pt idx="4698">2003</cx:pt>
          <cx:pt idx="4699">2003</cx:pt>
          <cx:pt idx="4700">2003</cx:pt>
          <cx:pt idx="4701">2003</cx:pt>
          <cx:pt idx="4702">2003</cx:pt>
          <cx:pt idx="4703">2003</cx:pt>
          <cx:pt idx="4704">2003</cx:pt>
          <cx:pt idx="4705">2003</cx:pt>
          <cx:pt idx="4706">2003</cx:pt>
          <cx:pt idx="4707">2003</cx:pt>
          <cx:pt idx="4708">2003</cx:pt>
          <cx:pt idx="4709">2003</cx:pt>
          <cx:pt idx="4710">2003</cx:pt>
          <cx:pt idx="4711">2003</cx:pt>
          <cx:pt idx="4712">2003</cx:pt>
          <cx:pt idx="4713">2003</cx:pt>
          <cx:pt idx="4714">2003</cx:pt>
          <cx:pt idx="4715">2003</cx:pt>
          <cx:pt idx="4716">2003</cx:pt>
          <cx:pt idx="4717">2003</cx:pt>
          <cx:pt idx="4718">2003</cx:pt>
          <cx:pt idx="4719">2003</cx:pt>
          <cx:pt idx="4720">2003</cx:pt>
          <cx:pt idx="4721">2003</cx:pt>
          <cx:pt idx="4722">2003</cx:pt>
          <cx:pt idx="4723">2003</cx:pt>
          <cx:pt idx="4724">2003</cx:pt>
          <cx:pt idx="4725">2003</cx:pt>
          <cx:pt idx="4726">2003</cx:pt>
          <cx:pt idx="4727">2003</cx:pt>
          <cx:pt idx="4728">2003</cx:pt>
          <cx:pt idx="4729">2003</cx:pt>
          <cx:pt idx="4730">2003</cx:pt>
          <cx:pt idx="4731">2003</cx:pt>
          <cx:pt idx="4732">2003</cx:pt>
          <cx:pt idx="4733">2003</cx:pt>
          <cx:pt idx="4734">2003</cx:pt>
          <cx:pt idx="4735">2003</cx:pt>
          <cx:pt idx="4736">2003</cx:pt>
          <cx:pt idx="4737">2003</cx:pt>
          <cx:pt idx="4738">2003</cx:pt>
          <cx:pt idx="4739">2003</cx:pt>
          <cx:pt idx="4740">2003</cx:pt>
          <cx:pt idx="4741">2003</cx:pt>
          <cx:pt idx="4742">2003</cx:pt>
          <cx:pt idx="4743">2003</cx:pt>
          <cx:pt idx="4744">2003</cx:pt>
          <cx:pt idx="4745">2003</cx:pt>
          <cx:pt idx="4746">2003</cx:pt>
          <cx:pt idx="4747">2003</cx:pt>
          <cx:pt idx="4748">2003</cx:pt>
          <cx:pt idx="4749">2003</cx:pt>
          <cx:pt idx="4750">2003</cx:pt>
          <cx:pt idx="4751">2003</cx:pt>
          <cx:pt idx="4752">2003</cx:pt>
          <cx:pt idx="4753">2003</cx:pt>
          <cx:pt idx="4754">2003</cx:pt>
          <cx:pt idx="4755">2003</cx:pt>
          <cx:pt idx="4756">2003</cx:pt>
          <cx:pt idx="4757">2003</cx:pt>
          <cx:pt idx="4758">2003</cx:pt>
          <cx:pt idx="4759">2003</cx:pt>
          <cx:pt idx="4760">2003</cx:pt>
          <cx:pt idx="4761">2003</cx:pt>
          <cx:pt idx="4762">2003</cx:pt>
          <cx:pt idx="4763">2003</cx:pt>
          <cx:pt idx="4764">2003</cx:pt>
          <cx:pt idx="4765">2003</cx:pt>
          <cx:pt idx="4766">2003</cx:pt>
          <cx:pt idx="4767">2003</cx:pt>
          <cx:pt idx="4768">2003</cx:pt>
          <cx:pt idx="4769">2003</cx:pt>
          <cx:pt idx="4770">2003</cx:pt>
          <cx:pt idx="4771">2003</cx:pt>
          <cx:pt idx="4772">2003</cx:pt>
          <cx:pt idx="4773">2003</cx:pt>
          <cx:pt idx="4774">2003</cx:pt>
          <cx:pt idx="4775">2003</cx:pt>
          <cx:pt idx="4776">2003</cx:pt>
          <cx:pt idx="4777">2003</cx:pt>
          <cx:pt idx="4778">2003</cx:pt>
          <cx:pt idx="4779">2003</cx:pt>
          <cx:pt idx="4780">2003</cx:pt>
          <cx:pt idx="4781">2003</cx:pt>
          <cx:pt idx="4782">2003</cx:pt>
          <cx:pt idx="4783">2003</cx:pt>
          <cx:pt idx="4784">2003</cx:pt>
          <cx:pt idx="4785">2003</cx:pt>
          <cx:pt idx="4786">2003</cx:pt>
          <cx:pt idx="4787">2003</cx:pt>
          <cx:pt idx="4788">2003</cx:pt>
          <cx:pt idx="4789">2003</cx:pt>
          <cx:pt idx="4790">2003</cx:pt>
          <cx:pt idx="4791">2003</cx:pt>
          <cx:pt idx="4792">2003</cx:pt>
          <cx:pt idx="4793">2003</cx:pt>
          <cx:pt idx="4794">2003</cx:pt>
          <cx:pt idx="4795">2003</cx:pt>
          <cx:pt idx="4796">2003</cx:pt>
          <cx:pt idx="4797">2003</cx:pt>
          <cx:pt idx="4798">2003</cx:pt>
          <cx:pt idx="4799">2003</cx:pt>
          <cx:pt idx="4800">2003</cx:pt>
          <cx:pt idx="4801">2003</cx:pt>
          <cx:pt idx="4802">2003</cx:pt>
          <cx:pt idx="4803">2003</cx:pt>
          <cx:pt idx="4804">2003</cx:pt>
          <cx:pt idx="4805">2003</cx:pt>
          <cx:pt idx="4806">2003</cx:pt>
          <cx:pt idx="4807">2003</cx:pt>
          <cx:pt idx="4808">2003</cx:pt>
          <cx:pt idx="4809">2003</cx:pt>
          <cx:pt idx="4810">2003</cx:pt>
          <cx:pt idx="4811">2003</cx:pt>
          <cx:pt idx="4812">2003</cx:pt>
          <cx:pt idx="4813">2003</cx:pt>
          <cx:pt idx="4814">2003</cx:pt>
          <cx:pt idx="4815">2003</cx:pt>
          <cx:pt idx="4816">2003</cx:pt>
          <cx:pt idx="4817">2003</cx:pt>
          <cx:pt idx="4818">2003</cx:pt>
          <cx:pt idx="4819">2003</cx:pt>
          <cx:pt idx="4820">2003</cx:pt>
          <cx:pt idx="4821">2003</cx:pt>
          <cx:pt idx="4822">2003</cx:pt>
          <cx:pt idx="4823">2003</cx:pt>
          <cx:pt idx="4824">2003</cx:pt>
          <cx:pt idx="4825">2003</cx:pt>
          <cx:pt idx="4826">2003</cx:pt>
          <cx:pt idx="4827">2003</cx:pt>
          <cx:pt idx="4828">2003</cx:pt>
          <cx:pt idx="4829">2003</cx:pt>
          <cx:pt idx="4830">2003</cx:pt>
          <cx:pt idx="4831">2003</cx:pt>
          <cx:pt idx="4832">2003</cx:pt>
          <cx:pt idx="4833">2003</cx:pt>
          <cx:pt idx="4834">2003</cx:pt>
          <cx:pt idx="4835">2003</cx:pt>
          <cx:pt idx="4836">2003</cx:pt>
          <cx:pt idx="4837">2003</cx:pt>
          <cx:pt idx="4838">2003</cx:pt>
          <cx:pt idx="4839">2003</cx:pt>
          <cx:pt idx="4840">2003</cx:pt>
          <cx:pt idx="4841">2003</cx:pt>
          <cx:pt idx="4842">2003</cx:pt>
          <cx:pt idx="4843">2003</cx:pt>
          <cx:pt idx="4844">2003</cx:pt>
          <cx:pt idx="4845">2003</cx:pt>
          <cx:pt idx="4846">2003</cx:pt>
          <cx:pt idx="4847">2003</cx:pt>
          <cx:pt idx="4848">2003</cx:pt>
          <cx:pt idx="4849">2003</cx:pt>
          <cx:pt idx="4850">2003</cx:pt>
          <cx:pt idx="4851">2003</cx:pt>
          <cx:pt idx="4852">2003</cx:pt>
          <cx:pt idx="4853">2003</cx:pt>
          <cx:pt idx="4854">2003</cx:pt>
          <cx:pt idx="4855">2003</cx:pt>
          <cx:pt idx="4856">2003</cx:pt>
          <cx:pt idx="4857">2003</cx:pt>
          <cx:pt idx="4858">2003</cx:pt>
          <cx:pt idx="4859">2003</cx:pt>
          <cx:pt idx="4860">2003</cx:pt>
          <cx:pt idx="4861">2003</cx:pt>
          <cx:pt idx="4862">2003</cx:pt>
          <cx:pt idx="4863">2003</cx:pt>
          <cx:pt idx="4864">2003</cx:pt>
          <cx:pt idx="4865">2003</cx:pt>
          <cx:pt idx="4866">2003</cx:pt>
          <cx:pt idx="4867">2003</cx:pt>
          <cx:pt idx="4868">2003</cx:pt>
          <cx:pt idx="4869">2003</cx:pt>
          <cx:pt idx="4870">2003</cx:pt>
          <cx:pt idx="4871">2003</cx:pt>
          <cx:pt idx="4872">2003</cx:pt>
          <cx:pt idx="4873">2003</cx:pt>
          <cx:pt idx="4874">2003</cx:pt>
          <cx:pt idx="4875">2003</cx:pt>
          <cx:pt idx="4876">2003</cx:pt>
          <cx:pt idx="4877">2003</cx:pt>
          <cx:pt idx="4878">2003</cx:pt>
          <cx:pt idx="4879">2003</cx:pt>
          <cx:pt idx="4880">2003</cx:pt>
          <cx:pt idx="4881">2003</cx:pt>
          <cx:pt idx="4882">2003</cx:pt>
          <cx:pt idx="4883">2003</cx:pt>
          <cx:pt idx="4884">2003</cx:pt>
          <cx:pt idx="4885">2003</cx:pt>
          <cx:pt idx="4886">2003</cx:pt>
          <cx:pt idx="4887">2003</cx:pt>
          <cx:pt idx="4888">2003</cx:pt>
          <cx:pt idx="4889">2003</cx:pt>
          <cx:pt idx="4890">2003</cx:pt>
          <cx:pt idx="4891">2003</cx:pt>
          <cx:pt idx="4892">2003</cx:pt>
          <cx:pt idx="4893">2003</cx:pt>
          <cx:pt idx="4894">2003</cx:pt>
          <cx:pt idx="4895">2003</cx:pt>
          <cx:pt idx="4896">2003</cx:pt>
          <cx:pt idx="4897">2003</cx:pt>
          <cx:pt idx="4898">2003</cx:pt>
          <cx:pt idx="4899">2003</cx:pt>
          <cx:pt idx="4900">2003</cx:pt>
          <cx:pt idx="4901">2003</cx:pt>
          <cx:pt idx="4902">2003</cx:pt>
          <cx:pt idx="4903">2003</cx:pt>
          <cx:pt idx="4904">2003</cx:pt>
          <cx:pt idx="4905">2003</cx:pt>
          <cx:pt idx="4906">2003</cx:pt>
          <cx:pt idx="4907">2003</cx:pt>
          <cx:pt idx="4908">2003</cx:pt>
          <cx:pt idx="4909">2003</cx:pt>
          <cx:pt idx="4910">2003</cx:pt>
          <cx:pt idx="4911">2003</cx:pt>
          <cx:pt idx="4912">2003</cx:pt>
          <cx:pt idx="4913">2003</cx:pt>
          <cx:pt idx="4914">2003</cx:pt>
          <cx:pt idx="4915">2003</cx:pt>
          <cx:pt idx="4916">2003</cx:pt>
          <cx:pt idx="4917">2003</cx:pt>
          <cx:pt idx="4918">2003</cx:pt>
          <cx:pt idx="4919">2003</cx:pt>
          <cx:pt idx="4920">2003</cx:pt>
          <cx:pt idx="4921">2003</cx:pt>
          <cx:pt idx="4922">2003</cx:pt>
          <cx:pt idx="4923">2003</cx:pt>
          <cx:pt idx="4924">2003</cx:pt>
          <cx:pt idx="4925">2003</cx:pt>
          <cx:pt idx="4926">2003</cx:pt>
          <cx:pt idx="4927">2003</cx:pt>
          <cx:pt idx="4928">2003</cx:pt>
          <cx:pt idx="4929">2003</cx:pt>
          <cx:pt idx="4930">2003</cx:pt>
          <cx:pt idx="4931">2003</cx:pt>
          <cx:pt idx="4932">2003</cx:pt>
          <cx:pt idx="4933">2003</cx:pt>
          <cx:pt idx="4934">2003</cx:pt>
          <cx:pt idx="4935">2003</cx:pt>
          <cx:pt idx="4936">2003</cx:pt>
          <cx:pt idx="4937">2003</cx:pt>
          <cx:pt idx="4938">2003</cx:pt>
          <cx:pt idx="4939">2003</cx:pt>
          <cx:pt idx="4940">2003</cx:pt>
          <cx:pt idx="4941">2003</cx:pt>
          <cx:pt idx="4942">2003</cx:pt>
          <cx:pt idx="4943">2003</cx:pt>
          <cx:pt idx="4944">2003</cx:pt>
          <cx:pt idx="4945">2003</cx:pt>
          <cx:pt idx="4946">2003</cx:pt>
          <cx:pt idx="4947">2003</cx:pt>
          <cx:pt idx="4948">2003</cx:pt>
          <cx:pt idx="4949">2003</cx:pt>
          <cx:pt idx="4950">2003</cx:pt>
          <cx:pt idx="4951">2003</cx:pt>
          <cx:pt idx="4952">2003</cx:pt>
          <cx:pt idx="4953">2003</cx:pt>
          <cx:pt idx="4954">2003</cx:pt>
          <cx:pt idx="4955">2003</cx:pt>
          <cx:pt idx="4956">2003</cx:pt>
          <cx:pt idx="4957">2003</cx:pt>
          <cx:pt idx="4958">2003</cx:pt>
          <cx:pt idx="4959">2003</cx:pt>
          <cx:pt idx="4960">2003</cx:pt>
          <cx:pt idx="4961">2003</cx:pt>
          <cx:pt idx="4962">2003</cx:pt>
          <cx:pt idx="4963">2003</cx:pt>
          <cx:pt idx="4964">2003</cx:pt>
          <cx:pt idx="4965">2003</cx:pt>
          <cx:pt idx="4966">2003</cx:pt>
          <cx:pt idx="4967">2003</cx:pt>
          <cx:pt idx="4968">2003</cx:pt>
          <cx:pt idx="4969">2003</cx:pt>
          <cx:pt idx="4970">2003</cx:pt>
          <cx:pt idx="4971">2003</cx:pt>
          <cx:pt idx="4972">2003</cx:pt>
          <cx:pt idx="4973">2003</cx:pt>
          <cx:pt idx="4974">2003</cx:pt>
          <cx:pt idx="4975">2003</cx:pt>
          <cx:pt idx="4976">2003</cx:pt>
          <cx:pt idx="4977">2003</cx:pt>
          <cx:pt idx="4978">2003</cx:pt>
          <cx:pt idx="4979">2003</cx:pt>
          <cx:pt idx="4980">2003</cx:pt>
          <cx:pt idx="4981">2003</cx:pt>
          <cx:pt idx="4982">2003</cx:pt>
          <cx:pt idx="4983">2003</cx:pt>
          <cx:pt idx="4984">2003</cx:pt>
          <cx:pt idx="4985">2003</cx:pt>
          <cx:pt idx="4986">2003</cx:pt>
          <cx:pt idx="4987">2003</cx:pt>
          <cx:pt idx="4988">2003</cx:pt>
          <cx:pt idx="4989">2003</cx:pt>
          <cx:pt idx="4990">2003</cx:pt>
          <cx:pt idx="4991">2003</cx:pt>
          <cx:pt idx="4992">2003</cx:pt>
          <cx:pt idx="4993">2003</cx:pt>
          <cx:pt idx="4994">2003</cx:pt>
          <cx:pt idx="4995">2003</cx:pt>
          <cx:pt idx="4996">2003</cx:pt>
          <cx:pt idx="4997">2003</cx:pt>
          <cx:pt idx="4998">2003</cx:pt>
          <cx:pt idx="4999">2003</cx:pt>
          <cx:pt idx="5000">2003</cx:pt>
          <cx:pt idx="5001">2003</cx:pt>
          <cx:pt idx="5002">2003</cx:pt>
          <cx:pt idx="5003">2003</cx:pt>
          <cx:pt idx="5004">2003</cx:pt>
          <cx:pt idx="5005">2003</cx:pt>
          <cx:pt idx="5006">2003</cx:pt>
          <cx:pt idx="5007">2003</cx:pt>
          <cx:pt idx="5008">2003</cx:pt>
          <cx:pt idx="5009">2003</cx:pt>
          <cx:pt idx="5010">2003</cx:pt>
          <cx:pt idx="5011">2003</cx:pt>
          <cx:pt idx="5012">2003</cx:pt>
          <cx:pt idx="5013">2003</cx:pt>
          <cx:pt idx="5014">2003</cx:pt>
          <cx:pt idx="5015">2003</cx:pt>
          <cx:pt idx="5016">2003</cx:pt>
          <cx:pt idx="5017">2003</cx:pt>
          <cx:pt idx="5018">2003</cx:pt>
          <cx:pt idx="5019">2003</cx:pt>
          <cx:pt idx="5020">2003</cx:pt>
          <cx:pt idx="5021">2003</cx:pt>
          <cx:pt idx="5022">2003</cx:pt>
          <cx:pt idx="5023">2003</cx:pt>
          <cx:pt idx="5024">2003</cx:pt>
          <cx:pt idx="5025">2003</cx:pt>
          <cx:pt idx="5026">2003</cx:pt>
          <cx:pt idx="5027">2003</cx:pt>
          <cx:pt idx="5028">2003</cx:pt>
          <cx:pt idx="5029">2003</cx:pt>
          <cx:pt idx="5030">2003</cx:pt>
          <cx:pt idx="5031">2003</cx:pt>
          <cx:pt idx="5032">2003</cx:pt>
          <cx:pt idx="5033">2003</cx:pt>
          <cx:pt idx="5034">2003</cx:pt>
          <cx:pt idx="5035">2003</cx:pt>
          <cx:pt idx="5036">2003</cx:pt>
          <cx:pt idx="5037">2003</cx:pt>
          <cx:pt idx="5038">2003</cx:pt>
          <cx:pt idx="5039">2003</cx:pt>
          <cx:pt idx="5040">2003</cx:pt>
          <cx:pt idx="5041">2003</cx:pt>
          <cx:pt idx="5042">2003</cx:pt>
          <cx:pt idx="5043">2003</cx:pt>
          <cx:pt idx="5044">2003</cx:pt>
          <cx:pt idx="5045">2003</cx:pt>
          <cx:pt idx="5046">2003</cx:pt>
          <cx:pt idx="5047">2003</cx:pt>
          <cx:pt idx="5048">2003</cx:pt>
          <cx:pt idx="5049">2003</cx:pt>
          <cx:pt idx="5050">2003</cx:pt>
          <cx:pt idx="5051">2003</cx:pt>
          <cx:pt idx="5052">2003</cx:pt>
          <cx:pt idx="5053">2003</cx:pt>
          <cx:pt idx="5054">2003</cx:pt>
          <cx:pt idx="5055">2003</cx:pt>
          <cx:pt idx="5056">2003</cx:pt>
          <cx:pt idx="5057">2003</cx:pt>
          <cx:pt idx="5058">2003</cx:pt>
          <cx:pt idx="5059">2003</cx:pt>
          <cx:pt idx="5060">2003</cx:pt>
          <cx:pt idx="5061">2003</cx:pt>
          <cx:pt idx="5062">2003</cx:pt>
          <cx:pt idx="5063">2003</cx:pt>
          <cx:pt idx="5064">2003</cx:pt>
          <cx:pt idx="5065">2003</cx:pt>
          <cx:pt idx="5066">2003</cx:pt>
          <cx:pt idx="5067">2003</cx:pt>
          <cx:pt idx="5068">2003</cx:pt>
          <cx:pt idx="5069">2003</cx:pt>
          <cx:pt idx="5070">2003</cx:pt>
          <cx:pt idx="5071">2003</cx:pt>
          <cx:pt idx="5072">2003</cx:pt>
          <cx:pt idx="5073">2003</cx:pt>
          <cx:pt idx="5074">2003</cx:pt>
          <cx:pt idx="5075">2003</cx:pt>
          <cx:pt idx="5076">2003</cx:pt>
          <cx:pt idx="5077">2003</cx:pt>
          <cx:pt idx="5078">2003</cx:pt>
          <cx:pt idx="5079">2003</cx:pt>
          <cx:pt idx="5080">2003</cx:pt>
          <cx:pt idx="5081">2003</cx:pt>
          <cx:pt idx="5082">2003</cx:pt>
          <cx:pt idx="5083">2003</cx:pt>
          <cx:pt idx="5084">2003</cx:pt>
          <cx:pt idx="5085">2003</cx:pt>
          <cx:pt idx="5086">2003</cx:pt>
          <cx:pt idx="5087">2003</cx:pt>
          <cx:pt idx="5088">2003</cx:pt>
          <cx:pt idx="5089">2003</cx:pt>
          <cx:pt idx="5090">2003</cx:pt>
          <cx:pt idx="5091">2003</cx:pt>
          <cx:pt idx="5092">2003</cx:pt>
          <cx:pt idx="5093">2003</cx:pt>
          <cx:pt idx="5094">2003</cx:pt>
          <cx:pt idx="5095">2003</cx:pt>
          <cx:pt idx="5096">2003</cx:pt>
          <cx:pt idx="5097">2003</cx:pt>
          <cx:pt idx="5098">2003</cx:pt>
          <cx:pt idx="5099">2003</cx:pt>
          <cx:pt idx="5100">2003</cx:pt>
          <cx:pt idx="5101">2003</cx:pt>
          <cx:pt idx="5102">2003</cx:pt>
          <cx:pt idx="5103">2003</cx:pt>
          <cx:pt idx="5104">2003</cx:pt>
          <cx:pt idx="5105">2003</cx:pt>
          <cx:pt idx="5106">2003</cx:pt>
          <cx:pt idx="5107">2003</cx:pt>
          <cx:pt idx="5108">2003</cx:pt>
          <cx:pt idx="5109">2003</cx:pt>
          <cx:pt idx="5110">2003</cx:pt>
          <cx:pt idx="5111">2003</cx:pt>
          <cx:pt idx="5112">2003</cx:pt>
          <cx:pt idx="5113">2003</cx:pt>
          <cx:pt idx="5114">2003</cx:pt>
          <cx:pt idx="5115">2003</cx:pt>
          <cx:pt idx="5116">2003</cx:pt>
          <cx:pt idx="5117">2003</cx:pt>
          <cx:pt idx="5118">2003</cx:pt>
          <cx:pt idx="5119">2003</cx:pt>
          <cx:pt idx="5120">2003</cx:pt>
          <cx:pt idx="5121">2003</cx:pt>
          <cx:pt idx="5122">2003</cx:pt>
          <cx:pt idx="5123">2003</cx:pt>
          <cx:pt idx="5124">2003</cx:pt>
          <cx:pt idx="5125">2003</cx:pt>
          <cx:pt idx="5126">2003</cx:pt>
          <cx:pt idx="5127">2003</cx:pt>
          <cx:pt idx="5128">2003</cx:pt>
          <cx:pt idx="5129">2003</cx:pt>
          <cx:pt idx="5130">2003</cx:pt>
          <cx:pt idx="5131">2003</cx:pt>
          <cx:pt idx="5132">2003</cx:pt>
          <cx:pt idx="5133">2003</cx:pt>
          <cx:pt idx="5134">2003</cx:pt>
          <cx:pt idx="5135">2003</cx:pt>
          <cx:pt idx="5136">2003</cx:pt>
          <cx:pt idx="5137">2003</cx:pt>
          <cx:pt idx="5138">2003</cx:pt>
          <cx:pt idx="5139">2004</cx:pt>
          <cx:pt idx="5140">2004</cx:pt>
          <cx:pt idx="5141">2004</cx:pt>
          <cx:pt idx="5142">2004</cx:pt>
          <cx:pt idx="5143">2004</cx:pt>
          <cx:pt idx="5144">2004</cx:pt>
          <cx:pt idx="5145">2004</cx:pt>
          <cx:pt idx="5146">2004</cx:pt>
          <cx:pt idx="5147">2004</cx:pt>
          <cx:pt idx="5148">2004</cx:pt>
          <cx:pt idx="5149">2004</cx:pt>
          <cx:pt idx="5150">2004</cx:pt>
          <cx:pt idx="5151">2004</cx:pt>
          <cx:pt idx="5152">2004</cx:pt>
          <cx:pt idx="5153">2004</cx:pt>
          <cx:pt idx="5154">2004</cx:pt>
          <cx:pt idx="5155">2004</cx:pt>
          <cx:pt idx="5156">2004</cx:pt>
          <cx:pt idx="5157">2004</cx:pt>
          <cx:pt idx="5158">2004</cx:pt>
          <cx:pt idx="5159">2004</cx:pt>
          <cx:pt idx="5160">2004</cx:pt>
          <cx:pt idx="5161">2004</cx:pt>
          <cx:pt idx="5162">2004</cx:pt>
          <cx:pt idx="5163">2004</cx:pt>
          <cx:pt idx="5164">2004</cx:pt>
          <cx:pt idx="5165">2004</cx:pt>
          <cx:pt idx="5166">2004</cx:pt>
          <cx:pt idx="5167">2004</cx:pt>
          <cx:pt idx="5168">2004</cx:pt>
          <cx:pt idx="5169">2004</cx:pt>
          <cx:pt idx="5170">2004</cx:pt>
          <cx:pt idx="5171">2004</cx:pt>
          <cx:pt idx="5172">2004</cx:pt>
          <cx:pt idx="5173">2004</cx:pt>
          <cx:pt idx="5174">2004</cx:pt>
          <cx:pt idx="5175">2004</cx:pt>
          <cx:pt idx="5176">2004</cx:pt>
          <cx:pt idx="5177">2004</cx:pt>
          <cx:pt idx="5178">2004</cx:pt>
          <cx:pt idx="5179">2004</cx:pt>
          <cx:pt idx="5180">2004</cx:pt>
          <cx:pt idx="5181">2004</cx:pt>
          <cx:pt idx="5182">2004</cx:pt>
          <cx:pt idx="5183">2004</cx:pt>
          <cx:pt idx="5184">2004</cx:pt>
          <cx:pt idx="5185">2004</cx:pt>
          <cx:pt idx="5186">2004</cx:pt>
          <cx:pt idx="5187">2004</cx:pt>
          <cx:pt idx="5188">2004</cx:pt>
          <cx:pt idx="5189">2004</cx:pt>
          <cx:pt idx="5190">2004</cx:pt>
          <cx:pt idx="5191">2004</cx:pt>
          <cx:pt idx="5192">2004</cx:pt>
          <cx:pt idx="5193">2004</cx:pt>
          <cx:pt idx="5194">2004</cx:pt>
          <cx:pt idx="5195">2004</cx:pt>
          <cx:pt idx="5196">2004</cx:pt>
          <cx:pt idx="5197">2004</cx:pt>
          <cx:pt idx="5198">2004</cx:pt>
          <cx:pt idx="5199">2004</cx:pt>
          <cx:pt idx="5200">2004</cx:pt>
          <cx:pt idx="5201">2004</cx:pt>
          <cx:pt idx="5202">2004</cx:pt>
          <cx:pt idx="5203">2004</cx:pt>
          <cx:pt idx="5204">2004</cx:pt>
          <cx:pt idx="5205">2004</cx:pt>
          <cx:pt idx="5206">2004</cx:pt>
          <cx:pt idx="5207">2004</cx:pt>
          <cx:pt idx="5208">2004</cx:pt>
          <cx:pt idx="5209">2004</cx:pt>
          <cx:pt idx="5210">2004</cx:pt>
          <cx:pt idx="5211">2004</cx:pt>
          <cx:pt idx="5212">2004</cx:pt>
          <cx:pt idx="5213">2004</cx:pt>
          <cx:pt idx="5214">2004</cx:pt>
          <cx:pt idx="5215">2004</cx:pt>
          <cx:pt idx="5216">2004</cx:pt>
          <cx:pt idx="5217">2004</cx:pt>
          <cx:pt idx="5218">2004</cx:pt>
          <cx:pt idx="5219">2004</cx:pt>
          <cx:pt idx="5220">2004</cx:pt>
          <cx:pt idx="5221">2004</cx:pt>
          <cx:pt idx="5222">2004</cx:pt>
          <cx:pt idx="5223">2004</cx:pt>
          <cx:pt idx="5224">2004</cx:pt>
          <cx:pt idx="5225">2004</cx:pt>
          <cx:pt idx="5226">2004</cx:pt>
          <cx:pt idx="5227">2004</cx:pt>
          <cx:pt idx="5228">2004</cx:pt>
          <cx:pt idx="5229">2004</cx:pt>
          <cx:pt idx="5230">2004</cx:pt>
          <cx:pt idx="5231">2004</cx:pt>
          <cx:pt idx="5232">2004</cx:pt>
          <cx:pt idx="5233">2004</cx:pt>
          <cx:pt idx="5234">2004</cx:pt>
          <cx:pt idx="5235">2004</cx:pt>
          <cx:pt idx="5236">2004</cx:pt>
          <cx:pt idx="5237">2004</cx:pt>
          <cx:pt idx="5238">2004</cx:pt>
          <cx:pt idx="5239">2004</cx:pt>
          <cx:pt idx="5240">2004</cx:pt>
          <cx:pt idx="5241">2004</cx:pt>
          <cx:pt idx="5242">2004</cx:pt>
          <cx:pt idx="5243">2004</cx:pt>
          <cx:pt idx="5244">2004</cx:pt>
          <cx:pt idx="5245">2004</cx:pt>
          <cx:pt idx="5246">2004</cx:pt>
          <cx:pt idx="5247">2004</cx:pt>
          <cx:pt idx="5248">2004</cx:pt>
          <cx:pt idx="5249">2004</cx:pt>
          <cx:pt idx="5250">2004</cx:pt>
          <cx:pt idx="5251">2004</cx:pt>
          <cx:pt idx="5252">2004</cx:pt>
          <cx:pt idx="5253">2004</cx:pt>
          <cx:pt idx="5254">2004</cx:pt>
          <cx:pt idx="5255">2004</cx:pt>
          <cx:pt idx="5256">2004</cx:pt>
          <cx:pt idx="5257">2004</cx:pt>
          <cx:pt idx="5258">2004</cx:pt>
          <cx:pt idx="5259">2004</cx:pt>
          <cx:pt idx="5260">2004</cx:pt>
          <cx:pt idx="5261">2004</cx:pt>
          <cx:pt idx="5262">2004</cx:pt>
          <cx:pt idx="5263">2004</cx:pt>
          <cx:pt idx="5264">2004</cx:pt>
          <cx:pt idx="5265">2004</cx:pt>
          <cx:pt idx="5266">2004</cx:pt>
          <cx:pt idx="5267">2004</cx:pt>
          <cx:pt idx="5268">2004</cx:pt>
          <cx:pt idx="5269">2004</cx:pt>
          <cx:pt idx="5270">2004</cx:pt>
          <cx:pt idx="5271">2004</cx:pt>
          <cx:pt idx="5272">2004</cx:pt>
          <cx:pt idx="5273">2004</cx:pt>
          <cx:pt idx="5274">2004</cx:pt>
          <cx:pt idx="5275">2004</cx:pt>
          <cx:pt idx="5276">2004</cx:pt>
          <cx:pt idx="5277">2004</cx:pt>
          <cx:pt idx="5278">2004</cx:pt>
          <cx:pt idx="5279">2004</cx:pt>
          <cx:pt idx="5280">2004</cx:pt>
          <cx:pt idx="5281">2004</cx:pt>
          <cx:pt idx="5282">2004</cx:pt>
          <cx:pt idx="5283">2004</cx:pt>
          <cx:pt idx="5284">2004</cx:pt>
          <cx:pt idx="5285">2004</cx:pt>
          <cx:pt idx="5286">2004</cx:pt>
          <cx:pt idx="5287">2004</cx:pt>
          <cx:pt idx="5288">2004</cx:pt>
          <cx:pt idx="5289">2004</cx:pt>
          <cx:pt idx="5290">2004</cx:pt>
          <cx:pt idx="5291">2004</cx:pt>
          <cx:pt idx="5292">2004</cx:pt>
          <cx:pt idx="5293">2004</cx:pt>
          <cx:pt idx="5294">2004</cx:pt>
          <cx:pt idx="5295">2004</cx:pt>
          <cx:pt idx="5296">2004</cx:pt>
          <cx:pt idx="5297">2004</cx:pt>
          <cx:pt idx="5298">2004</cx:pt>
          <cx:pt idx="5299">2004</cx:pt>
          <cx:pt idx="5300">2004</cx:pt>
          <cx:pt idx="5301">2004</cx:pt>
          <cx:pt idx="5302">2004</cx:pt>
          <cx:pt idx="5303">2004</cx:pt>
          <cx:pt idx="5304">2004</cx:pt>
          <cx:pt idx="5305">2004</cx:pt>
          <cx:pt idx="5306">2004</cx:pt>
          <cx:pt idx="5307">2004</cx:pt>
          <cx:pt idx="5308">2004</cx:pt>
          <cx:pt idx="5309">2004</cx:pt>
          <cx:pt idx="5310">2004</cx:pt>
          <cx:pt idx="5311">2004</cx:pt>
          <cx:pt idx="5312">2004</cx:pt>
          <cx:pt idx="5313">2004</cx:pt>
          <cx:pt idx="5314">2004</cx:pt>
          <cx:pt idx="5315">2004</cx:pt>
          <cx:pt idx="5316">2004</cx:pt>
          <cx:pt idx="5317">2004</cx:pt>
          <cx:pt idx="5318">2004</cx:pt>
          <cx:pt idx="5319">2004</cx:pt>
          <cx:pt idx="5320">2004</cx:pt>
          <cx:pt idx="5321">2004</cx:pt>
          <cx:pt idx="5322">2004</cx:pt>
          <cx:pt idx="5323">2004</cx:pt>
          <cx:pt idx="5324">2004</cx:pt>
          <cx:pt idx="5325">2004</cx:pt>
          <cx:pt idx="5326">2004</cx:pt>
          <cx:pt idx="5327">2004</cx:pt>
          <cx:pt idx="5328">2004</cx:pt>
          <cx:pt idx="5329">2004</cx:pt>
          <cx:pt idx="5330">2004</cx:pt>
          <cx:pt idx="5331">2004</cx:pt>
          <cx:pt idx="5332">2004</cx:pt>
          <cx:pt idx="5333">2004</cx:pt>
          <cx:pt idx="5334">2004</cx:pt>
          <cx:pt idx="5335">2004</cx:pt>
          <cx:pt idx="5336">2004</cx:pt>
          <cx:pt idx="5337">2004</cx:pt>
          <cx:pt idx="5338">2004</cx:pt>
          <cx:pt idx="5339">2004</cx:pt>
          <cx:pt idx="5340">2004</cx:pt>
          <cx:pt idx="5341">2004</cx:pt>
          <cx:pt idx="5342">2004</cx:pt>
          <cx:pt idx="5343">2004</cx:pt>
          <cx:pt idx="5344">2004</cx:pt>
          <cx:pt idx="5345">2004</cx:pt>
          <cx:pt idx="5346">2004</cx:pt>
          <cx:pt idx="5347">2004</cx:pt>
          <cx:pt idx="5348">2004</cx:pt>
          <cx:pt idx="5349">2004</cx:pt>
          <cx:pt idx="5350">2004</cx:pt>
          <cx:pt idx="5351">2004</cx:pt>
          <cx:pt idx="5352">2004</cx:pt>
          <cx:pt idx="5353">2004</cx:pt>
          <cx:pt idx="5354">2004</cx:pt>
          <cx:pt idx="5355">2004</cx:pt>
          <cx:pt idx="5356">2004</cx:pt>
          <cx:pt idx="5357">2004</cx:pt>
          <cx:pt idx="5358">2004</cx:pt>
          <cx:pt idx="5359">2004</cx:pt>
          <cx:pt idx="5360">2004</cx:pt>
          <cx:pt idx="5361">2004</cx:pt>
          <cx:pt idx="5362">2004</cx:pt>
          <cx:pt idx="5363">2004</cx:pt>
          <cx:pt idx="5364">2004</cx:pt>
          <cx:pt idx="5365">2004</cx:pt>
          <cx:pt idx="5366">2004</cx:pt>
          <cx:pt idx="5367">2004</cx:pt>
          <cx:pt idx="5368">2004</cx:pt>
          <cx:pt idx="5369">2004</cx:pt>
          <cx:pt idx="5370">2004</cx:pt>
          <cx:pt idx="5371">2004</cx:pt>
          <cx:pt idx="5372">2004</cx:pt>
          <cx:pt idx="5373">2004</cx:pt>
          <cx:pt idx="5374">2004</cx:pt>
          <cx:pt idx="5375">2004</cx:pt>
          <cx:pt idx="5376">2004</cx:pt>
          <cx:pt idx="5377">2004</cx:pt>
          <cx:pt idx="5378">2004</cx:pt>
          <cx:pt idx="5379">2004</cx:pt>
          <cx:pt idx="5380">2004</cx:pt>
          <cx:pt idx="5381">2004</cx:pt>
          <cx:pt idx="5382">2004</cx:pt>
          <cx:pt idx="5383">2004</cx:pt>
          <cx:pt idx="5384">2004</cx:pt>
          <cx:pt idx="5385">2004</cx:pt>
          <cx:pt idx="5386">2004</cx:pt>
          <cx:pt idx="5387">2004</cx:pt>
          <cx:pt idx="5388">2004</cx:pt>
          <cx:pt idx="5389">2004</cx:pt>
          <cx:pt idx="5390">2004</cx:pt>
          <cx:pt idx="5391">2004</cx:pt>
          <cx:pt idx="5392">2004</cx:pt>
          <cx:pt idx="5393">2004</cx:pt>
          <cx:pt idx="5394">2004</cx:pt>
          <cx:pt idx="5395">2004</cx:pt>
          <cx:pt idx="5396">2004</cx:pt>
          <cx:pt idx="5397">2004</cx:pt>
          <cx:pt idx="5398">2004</cx:pt>
          <cx:pt idx="5399">2004</cx:pt>
          <cx:pt idx="5400">2004</cx:pt>
          <cx:pt idx="5401">2004</cx:pt>
          <cx:pt idx="5402">2004</cx:pt>
          <cx:pt idx="5403">2004</cx:pt>
          <cx:pt idx="5404">2004</cx:pt>
          <cx:pt idx="5405">2004</cx:pt>
          <cx:pt idx="5406">2004</cx:pt>
          <cx:pt idx="5407">2004</cx:pt>
          <cx:pt idx="5408">2004</cx:pt>
          <cx:pt idx="5409">2004</cx:pt>
          <cx:pt idx="5410">2004</cx:pt>
          <cx:pt idx="5411">2004</cx:pt>
          <cx:pt idx="5412">2004</cx:pt>
          <cx:pt idx="5413">2004</cx:pt>
          <cx:pt idx="5414">2004</cx:pt>
          <cx:pt idx="5415">2004</cx:pt>
          <cx:pt idx="5416">2004</cx:pt>
          <cx:pt idx="5417">2004</cx:pt>
          <cx:pt idx="5418">2004</cx:pt>
          <cx:pt idx="5419">2004</cx:pt>
          <cx:pt idx="5420">2004</cx:pt>
          <cx:pt idx="5421">2004</cx:pt>
          <cx:pt idx="5422">2004</cx:pt>
          <cx:pt idx="5423">2004</cx:pt>
          <cx:pt idx="5424">2004</cx:pt>
          <cx:pt idx="5425">2004</cx:pt>
          <cx:pt idx="5426">2004</cx:pt>
          <cx:pt idx="5427">2004</cx:pt>
          <cx:pt idx="5428">2004</cx:pt>
          <cx:pt idx="5429">2004</cx:pt>
          <cx:pt idx="5430">2004</cx:pt>
          <cx:pt idx="5431">2004</cx:pt>
          <cx:pt idx="5432">2004</cx:pt>
          <cx:pt idx="5433">2004</cx:pt>
          <cx:pt idx="5434">2004</cx:pt>
          <cx:pt idx="5435">2004</cx:pt>
          <cx:pt idx="5436">2004</cx:pt>
          <cx:pt idx="5437">2004</cx:pt>
          <cx:pt idx="5438">2004</cx:pt>
          <cx:pt idx="5439">2004</cx:pt>
          <cx:pt idx="5440">2004</cx:pt>
          <cx:pt idx="5441">2004</cx:pt>
          <cx:pt idx="5442">2004</cx:pt>
          <cx:pt idx="5443">2004</cx:pt>
          <cx:pt idx="5444">2004</cx:pt>
          <cx:pt idx="5445">2004</cx:pt>
          <cx:pt idx="5446">2004</cx:pt>
          <cx:pt idx="5447">2004</cx:pt>
          <cx:pt idx="5448">2004</cx:pt>
          <cx:pt idx="5449">2004</cx:pt>
          <cx:pt idx="5450">2004</cx:pt>
          <cx:pt idx="5451">2004</cx:pt>
          <cx:pt idx="5452">2004</cx:pt>
          <cx:pt idx="5453">2004</cx:pt>
          <cx:pt idx="5454">2004</cx:pt>
          <cx:pt idx="5455">2004</cx:pt>
          <cx:pt idx="5456">2004</cx:pt>
          <cx:pt idx="5457">2004</cx:pt>
          <cx:pt idx="5458">2004</cx:pt>
          <cx:pt idx="5459">2004</cx:pt>
          <cx:pt idx="5460">2004</cx:pt>
          <cx:pt idx="5461">2004</cx:pt>
          <cx:pt idx="5462">2004</cx:pt>
          <cx:pt idx="5463">2004</cx:pt>
          <cx:pt idx="5464">2004</cx:pt>
          <cx:pt idx="5465">2004</cx:pt>
          <cx:pt idx="5466">2004</cx:pt>
          <cx:pt idx="5467">2004</cx:pt>
          <cx:pt idx="5468">2004</cx:pt>
          <cx:pt idx="5469">2004</cx:pt>
          <cx:pt idx="5470">2004</cx:pt>
          <cx:pt idx="5471">2004</cx:pt>
          <cx:pt idx="5472">2004</cx:pt>
          <cx:pt idx="5473">2004</cx:pt>
          <cx:pt idx="5474">2004</cx:pt>
          <cx:pt idx="5475">2004</cx:pt>
          <cx:pt idx="5476">2004</cx:pt>
          <cx:pt idx="5477">2004</cx:pt>
          <cx:pt idx="5478">2004</cx:pt>
          <cx:pt idx="5479">2004</cx:pt>
          <cx:pt idx="5480">2004</cx:pt>
          <cx:pt idx="5481">2004</cx:pt>
          <cx:pt idx="5482">2004</cx:pt>
          <cx:pt idx="5483">2004</cx:pt>
          <cx:pt idx="5484">2004</cx:pt>
          <cx:pt idx="5485">2004</cx:pt>
          <cx:pt idx="5486">2004</cx:pt>
          <cx:pt idx="5487">2004</cx:pt>
          <cx:pt idx="5488">2004</cx:pt>
          <cx:pt idx="5489">2004</cx:pt>
          <cx:pt idx="5490">2004</cx:pt>
          <cx:pt idx="5491">2004</cx:pt>
          <cx:pt idx="5492">2004</cx:pt>
          <cx:pt idx="5493">2004</cx:pt>
          <cx:pt idx="5494">2004</cx:pt>
          <cx:pt idx="5495">2004</cx:pt>
          <cx:pt idx="5496">2004</cx:pt>
          <cx:pt idx="5497">2004</cx:pt>
          <cx:pt idx="5498">2004</cx:pt>
          <cx:pt idx="5499">2004</cx:pt>
          <cx:pt idx="5500">2004</cx:pt>
          <cx:pt idx="5501">2004</cx:pt>
          <cx:pt idx="5502">2004</cx:pt>
          <cx:pt idx="5503">2004</cx:pt>
          <cx:pt idx="5504">2004</cx:pt>
          <cx:pt idx="5505">2004</cx:pt>
          <cx:pt idx="5506">2004</cx:pt>
          <cx:pt idx="5507">2004</cx:pt>
          <cx:pt idx="5508">2004</cx:pt>
          <cx:pt idx="5509">2004</cx:pt>
          <cx:pt idx="5510">2004</cx:pt>
          <cx:pt idx="5511">2004</cx:pt>
          <cx:pt idx="5512">2004</cx:pt>
          <cx:pt idx="5513">2004</cx:pt>
          <cx:pt idx="5514">2004</cx:pt>
          <cx:pt idx="5515">2004</cx:pt>
          <cx:pt idx="5516">2004</cx:pt>
          <cx:pt idx="5517">2004</cx:pt>
          <cx:pt idx="5518">2004</cx:pt>
          <cx:pt idx="5519">2004</cx:pt>
          <cx:pt idx="5520">2004</cx:pt>
          <cx:pt idx="5521">2004</cx:pt>
          <cx:pt idx="5522">2004</cx:pt>
          <cx:pt idx="5523">2004</cx:pt>
          <cx:pt idx="5524">2004</cx:pt>
          <cx:pt idx="5525">2004</cx:pt>
          <cx:pt idx="5526">2004</cx:pt>
          <cx:pt idx="5527">2004</cx:pt>
          <cx:pt idx="5528">2004</cx:pt>
          <cx:pt idx="5529">2004</cx:pt>
          <cx:pt idx="5530">2004</cx:pt>
          <cx:pt idx="5531">2004</cx:pt>
          <cx:pt idx="5532">2004</cx:pt>
          <cx:pt idx="5533">2004</cx:pt>
          <cx:pt idx="5534">2004</cx:pt>
          <cx:pt idx="5535">2004</cx:pt>
          <cx:pt idx="5536">2004</cx:pt>
          <cx:pt idx="5537">2004</cx:pt>
          <cx:pt idx="5538">2004</cx:pt>
          <cx:pt idx="5539">2004</cx:pt>
          <cx:pt idx="5540">2004</cx:pt>
          <cx:pt idx="5541">2004</cx:pt>
          <cx:pt idx="5542">2004</cx:pt>
          <cx:pt idx="5543">2004</cx:pt>
          <cx:pt idx="5544">2004</cx:pt>
          <cx:pt idx="5545">2004</cx:pt>
          <cx:pt idx="5546">2004</cx:pt>
          <cx:pt idx="5547">2004</cx:pt>
          <cx:pt idx="5548">2004</cx:pt>
          <cx:pt idx="5549">2004</cx:pt>
          <cx:pt idx="5550">2004</cx:pt>
          <cx:pt idx="5551">2004</cx:pt>
          <cx:pt idx="5552">2004</cx:pt>
          <cx:pt idx="5553">2004</cx:pt>
          <cx:pt idx="5554">2004</cx:pt>
          <cx:pt idx="5555">2004</cx:pt>
          <cx:pt idx="5556">2004</cx:pt>
          <cx:pt idx="5557">2004</cx:pt>
          <cx:pt idx="5558">2004</cx:pt>
          <cx:pt idx="5559">2004</cx:pt>
          <cx:pt idx="5560">2004</cx:pt>
          <cx:pt idx="5561">2004</cx:pt>
          <cx:pt idx="5562">2004</cx:pt>
          <cx:pt idx="5563">2004</cx:pt>
          <cx:pt idx="5564">2004</cx:pt>
          <cx:pt idx="5565">2004</cx:pt>
          <cx:pt idx="5566">2004</cx:pt>
          <cx:pt idx="5567">2004</cx:pt>
          <cx:pt idx="5568">2004</cx:pt>
          <cx:pt idx="5569">2004</cx:pt>
          <cx:pt idx="5570">2004</cx:pt>
          <cx:pt idx="5571">2004</cx:pt>
          <cx:pt idx="5572">2004</cx:pt>
          <cx:pt idx="5573">2004</cx:pt>
          <cx:pt idx="5574">2004</cx:pt>
          <cx:pt idx="5575">2004</cx:pt>
          <cx:pt idx="5576">2004</cx:pt>
          <cx:pt idx="5577">2004</cx:pt>
          <cx:pt idx="5578">2004</cx:pt>
          <cx:pt idx="5579">2004</cx:pt>
          <cx:pt idx="5580">2004</cx:pt>
          <cx:pt idx="5581">2004</cx:pt>
          <cx:pt idx="5582">2004</cx:pt>
          <cx:pt idx="5583">2004</cx:pt>
          <cx:pt idx="5584">2004</cx:pt>
          <cx:pt idx="5585">2004</cx:pt>
          <cx:pt idx="5586">2004</cx:pt>
          <cx:pt idx="5587">2004</cx:pt>
          <cx:pt idx="5588">2004</cx:pt>
          <cx:pt idx="5589">2004</cx:pt>
          <cx:pt idx="5590">2004</cx:pt>
          <cx:pt idx="5591">2004</cx:pt>
          <cx:pt idx="5592">2004</cx:pt>
          <cx:pt idx="5593">2004</cx:pt>
          <cx:pt idx="5594">2004</cx:pt>
          <cx:pt idx="5595">2004</cx:pt>
          <cx:pt idx="5596">2004</cx:pt>
          <cx:pt idx="5597">2004</cx:pt>
          <cx:pt idx="5598">2004</cx:pt>
          <cx:pt idx="5599">2004</cx:pt>
          <cx:pt idx="5600">2004</cx:pt>
          <cx:pt idx="5601">2004</cx:pt>
          <cx:pt idx="5602">2004</cx:pt>
          <cx:pt idx="5603">2004</cx:pt>
          <cx:pt idx="5604">2004</cx:pt>
          <cx:pt idx="5605">2004</cx:pt>
          <cx:pt idx="5606">2004</cx:pt>
          <cx:pt idx="5607">2004</cx:pt>
          <cx:pt idx="5608">2004</cx:pt>
          <cx:pt idx="5609">2004</cx:pt>
          <cx:pt idx="5610">2004</cx:pt>
          <cx:pt idx="5611">2004</cx:pt>
          <cx:pt idx="5612">2004</cx:pt>
          <cx:pt idx="5613">2004</cx:pt>
          <cx:pt idx="5614">2004</cx:pt>
          <cx:pt idx="5615">2004</cx:pt>
          <cx:pt idx="5616">2004</cx:pt>
          <cx:pt idx="5617">2004</cx:pt>
          <cx:pt idx="5618">2004</cx:pt>
          <cx:pt idx="5619">2004</cx:pt>
          <cx:pt idx="5620">2004</cx:pt>
          <cx:pt idx="5621">2004</cx:pt>
          <cx:pt idx="5622">2004</cx:pt>
          <cx:pt idx="5623">2004</cx:pt>
          <cx:pt idx="5624">2004</cx:pt>
          <cx:pt idx="5625">2004</cx:pt>
          <cx:pt idx="5626">2004</cx:pt>
          <cx:pt idx="5627">2004</cx:pt>
          <cx:pt idx="5628">2004</cx:pt>
          <cx:pt idx="5629">2004</cx:pt>
          <cx:pt idx="5630">2004</cx:pt>
          <cx:pt idx="5631">2004</cx:pt>
          <cx:pt idx="5632">2004</cx:pt>
          <cx:pt idx="5633">2004</cx:pt>
          <cx:pt idx="5634">2004</cx:pt>
          <cx:pt idx="5635">2004</cx:pt>
          <cx:pt idx="5636">2004</cx:pt>
          <cx:pt idx="5637">2004</cx:pt>
          <cx:pt idx="5638">2004</cx:pt>
          <cx:pt idx="5639">2004</cx:pt>
          <cx:pt idx="5640">2004</cx:pt>
          <cx:pt idx="5641">2004</cx:pt>
          <cx:pt idx="5642">2004</cx:pt>
          <cx:pt idx="5643">2004</cx:pt>
          <cx:pt idx="5644">2004</cx:pt>
          <cx:pt idx="5645">2004</cx:pt>
          <cx:pt idx="5646">2004</cx:pt>
          <cx:pt idx="5647">2004</cx:pt>
          <cx:pt idx="5648">2004</cx:pt>
          <cx:pt idx="5649">2004</cx:pt>
          <cx:pt idx="5650">2004</cx:pt>
          <cx:pt idx="5651">2004</cx:pt>
          <cx:pt idx="5652">2004</cx:pt>
          <cx:pt idx="5653">2004</cx:pt>
          <cx:pt idx="5654">2004</cx:pt>
          <cx:pt idx="5655">2004</cx:pt>
          <cx:pt idx="5656">2004</cx:pt>
          <cx:pt idx="5657">2004</cx:pt>
          <cx:pt idx="5658">2004</cx:pt>
          <cx:pt idx="5659">2004</cx:pt>
          <cx:pt idx="5660">2004</cx:pt>
          <cx:pt idx="5661">2004</cx:pt>
          <cx:pt idx="5662">2004</cx:pt>
          <cx:pt idx="5663">2004</cx:pt>
          <cx:pt idx="5664">2004</cx:pt>
          <cx:pt idx="5665">2004</cx:pt>
          <cx:pt idx="5666">2004</cx:pt>
          <cx:pt idx="5667">2004</cx:pt>
          <cx:pt idx="5668">2004</cx:pt>
          <cx:pt idx="5669">2004</cx:pt>
          <cx:pt idx="5670">2004</cx:pt>
          <cx:pt idx="5671">2004</cx:pt>
          <cx:pt idx="5672">2004</cx:pt>
          <cx:pt idx="5673">2004</cx:pt>
          <cx:pt idx="5674">2004</cx:pt>
          <cx:pt idx="5675">2004</cx:pt>
          <cx:pt idx="5676">2004</cx:pt>
          <cx:pt idx="5677">2004</cx:pt>
          <cx:pt idx="5678">2004</cx:pt>
          <cx:pt idx="5679">2004</cx:pt>
          <cx:pt idx="5680">2004</cx:pt>
          <cx:pt idx="5681">2004</cx:pt>
          <cx:pt idx="5682">2004</cx:pt>
          <cx:pt idx="5683">2004</cx:pt>
          <cx:pt idx="5684">2004</cx:pt>
          <cx:pt idx="5685">2004</cx:pt>
          <cx:pt idx="5686">2004</cx:pt>
          <cx:pt idx="5687">2004</cx:pt>
          <cx:pt idx="5688">2004</cx:pt>
          <cx:pt idx="5689">2004</cx:pt>
          <cx:pt idx="5690">2004</cx:pt>
          <cx:pt idx="5691">2004</cx:pt>
          <cx:pt idx="5692">2004</cx:pt>
          <cx:pt idx="5693">2004</cx:pt>
          <cx:pt idx="5694">2004</cx:pt>
          <cx:pt idx="5695">2004</cx:pt>
          <cx:pt idx="5696">2004</cx:pt>
          <cx:pt idx="5697">2004</cx:pt>
          <cx:pt idx="5698">2004</cx:pt>
          <cx:pt idx="5699">2004</cx:pt>
          <cx:pt idx="5700">2004</cx:pt>
          <cx:pt idx="5701">2004</cx:pt>
          <cx:pt idx="5702">2004</cx:pt>
          <cx:pt idx="5703">2004</cx:pt>
          <cx:pt idx="5704">2004</cx:pt>
          <cx:pt idx="5705">2004</cx:pt>
          <cx:pt idx="5706">2004</cx:pt>
          <cx:pt idx="5707">2004</cx:pt>
          <cx:pt idx="5708">2004</cx:pt>
          <cx:pt idx="5709">2004</cx:pt>
          <cx:pt idx="5710">2004</cx:pt>
          <cx:pt idx="5711">2004</cx:pt>
          <cx:pt idx="5712">2004</cx:pt>
          <cx:pt idx="5713">2004</cx:pt>
          <cx:pt idx="5714">2004</cx:pt>
          <cx:pt idx="5715">2004</cx:pt>
          <cx:pt idx="5716">2004</cx:pt>
          <cx:pt idx="5717">2004</cx:pt>
          <cx:pt idx="5718">2004</cx:pt>
          <cx:pt idx="5719">2004</cx:pt>
          <cx:pt idx="5720">2004</cx:pt>
          <cx:pt idx="5721">2004</cx:pt>
          <cx:pt idx="5722">2004</cx:pt>
          <cx:pt idx="5723">2004</cx:pt>
          <cx:pt idx="5724">2004</cx:pt>
          <cx:pt idx="5725">2004</cx:pt>
          <cx:pt idx="5726">2004</cx:pt>
          <cx:pt idx="5727">2004</cx:pt>
          <cx:pt idx="5728">2004</cx:pt>
          <cx:pt idx="5729">2004</cx:pt>
          <cx:pt idx="5730">2004</cx:pt>
          <cx:pt idx="5731">2004</cx:pt>
          <cx:pt idx="5732">2004</cx:pt>
          <cx:pt idx="5733">2004</cx:pt>
          <cx:pt idx="5734">2004</cx:pt>
          <cx:pt idx="5735">2004</cx:pt>
          <cx:pt idx="5736">2004</cx:pt>
          <cx:pt idx="5737">2004</cx:pt>
          <cx:pt idx="5738">2004</cx:pt>
          <cx:pt idx="5739">2004</cx:pt>
          <cx:pt idx="5740">2004</cx:pt>
          <cx:pt idx="5741">2004</cx:pt>
          <cx:pt idx="5742">2004</cx:pt>
          <cx:pt idx="5743">2004</cx:pt>
          <cx:pt idx="5744">2004</cx:pt>
          <cx:pt idx="5745">2004</cx:pt>
          <cx:pt idx="5746">2004</cx:pt>
          <cx:pt idx="5747">2004</cx:pt>
          <cx:pt idx="5748">2004</cx:pt>
          <cx:pt idx="5749">2004</cx:pt>
          <cx:pt idx="5750">2004</cx:pt>
          <cx:pt idx="5751">2004</cx:pt>
          <cx:pt idx="5752">2004</cx:pt>
          <cx:pt idx="5753">2004</cx:pt>
          <cx:pt idx="5754">2004</cx:pt>
          <cx:pt idx="5755">2004</cx:pt>
          <cx:pt idx="5756">2004</cx:pt>
          <cx:pt idx="5757">2004</cx:pt>
          <cx:pt idx="5758">2004</cx:pt>
          <cx:pt idx="5759">2004</cx:pt>
          <cx:pt idx="5760">2004</cx:pt>
          <cx:pt idx="5761">2004</cx:pt>
          <cx:pt idx="5762">2004</cx:pt>
          <cx:pt idx="5763">2004</cx:pt>
          <cx:pt idx="5764">2004</cx:pt>
          <cx:pt idx="5765">2004</cx:pt>
          <cx:pt idx="5766">2004</cx:pt>
          <cx:pt idx="5767">2004</cx:pt>
          <cx:pt idx="5768">2004</cx:pt>
          <cx:pt idx="5769">2004</cx:pt>
          <cx:pt idx="5770">2004</cx:pt>
          <cx:pt idx="5771">2004</cx:pt>
          <cx:pt idx="5772">2004</cx:pt>
          <cx:pt idx="5773">2004</cx:pt>
          <cx:pt idx="5774">2004</cx:pt>
          <cx:pt idx="5775">2004</cx:pt>
          <cx:pt idx="5776">2004</cx:pt>
          <cx:pt idx="5777">2004</cx:pt>
          <cx:pt idx="5778">2004</cx:pt>
          <cx:pt idx="5779">2004</cx:pt>
          <cx:pt idx="5780">2004</cx:pt>
          <cx:pt idx="5781">2004</cx:pt>
          <cx:pt idx="5782">2004</cx:pt>
          <cx:pt idx="5783">2004</cx:pt>
          <cx:pt idx="5784">2004</cx:pt>
          <cx:pt idx="5785">2004</cx:pt>
          <cx:pt idx="5786">2004</cx:pt>
          <cx:pt idx="5787">2004</cx:pt>
          <cx:pt idx="5788">2004</cx:pt>
          <cx:pt idx="5789">2004</cx:pt>
          <cx:pt idx="5790">2004</cx:pt>
          <cx:pt idx="5791">2004</cx:pt>
          <cx:pt idx="5792">2004</cx:pt>
          <cx:pt idx="5793">2004</cx:pt>
          <cx:pt idx="5794">2004</cx:pt>
          <cx:pt idx="5795">2004</cx:pt>
          <cx:pt idx="5796">2004</cx:pt>
          <cx:pt idx="5797">2004</cx:pt>
          <cx:pt idx="5798">2004</cx:pt>
          <cx:pt idx="5799">2004</cx:pt>
          <cx:pt idx="5800">2004</cx:pt>
          <cx:pt idx="5801">2004</cx:pt>
          <cx:pt idx="5802">2004</cx:pt>
          <cx:pt idx="5803">2004</cx:pt>
          <cx:pt idx="5804">2004</cx:pt>
          <cx:pt idx="5805">2004</cx:pt>
          <cx:pt idx="5806">2004</cx:pt>
          <cx:pt idx="5807">2004</cx:pt>
          <cx:pt idx="5808">2004</cx:pt>
          <cx:pt idx="5809">2004</cx:pt>
          <cx:pt idx="5810">2004</cx:pt>
          <cx:pt idx="5811">2004</cx:pt>
          <cx:pt idx="5812">2004</cx:pt>
          <cx:pt idx="5813">2004</cx:pt>
          <cx:pt idx="5814">2004</cx:pt>
          <cx:pt idx="5815">2004</cx:pt>
          <cx:pt idx="5816">2004</cx:pt>
          <cx:pt idx="5817">2004</cx:pt>
          <cx:pt idx="5818">2004</cx:pt>
          <cx:pt idx="5819">2004</cx:pt>
          <cx:pt idx="5820">2004</cx:pt>
          <cx:pt idx="5821">2004</cx:pt>
          <cx:pt idx="5822">2004</cx:pt>
          <cx:pt idx="5823">2004</cx:pt>
          <cx:pt idx="5824">2004</cx:pt>
          <cx:pt idx="5825">2004</cx:pt>
          <cx:pt idx="5826">2004</cx:pt>
          <cx:pt idx="5827">2004</cx:pt>
          <cx:pt idx="5828">2004</cx:pt>
          <cx:pt idx="5829">2004</cx:pt>
          <cx:pt idx="5830">2004</cx:pt>
          <cx:pt idx="5831">2004</cx:pt>
          <cx:pt idx="5832">2004</cx:pt>
          <cx:pt idx="5833">2004</cx:pt>
          <cx:pt idx="5834">2004</cx:pt>
          <cx:pt idx="5835">2004</cx:pt>
          <cx:pt idx="5836">2004</cx:pt>
          <cx:pt idx="5837">2004</cx:pt>
          <cx:pt idx="5838">2004</cx:pt>
          <cx:pt idx="5839">2004</cx:pt>
          <cx:pt idx="5840">2004</cx:pt>
          <cx:pt idx="5841">2004</cx:pt>
          <cx:pt idx="5842">2004</cx:pt>
          <cx:pt idx="5843">2004</cx:pt>
          <cx:pt idx="5844">2004</cx:pt>
          <cx:pt idx="5845">2004</cx:pt>
          <cx:pt idx="5846">2004</cx:pt>
          <cx:pt idx="5847">2004</cx:pt>
          <cx:pt idx="5848">2004</cx:pt>
          <cx:pt idx="5849">2004</cx:pt>
          <cx:pt idx="5850">2004</cx:pt>
          <cx:pt idx="5851">2004</cx:pt>
          <cx:pt idx="5852">2004</cx:pt>
          <cx:pt idx="5853">2004</cx:pt>
          <cx:pt idx="5854">2004</cx:pt>
          <cx:pt idx="5855">2004</cx:pt>
          <cx:pt idx="5856">2004</cx:pt>
          <cx:pt idx="5857">2004</cx:pt>
          <cx:pt idx="5858">2004</cx:pt>
          <cx:pt idx="5859">2004</cx:pt>
          <cx:pt idx="5860">2004</cx:pt>
          <cx:pt idx="5861">2004</cx:pt>
          <cx:pt idx="5862">2004</cx:pt>
          <cx:pt idx="5863">2004</cx:pt>
          <cx:pt idx="5864">2004</cx:pt>
          <cx:pt idx="5865">2004</cx:pt>
          <cx:pt idx="5866">2004</cx:pt>
          <cx:pt idx="5867">2004</cx:pt>
          <cx:pt idx="5868">2004</cx:pt>
          <cx:pt idx="5869">2004</cx:pt>
          <cx:pt idx="5870">2004</cx:pt>
          <cx:pt idx="5871">2004</cx:pt>
          <cx:pt idx="5872">2004</cx:pt>
          <cx:pt idx="5873">2004</cx:pt>
          <cx:pt idx="5874">2004</cx:pt>
          <cx:pt idx="5875">2004</cx:pt>
          <cx:pt idx="5876">2004</cx:pt>
          <cx:pt idx="5877">2004</cx:pt>
          <cx:pt idx="5878">2004</cx:pt>
          <cx:pt idx="5879">2004</cx:pt>
          <cx:pt idx="5880">2004</cx:pt>
          <cx:pt idx="5881">2004</cx:pt>
          <cx:pt idx="5882">2004</cx:pt>
          <cx:pt idx="5883">2004</cx:pt>
          <cx:pt idx="5884">2004</cx:pt>
          <cx:pt idx="5885">2004</cx:pt>
          <cx:pt idx="5886">2004</cx:pt>
          <cx:pt idx="5887">2004</cx:pt>
          <cx:pt idx="5888">2004</cx:pt>
          <cx:pt idx="5889">2004</cx:pt>
          <cx:pt idx="5890">2004</cx:pt>
          <cx:pt idx="5891">2004</cx:pt>
          <cx:pt idx="5892">2004</cx:pt>
          <cx:pt idx="5893">2004</cx:pt>
          <cx:pt idx="5894">2004</cx:pt>
          <cx:pt idx="5895">2004</cx:pt>
          <cx:pt idx="5896">2004</cx:pt>
          <cx:pt idx="5897">2004</cx:pt>
          <cx:pt idx="5898">2004</cx:pt>
          <cx:pt idx="5899">2004</cx:pt>
          <cx:pt idx="5900">2004</cx:pt>
          <cx:pt idx="5901">2004</cx:pt>
          <cx:pt idx="5902">2004</cx:pt>
          <cx:pt idx="5903">2004</cx:pt>
          <cx:pt idx="5904">2004</cx:pt>
          <cx:pt idx="5905">2004</cx:pt>
          <cx:pt idx="5906">2004</cx:pt>
          <cx:pt idx="5907">2004</cx:pt>
          <cx:pt idx="5908">2004</cx:pt>
          <cx:pt idx="5909">2004</cx:pt>
          <cx:pt idx="5910">2004</cx:pt>
          <cx:pt idx="5911">2004</cx:pt>
          <cx:pt idx="5912">2004</cx:pt>
          <cx:pt idx="5913">2004</cx:pt>
          <cx:pt idx="5914">2004</cx:pt>
          <cx:pt idx="5915">2004</cx:pt>
          <cx:pt idx="5916">2004</cx:pt>
          <cx:pt idx="5917">2004</cx:pt>
          <cx:pt idx="5918">2004</cx:pt>
          <cx:pt idx="5919">2004</cx:pt>
          <cx:pt idx="5920">2004</cx:pt>
          <cx:pt idx="5921">2004</cx:pt>
          <cx:pt idx="5922">2004</cx:pt>
          <cx:pt idx="5923">2004</cx:pt>
          <cx:pt idx="5924">2004</cx:pt>
          <cx:pt idx="5925">2004</cx:pt>
          <cx:pt idx="5926">2004</cx:pt>
          <cx:pt idx="5927">2004</cx:pt>
          <cx:pt idx="5928">2004</cx:pt>
          <cx:pt idx="5929">2004</cx:pt>
          <cx:pt idx="5930">2004</cx:pt>
          <cx:pt idx="5931">2004</cx:pt>
          <cx:pt idx="5932">2004</cx:pt>
          <cx:pt idx="5933">2004</cx:pt>
          <cx:pt idx="5934">2004</cx:pt>
          <cx:pt idx="5935">2004</cx:pt>
          <cx:pt idx="5936">2004</cx:pt>
          <cx:pt idx="5937">2004</cx:pt>
          <cx:pt idx="5938">2004</cx:pt>
          <cx:pt idx="5939">2004</cx:pt>
          <cx:pt idx="5940">2004</cx:pt>
          <cx:pt idx="5941">2004</cx:pt>
          <cx:pt idx="5942">2004</cx:pt>
          <cx:pt idx="5943">2004</cx:pt>
          <cx:pt idx="5944">2004</cx:pt>
          <cx:pt idx="5945">2004</cx:pt>
          <cx:pt idx="5946">2004</cx:pt>
          <cx:pt idx="5947">2004</cx:pt>
          <cx:pt idx="5948">2004</cx:pt>
          <cx:pt idx="5949">2004</cx:pt>
          <cx:pt idx="5950">2004</cx:pt>
          <cx:pt idx="5951">2004</cx:pt>
          <cx:pt idx="5952">2004</cx:pt>
          <cx:pt idx="5953">2004</cx:pt>
          <cx:pt idx="5954">2004</cx:pt>
          <cx:pt idx="5955">2004</cx:pt>
          <cx:pt idx="5956">2004</cx:pt>
          <cx:pt idx="5957">2004</cx:pt>
          <cx:pt idx="5958">2004</cx:pt>
          <cx:pt idx="5959">2004</cx:pt>
          <cx:pt idx="5960">2004</cx:pt>
          <cx:pt idx="5961">2004</cx:pt>
          <cx:pt idx="5962">2004</cx:pt>
          <cx:pt idx="5963">2004</cx:pt>
          <cx:pt idx="5964">2004</cx:pt>
          <cx:pt idx="5965">2004</cx:pt>
          <cx:pt idx="5966">2004</cx:pt>
          <cx:pt idx="5967">2004</cx:pt>
          <cx:pt idx="5968">2004</cx:pt>
          <cx:pt idx="5969">2004</cx:pt>
          <cx:pt idx="5970">2004</cx:pt>
          <cx:pt idx="5971">2004</cx:pt>
          <cx:pt idx="5972">2004</cx:pt>
          <cx:pt idx="5973">2004</cx:pt>
          <cx:pt idx="5974">2004</cx:pt>
          <cx:pt idx="5975">2004</cx:pt>
          <cx:pt idx="5976">2004</cx:pt>
          <cx:pt idx="5977">2004</cx:pt>
          <cx:pt idx="5978">2004</cx:pt>
          <cx:pt idx="5979">2004</cx:pt>
          <cx:pt idx="5980">2004</cx:pt>
          <cx:pt idx="5981">2004</cx:pt>
          <cx:pt idx="5982">2004</cx:pt>
          <cx:pt idx="5983">2004</cx:pt>
          <cx:pt idx="5984">2004</cx:pt>
          <cx:pt idx="5985">2004</cx:pt>
          <cx:pt idx="5986">2004</cx:pt>
          <cx:pt idx="5987">2004</cx:pt>
          <cx:pt idx="5988">2004</cx:pt>
          <cx:pt idx="5989">2004</cx:pt>
          <cx:pt idx="5990">2004</cx:pt>
          <cx:pt idx="5991">2004</cx:pt>
          <cx:pt idx="5992">2004</cx:pt>
          <cx:pt idx="5993">2004</cx:pt>
          <cx:pt idx="5994">2004</cx:pt>
          <cx:pt idx="5995">2004</cx:pt>
          <cx:pt idx="5996">2004</cx:pt>
          <cx:pt idx="5997">2004</cx:pt>
          <cx:pt idx="5998">2004</cx:pt>
          <cx:pt idx="5999">2004</cx:pt>
          <cx:pt idx="6000">2004</cx:pt>
          <cx:pt idx="6001">2004</cx:pt>
          <cx:pt idx="6002">2004</cx:pt>
          <cx:pt idx="6003">2004</cx:pt>
          <cx:pt idx="6004">2004</cx:pt>
          <cx:pt idx="6005">2004</cx:pt>
          <cx:pt idx="6006">2004</cx:pt>
          <cx:pt idx="6007">2004</cx:pt>
          <cx:pt idx="6008">2004</cx:pt>
          <cx:pt idx="6009">2004</cx:pt>
          <cx:pt idx="6010">2004</cx:pt>
          <cx:pt idx="6011">2004</cx:pt>
          <cx:pt idx="6012">2004</cx:pt>
          <cx:pt idx="6013">2004</cx:pt>
          <cx:pt idx="6014">2004</cx:pt>
          <cx:pt idx="6015">2004</cx:pt>
          <cx:pt idx="6016">2004</cx:pt>
          <cx:pt idx="6017">2004</cx:pt>
          <cx:pt idx="6018">2004</cx:pt>
          <cx:pt idx="6019">2004</cx:pt>
          <cx:pt idx="6020">2004</cx:pt>
          <cx:pt idx="6021">2004</cx:pt>
          <cx:pt idx="6022">2004</cx:pt>
          <cx:pt idx="6023">2004</cx:pt>
          <cx:pt idx="6024">2004</cx:pt>
          <cx:pt idx="6025">2004</cx:pt>
          <cx:pt idx="6026">2004</cx:pt>
          <cx:pt idx="6027">2004</cx:pt>
          <cx:pt idx="6028">2004</cx:pt>
          <cx:pt idx="6029">2004</cx:pt>
          <cx:pt idx="6030">2004</cx:pt>
          <cx:pt idx="6031">2004</cx:pt>
          <cx:pt idx="6032">2004</cx:pt>
          <cx:pt idx="6033">2004</cx:pt>
          <cx:pt idx="6034">2004</cx:pt>
          <cx:pt idx="6035">2004</cx:pt>
          <cx:pt idx="6036">2004</cx:pt>
          <cx:pt idx="6037">2004</cx:pt>
          <cx:pt idx="6038">2004</cx:pt>
          <cx:pt idx="6039">2004</cx:pt>
          <cx:pt idx="6040">2004</cx:pt>
          <cx:pt idx="6041">2004</cx:pt>
          <cx:pt idx="6042">2004</cx:pt>
          <cx:pt idx="6043">2004</cx:pt>
          <cx:pt idx="6044">2004</cx:pt>
          <cx:pt idx="6045">2004</cx:pt>
          <cx:pt idx="6046">2004</cx:pt>
          <cx:pt idx="6047">2004</cx:pt>
          <cx:pt idx="6048">2004</cx:pt>
          <cx:pt idx="6049">2004</cx:pt>
          <cx:pt idx="6050">2004</cx:pt>
          <cx:pt idx="6051">2004</cx:pt>
          <cx:pt idx="6052">2004</cx:pt>
          <cx:pt idx="6053">2004</cx:pt>
          <cx:pt idx="6054">2004</cx:pt>
          <cx:pt idx="6055">2004</cx:pt>
          <cx:pt idx="6056">2004</cx:pt>
          <cx:pt idx="6057">2004</cx:pt>
          <cx:pt idx="6058">2004</cx:pt>
          <cx:pt idx="6059">2004</cx:pt>
          <cx:pt idx="6060">2004</cx:pt>
          <cx:pt idx="6061">2004</cx:pt>
          <cx:pt idx="6062">2004</cx:pt>
          <cx:pt idx="6063">2004</cx:pt>
          <cx:pt idx="6064">2004</cx:pt>
          <cx:pt idx="6065">2004</cx:pt>
          <cx:pt idx="6066">2004</cx:pt>
          <cx:pt idx="6067">2004</cx:pt>
          <cx:pt idx="6068">2004</cx:pt>
          <cx:pt idx="6069">2004</cx:pt>
          <cx:pt idx="6070">2004</cx:pt>
          <cx:pt idx="6071">2004</cx:pt>
          <cx:pt idx="6072">2004</cx:pt>
          <cx:pt idx="6073">2004</cx:pt>
          <cx:pt idx="6074">2004</cx:pt>
          <cx:pt idx="6075">2004</cx:pt>
          <cx:pt idx="6076">2004</cx:pt>
          <cx:pt idx="6077">2004</cx:pt>
          <cx:pt idx="6078">2004</cx:pt>
          <cx:pt idx="6079">2004</cx:pt>
          <cx:pt idx="6080">2004</cx:pt>
          <cx:pt idx="6081">2004</cx:pt>
          <cx:pt idx="6082">2004</cx:pt>
          <cx:pt idx="6083">2004</cx:pt>
          <cx:pt idx="6084">2004</cx:pt>
          <cx:pt idx="6085">2004</cx:pt>
          <cx:pt idx="6086">2004</cx:pt>
          <cx:pt idx="6087">2004</cx:pt>
          <cx:pt idx="6088">2004</cx:pt>
          <cx:pt idx="6089">2004</cx:pt>
          <cx:pt idx="6090">2004</cx:pt>
          <cx:pt idx="6091">2004</cx:pt>
          <cx:pt idx="6092">2004</cx:pt>
          <cx:pt idx="6093">2004</cx:pt>
          <cx:pt idx="6094">2004</cx:pt>
          <cx:pt idx="6095">2004</cx:pt>
          <cx:pt idx="6096">2004</cx:pt>
          <cx:pt idx="6097">2004</cx:pt>
          <cx:pt idx="6098">2004</cx:pt>
          <cx:pt idx="6099">2004</cx:pt>
          <cx:pt idx="6100">2004</cx:pt>
          <cx:pt idx="6101">2004</cx:pt>
          <cx:pt idx="6102">2004</cx:pt>
          <cx:pt idx="6103">2004</cx:pt>
          <cx:pt idx="6104">2004</cx:pt>
          <cx:pt idx="6105">2004</cx:pt>
          <cx:pt idx="6106">2004</cx:pt>
          <cx:pt idx="6107">2004</cx:pt>
          <cx:pt idx="6108">2004</cx:pt>
          <cx:pt idx="6109">2004</cx:pt>
          <cx:pt idx="6110">2004</cx:pt>
          <cx:pt idx="6111">2004</cx:pt>
          <cx:pt idx="6112">2004</cx:pt>
          <cx:pt idx="6113">2004</cx:pt>
          <cx:pt idx="6114">2004</cx:pt>
          <cx:pt idx="6115">2004</cx:pt>
          <cx:pt idx="6116">2004</cx:pt>
          <cx:pt idx="6117">2004</cx:pt>
          <cx:pt idx="6118">2004</cx:pt>
          <cx:pt idx="6119">2004</cx:pt>
          <cx:pt idx="6120">2004</cx:pt>
          <cx:pt idx="6121">2004</cx:pt>
          <cx:pt idx="6122">2004</cx:pt>
          <cx:pt idx="6123">2004</cx:pt>
          <cx:pt idx="6124">2004</cx:pt>
          <cx:pt idx="6125">2004</cx:pt>
          <cx:pt idx="6126">2004</cx:pt>
          <cx:pt idx="6127">2004</cx:pt>
          <cx:pt idx="6128">2004</cx:pt>
          <cx:pt idx="6129">2004</cx:pt>
          <cx:pt idx="6130">2004</cx:pt>
          <cx:pt idx="6131">2004</cx:pt>
          <cx:pt idx="6132">2004</cx:pt>
          <cx:pt idx="6133">2004</cx:pt>
          <cx:pt idx="6134">2004</cx:pt>
          <cx:pt idx="6135">2004</cx:pt>
          <cx:pt idx="6136">2004</cx:pt>
          <cx:pt idx="6137">2004</cx:pt>
          <cx:pt idx="6138">2004</cx:pt>
          <cx:pt idx="6139">2004</cx:pt>
          <cx:pt idx="6140">2004</cx:pt>
          <cx:pt idx="6141">2004</cx:pt>
          <cx:pt idx="6142">2004</cx:pt>
          <cx:pt idx="6143">2004</cx:pt>
          <cx:pt idx="6144">2004</cx:pt>
          <cx:pt idx="6145">2004</cx:pt>
          <cx:pt idx="6146">2004</cx:pt>
          <cx:pt idx="6147">2004</cx:pt>
          <cx:pt idx="6148">2004</cx:pt>
          <cx:pt idx="6149">2004</cx:pt>
          <cx:pt idx="6150">2004</cx:pt>
          <cx:pt idx="6151">2004</cx:pt>
          <cx:pt idx="6152">2004</cx:pt>
          <cx:pt idx="6153">2004</cx:pt>
          <cx:pt idx="6154">2004</cx:pt>
          <cx:pt idx="6155">2004</cx:pt>
          <cx:pt idx="6156">2004</cx:pt>
          <cx:pt idx="6157">2004</cx:pt>
          <cx:pt idx="6158">2004</cx:pt>
          <cx:pt idx="6159">2004</cx:pt>
          <cx:pt idx="6160">2004</cx:pt>
          <cx:pt idx="6161">2004</cx:pt>
          <cx:pt idx="6162">2004</cx:pt>
          <cx:pt idx="6163">2004</cx:pt>
          <cx:pt idx="6164">2004</cx:pt>
          <cx:pt idx="6165">2004</cx:pt>
          <cx:pt idx="6166">2004</cx:pt>
          <cx:pt idx="6167">2004</cx:pt>
          <cx:pt idx="6168">2004</cx:pt>
          <cx:pt idx="6169">2004</cx:pt>
          <cx:pt idx="6170">2004</cx:pt>
          <cx:pt idx="6171">2004</cx:pt>
          <cx:pt idx="6172">2004</cx:pt>
          <cx:pt idx="6173">2004</cx:pt>
          <cx:pt idx="6174">2004</cx:pt>
          <cx:pt idx="6175">2004</cx:pt>
          <cx:pt idx="6176">2004</cx:pt>
          <cx:pt idx="6177">2004</cx:pt>
          <cx:pt idx="6178">2004</cx:pt>
          <cx:pt idx="6179">2004</cx:pt>
          <cx:pt idx="6180">2004</cx:pt>
          <cx:pt idx="6181">2004</cx:pt>
          <cx:pt idx="6182">2004</cx:pt>
          <cx:pt idx="6183">2004</cx:pt>
          <cx:pt idx="6184">2004</cx:pt>
          <cx:pt idx="6185">2004</cx:pt>
          <cx:pt idx="6186">2004</cx:pt>
          <cx:pt idx="6187">2004</cx:pt>
          <cx:pt idx="6188">2004</cx:pt>
          <cx:pt idx="6189">2004</cx:pt>
          <cx:pt idx="6190">2004</cx:pt>
          <cx:pt idx="6191">2004</cx:pt>
          <cx:pt idx="6192">2004</cx:pt>
          <cx:pt idx="6193">2004</cx:pt>
          <cx:pt idx="6194">2004</cx:pt>
          <cx:pt idx="6195">2004</cx:pt>
          <cx:pt idx="6196">2004</cx:pt>
          <cx:pt idx="6197">2004</cx:pt>
          <cx:pt idx="6198">2004</cx:pt>
          <cx:pt idx="6199">2004</cx:pt>
          <cx:pt idx="6200">2004</cx:pt>
          <cx:pt idx="6201">2004</cx:pt>
          <cx:pt idx="6202">2004</cx:pt>
          <cx:pt idx="6203">2004</cx:pt>
          <cx:pt idx="6204">2004</cx:pt>
          <cx:pt idx="6205">2004</cx:pt>
          <cx:pt idx="6206">2004</cx:pt>
          <cx:pt idx="6207">2004</cx:pt>
          <cx:pt idx="6208">2004</cx:pt>
          <cx:pt idx="6209">2004</cx:pt>
          <cx:pt idx="6210">2004</cx:pt>
          <cx:pt idx="6211">2004</cx:pt>
          <cx:pt idx="6212">2004</cx:pt>
          <cx:pt idx="6213">2004</cx:pt>
          <cx:pt idx="6214">2004</cx:pt>
          <cx:pt idx="6215">2004</cx:pt>
          <cx:pt idx="6216">2004</cx:pt>
          <cx:pt idx="6217">2004</cx:pt>
          <cx:pt idx="6218">2004</cx:pt>
          <cx:pt idx="6219">2004</cx:pt>
          <cx:pt idx="6220">2004</cx:pt>
          <cx:pt idx="6221">2004</cx:pt>
          <cx:pt idx="6222">2004</cx:pt>
          <cx:pt idx="6223">2004</cx:pt>
          <cx:pt idx="6224">2004</cx:pt>
          <cx:pt idx="6225">2004</cx:pt>
          <cx:pt idx="6226">2004</cx:pt>
          <cx:pt idx="6227">2004</cx:pt>
          <cx:pt idx="6228">2004</cx:pt>
          <cx:pt idx="6229">2004</cx:pt>
          <cx:pt idx="6230">2004</cx:pt>
          <cx:pt idx="6231">2004</cx:pt>
          <cx:pt idx="6232">2004</cx:pt>
          <cx:pt idx="6233">2004</cx:pt>
          <cx:pt idx="6234">2004</cx:pt>
          <cx:pt idx="6235">2004</cx:pt>
          <cx:pt idx="6236">2004</cx:pt>
          <cx:pt idx="6237">2004</cx:pt>
          <cx:pt idx="6238">2004</cx:pt>
          <cx:pt idx="6239">2004</cx:pt>
          <cx:pt idx="6240">2004</cx:pt>
          <cx:pt idx="6241">2004</cx:pt>
          <cx:pt idx="6242">2004</cx:pt>
          <cx:pt idx="6243">2004</cx:pt>
          <cx:pt idx="6244">2004</cx:pt>
          <cx:pt idx="6245">2004</cx:pt>
          <cx:pt idx="6246">2004</cx:pt>
          <cx:pt idx="6247">2004</cx:pt>
          <cx:pt idx="6248">2004</cx:pt>
          <cx:pt idx="6249">2004</cx:pt>
          <cx:pt idx="6250">2004</cx:pt>
          <cx:pt idx="6251">2004</cx:pt>
          <cx:pt idx="6252">2004</cx:pt>
          <cx:pt idx="6253">2004</cx:pt>
          <cx:pt idx="6254">2004</cx:pt>
          <cx:pt idx="6255">2004</cx:pt>
          <cx:pt idx="6256">2004</cx:pt>
          <cx:pt idx="6257">2004</cx:pt>
          <cx:pt idx="6258">2004</cx:pt>
          <cx:pt idx="6259">2004</cx:pt>
          <cx:pt idx="6260">2004</cx:pt>
          <cx:pt idx="6261">2004</cx:pt>
          <cx:pt idx="6262">2004</cx:pt>
          <cx:pt idx="6263">2004</cx:pt>
          <cx:pt idx="6264">2004</cx:pt>
          <cx:pt idx="6265">2004</cx:pt>
          <cx:pt idx="6266">2004</cx:pt>
          <cx:pt idx="6267">2004</cx:pt>
          <cx:pt idx="6268">2004</cx:pt>
          <cx:pt idx="6269">2004</cx:pt>
          <cx:pt idx="6270">2004</cx:pt>
          <cx:pt idx="6271">2004</cx:pt>
          <cx:pt idx="6272">2004</cx:pt>
          <cx:pt idx="6273">2004</cx:pt>
          <cx:pt idx="6274">2004</cx:pt>
          <cx:pt idx="6275">2004</cx:pt>
          <cx:pt idx="6276">2004</cx:pt>
          <cx:pt idx="6277">2004</cx:pt>
          <cx:pt idx="6278">2004</cx:pt>
          <cx:pt idx="6279">2004</cx:pt>
          <cx:pt idx="6280">2004</cx:pt>
          <cx:pt idx="6281">2004</cx:pt>
          <cx:pt idx="6282">2004</cx:pt>
          <cx:pt idx="6283">2004</cx:pt>
          <cx:pt idx="6284">2004</cx:pt>
          <cx:pt idx="6285">2004</cx:pt>
          <cx:pt idx="6286">2004</cx:pt>
          <cx:pt idx="6287">2004</cx:pt>
          <cx:pt idx="6288">2004</cx:pt>
          <cx:pt idx="6289">2004</cx:pt>
          <cx:pt idx="6290">2004</cx:pt>
          <cx:pt idx="6291">2004</cx:pt>
          <cx:pt idx="6292">2004</cx:pt>
          <cx:pt idx="6293">2004</cx:pt>
          <cx:pt idx="6294">2004</cx:pt>
          <cx:pt idx="6295">2004</cx:pt>
          <cx:pt idx="6296">2004</cx:pt>
          <cx:pt idx="6297">2004</cx:pt>
          <cx:pt idx="6298">2004</cx:pt>
          <cx:pt idx="6299">2004</cx:pt>
          <cx:pt idx="6300">2004</cx:pt>
          <cx:pt idx="6301">2004</cx:pt>
          <cx:pt idx="6302">2004</cx:pt>
          <cx:pt idx="6303">2004</cx:pt>
          <cx:pt idx="6304">2004</cx:pt>
          <cx:pt idx="6305">2004</cx:pt>
          <cx:pt idx="6306">2004</cx:pt>
          <cx:pt idx="6307">2004</cx:pt>
          <cx:pt idx="6308">2004</cx:pt>
          <cx:pt idx="6309">2004</cx:pt>
          <cx:pt idx="6310">2004</cx:pt>
          <cx:pt idx="6311">2004</cx:pt>
          <cx:pt idx="6312">2004</cx:pt>
          <cx:pt idx="6313">2004</cx:pt>
          <cx:pt idx="6314">2004</cx:pt>
          <cx:pt idx="6315">2004</cx:pt>
          <cx:pt idx="6316">2004</cx:pt>
          <cx:pt idx="6317">2004</cx:pt>
          <cx:pt idx="6318">2004</cx:pt>
          <cx:pt idx="6319">2004</cx:pt>
          <cx:pt idx="6320">2004</cx:pt>
          <cx:pt idx="6321">2004</cx:pt>
          <cx:pt idx="6322">2004</cx:pt>
          <cx:pt idx="6323">2004</cx:pt>
          <cx:pt idx="6324">2004</cx:pt>
          <cx:pt idx="6325">2004</cx:pt>
          <cx:pt idx="6326">2004</cx:pt>
          <cx:pt idx="6327">2004</cx:pt>
          <cx:pt idx="6328">2004</cx:pt>
          <cx:pt idx="6329">2004</cx:pt>
          <cx:pt idx="6330">2004</cx:pt>
          <cx:pt idx="6331">2004</cx:pt>
          <cx:pt idx="6332">2004</cx:pt>
          <cx:pt idx="6333">2004</cx:pt>
          <cx:pt idx="6334">2004</cx:pt>
          <cx:pt idx="6335">2004</cx:pt>
          <cx:pt idx="6336">2004</cx:pt>
          <cx:pt idx="6337">2004</cx:pt>
          <cx:pt idx="6338">2004</cx:pt>
          <cx:pt idx="6339">2004</cx:pt>
          <cx:pt idx="6340">2004</cx:pt>
          <cx:pt idx="6341">2004</cx:pt>
          <cx:pt idx="6342">2004</cx:pt>
          <cx:pt idx="6343">2004</cx:pt>
          <cx:pt idx="6344">2004</cx:pt>
          <cx:pt idx="6345">2004</cx:pt>
          <cx:pt idx="6346">2004</cx:pt>
          <cx:pt idx="6347">2004</cx:pt>
          <cx:pt idx="6348">2004</cx:pt>
          <cx:pt idx="6349">2004</cx:pt>
          <cx:pt idx="6350">2004</cx:pt>
          <cx:pt idx="6351">2004</cx:pt>
          <cx:pt idx="6352">2004</cx:pt>
          <cx:pt idx="6353">2004</cx:pt>
          <cx:pt idx="6354">2004</cx:pt>
          <cx:pt idx="6355">2004</cx:pt>
          <cx:pt idx="6356">2004</cx:pt>
          <cx:pt idx="6357">2004</cx:pt>
          <cx:pt idx="6358">2004</cx:pt>
          <cx:pt idx="6359">2004</cx:pt>
          <cx:pt idx="6360">2004</cx:pt>
          <cx:pt idx="6361">2004</cx:pt>
          <cx:pt idx="6362">2004</cx:pt>
          <cx:pt idx="6363">2004</cx:pt>
          <cx:pt idx="6364">2004</cx:pt>
          <cx:pt idx="6365">2004</cx:pt>
          <cx:pt idx="6366">2004</cx:pt>
          <cx:pt idx="6367">2004</cx:pt>
          <cx:pt idx="6368">2004</cx:pt>
          <cx:pt idx="6369">2004</cx:pt>
          <cx:pt idx="6370">2004</cx:pt>
          <cx:pt idx="6371">2004</cx:pt>
          <cx:pt idx="6372">2004</cx:pt>
          <cx:pt idx="6373">2004</cx:pt>
          <cx:pt idx="6374">2004</cx:pt>
          <cx:pt idx="6375">2004</cx:pt>
          <cx:pt idx="6376">2004</cx:pt>
          <cx:pt idx="6377">2004</cx:pt>
          <cx:pt idx="6378">2004</cx:pt>
          <cx:pt idx="6379">2004</cx:pt>
          <cx:pt idx="6380">2004</cx:pt>
          <cx:pt idx="6381">2004</cx:pt>
          <cx:pt idx="6382">2004</cx:pt>
          <cx:pt idx="6383">2004</cx:pt>
          <cx:pt idx="6384">2004</cx:pt>
          <cx:pt idx="6385">2004</cx:pt>
          <cx:pt idx="6386">2004</cx:pt>
          <cx:pt idx="6387">2004</cx:pt>
          <cx:pt idx="6388">2004</cx:pt>
          <cx:pt idx="6389">2004</cx:pt>
          <cx:pt idx="6390">2004</cx:pt>
          <cx:pt idx="6391">2004</cx:pt>
          <cx:pt idx="6392">2004</cx:pt>
          <cx:pt idx="6393">2004</cx:pt>
          <cx:pt idx="6394">2004</cx:pt>
          <cx:pt idx="6395">2004</cx:pt>
          <cx:pt idx="6396">2004</cx:pt>
          <cx:pt idx="6397">2004</cx:pt>
          <cx:pt idx="6398">2004</cx:pt>
          <cx:pt idx="6399">2004</cx:pt>
          <cx:pt idx="6400">2004</cx:pt>
          <cx:pt idx="6401">2004</cx:pt>
          <cx:pt idx="6402">2004</cx:pt>
          <cx:pt idx="6403">2004</cx:pt>
          <cx:pt idx="6404">2004</cx:pt>
          <cx:pt idx="6405">2004</cx:pt>
          <cx:pt idx="6406">2004</cx:pt>
          <cx:pt idx="6407">2004</cx:pt>
          <cx:pt idx="6408">2004</cx:pt>
          <cx:pt idx="6409">2004</cx:pt>
          <cx:pt idx="6410">2004</cx:pt>
          <cx:pt idx="6411">2004</cx:pt>
          <cx:pt idx="6412">2004</cx:pt>
          <cx:pt idx="6413">2004</cx:pt>
          <cx:pt idx="6414">2004</cx:pt>
          <cx:pt idx="6415">2004</cx:pt>
          <cx:pt idx="6416">2004</cx:pt>
          <cx:pt idx="6417">2004</cx:pt>
          <cx:pt idx="6418">2004</cx:pt>
          <cx:pt idx="6419">2004</cx:pt>
          <cx:pt idx="6420">2004</cx:pt>
          <cx:pt idx="6421">2004</cx:pt>
          <cx:pt idx="6422">2004</cx:pt>
          <cx:pt idx="6423">2004</cx:pt>
          <cx:pt idx="6424">2004</cx:pt>
          <cx:pt idx="6425">2004</cx:pt>
          <cx:pt idx="6426">2004</cx:pt>
          <cx:pt idx="6427">2004</cx:pt>
          <cx:pt idx="6428">2004</cx:pt>
          <cx:pt idx="6429">2004</cx:pt>
          <cx:pt idx="6430">2004</cx:pt>
          <cx:pt idx="6431">2004</cx:pt>
          <cx:pt idx="6432">2004</cx:pt>
          <cx:pt idx="6433">2004</cx:pt>
          <cx:pt idx="6434">2004</cx:pt>
          <cx:pt idx="6435">2004</cx:pt>
          <cx:pt idx="6436">2004</cx:pt>
          <cx:pt idx="6437">2004</cx:pt>
          <cx:pt idx="6438">2004</cx:pt>
          <cx:pt idx="6439">2004</cx:pt>
          <cx:pt idx="6440">2004</cx:pt>
          <cx:pt idx="6441">2004</cx:pt>
          <cx:pt idx="6442">2004</cx:pt>
          <cx:pt idx="6443">2004</cx:pt>
          <cx:pt idx="6444">2004</cx:pt>
          <cx:pt idx="6445">2004</cx:pt>
          <cx:pt idx="6446">2004</cx:pt>
          <cx:pt idx="6447">2004</cx:pt>
          <cx:pt idx="6448">2004</cx:pt>
          <cx:pt idx="6449">2004</cx:pt>
          <cx:pt idx="6450">2004</cx:pt>
          <cx:pt idx="6451">2004</cx:pt>
          <cx:pt idx="6452">2004</cx:pt>
          <cx:pt idx="6453">2004</cx:pt>
          <cx:pt idx="6454">2004</cx:pt>
          <cx:pt idx="6455">2004</cx:pt>
          <cx:pt idx="6456">2004</cx:pt>
          <cx:pt idx="6457">2004</cx:pt>
          <cx:pt idx="6458">2004</cx:pt>
          <cx:pt idx="6459">2004</cx:pt>
          <cx:pt idx="6460">2004</cx:pt>
          <cx:pt idx="6461">2004</cx:pt>
          <cx:pt idx="6462">2004</cx:pt>
          <cx:pt idx="6463">2004</cx:pt>
          <cx:pt idx="6464">2004</cx:pt>
          <cx:pt idx="6465">2004</cx:pt>
          <cx:pt idx="6466">2004</cx:pt>
          <cx:pt idx="6467">2004</cx:pt>
          <cx:pt idx="6468">2004</cx:pt>
          <cx:pt idx="6469">2004</cx:pt>
          <cx:pt idx="6470">2004</cx:pt>
          <cx:pt idx="6471">2004</cx:pt>
          <cx:pt idx="6472">2004</cx:pt>
          <cx:pt idx="6473">2004</cx:pt>
          <cx:pt idx="6474">2004</cx:pt>
          <cx:pt idx="6475">2004</cx:pt>
          <cx:pt idx="6476">2004</cx:pt>
          <cx:pt idx="6477">2004</cx:pt>
          <cx:pt idx="6478">2004</cx:pt>
          <cx:pt idx="6479">2004</cx:pt>
          <cx:pt idx="6480">2004</cx:pt>
          <cx:pt idx="6481">2004</cx:pt>
          <cx:pt idx="6482">2004</cx:pt>
          <cx:pt idx="6483">2004</cx:pt>
          <cx:pt idx="6484">2004</cx:pt>
          <cx:pt idx="6485">2004</cx:pt>
          <cx:pt idx="6486">2004</cx:pt>
          <cx:pt idx="6487">2004</cx:pt>
          <cx:pt idx="6488">2004</cx:pt>
          <cx:pt idx="6489">2004</cx:pt>
          <cx:pt idx="6490">2004</cx:pt>
          <cx:pt idx="6491">2004</cx:pt>
          <cx:pt idx="6492">2004</cx:pt>
          <cx:pt idx="6493">2004</cx:pt>
          <cx:pt idx="6494">2004</cx:pt>
          <cx:pt idx="6495">2004</cx:pt>
          <cx:pt idx="6496">2004</cx:pt>
          <cx:pt idx="6497">2004</cx:pt>
          <cx:pt idx="6498">2004</cx:pt>
          <cx:pt idx="6499">2004</cx:pt>
          <cx:pt idx="6500">2004</cx:pt>
          <cx:pt idx="6501">2004</cx:pt>
          <cx:pt idx="6502">2004</cx:pt>
          <cx:pt idx="6503">2004</cx:pt>
          <cx:pt idx="6504">2004</cx:pt>
          <cx:pt idx="6505">2004</cx:pt>
          <cx:pt idx="6506">2004</cx:pt>
          <cx:pt idx="6507">2004</cx:pt>
          <cx:pt idx="6508">2004</cx:pt>
          <cx:pt idx="6509">2004</cx:pt>
          <cx:pt idx="6510">2004</cx:pt>
          <cx:pt idx="6511">2004</cx:pt>
          <cx:pt idx="6512">2004</cx:pt>
          <cx:pt idx="6513">2004</cx:pt>
          <cx:pt idx="6514">2004</cx:pt>
          <cx:pt idx="6515">2004</cx:pt>
          <cx:pt idx="6516">2004</cx:pt>
          <cx:pt idx="6517">2004</cx:pt>
          <cx:pt idx="6518">2004</cx:pt>
          <cx:pt idx="6519">2004</cx:pt>
          <cx:pt idx="6520">2004</cx:pt>
          <cx:pt idx="6521">2004</cx:pt>
          <cx:pt idx="6522">2004</cx:pt>
          <cx:pt idx="6523">2004</cx:pt>
          <cx:pt idx="6524">2004</cx:pt>
          <cx:pt idx="6525">2004</cx:pt>
          <cx:pt idx="6526">2004</cx:pt>
          <cx:pt idx="6527">2004</cx:pt>
          <cx:pt idx="6528">2004</cx:pt>
          <cx:pt idx="6529">2004</cx:pt>
          <cx:pt idx="6530">2004</cx:pt>
          <cx:pt idx="6531">2004</cx:pt>
          <cx:pt idx="6532">2004</cx:pt>
          <cx:pt idx="6533">2004</cx:pt>
          <cx:pt idx="6534">2004</cx:pt>
          <cx:pt idx="6535">2004</cx:pt>
          <cx:pt idx="6536">2004</cx:pt>
          <cx:pt idx="6537">2004</cx:pt>
          <cx:pt idx="6538">2004</cx:pt>
          <cx:pt idx="6539">2004</cx:pt>
          <cx:pt idx="6540">2004</cx:pt>
          <cx:pt idx="6541">2004</cx:pt>
          <cx:pt idx="6542">2004</cx:pt>
          <cx:pt idx="6543">2004</cx:pt>
          <cx:pt idx="6544">2004</cx:pt>
          <cx:pt idx="6545">2004</cx:pt>
          <cx:pt idx="6546">2004</cx:pt>
          <cx:pt idx="6547">2004</cx:pt>
          <cx:pt idx="6548">2004</cx:pt>
          <cx:pt idx="6549">2004</cx:pt>
          <cx:pt idx="6550">2004</cx:pt>
          <cx:pt idx="6551">2004</cx:pt>
          <cx:pt idx="6552">2004</cx:pt>
          <cx:pt idx="6553">2004</cx:pt>
          <cx:pt idx="6554">2004</cx:pt>
          <cx:pt idx="6555">2004</cx:pt>
          <cx:pt idx="6556">2004</cx:pt>
          <cx:pt idx="6557">2004</cx:pt>
          <cx:pt idx="6558">2004</cx:pt>
          <cx:pt idx="6559">2004</cx:pt>
          <cx:pt idx="6560">2004</cx:pt>
          <cx:pt idx="6561">2004</cx:pt>
          <cx:pt idx="6562">2004</cx:pt>
          <cx:pt idx="6563">2004</cx:pt>
          <cx:pt idx="6564">2004</cx:pt>
          <cx:pt idx="6565">2004</cx:pt>
          <cx:pt idx="6566">2004</cx:pt>
          <cx:pt idx="6567">2004</cx:pt>
          <cx:pt idx="6568">2004</cx:pt>
          <cx:pt idx="6569">2004</cx:pt>
          <cx:pt idx="6570">2004</cx:pt>
          <cx:pt idx="6571">2004</cx:pt>
          <cx:pt idx="6572">2004</cx:pt>
          <cx:pt idx="6573">2004</cx:pt>
          <cx:pt idx="6574">2004</cx:pt>
          <cx:pt idx="6575">2004</cx:pt>
          <cx:pt idx="6576">2004</cx:pt>
          <cx:pt idx="6577">2004</cx:pt>
          <cx:pt idx="6578">2004</cx:pt>
          <cx:pt idx="6579">2004</cx:pt>
          <cx:pt idx="6580">2004</cx:pt>
          <cx:pt idx="6581">2004</cx:pt>
          <cx:pt idx="6582">2004</cx:pt>
          <cx:pt idx="6583">2004</cx:pt>
          <cx:pt idx="6584">2004</cx:pt>
          <cx:pt idx="6585">2004</cx:pt>
          <cx:pt idx="6586">2004</cx:pt>
          <cx:pt idx="6587">2004</cx:pt>
          <cx:pt idx="6588">2004</cx:pt>
          <cx:pt idx="6589">2004</cx:pt>
          <cx:pt idx="6590">2004</cx:pt>
          <cx:pt idx="6591">2004</cx:pt>
          <cx:pt idx="6592">2004</cx:pt>
          <cx:pt idx="6593">2004</cx:pt>
          <cx:pt idx="6594">2004</cx:pt>
          <cx:pt idx="6595">2004</cx:pt>
          <cx:pt idx="6596">2004</cx:pt>
          <cx:pt idx="6597">2004</cx:pt>
          <cx:pt idx="6598">2004</cx:pt>
          <cx:pt idx="6599">2004</cx:pt>
          <cx:pt idx="6600">2004</cx:pt>
          <cx:pt idx="6601">2004</cx:pt>
          <cx:pt idx="6602">2004</cx:pt>
          <cx:pt idx="6603">2004</cx:pt>
          <cx:pt idx="6604">2004</cx:pt>
          <cx:pt idx="6605">2004</cx:pt>
          <cx:pt idx="6606">2004</cx:pt>
          <cx:pt idx="6607">2004</cx:pt>
          <cx:pt idx="6608">2004</cx:pt>
          <cx:pt idx="6609">2004</cx:pt>
          <cx:pt idx="6610">2004</cx:pt>
          <cx:pt idx="6611">2004</cx:pt>
          <cx:pt idx="6612">2004</cx:pt>
          <cx:pt idx="6613">2004</cx:pt>
          <cx:pt idx="6614">2004</cx:pt>
          <cx:pt idx="6615">2004</cx:pt>
          <cx:pt idx="6616">2004</cx:pt>
          <cx:pt idx="6617">2004</cx:pt>
          <cx:pt idx="6618">2004</cx:pt>
          <cx:pt idx="6619">2004</cx:pt>
          <cx:pt idx="6620">2004</cx:pt>
          <cx:pt idx="6621">2004</cx:pt>
          <cx:pt idx="6622">2004</cx:pt>
          <cx:pt idx="6623">2004</cx:pt>
          <cx:pt idx="6624">2004</cx:pt>
          <cx:pt idx="6625">2004</cx:pt>
          <cx:pt idx="6626">2004</cx:pt>
          <cx:pt idx="6627">2004</cx:pt>
          <cx:pt idx="6628">2004</cx:pt>
          <cx:pt idx="6629">2004</cx:pt>
          <cx:pt idx="6630">2004</cx:pt>
          <cx:pt idx="6631">2004</cx:pt>
          <cx:pt idx="6632">2004</cx:pt>
          <cx:pt idx="6633">2004</cx:pt>
          <cx:pt idx="6634">2004</cx:pt>
          <cx:pt idx="6635">2004</cx:pt>
          <cx:pt idx="6636">2004</cx:pt>
          <cx:pt idx="6637">2004</cx:pt>
          <cx:pt idx="6638">2004</cx:pt>
          <cx:pt idx="6639">2004</cx:pt>
          <cx:pt idx="6640">2004</cx:pt>
          <cx:pt idx="6641">2004</cx:pt>
          <cx:pt idx="6642">2004</cx:pt>
          <cx:pt idx="6643">2004</cx:pt>
          <cx:pt idx="6644">2004</cx:pt>
          <cx:pt idx="6645">2004</cx:pt>
          <cx:pt idx="6646">2004</cx:pt>
          <cx:pt idx="6647">2004</cx:pt>
          <cx:pt idx="6648">2004</cx:pt>
          <cx:pt idx="6649">2004</cx:pt>
          <cx:pt idx="6650">2004</cx:pt>
          <cx:pt idx="6651">2004</cx:pt>
          <cx:pt idx="6652">2004</cx:pt>
          <cx:pt idx="6653">2004</cx:pt>
          <cx:pt idx="6654">2004</cx:pt>
          <cx:pt idx="6655">2004</cx:pt>
          <cx:pt idx="6656">2004</cx:pt>
          <cx:pt idx="6657">2004</cx:pt>
          <cx:pt idx="6658">2004</cx:pt>
          <cx:pt idx="6659">2004</cx:pt>
          <cx:pt idx="6660">2004</cx:pt>
          <cx:pt idx="6661">2004</cx:pt>
          <cx:pt idx="6662">2004</cx:pt>
          <cx:pt idx="6663">2004</cx:pt>
          <cx:pt idx="6664">2004</cx:pt>
          <cx:pt idx="6665">2004</cx:pt>
          <cx:pt idx="6666">2004</cx:pt>
          <cx:pt idx="6667">2004</cx:pt>
          <cx:pt idx="6668">2004</cx:pt>
          <cx:pt idx="6669">2004</cx:pt>
          <cx:pt idx="6670">2004</cx:pt>
          <cx:pt idx="6671">2004</cx:pt>
          <cx:pt idx="6672">2004</cx:pt>
          <cx:pt idx="6673">2004</cx:pt>
          <cx:pt idx="6674">2004</cx:pt>
          <cx:pt idx="6675">2004</cx:pt>
          <cx:pt idx="6676">2004</cx:pt>
          <cx:pt idx="6677">2004</cx:pt>
          <cx:pt idx="6678">2004</cx:pt>
          <cx:pt idx="6679">2004</cx:pt>
          <cx:pt idx="6680">2004</cx:pt>
          <cx:pt idx="6681">2004</cx:pt>
          <cx:pt idx="6682">2004</cx:pt>
          <cx:pt idx="6683">2004</cx:pt>
          <cx:pt idx="6684">2004</cx:pt>
          <cx:pt idx="6685">2004</cx:pt>
          <cx:pt idx="6686">2004</cx:pt>
          <cx:pt idx="6687">2004</cx:pt>
          <cx:pt idx="6688">2004</cx:pt>
          <cx:pt idx="6689">2004</cx:pt>
          <cx:pt idx="6690">2004</cx:pt>
          <cx:pt idx="6691">2004</cx:pt>
          <cx:pt idx="6692">2004</cx:pt>
          <cx:pt idx="6693">2004</cx:pt>
          <cx:pt idx="6694">2004</cx:pt>
          <cx:pt idx="6695">2004</cx:pt>
          <cx:pt idx="6696">2004</cx:pt>
          <cx:pt idx="6697">2004</cx:pt>
          <cx:pt idx="6698">2004</cx:pt>
          <cx:pt idx="6699">2004</cx:pt>
          <cx:pt idx="6700">2004</cx:pt>
          <cx:pt idx="6701">2004</cx:pt>
          <cx:pt idx="6702">2004</cx:pt>
          <cx:pt idx="6703">2004</cx:pt>
          <cx:pt idx="6704">2004</cx:pt>
          <cx:pt idx="6705">2004</cx:pt>
          <cx:pt idx="6706">2004</cx:pt>
          <cx:pt idx="6707">2004</cx:pt>
          <cx:pt idx="6708">2004</cx:pt>
          <cx:pt idx="6709">2004</cx:pt>
          <cx:pt idx="6710">2004</cx:pt>
          <cx:pt idx="6711">2004</cx:pt>
          <cx:pt idx="6712">2004</cx:pt>
          <cx:pt idx="6713">2004</cx:pt>
          <cx:pt idx="6714">2004</cx:pt>
          <cx:pt idx="6715">2004</cx:pt>
          <cx:pt idx="6716">2004</cx:pt>
          <cx:pt idx="6717">2004</cx:pt>
          <cx:pt idx="6718">2004</cx:pt>
          <cx:pt idx="6719">2004</cx:pt>
          <cx:pt idx="6720">2004</cx:pt>
          <cx:pt idx="6721">2004</cx:pt>
          <cx:pt idx="6722">2004</cx:pt>
          <cx:pt idx="6723">2004</cx:pt>
          <cx:pt idx="6724">2004</cx:pt>
          <cx:pt idx="6725">2004</cx:pt>
          <cx:pt idx="6726">2004</cx:pt>
          <cx:pt idx="6727">2004</cx:pt>
          <cx:pt idx="6728">2004</cx:pt>
          <cx:pt idx="6729">2004</cx:pt>
          <cx:pt idx="6730">2004</cx:pt>
          <cx:pt idx="6731">2004</cx:pt>
          <cx:pt idx="6732">2004</cx:pt>
          <cx:pt idx="6733">2004</cx:pt>
          <cx:pt idx="6734">2004</cx:pt>
          <cx:pt idx="6735">2004</cx:pt>
          <cx:pt idx="6736">2004</cx:pt>
          <cx:pt idx="6737">2004</cx:pt>
          <cx:pt idx="6738">2004</cx:pt>
          <cx:pt idx="6739">2004</cx:pt>
          <cx:pt idx="6740">2004</cx:pt>
          <cx:pt idx="6741">2004</cx:pt>
          <cx:pt idx="6742">2004</cx:pt>
          <cx:pt idx="6743">2004</cx:pt>
          <cx:pt idx="6744">2004</cx:pt>
          <cx:pt idx="6745">2004</cx:pt>
          <cx:pt idx="6746">2004</cx:pt>
          <cx:pt idx="6747">2004</cx:pt>
          <cx:pt idx="6748">2004</cx:pt>
          <cx:pt idx="6749">2004</cx:pt>
          <cx:pt idx="6750">2004</cx:pt>
          <cx:pt idx="6751">2004</cx:pt>
          <cx:pt idx="6752">2004</cx:pt>
          <cx:pt idx="6753">2004</cx:pt>
          <cx:pt idx="6754">2004</cx:pt>
          <cx:pt idx="6755">2004</cx:pt>
          <cx:pt idx="6756">2004</cx:pt>
          <cx:pt idx="6757">2004</cx:pt>
          <cx:pt idx="6758">2004</cx:pt>
          <cx:pt idx="6759">2004</cx:pt>
          <cx:pt idx="6760">2004</cx:pt>
          <cx:pt idx="6761">2004</cx:pt>
          <cx:pt idx="6762">2004</cx:pt>
          <cx:pt idx="6763">2004</cx:pt>
          <cx:pt idx="6764">2004</cx:pt>
          <cx:pt idx="6765">2004</cx:pt>
          <cx:pt idx="6766">2004</cx:pt>
          <cx:pt idx="6767">2004</cx:pt>
          <cx:pt idx="6768">2004</cx:pt>
          <cx:pt idx="6769">2004</cx:pt>
          <cx:pt idx="6770">2004</cx:pt>
          <cx:pt idx="6771">2004</cx:pt>
          <cx:pt idx="6772">2004</cx:pt>
          <cx:pt idx="6773">2004</cx:pt>
          <cx:pt idx="6774">2004</cx:pt>
          <cx:pt idx="6775">2004</cx:pt>
          <cx:pt idx="6776">2004</cx:pt>
          <cx:pt idx="6777">2004</cx:pt>
          <cx:pt idx="6778">2004</cx:pt>
          <cx:pt idx="6779">2004</cx:pt>
          <cx:pt idx="6780">2004</cx:pt>
          <cx:pt idx="6781">2004</cx:pt>
          <cx:pt idx="6782">2004</cx:pt>
          <cx:pt idx="6783">2004</cx:pt>
          <cx:pt idx="6784">2004</cx:pt>
          <cx:pt idx="6785">2004</cx:pt>
          <cx:pt idx="6786">2004</cx:pt>
          <cx:pt idx="6787">2004</cx:pt>
          <cx:pt idx="6788">2004</cx:pt>
          <cx:pt idx="6789">2004</cx:pt>
          <cx:pt idx="6790">2004</cx:pt>
          <cx:pt idx="6791">2004</cx:pt>
          <cx:pt idx="6792">2004</cx:pt>
          <cx:pt idx="6793">2004</cx:pt>
          <cx:pt idx="6794">2004</cx:pt>
          <cx:pt idx="6795">2004</cx:pt>
          <cx:pt idx="6796">2004</cx:pt>
          <cx:pt idx="6797">2004</cx:pt>
          <cx:pt idx="6798">2004</cx:pt>
          <cx:pt idx="6799">2004</cx:pt>
          <cx:pt idx="6800">2004</cx:pt>
          <cx:pt idx="6801">2004</cx:pt>
          <cx:pt idx="6802">2004</cx:pt>
          <cx:pt idx="6803">2004</cx:pt>
          <cx:pt idx="6804">2004</cx:pt>
          <cx:pt idx="6805">2004</cx:pt>
          <cx:pt idx="6806">2004</cx:pt>
          <cx:pt idx="6807">2004</cx:pt>
          <cx:pt idx="6808">2004</cx:pt>
          <cx:pt idx="6809">2004</cx:pt>
          <cx:pt idx="6810">2004</cx:pt>
          <cx:pt idx="6811">2004</cx:pt>
          <cx:pt idx="6812">2004</cx:pt>
          <cx:pt idx="6813">2004</cx:pt>
          <cx:pt idx="6814">2004</cx:pt>
          <cx:pt idx="6815">2004</cx:pt>
          <cx:pt idx="6816">2004</cx:pt>
          <cx:pt idx="6817">2004</cx:pt>
          <cx:pt idx="6818">2004</cx:pt>
          <cx:pt idx="6819">2004</cx:pt>
          <cx:pt idx="6820">2004</cx:pt>
          <cx:pt idx="6821">2004</cx:pt>
          <cx:pt idx="6822">2004</cx:pt>
          <cx:pt idx="6823">2004</cx:pt>
          <cx:pt idx="6824">2004</cx:pt>
          <cx:pt idx="6825">2004</cx:pt>
          <cx:pt idx="6826">2004</cx:pt>
          <cx:pt idx="6827">2004</cx:pt>
          <cx:pt idx="6828">2004</cx:pt>
          <cx:pt idx="6829">2004</cx:pt>
          <cx:pt idx="6830">2004</cx:pt>
          <cx:pt idx="6831">2004</cx:pt>
          <cx:pt idx="6832">2004</cx:pt>
          <cx:pt idx="6833">2004</cx:pt>
          <cx:pt idx="6834">2004</cx:pt>
          <cx:pt idx="6835">2004</cx:pt>
          <cx:pt idx="6836">2004</cx:pt>
          <cx:pt idx="6837">2004</cx:pt>
          <cx:pt idx="6838">2004</cx:pt>
          <cx:pt idx="6839">2004</cx:pt>
          <cx:pt idx="6840">2004</cx:pt>
          <cx:pt idx="6841">2004</cx:pt>
          <cx:pt idx="6842">2004</cx:pt>
          <cx:pt idx="6843">2004</cx:pt>
          <cx:pt idx="6844">2004</cx:pt>
          <cx:pt idx="6845">2004</cx:pt>
          <cx:pt idx="6846">2004</cx:pt>
          <cx:pt idx="6847">2004</cx:pt>
          <cx:pt idx="6848">2004</cx:pt>
          <cx:pt idx="6849">2004</cx:pt>
          <cx:pt idx="6850">2004</cx:pt>
          <cx:pt idx="6851">2004</cx:pt>
          <cx:pt idx="6852">2004</cx:pt>
          <cx:pt idx="6853">2004</cx:pt>
          <cx:pt idx="6854">2004</cx:pt>
          <cx:pt idx="6855">2004</cx:pt>
          <cx:pt idx="6856">2004</cx:pt>
          <cx:pt idx="6857">2004</cx:pt>
          <cx:pt idx="6858">2004</cx:pt>
          <cx:pt idx="6859">2004</cx:pt>
          <cx:pt idx="6860">2004</cx:pt>
          <cx:pt idx="6861">2004</cx:pt>
          <cx:pt idx="6862">2004</cx:pt>
          <cx:pt idx="6863">2004</cx:pt>
          <cx:pt idx="6864">2004</cx:pt>
          <cx:pt idx="6865">2004</cx:pt>
          <cx:pt idx="6866">2004</cx:pt>
          <cx:pt idx="6867">2004</cx:pt>
          <cx:pt idx="6868">2004</cx:pt>
          <cx:pt idx="6869">2004</cx:pt>
          <cx:pt idx="6870">2004</cx:pt>
          <cx:pt idx="6871">2004</cx:pt>
          <cx:pt idx="6872">2004</cx:pt>
          <cx:pt idx="6873">2004</cx:pt>
          <cx:pt idx="6874">2004</cx:pt>
          <cx:pt idx="6875">2004</cx:pt>
          <cx:pt idx="6876">2004</cx:pt>
          <cx:pt idx="6877">2004</cx:pt>
          <cx:pt idx="6878">2004</cx:pt>
          <cx:pt idx="6879">2004</cx:pt>
          <cx:pt idx="6880">2004</cx:pt>
          <cx:pt idx="6881">2004</cx:pt>
          <cx:pt idx="6882">2004</cx:pt>
          <cx:pt idx="6883">2004</cx:pt>
          <cx:pt idx="6884">2004</cx:pt>
          <cx:pt idx="6885">2004</cx:pt>
          <cx:pt idx="6886">2004</cx:pt>
          <cx:pt idx="6887">2004</cx:pt>
          <cx:pt idx="6888">2004</cx:pt>
          <cx:pt idx="6889">2004</cx:pt>
          <cx:pt idx="6890">2004</cx:pt>
          <cx:pt idx="6891">2004</cx:pt>
          <cx:pt idx="6892">2004</cx:pt>
          <cx:pt idx="6893">2004</cx:pt>
          <cx:pt idx="6894">2004</cx:pt>
          <cx:pt idx="6895">2004</cx:pt>
          <cx:pt idx="6896">2004</cx:pt>
          <cx:pt idx="6897">2004</cx:pt>
          <cx:pt idx="6898">2004</cx:pt>
          <cx:pt idx="6899">2004</cx:pt>
          <cx:pt idx="6900">2004</cx:pt>
          <cx:pt idx="6901">2004</cx:pt>
          <cx:pt idx="6902">2004</cx:pt>
          <cx:pt idx="6903">2004</cx:pt>
          <cx:pt idx="6904">2004</cx:pt>
          <cx:pt idx="6905">2004</cx:pt>
          <cx:pt idx="6906">2004</cx:pt>
          <cx:pt idx="6907">2004</cx:pt>
          <cx:pt idx="6908">2004</cx:pt>
          <cx:pt idx="6909">2004</cx:pt>
          <cx:pt idx="6910">2004</cx:pt>
          <cx:pt idx="6911">2004</cx:pt>
          <cx:pt idx="6912">2004</cx:pt>
          <cx:pt idx="6913">2004</cx:pt>
          <cx:pt idx="6914">2004</cx:pt>
          <cx:pt idx="6915">2004</cx:pt>
          <cx:pt idx="6916">2004</cx:pt>
          <cx:pt idx="6917">2004</cx:pt>
          <cx:pt idx="6918">2004</cx:pt>
          <cx:pt idx="6919">2004</cx:pt>
          <cx:pt idx="6920">2004</cx:pt>
          <cx:pt idx="6921">2004</cx:pt>
          <cx:pt idx="6922">2004</cx:pt>
          <cx:pt idx="6923">2004</cx:pt>
          <cx:pt idx="6924">2004</cx:pt>
          <cx:pt idx="6925">2004</cx:pt>
          <cx:pt idx="6926">2004</cx:pt>
          <cx:pt idx="6927">2004</cx:pt>
          <cx:pt idx="6928">2004</cx:pt>
          <cx:pt idx="6929">2004</cx:pt>
          <cx:pt idx="6930">2004</cx:pt>
          <cx:pt idx="6931">2004</cx:pt>
          <cx:pt idx="6932">2004</cx:pt>
          <cx:pt idx="6933">2004</cx:pt>
          <cx:pt idx="6934">2004</cx:pt>
          <cx:pt idx="6935">2004</cx:pt>
          <cx:pt idx="6936">2004</cx:pt>
          <cx:pt idx="6937">2004</cx:pt>
          <cx:pt idx="6938">2004</cx:pt>
          <cx:pt idx="6939">2004</cx:pt>
          <cx:pt idx="6940">2004</cx:pt>
          <cx:pt idx="6941">2004</cx:pt>
          <cx:pt idx="6942">2004</cx:pt>
          <cx:pt idx="6943">2004</cx:pt>
          <cx:pt idx="6944">2004</cx:pt>
          <cx:pt idx="6945">2004</cx:pt>
          <cx:pt idx="6946">2004</cx:pt>
          <cx:pt idx="6947">2004</cx:pt>
          <cx:pt idx="6948">2004</cx:pt>
          <cx:pt idx="6949">2004</cx:pt>
          <cx:pt idx="6950">2004</cx:pt>
          <cx:pt idx="6951">2004</cx:pt>
          <cx:pt idx="6952">2004</cx:pt>
          <cx:pt idx="6953">2004</cx:pt>
          <cx:pt idx="6954">2004</cx:pt>
          <cx:pt idx="6955">2004</cx:pt>
          <cx:pt idx="6956">2004</cx:pt>
          <cx:pt idx="6957">2004</cx:pt>
          <cx:pt idx="6958">2004</cx:pt>
          <cx:pt idx="6959">2004</cx:pt>
          <cx:pt idx="6960">2004</cx:pt>
          <cx:pt idx="6961">2004</cx:pt>
          <cx:pt idx="6962">2004</cx:pt>
          <cx:pt idx="6963">2004</cx:pt>
          <cx:pt idx="6964">2004</cx:pt>
          <cx:pt idx="6965">2004</cx:pt>
          <cx:pt idx="6966">2004</cx:pt>
          <cx:pt idx="6967">2004</cx:pt>
          <cx:pt idx="6968">2004</cx:pt>
          <cx:pt idx="6969">2004</cx:pt>
          <cx:pt idx="6970">2004</cx:pt>
          <cx:pt idx="6971">2004</cx:pt>
          <cx:pt idx="6972">2004</cx:pt>
          <cx:pt idx="6973">2004</cx:pt>
          <cx:pt idx="6974">2004</cx:pt>
          <cx:pt idx="6975">2004</cx:pt>
          <cx:pt idx="6976">2004</cx:pt>
          <cx:pt idx="6977">2004</cx:pt>
          <cx:pt idx="6978">2004</cx:pt>
          <cx:pt idx="6979">2004</cx:pt>
          <cx:pt idx="6980">2004</cx:pt>
          <cx:pt idx="6981">2004</cx:pt>
          <cx:pt idx="6982">2004</cx:pt>
          <cx:pt idx="6983">2004</cx:pt>
          <cx:pt idx="6984">2004</cx:pt>
          <cx:pt idx="6985">2004</cx:pt>
          <cx:pt idx="6986">2004</cx:pt>
          <cx:pt idx="6987">2004</cx:pt>
          <cx:pt idx="6988">2004</cx:pt>
          <cx:pt idx="6989">2004</cx:pt>
          <cx:pt idx="6990">2004</cx:pt>
          <cx:pt idx="6991">2004</cx:pt>
          <cx:pt idx="6992">2004</cx:pt>
          <cx:pt idx="6993">2004</cx:pt>
          <cx:pt idx="6994">2004</cx:pt>
          <cx:pt idx="6995">2004</cx:pt>
          <cx:pt idx="6996">2004</cx:pt>
          <cx:pt idx="6997">2004</cx:pt>
          <cx:pt idx="6998">2004</cx:pt>
          <cx:pt idx="6999">2004</cx:pt>
          <cx:pt idx="7000">2004</cx:pt>
          <cx:pt idx="7001">2004</cx:pt>
          <cx:pt idx="7002">2004</cx:pt>
          <cx:pt idx="7003">2004</cx:pt>
          <cx:pt idx="7004">2004</cx:pt>
          <cx:pt idx="7005">2004</cx:pt>
          <cx:pt idx="7006">2004</cx:pt>
          <cx:pt idx="7007">2004</cx:pt>
          <cx:pt idx="7008">2004</cx:pt>
          <cx:pt idx="7009">2004</cx:pt>
          <cx:pt idx="7010">2004</cx:pt>
          <cx:pt idx="7011">2004</cx:pt>
          <cx:pt idx="7012">2004</cx:pt>
          <cx:pt idx="7013">2004</cx:pt>
          <cx:pt idx="7014">2004</cx:pt>
          <cx:pt idx="7015">2004</cx:pt>
          <cx:pt idx="7016">2004</cx:pt>
          <cx:pt idx="7017">2004</cx:pt>
          <cx:pt idx="7018">2004</cx:pt>
          <cx:pt idx="7019">2004</cx:pt>
          <cx:pt idx="7020">2004</cx:pt>
          <cx:pt idx="7021">2004</cx:pt>
          <cx:pt idx="7022">2004</cx:pt>
          <cx:pt idx="7023">2004</cx:pt>
          <cx:pt idx="7024">2004</cx:pt>
          <cx:pt idx="7025">2004</cx:pt>
          <cx:pt idx="7026">2004</cx:pt>
          <cx:pt idx="7027">2004</cx:pt>
          <cx:pt idx="7028">2004</cx:pt>
          <cx:pt idx="7029">2004</cx:pt>
          <cx:pt idx="7030">2004</cx:pt>
          <cx:pt idx="7031">2004</cx:pt>
          <cx:pt idx="7032">2004</cx:pt>
          <cx:pt idx="7033">2004</cx:pt>
          <cx:pt idx="7034">2004</cx:pt>
          <cx:pt idx="7035">2004</cx:pt>
          <cx:pt idx="7036">2004</cx:pt>
          <cx:pt idx="7037">2004</cx:pt>
          <cx:pt idx="7038">2004</cx:pt>
          <cx:pt idx="7039">2004</cx:pt>
          <cx:pt idx="7040">2004</cx:pt>
          <cx:pt idx="7041">2004</cx:pt>
          <cx:pt idx="7042">2004</cx:pt>
          <cx:pt idx="7043">2004</cx:pt>
          <cx:pt idx="7044">2004</cx:pt>
          <cx:pt idx="7045">2004</cx:pt>
          <cx:pt idx="7046">2004</cx:pt>
          <cx:pt idx="7047">2004</cx:pt>
          <cx:pt idx="7048">2004</cx:pt>
          <cx:pt idx="7049">2004</cx:pt>
          <cx:pt idx="7050">2004</cx:pt>
          <cx:pt idx="7051">2004</cx:pt>
          <cx:pt idx="7052">2004</cx:pt>
          <cx:pt idx="7053">2004</cx:pt>
          <cx:pt idx="7054">2004</cx:pt>
          <cx:pt idx="7055">2004</cx:pt>
          <cx:pt idx="7056">2004</cx:pt>
          <cx:pt idx="7057">2004</cx:pt>
          <cx:pt idx="7058">2004</cx:pt>
          <cx:pt idx="7059">2004</cx:pt>
          <cx:pt idx="7060">2004</cx:pt>
          <cx:pt idx="7061">2004</cx:pt>
          <cx:pt idx="7062">2004</cx:pt>
          <cx:pt idx="7063">2004</cx:pt>
          <cx:pt idx="7064">2004</cx:pt>
          <cx:pt idx="7065">2004</cx:pt>
          <cx:pt idx="7066">2004</cx:pt>
          <cx:pt idx="7067">2004</cx:pt>
          <cx:pt idx="7068">2004</cx:pt>
          <cx:pt idx="7069">2004</cx:pt>
          <cx:pt idx="7070">2004</cx:pt>
          <cx:pt idx="7071">2004</cx:pt>
          <cx:pt idx="7072">2004</cx:pt>
          <cx:pt idx="7073">2004</cx:pt>
          <cx:pt idx="7074">2004</cx:pt>
          <cx:pt idx="7075">2004</cx:pt>
          <cx:pt idx="7076">2004</cx:pt>
          <cx:pt idx="7077">2004</cx:pt>
          <cx:pt idx="7078">2004</cx:pt>
          <cx:pt idx="7079">2004</cx:pt>
          <cx:pt idx="7080">2004</cx:pt>
          <cx:pt idx="7081">2004</cx:pt>
          <cx:pt idx="7082">2004</cx:pt>
          <cx:pt idx="7083">2004</cx:pt>
          <cx:pt idx="7084">2004</cx:pt>
          <cx:pt idx="7085">2004</cx:pt>
          <cx:pt idx="7086">2004</cx:pt>
          <cx:pt idx="7087">2004</cx:pt>
          <cx:pt idx="7088">2004</cx:pt>
          <cx:pt idx="7089">2004</cx:pt>
          <cx:pt idx="7090">2004</cx:pt>
          <cx:pt idx="7091">2004</cx:pt>
          <cx:pt idx="7092">2004</cx:pt>
          <cx:pt idx="7093">2004</cx:pt>
          <cx:pt idx="7094">2004</cx:pt>
          <cx:pt idx="7095">2004</cx:pt>
          <cx:pt idx="7096">2004</cx:pt>
          <cx:pt idx="7097">2004</cx:pt>
          <cx:pt idx="7098">2004</cx:pt>
          <cx:pt idx="7099">2004</cx:pt>
          <cx:pt idx="7100">2004</cx:pt>
          <cx:pt idx="7101">2004</cx:pt>
          <cx:pt idx="7102">2004</cx:pt>
          <cx:pt idx="7103">2004</cx:pt>
          <cx:pt idx="7104">2004</cx:pt>
          <cx:pt idx="7105">2004</cx:pt>
          <cx:pt idx="7106">2004</cx:pt>
          <cx:pt idx="7107">2004</cx:pt>
          <cx:pt idx="7108">2004</cx:pt>
          <cx:pt idx="7109">2004</cx:pt>
          <cx:pt idx="7110">2004</cx:pt>
          <cx:pt idx="7111">2004</cx:pt>
          <cx:pt idx="7112">2004</cx:pt>
          <cx:pt idx="7113">2004</cx:pt>
          <cx:pt idx="7114">2004</cx:pt>
          <cx:pt idx="7115">2004</cx:pt>
          <cx:pt idx="7116">2004</cx:pt>
          <cx:pt idx="7117">2004</cx:pt>
          <cx:pt idx="7118">2004</cx:pt>
          <cx:pt idx="7119">2004</cx:pt>
          <cx:pt idx="7120">2004</cx:pt>
          <cx:pt idx="7121">2004</cx:pt>
          <cx:pt idx="7122">2004</cx:pt>
          <cx:pt idx="7123">2004</cx:pt>
          <cx:pt idx="7124">2004</cx:pt>
          <cx:pt idx="7125">2004</cx:pt>
          <cx:pt idx="7126">2004</cx:pt>
          <cx:pt idx="7127">2004</cx:pt>
          <cx:pt idx="7128">2004</cx:pt>
          <cx:pt idx="7129">2004</cx:pt>
          <cx:pt idx="7130">2004</cx:pt>
          <cx:pt idx="7131">2004</cx:pt>
          <cx:pt idx="7132">2004</cx:pt>
          <cx:pt idx="7133">2004</cx:pt>
          <cx:pt idx="7134">2004</cx:pt>
          <cx:pt idx="7135">2004</cx:pt>
          <cx:pt idx="7136">2004</cx:pt>
          <cx:pt idx="7137">2004</cx:pt>
          <cx:pt idx="7138">2004</cx:pt>
          <cx:pt idx="7139">2004</cx:pt>
          <cx:pt idx="7140">2004</cx:pt>
          <cx:pt idx="7141">2004</cx:pt>
          <cx:pt idx="7142">2004</cx:pt>
          <cx:pt idx="7143">2004</cx:pt>
          <cx:pt idx="7144">2004</cx:pt>
          <cx:pt idx="7145">2004</cx:pt>
          <cx:pt idx="7146">2004</cx:pt>
          <cx:pt idx="7147">2004</cx:pt>
          <cx:pt idx="7148">2004</cx:pt>
          <cx:pt idx="7149">2004</cx:pt>
          <cx:pt idx="7150">2004</cx:pt>
          <cx:pt idx="7151">2004</cx:pt>
          <cx:pt idx="7152">2004</cx:pt>
          <cx:pt idx="7153">2004</cx:pt>
          <cx:pt idx="7154">2004</cx:pt>
          <cx:pt idx="7155">2004</cx:pt>
          <cx:pt idx="7156">2004</cx:pt>
          <cx:pt idx="7157">2004</cx:pt>
          <cx:pt idx="7158">2004</cx:pt>
          <cx:pt idx="7159">2004</cx:pt>
          <cx:pt idx="7160">2004</cx:pt>
          <cx:pt idx="7161">2004</cx:pt>
          <cx:pt idx="7162">2004</cx:pt>
          <cx:pt idx="7163">2004</cx:pt>
          <cx:pt idx="7164">2004</cx:pt>
          <cx:pt idx="7165">2004</cx:pt>
          <cx:pt idx="7166">2004</cx:pt>
          <cx:pt idx="7167">2004</cx:pt>
          <cx:pt idx="7168">2004</cx:pt>
          <cx:pt idx="7169">2004</cx:pt>
          <cx:pt idx="7170">2004</cx:pt>
          <cx:pt idx="7171">2004</cx:pt>
          <cx:pt idx="7172">2004</cx:pt>
          <cx:pt idx="7173">2004</cx:pt>
          <cx:pt idx="7174">2004</cx:pt>
          <cx:pt idx="7175">2004</cx:pt>
          <cx:pt idx="7176">2004</cx:pt>
          <cx:pt idx="7177">2004</cx:pt>
          <cx:pt idx="7178">2004</cx:pt>
          <cx:pt idx="7179">2004</cx:pt>
          <cx:pt idx="7180">2004</cx:pt>
          <cx:pt idx="7181">2004</cx:pt>
          <cx:pt idx="7182">2004</cx:pt>
          <cx:pt idx="7183">2004</cx:pt>
          <cx:pt idx="7184">2004</cx:pt>
          <cx:pt idx="7185">2004</cx:pt>
          <cx:pt idx="7186">2004</cx:pt>
          <cx:pt idx="7187">2004</cx:pt>
          <cx:pt idx="7188">2004</cx:pt>
          <cx:pt idx="7189">2004</cx:pt>
          <cx:pt idx="7190">2004</cx:pt>
          <cx:pt idx="7191">2004</cx:pt>
          <cx:pt idx="7192">2004</cx:pt>
          <cx:pt idx="7193">2004</cx:pt>
          <cx:pt idx="7194">2004</cx:pt>
          <cx:pt idx="7195">2004</cx:pt>
          <cx:pt idx="7196">2004</cx:pt>
          <cx:pt idx="7197">2004</cx:pt>
          <cx:pt idx="7198">2004</cx:pt>
          <cx:pt idx="7199">2004</cx:pt>
          <cx:pt idx="7200">2004</cx:pt>
          <cx:pt idx="7201">2004</cx:pt>
          <cx:pt idx="7202">2004</cx:pt>
          <cx:pt idx="7203">2004</cx:pt>
          <cx:pt idx="7204">2004</cx:pt>
          <cx:pt idx="7205">2004</cx:pt>
          <cx:pt idx="7206">2004</cx:pt>
          <cx:pt idx="7207">2004</cx:pt>
          <cx:pt idx="7208">2004</cx:pt>
          <cx:pt idx="7209">2004</cx:pt>
          <cx:pt idx="7210">2004</cx:pt>
          <cx:pt idx="7211">2004</cx:pt>
          <cx:pt idx="7212">2004</cx:pt>
          <cx:pt idx="7213">2004</cx:pt>
          <cx:pt idx="7214">2004</cx:pt>
          <cx:pt idx="7215">2004</cx:pt>
          <cx:pt idx="7216">2004</cx:pt>
          <cx:pt idx="7217">2004</cx:pt>
          <cx:pt idx="7218">2004</cx:pt>
          <cx:pt idx="7219">2004</cx:pt>
          <cx:pt idx="7220">2004</cx:pt>
          <cx:pt idx="7221">2004</cx:pt>
          <cx:pt idx="7222">2004</cx:pt>
          <cx:pt idx="7223">2004</cx:pt>
          <cx:pt idx="7224">2004</cx:pt>
          <cx:pt idx="7225">2004</cx:pt>
          <cx:pt idx="7226">2004</cx:pt>
          <cx:pt idx="7227">2004</cx:pt>
          <cx:pt idx="7228">2004</cx:pt>
          <cx:pt idx="7229">2004</cx:pt>
          <cx:pt idx="7230">2004</cx:pt>
          <cx:pt idx="7231">2004</cx:pt>
          <cx:pt idx="7232">2004</cx:pt>
          <cx:pt idx="7233">2004</cx:pt>
          <cx:pt idx="7234">2004</cx:pt>
          <cx:pt idx="7235">2004</cx:pt>
          <cx:pt idx="7236">2004</cx:pt>
          <cx:pt idx="7237">2004</cx:pt>
          <cx:pt idx="7238">2004</cx:pt>
          <cx:pt idx="7239">2004</cx:pt>
          <cx:pt idx="7240">2004</cx:pt>
          <cx:pt idx="7241">2004</cx:pt>
          <cx:pt idx="7242">2004</cx:pt>
          <cx:pt idx="7243">2004</cx:pt>
          <cx:pt idx="7244">2004</cx:pt>
          <cx:pt idx="7245">2004</cx:pt>
          <cx:pt idx="7246">2004</cx:pt>
          <cx:pt idx="7247">2004</cx:pt>
          <cx:pt idx="7248">2004</cx:pt>
          <cx:pt idx="7249">2004</cx:pt>
          <cx:pt idx="7250">2004</cx:pt>
          <cx:pt idx="7251">2004</cx:pt>
          <cx:pt idx="7252">2004</cx:pt>
          <cx:pt idx="7253">2004</cx:pt>
          <cx:pt idx="7254">2004</cx:pt>
          <cx:pt idx="7255">2004</cx:pt>
          <cx:pt idx="7256">2004</cx:pt>
          <cx:pt idx="7257">2004</cx:pt>
          <cx:pt idx="7258">2004</cx:pt>
          <cx:pt idx="7259">2004</cx:pt>
          <cx:pt idx="7260">2004</cx:pt>
          <cx:pt idx="7261">2004</cx:pt>
          <cx:pt idx="7262">2004</cx:pt>
          <cx:pt idx="7263">2004</cx:pt>
          <cx:pt idx="7264">2004</cx:pt>
          <cx:pt idx="7265">2004</cx:pt>
          <cx:pt idx="7266">2004</cx:pt>
          <cx:pt idx="7267">2004</cx:pt>
          <cx:pt idx="7268">2004</cx:pt>
          <cx:pt idx="7269">2004</cx:pt>
          <cx:pt idx="7270">2004</cx:pt>
          <cx:pt idx="7271">2004</cx:pt>
          <cx:pt idx="7272">2004</cx:pt>
          <cx:pt idx="7273">2004</cx:pt>
          <cx:pt idx="7274">2004</cx:pt>
          <cx:pt idx="7275">2004</cx:pt>
          <cx:pt idx="7276">2004</cx:pt>
          <cx:pt idx="7277">2004</cx:pt>
          <cx:pt idx="7278">2004</cx:pt>
          <cx:pt idx="7279">2004</cx:pt>
          <cx:pt idx="7280">2004</cx:pt>
          <cx:pt idx="7281">2004</cx:pt>
          <cx:pt idx="7282">2004</cx:pt>
          <cx:pt idx="7283">2004</cx:pt>
          <cx:pt idx="7284">2004</cx:pt>
          <cx:pt idx="7285">2004</cx:pt>
          <cx:pt idx="7286">2004</cx:pt>
          <cx:pt idx="7287">2004</cx:pt>
          <cx:pt idx="7288">2004</cx:pt>
          <cx:pt idx="7289">2004</cx:pt>
          <cx:pt idx="7290">2004</cx:pt>
          <cx:pt idx="7291">2004</cx:pt>
          <cx:pt idx="7292">2004</cx:pt>
          <cx:pt idx="7293">2004</cx:pt>
          <cx:pt idx="7294">2004</cx:pt>
          <cx:pt idx="7295">2004</cx:pt>
          <cx:pt idx="7296">2004</cx:pt>
          <cx:pt idx="7297">2004</cx:pt>
          <cx:pt idx="7298">2004</cx:pt>
          <cx:pt idx="7299">2004</cx:pt>
          <cx:pt idx="7300">2004</cx:pt>
          <cx:pt idx="7301">2004</cx:pt>
          <cx:pt idx="7302">2004</cx:pt>
          <cx:pt idx="7303">2004</cx:pt>
          <cx:pt idx="7304">2004</cx:pt>
          <cx:pt idx="7305">2004</cx:pt>
          <cx:pt idx="7306">2004</cx:pt>
          <cx:pt idx="7307">2004</cx:pt>
          <cx:pt idx="7308">2004</cx:pt>
          <cx:pt idx="7309">2004</cx:pt>
          <cx:pt idx="7310">2004</cx:pt>
          <cx:pt idx="7311">2004</cx:pt>
          <cx:pt idx="7312">2004</cx:pt>
          <cx:pt idx="7313">2004</cx:pt>
          <cx:pt idx="7314">2004</cx:pt>
          <cx:pt idx="7315">2004</cx:pt>
          <cx:pt idx="7316">2004</cx:pt>
          <cx:pt idx="7317">2004</cx:pt>
          <cx:pt idx="7318">2004</cx:pt>
          <cx:pt idx="7319">2004</cx:pt>
          <cx:pt idx="7320">2004</cx:pt>
          <cx:pt idx="7321">2004</cx:pt>
          <cx:pt idx="7322">2004</cx:pt>
          <cx:pt idx="7323">2004</cx:pt>
          <cx:pt idx="7324">2004</cx:pt>
          <cx:pt idx="7325">2004</cx:pt>
          <cx:pt idx="7326">2004</cx:pt>
          <cx:pt idx="7327">2004</cx:pt>
          <cx:pt idx="7328">2004</cx:pt>
          <cx:pt idx="7329">2004</cx:pt>
          <cx:pt idx="7330">2004</cx:pt>
          <cx:pt idx="7331">2004</cx:pt>
          <cx:pt idx="7332">2004</cx:pt>
          <cx:pt idx="7333">2004</cx:pt>
          <cx:pt idx="7334">2004</cx:pt>
          <cx:pt idx="7335">2004</cx:pt>
          <cx:pt idx="7336">2004</cx:pt>
          <cx:pt idx="7337">2004</cx:pt>
          <cx:pt idx="7338">2004</cx:pt>
          <cx:pt idx="7339">2004</cx:pt>
          <cx:pt idx="7340">2004</cx:pt>
          <cx:pt idx="7341">2004</cx:pt>
          <cx:pt idx="7342">2004</cx:pt>
          <cx:pt idx="7343">2004</cx:pt>
          <cx:pt idx="7344">2004</cx:pt>
          <cx:pt idx="7345">2004</cx:pt>
          <cx:pt idx="7346">2004</cx:pt>
          <cx:pt idx="7347">2004</cx:pt>
          <cx:pt idx="7348">2004</cx:pt>
          <cx:pt idx="7349">2004</cx:pt>
          <cx:pt idx="7350">2004</cx:pt>
          <cx:pt idx="7351">2004</cx:pt>
          <cx:pt idx="7352">2004</cx:pt>
          <cx:pt idx="7353">2004</cx:pt>
          <cx:pt idx="7354">2004</cx:pt>
          <cx:pt idx="7355">2004</cx:pt>
          <cx:pt idx="7356">2004</cx:pt>
          <cx:pt idx="7357">2004</cx:pt>
          <cx:pt idx="7358">2004</cx:pt>
          <cx:pt idx="7359">2004</cx:pt>
          <cx:pt idx="7360">2004</cx:pt>
          <cx:pt idx="7361">2004</cx:pt>
          <cx:pt idx="7362">2004</cx:pt>
          <cx:pt idx="7363">2004</cx:pt>
          <cx:pt idx="7364">2004</cx:pt>
          <cx:pt idx="7365">2004</cx:pt>
          <cx:pt idx="7366">2004</cx:pt>
          <cx:pt idx="7367">2004</cx:pt>
          <cx:pt idx="7368">2004</cx:pt>
          <cx:pt idx="7369">2004</cx:pt>
          <cx:pt idx="7370">2004</cx:pt>
          <cx:pt idx="7371">2004</cx:pt>
          <cx:pt idx="7372">2004</cx:pt>
          <cx:pt idx="7373">2004</cx:pt>
          <cx:pt idx="7374">2004</cx:pt>
          <cx:pt idx="7375">2004</cx:pt>
          <cx:pt idx="7376">2004</cx:pt>
          <cx:pt idx="7377">2004</cx:pt>
          <cx:pt idx="7378">2004</cx:pt>
          <cx:pt idx="7379">2004</cx:pt>
          <cx:pt idx="7380">2004</cx:pt>
          <cx:pt idx="7381">2004</cx:pt>
          <cx:pt idx="7382">2004</cx:pt>
          <cx:pt idx="7383">2004</cx:pt>
          <cx:pt idx="7384">2004</cx:pt>
          <cx:pt idx="7385">2004</cx:pt>
          <cx:pt idx="7386">2004</cx:pt>
          <cx:pt idx="7387">2004</cx:pt>
          <cx:pt idx="7388">2004</cx:pt>
          <cx:pt idx="7389">2004</cx:pt>
          <cx:pt idx="7390">2004</cx:pt>
          <cx:pt idx="7391">2004</cx:pt>
          <cx:pt idx="7392">2004</cx:pt>
          <cx:pt idx="7393">2004</cx:pt>
          <cx:pt idx="7394">2004</cx:pt>
          <cx:pt idx="7395">2004</cx:pt>
          <cx:pt idx="7396">2004</cx:pt>
          <cx:pt idx="7397">2004</cx:pt>
          <cx:pt idx="7398">2004</cx:pt>
          <cx:pt idx="7399">2004</cx:pt>
          <cx:pt idx="7400">2004</cx:pt>
          <cx:pt idx="7401">2004</cx:pt>
          <cx:pt idx="7402">2004</cx:pt>
          <cx:pt idx="7403">2004</cx:pt>
          <cx:pt idx="7404">2004</cx:pt>
          <cx:pt idx="7405">2004</cx:pt>
          <cx:pt idx="7406">2004</cx:pt>
          <cx:pt idx="7407">2004</cx:pt>
          <cx:pt idx="7408">2004</cx:pt>
          <cx:pt idx="7409">2004</cx:pt>
          <cx:pt idx="7410">2004</cx:pt>
          <cx:pt idx="7411">2004</cx:pt>
          <cx:pt idx="7412">2004</cx:pt>
          <cx:pt idx="7413">2004</cx:pt>
          <cx:pt idx="7414">2004</cx:pt>
          <cx:pt idx="7415">2004</cx:pt>
          <cx:pt idx="7416">2004</cx:pt>
          <cx:pt idx="7417">2004</cx:pt>
          <cx:pt idx="7418">2004</cx:pt>
          <cx:pt idx="7419">2004</cx:pt>
          <cx:pt idx="7420">2004</cx:pt>
          <cx:pt idx="7421">2004</cx:pt>
          <cx:pt idx="7422">2004</cx:pt>
          <cx:pt idx="7423">2004</cx:pt>
          <cx:pt idx="7424">2004</cx:pt>
          <cx:pt idx="7425">2004</cx:pt>
          <cx:pt idx="7426">2004</cx:pt>
          <cx:pt idx="7427">2004</cx:pt>
          <cx:pt idx="7428">2004</cx:pt>
          <cx:pt idx="7429">2004</cx:pt>
          <cx:pt idx="7430">2004</cx:pt>
          <cx:pt idx="7431">2004</cx:pt>
          <cx:pt idx="7432">2004</cx:pt>
          <cx:pt idx="7433">2004</cx:pt>
          <cx:pt idx="7434">2004</cx:pt>
          <cx:pt idx="7435">2004</cx:pt>
          <cx:pt idx="7436">2004</cx:pt>
          <cx:pt idx="7437">2004</cx:pt>
          <cx:pt idx="7438">2004</cx:pt>
          <cx:pt idx="7439">2004</cx:pt>
          <cx:pt idx="7440">2004</cx:pt>
          <cx:pt idx="7441">2004</cx:pt>
          <cx:pt idx="7442">2004</cx:pt>
          <cx:pt idx="7443">2004</cx:pt>
          <cx:pt idx="7444">2004</cx:pt>
          <cx:pt idx="7445">2004</cx:pt>
          <cx:pt idx="7446">2004</cx:pt>
          <cx:pt idx="7447">2004</cx:pt>
          <cx:pt idx="7448">2004</cx:pt>
          <cx:pt idx="7449">2004</cx:pt>
          <cx:pt idx="7450">2004</cx:pt>
          <cx:pt idx="7451">2004</cx:pt>
          <cx:pt idx="7452">2004</cx:pt>
          <cx:pt idx="7453">2004</cx:pt>
          <cx:pt idx="7454">2004</cx:pt>
          <cx:pt idx="7455">2004</cx:pt>
          <cx:pt idx="7456">2004</cx:pt>
          <cx:pt idx="7457">2004</cx:pt>
          <cx:pt idx="7458">2004</cx:pt>
          <cx:pt idx="7459">2004</cx:pt>
          <cx:pt idx="7460">2004</cx:pt>
          <cx:pt idx="7461">2004</cx:pt>
          <cx:pt idx="7462">2004</cx:pt>
          <cx:pt idx="7463">2004</cx:pt>
          <cx:pt idx="7464">2004</cx:pt>
          <cx:pt idx="7465">2004</cx:pt>
          <cx:pt idx="7466">2004</cx:pt>
          <cx:pt idx="7467">2004</cx:pt>
          <cx:pt idx="7468">2004</cx:pt>
          <cx:pt idx="7469">2004</cx:pt>
          <cx:pt idx="7470">2004</cx:pt>
          <cx:pt idx="7471">2004</cx:pt>
          <cx:pt idx="7472">2004</cx:pt>
          <cx:pt idx="7473">2004</cx:pt>
          <cx:pt idx="7474">2004</cx:pt>
          <cx:pt idx="7475">2004</cx:pt>
          <cx:pt idx="7476">2004</cx:pt>
          <cx:pt idx="7477">2004</cx:pt>
          <cx:pt idx="7478">2004</cx:pt>
          <cx:pt idx="7479">2004</cx:pt>
          <cx:pt idx="7480">2004</cx:pt>
          <cx:pt idx="7481">2004</cx:pt>
          <cx:pt idx="7482">2004</cx:pt>
          <cx:pt idx="7483">2004</cx:pt>
          <cx:pt idx="7484">2004</cx:pt>
          <cx:pt idx="7485">2004</cx:pt>
          <cx:pt idx="7486">2004</cx:pt>
          <cx:pt idx="7487">2004</cx:pt>
          <cx:pt idx="7488">2004</cx:pt>
          <cx:pt idx="7489">2004</cx:pt>
          <cx:pt idx="7490">2004</cx:pt>
          <cx:pt idx="7491">2004</cx:pt>
          <cx:pt idx="7492">2004</cx:pt>
          <cx:pt idx="7493">2004</cx:pt>
          <cx:pt idx="7494">2004</cx:pt>
          <cx:pt idx="7495">2004</cx:pt>
          <cx:pt idx="7496">2004</cx:pt>
          <cx:pt idx="7497">2004</cx:pt>
          <cx:pt idx="7498">2004</cx:pt>
          <cx:pt idx="7499">2004</cx:pt>
          <cx:pt idx="7500">2004</cx:pt>
          <cx:pt idx="7501">2004</cx:pt>
          <cx:pt idx="7502">2004</cx:pt>
          <cx:pt idx="7503">2004</cx:pt>
          <cx:pt idx="7504">2004</cx:pt>
          <cx:pt idx="7505">2004</cx:pt>
          <cx:pt idx="7506">2004</cx:pt>
          <cx:pt idx="7507">2004</cx:pt>
          <cx:pt idx="7508">2004</cx:pt>
          <cx:pt idx="7509">2004</cx:pt>
          <cx:pt idx="7510">2004</cx:pt>
          <cx:pt idx="7511">2004</cx:pt>
          <cx:pt idx="7512">2004</cx:pt>
          <cx:pt idx="7513">2004</cx:pt>
          <cx:pt idx="7514">2004</cx:pt>
          <cx:pt idx="7515">2004</cx:pt>
          <cx:pt idx="7516">2004</cx:pt>
          <cx:pt idx="7517">2004</cx:pt>
          <cx:pt idx="7518">2004</cx:pt>
          <cx:pt idx="7519">2004</cx:pt>
          <cx:pt idx="7520">2004</cx:pt>
          <cx:pt idx="7521">2004</cx:pt>
          <cx:pt idx="7522">2004</cx:pt>
          <cx:pt idx="7523">2004</cx:pt>
          <cx:pt idx="7524">2004</cx:pt>
          <cx:pt idx="7525">2004</cx:pt>
          <cx:pt idx="7526">2004</cx:pt>
          <cx:pt idx="7527">2004</cx:pt>
          <cx:pt idx="7528">2004</cx:pt>
          <cx:pt idx="7529">2004</cx:pt>
          <cx:pt idx="7530">2004</cx:pt>
          <cx:pt idx="7531">2004</cx:pt>
          <cx:pt idx="7532">2004</cx:pt>
          <cx:pt idx="7533">2004</cx:pt>
          <cx:pt idx="7534">2004</cx:pt>
          <cx:pt idx="7535">2004</cx:pt>
          <cx:pt idx="7536">2004</cx:pt>
          <cx:pt idx="7537">2004</cx:pt>
          <cx:pt idx="7538">2004</cx:pt>
          <cx:pt idx="7539">2004</cx:pt>
          <cx:pt idx="7540">2004</cx:pt>
          <cx:pt idx="7541">2004</cx:pt>
          <cx:pt idx="7542">2004</cx:pt>
          <cx:pt idx="7543">2004</cx:pt>
          <cx:pt idx="7544">2004</cx:pt>
          <cx:pt idx="7545">2004</cx:pt>
          <cx:pt idx="7546">2004</cx:pt>
          <cx:pt idx="7547">2004</cx:pt>
          <cx:pt idx="7548">2004</cx:pt>
          <cx:pt idx="7549">2004</cx:pt>
          <cx:pt idx="7550">2004</cx:pt>
          <cx:pt idx="7551">2004</cx:pt>
          <cx:pt idx="7552">2004</cx:pt>
          <cx:pt idx="7553">2004</cx:pt>
          <cx:pt idx="7554">2004</cx:pt>
          <cx:pt idx="7555">2004</cx:pt>
          <cx:pt idx="7556">2004</cx:pt>
          <cx:pt idx="7557">2004</cx:pt>
          <cx:pt idx="7558">2004</cx:pt>
          <cx:pt idx="7559">2004</cx:pt>
          <cx:pt idx="7560">2004</cx:pt>
          <cx:pt idx="7561">2004</cx:pt>
          <cx:pt idx="7562">2004</cx:pt>
          <cx:pt idx="7563">2004</cx:pt>
          <cx:pt idx="7564">2004</cx:pt>
          <cx:pt idx="7565">2004</cx:pt>
          <cx:pt idx="7566">2004</cx:pt>
          <cx:pt idx="7567">2004</cx:pt>
          <cx:pt idx="7568">2004</cx:pt>
          <cx:pt idx="7569">2004</cx:pt>
          <cx:pt idx="7570">2004</cx:pt>
          <cx:pt idx="7571">2004</cx:pt>
          <cx:pt idx="7572">2004</cx:pt>
          <cx:pt idx="7573">2004</cx:pt>
          <cx:pt idx="7574">2004</cx:pt>
          <cx:pt idx="7575">2004</cx:pt>
          <cx:pt idx="7576">2004</cx:pt>
          <cx:pt idx="7577">2004</cx:pt>
          <cx:pt idx="7578">2004</cx:pt>
          <cx:pt idx="7579">2004</cx:pt>
          <cx:pt idx="7580">2004</cx:pt>
          <cx:pt idx="7581">2004</cx:pt>
          <cx:pt idx="7582">2004</cx:pt>
          <cx:pt idx="7583">2004</cx:pt>
          <cx:pt idx="7584">2004</cx:pt>
          <cx:pt idx="7585">2004</cx:pt>
          <cx:pt idx="7586">2004</cx:pt>
          <cx:pt idx="7587">2004</cx:pt>
          <cx:pt idx="7588">2004</cx:pt>
          <cx:pt idx="7589">2004</cx:pt>
          <cx:pt idx="7590">2004</cx:pt>
          <cx:pt idx="7591">2004</cx:pt>
          <cx:pt idx="7592">2004</cx:pt>
          <cx:pt idx="7593">2004</cx:pt>
          <cx:pt idx="7594">2004</cx:pt>
          <cx:pt idx="7595">2004</cx:pt>
          <cx:pt idx="7596">2004</cx:pt>
          <cx:pt idx="7597">2004</cx:pt>
          <cx:pt idx="7598">2004</cx:pt>
          <cx:pt idx="7599">2004</cx:pt>
          <cx:pt idx="7600">2004</cx:pt>
          <cx:pt idx="7601">2004</cx:pt>
          <cx:pt idx="7602">2004</cx:pt>
          <cx:pt idx="7603">2004</cx:pt>
          <cx:pt idx="7604">2004</cx:pt>
          <cx:pt idx="7605">2004</cx:pt>
          <cx:pt idx="7606">2004</cx:pt>
          <cx:pt idx="7607">2004</cx:pt>
          <cx:pt idx="7608">2004</cx:pt>
          <cx:pt idx="7609">2004</cx:pt>
          <cx:pt idx="7610">2004</cx:pt>
          <cx:pt idx="7611">2004</cx:pt>
          <cx:pt idx="7612">2004</cx:pt>
          <cx:pt idx="7613">2004</cx:pt>
          <cx:pt idx="7614">2004</cx:pt>
          <cx:pt idx="7615">2004</cx:pt>
          <cx:pt idx="7616">2004</cx:pt>
          <cx:pt idx="7617">2004</cx:pt>
          <cx:pt idx="7618">2004</cx:pt>
          <cx:pt idx="7619">2004</cx:pt>
          <cx:pt idx="7620">2004</cx:pt>
          <cx:pt idx="7621">2004</cx:pt>
          <cx:pt idx="7622">2004</cx:pt>
          <cx:pt idx="7623">2004</cx:pt>
          <cx:pt idx="7624">2004</cx:pt>
          <cx:pt idx="7625">2004</cx:pt>
          <cx:pt idx="7626">2004</cx:pt>
          <cx:pt idx="7627">2004</cx:pt>
          <cx:pt idx="7628">2004</cx:pt>
          <cx:pt idx="7629">2004</cx:pt>
          <cx:pt idx="7630">2004</cx:pt>
          <cx:pt idx="7631">2004</cx:pt>
          <cx:pt idx="7632">2004</cx:pt>
          <cx:pt idx="7633">2004</cx:pt>
          <cx:pt idx="7634">2004</cx:pt>
          <cx:pt idx="7635">2004</cx:pt>
          <cx:pt idx="7636">2004</cx:pt>
          <cx:pt idx="7637">2004</cx:pt>
          <cx:pt idx="7638">2004</cx:pt>
          <cx:pt idx="7639">2004</cx:pt>
          <cx:pt idx="7640">2004</cx:pt>
          <cx:pt idx="7641">2004</cx:pt>
          <cx:pt idx="7642">2004</cx:pt>
          <cx:pt idx="7643">2004</cx:pt>
          <cx:pt idx="7644">2004</cx:pt>
          <cx:pt idx="7645">2004</cx:pt>
          <cx:pt idx="7646">2004</cx:pt>
          <cx:pt idx="7647">2004</cx:pt>
          <cx:pt idx="7648">2004</cx:pt>
          <cx:pt idx="7649">2004</cx:pt>
          <cx:pt idx="7650">2004</cx:pt>
          <cx:pt idx="7651">2004</cx:pt>
          <cx:pt idx="7652">2004</cx:pt>
          <cx:pt idx="7653">2004</cx:pt>
          <cx:pt idx="7654">2004</cx:pt>
          <cx:pt idx="7655">2004</cx:pt>
          <cx:pt idx="7656">2004</cx:pt>
          <cx:pt idx="7657">2004</cx:pt>
          <cx:pt idx="7658">2004</cx:pt>
          <cx:pt idx="7659">2004</cx:pt>
          <cx:pt idx="7660">2004</cx:pt>
          <cx:pt idx="7661">2004</cx:pt>
          <cx:pt idx="7662">2004</cx:pt>
          <cx:pt idx="7663">2004</cx:pt>
          <cx:pt idx="7664">2004</cx:pt>
          <cx:pt idx="7665">2004</cx:pt>
          <cx:pt idx="7666">2004</cx:pt>
          <cx:pt idx="7667">2004</cx:pt>
          <cx:pt idx="7668">2004</cx:pt>
          <cx:pt idx="7669">2004</cx:pt>
          <cx:pt idx="7670">2004</cx:pt>
          <cx:pt idx="7671">2004</cx:pt>
          <cx:pt idx="7672">2004</cx:pt>
          <cx:pt idx="7673">2004</cx:pt>
          <cx:pt idx="7674">2004</cx:pt>
          <cx:pt idx="7675">2004</cx:pt>
          <cx:pt idx="7676">2004</cx:pt>
          <cx:pt idx="7677">2004</cx:pt>
          <cx:pt idx="7678">2004</cx:pt>
          <cx:pt idx="7679">2004</cx:pt>
          <cx:pt idx="7680">2004</cx:pt>
          <cx:pt idx="7681">2004</cx:pt>
          <cx:pt idx="7682">2004</cx:pt>
          <cx:pt idx="7683">2004</cx:pt>
          <cx:pt idx="7684">2004</cx:pt>
          <cx:pt idx="7685">2004</cx:pt>
          <cx:pt idx="7686">2004</cx:pt>
          <cx:pt idx="7687">2004</cx:pt>
          <cx:pt idx="7688">2004</cx:pt>
          <cx:pt idx="7689">2004</cx:pt>
          <cx:pt idx="7690">2004</cx:pt>
          <cx:pt idx="7691">2004</cx:pt>
          <cx:pt idx="7692">2004</cx:pt>
          <cx:pt idx="7693">2004</cx:pt>
          <cx:pt idx="7694">2004</cx:pt>
          <cx:pt idx="7695">2004</cx:pt>
          <cx:pt idx="7696">2004</cx:pt>
          <cx:pt idx="7697">2004</cx:pt>
          <cx:pt idx="7698">2004</cx:pt>
          <cx:pt idx="7699">2004</cx:pt>
          <cx:pt idx="7700">2004</cx:pt>
          <cx:pt idx="7701">2004</cx:pt>
          <cx:pt idx="7702">2004</cx:pt>
          <cx:pt idx="7703">2004</cx:pt>
          <cx:pt idx="7704">2004</cx:pt>
          <cx:pt idx="7705">2004</cx:pt>
          <cx:pt idx="7706">2004</cx:pt>
          <cx:pt idx="7707">2004</cx:pt>
          <cx:pt idx="7708">2004</cx:pt>
          <cx:pt idx="7709">2004</cx:pt>
          <cx:pt idx="7710">2004</cx:pt>
          <cx:pt idx="7711">2004</cx:pt>
          <cx:pt idx="7712">2004</cx:pt>
          <cx:pt idx="7713">2004</cx:pt>
          <cx:pt idx="7714">2004</cx:pt>
          <cx:pt idx="7715">2004</cx:pt>
          <cx:pt idx="7716">2004</cx:pt>
          <cx:pt idx="7717">2004</cx:pt>
          <cx:pt idx="7718">2004</cx:pt>
          <cx:pt idx="7719">2004</cx:pt>
          <cx:pt idx="7720">2004</cx:pt>
          <cx:pt idx="7721">2004</cx:pt>
          <cx:pt idx="7722">2004</cx:pt>
          <cx:pt idx="7723">2004</cx:pt>
          <cx:pt idx="7724">2004</cx:pt>
          <cx:pt idx="7725">2004</cx:pt>
          <cx:pt idx="7726">2004</cx:pt>
          <cx:pt idx="7727">2004</cx:pt>
          <cx:pt idx="7728">2004</cx:pt>
          <cx:pt idx="7729">2004</cx:pt>
          <cx:pt idx="7730">2004</cx:pt>
          <cx:pt idx="7731">2004</cx:pt>
          <cx:pt idx="7732">2004</cx:pt>
          <cx:pt idx="7733">2004</cx:pt>
          <cx:pt idx="7734">2004</cx:pt>
          <cx:pt idx="7735">2004</cx:pt>
          <cx:pt idx="7736">2004</cx:pt>
          <cx:pt idx="7737">2004</cx:pt>
          <cx:pt idx="7738">2004</cx:pt>
          <cx:pt idx="7739">2004</cx:pt>
          <cx:pt idx="7740">2004</cx:pt>
          <cx:pt idx="7741">2004</cx:pt>
          <cx:pt idx="7742">2004</cx:pt>
          <cx:pt idx="7743">2004</cx:pt>
          <cx:pt idx="7744">2004</cx:pt>
          <cx:pt idx="7745">2004</cx:pt>
          <cx:pt idx="7746">2004</cx:pt>
          <cx:pt idx="7747">2004</cx:pt>
          <cx:pt idx="7748">2004</cx:pt>
          <cx:pt idx="7749">2004</cx:pt>
          <cx:pt idx="7750">2004</cx:pt>
          <cx:pt idx="7751">2004</cx:pt>
          <cx:pt idx="7752">2004</cx:pt>
          <cx:pt idx="7753">2004</cx:pt>
          <cx:pt idx="7754">2004</cx:pt>
          <cx:pt idx="7755">2004</cx:pt>
          <cx:pt idx="7756">2004</cx:pt>
          <cx:pt idx="7757">2004</cx:pt>
          <cx:pt idx="7758">2004</cx:pt>
          <cx:pt idx="7759">2004</cx:pt>
          <cx:pt idx="7760">2004</cx:pt>
          <cx:pt idx="7761">2004</cx:pt>
          <cx:pt idx="7762">2004</cx:pt>
          <cx:pt idx="7763">2004</cx:pt>
          <cx:pt idx="7764">2004</cx:pt>
          <cx:pt idx="7765">2004</cx:pt>
          <cx:pt idx="7766">2004</cx:pt>
          <cx:pt idx="7767">2004</cx:pt>
          <cx:pt idx="7768">2004</cx:pt>
          <cx:pt idx="7769">2004</cx:pt>
          <cx:pt idx="7770">2004</cx:pt>
          <cx:pt idx="7771">2004</cx:pt>
          <cx:pt idx="7772">2004</cx:pt>
          <cx:pt idx="7773">2004</cx:pt>
          <cx:pt idx="7774">2004</cx:pt>
          <cx:pt idx="7775">2004</cx:pt>
          <cx:pt idx="7776">2004</cx:pt>
          <cx:pt idx="7777">2004</cx:pt>
          <cx:pt idx="7778">2004</cx:pt>
          <cx:pt idx="7779">2004</cx:pt>
          <cx:pt idx="7780">2004</cx:pt>
          <cx:pt idx="7781">2004</cx:pt>
          <cx:pt idx="7782">2004</cx:pt>
          <cx:pt idx="7783">2004</cx:pt>
          <cx:pt idx="7784">2004</cx:pt>
          <cx:pt idx="7785">2004</cx:pt>
          <cx:pt idx="7786">2004</cx:pt>
          <cx:pt idx="7787">2004</cx:pt>
          <cx:pt idx="7788">2004</cx:pt>
          <cx:pt idx="7789">2004</cx:pt>
          <cx:pt idx="7790">2004</cx:pt>
          <cx:pt idx="7791">2004</cx:pt>
          <cx:pt idx="7792">2004</cx:pt>
          <cx:pt idx="7793">2004</cx:pt>
          <cx:pt idx="7794">2004</cx:pt>
          <cx:pt idx="7795">2004</cx:pt>
          <cx:pt idx="7796">2004</cx:pt>
          <cx:pt idx="7797">2004</cx:pt>
          <cx:pt idx="7798">2004</cx:pt>
          <cx:pt idx="7799">2004</cx:pt>
          <cx:pt idx="7800">2004</cx:pt>
          <cx:pt idx="7801">2004</cx:pt>
          <cx:pt idx="7802">2004</cx:pt>
          <cx:pt idx="7803">2004</cx:pt>
          <cx:pt idx="7804">2004</cx:pt>
          <cx:pt idx="7805">2004</cx:pt>
          <cx:pt idx="7806">2004</cx:pt>
          <cx:pt idx="7807">2004</cx:pt>
          <cx:pt idx="7808">2004</cx:pt>
          <cx:pt idx="7809">2004</cx:pt>
          <cx:pt idx="7810">2004</cx:pt>
          <cx:pt idx="7811">2004</cx:pt>
          <cx:pt idx="7812">2004</cx:pt>
          <cx:pt idx="7813">2004</cx:pt>
          <cx:pt idx="7814">2004</cx:pt>
          <cx:pt idx="7815">2004</cx:pt>
          <cx:pt idx="7816">2004</cx:pt>
          <cx:pt idx="7817">2004</cx:pt>
          <cx:pt idx="7818">2004</cx:pt>
          <cx:pt idx="7819">2004</cx:pt>
          <cx:pt idx="7820">2004</cx:pt>
          <cx:pt idx="7821">2004</cx:pt>
          <cx:pt idx="7822">2004</cx:pt>
          <cx:pt idx="7823">2004</cx:pt>
          <cx:pt idx="7824">2004</cx:pt>
          <cx:pt idx="7825">2004</cx:pt>
          <cx:pt idx="7826">2004</cx:pt>
          <cx:pt idx="7827">2004</cx:pt>
          <cx:pt idx="7828">2004</cx:pt>
          <cx:pt idx="7829">2004</cx:pt>
          <cx:pt idx="7830">2004</cx:pt>
          <cx:pt idx="7831">2004</cx:pt>
          <cx:pt idx="7832">2004</cx:pt>
          <cx:pt idx="7833">2004</cx:pt>
          <cx:pt idx="7834">2004</cx:pt>
          <cx:pt idx="7835">2004</cx:pt>
          <cx:pt idx="7836">2004</cx:pt>
          <cx:pt idx="7837">2004</cx:pt>
          <cx:pt idx="7838">2004</cx:pt>
          <cx:pt idx="7839">2004</cx:pt>
          <cx:pt idx="7840">2004</cx:pt>
          <cx:pt idx="7841">2004</cx:pt>
          <cx:pt idx="7842">2004</cx:pt>
          <cx:pt idx="7843">2004</cx:pt>
          <cx:pt idx="7844">2004</cx:pt>
          <cx:pt idx="7845">2004</cx:pt>
          <cx:pt idx="7846">2004</cx:pt>
          <cx:pt idx="7847">2004</cx:pt>
          <cx:pt idx="7848">2004</cx:pt>
          <cx:pt idx="7849">2004</cx:pt>
          <cx:pt idx="7850">2004</cx:pt>
          <cx:pt idx="7851">2004</cx:pt>
          <cx:pt idx="7852">2004</cx:pt>
          <cx:pt idx="7853">2004</cx:pt>
          <cx:pt idx="7854">2004</cx:pt>
          <cx:pt idx="7855">2004</cx:pt>
          <cx:pt idx="7856">2004</cx:pt>
          <cx:pt idx="7857">2004</cx:pt>
          <cx:pt idx="7858">2004</cx:pt>
          <cx:pt idx="7859">2004</cx:pt>
          <cx:pt idx="7860">2004</cx:pt>
          <cx:pt idx="7861">2004</cx:pt>
          <cx:pt idx="7862">2004</cx:pt>
          <cx:pt idx="7863">2004</cx:pt>
          <cx:pt idx="7864">2004</cx:pt>
          <cx:pt idx="7865">2004</cx:pt>
          <cx:pt idx="7866">2004</cx:pt>
          <cx:pt idx="7867">2004</cx:pt>
          <cx:pt idx="7868">2004</cx:pt>
          <cx:pt idx="7869">2004</cx:pt>
          <cx:pt idx="7870">2004</cx:pt>
          <cx:pt idx="7871">2004</cx:pt>
          <cx:pt idx="7872">2004</cx:pt>
          <cx:pt idx="7873">2004</cx:pt>
          <cx:pt idx="7874">2004</cx:pt>
          <cx:pt idx="7875">2004</cx:pt>
          <cx:pt idx="7876">2004</cx:pt>
          <cx:pt idx="7877">2004</cx:pt>
          <cx:pt idx="7878">2004</cx:pt>
          <cx:pt idx="7879">2004</cx:pt>
          <cx:pt idx="7880">2004</cx:pt>
          <cx:pt idx="7881">2004</cx:pt>
          <cx:pt idx="7882">2004</cx:pt>
          <cx:pt idx="7883">2004</cx:pt>
          <cx:pt idx="7884">2004</cx:pt>
          <cx:pt idx="7885">2004</cx:pt>
          <cx:pt idx="7886">2004</cx:pt>
          <cx:pt idx="7887">2004</cx:pt>
          <cx:pt idx="7888">2004</cx:pt>
          <cx:pt idx="7889">2004</cx:pt>
          <cx:pt idx="7890">2004</cx:pt>
          <cx:pt idx="7891">2004</cx:pt>
          <cx:pt idx="7892">2004</cx:pt>
          <cx:pt idx="7893">2004</cx:pt>
          <cx:pt idx="7894">2004</cx:pt>
          <cx:pt idx="7895">2004</cx:pt>
          <cx:pt idx="7896">2004</cx:pt>
          <cx:pt idx="7897">2004</cx:pt>
          <cx:pt idx="7898">2004</cx:pt>
          <cx:pt idx="7899">2004</cx:pt>
          <cx:pt idx="7900">2004</cx:pt>
          <cx:pt idx="7901">2004</cx:pt>
          <cx:pt idx="7902">2004</cx:pt>
          <cx:pt idx="7903">2004</cx:pt>
          <cx:pt idx="7904">2004</cx:pt>
          <cx:pt idx="7905">2004</cx:pt>
          <cx:pt idx="7906">2004</cx:pt>
          <cx:pt idx="7907">2004</cx:pt>
          <cx:pt idx="7908">2004</cx:pt>
          <cx:pt idx="7909">2004</cx:pt>
          <cx:pt idx="7910">2004</cx:pt>
          <cx:pt idx="7911">2004</cx:pt>
          <cx:pt idx="7912">2004</cx:pt>
          <cx:pt idx="7913">2004</cx:pt>
          <cx:pt idx="7914">2004</cx:pt>
          <cx:pt idx="7915">2004</cx:pt>
          <cx:pt idx="7916">2004</cx:pt>
          <cx:pt idx="7917">2004</cx:pt>
          <cx:pt idx="7918">2004</cx:pt>
          <cx:pt idx="7919">2004</cx:pt>
          <cx:pt idx="7920">2004</cx:pt>
          <cx:pt idx="7921">2004</cx:pt>
          <cx:pt idx="7922">2004</cx:pt>
          <cx:pt idx="7923">2004</cx:pt>
          <cx:pt idx="7924">2004</cx:pt>
          <cx:pt idx="7925">2004</cx:pt>
          <cx:pt idx="7926">2004</cx:pt>
          <cx:pt idx="7927">2004</cx:pt>
          <cx:pt idx="7928">2004</cx:pt>
          <cx:pt idx="7929">2004</cx:pt>
          <cx:pt idx="7930">2004</cx:pt>
          <cx:pt idx="7931">2004</cx:pt>
          <cx:pt idx="7932">2004</cx:pt>
          <cx:pt idx="7933">2004</cx:pt>
          <cx:pt idx="7934">2004</cx:pt>
          <cx:pt idx="7935">2004</cx:pt>
          <cx:pt idx="7936">2004</cx:pt>
          <cx:pt idx="7937">2004</cx:pt>
          <cx:pt idx="7938">2004</cx:pt>
          <cx:pt idx="7939">2004</cx:pt>
          <cx:pt idx="7940">2004</cx:pt>
          <cx:pt idx="7941">2004</cx:pt>
          <cx:pt idx="7942">2004</cx:pt>
          <cx:pt idx="7943">2004</cx:pt>
          <cx:pt idx="7944">2004</cx:pt>
          <cx:pt idx="7945">2004</cx:pt>
          <cx:pt idx="7946">2004</cx:pt>
          <cx:pt idx="7947">2004</cx:pt>
          <cx:pt idx="7948">2004</cx:pt>
          <cx:pt idx="7949">2004</cx:pt>
          <cx:pt idx="7950">2004</cx:pt>
          <cx:pt idx="7951">2004</cx:pt>
          <cx:pt idx="7952">2004</cx:pt>
          <cx:pt idx="7953">2004</cx:pt>
          <cx:pt idx="7954">2004</cx:pt>
          <cx:pt idx="7955">2004</cx:pt>
          <cx:pt idx="7956">2004</cx:pt>
          <cx:pt idx="7957">2004</cx:pt>
          <cx:pt idx="7958">2004</cx:pt>
          <cx:pt idx="7959">2004</cx:pt>
          <cx:pt idx="7960">2004</cx:pt>
          <cx:pt idx="7961">2004</cx:pt>
          <cx:pt idx="7962">2004</cx:pt>
          <cx:pt idx="7963">2004</cx:pt>
          <cx:pt idx="7964">2004</cx:pt>
          <cx:pt idx="7965">2004</cx:pt>
          <cx:pt idx="7966">2004</cx:pt>
          <cx:pt idx="7967">2004</cx:pt>
          <cx:pt idx="7968">2004</cx:pt>
          <cx:pt idx="7969">2004</cx:pt>
          <cx:pt idx="7970">2004</cx:pt>
          <cx:pt idx="7971">2004</cx:pt>
          <cx:pt idx="7972">2004</cx:pt>
          <cx:pt idx="7973">2004</cx:pt>
          <cx:pt idx="7974">2004</cx:pt>
          <cx:pt idx="7975">2004</cx:pt>
          <cx:pt idx="7976">2004</cx:pt>
          <cx:pt idx="7977">2004</cx:pt>
          <cx:pt idx="7978">2004</cx:pt>
          <cx:pt idx="7979">2004</cx:pt>
          <cx:pt idx="7980">2004</cx:pt>
          <cx:pt idx="7981">2004</cx:pt>
          <cx:pt idx="7982">2004</cx:pt>
          <cx:pt idx="7983">2004</cx:pt>
          <cx:pt idx="7984">2004</cx:pt>
          <cx:pt idx="7985">2004</cx:pt>
          <cx:pt idx="7986">2004</cx:pt>
          <cx:pt idx="7987">2004</cx:pt>
          <cx:pt idx="7988">2004</cx:pt>
          <cx:pt idx="7989">2004</cx:pt>
          <cx:pt idx="7990">2004</cx:pt>
          <cx:pt idx="7991">2004</cx:pt>
          <cx:pt idx="7992">2004</cx:pt>
          <cx:pt idx="7993">2004</cx:pt>
          <cx:pt idx="7994">2004</cx:pt>
          <cx:pt idx="7995">2004</cx:pt>
          <cx:pt idx="7996">2004</cx:pt>
          <cx:pt idx="7997">2004</cx:pt>
          <cx:pt idx="7998">2004</cx:pt>
          <cx:pt idx="7999">2004</cx:pt>
          <cx:pt idx="8000">2004</cx:pt>
          <cx:pt idx="8001">2004</cx:pt>
          <cx:pt idx="8002">2004</cx:pt>
          <cx:pt idx="8003">2004</cx:pt>
          <cx:pt idx="8004">2004</cx:pt>
          <cx:pt idx="8005">2004</cx:pt>
          <cx:pt idx="8006">2004</cx:pt>
          <cx:pt idx="8007">2004</cx:pt>
          <cx:pt idx="8008">2004</cx:pt>
          <cx:pt idx="8009">2004</cx:pt>
          <cx:pt idx="8010">2004</cx:pt>
          <cx:pt idx="8011">2004</cx:pt>
          <cx:pt idx="8012">2004</cx:pt>
          <cx:pt idx="8013">2004</cx:pt>
          <cx:pt idx="8014">2004</cx:pt>
          <cx:pt idx="8015">2004</cx:pt>
          <cx:pt idx="8016">2004</cx:pt>
          <cx:pt idx="8017">2004</cx:pt>
          <cx:pt idx="8018">2004</cx:pt>
          <cx:pt idx="8019">2004</cx:pt>
          <cx:pt idx="8020">2004</cx:pt>
          <cx:pt idx="8021">2004</cx:pt>
          <cx:pt idx="8022">2004</cx:pt>
          <cx:pt idx="8023">2004</cx:pt>
          <cx:pt idx="8024">2004</cx:pt>
          <cx:pt idx="8025">2004</cx:pt>
          <cx:pt idx="8026">2004</cx:pt>
          <cx:pt idx="8027">2004</cx:pt>
          <cx:pt idx="8028">2004</cx:pt>
          <cx:pt idx="8029">2004</cx:pt>
          <cx:pt idx="8030">2004</cx:pt>
          <cx:pt idx="8031">2004</cx:pt>
          <cx:pt idx="8032">2004</cx:pt>
          <cx:pt idx="8033">2004</cx:pt>
          <cx:pt idx="8034">2004</cx:pt>
          <cx:pt idx="8035">2004</cx:pt>
          <cx:pt idx="8036">2004</cx:pt>
          <cx:pt idx="8037">2004</cx:pt>
          <cx:pt idx="8038">2004</cx:pt>
          <cx:pt idx="8039">2004</cx:pt>
          <cx:pt idx="8040">2004</cx:pt>
          <cx:pt idx="8041">2004</cx:pt>
          <cx:pt idx="8042">2004</cx:pt>
          <cx:pt idx="8043">2004</cx:pt>
          <cx:pt idx="8044">2004</cx:pt>
          <cx:pt idx="8045">2004</cx:pt>
          <cx:pt idx="8046">2004</cx:pt>
          <cx:pt idx="8047">2004</cx:pt>
          <cx:pt idx="8048">2004</cx:pt>
          <cx:pt idx="8049">2004</cx:pt>
          <cx:pt idx="8050">2004</cx:pt>
          <cx:pt idx="8051">2004</cx:pt>
          <cx:pt idx="8052">2004</cx:pt>
          <cx:pt idx="8053">2004</cx:pt>
          <cx:pt idx="8054">2004</cx:pt>
          <cx:pt idx="8055">2004</cx:pt>
          <cx:pt idx="8056">2004</cx:pt>
          <cx:pt idx="8057">2004</cx:pt>
          <cx:pt idx="8058">2004</cx:pt>
          <cx:pt idx="8059">2004</cx:pt>
          <cx:pt idx="8060">2004</cx:pt>
          <cx:pt idx="8061">2004</cx:pt>
          <cx:pt idx="8062">2004</cx:pt>
          <cx:pt idx="8063">2004</cx:pt>
          <cx:pt idx="8064">2004</cx:pt>
          <cx:pt idx="8065">2004</cx:pt>
          <cx:pt idx="8066">2004</cx:pt>
          <cx:pt idx="8067">2004</cx:pt>
          <cx:pt idx="8068">2004</cx:pt>
          <cx:pt idx="8069">2004</cx:pt>
          <cx:pt idx="8070">2004</cx:pt>
          <cx:pt idx="8071">2004</cx:pt>
          <cx:pt idx="8072">2004</cx:pt>
          <cx:pt idx="8073">2004</cx:pt>
          <cx:pt idx="8074">2004</cx:pt>
          <cx:pt idx="8075">2004</cx:pt>
          <cx:pt idx="8076">2004</cx:pt>
          <cx:pt idx="8077">2004</cx:pt>
          <cx:pt idx="8078">2004</cx:pt>
          <cx:pt idx="8079">2004</cx:pt>
          <cx:pt idx="8080">2004</cx:pt>
          <cx:pt idx="8081">2004</cx:pt>
          <cx:pt idx="8082">2004</cx:pt>
          <cx:pt idx="8083">2004</cx:pt>
          <cx:pt idx="8084">2004</cx:pt>
          <cx:pt idx="8085">2004</cx:pt>
          <cx:pt idx="8086">2004</cx:pt>
          <cx:pt idx="8087">2004</cx:pt>
          <cx:pt idx="8088">2004</cx:pt>
          <cx:pt idx="8089">2004</cx:pt>
          <cx:pt idx="8090">2004</cx:pt>
          <cx:pt idx="8091">2004</cx:pt>
          <cx:pt idx="8092">2004</cx:pt>
          <cx:pt idx="8093">2004</cx:pt>
          <cx:pt idx="8094">2004</cx:pt>
          <cx:pt idx="8095">2004</cx:pt>
          <cx:pt idx="8096">2004</cx:pt>
          <cx:pt idx="8097">2004</cx:pt>
          <cx:pt idx="8098">2004</cx:pt>
          <cx:pt idx="8099">2004</cx:pt>
          <cx:pt idx="8100">2004</cx:pt>
          <cx:pt idx="8101">2004</cx:pt>
          <cx:pt idx="8102">2004</cx:pt>
          <cx:pt idx="8103">2004</cx:pt>
          <cx:pt idx="8104">2004</cx:pt>
          <cx:pt idx="8105">2004</cx:pt>
          <cx:pt idx="8106">2004</cx:pt>
          <cx:pt idx="8107">2004</cx:pt>
          <cx:pt idx="8108">2004</cx:pt>
          <cx:pt idx="8109">2004</cx:pt>
          <cx:pt idx="8110">2004</cx:pt>
          <cx:pt idx="8111">2004</cx:pt>
          <cx:pt idx="8112">2004</cx:pt>
          <cx:pt idx="8113">2004</cx:pt>
          <cx:pt idx="8114">2004</cx:pt>
          <cx:pt idx="8115">2004</cx:pt>
          <cx:pt idx="8116">2004</cx:pt>
          <cx:pt idx="8117">2004</cx:pt>
          <cx:pt idx="8118">2004</cx:pt>
          <cx:pt idx="8119">2004</cx:pt>
          <cx:pt idx="8120">2004</cx:pt>
          <cx:pt idx="8121">2004</cx:pt>
          <cx:pt idx="8122">2004</cx:pt>
          <cx:pt idx="8123">2004</cx:pt>
          <cx:pt idx="8124">2004</cx:pt>
          <cx:pt idx="8125">2004</cx:pt>
          <cx:pt idx="8126">2004</cx:pt>
          <cx:pt idx="8127">2004</cx:pt>
          <cx:pt idx="8128">2004</cx:pt>
          <cx:pt idx="8129">2004</cx:pt>
          <cx:pt idx="8130">2004</cx:pt>
          <cx:pt idx="8131">2004</cx:pt>
          <cx:pt idx="8132">2004</cx:pt>
          <cx:pt idx="8133">2004</cx:pt>
          <cx:pt idx="8134">2004</cx:pt>
          <cx:pt idx="8135">2004</cx:pt>
          <cx:pt idx="8136">2004</cx:pt>
          <cx:pt idx="8137">2004</cx:pt>
          <cx:pt idx="8138">2004</cx:pt>
          <cx:pt idx="8139">2004</cx:pt>
          <cx:pt idx="8140">2004</cx:pt>
          <cx:pt idx="8141">2004</cx:pt>
          <cx:pt idx="8142">2004</cx:pt>
          <cx:pt idx="8143">2004</cx:pt>
          <cx:pt idx="8144">2004</cx:pt>
          <cx:pt idx="8145">2004</cx:pt>
          <cx:pt idx="8146">2004</cx:pt>
          <cx:pt idx="8147">2004</cx:pt>
          <cx:pt idx="8148">2004</cx:pt>
          <cx:pt idx="8149">2004</cx:pt>
          <cx:pt idx="8150">2004</cx:pt>
          <cx:pt idx="8151">2004</cx:pt>
          <cx:pt idx="8152">2004</cx:pt>
          <cx:pt idx="8153">2004</cx:pt>
          <cx:pt idx="8154">2004</cx:pt>
          <cx:pt idx="8155">2004</cx:pt>
          <cx:pt idx="8156">2004</cx:pt>
          <cx:pt idx="8157">2004</cx:pt>
          <cx:pt idx="8158">2004</cx:pt>
          <cx:pt idx="8159">2004</cx:pt>
          <cx:pt idx="8160">2004</cx:pt>
          <cx:pt idx="8161">2004</cx:pt>
          <cx:pt idx="8162">2004</cx:pt>
          <cx:pt idx="8163">2004</cx:pt>
          <cx:pt idx="8164">2004</cx:pt>
          <cx:pt idx="8165">2004</cx:pt>
          <cx:pt idx="8166">2004</cx:pt>
          <cx:pt idx="8167">2004</cx:pt>
          <cx:pt idx="8168">2004</cx:pt>
          <cx:pt idx="8169">2004</cx:pt>
          <cx:pt idx="8170">2004</cx:pt>
          <cx:pt idx="8171">2004</cx:pt>
          <cx:pt idx="8172">2004</cx:pt>
          <cx:pt idx="8173">2004</cx:pt>
          <cx:pt idx="8174">2004</cx:pt>
          <cx:pt idx="8175">2004</cx:pt>
          <cx:pt idx="8176">2004</cx:pt>
          <cx:pt idx="8177">2004</cx:pt>
          <cx:pt idx="8178">2004</cx:pt>
          <cx:pt idx="8179">2004</cx:pt>
          <cx:pt idx="8180">2004</cx:pt>
          <cx:pt idx="8181">2004</cx:pt>
          <cx:pt idx="8182">2004</cx:pt>
          <cx:pt idx="8183">2004</cx:pt>
          <cx:pt idx="8184">2004</cx:pt>
          <cx:pt idx="8185">2004</cx:pt>
          <cx:pt idx="8186">2004</cx:pt>
          <cx:pt idx="8187">2004</cx:pt>
          <cx:pt idx="8188">2004</cx:pt>
          <cx:pt idx="8189">2004</cx:pt>
          <cx:pt idx="8190">2004</cx:pt>
          <cx:pt idx="8191">2004</cx:pt>
          <cx:pt idx="8192">2004</cx:pt>
          <cx:pt idx="8193">2004</cx:pt>
          <cx:pt idx="8194">2004</cx:pt>
          <cx:pt idx="8195">2004</cx:pt>
          <cx:pt idx="8196">2004</cx:pt>
          <cx:pt idx="8197">2004</cx:pt>
          <cx:pt idx="8198">2004</cx:pt>
          <cx:pt idx="8199">2004</cx:pt>
          <cx:pt idx="8200">2004</cx:pt>
          <cx:pt idx="8201">2004</cx:pt>
          <cx:pt idx="8202">2004</cx:pt>
          <cx:pt idx="8203">2004</cx:pt>
          <cx:pt idx="8204">2004</cx:pt>
          <cx:pt idx="8205">2004</cx:pt>
          <cx:pt idx="8206">2004</cx:pt>
          <cx:pt idx="8207">2004</cx:pt>
          <cx:pt idx="8208">2004</cx:pt>
          <cx:pt idx="8209">2004</cx:pt>
          <cx:pt idx="8210">2004</cx:pt>
          <cx:pt idx="8211">2004</cx:pt>
          <cx:pt idx="8212">2004</cx:pt>
          <cx:pt idx="8213">2004</cx:pt>
          <cx:pt idx="8214">2004</cx:pt>
          <cx:pt idx="8215">2004</cx:pt>
          <cx:pt idx="8216">2004</cx:pt>
          <cx:pt idx="8217">2004</cx:pt>
          <cx:pt idx="8218">2004</cx:pt>
          <cx:pt idx="8219">2004</cx:pt>
          <cx:pt idx="8220">2004</cx:pt>
          <cx:pt idx="8221">2004</cx:pt>
          <cx:pt idx="8222">2004</cx:pt>
          <cx:pt idx="8223">2004</cx:pt>
          <cx:pt idx="8224">2004</cx:pt>
          <cx:pt idx="8225">2004</cx:pt>
          <cx:pt idx="8226">2004</cx:pt>
          <cx:pt idx="8227">2004</cx:pt>
          <cx:pt idx="8228">2004</cx:pt>
          <cx:pt idx="8229">2004</cx:pt>
          <cx:pt idx="8230">2004</cx:pt>
          <cx:pt idx="8231">2004</cx:pt>
          <cx:pt idx="8232">2004</cx:pt>
          <cx:pt idx="8233">2004</cx:pt>
          <cx:pt idx="8234">2004</cx:pt>
          <cx:pt idx="8235">2004</cx:pt>
          <cx:pt idx="8236">2004</cx:pt>
          <cx:pt idx="8237">2004</cx:pt>
          <cx:pt idx="8238">2004</cx:pt>
          <cx:pt idx="8239">2004</cx:pt>
          <cx:pt idx="8240">2004</cx:pt>
          <cx:pt idx="8241">2004</cx:pt>
          <cx:pt idx="8242">2004</cx:pt>
          <cx:pt idx="8243">2004</cx:pt>
          <cx:pt idx="8244">2004</cx:pt>
          <cx:pt idx="8245">2004</cx:pt>
          <cx:pt idx="8246">2004</cx:pt>
          <cx:pt idx="8247">2004</cx:pt>
          <cx:pt idx="8248">2004</cx:pt>
          <cx:pt idx="8249">2004</cx:pt>
          <cx:pt idx="8250">2004</cx:pt>
          <cx:pt idx="8251">2004</cx:pt>
          <cx:pt idx="8252">2004</cx:pt>
          <cx:pt idx="8253">2004</cx:pt>
          <cx:pt idx="8254">2004</cx:pt>
          <cx:pt idx="8255">2004</cx:pt>
          <cx:pt idx="8256">2004</cx:pt>
          <cx:pt idx="8257">2004</cx:pt>
          <cx:pt idx="8258">2004</cx:pt>
          <cx:pt idx="8259">2004</cx:pt>
          <cx:pt idx="8260">2004</cx:pt>
          <cx:pt idx="8261">2004</cx:pt>
          <cx:pt idx="8262">2004</cx:pt>
          <cx:pt idx="8263">2004</cx:pt>
          <cx:pt idx="8264">2004</cx:pt>
          <cx:pt idx="8265">2004</cx:pt>
          <cx:pt idx="8266">2004</cx:pt>
          <cx:pt idx="8267">2004</cx:pt>
          <cx:pt idx="8268">2004</cx:pt>
          <cx:pt idx="8269">2004</cx:pt>
          <cx:pt idx="8270">2004</cx:pt>
          <cx:pt idx="8271">2004</cx:pt>
          <cx:pt idx="8272">2004</cx:pt>
          <cx:pt idx="8273">2004</cx:pt>
          <cx:pt idx="8274">2004</cx:pt>
          <cx:pt idx="8275">2004</cx:pt>
          <cx:pt idx="8276">2004</cx:pt>
          <cx:pt idx="8277">2004</cx:pt>
          <cx:pt idx="8278">2004</cx:pt>
          <cx:pt idx="8279">2004</cx:pt>
          <cx:pt idx="8280">2004</cx:pt>
          <cx:pt idx="8281">2004</cx:pt>
          <cx:pt idx="8282">2004</cx:pt>
          <cx:pt idx="8283">2004</cx:pt>
          <cx:pt idx="8284">2004</cx:pt>
          <cx:pt idx="8285">2004</cx:pt>
          <cx:pt idx="8286">2004</cx:pt>
          <cx:pt idx="8287">2004</cx:pt>
          <cx:pt idx="8288">2004</cx:pt>
          <cx:pt idx="8289">2004</cx:pt>
          <cx:pt idx="8290">2004</cx:pt>
          <cx:pt idx="8291">2004</cx:pt>
          <cx:pt idx="8292">2004</cx:pt>
          <cx:pt idx="8293">2004</cx:pt>
          <cx:pt idx="8294">2004</cx:pt>
          <cx:pt idx="8295">2004</cx:pt>
          <cx:pt idx="8296">2004</cx:pt>
          <cx:pt idx="8297">2004</cx:pt>
          <cx:pt idx="8298">2004</cx:pt>
          <cx:pt idx="8299">2004</cx:pt>
          <cx:pt idx="8300">2004</cx:pt>
          <cx:pt idx="8301">2004</cx:pt>
          <cx:pt idx="8302">2004</cx:pt>
          <cx:pt idx="8303">2004</cx:pt>
          <cx:pt idx="8304">2004</cx:pt>
          <cx:pt idx="8305">2004</cx:pt>
          <cx:pt idx="8306">2004</cx:pt>
          <cx:pt idx="8307">2004</cx:pt>
          <cx:pt idx="8308">2004</cx:pt>
          <cx:pt idx="8309">2004</cx:pt>
          <cx:pt idx="8310">2004</cx:pt>
          <cx:pt idx="8311">2004</cx:pt>
          <cx:pt idx="8312">2004</cx:pt>
          <cx:pt idx="8313">2004</cx:pt>
          <cx:pt idx="8314">2004</cx:pt>
          <cx:pt idx="8315">2004</cx:pt>
          <cx:pt idx="8316">2004</cx:pt>
          <cx:pt idx="8317">2004</cx:pt>
          <cx:pt idx="8318">2004</cx:pt>
          <cx:pt idx="8319">2004</cx:pt>
          <cx:pt idx="8320">2004</cx:pt>
          <cx:pt idx="8321">2004</cx:pt>
          <cx:pt idx="8322">2004</cx:pt>
          <cx:pt idx="8323">2004</cx:pt>
          <cx:pt idx="8324">2004</cx:pt>
          <cx:pt idx="8325">2004</cx:pt>
          <cx:pt idx="8326">2004</cx:pt>
          <cx:pt idx="8327">2004</cx:pt>
          <cx:pt idx="8328">2004</cx:pt>
          <cx:pt idx="8329">2004</cx:pt>
          <cx:pt idx="8330">2004</cx:pt>
          <cx:pt idx="8331">2004</cx:pt>
          <cx:pt idx="8332">2004</cx:pt>
          <cx:pt idx="8333">2004</cx:pt>
          <cx:pt idx="8334">2004</cx:pt>
          <cx:pt idx="8335">2004</cx:pt>
          <cx:pt idx="8336">2004</cx:pt>
          <cx:pt idx="8337">2004</cx:pt>
          <cx:pt idx="8338">2004</cx:pt>
          <cx:pt idx="8339">2004</cx:pt>
          <cx:pt idx="8340">2004</cx:pt>
          <cx:pt idx="8341">2004</cx:pt>
          <cx:pt idx="8342">2004</cx:pt>
          <cx:pt idx="8343">2004</cx:pt>
          <cx:pt idx="8344">2004</cx:pt>
          <cx:pt idx="8345">2004</cx:pt>
          <cx:pt idx="8346">2004</cx:pt>
          <cx:pt idx="8347">2004</cx:pt>
          <cx:pt idx="8348">2004</cx:pt>
          <cx:pt idx="8349">2004</cx:pt>
          <cx:pt idx="8350">2004</cx:pt>
          <cx:pt idx="8351">2004</cx:pt>
          <cx:pt idx="8352">2004</cx:pt>
          <cx:pt idx="8353">2004</cx:pt>
          <cx:pt idx="8354">2004</cx:pt>
          <cx:pt idx="8355">2004</cx:pt>
          <cx:pt idx="8356">2004</cx:pt>
          <cx:pt idx="8357">2004</cx:pt>
          <cx:pt idx="8358">2004</cx:pt>
          <cx:pt idx="8359">2004</cx:pt>
          <cx:pt idx="8360">2004</cx:pt>
          <cx:pt idx="8361">2004</cx:pt>
          <cx:pt idx="8362">2004</cx:pt>
          <cx:pt idx="8363">2004</cx:pt>
          <cx:pt idx="8364">2004</cx:pt>
          <cx:pt idx="8365">2004</cx:pt>
          <cx:pt idx="8366">2004</cx:pt>
          <cx:pt idx="8367">2004</cx:pt>
          <cx:pt idx="8368">2004</cx:pt>
          <cx:pt idx="8369">2004</cx:pt>
          <cx:pt idx="8370">2004</cx:pt>
          <cx:pt idx="8371">2004</cx:pt>
          <cx:pt idx="8372">2004</cx:pt>
          <cx:pt idx="8373">2004</cx:pt>
          <cx:pt idx="8374">2004</cx:pt>
          <cx:pt idx="8375">2004</cx:pt>
          <cx:pt idx="8376">2004</cx:pt>
          <cx:pt idx="8377">2004</cx:pt>
          <cx:pt idx="8378">2004</cx:pt>
          <cx:pt idx="8379">2004</cx:pt>
          <cx:pt idx="8380">2004</cx:pt>
          <cx:pt idx="8381">2004</cx:pt>
          <cx:pt idx="8382">2004</cx:pt>
          <cx:pt idx="8383">2004</cx:pt>
          <cx:pt idx="8384">2004</cx:pt>
          <cx:pt idx="8385">2004</cx:pt>
          <cx:pt idx="8386">2004</cx:pt>
          <cx:pt idx="8387">2004</cx:pt>
          <cx:pt idx="8388">2004</cx:pt>
          <cx:pt idx="8389">2004</cx:pt>
          <cx:pt idx="8390">2004</cx:pt>
          <cx:pt idx="8391">2004</cx:pt>
          <cx:pt idx="8392">2004</cx:pt>
          <cx:pt idx="8393">2004</cx:pt>
          <cx:pt idx="8394">2004</cx:pt>
          <cx:pt idx="8395">2004</cx:pt>
          <cx:pt idx="8396">2004</cx:pt>
          <cx:pt idx="8397">2004</cx:pt>
          <cx:pt idx="8398">2004</cx:pt>
          <cx:pt idx="8399">2004</cx:pt>
          <cx:pt idx="8400">2004</cx:pt>
          <cx:pt idx="8401">2004</cx:pt>
          <cx:pt idx="8402">2004</cx:pt>
          <cx:pt idx="8403">2004</cx:pt>
          <cx:pt idx="8404">2004</cx:pt>
          <cx:pt idx="8405">2004</cx:pt>
          <cx:pt idx="8406">2004</cx:pt>
          <cx:pt idx="8407">2004</cx:pt>
          <cx:pt idx="8408">2004</cx:pt>
          <cx:pt idx="8409">2004</cx:pt>
          <cx:pt idx="8410">2004</cx:pt>
          <cx:pt idx="8411">2004</cx:pt>
          <cx:pt idx="8412">2004</cx:pt>
          <cx:pt idx="8413">2004</cx:pt>
          <cx:pt idx="8414">2004</cx:pt>
          <cx:pt idx="8415">2004</cx:pt>
          <cx:pt idx="8416">2004</cx:pt>
          <cx:pt idx="8417">2004</cx:pt>
          <cx:pt idx="8418">2004</cx:pt>
          <cx:pt idx="8419">2004</cx:pt>
          <cx:pt idx="8420">2004</cx:pt>
          <cx:pt idx="8421">2004</cx:pt>
          <cx:pt idx="8422">2004</cx:pt>
          <cx:pt idx="8423">2004</cx:pt>
          <cx:pt idx="8424">2004</cx:pt>
          <cx:pt idx="8425">2004</cx:pt>
          <cx:pt idx="8426">2004</cx:pt>
          <cx:pt idx="8427">2004</cx:pt>
          <cx:pt idx="8428">2004</cx:pt>
          <cx:pt idx="8429">2004</cx:pt>
          <cx:pt idx="8430">2004</cx:pt>
          <cx:pt idx="8431">2004</cx:pt>
          <cx:pt idx="8432">2004</cx:pt>
          <cx:pt idx="8433">2004</cx:pt>
          <cx:pt idx="8434">2004</cx:pt>
          <cx:pt idx="8435">2004</cx:pt>
          <cx:pt idx="8436">2004</cx:pt>
          <cx:pt idx="8437">2004</cx:pt>
          <cx:pt idx="8438">2004</cx:pt>
          <cx:pt idx="8439">2004</cx:pt>
          <cx:pt idx="8440">2004</cx:pt>
          <cx:pt idx="8441">2004</cx:pt>
          <cx:pt idx="8442">2004</cx:pt>
          <cx:pt idx="8443">2004</cx:pt>
          <cx:pt idx="8444">2004</cx:pt>
          <cx:pt idx="8445">2004</cx:pt>
          <cx:pt idx="8446">2004</cx:pt>
          <cx:pt idx="8447">2004</cx:pt>
          <cx:pt idx="8448">2004</cx:pt>
          <cx:pt idx="8449">2004</cx:pt>
          <cx:pt idx="8450">2004</cx:pt>
          <cx:pt idx="8451">2004</cx:pt>
          <cx:pt idx="8452">2004</cx:pt>
          <cx:pt idx="8453">2004</cx:pt>
          <cx:pt idx="8454">2004</cx:pt>
          <cx:pt idx="8455">2004</cx:pt>
          <cx:pt idx="8456">2004</cx:pt>
          <cx:pt idx="8457">2004</cx:pt>
          <cx:pt idx="8458">2004</cx:pt>
          <cx:pt idx="8459">2004</cx:pt>
          <cx:pt idx="8460">2004</cx:pt>
          <cx:pt idx="8461">2004</cx:pt>
          <cx:pt idx="8462">2004</cx:pt>
          <cx:pt idx="8463">2004</cx:pt>
          <cx:pt idx="8464">2004</cx:pt>
          <cx:pt idx="8465">2004</cx:pt>
          <cx:pt idx="8466">2004</cx:pt>
          <cx:pt idx="8467">2004</cx:pt>
          <cx:pt idx="8468">2004</cx:pt>
          <cx:pt idx="8469">2004</cx:pt>
          <cx:pt idx="8470">2004</cx:pt>
          <cx:pt idx="8471">2004</cx:pt>
          <cx:pt idx="8472">2004</cx:pt>
          <cx:pt idx="8473">2004</cx:pt>
          <cx:pt idx="8474">2004</cx:pt>
          <cx:pt idx="8475">2004</cx:pt>
          <cx:pt idx="8476">2004</cx:pt>
          <cx:pt idx="8477">2004</cx:pt>
          <cx:pt idx="8478">2004</cx:pt>
          <cx:pt idx="8479">2004</cx:pt>
          <cx:pt idx="8480">2004</cx:pt>
          <cx:pt idx="8481">2004</cx:pt>
          <cx:pt idx="8482">2004</cx:pt>
          <cx:pt idx="8483">2004</cx:pt>
          <cx:pt idx="8484">2004</cx:pt>
          <cx:pt idx="8485">2004</cx:pt>
          <cx:pt idx="8486">2004</cx:pt>
          <cx:pt idx="8487">2004</cx:pt>
          <cx:pt idx="8488">2004</cx:pt>
          <cx:pt idx="8489">2004</cx:pt>
          <cx:pt idx="8490">2004</cx:pt>
          <cx:pt idx="8491">2004</cx:pt>
          <cx:pt idx="8492">2004</cx:pt>
          <cx:pt idx="8493">2004</cx:pt>
          <cx:pt idx="8494">2004</cx:pt>
          <cx:pt idx="8495">2004</cx:pt>
          <cx:pt idx="8496">2004</cx:pt>
          <cx:pt idx="8497">2004</cx:pt>
          <cx:pt idx="8498">2004</cx:pt>
          <cx:pt idx="8499">2004</cx:pt>
          <cx:pt idx="8500">2004</cx:pt>
          <cx:pt idx="8501">2004</cx:pt>
          <cx:pt idx="8502">2004</cx:pt>
          <cx:pt idx="8503">2004</cx:pt>
          <cx:pt idx="8504">2004</cx:pt>
          <cx:pt idx="8505">2004</cx:pt>
          <cx:pt idx="8506">2004</cx:pt>
          <cx:pt idx="8507">2004</cx:pt>
          <cx:pt idx="8508">2004</cx:pt>
          <cx:pt idx="8509">2004</cx:pt>
          <cx:pt idx="8510">2004</cx:pt>
          <cx:pt idx="8511">2004</cx:pt>
          <cx:pt idx="8512">2004</cx:pt>
          <cx:pt idx="8513">2004</cx:pt>
          <cx:pt idx="8514">2004</cx:pt>
          <cx:pt idx="8515">2004</cx:pt>
          <cx:pt idx="8516">2004</cx:pt>
          <cx:pt idx="8517">2004</cx:pt>
          <cx:pt idx="8518">2004</cx:pt>
          <cx:pt idx="8519">2004</cx:pt>
          <cx:pt idx="8520">2004</cx:pt>
          <cx:pt idx="8521">2004</cx:pt>
          <cx:pt idx="8522">2004</cx:pt>
          <cx:pt idx="8523">2004</cx:pt>
          <cx:pt idx="8524">2004</cx:pt>
          <cx:pt idx="8525">2004</cx:pt>
          <cx:pt idx="8526">2004</cx:pt>
          <cx:pt idx="8527">2004</cx:pt>
          <cx:pt idx="8528">2004</cx:pt>
          <cx:pt idx="8529">2004</cx:pt>
          <cx:pt idx="8530">2004</cx:pt>
          <cx:pt idx="8531">2004</cx:pt>
          <cx:pt idx="8532">2004</cx:pt>
          <cx:pt idx="8533">2004</cx:pt>
          <cx:pt idx="8534">2004</cx:pt>
          <cx:pt idx="8535">2004</cx:pt>
          <cx:pt idx="8536">2004</cx:pt>
          <cx:pt idx="8537">2004</cx:pt>
          <cx:pt idx="8538">2004</cx:pt>
          <cx:pt idx="8539">2004</cx:pt>
          <cx:pt idx="8540">2004</cx:pt>
          <cx:pt idx="8541">2004</cx:pt>
          <cx:pt idx="8542">2004</cx:pt>
          <cx:pt idx="8543">2004</cx:pt>
          <cx:pt idx="8544">2004</cx:pt>
          <cx:pt idx="8545">2004</cx:pt>
          <cx:pt idx="8546">2004</cx:pt>
          <cx:pt idx="8547">2004</cx:pt>
          <cx:pt idx="8548">2004</cx:pt>
          <cx:pt idx="8549">2004</cx:pt>
          <cx:pt idx="8550">2004</cx:pt>
          <cx:pt idx="8551">2004</cx:pt>
          <cx:pt idx="8552">2004</cx:pt>
          <cx:pt idx="8553">2004</cx:pt>
          <cx:pt idx="8554">2004</cx:pt>
          <cx:pt idx="8555">2004</cx:pt>
          <cx:pt idx="8556">2004</cx:pt>
          <cx:pt idx="8557">2004</cx:pt>
          <cx:pt idx="8558">2004</cx:pt>
          <cx:pt idx="8559">2004</cx:pt>
          <cx:pt idx="8560">2004</cx:pt>
          <cx:pt idx="8561">2004</cx:pt>
          <cx:pt idx="8562">2004</cx:pt>
          <cx:pt idx="8563">2004</cx:pt>
          <cx:pt idx="8564">2004</cx:pt>
          <cx:pt idx="8565">2004</cx:pt>
          <cx:pt idx="8566">2004</cx:pt>
          <cx:pt idx="8567">2004</cx:pt>
          <cx:pt idx="8568">2004</cx:pt>
          <cx:pt idx="8569">2004</cx:pt>
          <cx:pt idx="8570">2004</cx:pt>
          <cx:pt idx="8571">2004</cx:pt>
          <cx:pt idx="8572">2004</cx:pt>
          <cx:pt idx="8573">2004</cx:pt>
          <cx:pt idx="8574">2004</cx:pt>
          <cx:pt idx="8575">2004</cx:pt>
          <cx:pt idx="8576">2004</cx:pt>
          <cx:pt idx="8577">2004</cx:pt>
          <cx:pt idx="8578">2004</cx:pt>
          <cx:pt idx="8579">2004</cx:pt>
          <cx:pt idx="8580">2004</cx:pt>
          <cx:pt idx="8581">2004</cx:pt>
          <cx:pt idx="8582">2004</cx:pt>
          <cx:pt idx="8583">2004</cx:pt>
          <cx:pt idx="8584">2004</cx:pt>
          <cx:pt idx="8585">2004</cx:pt>
          <cx:pt idx="8586">2004</cx:pt>
          <cx:pt idx="8587">2004</cx:pt>
          <cx:pt idx="8588">2004</cx:pt>
          <cx:pt idx="8589">2004</cx:pt>
          <cx:pt idx="8590">2004</cx:pt>
          <cx:pt idx="8591">2004</cx:pt>
          <cx:pt idx="8592">2004</cx:pt>
          <cx:pt idx="8593">2004</cx:pt>
          <cx:pt idx="8594">2004</cx:pt>
          <cx:pt idx="8595">2004</cx:pt>
          <cx:pt idx="8596">2004</cx:pt>
          <cx:pt idx="8597">2004</cx:pt>
          <cx:pt idx="8598">2004</cx:pt>
          <cx:pt idx="8599">2004</cx:pt>
          <cx:pt idx="8600">2004</cx:pt>
          <cx:pt idx="8601">2004</cx:pt>
          <cx:pt idx="8602">2004</cx:pt>
          <cx:pt idx="8603">2004</cx:pt>
          <cx:pt idx="8604">2004</cx:pt>
          <cx:pt idx="8605">2004</cx:pt>
          <cx:pt idx="8606">2004</cx:pt>
          <cx:pt idx="8607">2004</cx:pt>
          <cx:pt idx="8608">2004</cx:pt>
          <cx:pt idx="8609">2004</cx:pt>
          <cx:pt idx="8610">2004</cx:pt>
          <cx:pt idx="8611">2004</cx:pt>
          <cx:pt idx="8612">2004</cx:pt>
          <cx:pt idx="8613">2004</cx:pt>
          <cx:pt idx="8614">2004</cx:pt>
          <cx:pt idx="8615">2004</cx:pt>
          <cx:pt idx="8616">2004</cx:pt>
          <cx:pt idx="8617">2004</cx:pt>
          <cx:pt idx="8618">2004</cx:pt>
          <cx:pt idx="8619">2004</cx:pt>
          <cx:pt idx="8620">2004</cx:pt>
          <cx:pt idx="8621">2004</cx:pt>
          <cx:pt idx="8622">2004</cx:pt>
          <cx:pt idx="8623">2004</cx:pt>
          <cx:pt idx="8624">2004</cx:pt>
          <cx:pt idx="8625">2004</cx:pt>
          <cx:pt idx="8626">2004</cx:pt>
          <cx:pt idx="8627">2004</cx:pt>
          <cx:pt idx="8628">2004</cx:pt>
          <cx:pt idx="8629">2004</cx:pt>
          <cx:pt idx="8630">2004</cx:pt>
          <cx:pt idx="8631">2004</cx:pt>
          <cx:pt idx="8632">2004</cx:pt>
          <cx:pt idx="8633">2004</cx:pt>
          <cx:pt idx="8634">2004</cx:pt>
          <cx:pt idx="8635">2004</cx:pt>
          <cx:pt idx="8636">2004</cx:pt>
          <cx:pt idx="8637">2004</cx:pt>
          <cx:pt idx="8638">2004</cx:pt>
          <cx:pt idx="8639">2004</cx:pt>
          <cx:pt idx="8640">2004</cx:pt>
          <cx:pt idx="8641">2004</cx:pt>
          <cx:pt idx="8642">2004</cx:pt>
          <cx:pt idx="8643">2004</cx:pt>
          <cx:pt idx="8644">2004</cx:pt>
          <cx:pt idx="8645">2004</cx:pt>
          <cx:pt idx="8646">2004</cx:pt>
          <cx:pt idx="8647">2004</cx:pt>
          <cx:pt idx="8648">2004</cx:pt>
          <cx:pt idx="8649">2004</cx:pt>
          <cx:pt idx="8650">2004</cx:pt>
          <cx:pt idx="8651">2004</cx:pt>
          <cx:pt idx="8652">2004</cx:pt>
          <cx:pt idx="8653">2004</cx:pt>
          <cx:pt idx="8654">2004</cx:pt>
          <cx:pt idx="8655">2004</cx:pt>
          <cx:pt idx="8656">2004</cx:pt>
          <cx:pt idx="8657">2004</cx:pt>
          <cx:pt idx="8658">2004</cx:pt>
          <cx:pt idx="8659">2004</cx:pt>
          <cx:pt idx="8660">2004</cx:pt>
          <cx:pt idx="8661">2004</cx:pt>
          <cx:pt idx="8662">2004</cx:pt>
          <cx:pt idx="8663">2004</cx:pt>
          <cx:pt idx="8664">2004</cx:pt>
          <cx:pt idx="8665">2004</cx:pt>
          <cx:pt idx="8666">2004</cx:pt>
          <cx:pt idx="8667">2004</cx:pt>
          <cx:pt idx="8668">2004</cx:pt>
          <cx:pt idx="8669">2004</cx:pt>
          <cx:pt idx="8670">2004</cx:pt>
          <cx:pt idx="8671">2004</cx:pt>
          <cx:pt idx="8672">2004</cx:pt>
          <cx:pt idx="8673">2004</cx:pt>
          <cx:pt idx="8674">2004</cx:pt>
          <cx:pt idx="8675">2004</cx:pt>
          <cx:pt idx="8676">2004</cx:pt>
          <cx:pt idx="8677">2004</cx:pt>
          <cx:pt idx="8678">2004</cx:pt>
          <cx:pt idx="8679">2004</cx:pt>
          <cx:pt idx="8680">2004</cx:pt>
          <cx:pt idx="8681">2004</cx:pt>
          <cx:pt idx="8682">2004</cx:pt>
          <cx:pt idx="8683">2004</cx:pt>
          <cx:pt idx="8684">2004</cx:pt>
          <cx:pt idx="8685">2004</cx:pt>
          <cx:pt idx="8686">2004</cx:pt>
          <cx:pt idx="8687">2004</cx:pt>
          <cx:pt idx="8688">2004</cx:pt>
          <cx:pt idx="8689">2004</cx:pt>
          <cx:pt idx="8690">2004</cx:pt>
          <cx:pt idx="8691">2004</cx:pt>
          <cx:pt idx="8692">2004</cx:pt>
          <cx:pt idx="8693">2004</cx:pt>
          <cx:pt idx="8694">2004</cx:pt>
          <cx:pt idx="8695">2004</cx:pt>
          <cx:pt idx="8696">2004</cx:pt>
          <cx:pt idx="8697">2004</cx:pt>
          <cx:pt idx="8698">2004</cx:pt>
          <cx:pt idx="8699">2004</cx:pt>
          <cx:pt idx="8700">2004</cx:pt>
          <cx:pt idx="8701">2004</cx:pt>
          <cx:pt idx="8702">2004</cx:pt>
          <cx:pt idx="8703">2004</cx:pt>
          <cx:pt idx="8704">2004</cx:pt>
          <cx:pt idx="8705">2004</cx:pt>
          <cx:pt idx="8706">2004</cx:pt>
          <cx:pt idx="8707">2004</cx:pt>
          <cx:pt idx="8708">2004</cx:pt>
          <cx:pt idx="8709">2004</cx:pt>
          <cx:pt idx="8710">2004</cx:pt>
          <cx:pt idx="8711">2004</cx:pt>
          <cx:pt idx="8712">2004</cx:pt>
          <cx:pt idx="8713">2004</cx:pt>
          <cx:pt idx="8714">2004</cx:pt>
          <cx:pt idx="8715">2004</cx:pt>
          <cx:pt idx="8716">2004</cx:pt>
          <cx:pt idx="8717">2004</cx:pt>
          <cx:pt idx="8718">2004</cx:pt>
          <cx:pt idx="8719">2004</cx:pt>
          <cx:pt idx="8720">2004</cx:pt>
          <cx:pt idx="8721">2004</cx:pt>
          <cx:pt idx="8722">2004</cx:pt>
          <cx:pt idx="8723">2004</cx:pt>
          <cx:pt idx="8724">2004</cx:pt>
          <cx:pt idx="8725">2004</cx:pt>
          <cx:pt idx="8726">2004</cx:pt>
          <cx:pt idx="8727">2004</cx:pt>
          <cx:pt idx="8728">2004</cx:pt>
          <cx:pt idx="8729">2004</cx:pt>
          <cx:pt idx="8730">2004</cx:pt>
          <cx:pt idx="8731">2004</cx:pt>
          <cx:pt idx="8732">2004</cx:pt>
          <cx:pt idx="8733">2004</cx:pt>
          <cx:pt idx="8734">2004</cx:pt>
          <cx:pt idx="8735">2004</cx:pt>
          <cx:pt idx="8736">2004</cx:pt>
          <cx:pt idx="8737">2004</cx:pt>
          <cx:pt idx="8738">2004</cx:pt>
          <cx:pt idx="8739">2004</cx:pt>
          <cx:pt idx="8740">2004</cx:pt>
          <cx:pt idx="8741">2004</cx:pt>
          <cx:pt idx="8742">2004</cx:pt>
          <cx:pt idx="8743">2004</cx:pt>
          <cx:pt idx="8744">2004</cx:pt>
          <cx:pt idx="8745">2004</cx:pt>
          <cx:pt idx="8746">2004</cx:pt>
          <cx:pt idx="8747">2004</cx:pt>
          <cx:pt idx="8748">2004</cx:pt>
          <cx:pt idx="8749">2004</cx:pt>
          <cx:pt idx="8750">2004</cx:pt>
          <cx:pt idx="8751">2004</cx:pt>
          <cx:pt idx="8752">2004</cx:pt>
          <cx:pt idx="8753">2004</cx:pt>
          <cx:pt idx="8754">2004</cx:pt>
          <cx:pt idx="8755">2004</cx:pt>
          <cx:pt idx="8756">2004</cx:pt>
          <cx:pt idx="8757">2004</cx:pt>
          <cx:pt idx="8758">2004</cx:pt>
          <cx:pt idx="8759">2004</cx:pt>
          <cx:pt idx="8760">2004</cx:pt>
          <cx:pt idx="8761">2004</cx:pt>
          <cx:pt idx="8762">2004</cx:pt>
          <cx:pt idx="8763">2004</cx:pt>
          <cx:pt idx="8764">2004</cx:pt>
          <cx:pt idx="8765">2004</cx:pt>
          <cx:pt idx="8766">2004</cx:pt>
          <cx:pt idx="8767">2004</cx:pt>
          <cx:pt idx="8768">2004</cx:pt>
          <cx:pt idx="8769">2004</cx:pt>
          <cx:pt idx="8770">2004</cx:pt>
          <cx:pt idx="8771">2004</cx:pt>
          <cx:pt idx="8772">2004</cx:pt>
          <cx:pt idx="8773">2004</cx:pt>
          <cx:pt idx="8774">2004</cx:pt>
          <cx:pt idx="8775">2004</cx:pt>
          <cx:pt idx="8776">2004</cx:pt>
          <cx:pt idx="8777">2004</cx:pt>
          <cx:pt idx="8778">2004</cx:pt>
          <cx:pt idx="8779">2004</cx:pt>
          <cx:pt idx="8780">2004</cx:pt>
          <cx:pt idx="8781">2004</cx:pt>
          <cx:pt idx="8782">2004</cx:pt>
          <cx:pt idx="8783">2004</cx:pt>
          <cx:pt idx="8784">2004</cx:pt>
          <cx:pt idx="8785">2004</cx:pt>
          <cx:pt idx="8786">2004</cx:pt>
          <cx:pt idx="8787">2004</cx:pt>
          <cx:pt idx="8788">2004</cx:pt>
          <cx:pt idx="8789">2004</cx:pt>
          <cx:pt idx="8790">2004</cx:pt>
          <cx:pt idx="8791">2004</cx:pt>
          <cx:pt idx="8792">2004</cx:pt>
          <cx:pt idx="8793">2004</cx:pt>
          <cx:pt idx="8794">2004</cx:pt>
          <cx:pt idx="8795">2004</cx:pt>
          <cx:pt idx="8796">2004</cx:pt>
          <cx:pt idx="8797">2004</cx:pt>
          <cx:pt idx="8798">2004</cx:pt>
          <cx:pt idx="8799">2004</cx:pt>
          <cx:pt idx="8800">2004</cx:pt>
          <cx:pt idx="8801">2004</cx:pt>
          <cx:pt idx="8802">2004</cx:pt>
          <cx:pt idx="8803">2004</cx:pt>
          <cx:pt idx="8804">2004</cx:pt>
          <cx:pt idx="8805">2004</cx:pt>
          <cx:pt idx="8806">2004</cx:pt>
          <cx:pt idx="8807">2004</cx:pt>
          <cx:pt idx="8808">2004</cx:pt>
          <cx:pt idx="8809">2004</cx:pt>
          <cx:pt idx="8810">2004</cx:pt>
          <cx:pt idx="8811">2004</cx:pt>
          <cx:pt idx="8812">2004</cx:pt>
          <cx:pt idx="8813">2004</cx:pt>
          <cx:pt idx="8814">2004</cx:pt>
          <cx:pt idx="8815">2004</cx:pt>
          <cx:pt idx="8816">2004</cx:pt>
          <cx:pt idx="8817">2004</cx:pt>
          <cx:pt idx="8818">2004</cx:pt>
          <cx:pt idx="8819">2004</cx:pt>
          <cx:pt idx="8820">2004</cx:pt>
          <cx:pt idx="8821">2004</cx:pt>
          <cx:pt idx="8822">2004</cx:pt>
          <cx:pt idx="8823">2004</cx:pt>
          <cx:pt idx="8824">2004</cx:pt>
          <cx:pt idx="8825">2004</cx:pt>
          <cx:pt idx="8826">2004</cx:pt>
          <cx:pt idx="8827">2004</cx:pt>
          <cx:pt idx="8828">2004</cx:pt>
          <cx:pt idx="8829">2004</cx:pt>
          <cx:pt idx="8830">2004</cx:pt>
          <cx:pt idx="8831">2004</cx:pt>
          <cx:pt idx="8832">2004</cx:pt>
          <cx:pt idx="8833">2004</cx:pt>
          <cx:pt idx="8834">2004</cx:pt>
          <cx:pt idx="8835">2004</cx:pt>
          <cx:pt idx="8836">2004</cx:pt>
          <cx:pt idx="8837">2004</cx:pt>
          <cx:pt idx="8838">2004</cx:pt>
          <cx:pt idx="8839">2004</cx:pt>
          <cx:pt idx="8840">2004</cx:pt>
          <cx:pt idx="8841">2004</cx:pt>
          <cx:pt idx="8842">2004</cx:pt>
          <cx:pt idx="8843">2004</cx:pt>
          <cx:pt idx="8844">2004</cx:pt>
          <cx:pt idx="8845">2004</cx:pt>
          <cx:pt idx="8846">2004</cx:pt>
          <cx:pt idx="8847">2004</cx:pt>
          <cx:pt idx="8848">2004</cx:pt>
          <cx:pt idx="8849">2004</cx:pt>
          <cx:pt idx="8850">2004</cx:pt>
          <cx:pt idx="8851">2004</cx:pt>
          <cx:pt idx="8852">2004</cx:pt>
          <cx:pt idx="8853">2004</cx:pt>
          <cx:pt idx="8854">2004</cx:pt>
          <cx:pt idx="8855">2004</cx:pt>
          <cx:pt idx="8856">2004</cx:pt>
          <cx:pt idx="8857">2004</cx:pt>
          <cx:pt idx="8858">2004</cx:pt>
          <cx:pt idx="8859">2004</cx:pt>
          <cx:pt idx="8860">2004</cx:pt>
          <cx:pt idx="8861">2004</cx:pt>
          <cx:pt idx="8862">2004</cx:pt>
          <cx:pt idx="8863">2004</cx:pt>
          <cx:pt idx="8864">2004</cx:pt>
          <cx:pt idx="8865">2004</cx:pt>
          <cx:pt idx="8866">2004</cx:pt>
          <cx:pt idx="8867">2004</cx:pt>
          <cx:pt idx="8868">2004</cx:pt>
          <cx:pt idx="8869">2004</cx:pt>
          <cx:pt idx="8870">2004</cx:pt>
          <cx:pt idx="8871">2004</cx:pt>
          <cx:pt idx="8872">2004</cx:pt>
          <cx:pt idx="8873">2004</cx:pt>
          <cx:pt idx="8874">2004</cx:pt>
          <cx:pt idx="8875">2004</cx:pt>
          <cx:pt idx="8876">2004</cx:pt>
          <cx:pt idx="8877">2004</cx:pt>
          <cx:pt idx="8878">2004</cx:pt>
          <cx:pt idx="8879">2004</cx:pt>
          <cx:pt idx="8880">2004</cx:pt>
          <cx:pt idx="8881">2004</cx:pt>
          <cx:pt idx="8882">2004</cx:pt>
          <cx:pt idx="8883">2004</cx:pt>
          <cx:pt idx="8884">2004</cx:pt>
          <cx:pt idx="8885">2004</cx:pt>
          <cx:pt idx="8886">2004</cx:pt>
          <cx:pt idx="8887">2004</cx:pt>
          <cx:pt idx="8888">2004</cx:pt>
          <cx:pt idx="8889">2004</cx:pt>
          <cx:pt idx="8890">2004</cx:pt>
          <cx:pt idx="8891">2004</cx:pt>
          <cx:pt idx="8892">2004</cx:pt>
          <cx:pt idx="8893">2004</cx:pt>
          <cx:pt idx="8894">2004</cx:pt>
          <cx:pt idx="8895">2004</cx:pt>
          <cx:pt idx="8896">2004</cx:pt>
          <cx:pt idx="8897">2004</cx:pt>
          <cx:pt idx="8898">2004</cx:pt>
          <cx:pt idx="8899">2004</cx:pt>
          <cx:pt idx="8900">2004</cx:pt>
          <cx:pt idx="8901">2004</cx:pt>
          <cx:pt idx="8902">2004</cx:pt>
          <cx:pt idx="8903">2004</cx:pt>
          <cx:pt idx="8904">2004</cx:pt>
          <cx:pt idx="8905">2004</cx:pt>
          <cx:pt idx="8906">2004</cx:pt>
          <cx:pt idx="8907">2004</cx:pt>
          <cx:pt idx="8908">2004</cx:pt>
          <cx:pt idx="8909">2004</cx:pt>
          <cx:pt idx="8910">2004</cx:pt>
          <cx:pt idx="8911">2004</cx:pt>
          <cx:pt idx="8912">2004</cx:pt>
          <cx:pt idx="8913">2004</cx:pt>
          <cx:pt idx="8914">2004</cx:pt>
          <cx:pt idx="8915">2004</cx:pt>
          <cx:pt idx="8916">2004</cx:pt>
          <cx:pt idx="8917">2004</cx:pt>
          <cx:pt idx="8918">2004</cx:pt>
          <cx:pt idx="8919">2004</cx:pt>
          <cx:pt idx="8920">2004</cx:pt>
          <cx:pt idx="8921">2004</cx:pt>
          <cx:pt idx="8922">2004</cx:pt>
          <cx:pt idx="8923">2004</cx:pt>
          <cx:pt idx="8924">2004</cx:pt>
          <cx:pt idx="8925">2004</cx:pt>
          <cx:pt idx="8926">2004</cx:pt>
          <cx:pt idx="8927">2004</cx:pt>
          <cx:pt idx="8928">2004</cx:pt>
          <cx:pt idx="8929">2004</cx:pt>
          <cx:pt idx="8930">2004</cx:pt>
          <cx:pt idx="8931">2004</cx:pt>
          <cx:pt idx="8932">2004</cx:pt>
          <cx:pt idx="8933">2004</cx:pt>
          <cx:pt idx="8934">2004</cx:pt>
          <cx:pt idx="8935">2004</cx:pt>
          <cx:pt idx="8936">2004</cx:pt>
          <cx:pt idx="8937">2004</cx:pt>
          <cx:pt idx="8938">2004</cx:pt>
          <cx:pt idx="8939">2004</cx:pt>
          <cx:pt idx="8940">2004</cx:pt>
          <cx:pt idx="8941">2004</cx:pt>
          <cx:pt idx="8942">2004</cx:pt>
          <cx:pt idx="8943">2004</cx:pt>
          <cx:pt idx="8944">2004</cx:pt>
          <cx:pt idx="8945">2004</cx:pt>
          <cx:pt idx="8946">2004</cx:pt>
          <cx:pt idx="8947">2004</cx:pt>
          <cx:pt idx="8948">2004</cx:pt>
          <cx:pt idx="8949">2004</cx:pt>
          <cx:pt idx="8950">2004</cx:pt>
          <cx:pt idx="8951">2004</cx:pt>
          <cx:pt idx="8952">2004</cx:pt>
          <cx:pt idx="8953">2004</cx:pt>
          <cx:pt idx="8954">2004</cx:pt>
          <cx:pt idx="8955">2004</cx:pt>
          <cx:pt idx="8956">2004</cx:pt>
          <cx:pt idx="8957">2004</cx:pt>
          <cx:pt idx="8958">2004</cx:pt>
          <cx:pt idx="8959">2004</cx:pt>
          <cx:pt idx="8960">2004</cx:pt>
          <cx:pt idx="8961">2004</cx:pt>
          <cx:pt idx="8962">2004</cx:pt>
          <cx:pt idx="8963">2004</cx:pt>
          <cx:pt idx="8964">2004</cx:pt>
          <cx:pt idx="8965">2004</cx:pt>
          <cx:pt idx="8966">2004</cx:pt>
          <cx:pt idx="8967">2004</cx:pt>
          <cx:pt idx="8968">2004</cx:pt>
          <cx:pt idx="8969">2004</cx:pt>
          <cx:pt idx="8970">2004</cx:pt>
          <cx:pt idx="8971">2004</cx:pt>
          <cx:pt idx="8972">2004</cx:pt>
          <cx:pt idx="8973">2004</cx:pt>
          <cx:pt idx="8974">2004</cx:pt>
          <cx:pt idx="8975">2004</cx:pt>
          <cx:pt idx="8976">2004</cx:pt>
          <cx:pt idx="8977">2004</cx:pt>
          <cx:pt idx="8978">2004</cx:pt>
          <cx:pt idx="8979">2004</cx:pt>
          <cx:pt idx="8980">2004</cx:pt>
          <cx:pt idx="8981">2004</cx:pt>
          <cx:pt idx="8982">2004</cx:pt>
          <cx:pt idx="8983">2004</cx:pt>
          <cx:pt idx="8984">2004</cx:pt>
          <cx:pt idx="8985">2004</cx:pt>
          <cx:pt idx="8986">2004</cx:pt>
          <cx:pt idx="8987">2004</cx:pt>
          <cx:pt idx="8988">2004</cx:pt>
          <cx:pt idx="8989">2004</cx:pt>
          <cx:pt idx="8990">2004</cx:pt>
          <cx:pt idx="8991">2004</cx:pt>
          <cx:pt idx="8992">2004</cx:pt>
          <cx:pt idx="8993">2004</cx:pt>
          <cx:pt idx="8994">2004</cx:pt>
          <cx:pt idx="8995">2004</cx:pt>
          <cx:pt idx="8996">2004</cx:pt>
          <cx:pt idx="8997">2004</cx:pt>
          <cx:pt idx="8998">2004</cx:pt>
          <cx:pt idx="8999">2004</cx:pt>
          <cx:pt idx="9000">2004</cx:pt>
          <cx:pt idx="9001">2004</cx:pt>
          <cx:pt idx="9002">2004</cx:pt>
          <cx:pt idx="9003">2004</cx:pt>
          <cx:pt idx="9004">2004</cx:pt>
          <cx:pt idx="9005">2004</cx:pt>
          <cx:pt idx="9006">2004</cx:pt>
          <cx:pt idx="9007">2004</cx:pt>
          <cx:pt idx="9008">2004</cx:pt>
          <cx:pt idx="9009">2004</cx:pt>
          <cx:pt idx="9010">2004</cx:pt>
          <cx:pt idx="9011">2004</cx:pt>
          <cx:pt idx="9012">2004</cx:pt>
          <cx:pt idx="9013">2004</cx:pt>
          <cx:pt idx="9014">2004</cx:pt>
          <cx:pt idx="9015">2004</cx:pt>
          <cx:pt idx="9016">2004</cx:pt>
          <cx:pt idx="9017">2004</cx:pt>
          <cx:pt idx="9018">2005</cx:pt>
          <cx:pt idx="9019">2005</cx:pt>
          <cx:pt idx="9020">2005</cx:pt>
          <cx:pt idx="9021">2005</cx:pt>
          <cx:pt idx="9022">2005</cx:pt>
          <cx:pt idx="9023">2005</cx:pt>
          <cx:pt idx="9024">2005</cx:pt>
          <cx:pt idx="9025">2005</cx:pt>
          <cx:pt idx="9026">2005</cx:pt>
          <cx:pt idx="9027">2005</cx:pt>
          <cx:pt idx="9028">2005</cx:pt>
          <cx:pt idx="9029">2005</cx:pt>
          <cx:pt idx="9030">2005</cx:pt>
          <cx:pt idx="9031">2005</cx:pt>
          <cx:pt idx="9032">2005</cx:pt>
          <cx:pt idx="9033">2005</cx:pt>
          <cx:pt idx="9034">2005</cx:pt>
          <cx:pt idx="9035">2005</cx:pt>
          <cx:pt idx="9036">2005</cx:pt>
          <cx:pt idx="9037">2005</cx:pt>
          <cx:pt idx="9038">2005</cx:pt>
          <cx:pt idx="9039">2005</cx:pt>
          <cx:pt idx="9040">2005</cx:pt>
          <cx:pt idx="9041">2005</cx:pt>
          <cx:pt idx="9042">2005</cx:pt>
          <cx:pt idx="9043">2005</cx:pt>
          <cx:pt idx="9044">2005</cx:pt>
          <cx:pt idx="9045">2005</cx:pt>
          <cx:pt idx="9046">2005</cx:pt>
          <cx:pt idx="9047">2005</cx:pt>
          <cx:pt idx="9048">2005</cx:pt>
          <cx:pt idx="9049">2005</cx:pt>
          <cx:pt idx="9050">2005</cx:pt>
          <cx:pt idx="9051">2005</cx:pt>
          <cx:pt idx="9052">2005</cx:pt>
          <cx:pt idx="9053">2005</cx:pt>
          <cx:pt idx="9054">2005</cx:pt>
          <cx:pt idx="9055">2005</cx:pt>
          <cx:pt idx="9056">2005</cx:pt>
          <cx:pt idx="9057">2005</cx:pt>
          <cx:pt idx="9058">2005</cx:pt>
          <cx:pt idx="9059">2005</cx:pt>
          <cx:pt idx="9060">2005</cx:pt>
          <cx:pt idx="9061">2005</cx:pt>
          <cx:pt idx="9062">2005</cx:pt>
          <cx:pt idx="9063">2005</cx:pt>
          <cx:pt idx="9064">2005</cx:pt>
          <cx:pt idx="9065">2005</cx:pt>
          <cx:pt idx="9066">2005</cx:pt>
          <cx:pt idx="9067">2005</cx:pt>
          <cx:pt idx="9068">2005</cx:pt>
          <cx:pt idx="9069">2005</cx:pt>
          <cx:pt idx="9070">2005</cx:pt>
          <cx:pt idx="9071">2005</cx:pt>
          <cx:pt idx="9072">2005</cx:pt>
          <cx:pt idx="9073">2005</cx:pt>
          <cx:pt idx="9074">2005</cx:pt>
          <cx:pt idx="9075">2005</cx:pt>
          <cx:pt idx="9076">2005</cx:pt>
          <cx:pt idx="9077">2005</cx:pt>
          <cx:pt idx="9078">2005</cx:pt>
          <cx:pt idx="9079">2005</cx:pt>
          <cx:pt idx="9080">2005</cx:pt>
          <cx:pt idx="9081">2005</cx:pt>
          <cx:pt idx="9082">2005</cx:pt>
          <cx:pt idx="9083">2005</cx:pt>
          <cx:pt idx="9084">2005</cx:pt>
          <cx:pt idx="9085">2005</cx:pt>
          <cx:pt idx="9086">2005</cx:pt>
          <cx:pt idx="9087">2005</cx:pt>
          <cx:pt idx="9088">2005</cx:pt>
          <cx:pt idx="9089">2005</cx:pt>
          <cx:pt idx="9090">2005</cx:pt>
          <cx:pt idx="9091">2005</cx:pt>
          <cx:pt idx="9092">2005</cx:pt>
          <cx:pt idx="9093">2005</cx:pt>
          <cx:pt idx="9094">2005</cx:pt>
          <cx:pt idx="9095">2005</cx:pt>
          <cx:pt idx="9096">2005</cx:pt>
          <cx:pt idx="9097">2005</cx:pt>
          <cx:pt idx="9098">2005</cx:pt>
          <cx:pt idx="9099">2005</cx:pt>
          <cx:pt idx="9100">2005</cx:pt>
          <cx:pt idx="9101">2005</cx:pt>
          <cx:pt idx="9102">2005</cx:pt>
          <cx:pt idx="9103">2005</cx:pt>
          <cx:pt idx="9104">2005</cx:pt>
          <cx:pt idx="9105">2005</cx:pt>
          <cx:pt idx="9106">2005</cx:pt>
          <cx:pt idx="9107">2005</cx:pt>
          <cx:pt idx="9108">2005</cx:pt>
          <cx:pt idx="9109">2005</cx:pt>
          <cx:pt idx="9110">2005</cx:pt>
          <cx:pt idx="9111">2005</cx:pt>
          <cx:pt idx="9112">2005</cx:pt>
          <cx:pt idx="9113">2005</cx:pt>
          <cx:pt idx="9114">2005</cx:pt>
          <cx:pt idx="9115">2005</cx:pt>
          <cx:pt idx="9116">2005</cx:pt>
          <cx:pt idx="9117">2005</cx:pt>
          <cx:pt idx="9118">2005</cx:pt>
          <cx:pt idx="9119">2005</cx:pt>
          <cx:pt idx="9120">2005</cx:pt>
          <cx:pt idx="9121">2005</cx:pt>
          <cx:pt idx="9122">2005</cx:pt>
          <cx:pt idx="9123">2005</cx:pt>
          <cx:pt idx="9124">2005</cx:pt>
          <cx:pt idx="9125">2005</cx:pt>
          <cx:pt idx="9126">2005</cx:pt>
          <cx:pt idx="9127">2005</cx:pt>
          <cx:pt idx="9128">2005</cx:pt>
          <cx:pt idx="9129">2005</cx:pt>
          <cx:pt idx="9130">2005</cx:pt>
          <cx:pt idx="9131">2005</cx:pt>
          <cx:pt idx="9132">2005</cx:pt>
          <cx:pt idx="9133">2005</cx:pt>
          <cx:pt idx="9134">2005</cx:pt>
          <cx:pt idx="9135">2005</cx:pt>
          <cx:pt idx="9136">2005</cx:pt>
          <cx:pt idx="9137">2005</cx:pt>
          <cx:pt idx="9138">2005</cx:pt>
          <cx:pt idx="9139">2005</cx:pt>
          <cx:pt idx="9140">2005</cx:pt>
          <cx:pt idx="9141">2005</cx:pt>
          <cx:pt idx="9142">2005</cx:pt>
          <cx:pt idx="9143">2005</cx:pt>
          <cx:pt idx="9144">2005</cx:pt>
          <cx:pt idx="9145">2005</cx:pt>
          <cx:pt idx="9146">2005</cx:pt>
          <cx:pt idx="9147">2005</cx:pt>
          <cx:pt idx="9148">2005</cx:pt>
          <cx:pt idx="9149">2005</cx:pt>
          <cx:pt idx="9150">2005</cx:pt>
          <cx:pt idx="9151">2005</cx:pt>
          <cx:pt idx="9152">2005</cx:pt>
          <cx:pt idx="9153">2005</cx:pt>
          <cx:pt idx="9154">2005</cx:pt>
          <cx:pt idx="9155">2005</cx:pt>
          <cx:pt idx="9156">2005</cx:pt>
          <cx:pt idx="9157">2005</cx:pt>
          <cx:pt idx="9158">2005</cx:pt>
          <cx:pt idx="9159">2005</cx:pt>
          <cx:pt idx="9160">2005</cx:pt>
          <cx:pt idx="9161">2005</cx:pt>
          <cx:pt idx="9162">2005</cx:pt>
          <cx:pt idx="9163">2005</cx:pt>
          <cx:pt idx="9164">2005</cx:pt>
          <cx:pt idx="9165">2005</cx:pt>
          <cx:pt idx="9166">2005</cx:pt>
          <cx:pt idx="9167">2005</cx:pt>
          <cx:pt idx="9168">2005</cx:pt>
          <cx:pt idx="9169">2005</cx:pt>
          <cx:pt idx="9170">2005</cx:pt>
          <cx:pt idx="9171">2005</cx:pt>
          <cx:pt idx="9172">2005</cx:pt>
          <cx:pt idx="9173">2005</cx:pt>
          <cx:pt idx="9174">2005</cx:pt>
          <cx:pt idx="9175">2005</cx:pt>
          <cx:pt idx="9176">2005</cx:pt>
          <cx:pt idx="9177">2005</cx:pt>
          <cx:pt idx="9178">2005</cx:pt>
          <cx:pt idx="9179">2005</cx:pt>
          <cx:pt idx="9180">2005</cx:pt>
          <cx:pt idx="9181">2005</cx:pt>
          <cx:pt idx="9182">2005</cx:pt>
          <cx:pt idx="9183">2005</cx:pt>
          <cx:pt idx="9184">2005</cx:pt>
          <cx:pt idx="9185">2005</cx:pt>
          <cx:pt idx="9186">2005</cx:pt>
          <cx:pt idx="9187">2005</cx:pt>
          <cx:pt idx="9188">2005</cx:pt>
          <cx:pt idx="9189">2005</cx:pt>
          <cx:pt idx="9190">2005</cx:pt>
          <cx:pt idx="9191">2005</cx:pt>
          <cx:pt idx="9192">2005</cx:pt>
          <cx:pt idx="9193">2005</cx:pt>
          <cx:pt idx="9194">2005</cx:pt>
          <cx:pt idx="9195">2005</cx:pt>
          <cx:pt idx="9196">2005</cx:pt>
          <cx:pt idx="9197">2005</cx:pt>
          <cx:pt idx="9198">2005</cx:pt>
          <cx:pt idx="9199">2005</cx:pt>
          <cx:pt idx="9200">2005</cx:pt>
          <cx:pt idx="9201">2005</cx:pt>
          <cx:pt idx="9202">2005</cx:pt>
          <cx:pt idx="9203">2005</cx:pt>
          <cx:pt idx="9204">2005</cx:pt>
          <cx:pt idx="9205">2005</cx:pt>
          <cx:pt idx="9206">2005</cx:pt>
          <cx:pt idx="9207">2005</cx:pt>
          <cx:pt idx="9208">2005</cx:pt>
          <cx:pt idx="9209">2005</cx:pt>
          <cx:pt idx="9210">2005</cx:pt>
          <cx:pt idx="9211">2005</cx:pt>
          <cx:pt idx="9212">2005</cx:pt>
          <cx:pt idx="9213">2005</cx:pt>
          <cx:pt idx="9214">2005</cx:pt>
          <cx:pt idx="9215">2005</cx:pt>
          <cx:pt idx="9216">2005</cx:pt>
          <cx:pt idx="9217">2005</cx:pt>
          <cx:pt idx="9218">2005</cx:pt>
          <cx:pt idx="9219">2005</cx:pt>
          <cx:pt idx="9220">2005</cx:pt>
          <cx:pt idx="9221">2005</cx:pt>
          <cx:pt idx="9222">2005</cx:pt>
          <cx:pt idx="9223">2005</cx:pt>
          <cx:pt idx="9224">2005</cx:pt>
          <cx:pt idx="9225">2005</cx:pt>
          <cx:pt idx="9226">2005</cx:pt>
          <cx:pt idx="9227">2005</cx:pt>
          <cx:pt idx="9228">2005</cx:pt>
          <cx:pt idx="9229">2005</cx:pt>
          <cx:pt idx="9230">2005</cx:pt>
          <cx:pt idx="9231">2005</cx:pt>
          <cx:pt idx="9232">2005</cx:pt>
          <cx:pt idx="9233">2005</cx:pt>
          <cx:pt idx="9234">2005</cx:pt>
          <cx:pt idx="9235">2005</cx:pt>
          <cx:pt idx="9236">2005</cx:pt>
          <cx:pt idx="9237">2005</cx:pt>
          <cx:pt idx="9238">2005</cx:pt>
          <cx:pt idx="9239">2005</cx:pt>
          <cx:pt idx="9240">2005</cx:pt>
          <cx:pt idx="9241">2005</cx:pt>
          <cx:pt idx="9242">2005</cx:pt>
          <cx:pt idx="9243">2005</cx:pt>
          <cx:pt idx="9244">2005</cx:pt>
          <cx:pt idx="9245">2005</cx:pt>
          <cx:pt idx="9246">2005</cx:pt>
          <cx:pt idx="9247">2005</cx:pt>
          <cx:pt idx="9248">2005</cx:pt>
          <cx:pt idx="9249">2005</cx:pt>
          <cx:pt idx="9250">2005</cx:pt>
          <cx:pt idx="9251">2005</cx:pt>
          <cx:pt idx="9252">2005</cx:pt>
          <cx:pt idx="9253">2005</cx:pt>
          <cx:pt idx="9254">2005</cx:pt>
          <cx:pt idx="9255">2005</cx:pt>
          <cx:pt idx="9256">2005</cx:pt>
          <cx:pt idx="9257">2005</cx:pt>
          <cx:pt idx="9258">2005</cx:pt>
          <cx:pt idx="9259">2005</cx:pt>
          <cx:pt idx="9260">2005</cx:pt>
          <cx:pt idx="9261">2005</cx:pt>
          <cx:pt idx="9262">2005</cx:pt>
          <cx:pt idx="9263">2005</cx:pt>
          <cx:pt idx="9264">2005</cx:pt>
          <cx:pt idx="9265">2005</cx:pt>
          <cx:pt idx="9266">2005</cx:pt>
          <cx:pt idx="9267">2005</cx:pt>
          <cx:pt idx="9268">2005</cx:pt>
          <cx:pt idx="9269">2005</cx:pt>
          <cx:pt idx="9270">2005</cx:pt>
          <cx:pt idx="9271">2005</cx:pt>
          <cx:pt idx="9272">2005</cx:pt>
          <cx:pt idx="9273">2005</cx:pt>
          <cx:pt idx="9274">2005</cx:pt>
          <cx:pt idx="9275">2005</cx:pt>
          <cx:pt idx="9276">2005</cx:pt>
          <cx:pt idx="9277">2005</cx:pt>
          <cx:pt idx="9278">2005</cx:pt>
          <cx:pt idx="9279">2005</cx:pt>
          <cx:pt idx="9280">2005</cx:pt>
          <cx:pt idx="9281">2005</cx:pt>
          <cx:pt idx="9282">2005</cx:pt>
          <cx:pt idx="9283">2005</cx:pt>
          <cx:pt idx="9284">2005</cx:pt>
          <cx:pt idx="9285">2005</cx:pt>
          <cx:pt idx="9286">2005</cx:pt>
          <cx:pt idx="9287">2005</cx:pt>
          <cx:pt idx="9288">2005</cx:pt>
          <cx:pt idx="9289">2005</cx:pt>
          <cx:pt idx="9290">2005</cx:pt>
          <cx:pt idx="9291">2005</cx:pt>
          <cx:pt idx="9292">2005</cx:pt>
          <cx:pt idx="9293">2005</cx:pt>
          <cx:pt idx="9294">2005</cx:pt>
          <cx:pt idx="9295">2005</cx:pt>
          <cx:pt idx="9296">2005</cx:pt>
          <cx:pt idx="9297">2005</cx:pt>
          <cx:pt idx="9298">2005</cx:pt>
          <cx:pt idx="9299">2005</cx:pt>
          <cx:pt idx="9300">2005</cx:pt>
          <cx:pt idx="9301">2005</cx:pt>
          <cx:pt idx="9302">2005</cx:pt>
          <cx:pt idx="9303">2005</cx:pt>
          <cx:pt idx="9304">2005</cx:pt>
          <cx:pt idx="9305">2005</cx:pt>
          <cx:pt idx="9306">2005</cx:pt>
          <cx:pt idx="9307">2005</cx:pt>
          <cx:pt idx="9308">2005</cx:pt>
          <cx:pt idx="9309">2005</cx:pt>
          <cx:pt idx="9310">2005</cx:pt>
          <cx:pt idx="9311">2005</cx:pt>
          <cx:pt idx="9312">2005</cx:pt>
          <cx:pt idx="9313">2005</cx:pt>
          <cx:pt idx="9314">2005</cx:pt>
          <cx:pt idx="9315">2005</cx:pt>
          <cx:pt idx="9316">2005</cx:pt>
          <cx:pt idx="9317">2005</cx:pt>
          <cx:pt idx="9318">2005</cx:pt>
          <cx:pt idx="9319">2005</cx:pt>
          <cx:pt idx="9320">2005</cx:pt>
          <cx:pt idx="9321">2005</cx:pt>
          <cx:pt idx="9322">2005</cx:pt>
          <cx:pt idx="9323">2005</cx:pt>
          <cx:pt idx="9324">2005</cx:pt>
          <cx:pt idx="9325">2005</cx:pt>
          <cx:pt idx="9326">2005</cx:pt>
          <cx:pt idx="9327">2005</cx:pt>
          <cx:pt idx="9328">2005</cx:pt>
          <cx:pt idx="9329">2005</cx:pt>
          <cx:pt idx="9330">2005</cx:pt>
          <cx:pt idx="9331">2005</cx:pt>
          <cx:pt idx="9332">2005</cx:pt>
          <cx:pt idx="9333">2005</cx:pt>
          <cx:pt idx="9334">2005</cx:pt>
          <cx:pt idx="9335">2005</cx:pt>
          <cx:pt idx="9336">2005</cx:pt>
          <cx:pt idx="9337">2005</cx:pt>
          <cx:pt idx="9338">2005</cx:pt>
          <cx:pt idx="9339">2005</cx:pt>
          <cx:pt idx="9340">2005</cx:pt>
          <cx:pt idx="9341">2005</cx:pt>
          <cx:pt idx="9342">2005</cx:pt>
          <cx:pt idx="9343">2005</cx:pt>
          <cx:pt idx="9344">2005</cx:pt>
          <cx:pt idx="9345">2005</cx:pt>
          <cx:pt idx="9346">2005</cx:pt>
          <cx:pt idx="9347">2005</cx:pt>
          <cx:pt idx="9348">2005</cx:pt>
          <cx:pt idx="9349">2005</cx:pt>
          <cx:pt idx="9350">2005</cx:pt>
          <cx:pt idx="9351">2005</cx:pt>
          <cx:pt idx="9352">2005</cx:pt>
          <cx:pt idx="9353">2005</cx:pt>
          <cx:pt idx="9354">2005</cx:pt>
          <cx:pt idx="9355">2005</cx:pt>
          <cx:pt idx="9356">2005</cx:pt>
          <cx:pt idx="9357">2005</cx:pt>
          <cx:pt idx="9358">2005</cx:pt>
          <cx:pt idx="9359">2005</cx:pt>
          <cx:pt idx="9360">2005</cx:pt>
          <cx:pt idx="9361">2005</cx:pt>
          <cx:pt idx="9362">2005</cx:pt>
          <cx:pt idx="9363">2005</cx:pt>
          <cx:pt idx="9364">2005</cx:pt>
          <cx:pt idx="9365">2005</cx:pt>
          <cx:pt idx="9366">2005</cx:pt>
          <cx:pt idx="9367">2005</cx:pt>
          <cx:pt idx="9368">2005</cx:pt>
          <cx:pt idx="9369">2005</cx:pt>
          <cx:pt idx="9370">2005</cx:pt>
          <cx:pt idx="9371">2005</cx:pt>
          <cx:pt idx="9372">2005</cx:pt>
          <cx:pt idx="9373">2005</cx:pt>
          <cx:pt idx="9374">2005</cx:pt>
          <cx:pt idx="9375">2005</cx:pt>
          <cx:pt idx="9376">2005</cx:pt>
          <cx:pt idx="9377">2005</cx:pt>
          <cx:pt idx="9378">2005</cx:pt>
          <cx:pt idx="9379">2005</cx:pt>
          <cx:pt idx="9380">2005</cx:pt>
          <cx:pt idx="9381">2005</cx:pt>
          <cx:pt idx="9382">2005</cx:pt>
          <cx:pt idx="9383">2005</cx:pt>
          <cx:pt idx="9384">2005</cx:pt>
          <cx:pt idx="9385">2005</cx:pt>
          <cx:pt idx="9386">2005</cx:pt>
          <cx:pt idx="9387">2005</cx:pt>
          <cx:pt idx="9388">2005</cx:pt>
          <cx:pt idx="9389">2005</cx:pt>
          <cx:pt idx="9390">2005</cx:pt>
          <cx:pt idx="9391">2005</cx:pt>
          <cx:pt idx="9392">2005</cx:pt>
          <cx:pt idx="9393">2005</cx:pt>
          <cx:pt idx="9394">2005</cx:pt>
          <cx:pt idx="9395">2005</cx:pt>
          <cx:pt idx="9396">2005</cx:pt>
          <cx:pt idx="9397">2005</cx:pt>
          <cx:pt idx="9398">2005</cx:pt>
          <cx:pt idx="9399">2005</cx:pt>
          <cx:pt idx="9400">2005</cx:pt>
          <cx:pt idx="9401">2005</cx:pt>
          <cx:pt idx="9402">2005</cx:pt>
          <cx:pt idx="9403">2005</cx:pt>
          <cx:pt idx="9404">2005</cx:pt>
          <cx:pt idx="9405">2005</cx:pt>
          <cx:pt idx="9406">2005</cx:pt>
          <cx:pt idx="9407">2005</cx:pt>
          <cx:pt idx="9408">2005</cx:pt>
          <cx:pt idx="9409">2005</cx:pt>
          <cx:pt idx="9410">2005</cx:pt>
          <cx:pt idx="9411">2005</cx:pt>
          <cx:pt idx="9412">2005</cx:pt>
          <cx:pt idx="9413">2005</cx:pt>
          <cx:pt idx="9414">2005</cx:pt>
          <cx:pt idx="9415">2005</cx:pt>
          <cx:pt idx="9416">2005</cx:pt>
          <cx:pt idx="9417">2005</cx:pt>
          <cx:pt idx="9418">2005</cx:pt>
          <cx:pt idx="9419">2005</cx:pt>
          <cx:pt idx="9420">2005</cx:pt>
          <cx:pt idx="9421">2005</cx:pt>
          <cx:pt idx="9422">2005</cx:pt>
          <cx:pt idx="9423">2005</cx:pt>
          <cx:pt idx="9424">2005</cx:pt>
          <cx:pt idx="9425">2005</cx:pt>
          <cx:pt idx="9426">2005</cx:pt>
          <cx:pt idx="9427">2005</cx:pt>
          <cx:pt idx="9428">2005</cx:pt>
          <cx:pt idx="9429">2005</cx:pt>
          <cx:pt idx="9430">2005</cx:pt>
          <cx:pt idx="9431">2005</cx:pt>
          <cx:pt idx="9432">2005</cx:pt>
          <cx:pt idx="9433">2005</cx:pt>
          <cx:pt idx="9434">2005</cx:pt>
          <cx:pt idx="9435">2005</cx:pt>
          <cx:pt idx="9436">2005</cx:pt>
          <cx:pt idx="9437">2005</cx:pt>
          <cx:pt idx="9438">2005</cx:pt>
          <cx:pt idx="9439">2005</cx:pt>
          <cx:pt idx="9440">2005</cx:pt>
          <cx:pt idx="9441">2005</cx:pt>
          <cx:pt idx="9442">2005</cx:pt>
          <cx:pt idx="9443">2005</cx:pt>
          <cx:pt idx="9444">2005</cx:pt>
          <cx:pt idx="9445">2005</cx:pt>
          <cx:pt idx="9446">2005</cx:pt>
          <cx:pt idx="9447">2005</cx:pt>
          <cx:pt idx="9448">2005</cx:pt>
          <cx:pt idx="9449">2005</cx:pt>
          <cx:pt idx="9450">2005</cx:pt>
          <cx:pt idx="9451">2005</cx:pt>
          <cx:pt idx="9452">2005</cx:pt>
          <cx:pt idx="9453">2005</cx:pt>
          <cx:pt idx="9454">2005</cx:pt>
          <cx:pt idx="9455">2005</cx:pt>
          <cx:pt idx="9456">2005</cx:pt>
          <cx:pt idx="9457">2005</cx:pt>
          <cx:pt idx="9458">2005</cx:pt>
          <cx:pt idx="9459">2005</cx:pt>
          <cx:pt idx="9460">2005</cx:pt>
          <cx:pt idx="9461">2005</cx:pt>
          <cx:pt idx="9462">2005</cx:pt>
          <cx:pt idx="9463">2005</cx:pt>
          <cx:pt idx="9464">2005</cx:pt>
          <cx:pt idx="9465">2005</cx:pt>
          <cx:pt idx="9466">2005</cx:pt>
          <cx:pt idx="9467">2005</cx:pt>
          <cx:pt idx="9468">2005</cx:pt>
          <cx:pt idx="9469">2005</cx:pt>
          <cx:pt idx="9470">2005</cx:pt>
          <cx:pt idx="9471">2005</cx:pt>
          <cx:pt idx="9472">2005</cx:pt>
          <cx:pt idx="9473">2005</cx:pt>
          <cx:pt idx="9474">2005</cx:pt>
          <cx:pt idx="9475">2005</cx:pt>
          <cx:pt idx="9476">2005</cx:pt>
          <cx:pt idx="9477">2005</cx:pt>
          <cx:pt idx="9478">2005</cx:pt>
          <cx:pt idx="9479">2005</cx:pt>
          <cx:pt idx="9480">2005</cx:pt>
          <cx:pt idx="9481">2005</cx:pt>
          <cx:pt idx="9482">2005</cx:pt>
          <cx:pt idx="9483">2005</cx:pt>
          <cx:pt idx="9484">2005</cx:pt>
          <cx:pt idx="9485">2005</cx:pt>
          <cx:pt idx="9486">2005</cx:pt>
          <cx:pt idx="9487">2005</cx:pt>
          <cx:pt idx="9488">2005</cx:pt>
          <cx:pt idx="9489">2005</cx:pt>
          <cx:pt idx="9490">2005</cx:pt>
          <cx:pt idx="9491">2005</cx:pt>
          <cx:pt idx="9492">2005</cx:pt>
          <cx:pt idx="9493">2005</cx:pt>
          <cx:pt idx="9494">2005</cx:pt>
          <cx:pt idx="9495">2005</cx:pt>
          <cx:pt idx="9496">2005</cx:pt>
          <cx:pt idx="9497">2005</cx:pt>
          <cx:pt idx="9498">2005</cx:pt>
          <cx:pt idx="9499">2005</cx:pt>
          <cx:pt idx="9500">2005</cx:pt>
          <cx:pt idx="9501">2005</cx:pt>
          <cx:pt idx="9502">2005</cx:pt>
          <cx:pt idx="9503">2005</cx:pt>
          <cx:pt idx="9504">2005</cx:pt>
          <cx:pt idx="9505">2005</cx:pt>
          <cx:pt idx="9506">2005</cx:pt>
          <cx:pt idx="9507">2005</cx:pt>
          <cx:pt idx="9508">2005</cx:pt>
          <cx:pt idx="9509">2005</cx:pt>
          <cx:pt idx="9510">2005</cx:pt>
          <cx:pt idx="9511">2005</cx:pt>
          <cx:pt idx="9512">2005</cx:pt>
          <cx:pt idx="9513">2005</cx:pt>
          <cx:pt idx="9514">2005</cx:pt>
          <cx:pt idx="9515">2005</cx:pt>
          <cx:pt idx="9516">2005</cx:pt>
          <cx:pt idx="9517">2005</cx:pt>
          <cx:pt idx="9518">2005</cx:pt>
          <cx:pt idx="9519">2005</cx:pt>
          <cx:pt idx="9520">2005</cx:pt>
          <cx:pt idx="9521">2005</cx:pt>
          <cx:pt idx="9522">2005</cx:pt>
          <cx:pt idx="9523">2005</cx:pt>
          <cx:pt idx="9524">2005</cx:pt>
          <cx:pt idx="9525">2005</cx:pt>
          <cx:pt idx="9526">2005</cx:pt>
          <cx:pt idx="9527">2005</cx:pt>
          <cx:pt idx="9528">2005</cx:pt>
          <cx:pt idx="9529">2005</cx:pt>
          <cx:pt idx="9530">2005</cx:pt>
          <cx:pt idx="9531">2005</cx:pt>
          <cx:pt idx="9532">2005</cx:pt>
          <cx:pt idx="9533">2005</cx:pt>
          <cx:pt idx="9534">2005</cx:pt>
          <cx:pt idx="9535">2005</cx:pt>
          <cx:pt idx="9536">2005</cx:pt>
          <cx:pt idx="9537">2005</cx:pt>
          <cx:pt idx="9538">2005</cx:pt>
          <cx:pt idx="9539">2005</cx:pt>
          <cx:pt idx="9540">2005</cx:pt>
          <cx:pt idx="9541">2005</cx:pt>
          <cx:pt idx="9542">2005</cx:pt>
          <cx:pt idx="9543">2005</cx:pt>
          <cx:pt idx="9544">2005</cx:pt>
          <cx:pt idx="9545">2005</cx:pt>
          <cx:pt idx="9546">2005</cx:pt>
          <cx:pt idx="9547">2005</cx:pt>
          <cx:pt idx="9548">2005</cx:pt>
          <cx:pt idx="9549">2005</cx:pt>
          <cx:pt idx="9550">2005</cx:pt>
          <cx:pt idx="9551">2005</cx:pt>
          <cx:pt idx="9552">2005</cx:pt>
          <cx:pt idx="9553">2005</cx:pt>
          <cx:pt idx="9554">2005</cx:pt>
          <cx:pt idx="9555">2005</cx:pt>
          <cx:pt idx="9556">2005</cx:pt>
          <cx:pt idx="9557">2005</cx:pt>
          <cx:pt idx="9558">2005</cx:pt>
          <cx:pt idx="9559">2005</cx:pt>
          <cx:pt idx="9560">2005</cx:pt>
          <cx:pt idx="9561">2005</cx:pt>
          <cx:pt idx="9562">2005</cx:pt>
          <cx:pt idx="9563">2005</cx:pt>
          <cx:pt idx="9564">2005</cx:pt>
          <cx:pt idx="9565">2005</cx:pt>
          <cx:pt idx="9566">2005</cx:pt>
          <cx:pt idx="9567">2005</cx:pt>
          <cx:pt idx="9568">2005</cx:pt>
          <cx:pt idx="9569">2005</cx:pt>
          <cx:pt idx="9570">2005</cx:pt>
          <cx:pt idx="9571">2005</cx:pt>
          <cx:pt idx="9572">2005</cx:pt>
          <cx:pt idx="9573">2005</cx:pt>
          <cx:pt idx="9574">2005</cx:pt>
          <cx:pt idx="9575">2005</cx:pt>
          <cx:pt idx="9576">2005</cx:pt>
          <cx:pt idx="9577">2005</cx:pt>
          <cx:pt idx="9578">2005</cx:pt>
          <cx:pt idx="9579">2005</cx:pt>
          <cx:pt idx="9580">2005</cx:pt>
          <cx:pt idx="9581">2005</cx:pt>
          <cx:pt idx="9582">2005</cx:pt>
          <cx:pt idx="9583">2005</cx:pt>
          <cx:pt idx="9584">2005</cx:pt>
          <cx:pt idx="9585">2005</cx:pt>
          <cx:pt idx="9586">2005</cx:pt>
          <cx:pt idx="9587">2005</cx:pt>
          <cx:pt idx="9588">2005</cx:pt>
          <cx:pt idx="9589">2005</cx:pt>
          <cx:pt idx="9590">2005</cx:pt>
          <cx:pt idx="9591">2005</cx:pt>
          <cx:pt idx="9592">2005</cx:pt>
          <cx:pt idx="9593">2005</cx:pt>
          <cx:pt idx="9594">2005</cx:pt>
          <cx:pt idx="9595">2005</cx:pt>
          <cx:pt idx="9596">2005</cx:pt>
          <cx:pt idx="9597">2005</cx:pt>
          <cx:pt idx="9598">2005</cx:pt>
          <cx:pt idx="9599">2005</cx:pt>
          <cx:pt idx="9600">2005</cx:pt>
          <cx:pt idx="9601">2005</cx:pt>
          <cx:pt idx="9602">2005</cx:pt>
          <cx:pt idx="9603">2005</cx:pt>
          <cx:pt idx="9604">2005</cx:pt>
          <cx:pt idx="9605">2005</cx:pt>
          <cx:pt idx="9606">2005</cx:pt>
          <cx:pt idx="9607">2005</cx:pt>
          <cx:pt idx="9608">2005</cx:pt>
          <cx:pt idx="9609">2005</cx:pt>
          <cx:pt idx="9610">2005</cx:pt>
          <cx:pt idx="9611">2005</cx:pt>
          <cx:pt idx="9612">2005</cx:pt>
          <cx:pt idx="9613">2005</cx:pt>
          <cx:pt idx="9614">2005</cx:pt>
          <cx:pt idx="9615">2005</cx:pt>
          <cx:pt idx="9616">2005</cx:pt>
          <cx:pt idx="9617">2005</cx:pt>
          <cx:pt idx="9618">2005</cx:pt>
          <cx:pt idx="9619">2005</cx:pt>
          <cx:pt idx="9620">2005</cx:pt>
          <cx:pt idx="9621">2005</cx:pt>
          <cx:pt idx="9622">2005</cx:pt>
          <cx:pt idx="9623">2005</cx:pt>
          <cx:pt idx="9624">2005</cx:pt>
          <cx:pt idx="9625">2005</cx:pt>
          <cx:pt idx="9626">2005</cx:pt>
          <cx:pt idx="9627">2005</cx:pt>
          <cx:pt idx="9628">2005</cx:pt>
          <cx:pt idx="9629">2005</cx:pt>
          <cx:pt idx="9630">2005</cx:pt>
          <cx:pt idx="9631">2005</cx:pt>
          <cx:pt idx="9632">2005</cx:pt>
          <cx:pt idx="9633">2005</cx:pt>
          <cx:pt idx="9634">2005</cx:pt>
          <cx:pt idx="9635">2005</cx:pt>
          <cx:pt idx="9636">2005</cx:pt>
          <cx:pt idx="9637">2005</cx:pt>
          <cx:pt idx="9638">2005</cx:pt>
          <cx:pt idx="9639">2005</cx:pt>
          <cx:pt idx="9640">2005</cx:pt>
          <cx:pt idx="9641">2005</cx:pt>
          <cx:pt idx="9642">2005</cx:pt>
          <cx:pt idx="9643">2005</cx:pt>
          <cx:pt idx="9644">2005</cx:pt>
          <cx:pt idx="9645">2005</cx:pt>
          <cx:pt idx="9646">2005</cx:pt>
          <cx:pt idx="9647">2005</cx:pt>
          <cx:pt idx="9648">2005</cx:pt>
          <cx:pt idx="9649">2005</cx:pt>
          <cx:pt idx="9650">2005</cx:pt>
          <cx:pt idx="9651">2005</cx:pt>
          <cx:pt idx="9652">2005</cx:pt>
          <cx:pt idx="9653">2005</cx:pt>
          <cx:pt idx="9654">2005</cx:pt>
          <cx:pt idx="9655">2005</cx:pt>
          <cx:pt idx="9656">2005</cx:pt>
          <cx:pt idx="9657">2005</cx:pt>
          <cx:pt idx="9658">2005</cx:pt>
          <cx:pt idx="9659">2005</cx:pt>
          <cx:pt idx="9660">2005</cx:pt>
          <cx:pt idx="9661">2005</cx:pt>
          <cx:pt idx="9662">2005</cx:pt>
          <cx:pt idx="9663">2005</cx:pt>
          <cx:pt idx="9664">2005</cx:pt>
          <cx:pt idx="9665">2005</cx:pt>
          <cx:pt idx="9666">2005</cx:pt>
          <cx:pt idx="9667">2005</cx:pt>
          <cx:pt idx="9668">2005</cx:pt>
          <cx:pt idx="9669">2005</cx:pt>
          <cx:pt idx="9670">2005</cx:pt>
          <cx:pt idx="9671">2005</cx:pt>
          <cx:pt idx="9672">2005</cx:pt>
          <cx:pt idx="9673">2005</cx:pt>
          <cx:pt idx="9674">2005</cx:pt>
          <cx:pt idx="9675">2005</cx:pt>
          <cx:pt idx="9676">2005</cx:pt>
          <cx:pt idx="9677">2005</cx:pt>
          <cx:pt idx="9678">2005</cx:pt>
          <cx:pt idx="9679">2005</cx:pt>
          <cx:pt idx="9680">2005</cx:pt>
          <cx:pt idx="9681">2005</cx:pt>
          <cx:pt idx="9682">2005</cx:pt>
          <cx:pt idx="9683">2005</cx:pt>
          <cx:pt idx="9684">2005</cx:pt>
          <cx:pt idx="9685">2005</cx:pt>
          <cx:pt idx="9686">2005</cx:pt>
          <cx:pt idx="9687">2005</cx:pt>
          <cx:pt idx="9688">2005</cx:pt>
          <cx:pt idx="9689">2005</cx:pt>
          <cx:pt idx="9690">2005</cx:pt>
          <cx:pt idx="9691">2005</cx:pt>
          <cx:pt idx="9692">2005</cx:pt>
          <cx:pt idx="9693">2005</cx:pt>
          <cx:pt idx="9694">2005</cx:pt>
          <cx:pt idx="9695">2005</cx:pt>
          <cx:pt idx="9696">2005</cx:pt>
          <cx:pt idx="9697">2005</cx:pt>
          <cx:pt idx="9698">2005</cx:pt>
          <cx:pt idx="9699">2005</cx:pt>
          <cx:pt idx="9700">2005</cx:pt>
          <cx:pt idx="9701">2005</cx:pt>
          <cx:pt idx="9702">2005</cx:pt>
          <cx:pt idx="9703">2005</cx:pt>
          <cx:pt idx="9704">2005</cx:pt>
          <cx:pt idx="9705">2005</cx:pt>
          <cx:pt idx="9706">2005</cx:pt>
          <cx:pt idx="9707">2005</cx:pt>
          <cx:pt idx="9708">2005</cx:pt>
          <cx:pt idx="9709">2005</cx:pt>
          <cx:pt idx="9710">2005</cx:pt>
          <cx:pt idx="9711">2005</cx:pt>
          <cx:pt idx="9712">2005</cx:pt>
          <cx:pt idx="9713">2005</cx:pt>
          <cx:pt idx="9714">2005</cx:pt>
          <cx:pt idx="9715">2005</cx:pt>
          <cx:pt idx="9716">2005</cx:pt>
          <cx:pt idx="9717">2005</cx:pt>
          <cx:pt idx="9718">2005</cx:pt>
          <cx:pt idx="9719">2005</cx:pt>
          <cx:pt idx="9720">2005</cx:pt>
          <cx:pt idx="9721">2005</cx:pt>
          <cx:pt idx="9722">2005</cx:pt>
          <cx:pt idx="9723">2005</cx:pt>
          <cx:pt idx="9724">2005</cx:pt>
          <cx:pt idx="9725">2005</cx:pt>
          <cx:pt idx="9726">2005</cx:pt>
          <cx:pt idx="9727">2005</cx:pt>
          <cx:pt idx="9728">2005</cx:pt>
          <cx:pt idx="9729">2005</cx:pt>
          <cx:pt idx="9730">2005</cx:pt>
          <cx:pt idx="9731">2005</cx:pt>
          <cx:pt idx="9732">2005</cx:pt>
          <cx:pt idx="9733">2005</cx:pt>
          <cx:pt idx="9734">2005</cx:pt>
          <cx:pt idx="9735">2005</cx:pt>
          <cx:pt idx="9736">2005</cx:pt>
          <cx:pt idx="9737">2005</cx:pt>
          <cx:pt idx="9738">2005</cx:pt>
          <cx:pt idx="9739">2005</cx:pt>
          <cx:pt idx="9740">2005</cx:pt>
          <cx:pt idx="9741">2005</cx:pt>
          <cx:pt idx="9742">2005</cx:pt>
          <cx:pt idx="9743">2005</cx:pt>
          <cx:pt idx="9744">2005</cx:pt>
          <cx:pt idx="9745">2005</cx:pt>
          <cx:pt idx="9746">2005</cx:pt>
          <cx:pt idx="9747">2005</cx:pt>
          <cx:pt idx="9748">2005</cx:pt>
          <cx:pt idx="9749">2005</cx:pt>
          <cx:pt idx="9750">2005</cx:pt>
          <cx:pt idx="9751">2005</cx:pt>
          <cx:pt idx="9752">2005</cx:pt>
          <cx:pt idx="9753">2005</cx:pt>
          <cx:pt idx="9754">2005</cx:pt>
          <cx:pt idx="9755">2005</cx:pt>
          <cx:pt idx="9756">2005</cx:pt>
          <cx:pt idx="9757">2005</cx:pt>
          <cx:pt idx="9758">2005</cx:pt>
          <cx:pt idx="9759">2005</cx:pt>
          <cx:pt idx="9760">2005</cx:pt>
          <cx:pt idx="9761">2005</cx:pt>
          <cx:pt idx="9762">2005</cx:pt>
          <cx:pt idx="9763">2005</cx:pt>
          <cx:pt idx="9764">2005</cx:pt>
          <cx:pt idx="9765">2005</cx:pt>
          <cx:pt idx="9766">2005</cx:pt>
          <cx:pt idx="9767">2005</cx:pt>
          <cx:pt idx="9768">2005</cx:pt>
          <cx:pt idx="9769">2005</cx:pt>
          <cx:pt idx="9770">2005</cx:pt>
          <cx:pt idx="9771">2005</cx:pt>
          <cx:pt idx="9772">2005</cx:pt>
          <cx:pt idx="9773">2005</cx:pt>
          <cx:pt idx="9774">2005</cx:pt>
          <cx:pt idx="9775">2005</cx:pt>
          <cx:pt idx="9776">2005</cx:pt>
          <cx:pt idx="9777">2005</cx:pt>
          <cx:pt idx="9778">2005</cx:pt>
          <cx:pt idx="9779">2005</cx:pt>
          <cx:pt idx="9780">2005</cx:pt>
          <cx:pt idx="9781">2005</cx:pt>
          <cx:pt idx="9782">2005</cx:pt>
          <cx:pt idx="9783">2005</cx:pt>
          <cx:pt idx="9784">2005</cx:pt>
          <cx:pt idx="9785">2005</cx:pt>
          <cx:pt idx="9786">2005</cx:pt>
          <cx:pt idx="9787">2005</cx:pt>
          <cx:pt idx="9788">2005</cx:pt>
          <cx:pt idx="9789">2005</cx:pt>
          <cx:pt idx="9790">2005</cx:pt>
          <cx:pt idx="9791">2005</cx:pt>
          <cx:pt idx="9792">2005</cx:pt>
          <cx:pt idx="9793">2005</cx:pt>
          <cx:pt idx="9794">2005</cx:pt>
          <cx:pt idx="9795">2005</cx:pt>
          <cx:pt idx="9796">2005</cx:pt>
          <cx:pt idx="9797">2005</cx:pt>
          <cx:pt idx="9798">2005</cx:pt>
          <cx:pt idx="9799">2005</cx:pt>
          <cx:pt idx="9800">2005</cx:pt>
          <cx:pt idx="9801">2005</cx:pt>
          <cx:pt idx="9802">2005</cx:pt>
          <cx:pt idx="9803">2005</cx:pt>
          <cx:pt idx="9804">2005</cx:pt>
          <cx:pt idx="9805">2005</cx:pt>
          <cx:pt idx="9806">2005</cx:pt>
          <cx:pt idx="9807">2005</cx:pt>
          <cx:pt idx="9808">2005</cx:pt>
          <cx:pt idx="9809">2005</cx:pt>
          <cx:pt idx="9810">2005</cx:pt>
          <cx:pt idx="9811">2005</cx:pt>
          <cx:pt idx="9812">2005</cx:pt>
          <cx:pt idx="9813">2005</cx:pt>
          <cx:pt idx="9814">2005</cx:pt>
          <cx:pt idx="9815">2005</cx:pt>
          <cx:pt idx="9816">2005</cx:pt>
          <cx:pt idx="9817">2005</cx:pt>
          <cx:pt idx="9818">2005</cx:pt>
          <cx:pt idx="9819">2005</cx:pt>
          <cx:pt idx="9820">2005</cx:pt>
          <cx:pt idx="9821">2005</cx:pt>
          <cx:pt idx="9822">2005</cx:pt>
          <cx:pt idx="9823">2005</cx:pt>
          <cx:pt idx="9824">2005</cx:pt>
          <cx:pt idx="9825">2005</cx:pt>
          <cx:pt idx="9826">2005</cx:pt>
          <cx:pt idx="9827">2005</cx:pt>
          <cx:pt idx="9828">2005</cx:pt>
          <cx:pt idx="9829">2005</cx:pt>
          <cx:pt idx="9830">2005</cx:pt>
          <cx:pt idx="9831">2005</cx:pt>
          <cx:pt idx="9832">2005</cx:pt>
          <cx:pt idx="9833">2005</cx:pt>
          <cx:pt idx="9834">2005</cx:pt>
          <cx:pt idx="9835">2005</cx:pt>
          <cx:pt idx="9836">2005</cx:pt>
          <cx:pt idx="9837">2005</cx:pt>
          <cx:pt idx="9838">2005</cx:pt>
          <cx:pt idx="9839">2005</cx:pt>
          <cx:pt idx="9840">2005</cx:pt>
          <cx:pt idx="9841">2005</cx:pt>
          <cx:pt idx="9842">2005</cx:pt>
          <cx:pt idx="9843">2005</cx:pt>
          <cx:pt idx="9844">2005</cx:pt>
          <cx:pt idx="9845">2005</cx:pt>
          <cx:pt idx="9846">2005</cx:pt>
          <cx:pt idx="9847">2005</cx:pt>
          <cx:pt idx="9848">2005</cx:pt>
          <cx:pt idx="9849">2005</cx:pt>
          <cx:pt idx="9850">2005</cx:pt>
          <cx:pt idx="9851">2005</cx:pt>
          <cx:pt idx="9852">2005</cx:pt>
          <cx:pt idx="9853">2005</cx:pt>
          <cx:pt idx="9854">2005</cx:pt>
          <cx:pt idx="9855">2005</cx:pt>
          <cx:pt idx="9856">2005</cx:pt>
          <cx:pt idx="9857">2005</cx:pt>
          <cx:pt idx="9858">2005</cx:pt>
          <cx:pt idx="9859">2005</cx:pt>
          <cx:pt idx="9860">2005</cx:pt>
          <cx:pt idx="9861">2005</cx:pt>
          <cx:pt idx="9862">2005</cx:pt>
          <cx:pt idx="9863">2005</cx:pt>
          <cx:pt idx="9864">2005</cx:pt>
          <cx:pt idx="9865">2005</cx:pt>
          <cx:pt idx="9866">2005</cx:pt>
          <cx:pt idx="9867">2005</cx:pt>
          <cx:pt idx="9868">2005</cx:pt>
          <cx:pt idx="9869">2005</cx:pt>
          <cx:pt idx="9870">2005</cx:pt>
          <cx:pt idx="9871">2005</cx:pt>
          <cx:pt idx="9872">2005</cx:pt>
          <cx:pt idx="9873">2005</cx:pt>
          <cx:pt idx="9874">2005</cx:pt>
          <cx:pt idx="9875">2005</cx:pt>
          <cx:pt idx="9876">2005</cx:pt>
          <cx:pt idx="9877">2005</cx:pt>
          <cx:pt idx="9878">2005</cx:pt>
          <cx:pt idx="9879">2005</cx:pt>
          <cx:pt idx="9880">2005</cx:pt>
          <cx:pt idx="9881">2005</cx:pt>
          <cx:pt idx="9882">2005</cx:pt>
          <cx:pt idx="9883">2005</cx:pt>
          <cx:pt idx="9884">2005</cx:pt>
          <cx:pt idx="9885">2005</cx:pt>
          <cx:pt idx="9886">2005</cx:pt>
          <cx:pt idx="9887">2005</cx:pt>
          <cx:pt idx="9888">2005</cx:pt>
          <cx:pt idx="9889">2005</cx:pt>
          <cx:pt idx="9890">2005</cx:pt>
          <cx:pt idx="9891">2005</cx:pt>
          <cx:pt idx="9892">2005</cx:pt>
          <cx:pt idx="9893">2005</cx:pt>
          <cx:pt idx="9894">2005</cx:pt>
          <cx:pt idx="9895">2005</cx:pt>
          <cx:pt idx="9896">2005</cx:pt>
          <cx:pt idx="9897">2005</cx:pt>
          <cx:pt idx="9898">2005</cx:pt>
          <cx:pt idx="9899">2005</cx:pt>
          <cx:pt idx="9900">2005</cx:pt>
          <cx:pt idx="9901">2005</cx:pt>
          <cx:pt idx="9902">2005</cx:pt>
          <cx:pt idx="9903">2005</cx:pt>
          <cx:pt idx="9904">2005</cx:pt>
          <cx:pt idx="9905">2005</cx:pt>
          <cx:pt idx="9906">2005</cx:pt>
          <cx:pt idx="9907">2005</cx:pt>
          <cx:pt idx="9908">2005</cx:pt>
          <cx:pt idx="9909">2005</cx:pt>
          <cx:pt idx="9910">2005</cx:pt>
          <cx:pt idx="9911">2005</cx:pt>
          <cx:pt idx="9912">2005</cx:pt>
          <cx:pt idx="9913">2005</cx:pt>
          <cx:pt idx="9914">2005</cx:pt>
          <cx:pt idx="9915">2005</cx:pt>
          <cx:pt idx="9916">2005</cx:pt>
          <cx:pt idx="9917">2005</cx:pt>
          <cx:pt idx="9918">2005</cx:pt>
          <cx:pt idx="9919">2005</cx:pt>
          <cx:pt idx="9920">2005</cx:pt>
          <cx:pt idx="9921">2005</cx:pt>
          <cx:pt idx="9922">2005</cx:pt>
          <cx:pt idx="9923">2005</cx:pt>
          <cx:pt idx="9924">2005</cx:pt>
          <cx:pt idx="9925">2005</cx:pt>
          <cx:pt idx="9926">2005</cx:pt>
          <cx:pt idx="9927">2005</cx:pt>
          <cx:pt idx="9928">2005</cx:pt>
          <cx:pt idx="9929">2005</cx:pt>
          <cx:pt idx="9930">2005</cx:pt>
          <cx:pt idx="9931">2005</cx:pt>
          <cx:pt idx="9932">2005</cx:pt>
          <cx:pt idx="9933">2005</cx:pt>
          <cx:pt idx="9934">2005</cx:pt>
          <cx:pt idx="9935">2005</cx:pt>
          <cx:pt idx="9936">2005</cx:pt>
          <cx:pt idx="9937">2005</cx:pt>
          <cx:pt idx="9938">2005</cx:pt>
          <cx:pt idx="9939">2005</cx:pt>
          <cx:pt idx="9940">2005</cx:pt>
          <cx:pt idx="9941">2005</cx:pt>
          <cx:pt idx="9942">2005</cx:pt>
          <cx:pt idx="9943">2005</cx:pt>
          <cx:pt idx="9944">2005</cx:pt>
          <cx:pt idx="9945">2005</cx:pt>
          <cx:pt idx="9946">2005</cx:pt>
          <cx:pt idx="9947">2005</cx:pt>
          <cx:pt idx="9948">2005</cx:pt>
          <cx:pt idx="9949">2005</cx:pt>
          <cx:pt idx="9950">2005</cx:pt>
          <cx:pt idx="9951">2005</cx:pt>
          <cx:pt idx="9952">2005</cx:pt>
          <cx:pt idx="9953">2005</cx:pt>
          <cx:pt idx="9954">2005</cx:pt>
          <cx:pt idx="9955">2005</cx:pt>
          <cx:pt idx="9956">2005</cx:pt>
          <cx:pt idx="9957">2005</cx:pt>
          <cx:pt idx="9958">2005</cx:pt>
          <cx:pt idx="9959">2005</cx:pt>
          <cx:pt idx="9960">2005</cx:pt>
          <cx:pt idx="9961">2005</cx:pt>
          <cx:pt idx="9962">2005</cx:pt>
          <cx:pt idx="9963">2005</cx:pt>
          <cx:pt idx="9964">2005</cx:pt>
          <cx:pt idx="9965">2005</cx:pt>
          <cx:pt idx="9966">2005</cx:pt>
          <cx:pt idx="9967">2005</cx:pt>
          <cx:pt idx="9968">2005</cx:pt>
          <cx:pt idx="9969">2005</cx:pt>
          <cx:pt idx="9970">2005</cx:pt>
          <cx:pt idx="9971">2005</cx:pt>
          <cx:pt idx="9972">2005</cx:pt>
          <cx:pt idx="9973">2005</cx:pt>
          <cx:pt idx="9974">2005</cx:pt>
          <cx:pt idx="9975">2005</cx:pt>
          <cx:pt idx="9976">2005</cx:pt>
          <cx:pt idx="9977">2005</cx:pt>
          <cx:pt idx="9978">2005</cx:pt>
          <cx:pt idx="9979">2005</cx:pt>
          <cx:pt idx="9980">2005</cx:pt>
          <cx:pt idx="9981">2005</cx:pt>
          <cx:pt idx="9982">2005</cx:pt>
          <cx:pt idx="9983">2005</cx:pt>
          <cx:pt idx="9984">2005</cx:pt>
          <cx:pt idx="9985">2005</cx:pt>
          <cx:pt idx="9986">2005</cx:pt>
          <cx:pt idx="9987">2005</cx:pt>
          <cx:pt idx="9988">2005</cx:pt>
          <cx:pt idx="9989">2005</cx:pt>
          <cx:pt idx="9990">2005</cx:pt>
          <cx:pt idx="9991">2005</cx:pt>
          <cx:pt idx="9992">2005</cx:pt>
          <cx:pt idx="9993">2005</cx:pt>
          <cx:pt idx="9994">2005</cx:pt>
          <cx:pt idx="9995">2005</cx:pt>
          <cx:pt idx="9996">2005</cx:pt>
          <cx:pt idx="9997">2005</cx:pt>
          <cx:pt idx="9998">2005</cx:pt>
          <cx:pt idx="9999">2005</cx:pt>
          <cx:pt idx="10000">2005</cx:pt>
          <cx:pt idx="10001">2005</cx:pt>
          <cx:pt idx="10002">2005</cx:pt>
          <cx:pt idx="10003">2005</cx:pt>
          <cx:pt idx="10004">2005</cx:pt>
          <cx:pt idx="10005">2005</cx:pt>
          <cx:pt idx="10006">2005</cx:pt>
          <cx:pt idx="10007">2005</cx:pt>
          <cx:pt idx="10008">2005</cx:pt>
          <cx:pt idx="10009">2005</cx:pt>
          <cx:pt idx="10010">2005</cx:pt>
          <cx:pt idx="10011">2005</cx:pt>
          <cx:pt idx="10012">2005</cx:pt>
          <cx:pt idx="10013">2005</cx:pt>
          <cx:pt idx="10014">2005</cx:pt>
          <cx:pt idx="10015">2005</cx:pt>
          <cx:pt idx="10016">2005</cx:pt>
          <cx:pt idx="10017">2005</cx:pt>
          <cx:pt idx="10018">2005</cx:pt>
          <cx:pt idx="10019">2005</cx:pt>
          <cx:pt idx="10020">2005</cx:pt>
          <cx:pt idx="10021">2005</cx:pt>
          <cx:pt idx="10022">2005</cx:pt>
          <cx:pt idx="10023">2005</cx:pt>
          <cx:pt idx="10024">2005</cx:pt>
          <cx:pt idx="10025">2005</cx:pt>
          <cx:pt idx="10026">2005</cx:pt>
          <cx:pt idx="10027">2005</cx:pt>
          <cx:pt idx="10028">2005</cx:pt>
          <cx:pt idx="10029">2005</cx:pt>
          <cx:pt idx="10030">2005</cx:pt>
          <cx:pt idx="10031">2005</cx:pt>
          <cx:pt idx="10032">2005</cx:pt>
          <cx:pt idx="10033">2005</cx:pt>
          <cx:pt idx="10034">2005</cx:pt>
          <cx:pt idx="10035">2005</cx:pt>
          <cx:pt idx="10036">2005</cx:pt>
          <cx:pt idx="10037">2005</cx:pt>
          <cx:pt idx="10038">2005</cx:pt>
          <cx:pt idx="10039">2005</cx:pt>
          <cx:pt idx="10040">2005</cx:pt>
          <cx:pt idx="10041">2005</cx:pt>
          <cx:pt idx="10042">2005</cx:pt>
          <cx:pt idx="10043">2005</cx:pt>
          <cx:pt idx="10044">2005</cx:pt>
          <cx:pt idx="10045">2005</cx:pt>
          <cx:pt idx="10046">2005</cx:pt>
          <cx:pt idx="10047">2005</cx:pt>
          <cx:pt idx="10048">2005</cx:pt>
          <cx:pt idx="10049">2005</cx:pt>
          <cx:pt idx="10050">2005</cx:pt>
          <cx:pt idx="10051">2005</cx:pt>
          <cx:pt idx="10052">2005</cx:pt>
          <cx:pt idx="10053">2005</cx:pt>
          <cx:pt idx="10054">2005</cx:pt>
          <cx:pt idx="10055">2005</cx:pt>
          <cx:pt idx="10056">2005</cx:pt>
          <cx:pt idx="10057">2005</cx:pt>
          <cx:pt idx="10058">2005</cx:pt>
          <cx:pt idx="10059">2005</cx:pt>
          <cx:pt idx="10060">2005</cx:pt>
          <cx:pt idx="10061">2005</cx:pt>
          <cx:pt idx="10062">2005</cx:pt>
          <cx:pt idx="10063">2005</cx:pt>
          <cx:pt idx="10064">2005</cx:pt>
          <cx:pt idx="10065">2005</cx:pt>
          <cx:pt idx="10066">2005</cx:pt>
          <cx:pt idx="10067">2005</cx:pt>
          <cx:pt idx="10068">2005</cx:pt>
          <cx:pt idx="10069">2005</cx:pt>
          <cx:pt idx="10070">2005</cx:pt>
          <cx:pt idx="10071">2005</cx:pt>
          <cx:pt idx="10072">2005</cx:pt>
          <cx:pt idx="10073">2005</cx:pt>
          <cx:pt idx="10074">2005</cx:pt>
          <cx:pt idx="10075">2005</cx:pt>
          <cx:pt idx="10076">2005</cx:pt>
          <cx:pt idx="10077">2005</cx:pt>
          <cx:pt idx="10078">2005</cx:pt>
          <cx:pt idx="10079">2005</cx:pt>
          <cx:pt idx="10080">2005</cx:pt>
          <cx:pt idx="10081">2005</cx:pt>
          <cx:pt idx="10082">2005</cx:pt>
          <cx:pt idx="10083">2005</cx:pt>
          <cx:pt idx="10084">2005</cx:pt>
          <cx:pt idx="10085">2005</cx:pt>
          <cx:pt idx="10086">2005</cx:pt>
          <cx:pt idx="10087">2005</cx:pt>
          <cx:pt idx="10088">2005</cx:pt>
          <cx:pt idx="10089">2005</cx:pt>
          <cx:pt idx="10090">2005</cx:pt>
          <cx:pt idx="10091">2005</cx:pt>
          <cx:pt idx="10092">2005</cx:pt>
          <cx:pt idx="10093">2005</cx:pt>
          <cx:pt idx="10094">2005</cx:pt>
          <cx:pt idx="10095">2005</cx:pt>
          <cx:pt idx="10096">2005</cx:pt>
          <cx:pt idx="10097">2005</cx:pt>
          <cx:pt idx="10098">2005</cx:pt>
          <cx:pt idx="10099">2005</cx:pt>
          <cx:pt idx="10100">2005</cx:pt>
          <cx:pt idx="10101">2005</cx:pt>
          <cx:pt idx="10102">2005</cx:pt>
          <cx:pt idx="10103">2005</cx:pt>
          <cx:pt idx="10104">2005</cx:pt>
          <cx:pt idx="10105">2005</cx:pt>
          <cx:pt idx="10106">2005</cx:pt>
          <cx:pt idx="10107">2005</cx:pt>
          <cx:pt idx="10108">2005</cx:pt>
          <cx:pt idx="10109">2005</cx:pt>
          <cx:pt idx="10110">2005</cx:pt>
          <cx:pt idx="10111">2005</cx:pt>
          <cx:pt idx="10112">2005</cx:pt>
          <cx:pt idx="10113">2005</cx:pt>
          <cx:pt idx="10114">2005</cx:pt>
          <cx:pt idx="10115">2005</cx:pt>
          <cx:pt idx="10116">2005</cx:pt>
          <cx:pt idx="10117">2005</cx:pt>
          <cx:pt idx="10118">2005</cx:pt>
          <cx:pt idx="10119">2005</cx:pt>
          <cx:pt idx="10120">2005</cx:pt>
          <cx:pt idx="10121">2005</cx:pt>
          <cx:pt idx="10122">2005</cx:pt>
          <cx:pt idx="10123">2005</cx:pt>
          <cx:pt idx="10124">2005</cx:pt>
          <cx:pt idx="10125">2005</cx:pt>
          <cx:pt idx="10126">2005</cx:pt>
          <cx:pt idx="10127">2005</cx:pt>
          <cx:pt idx="10128">2005</cx:pt>
          <cx:pt idx="10129">2005</cx:pt>
          <cx:pt idx="10130">2005</cx:pt>
          <cx:pt idx="10131">2005</cx:pt>
          <cx:pt idx="10132">2005</cx:pt>
          <cx:pt idx="10133">2005</cx:pt>
          <cx:pt idx="10134">2005</cx:pt>
          <cx:pt idx="10135">2005</cx:pt>
          <cx:pt idx="10136">2005</cx:pt>
          <cx:pt idx="10137">2005</cx:pt>
          <cx:pt idx="10138">2005</cx:pt>
          <cx:pt idx="10139">2005</cx:pt>
          <cx:pt idx="10140">2005</cx:pt>
          <cx:pt idx="10141">2005</cx:pt>
          <cx:pt idx="10142">2005</cx:pt>
          <cx:pt idx="10143">2005</cx:pt>
          <cx:pt idx="10144">2005</cx:pt>
          <cx:pt idx="10145">2005</cx:pt>
          <cx:pt idx="10146">2005</cx:pt>
          <cx:pt idx="10147">2005</cx:pt>
          <cx:pt idx="10148">2005</cx:pt>
          <cx:pt idx="10149">2005</cx:pt>
          <cx:pt idx="10150">2005</cx:pt>
          <cx:pt idx="10151">2005</cx:pt>
          <cx:pt idx="10152">2005</cx:pt>
          <cx:pt idx="10153">2005</cx:pt>
          <cx:pt idx="10154">2005</cx:pt>
          <cx:pt idx="10155">2005</cx:pt>
          <cx:pt idx="10156">2005</cx:pt>
          <cx:pt idx="10157">2005</cx:pt>
          <cx:pt idx="10158">2005</cx:pt>
          <cx:pt idx="10159">2005</cx:pt>
          <cx:pt idx="10160">2005</cx:pt>
          <cx:pt idx="10161">2005</cx:pt>
          <cx:pt idx="10162">2005</cx:pt>
          <cx:pt idx="10163">2005</cx:pt>
          <cx:pt idx="10164">2005</cx:pt>
          <cx:pt idx="10165">2005</cx:pt>
          <cx:pt idx="10166">2005</cx:pt>
          <cx:pt idx="10167">2005</cx:pt>
          <cx:pt idx="10168">2005</cx:pt>
          <cx:pt idx="10169">2005</cx:pt>
          <cx:pt idx="10170">2005</cx:pt>
          <cx:pt idx="10171">2005</cx:pt>
          <cx:pt idx="10172">2005</cx:pt>
          <cx:pt idx="10173">2005</cx:pt>
          <cx:pt idx="10174">2005</cx:pt>
          <cx:pt idx="10175">2005</cx:pt>
          <cx:pt idx="10176">2005</cx:pt>
          <cx:pt idx="10177">2005</cx:pt>
          <cx:pt idx="10178">2005</cx:pt>
          <cx:pt idx="10179">2005</cx:pt>
          <cx:pt idx="10180">2005</cx:pt>
          <cx:pt idx="10181">2005</cx:pt>
          <cx:pt idx="10182">2005</cx:pt>
          <cx:pt idx="10183">2005</cx:pt>
          <cx:pt idx="10184">2005</cx:pt>
          <cx:pt idx="10185">2005</cx:pt>
          <cx:pt idx="10186">2005</cx:pt>
          <cx:pt idx="10187">2005</cx:pt>
          <cx:pt idx="10188">2005</cx:pt>
          <cx:pt idx="10189">2005</cx:pt>
          <cx:pt idx="10190">2005</cx:pt>
          <cx:pt idx="10191">2005</cx:pt>
          <cx:pt idx="10192">2005</cx:pt>
          <cx:pt idx="10193">2005</cx:pt>
          <cx:pt idx="10194">2005</cx:pt>
          <cx:pt idx="10195">2005</cx:pt>
          <cx:pt idx="10196">2005</cx:pt>
          <cx:pt idx="10197">2005</cx:pt>
          <cx:pt idx="10198">2005</cx:pt>
          <cx:pt idx="10199">2006</cx:pt>
          <cx:pt idx="10200">2006</cx:pt>
          <cx:pt idx="10201">2006</cx:pt>
          <cx:pt idx="10202">2006</cx:pt>
          <cx:pt idx="10203">2006</cx:pt>
          <cx:pt idx="10204">2006</cx:pt>
          <cx:pt idx="10205">2006</cx:pt>
          <cx:pt idx="10206">2006</cx:pt>
          <cx:pt idx="10207">2006</cx:pt>
          <cx:pt idx="10208">2006</cx:pt>
          <cx:pt idx="10209">2006</cx:pt>
          <cx:pt idx="10210">2006</cx:pt>
          <cx:pt idx="10211">2006</cx:pt>
          <cx:pt idx="10212">2006</cx:pt>
          <cx:pt idx="10213">2006</cx:pt>
          <cx:pt idx="10214">2006</cx:pt>
          <cx:pt idx="10215">2006</cx:pt>
          <cx:pt idx="10216">2006</cx:pt>
          <cx:pt idx="10217">2006</cx:pt>
          <cx:pt idx="10218">2006</cx:pt>
          <cx:pt idx="10219">2006</cx:pt>
          <cx:pt idx="10220">2006</cx:pt>
          <cx:pt idx="10221">2006</cx:pt>
          <cx:pt idx="10222">2006</cx:pt>
          <cx:pt idx="10223">2006</cx:pt>
          <cx:pt idx="10224">2006</cx:pt>
          <cx:pt idx="10225">2006</cx:pt>
          <cx:pt idx="10226">2006</cx:pt>
          <cx:pt idx="10227">2006</cx:pt>
          <cx:pt idx="10228">2006</cx:pt>
          <cx:pt idx="10229">2006</cx:pt>
          <cx:pt idx="10230">2006</cx:pt>
          <cx:pt idx="10231">2006</cx:pt>
          <cx:pt idx="10232">2006</cx:pt>
          <cx:pt idx="10233">2006</cx:pt>
          <cx:pt idx="10234">2006</cx:pt>
          <cx:pt idx="10235">2006</cx:pt>
          <cx:pt idx="10236">2006</cx:pt>
          <cx:pt idx="10237">2006</cx:pt>
          <cx:pt idx="10238">2006</cx:pt>
          <cx:pt idx="10239">2006</cx:pt>
          <cx:pt idx="10240">2006</cx:pt>
          <cx:pt idx="10241">2006</cx:pt>
          <cx:pt idx="10242">2006</cx:pt>
          <cx:pt idx="10243">2006</cx:pt>
          <cx:pt idx="10244">2006</cx:pt>
          <cx:pt idx="10245">2006</cx:pt>
          <cx:pt idx="10246">2006</cx:pt>
          <cx:pt idx="10247">2006</cx:pt>
          <cx:pt idx="10248">2006</cx:pt>
          <cx:pt idx="10249">2006</cx:pt>
          <cx:pt idx="10250">2006</cx:pt>
          <cx:pt idx="10251">2006</cx:pt>
          <cx:pt idx="10252">2006</cx:pt>
          <cx:pt idx="10253">2006</cx:pt>
          <cx:pt idx="10254">2006</cx:pt>
          <cx:pt idx="10255">2006</cx:pt>
          <cx:pt idx="10256">2006</cx:pt>
          <cx:pt idx="10257">2006</cx:pt>
          <cx:pt idx="10258">2006</cx:pt>
          <cx:pt idx="10259">2006</cx:pt>
          <cx:pt idx="10260">2006</cx:pt>
          <cx:pt idx="10261">2006</cx:pt>
          <cx:pt idx="10262">2006</cx:pt>
          <cx:pt idx="10263">2006</cx:pt>
          <cx:pt idx="10264">2006</cx:pt>
          <cx:pt idx="10265">2006</cx:pt>
          <cx:pt idx="10266">2006</cx:pt>
          <cx:pt idx="10267">2006</cx:pt>
          <cx:pt idx="10268">2006</cx:pt>
          <cx:pt idx="10269">2006</cx:pt>
          <cx:pt idx="10270">2006</cx:pt>
          <cx:pt idx="10271">2006</cx:pt>
          <cx:pt idx="10272">2006</cx:pt>
          <cx:pt idx="10273">2006</cx:pt>
          <cx:pt idx="10274">2006</cx:pt>
          <cx:pt idx="10275">2006</cx:pt>
          <cx:pt idx="10276">2006</cx:pt>
          <cx:pt idx="10277">2006</cx:pt>
          <cx:pt idx="10278">2006</cx:pt>
          <cx:pt idx="10279">2006</cx:pt>
          <cx:pt idx="10280">2006</cx:pt>
          <cx:pt idx="10281">2006</cx:pt>
          <cx:pt idx="10282">2006</cx:pt>
          <cx:pt idx="10283">2006</cx:pt>
          <cx:pt idx="10284">2006</cx:pt>
          <cx:pt idx="10285">2006</cx:pt>
          <cx:pt idx="10286">2006</cx:pt>
          <cx:pt idx="10287">2006</cx:pt>
          <cx:pt idx="10288">2006</cx:pt>
          <cx:pt idx="10289">2006</cx:pt>
          <cx:pt idx="10290">2006</cx:pt>
          <cx:pt idx="10291">2006</cx:pt>
          <cx:pt idx="10292">2006</cx:pt>
          <cx:pt idx="10293">2006</cx:pt>
          <cx:pt idx="10294">2006</cx:pt>
          <cx:pt idx="10295">2006</cx:pt>
          <cx:pt idx="10296">2006</cx:pt>
          <cx:pt idx="10297">2006</cx:pt>
          <cx:pt idx="10298">2006</cx:pt>
          <cx:pt idx="10299">2006</cx:pt>
          <cx:pt idx="10300">2006</cx:pt>
          <cx:pt idx="10301">2006</cx:pt>
          <cx:pt idx="10302">2006</cx:pt>
          <cx:pt idx="10303">2006</cx:pt>
          <cx:pt idx="10304">2006</cx:pt>
          <cx:pt idx="10305">2006</cx:pt>
          <cx:pt idx="10306">2006</cx:pt>
          <cx:pt idx="10307">2006</cx:pt>
          <cx:pt idx="10308">2006</cx:pt>
          <cx:pt idx="10309">2006</cx:pt>
          <cx:pt idx="10310">2006</cx:pt>
          <cx:pt idx="10311">2006</cx:pt>
          <cx:pt idx="10312">2006</cx:pt>
          <cx:pt idx="10313">2006</cx:pt>
          <cx:pt idx="10314">2006</cx:pt>
          <cx:pt idx="10315">2006</cx:pt>
          <cx:pt idx="10316">2006</cx:pt>
          <cx:pt idx="10317">2006</cx:pt>
          <cx:pt idx="10318">2006</cx:pt>
          <cx:pt idx="10319">2006</cx:pt>
          <cx:pt idx="10320">2006</cx:pt>
          <cx:pt idx="10321">2006</cx:pt>
          <cx:pt idx="10322">2006</cx:pt>
          <cx:pt idx="10323">2006</cx:pt>
          <cx:pt idx="10324">2006</cx:pt>
          <cx:pt idx="10325">2006</cx:pt>
          <cx:pt idx="10326">2006</cx:pt>
          <cx:pt idx="10327">2006</cx:pt>
          <cx:pt idx="10328">2006</cx:pt>
          <cx:pt idx="10329">2006</cx:pt>
          <cx:pt idx="10330">2006</cx:pt>
          <cx:pt idx="10331">2006</cx:pt>
          <cx:pt idx="10332">2006</cx:pt>
          <cx:pt idx="10333">2006</cx:pt>
          <cx:pt idx="10334">2006</cx:pt>
          <cx:pt idx="10335">2006</cx:pt>
          <cx:pt idx="10336">2006</cx:pt>
          <cx:pt idx="10337">2006</cx:pt>
          <cx:pt idx="10338">2006</cx:pt>
          <cx:pt idx="10339">2006</cx:pt>
          <cx:pt idx="10340">2006</cx:pt>
          <cx:pt idx="10341">2006</cx:pt>
          <cx:pt idx="10342">2006</cx:pt>
          <cx:pt idx="10343">2006</cx:pt>
          <cx:pt idx="10344">2006</cx:pt>
          <cx:pt idx="10345">2006</cx:pt>
          <cx:pt idx="10346">2006</cx:pt>
          <cx:pt idx="10347">2006</cx:pt>
          <cx:pt idx="10348">2006</cx:pt>
          <cx:pt idx="10349">2006</cx:pt>
          <cx:pt idx="10350">2006</cx:pt>
          <cx:pt idx="10351">2006</cx:pt>
          <cx:pt idx="10352">2006</cx:pt>
          <cx:pt idx="10353">2006</cx:pt>
          <cx:pt idx="10354">2006</cx:pt>
          <cx:pt idx="10355">2006</cx:pt>
          <cx:pt idx="10356">2006</cx:pt>
          <cx:pt idx="10357">2006</cx:pt>
          <cx:pt idx="10358">2006</cx:pt>
          <cx:pt idx="10359">2006</cx:pt>
          <cx:pt idx="10360">2006</cx:pt>
          <cx:pt idx="10361">2006</cx:pt>
          <cx:pt idx="10362">2006</cx:pt>
          <cx:pt idx="10363">2006</cx:pt>
          <cx:pt idx="10364">2006</cx:pt>
          <cx:pt idx="10365">2006</cx:pt>
          <cx:pt idx="10366">2006</cx:pt>
          <cx:pt idx="10367">2006</cx:pt>
          <cx:pt idx="10368">2006</cx:pt>
          <cx:pt idx="10369">2006</cx:pt>
          <cx:pt idx="10370">2006</cx:pt>
          <cx:pt idx="10371">2006</cx:pt>
          <cx:pt idx="10372">2006</cx:pt>
          <cx:pt idx="10373">2006</cx:pt>
          <cx:pt idx="10374">2006</cx:pt>
          <cx:pt idx="10375">2006</cx:pt>
          <cx:pt idx="10376">2006</cx:pt>
          <cx:pt idx="10377">2006</cx:pt>
          <cx:pt idx="10378">2006</cx:pt>
          <cx:pt idx="10379">2006</cx:pt>
          <cx:pt idx="10380">2006</cx:pt>
          <cx:pt idx="10381">2006</cx:pt>
          <cx:pt idx="10382">2006</cx:pt>
          <cx:pt idx="10383">2006</cx:pt>
          <cx:pt idx="10384">2006</cx:pt>
          <cx:pt idx="10385">2006</cx:pt>
          <cx:pt idx="10386">2006</cx:pt>
          <cx:pt idx="10387">2006</cx:pt>
          <cx:pt idx="10388">2006</cx:pt>
          <cx:pt idx="10389">2006</cx:pt>
          <cx:pt idx="10390">2006</cx:pt>
          <cx:pt idx="10391">2006</cx:pt>
          <cx:pt idx="10392">2006</cx:pt>
          <cx:pt idx="10393">2006</cx:pt>
          <cx:pt idx="10394">2006</cx:pt>
          <cx:pt idx="10395">2006</cx:pt>
          <cx:pt idx="10396">2006</cx:pt>
          <cx:pt idx="10397">2006</cx:pt>
          <cx:pt idx="10398">2006</cx:pt>
          <cx:pt idx="10399">2006</cx:pt>
          <cx:pt idx="10400">2006</cx:pt>
          <cx:pt idx="10401">2006</cx:pt>
          <cx:pt idx="10402">2006</cx:pt>
          <cx:pt idx="10403">2006</cx:pt>
          <cx:pt idx="10404">2006</cx:pt>
          <cx:pt idx="10405">2006</cx:pt>
          <cx:pt idx="10406">2006</cx:pt>
          <cx:pt idx="10407">2006</cx:pt>
          <cx:pt idx="10408">2006</cx:pt>
          <cx:pt idx="10409">2006</cx:pt>
          <cx:pt idx="10410">2006</cx:pt>
          <cx:pt idx="10411">2006</cx:pt>
          <cx:pt idx="10412">2006</cx:pt>
          <cx:pt idx="10413">2006</cx:pt>
          <cx:pt idx="10414">2006</cx:pt>
          <cx:pt idx="10415">2006</cx:pt>
          <cx:pt idx="10416">2006</cx:pt>
          <cx:pt idx="10417">2006</cx:pt>
          <cx:pt idx="10418">2006</cx:pt>
          <cx:pt idx="10419">2006</cx:pt>
          <cx:pt idx="10420">2006</cx:pt>
          <cx:pt idx="10421">2006</cx:pt>
          <cx:pt idx="10422">2006</cx:pt>
          <cx:pt idx="10423">2006</cx:pt>
          <cx:pt idx="10424">2006</cx:pt>
          <cx:pt idx="10425">2006</cx:pt>
          <cx:pt idx="10426">2006</cx:pt>
          <cx:pt idx="10427">2006</cx:pt>
          <cx:pt idx="10428">2006</cx:pt>
          <cx:pt idx="10429">2006</cx:pt>
          <cx:pt idx="10430">2006</cx:pt>
          <cx:pt idx="10431">2006</cx:pt>
          <cx:pt idx="10432">2006</cx:pt>
          <cx:pt idx="10433">2006</cx:pt>
          <cx:pt idx="10434">2006</cx:pt>
          <cx:pt idx="10435">2006</cx:pt>
          <cx:pt idx="10436">2006</cx:pt>
          <cx:pt idx="10437">2006</cx:pt>
          <cx:pt idx="10438">2006</cx:pt>
          <cx:pt idx="10439">2006</cx:pt>
          <cx:pt idx="10440">2006</cx:pt>
          <cx:pt idx="10441">2006</cx:pt>
          <cx:pt idx="10442">2006</cx:pt>
          <cx:pt idx="10443">2006</cx:pt>
          <cx:pt idx="10444">2006</cx:pt>
          <cx:pt idx="10445">2006</cx:pt>
          <cx:pt idx="10446">2006</cx:pt>
          <cx:pt idx="10447">2006</cx:pt>
          <cx:pt idx="10448">2006</cx:pt>
          <cx:pt idx="10449">2006</cx:pt>
          <cx:pt idx="10450">2006</cx:pt>
          <cx:pt idx="10451">2006</cx:pt>
          <cx:pt idx="10452">2006</cx:pt>
          <cx:pt idx="10453">2006</cx:pt>
          <cx:pt idx="10454">2006</cx:pt>
          <cx:pt idx="10455">2006</cx:pt>
          <cx:pt idx="10456">2006</cx:pt>
          <cx:pt idx="10457">2006</cx:pt>
          <cx:pt idx="10458">2006</cx:pt>
          <cx:pt idx="10459">2006</cx:pt>
          <cx:pt idx="10460">2006</cx:pt>
          <cx:pt idx="10461">2006</cx:pt>
          <cx:pt idx="10462">2006</cx:pt>
          <cx:pt idx="10463">2006</cx:pt>
          <cx:pt idx="10464">2006</cx:pt>
          <cx:pt idx="10465">2006</cx:pt>
          <cx:pt idx="10466">2006</cx:pt>
          <cx:pt idx="10467">2006</cx:pt>
          <cx:pt idx="10468">2006</cx:pt>
          <cx:pt idx="10469">2006</cx:pt>
          <cx:pt idx="10470">2006</cx:pt>
          <cx:pt idx="10471">2006</cx:pt>
          <cx:pt idx="10472">2006</cx:pt>
          <cx:pt idx="10473">2006</cx:pt>
          <cx:pt idx="10474">2006</cx:pt>
          <cx:pt idx="10475">2006</cx:pt>
          <cx:pt idx="10476">2006</cx:pt>
          <cx:pt idx="10477">2006</cx:pt>
          <cx:pt idx="10478">2006</cx:pt>
          <cx:pt idx="10479">2006</cx:pt>
          <cx:pt idx="10480">2006</cx:pt>
          <cx:pt idx="10481">2006</cx:pt>
          <cx:pt idx="10482">2006</cx:pt>
          <cx:pt idx="10483">2006</cx:pt>
          <cx:pt idx="10484">2006</cx:pt>
          <cx:pt idx="10485">2006</cx:pt>
          <cx:pt idx="10486">2006</cx:pt>
          <cx:pt idx="10487">2006</cx:pt>
          <cx:pt idx="10488">2006</cx:pt>
          <cx:pt idx="10489">2006</cx:pt>
          <cx:pt idx="10490">2006</cx:pt>
          <cx:pt idx="10491">2006</cx:pt>
          <cx:pt idx="10492">2006</cx:pt>
          <cx:pt idx="10493">2006</cx:pt>
          <cx:pt idx="10494">2006</cx:pt>
          <cx:pt idx="10495">2006</cx:pt>
          <cx:pt idx="10496">2006</cx:pt>
          <cx:pt idx="10497">2006</cx:pt>
          <cx:pt idx="10498">2006</cx:pt>
          <cx:pt idx="10499">2006</cx:pt>
          <cx:pt idx="10500">2006</cx:pt>
          <cx:pt idx="10501">2006</cx:pt>
          <cx:pt idx="10502">2006</cx:pt>
          <cx:pt idx="10503">2006</cx:pt>
          <cx:pt idx="10504">2006</cx:pt>
          <cx:pt idx="10505">2006</cx:pt>
          <cx:pt idx="10506">2006</cx:pt>
          <cx:pt idx="10507">2006</cx:pt>
          <cx:pt idx="10508">2006</cx:pt>
          <cx:pt idx="10509">2006</cx:pt>
          <cx:pt idx="10510">2006</cx:pt>
          <cx:pt idx="10511">2006</cx:pt>
          <cx:pt idx="10512">2006</cx:pt>
          <cx:pt idx="10513">2006</cx:pt>
          <cx:pt idx="10514">2006</cx:pt>
          <cx:pt idx="10515">2006</cx:pt>
          <cx:pt idx="10516">2006</cx:pt>
          <cx:pt idx="10517">2006</cx:pt>
          <cx:pt idx="10518">2006</cx:pt>
          <cx:pt idx="10519">2006</cx:pt>
          <cx:pt idx="10520">2006</cx:pt>
          <cx:pt idx="10521">2006</cx:pt>
          <cx:pt idx="10522">2006</cx:pt>
          <cx:pt idx="10523">2006</cx:pt>
          <cx:pt idx="10524">2006</cx:pt>
          <cx:pt idx="10525">2006</cx:pt>
          <cx:pt idx="10526">2006</cx:pt>
          <cx:pt idx="10527">2006</cx:pt>
          <cx:pt idx="10528">2006</cx:pt>
          <cx:pt idx="10529">2006</cx:pt>
          <cx:pt idx="10530">2006</cx:pt>
          <cx:pt idx="10531">2006</cx:pt>
          <cx:pt idx="10532">2006</cx:pt>
          <cx:pt idx="10533">2006</cx:pt>
          <cx:pt idx="10534">2006</cx:pt>
          <cx:pt idx="10535">2006</cx:pt>
          <cx:pt idx="10536">2006</cx:pt>
          <cx:pt idx="10537">2006</cx:pt>
          <cx:pt idx="10538">2006</cx:pt>
          <cx:pt idx="10539">2006</cx:pt>
          <cx:pt idx="10540">2006</cx:pt>
          <cx:pt idx="10541">2006</cx:pt>
          <cx:pt idx="10542">2006</cx:pt>
          <cx:pt idx="10543">2006</cx:pt>
          <cx:pt idx="10544">2006</cx:pt>
          <cx:pt idx="10545">2006</cx:pt>
          <cx:pt idx="10546">2006</cx:pt>
          <cx:pt idx="10547">2006</cx:pt>
          <cx:pt idx="10548">2006</cx:pt>
          <cx:pt idx="10549">2006</cx:pt>
          <cx:pt idx="10550">2006</cx:pt>
          <cx:pt idx="10551">2006</cx:pt>
          <cx:pt idx="10552">2006</cx:pt>
          <cx:pt idx="10553">2006</cx:pt>
          <cx:pt idx="10554">2006</cx:pt>
          <cx:pt idx="10555">2006</cx:pt>
          <cx:pt idx="10556">2006</cx:pt>
          <cx:pt idx="10557">2006</cx:pt>
          <cx:pt idx="10558">2006</cx:pt>
          <cx:pt idx="10559">2006</cx:pt>
          <cx:pt idx="10560">2006</cx:pt>
          <cx:pt idx="10561">2006</cx:pt>
          <cx:pt idx="10562">2006</cx:pt>
          <cx:pt idx="10563">2006</cx:pt>
          <cx:pt idx="10564">2006</cx:pt>
          <cx:pt idx="10565">2006</cx:pt>
          <cx:pt idx="10566">2006</cx:pt>
          <cx:pt idx="10567">2006</cx:pt>
          <cx:pt idx="10568">2006</cx:pt>
          <cx:pt idx="10569">2006</cx:pt>
          <cx:pt idx="10570">2006</cx:pt>
          <cx:pt idx="10571">2006</cx:pt>
          <cx:pt idx="10572">2006</cx:pt>
          <cx:pt idx="10573">2006</cx:pt>
          <cx:pt idx="10574">2006</cx:pt>
          <cx:pt idx="10575">2006</cx:pt>
          <cx:pt idx="10576">2006</cx:pt>
          <cx:pt idx="10577">2006</cx:pt>
          <cx:pt idx="10578">2006</cx:pt>
          <cx:pt idx="10579">2006</cx:pt>
          <cx:pt idx="10580">2006</cx:pt>
          <cx:pt idx="10581">2006</cx:pt>
          <cx:pt idx="10582">2006</cx:pt>
          <cx:pt idx="10583">2006</cx:pt>
          <cx:pt idx="10584">2006</cx:pt>
          <cx:pt idx="10585">2006</cx:pt>
          <cx:pt idx="10586">2006</cx:pt>
          <cx:pt idx="10587">2006</cx:pt>
          <cx:pt idx="10588">2006</cx:pt>
          <cx:pt idx="10589">2006</cx:pt>
          <cx:pt idx="10590">2006</cx:pt>
          <cx:pt idx="10591">2006</cx:pt>
          <cx:pt idx="10592">2006</cx:pt>
          <cx:pt idx="10593">2006</cx:pt>
          <cx:pt idx="10594">2006</cx:pt>
          <cx:pt idx="10595">2006</cx:pt>
          <cx:pt idx="10596">2006</cx:pt>
          <cx:pt idx="10597">2006</cx:pt>
          <cx:pt idx="10598">2006</cx:pt>
          <cx:pt idx="10599">2006</cx:pt>
          <cx:pt idx="10600">2006</cx:pt>
          <cx:pt idx="10601">2006</cx:pt>
          <cx:pt idx="10602">2006</cx:pt>
          <cx:pt idx="10603">2006</cx:pt>
          <cx:pt idx="10604">2006</cx:pt>
          <cx:pt idx="10605">2006</cx:pt>
          <cx:pt idx="10606">2006</cx:pt>
          <cx:pt idx="10607">2006</cx:pt>
          <cx:pt idx="10608">2006</cx:pt>
          <cx:pt idx="10609">2006</cx:pt>
          <cx:pt idx="10610">2006</cx:pt>
          <cx:pt idx="10611">2006</cx:pt>
          <cx:pt idx="10612">2006</cx:pt>
          <cx:pt idx="10613">2006</cx:pt>
          <cx:pt idx="10614">2006</cx:pt>
          <cx:pt idx="10615">2006</cx:pt>
          <cx:pt idx="10616">2006</cx:pt>
          <cx:pt idx="10617">2006</cx:pt>
          <cx:pt idx="10618">2006</cx:pt>
          <cx:pt idx="10619">2006</cx:pt>
          <cx:pt idx="10620">2006</cx:pt>
          <cx:pt idx="10621">2006</cx:pt>
          <cx:pt idx="10622">2006</cx:pt>
          <cx:pt idx="10623">2006</cx:pt>
          <cx:pt idx="10624">2006</cx:pt>
          <cx:pt idx="10625">2006</cx:pt>
          <cx:pt idx="10626">2006</cx:pt>
          <cx:pt idx="10627">2006</cx:pt>
          <cx:pt idx="10628">2006</cx:pt>
          <cx:pt idx="10629">2006</cx:pt>
          <cx:pt idx="10630">2006</cx:pt>
          <cx:pt idx="10631">2006</cx:pt>
          <cx:pt idx="10632">2006</cx:pt>
          <cx:pt idx="10633">2006</cx:pt>
          <cx:pt idx="10634">2006</cx:pt>
          <cx:pt idx="10635">2006</cx:pt>
          <cx:pt idx="10636">2006</cx:pt>
          <cx:pt idx="10637">2006</cx:pt>
          <cx:pt idx="10638">2006</cx:pt>
          <cx:pt idx="10639">2006</cx:pt>
          <cx:pt idx="10640">2006</cx:pt>
          <cx:pt idx="10641">2006</cx:pt>
          <cx:pt idx="10642">2006</cx:pt>
          <cx:pt idx="10643">2006</cx:pt>
          <cx:pt idx="10644">2006</cx:pt>
          <cx:pt idx="10645">2006</cx:pt>
          <cx:pt idx="10646">2006</cx:pt>
          <cx:pt idx="10647">2006</cx:pt>
          <cx:pt idx="10648">2006</cx:pt>
          <cx:pt idx="10649">2006</cx:pt>
          <cx:pt idx="10650">2006</cx:pt>
          <cx:pt idx="10651">2006</cx:pt>
          <cx:pt idx="10652">2006</cx:pt>
          <cx:pt idx="10653">2006</cx:pt>
          <cx:pt idx="10654">2006</cx:pt>
          <cx:pt idx="10655">2006</cx:pt>
          <cx:pt idx="10656">2006</cx:pt>
          <cx:pt idx="10657">2006</cx:pt>
          <cx:pt idx="10658">2006</cx:pt>
          <cx:pt idx="10659">2006</cx:pt>
          <cx:pt idx="10660">2006</cx:pt>
          <cx:pt idx="10661">2006</cx:pt>
          <cx:pt idx="10662">2006</cx:pt>
          <cx:pt idx="10663">2006</cx:pt>
          <cx:pt idx="10664">2006</cx:pt>
          <cx:pt idx="10665">2006</cx:pt>
          <cx:pt idx="10666">2006</cx:pt>
          <cx:pt idx="10667">2006</cx:pt>
          <cx:pt idx="10668">2006</cx:pt>
          <cx:pt idx="10669">2006</cx:pt>
          <cx:pt idx="10670">2006</cx:pt>
          <cx:pt idx="10671">2006</cx:pt>
          <cx:pt idx="10672">2006</cx:pt>
          <cx:pt idx="10673">2006</cx:pt>
          <cx:pt idx="10674">2006</cx:pt>
          <cx:pt idx="10675">2006</cx:pt>
          <cx:pt idx="10676">2006</cx:pt>
          <cx:pt idx="10677">2006</cx:pt>
          <cx:pt idx="10678">2006</cx:pt>
          <cx:pt idx="10679">2006</cx:pt>
          <cx:pt idx="10680">2006</cx:pt>
          <cx:pt idx="10681">2006</cx:pt>
          <cx:pt idx="10682">2006</cx:pt>
          <cx:pt idx="10683">2006</cx:pt>
          <cx:pt idx="10684">2006</cx:pt>
          <cx:pt idx="10685">2006</cx:pt>
          <cx:pt idx="10686">2006</cx:pt>
          <cx:pt idx="10687">2006</cx:pt>
          <cx:pt idx="10688">2006</cx:pt>
          <cx:pt idx="10689">2006</cx:pt>
          <cx:pt idx="10690">2006</cx:pt>
          <cx:pt idx="10691">2006</cx:pt>
          <cx:pt idx="10692">2006</cx:pt>
          <cx:pt idx="10693">2006</cx:pt>
          <cx:pt idx="10694">2006</cx:pt>
          <cx:pt idx="10695">2006</cx:pt>
          <cx:pt idx="10696">2006</cx:pt>
          <cx:pt idx="10697">2006</cx:pt>
          <cx:pt idx="10698">2006</cx:pt>
          <cx:pt idx="10699">2006</cx:pt>
          <cx:pt idx="10700">2006</cx:pt>
          <cx:pt idx="10701">2006</cx:pt>
          <cx:pt idx="10702">2006</cx:pt>
          <cx:pt idx="10703">2006</cx:pt>
          <cx:pt idx="10704">2006</cx:pt>
          <cx:pt idx="10705">2006</cx:pt>
          <cx:pt idx="10706">2006</cx:pt>
          <cx:pt idx="10707">2006</cx:pt>
          <cx:pt idx="10708">2006</cx:pt>
          <cx:pt idx="10709">2006</cx:pt>
          <cx:pt idx="10710">2006</cx:pt>
          <cx:pt idx="10711">2006</cx:pt>
          <cx:pt idx="10712">2006</cx:pt>
          <cx:pt idx="10713">2006</cx:pt>
          <cx:pt idx="10714">2006</cx:pt>
          <cx:pt idx="10715">2006</cx:pt>
          <cx:pt idx="10716">2006</cx:pt>
          <cx:pt idx="10717">2006</cx:pt>
          <cx:pt idx="10718">2006</cx:pt>
          <cx:pt idx="10719">2006</cx:pt>
          <cx:pt idx="10720">2006</cx:pt>
          <cx:pt idx="10721">2006</cx:pt>
          <cx:pt idx="10722">2006</cx:pt>
          <cx:pt idx="10723">2006</cx:pt>
          <cx:pt idx="10724">2006</cx:pt>
          <cx:pt idx="10725">2006</cx:pt>
          <cx:pt idx="10726">2006</cx:pt>
          <cx:pt idx="10727">2006</cx:pt>
          <cx:pt idx="10728">2006</cx:pt>
          <cx:pt idx="10729">2006</cx:pt>
          <cx:pt idx="10730">2006</cx:pt>
          <cx:pt idx="10731">2006</cx:pt>
          <cx:pt idx="10732">2006</cx:pt>
          <cx:pt idx="10733">2006</cx:pt>
          <cx:pt idx="10734">2006</cx:pt>
          <cx:pt idx="10735">2006</cx:pt>
          <cx:pt idx="10736">2006</cx:pt>
          <cx:pt idx="10737">2006</cx:pt>
          <cx:pt idx="10738">2006</cx:pt>
          <cx:pt idx="10739">2006</cx:pt>
          <cx:pt idx="10740">2006</cx:pt>
          <cx:pt idx="10741">2006</cx:pt>
          <cx:pt idx="10742">2006</cx:pt>
          <cx:pt idx="10743">2006</cx:pt>
          <cx:pt idx="10744">2006</cx:pt>
          <cx:pt idx="10745">2006</cx:pt>
          <cx:pt idx="10746">2006</cx:pt>
          <cx:pt idx="10747">2006</cx:pt>
          <cx:pt idx="10748">2006</cx:pt>
          <cx:pt idx="10749">2006</cx:pt>
          <cx:pt idx="10750">2006</cx:pt>
          <cx:pt idx="10751">2006</cx:pt>
          <cx:pt idx="10752">2006</cx:pt>
          <cx:pt idx="10753">2006</cx:pt>
          <cx:pt idx="10754">2006</cx:pt>
          <cx:pt idx="10755">2006</cx:pt>
          <cx:pt idx="10756">2006</cx:pt>
          <cx:pt idx="10757">2006</cx:pt>
          <cx:pt idx="10758">2006</cx:pt>
          <cx:pt idx="10759">2006</cx:pt>
          <cx:pt idx="10760">2006</cx:pt>
          <cx:pt idx="10761">2006</cx:pt>
          <cx:pt idx="10762">2006</cx:pt>
          <cx:pt idx="10763">2006</cx:pt>
          <cx:pt idx="10764">2006</cx:pt>
          <cx:pt idx="10765">2006</cx:pt>
          <cx:pt idx="10766">2006</cx:pt>
          <cx:pt idx="10767">2006</cx:pt>
          <cx:pt idx="10768">2006</cx:pt>
          <cx:pt idx="10769">2006</cx:pt>
          <cx:pt idx="10770">2006</cx:pt>
          <cx:pt idx="10771">2006</cx:pt>
          <cx:pt idx="10772">2006</cx:pt>
          <cx:pt idx="10773">2006</cx:pt>
          <cx:pt idx="10774">2006</cx:pt>
          <cx:pt idx="10775">2006</cx:pt>
          <cx:pt idx="10776">2006</cx:pt>
          <cx:pt idx="10777">2006</cx:pt>
          <cx:pt idx="10778">2006</cx:pt>
          <cx:pt idx="10779">2006</cx:pt>
          <cx:pt idx="10780">2006</cx:pt>
          <cx:pt idx="10781">2006</cx:pt>
          <cx:pt idx="10782">2006</cx:pt>
          <cx:pt idx="10783">2006</cx:pt>
          <cx:pt idx="10784">2006</cx:pt>
          <cx:pt idx="10785">2006</cx:pt>
          <cx:pt idx="10786">2006</cx:pt>
          <cx:pt idx="10787">2006</cx:pt>
          <cx:pt idx="10788">2006</cx:pt>
          <cx:pt idx="10789">2006</cx:pt>
          <cx:pt idx="10790">2006</cx:pt>
          <cx:pt idx="10791">2006</cx:pt>
          <cx:pt idx="10792">2006</cx:pt>
          <cx:pt idx="10793">2006</cx:pt>
          <cx:pt idx="10794">2006</cx:pt>
          <cx:pt idx="10795">2006</cx:pt>
          <cx:pt idx="10796">2006</cx:pt>
          <cx:pt idx="10797">2006</cx:pt>
          <cx:pt idx="10798">2006</cx:pt>
          <cx:pt idx="10799">2006</cx:pt>
          <cx:pt idx="10800">2006</cx:pt>
          <cx:pt idx="10801">2006</cx:pt>
          <cx:pt idx="10802">2006</cx:pt>
          <cx:pt idx="10803">2006</cx:pt>
          <cx:pt idx="10804">2006</cx:pt>
          <cx:pt idx="10805">2006</cx:pt>
          <cx:pt idx="10806">2006</cx:pt>
          <cx:pt idx="10807">2006</cx:pt>
          <cx:pt idx="10808">2006</cx:pt>
          <cx:pt idx="10809">2006</cx:pt>
          <cx:pt idx="10810">2006</cx:pt>
          <cx:pt idx="10811">2006</cx:pt>
          <cx:pt idx="10812">2006</cx:pt>
          <cx:pt idx="10813">2006</cx:pt>
          <cx:pt idx="10814">2006</cx:pt>
          <cx:pt idx="10815">2006</cx:pt>
          <cx:pt idx="10816">2006</cx:pt>
          <cx:pt idx="10817">2006</cx:pt>
          <cx:pt idx="10818">2006</cx:pt>
          <cx:pt idx="10819">2006</cx:pt>
          <cx:pt idx="10820">2006</cx:pt>
          <cx:pt idx="10821">2006</cx:pt>
          <cx:pt idx="10822">2006</cx:pt>
          <cx:pt idx="10823">2006</cx:pt>
          <cx:pt idx="10824">2006</cx:pt>
          <cx:pt idx="10825">2006</cx:pt>
          <cx:pt idx="10826">2006</cx:pt>
          <cx:pt idx="10827">2006</cx:pt>
          <cx:pt idx="10828">2006</cx:pt>
          <cx:pt idx="10829">2006</cx:pt>
          <cx:pt idx="10830">2006</cx:pt>
          <cx:pt idx="10831">2006</cx:pt>
          <cx:pt idx="10832">2006</cx:pt>
          <cx:pt idx="10833">2006</cx:pt>
          <cx:pt idx="10834">2006</cx:pt>
          <cx:pt idx="10835">2006</cx:pt>
          <cx:pt idx="10836">2006</cx:pt>
          <cx:pt idx="10837">2006</cx:pt>
          <cx:pt idx="10838">2006</cx:pt>
          <cx:pt idx="10839">2006</cx:pt>
          <cx:pt idx="10840">2006</cx:pt>
          <cx:pt idx="10841">2006</cx:pt>
          <cx:pt idx="10842">2006</cx:pt>
          <cx:pt idx="10843">2006</cx:pt>
          <cx:pt idx="10844">2006</cx:pt>
          <cx:pt idx="10845">2006</cx:pt>
          <cx:pt idx="10846">2006</cx:pt>
          <cx:pt idx="10847">2006</cx:pt>
          <cx:pt idx="10848">2006</cx:pt>
          <cx:pt idx="10849">2006</cx:pt>
          <cx:pt idx="10850">2006</cx:pt>
          <cx:pt idx="10851">2006</cx:pt>
          <cx:pt idx="10852">2006</cx:pt>
          <cx:pt idx="10853">2006</cx:pt>
          <cx:pt idx="10854">2006</cx:pt>
          <cx:pt idx="10855">2006</cx:pt>
          <cx:pt idx="10856">2006</cx:pt>
          <cx:pt idx="10857">2006</cx:pt>
          <cx:pt idx="10858">2006</cx:pt>
          <cx:pt idx="10859">2006</cx:pt>
          <cx:pt idx="10860">2006</cx:pt>
          <cx:pt idx="10861">2006</cx:pt>
          <cx:pt idx="10862">2006</cx:pt>
          <cx:pt idx="10863">2006</cx:pt>
          <cx:pt idx="10864">2006</cx:pt>
          <cx:pt idx="10865">2006</cx:pt>
          <cx:pt idx="10866">2006</cx:pt>
          <cx:pt idx="10867">2006</cx:pt>
          <cx:pt idx="10868">2006</cx:pt>
          <cx:pt idx="10869">2006</cx:pt>
          <cx:pt idx="10870">2006</cx:pt>
          <cx:pt idx="10871">2006</cx:pt>
          <cx:pt idx="10872">2006</cx:pt>
          <cx:pt idx="10873">2006</cx:pt>
          <cx:pt idx="10874">2006</cx:pt>
          <cx:pt idx="10875">2006</cx:pt>
          <cx:pt idx="10876">2006</cx:pt>
          <cx:pt idx="10877">2006</cx:pt>
          <cx:pt idx="10878">2006</cx:pt>
          <cx:pt idx="10879">2006</cx:pt>
          <cx:pt idx="10880">2006</cx:pt>
          <cx:pt idx="10881">2006</cx:pt>
          <cx:pt idx="10882">2006</cx:pt>
          <cx:pt idx="10883">2006</cx:pt>
          <cx:pt idx="10884">2006</cx:pt>
          <cx:pt idx="10885">2006</cx:pt>
          <cx:pt idx="10886">2006</cx:pt>
          <cx:pt idx="10887">2006</cx:pt>
          <cx:pt idx="10888">2006</cx:pt>
          <cx:pt idx="10889">2006</cx:pt>
          <cx:pt idx="10890">2006</cx:pt>
          <cx:pt idx="10891">2006</cx:pt>
          <cx:pt idx="10892">2006</cx:pt>
          <cx:pt idx="10893">2006</cx:pt>
          <cx:pt idx="10894">2006</cx:pt>
          <cx:pt idx="10895">2006</cx:pt>
          <cx:pt idx="10896">2006</cx:pt>
          <cx:pt idx="10897">2006</cx:pt>
          <cx:pt idx="10898">2006</cx:pt>
          <cx:pt idx="10899">2006</cx:pt>
          <cx:pt idx="10900">2006</cx:pt>
          <cx:pt idx="10901">2006</cx:pt>
          <cx:pt idx="10902">2006</cx:pt>
          <cx:pt idx="10903">2006</cx:pt>
          <cx:pt idx="10904">2006</cx:pt>
          <cx:pt idx="10905">2006</cx:pt>
          <cx:pt idx="10906">2006</cx:pt>
          <cx:pt idx="10907">2006</cx:pt>
          <cx:pt idx="10908">2006</cx:pt>
          <cx:pt idx="10909">2006</cx:pt>
          <cx:pt idx="10910">2006</cx:pt>
          <cx:pt idx="10911">2006</cx:pt>
          <cx:pt idx="10912">2006</cx:pt>
          <cx:pt idx="10913">2006</cx:pt>
          <cx:pt idx="10914">2006</cx:pt>
          <cx:pt idx="10915">2006</cx:pt>
          <cx:pt idx="10916">2006</cx:pt>
          <cx:pt idx="10917">2006</cx:pt>
          <cx:pt idx="10918">2006</cx:pt>
          <cx:pt idx="10919">2006</cx:pt>
          <cx:pt idx="10920">2006</cx:pt>
          <cx:pt idx="10921">2006</cx:pt>
          <cx:pt idx="10922">2006</cx:pt>
          <cx:pt idx="10923">2006</cx:pt>
          <cx:pt idx="10924">2006</cx:pt>
          <cx:pt idx="10925">2006</cx:pt>
          <cx:pt idx="10926">2006</cx:pt>
          <cx:pt idx="10927">2006</cx:pt>
          <cx:pt idx="10928">2006</cx:pt>
          <cx:pt idx="10929">2006</cx:pt>
          <cx:pt idx="10930">2006</cx:pt>
          <cx:pt idx="10931">2006</cx:pt>
          <cx:pt idx="10932">2006</cx:pt>
          <cx:pt idx="10933">2006</cx:pt>
          <cx:pt idx="10934">2006</cx:pt>
          <cx:pt idx="10935">2006</cx:pt>
          <cx:pt idx="10936">2006</cx:pt>
          <cx:pt idx="10937">2006</cx:pt>
          <cx:pt idx="10938">2006</cx:pt>
          <cx:pt idx="10939">2006</cx:pt>
          <cx:pt idx="10940">2006</cx:pt>
          <cx:pt idx="10941">2006</cx:pt>
          <cx:pt idx="10942">2006</cx:pt>
          <cx:pt idx="10943">2006</cx:pt>
          <cx:pt idx="10944">2006</cx:pt>
          <cx:pt idx="10945">2006</cx:pt>
          <cx:pt idx="10946">2006</cx:pt>
          <cx:pt idx="10947">2006</cx:pt>
          <cx:pt idx="10948">2006</cx:pt>
          <cx:pt idx="10949">2006</cx:pt>
          <cx:pt idx="10950">2006</cx:pt>
          <cx:pt idx="10951">2006</cx:pt>
          <cx:pt idx="10952">2006</cx:pt>
          <cx:pt idx="10953">2006</cx:pt>
          <cx:pt idx="10954">2006</cx:pt>
          <cx:pt idx="10955">2006</cx:pt>
          <cx:pt idx="10956">2006</cx:pt>
          <cx:pt idx="10957">2006</cx:pt>
          <cx:pt idx="10958">2006</cx:pt>
          <cx:pt idx="10959">2006</cx:pt>
          <cx:pt idx="10960">2006</cx:pt>
          <cx:pt idx="10961">2006</cx:pt>
          <cx:pt idx="10962">2006</cx:pt>
          <cx:pt idx="10963">2006</cx:pt>
          <cx:pt idx="10964">2006</cx:pt>
          <cx:pt idx="10965">2006</cx:pt>
          <cx:pt idx="10966">2006</cx:pt>
          <cx:pt idx="10967">2006</cx:pt>
          <cx:pt idx="10968">2006</cx:pt>
          <cx:pt idx="10969">2006</cx:pt>
          <cx:pt idx="10970">2006</cx:pt>
          <cx:pt idx="10971">2006</cx:pt>
          <cx:pt idx="10972">2006</cx:pt>
          <cx:pt idx="10973">2006</cx:pt>
          <cx:pt idx="10974">2006</cx:pt>
          <cx:pt idx="10975">2006</cx:pt>
          <cx:pt idx="10976">2006</cx:pt>
          <cx:pt idx="10977">2006</cx:pt>
          <cx:pt idx="10978">2006</cx:pt>
          <cx:pt idx="10979">2006</cx:pt>
          <cx:pt idx="10980">2006</cx:pt>
          <cx:pt idx="10981">2006</cx:pt>
          <cx:pt idx="10982">2006</cx:pt>
          <cx:pt idx="10983">2006</cx:pt>
          <cx:pt idx="10984">2006</cx:pt>
          <cx:pt idx="10985">2006</cx:pt>
          <cx:pt idx="10986">2006</cx:pt>
          <cx:pt idx="10987">2006</cx:pt>
          <cx:pt idx="10988">2006</cx:pt>
          <cx:pt idx="10989">2006</cx:pt>
          <cx:pt idx="10990">2006</cx:pt>
          <cx:pt idx="10991">2006</cx:pt>
          <cx:pt idx="10992">2006</cx:pt>
          <cx:pt idx="10993">2006</cx:pt>
          <cx:pt idx="10994">2006</cx:pt>
          <cx:pt idx="10995">2006</cx:pt>
          <cx:pt idx="10996">2006</cx:pt>
          <cx:pt idx="10997">2006</cx:pt>
          <cx:pt idx="10998">2006</cx:pt>
          <cx:pt idx="10999">2006</cx:pt>
          <cx:pt idx="11000">2006</cx:pt>
          <cx:pt idx="11001">2006</cx:pt>
          <cx:pt idx="11002">2006</cx:pt>
          <cx:pt idx="11003">2006</cx:pt>
          <cx:pt idx="11004">2006</cx:pt>
          <cx:pt idx="11005">2006</cx:pt>
          <cx:pt idx="11006">2006</cx:pt>
          <cx:pt idx="11007">2006</cx:pt>
          <cx:pt idx="11008">2006</cx:pt>
          <cx:pt idx="11009">2006</cx:pt>
          <cx:pt idx="11010">2006</cx:pt>
          <cx:pt idx="11011">2006</cx:pt>
          <cx:pt idx="11012">2006</cx:pt>
          <cx:pt idx="11013">2006</cx:pt>
          <cx:pt idx="11014">2006</cx:pt>
          <cx:pt idx="11015">2006</cx:pt>
          <cx:pt idx="11016">2006</cx:pt>
          <cx:pt idx="11017">2006</cx:pt>
          <cx:pt idx="11018">2006</cx:pt>
          <cx:pt idx="11019">2006</cx:pt>
          <cx:pt idx="11020">2006</cx:pt>
          <cx:pt idx="11021">2006</cx:pt>
          <cx:pt idx="11022">2006</cx:pt>
          <cx:pt idx="11023">2006</cx:pt>
          <cx:pt idx="11024">2006</cx:pt>
          <cx:pt idx="11025">2006</cx:pt>
          <cx:pt idx="11026">2006</cx:pt>
          <cx:pt idx="11027">2006</cx:pt>
          <cx:pt idx="11028">2006</cx:pt>
          <cx:pt idx="11029">2006</cx:pt>
          <cx:pt idx="11030">2006</cx:pt>
          <cx:pt idx="11031">2006</cx:pt>
          <cx:pt idx="11032">2006</cx:pt>
          <cx:pt idx="11033">2006</cx:pt>
          <cx:pt idx="11034">2006</cx:pt>
          <cx:pt idx="11035">2006</cx:pt>
          <cx:pt idx="11036">2006</cx:pt>
          <cx:pt idx="11037">2006</cx:pt>
          <cx:pt idx="11038">2006</cx:pt>
          <cx:pt idx="11039">2006</cx:pt>
          <cx:pt idx="11040">2006</cx:pt>
          <cx:pt idx="11041">2006</cx:pt>
          <cx:pt idx="11042">2006</cx:pt>
          <cx:pt idx="11043">2006</cx:pt>
          <cx:pt idx="11044">2006</cx:pt>
          <cx:pt idx="11045">2006</cx:pt>
          <cx:pt idx="11046">2006</cx:pt>
          <cx:pt idx="11047">2006</cx:pt>
          <cx:pt idx="11048">2006</cx:pt>
          <cx:pt idx="11049">2006</cx:pt>
          <cx:pt idx="11050">2006</cx:pt>
          <cx:pt idx="11051">2006</cx:pt>
          <cx:pt idx="11052">2006</cx:pt>
          <cx:pt idx="11053">2006</cx:pt>
          <cx:pt idx="11054">2006</cx:pt>
          <cx:pt idx="11055">2006</cx:pt>
          <cx:pt idx="11056">2006</cx:pt>
          <cx:pt idx="11057">2006</cx:pt>
          <cx:pt idx="11058">2006</cx:pt>
          <cx:pt idx="11059">2006</cx:pt>
          <cx:pt idx="11060">2006</cx:pt>
          <cx:pt idx="11061">2006</cx:pt>
          <cx:pt idx="11062">2006</cx:pt>
          <cx:pt idx="11063">2006</cx:pt>
          <cx:pt idx="11064">2006</cx:pt>
          <cx:pt idx="11065">2006</cx:pt>
          <cx:pt idx="11066">2006</cx:pt>
          <cx:pt idx="11067">2006</cx:pt>
          <cx:pt idx="11068">2006</cx:pt>
          <cx:pt idx="11069">2006</cx:pt>
          <cx:pt idx="11070">2006</cx:pt>
          <cx:pt idx="11071">2006</cx:pt>
          <cx:pt idx="11072">2006</cx:pt>
          <cx:pt idx="11073">2006</cx:pt>
          <cx:pt idx="11074">2006</cx:pt>
          <cx:pt idx="11075">2006</cx:pt>
          <cx:pt idx="11076">2006</cx:pt>
          <cx:pt idx="11077">2006</cx:pt>
          <cx:pt idx="11078">2006</cx:pt>
          <cx:pt idx="11079">2006</cx:pt>
          <cx:pt idx="11080">2006</cx:pt>
          <cx:pt idx="11081">2006</cx:pt>
          <cx:pt idx="11082">2006</cx:pt>
          <cx:pt idx="11083">2006</cx:pt>
          <cx:pt idx="11084">2006</cx:pt>
          <cx:pt idx="11085">2006</cx:pt>
          <cx:pt idx="11086">2006</cx:pt>
          <cx:pt idx="11087">2006</cx:pt>
          <cx:pt idx="11088">2006</cx:pt>
          <cx:pt idx="11089">2006</cx:pt>
          <cx:pt idx="11090">2006</cx:pt>
          <cx:pt idx="11091">2006</cx:pt>
          <cx:pt idx="11092">2006</cx:pt>
          <cx:pt idx="11093">2006</cx:pt>
          <cx:pt idx="11094">2006</cx:pt>
          <cx:pt idx="11095">2006</cx:pt>
          <cx:pt idx="11096">2006</cx:pt>
          <cx:pt idx="11097">2006</cx:pt>
          <cx:pt idx="11098">2006</cx:pt>
          <cx:pt idx="11099">2006</cx:pt>
          <cx:pt idx="11100">2006</cx:pt>
          <cx:pt idx="11101">2006</cx:pt>
          <cx:pt idx="11102">2006</cx:pt>
          <cx:pt idx="11103">2006</cx:pt>
          <cx:pt idx="11104">2006</cx:pt>
          <cx:pt idx="11105">2006</cx:pt>
          <cx:pt idx="11106">2006</cx:pt>
          <cx:pt idx="11107">2006</cx:pt>
          <cx:pt idx="11108">2006</cx:pt>
          <cx:pt idx="11109">2006</cx:pt>
          <cx:pt idx="11110">2006</cx:pt>
          <cx:pt idx="11111">2006</cx:pt>
          <cx:pt idx="11112">2006</cx:pt>
          <cx:pt idx="11113">2006</cx:pt>
          <cx:pt idx="11114">2006</cx:pt>
          <cx:pt idx="11115">2006</cx:pt>
          <cx:pt idx="11116">2006</cx:pt>
          <cx:pt idx="11117">2006</cx:pt>
          <cx:pt idx="11118">2006</cx:pt>
          <cx:pt idx="11119">2006</cx:pt>
          <cx:pt idx="11120">2006</cx:pt>
          <cx:pt idx="11121">2006</cx:pt>
          <cx:pt idx="11122">2006</cx:pt>
          <cx:pt idx="11123">2006</cx:pt>
          <cx:pt idx="11124">2006</cx:pt>
          <cx:pt idx="11125">2006</cx:pt>
          <cx:pt idx="11126">2006</cx:pt>
          <cx:pt idx="11127">2006</cx:pt>
          <cx:pt idx="11128">2006</cx:pt>
          <cx:pt idx="11129">2006</cx:pt>
          <cx:pt idx="11130">2006</cx:pt>
          <cx:pt idx="11131">2006</cx:pt>
          <cx:pt idx="11132">2006</cx:pt>
          <cx:pt idx="11133">2006</cx:pt>
          <cx:pt idx="11134">2006</cx:pt>
          <cx:pt idx="11135">2006</cx:pt>
          <cx:pt idx="11136">2006</cx:pt>
          <cx:pt idx="11137">2006</cx:pt>
          <cx:pt idx="11138">2006</cx:pt>
          <cx:pt idx="11139">2006</cx:pt>
          <cx:pt idx="11140">2006</cx:pt>
          <cx:pt idx="11141">2006</cx:pt>
          <cx:pt idx="11142">2006</cx:pt>
          <cx:pt idx="11143">2006</cx:pt>
          <cx:pt idx="11144">2006</cx:pt>
          <cx:pt idx="11145">2006</cx:pt>
          <cx:pt idx="11146">2006</cx:pt>
          <cx:pt idx="11147">2006</cx:pt>
          <cx:pt idx="11148">2006</cx:pt>
          <cx:pt idx="11149">2006</cx:pt>
          <cx:pt idx="11150">2006</cx:pt>
          <cx:pt idx="11151">2006</cx:pt>
          <cx:pt idx="11152">2006</cx:pt>
          <cx:pt idx="11153">2006</cx:pt>
          <cx:pt idx="11154">2006</cx:pt>
          <cx:pt idx="11155">2006</cx:pt>
          <cx:pt idx="11156">2006</cx:pt>
          <cx:pt idx="11157">2006</cx:pt>
          <cx:pt idx="11158">2006</cx:pt>
          <cx:pt idx="11159">2006</cx:pt>
          <cx:pt idx="11160">2006</cx:pt>
          <cx:pt idx="11161">2006</cx:pt>
          <cx:pt idx="11162">2006</cx:pt>
          <cx:pt idx="11163">2006</cx:pt>
          <cx:pt idx="11164">2006</cx:pt>
          <cx:pt idx="11165">2006</cx:pt>
          <cx:pt idx="11166">2006</cx:pt>
          <cx:pt idx="11167">2006</cx:pt>
          <cx:pt idx="11168">2006</cx:pt>
          <cx:pt idx="11169">2006</cx:pt>
          <cx:pt idx="11170">2006</cx:pt>
          <cx:pt idx="11171">2006</cx:pt>
          <cx:pt idx="11172">2006</cx:pt>
          <cx:pt idx="11173">2006</cx:pt>
          <cx:pt idx="11174">2006</cx:pt>
          <cx:pt idx="11175">2006</cx:pt>
          <cx:pt idx="11176">2006</cx:pt>
          <cx:pt idx="11177">2006</cx:pt>
          <cx:pt idx="11178">2006</cx:pt>
          <cx:pt idx="11179">2006</cx:pt>
          <cx:pt idx="11180">2006</cx:pt>
          <cx:pt idx="11181">2006</cx:pt>
          <cx:pt idx="11182">2006</cx:pt>
          <cx:pt idx="11183">2006</cx:pt>
          <cx:pt idx="11184">2006</cx:pt>
          <cx:pt idx="11185">2006</cx:pt>
          <cx:pt idx="11186">2006</cx:pt>
          <cx:pt idx="11187">2006</cx:pt>
          <cx:pt idx="11188">2006</cx:pt>
          <cx:pt idx="11189">2006</cx:pt>
          <cx:pt idx="11190">2006</cx:pt>
          <cx:pt idx="11191">2006</cx:pt>
          <cx:pt idx="11192">2006</cx:pt>
          <cx:pt idx="11193">2006</cx:pt>
          <cx:pt idx="11194">2006</cx:pt>
          <cx:pt idx="11195">2006</cx:pt>
          <cx:pt idx="11196">2006</cx:pt>
          <cx:pt idx="11197">2006</cx:pt>
          <cx:pt idx="11198">2006</cx:pt>
          <cx:pt idx="11199">2006</cx:pt>
          <cx:pt idx="11200">2006</cx:pt>
          <cx:pt idx="11201">2006</cx:pt>
          <cx:pt idx="11202">2006</cx:pt>
          <cx:pt idx="11203">2006</cx:pt>
          <cx:pt idx="11204">2006</cx:pt>
          <cx:pt idx="11205">2006</cx:pt>
          <cx:pt idx="11206">2006</cx:pt>
          <cx:pt idx="11207">2006</cx:pt>
          <cx:pt idx="11208">2006</cx:pt>
          <cx:pt idx="11209">2006</cx:pt>
          <cx:pt idx="11210">2006</cx:pt>
          <cx:pt idx="11211">2006</cx:pt>
          <cx:pt idx="11212">2006</cx:pt>
          <cx:pt idx="11213">2006</cx:pt>
          <cx:pt idx="11214">2006</cx:pt>
          <cx:pt idx="11215">2006</cx:pt>
          <cx:pt idx="11216">2006</cx:pt>
          <cx:pt idx="11217">2006</cx:pt>
          <cx:pt idx="11218">2006</cx:pt>
          <cx:pt idx="11219">2006</cx:pt>
          <cx:pt idx="11220">2006</cx:pt>
          <cx:pt idx="11221">2006</cx:pt>
          <cx:pt idx="11222">2006</cx:pt>
          <cx:pt idx="11223">2006</cx:pt>
          <cx:pt idx="11224">2006</cx:pt>
          <cx:pt idx="11225">2006</cx:pt>
          <cx:pt idx="11226">2006</cx:pt>
          <cx:pt idx="11227">2006</cx:pt>
          <cx:pt idx="11228">2006</cx:pt>
          <cx:pt idx="11229">2006</cx:pt>
          <cx:pt idx="11230">2006</cx:pt>
          <cx:pt idx="11231">2006</cx:pt>
          <cx:pt idx="11232">2006</cx:pt>
          <cx:pt idx="11233">2006</cx:pt>
          <cx:pt idx="11234">2006</cx:pt>
          <cx:pt idx="11235">2006</cx:pt>
          <cx:pt idx="11236">2006</cx:pt>
          <cx:pt idx="11237">2006</cx:pt>
          <cx:pt idx="11238">2006</cx:pt>
          <cx:pt idx="11239">2006</cx:pt>
          <cx:pt idx="11240">2006</cx:pt>
          <cx:pt idx="11241">2006</cx:pt>
          <cx:pt idx="11242">2006</cx:pt>
          <cx:pt idx="11243">2006</cx:pt>
          <cx:pt idx="11244">2006</cx:pt>
          <cx:pt idx="11245">2006</cx:pt>
          <cx:pt idx="11246">2006</cx:pt>
          <cx:pt idx="11247">2006</cx:pt>
          <cx:pt idx="11248">2006</cx:pt>
          <cx:pt idx="11249">2006</cx:pt>
          <cx:pt idx="11250">2006</cx:pt>
          <cx:pt idx="11251">2006</cx:pt>
          <cx:pt idx="11252">2006</cx:pt>
          <cx:pt idx="11253">2006</cx:pt>
          <cx:pt idx="11254">2006</cx:pt>
          <cx:pt idx="11255">2006</cx:pt>
          <cx:pt idx="11256">2006</cx:pt>
          <cx:pt idx="11257">2006</cx:pt>
          <cx:pt idx="11258">2006</cx:pt>
          <cx:pt idx="11259">2006</cx:pt>
          <cx:pt idx="11260">2006</cx:pt>
          <cx:pt idx="11261">2006</cx:pt>
          <cx:pt idx="11262">2006</cx:pt>
          <cx:pt idx="11263">2006</cx:pt>
          <cx:pt idx="11264">2006</cx:pt>
          <cx:pt idx="11265">2006</cx:pt>
          <cx:pt idx="11266">2006</cx:pt>
          <cx:pt idx="11267">2006</cx:pt>
          <cx:pt idx="11268">2006</cx:pt>
          <cx:pt idx="11269">2006</cx:pt>
          <cx:pt idx="11270">2006</cx:pt>
          <cx:pt idx="11271">2006</cx:pt>
          <cx:pt idx="11272">2006</cx:pt>
          <cx:pt idx="11273">2006</cx:pt>
          <cx:pt idx="11274">2006</cx:pt>
          <cx:pt idx="11275">2006</cx:pt>
          <cx:pt idx="11276">2006</cx:pt>
          <cx:pt idx="11277">2006</cx:pt>
          <cx:pt idx="11278">2006</cx:pt>
          <cx:pt idx="11279">2006</cx:pt>
          <cx:pt idx="11280">2006</cx:pt>
          <cx:pt idx="11281">2006</cx:pt>
          <cx:pt idx="11282">2006</cx:pt>
          <cx:pt idx="11283">2006</cx:pt>
          <cx:pt idx="11284">2006</cx:pt>
          <cx:pt idx="11285">2006</cx:pt>
          <cx:pt idx="11286">2006</cx:pt>
          <cx:pt idx="11287">2006</cx:pt>
          <cx:pt idx="11288">2006</cx:pt>
          <cx:pt idx="11289">2006</cx:pt>
          <cx:pt idx="11290">2006</cx:pt>
          <cx:pt idx="11291">2006</cx:pt>
          <cx:pt idx="11292">2006</cx:pt>
          <cx:pt idx="11293">2006</cx:pt>
          <cx:pt idx="11294">2006</cx:pt>
          <cx:pt idx="11295">2006</cx:pt>
          <cx:pt idx="11296">2006</cx:pt>
          <cx:pt idx="11297">2006</cx:pt>
          <cx:pt idx="11298">2006</cx:pt>
          <cx:pt idx="11299">2006</cx:pt>
          <cx:pt idx="11300">2006</cx:pt>
          <cx:pt idx="11301">2006</cx:pt>
          <cx:pt idx="11302">2006</cx:pt>
          <cx:pt idx="11303">2006</cx:pt>
          <cx:pt idx="11304">2006</cx:pt>
          <cx:pt idx="11305">2006</cx:pt>
          <cx:pt idx="11306">2006</cx:pt>
          <cx:pt idx="11307">2006</cx:pt>
          <cx:pt idx="11308">2006</cx:pt>
          <cx:pt idx="11309">2006</cx:pt>
          <cx:pt idx="11310">2006</cx:pt>
          <cx:pt idx="11311">2006</cx:pt>
          <cx:pt idx="11312">2006</cx:pt>
          <cx:pt idx="11313">2006</cx:pt>
          <cx:pt idx="11314">2006</cx:pt>
          <cx:pt idx="11315">2006</cx:pt>
          <cx:pt idx="11316">2006</cx:pt>
          <cx:pt idx="11317">2006</cx:pt>
          <cx:pt idx="11318">2006</cx:pt>
          <cx:pt idx="11319">2006</cx:pt>
          <cx:pt idx="11320">2006</cx:pt>
          <cx:pt idx="11321">2006</cx:pt>
          <cx:pt idx="11322">2006</cx:pt>
          <cx:pt idx="11323">2006</cx:pt>
          <cx:pt idx="11324">2006</cx:pt>
          <cx:pt idx="11325">2006</cx:pt>
          <cx:pt idx="11326">2006</cx:pt>
          <cx:pt idx="11327">2006</cx:pt>
          <cx:pt idx="11328">2006</cx:pt>
          <cx:pt idx="11329">2006</cx:pt>
          <cx:pt idx="11330">2006</cx:pt>
          <cx:pt idx="11331">2006</cx:pt>
          <cx:pt idx="11332">2006</cx:pt>
          <cx:pt idx="11333">2006</cx:pt>
          <cx:pt idx="11334">2006</cx:pt>
          <cx:pt idx="11335">2006</cx:pt>
          <cx:pt idx="11336">2006</cx:pt>
          <cx:pt idx="11337">2006</cx:pt>
          <cx:pt idx="11338">2006</cx:pt>
          <cx:pt idx="11339">2006</cx:pt>
          <cx:pt idx="11340">2006</cx:pt>
          <cx:pt idx="11341">2006</cx:pt>
          <cx:pt idx="11342">2006</cx:pt>
          <cx:pt idx="11343">2006</cx:pt>
          <cx:pt idx="11344">2006</cx:pt>
          <cx:pt idx="11345">2006</cx:pt>
          <cx:pt idx="11346">2006</cx:pt>
          <cx:pt idx="11347">2006</cx:pt>
          <cx:pt idx="11348">2006</cx:pt>
          <cx:pt idx="11349">2006</cx:pt>
          <cx:pt idx="11350">2006</cx:pt>
          <cx:pt idx="11351">2006</cx:pt>
          <cx:pt idx="11352">2006</cx:pt>
          <cx:pt idx="11353">2006</cx:pt>
          <cx:pt idx="11354">2006</cx:pt>
          <cx:pt idx="11355">2006</cx:pt>
          <cx:pt idx="11356">2006</cx:pt>
          <cx:pt idx="11357">2006</cx:pt>
          <cx:pt idx="11358">2006</cx:pt>
          <cx:pt idx="11359">2006</cx:pt>
          <cx:pt idx="11360">2006</cx:pt>
          <cx:pt idx="11361">2006</cx:pt>
          <cx:pt idx="11362">2006</cx:pt>
          <cx:pt idx="11363">2006</cx:pt>
          <cx:pt idx="11364">2006</cx:pt>
          <cx:pt idx="11365">2006</cx:pt>
          <cx:pt idx="11366">2006</cx:pt>
          <cx:pt idx="11367">2006</cx:pt>
          <cx:pt idx="11368">2006</cx:pt>
          <cx:pt idx="11369">2006</cx:pt>
          <cx:pt idx="11370">2006</cx:pt>
          <cx:pt idx="11371">2006</cx:pt>
          <cx:pt idx="11372">2006</cx:pt>
          <cx:pt idx="11373">2006</cx:pt>
          <cx:pt idx="11374">2006</cx:pt>
          <cx:pt idx="11375">2006</cx:pt>
          <cx:pt idx="11376">2006</cx:pt>
          <cx:pt idx="11377">2006</cx:pt>
          <cx:pt idx="11378">2006</cx:pt>
          <cx:pt idx="11379">2006</cx:pt>
          <cx:pt idx="11380">2006</cx:pt>
          <cx:pt idx="11381">2006</cx:pt>
          <cx:pt idx="11382">2006</cx:pt>
          <cx:pt idx="11383">2006</cx:pt>
          <cx:pt idx="11384">2006</cx:pt>
          <cx:pt idx="11385">2006</cx:pt>
          <cx:pt idx="11386">2006</cx:pt>
          <cx:pt idx="11387">2006</cx:pt>
          <cx:pt idx="11388">2006</cx:pt>
          <cx:pt idx="11389">2006</cx:pt>
          <cx:pt idx="11390">2006</cx:pt>
          <cx:pt idx="11391">2006</cx:pt>
          <cx:pt idx="11392">2006</cx:pt>
          <cx:pt idx="11393">2006</cx:pt>
          <cx:pt idx="11394">2006</cx:pt>
          <cx:pt idx="11395">2006</cx:pt>
          <cx:pt idx="11396">2006</cx:pt>
          <cx:pt idx="11397">2006</cx:pt>
          <cx:pt idx="11398">2006</cx:pt>
          <cx:pt idx="11399">2006</cx:pt>
          <cx:pt idx="11400">2006</cx:pt>
          <cx:pt idx="11401">2006</cx:pt>
          <cx:pt idx="11402">2006</cx:pt>
          <cx:pt idx="11403">2006</cx:pt>
          <cx:pt idx="11404">2006</cx:pt>
          <cx:pt idx="11405">2006</cx:pt>
          <cx:pt idx="11406">2006</cx:pt>
          <cx:pt idx="11407">2006</cx:pt>
          <cx:pt idx="11408">2006</cx:pt>
          <cx:pt idx="11409">2006</cx:pt>
          <cx:pt idx="11410">2006</cx:pt>
          <cx:pt idx="11411">2006</cx:pt>
          <cx:pt idx="11412">2006</cx:pt>
          <cx:pt idx="11413">2006</cx:pt>
          <cx:pt idx="11414">2006</cx:pt>
          <cx:pt idx="11415">2006</cx:pt>
          <cx:pt idx="11416">2006</cx:pt>
          <cx:pt idx="11417">2006</cx:pt>
          <cx:pt idx="11418">2006</cx:pt>
          <cx:pt idx="11419">2006</cx:pt>
          <cx:pt idx="11420">2006</cx:pt>
          <cx:pt idx="11421">2006</cx:pt>
          <cx:pt idx="11422">2006</cx:pt>
          <cx:pt idx="11423">2006</cx:pt>
          <cx:pt idx="11424">2006</cx:pt>
          <cx:pt idx="11425">2006</cx:pt>
          <cx:pt idx="11426">2006</cx:pt>
          <cx:pt idx="11427">2006</cx:pt>
          <cx:pt idx="11428">2006</cx:pt>
          <cx:pt idx="11429">2006</cx:pt>
          <cx:pt idx="11430">2006</cx:pt>
          <cx:pt idx="11431">2006</cx:pt>
          <cx:pt idx="11432">2006</cx:pt>
          <cx:pt idx="11433">2006</cx:pt>
          <cx:pt idx="11434">2006</cx:pt>
          <cx:pt idx="11435">2006</cx:pt>
          <cx:pt idx="11436">2006</cx:pt>
          <cx:pt idx="11437">2006</cx:pt>
          <cx:pt idx="11438">2006</cx:pt>
          <cx:pt idx="11439">2006</cx:pt>
          <cx:pt idx="11440">2006</cx:pt>
          <cx:pt idx="11441">2006</cx:pt>
          <cx:pt idx="11442">2006</cx:pt>
          <cx:pt idx="11443">2006</cx:pt>
          <cx:pt idx="11444">2006</cx:pt>
          <cx:pt idx="11445">2006</cx:pt>
          <cx:pt idx="11446">2006</cx:pt>
          <cx:pt idx="11447">2006</cx:pt>
          <cx:pt idx="11448">2006</cx:pt>
          <cx:pt idx="11449">2006</cx:pt>
          <cx:pt idx="11450">2006</cx:pt>
          <cx:pt idx="11451">2006</cx:pt>
          <cx:pt idx="11452">2006</cx:pt>
          <cx:pt idx="11453">2006</cx:pt>
          <cx:pt idx="11454">2006</cx:pt>
          <cx:pt idx="11455">2006</cx:pt>
          <cx:pt idx="11456">2006</cx:pt>
          <cx:pt idx="11457">2006</cx:pt>
          <cx:pt idx="11458">2006</cx:pt>
          <cx:pt idx="11459">2006</cx:pt>
          <cx:pt idx="11460">2006</cx:pt>
          <cx:pt idx="11461">2006</cx:pt>
          <cx:pt idx="11462">2006</cx:pt>
          <cx:pt idx="11463">2006</cx:pt>
          <cx:pt idx="11464">2006</cx:pt>
          <cx:pt idx="11465">2006</cx:pt>
          <cx:pt idx="11466">2006</cx:pt>
          <cx:pt idx="11467">2006</cx:pt>
          <cx:pt idx="11468">2006</cx:pt>
          <cx:pt idx="11469">2006</cx:pt>
          <cx:pt idx="11470">2006</cx:pt>
          <cx:pt idx="11471">2006</cx:pt>
          <cx:pt idx="11472">2006</cx:pt>
          <cx:pt idx="11473">2006</cx:pt>
          <cx:pt idx="11474">2006</cx:pt>
          <cx:pt idx="11475">2006</cx:pt>
          <cx:pt idx="11476">2006</cx:pt>
          <cx:pt idx="11477">2006</cx:pt>
          <cx:pt idx="11478">2006</cx:pt>
          <cx:pt idx="11479">2006</cx:pt>
          <cx:pt idx="11480">2006</cx:pt>
          <cx:pt idx="11481">2006</cx:pt>
          <cx:pt idx="11482">2006</cx:pt>
          <cx:pt idx="11483">2006</cx:pt>
          <cx:pt idx="11484">2006</cx:pt>
          <cx:pt idx="11485">2006</cx:pt>
          <cx:pt idx="11486">2006</cx:pt>
          <cx:pt idx="11487">2006</cx:pt>
          <cx:pt idx="11488">2006</cx:pt>
          <cx:pt idx="11489">2006</cx:pt>
          <cx:pt idx="11490">2006</cx:pt>
          <cx:pt idx="11491">2006</cx:pt>
          <cx:pt idx="11492">2006</cx:pt>
          <cx:pt idx="11493">2006</cx:pt>
          <cx:pt idx="11494">2006</cx:pt>
          <cx:pt idx="11495">2006</cx:pt>
          <cx:pt idx="11496">2006</cx:pt>
          <cx:pt idx="11497">2006</cx:pt>
          <cx:pt idx="11498">2006</cx:pt>
          <cx:pt idx="11499">2006</cx:pt>
          <cx:pt idx="11500">2006</cx:pt>
          <cx:pt idx="11501">2006</cx:pt>
          <cx:pt idx="11502">2006</cx:pt>
          <cx:pt idx="11503">2006</cx:pt>
          <cx:pt idx="11504">2006</cx:pt>
          <cx:pt idx="11505">2006</cx:pt>
          <cx:pt idx="11506">2006</cx:pt>
          <cx:pt idx="11507">2006</cx:pt>
          <cx:pt idx="11508">2006</cx:pt>
          <cx:pt idx="11509">2006</cx:pt>
          <cx:pt idx="11510">2006</cx:pt>
          <cx:pt idx="11511">2006</cx:pt>
          <cx:pt idx="11512">2006</cx:pt>
          <cx:pt idx="11513">2006</cx:pt>
          <cx:pt idx="11514">2006</cx:pt>
          <cx:pt idx="11515">2006</cx:pt>
          <cx:pt idx="11516">2006</cx:pt>
          <cx:pt idx="11517">2006</cx:pt>
          <cx:pt idx="11518">2006</cx:pt>
          <cx:pt idx="11519">2006</cx:pt>
          <cx:pt idx="11520">2006</cx:pt>
          <cx:pt idx="11521">2006</cx:pt>
          <cx:pt idx="11522">2006</cx:pt>
          <cx:pt idx="11523">2006</cx:pt>
          <cx:pt idx="11524">2006</cx:pt>
          <cx:pt idx="11525">2006</cx:pt>
          <cx:pt idx="11526">2006</cx:pt>
          <cx:pt idx="11527">2006</cx:pt>
          <cx:pt idx="11528">2006</cx:pt>
          <cx:pt idx="11529">2006</cx:pt>
          <cx:pt idx="11530">2006</cx:pt>
          <cx:pt idx="11531">2006</cx:pt>
          <cx:pt idx="11532">2006</cx:pt>
          <cx:pt idx="11533">2006</cx:pt>
          <cx:pt idx="11534">2006</cx:pt>
          <cx:pt idx="11535">2006</cx:pt>
          <cx:pt idx="11536">2006</cx:pt>
          <cx:pt idx="11537">2006</cx:pt>
          <cx:pt idx="11538">2006</cx:pt>
          <cx:pt idx="11539">2006</cx:pt>
          <cx:pt idx="11540">2006</cx:pt>
          <cx:pt idx="11541">2006</cx:pt>
          <cx:pt idx="11542">2006</cx:pt>
          <cx:pt idx="11543">2006</cx:pt>
          <cx:pt idx="11544">2006</cx:pt>
          <cx:pt idx="11545">2006</cx:pt>
          <cx:pt idx="11546">2006</cx:pt>
          <cx:pt idx="11547">2006</cx:pt>
          <cx:pt idx="11548">2006</cx:pt>
          <cx:pt idx="11549">2006</cx:pt>
          <cx:pt idx="11550">2006</cx:pt>
          <cx:pt idx="11551">2006</cx:pt>
          <cx:pt idx="11552">2006</cx:pt>
          <cx:pt idx="11553">2006</cx:pt>
          <cx:pt idx="11554">2006</cx:pt>
          <cx:pt idx="11555">2006</cx:pt>
          <cx:pt idx="11556">2006</cx:pt>
          <cx:pt idx="11557">2006</cx:pt>
          <cx:pt idx="11558">2006</cx:pt>
          <cx:pt idx="11559">2006</cx:pt>
          <cx:pt idx="11560">2006</cx:pt>
          <cx:pt idx="11561">2006</cx:pt>
          <cx:pt idx="11562">2006</cx:pt>
          <cx:pt idx="11563">2006</cx:pt>
          <cx:pt idx="11564">2006</cx:pt>
          <cx:pt idx="11565">2006</cx:pt>
          <cx:pt idx="11566">2006</cx:pt>
          <cx:pt idx="11567">2006</cx:pt>
          <cx:pt idx="11568">2006</cx:pt>
          <cx:pt idx="11569">2006</cx:pt>
          <cx:pt idx="11570">2006</cx:pt>
          <cx:pt idx="11571">2006</cx:pt>
          <cx:pt idx="11572">2006</cx:pt>
          <cx:pt idx="11573">2006</cx:pt>
          <cx:pt idx="11574">2006</cx:pt>
          <cx:pt idx="11575">2006</cx:pt>
          <cx:pt idx="11576">2006</cx:pt>
          <cx:pt idx="11577">2006</cx:pt>
          <cx:pt idx="11578">2006</cx:pt>
          <cx:pt idx="11579">2006</cx:pt>
          <cx:pt idx="11580">2006</cx:pt>
          <cx:pt idx="11581">2006</cx:pt>
          <cx:pt idx="11582">2006</cx:pt>
          <cx:pt idx="11583">2006</cx:pt>
          <cx:pt idx="11584">2006</cx:pt>
          <cx:pt idx="11585">2006</cx:pt>
          <cx:pt idx="11586">2006</cx:pt>
          <cx:pt idx="11587">2006</cx:pt>
          <cx:pt idx="11588">2006</cx:pt>
          <cx:pt idx="11589">2006</cx:pt>
          <cx:pt idx="11590">2006</cx:pt>
          <cx:pt idx="11591">2006</cx:pt>
          <cx:pt idx="11592">2006</cx:pt>
          <cx:pt idx="11593">2006</cx:pt>
          <cx:pt idx="11594">2006</cx:pt>
          <cx:pt idx="11595">2006</cx:pt>
          <cx:pt idx="11596">2006</cx:pt>
          <cx:pt idx="11597">2006</cx:pt>
          <cx:pt idx="11598">2006</cx:pt>
          <cx:pt idx="11599">2006</cx:pt>
          <cx:pt idx="11600">2006</cx:pt>
          <cx:pt idx="11601">2006</cx:pt>
          <cx:pt idx="11602">2006</cx:pt>
          <cx:pt idx="11603">2006</cx:pt>
          <cx:pt idx="11604">2006</cx:pt>
          <cx:pt idx="11605">2006</cx:pt>
          <cx:pt idx="11606">2006</cx:pt>
          <cx:pt idx="11607">2006</cx:pt>
          <cx:pt idx="11608">2006</cx:pt>
          <cx:pt idx="11609">2006</cx:pt>
          <cx:pt idx="11610">2006</cx:pt>
          <cx:pt idx="11611">2006</cx:pt>
          <cx:pt idx="11612">2006</cx:pt>
          <cx:pt idx="11613">2006</cx:pt>
          <cx:pt idx="11614">2006</cx:pt>
          <cx:pt idx="11615">2006</cx:pt>
          <cx:pt idx="11616">2006</cx:pt>
          <cx:pt idx="11617">2006</cx:pt>
          <cx:pt idx="11618">2006</cx:pt>
          <cx:pt idx="11619">2006</cx:pt>
          <cx:pt idx="11620">2006</cx:pt>
          <cx:pt idx="11621">2006</cx:pt>
          <cx:pt idx="11622">2006</cx:pt>
          <cx:pt idx="11623">2006</cx:pt>
          <cx:pt idx="11624">2006</cx:pt>
          <cx:pt idx="11625">2006</cx:pt>
          <cx:pt idx="11626">2006</cx:pt>
          <cx:pt idx="11627">2006</cx:pt>
          <cx:pt idx="11628">2006</cx:pt>
          <cx:pt idx="11629">2006</cx:pt>
          <cx:pt idx="11630">2006</cx:pt>
          <cx:pt idx="11631">2006</cx:pt>
          <cx:pt idx="11632">2006</cx:pt>
          <cx:pt idx="11633">2006</cx:pt>
          <cx:pt idx="11634">2006</cx:pt>
          <cx:pt idx="11635">2006</cx:pt>
          <cx:pt idx="11636">2006</cx:pt>
          <cx:pt idx="11637">2006</cx:pt>
          <cx:pt idx="11638">2006</cx:pt>
          <cx:pt idx="11639">2006</cx:pt>
          <cx:pt idx="11640">2006</cx:pt>
          <cx:pt idx="11641">2006</cx:pt>
          <cx:pt idx="11642">2006</cx:pt>
          <cx:pt idx="11643">2006</cx:pt>
          <cx:pt idx="11644">2006</cx:pt>
          <cx:pt idx="11645">2006</cx:pt>
          <cx:pt idx="11646">2006</cx:pt>
          <cx:pt idx="11647">2006</cx:pt>
          <cx:pt idx="11648">2006</cx:pt>
          <cx:pt idx="11649">2006</cx:pt>
          <cx:pt idx="11650">2006</cx:pt>
          <cx:pt idx="11651">2006</cx:pt>
          <cx:pt idx="11652">2006</cx:pt>
          <cx:pt idx="11653">2006</cx:pt>
          <cx:pt idx="11654">2006</cx:pt>
          <cx:pt idx="11655">2006</cx:pt>
          <cx:pt idx="11656">2006</cx:pt>
          <cx:pt idx="11657">2006</cx:pt>
          <cx:pt idx="11658">2006</cx:pt>
          <cx:pt idx="11659">2006</cx:pt>
          <cx:pt idx="11660">2006</cx:pt>
          <cx:pt idx="11661">2006</cx:pt>
          <cx:pt idx="11662">2006</cx:pt>
          <cx:pt idx="11663">2006</cx:pt>
          <cx:pt idx="11664">2006</cx:pt>
          <cx:pt idx="11665">2006</cx:pt>
          <cx:pt idx="11666">2006</cx:pt>
          <cx:pt idx="11667">2006</cx:pt>
          <cx:pt idx="11668">2006</cx:pt>
          <cx:pt idx="11669">2006</cx:pt>
          <cx:pt idx="11670">2006</cx:pt>
          <cx:pt idx="11671">2006</cx:pt>
          <cx:pt idx="11672">2006</cx:pt>
          <cx:pt idx="11673">2006</cx:pt>
          <cx:pt idx="11674">2006</cx:pt>
          <cx:pt idx="11675">2006</cx:pt>
          <cx:pt idx="11676">2006</cx:pt>
          <cx:pt idx="11677">2006</cx:pt>
          <cx:pt idx="11678">2006</cx:pt>
          <cx:pt idx="11679">2006</cx:pt>
          <cx:pt idx="11680">2006</cx:pt>
          <cx:pt idx="11681">2006</cx:pt>
          <cx:pt idx="11682">2006</cx:pt>
          <cx:pt idx="11683">2006</cx:pt>
          <cx:pt idx="11684">2006</cx:pt>
          <cx:pt idx="11685">2006</cx:pt>
          <cx:pt idx="11686">2006</cx:pt>
          <cx:pt idx="11687">2006</cx:pt>
          <cx:pt idx="11688">2006</cx:pt>
          <cx:pt idx="11689">2006</cx:pt>
          <cx:pt idx="11690">2006</cx:pt>
          <cx:pt idx="11691">2006</cx:pt>
          <cx:pt idx="11692">2006</cx:pt>
          <cx:pt idx="11693">2006</cx:pt>
          <cx:pt idx="11694">2006</cx:pt>
          <cx:pt idx="11695">2006</cx:pt>
          <cx:pt idx="11696">2006</cx:pt>
          <cx:pt idx="11697">2006</cx:pt>
          <cx:pt idx="11698">2006</cx:pt>
          <cx:pt idx="11699">2006</cx:pt>
          <cx:pt idx="11700">2006</cx:pt>
          <cx:pt idx="11701">2006</cx:pt>
          <cx:pt idx="11702">2006</cx:pt>
          <cx:pt idx="11703">2006</cx:pt>
          <cx:pt idx="11704">2006</cx:pt>
          <cx:pt idx="11705">2006</cx:pt>
          <cx:pt idx="11706">2006</cx:pt>
          <cx:pt idx="11707">2006</cx:pt>
          <cx:pt idx="11708">2006</cx:pt>
          <cx:pt idx="11709">2006</cx:pt>
          <cx:pt idx="11710">2006</cx:pt>
          <cx:pt idx="11711">2006</cx:pt>
          <cx:pt idx="11712">2006</cx:pt>
          <cx:pt idx="11713">2006</cx:pt>
          <cx:pt idx="11714">2006</cx:pt>
          <cx:pt idx="11715">2006</cx:pt>
          <cx:pt idx="11716">2006</cx:pt>
          <cx:pt idx="11717">2006</cx:pt>
          <cx:pt idx="11718">2006</cx:pt>
          <cx:pt idx="11719">2006</cx:pt>
          <cx:pt idx="11720">2006</cx:pt>
          <cx:pt idx="11721">2006</cx:pt>
          <cx:pt idx="11722">2006</cx:pt>
          <cx:pt idx="11723">2006</cx:pt>
          <cx:pt idx="11724">2006</cx:pt>
          <cx:pt idx="11725">2006</cx:pt>
          <cx:pt idx="11726">2006</cx:pt>
          <cx:pt idx="11727">2006</cx:pt>
          <cx:pt idx="11728">2006</cx:pt>
          <cx:pt idx="11729">2006</cx:pt>
          <cx:pt idx="11730">2006</cx:pt>
          <cx:pt idx="11731">2006</cx:pt>
          <cx:pt idx="11732">2006</cx:pt>
          <cx:pt idx="11733">2006</cx:pt>
          <cx:pt idx="11734">2006</cx:pt>
          <cx:pt idx="11735">2006</cx:pt>
          <cx:pt idx="11736">2006</cx:pt>
          <cx:pt idx="11737">2006</cx:pt>
          <cx:pt idx="11738">2006</cx:pt>
          <cx:pt idx="11739">2006</cx:pt>
          <cx:pt idx="11740">2006</cx:pt>
          <cx:pt idx="11741">2006</cx:pt>
          <cx:pt idx="11742">2006</cx:pt>
          <cx:pt idx="11743">2006</cx:pt>
          <cx:pt idx="11744">2006</cx:pt>
          <cx:pt idx="11745">2006</cx:pt>
          <cx:pt idx="11746">2006</cx:pt>
          <cx:pt idx="11747">2006</cx:pt>
          <cx:pt idx="11748">2006</cx:pt>
          <cx:pt idx="11749">2006</cx:pt>
          <cx:pt idx="11750">2006</cx:pt>
          <cx:pt idx="11751">2006</cx:pt>
          <cx:pt idx="11752">2006</cx:pt>
          <cx:pt idx="11753">2006</cx:pt>
          <cx:pt idx="11754">2006</cx:pt>
          <cx:pt idx="11755">2006</cx:pt>
          <cx:pt idx="11756">2006</cx:pt>
          <cx:pt idx="11757">2006</cx:pt>
          <cx:pt idx="11758">2006</cx:pt>
          <cx:pt idx="11759">2006</cx:pt>
          <cx:pt idx="11760">2006</cx:pt>
          <cx:pt idx="11761">2006</cx:pt>
          <cx:pt idx="11762">2006</cx:pt>
          <cx:pt idx="11763">2006</cx:pt>
          <cx:pt idx="11764">2006</cx:pt>
          <cx:pt idx="11765">2006</cx:pt>
          <cx:pt idx="11766">2006</cx:pt>
          <cx:pt idx="11767">2006</cx:pt>
          <cx:pt idx="11768">2006</cx:pt>
          <cx:pt idx="11769">2006</cx:pt>
          <cx:pt idx="11770">2006</cx:pt>
          <cx:pt idx="11771">2006</cx:pt>
          <cx:pt idx="11772">2006</cx:pt>
          <cx:pt idx="11773">2006</cx:pt>
          <cx:pt idx="11774">2006</cx:pt>
          <cx:pt idx="11775">2006</cx:pt>
          <cx:pt idx="11776">2006</cx:pt>
          <cx:pt idx="11777">2006</cx:pt>
          <cx:pt idx="11778">2006</cx:pt>
          <cx:pt idx="11779">2006</cx:pt>
          <cx:pt idx="11780">2006</cx:pt>
          <cx:pt idx="11781">2006</cx:pt>
          <cx:pt idx="11782">2006</cx:pt>
          <cx:pt idx="11783">2006</cx:pt>
          <cx:pt idx="11784">2006</cx:pt>
          <cx:pt idx="11785">2006</cx:pt>
          <cx:pt idx="11786">2006</cx:pt>
          <cx:pt idx="11787">2006</cx:pt>
          <cx:pt idx="11788">2006</cx:pt>
          <cx:pt idx="11789">2006</cx:pt>
          <cx:pt idx="11790">2006</cx:pt>
          <cx:pt idx="11791">2006</cx:pt>
          <cx:pt idx="11792">2006</cx:pt>
          <cx:pt idx="11793">2006</cx:pt>
          <cx:pt idx="11794">2006</cx:pt>
          <cx:pt idx="11795">2006</cx:pt>
          <cx:pt idx="11796">2006</cx:pt>
          <cx:pt idx="11797">2006</cx:pt>
          <cx:pt idx="11798">2006</cx:pt>
          <cx:pt idx="11799">2006</cx:pt>
          <cx:pt idx="11800">2006</cx:pt>
          <cx:pt idx="11801">2006</cx:pt>
          <cx:pt idx="11802">2006</cx:pt>
          <cx:pt idx="11803">2006</cx:pt>
          <cx:pt idx="11804">2006</cx:pt>
          <cx:pt idx="11805">2006</cx:pt>
          <cx:pt idx="11806">2006</cx:pt>
          <cx:pt idx="11807">2006</cx:pt>
          <cx:pt idx="11808">2006</cx:pt>
          <cx:pt idx="11809">2006</cx:pt>
          <cx:pt idx="11810">2006</cx:pt>
          <cx:pt idx="11811">2006</cx:pt>
          <cx:pt idx="11812">2006</cx:pt>
          <cx:pt idx="11813">2006</cx:pt>
          <cx:pt idx="11814">2006</cx:pt>
          <cx:pt idx="11815">2006</cx:pt>
          <cx:pt idx="11816">2006</cx:pt>
          <cx:pt idx="11817">2006</cx:pt>
          <cx:pt idx="11818">2006</cx:pt>
          <cx:pt idx="11819">2006</cx:pt>
          <cx:pt idx="11820">2006</cx:pt>
          <cx:pt idx="11821">2006</cx:pt>
          <cx:pt idx="11822">2006</cx:pt>
          <cx:pt idx="11823">2006</cx:pt>
          <cx:pt idx="11824">2006</cx:pt>
          <cx:pt idx="11825">2006</cx:pt>
          <cx:pt idx="11826">2006</cx:pt>
          <cx:pt idx="11827">2006</cx:pt>
          <cx:pt idx="11828">2006</cx:pt>
          <cx:pt idx="11829">2006</cx:pt>
          <cx:pt idx="11830">2006</cx:pt>
          <cx:pt idx="11831">2006</cx:pt>
          <cx:pt idx="11832">2006</cx:pt>
          <cx:pt idx="11833">2006</cx:pt>
          <cx:pt idx="11834">2006</cx:pt>
          <cx:pt idx="11835">2006</cx:pt>
          <cx:pt idx="11836">2006</cx:pt>
          <cx:pt idx="11837">2006</cx:pt>
          <cx:pt idx="11838">2006</cx:pt>
          <cx:pt idx="11839">2006</cx:pt>
          <cx:pt idx="11840">2006</cx:pt>
          <cx:pt idx="11841">2006</cx:pt>
          <cx:pt idx="11842">2006</cx:pt>
          <cx:pt idx="11843">2006</cx:pt>
          <cx:pt idx="11844">2006</cx:pt>
          <cx:pt idx="11845">2006</cx:pt>
          <cx:pt idx="11846">2006</cx:pt>
          <cx:pt idx="11847">2006</cx:pt>
          <cx:pt idx="11848">2006</cx:pt>
          <cx:pt idx="11849">2006</cx:pt>
          <cx:pt idx="11850">2006</cx:pt>
          <cx:pt idx="11851">2006</cx:pt>
          <cx:pt idx="11852">2006</cx:pt>
          <cx:pt idx="11853">2006</cx:pt>
          <cx:pt idx="11854">2006</cx:pt>
          <cx:pt idx="11855">2006</cx:pt>
          <cx:pt idx="11856">2006</cx:pt>
          <cx:pt idx="11857">2006</cx:pt>
          <cx:pt idx="11858">2006</cx:pt>
          <cx:pt idx="11859">2006</cx:pt>
          <cx:pt idx="11860">2006</cx:pt>
          <cx:pt idx="11861">2006</cx:pt>
          <cx:pt idx="11862">2006</cx:pt>
          <cx:pt idx="11863">2006</cx:pt>
          <cx:pt idx="11864">2006</cx:pt>
          <cx:pt idx="11865">2006</cx:pt>
          <cx:pt idx="11866">2006</cx:pt>
          <cx:pt idx="11867">2006</cx:pt>
          <cx:pt idx="11868">2006</cx:pt>
          <cx:pt idx="11869">2006</cx:pt>
          <cx:pt idx="11870">2006</cx:pt>
          <cx:pt idx="11871">2006</cx:pt>
          <cx:pt idx="11872">2006</cx:pt>
          <cx:pt idx="11873">2006</cx:pt>
          <cx:pt idx="11874">2006</cx:pt>
          <cx:pt idx="11875">2006</cx:pt>
          <cx:pt idx="11876">2006</cx:pt>
          <cx:pt idx="11877">2006</cx:pt>
          <cx:pt idx="11878">2006</cx:pt>
          <cx:pt idx="11879">2006</cx:pt>
          <cx:pt idx="11880">2006</cx:pt>
          <cx:pt idx="11881">2006</cx:pt>
          <cx:pt idx="11882">2006</cx:pt>
          <cx:pt idx="11883">2006</cx:pt>
          <cx:pt idx="11884">2006</cx:pt>
          <cx:pt idx="11885">2006</cx:pt>
          <cx:pt idx="11886">2006</cx:pt>
          <cx:pt idx="11887">2006</cx:pt>
          <cx:pt idx="11888">2006</cx:pt>
          <cx:pt idx="11889">2006</cx:pt>
          <cx:pt idx="11890">2006</cx:pt>
          <cx:pt idx="11891">2006</cx:pt>
          <cx:pt idx="11892">2006</cx:pt>
          <cx:pt idx="11893">2006</cx:pt>
          <cx:pt idx="11894">2006</cx:pt>
          <cx:pt idx="11895">2006</cx:pt>
          <cx:pt idx="11896">2006</cx:pt>
          <cx:pt idx="11897">2006</cx:pt>
          <cx:pt idx="11898">2006</cx:pt>
          <cx:pt idx="11899">2006</cx:pt>
          <cx:pt idx="11900">2006</cx:pt>
          <cx:pt idx="11901">2006</cx:pt>
          <cx:pt idx="11902">2006</cx:pt>
          <cx:pt idx="11903">2006</cx:pt>
          <cx:pt idx="11904">2006</cx:pt>
          <cx:pt idx="11905">2006</cx:pt>
          <cx:pt idx="11906">2006</cx:pt>
          <cx:pt idx="11907">2006</cx:pt>
          <cx:pt idx="11908">2006</cx:pt>
          <cx:pt idx="11909">2006</cx:pt>
          <cx:pt idx="11910">2006</cx:pt>
          <cx:pt idx="11911">2006</cx:pt>
          <cx:pt idx="11912">2006</cx:pt>
          <cx:pt idx="11913">2006</cx:pt>
          <cx:pt idx="11914">2006</cx:pt>
          <cx:pt idx="11915">2006</cx:pt>
          <cx:pt idx="11916">2006</cx:pt>
          <cx:pt idx="11917">2006</cx:pt>
          <cx:pt idx="11918">2006</cx:pt>
          <cx:pt idx="11919">2006</cx:pt>
          <cx:pt idx="11920">2006</cx:pt>
          <cx:pt idx="11921">2006</cx:pt>
          <cx:pt idx="11922">2006</cx:pt>
          <cx:pt idx="11923">2006</cx:pt>
          <cx:pt idx="11924">2006</cx:pt>
          <cx:pt idx="11925">2006</cx:pt>
          <cx:pt idx="11926">2006</cx:pt>
          <cx:pt idx="11927">2006</cx:pt>
          <cx:pt idx="11928">2006</cx:pt>
          <cx:pt idx="11929">2006</cx:pt>
          <cx:pt idx="11930">2006</cx:pt>
          <cx:pt idx="11931">2006</cx:pt>
          <cx:pt idx="11932">2006</cx:pt>
          <cx:pt idx="11933">2006</cx:pt>
          <cx:pt idx="11934">2006</cx:pt>
          <cx:pt idx="11935">2006</cx:pt>
          <cx:pt idx="11936">2006</cx:pt>
          <cx:pt idx="11937">2006</cx:pt>
          <cx:pt idx="11938">2006</cx:pt>
          <cx:pt idx="11939">2006</cx:pt>
          <cx:pt idx="11940">2006</cx:pt>
          <cx:pt idx="11941">2006</cx:pt>
          <cx:pt idx="11942">2006</cx:pt>
          <cx:pt idx="11943">2006</cx:pt>
          <cx:pt idx="11944">2006</cx:pt>
          <cx:pt idx="11945">2006</cx:pt>
          <cx:pt idx="11946">2006</cx:pt>
          <cx:pt idx="11947">2006</cx:pt>
          <cx:pt idx="11948">2006</cx:pt>
          <cx:pt idx="11949">2006</cx:pt>
          <cx:pt idx="11950">2006</cx:pt>
          <cx:pt idx="11951">2006</cx:pt>
          <cx:pt idx="11952">2006</cx:pt>
          <cx:pt idx="11953">2006</cx:pt>
          <cx:pt idx="11954">2006</cx:pt>
          <cx:pt idx="11955">2006</cx:pt>
          <cx:pt idx="11956">2006</cx:pt>
          <cx:pt idx="11957">2006</cx:pt>
          <cx:pt idx="11958">2006</cx:pt>
          <cx:pt idx="11959">2006</cx:pt>
          <cx:pt idx="11960">2006</cx:pt>
          <cx:pt idx="11961">2006</cx:pt>
          <cx:pt idx="11962">2006</cx:pt>
          <cx:pt idx="11963">2006</cx:pt>
          <cx:pt idx="11964">2006</cx:pt>
          <cx:pt idx="11965">2006</cx:pt>
          <cx:pt idx="11966">2006</cx:pt>
          <cx:pt idx="11967">2006</cx:pt>
          <cx:pt idx="11968">2006</cx:pt>
          <cx:pt idx="11969">2006</cx:pt>
          <cx:pt idx="11970">2006</cx:pt>
          <cx:pt idx="11971">2006</cx:pt>
          <cx:pt idx="11972">2006</cx:pt>
          <cx:pt idx="11973">2006</cx:pt>
          <cx:pt idx="11974">2006</cx:pt>
          <cx:pt idx="11975">2006</cx:pt>
          <cx:pt idx="11976">2006</cx:pt>
          <cx:pt idx="11977">2006</cx:pt>
          <cx:pt idx="11978">2006</cx:pt>
          <cx:pt idx="11979">2006</cx:pt>
          <cx:pt idx="11980">2006</cx:pt>
          <cx:pt idx="11981">2006</cx:pt>
          <cx:pt idx="11982">2006</cx:pt>
          <cx:pt idx="11983">2006</cx:pt>
          <cx:pt idx="11984">2006</cx:pt>
          <cx:pt idx="11985">2006</cx:pt>
          <cx:pt idx="11986">2006</cx:pt>
          <cx:pt idx="11987">2006</cx:pt>
          <cx:pt idx="11988">2006</cx:pt>
          <cx:pt idx="11989">2006</cx:pt>
          <cx:pt idx="11990">2006</cx:pt>
          <cx:pt idx="11991">2006</cx:pt>
          <cx:pt idx="11992">2006</cx:pt>
          <cx:pt idx="11993">2006</cx:pt>
          <cx:pt idx="11994">2006</cx:pt>
          <cx:pt idx="11995">2006</cx:pt>
          <cx:pt idx="11996">2006</cx:pt>
          <cx:pt idx="11997">2006</cx:pt>
          <cx:pt idx="11998">2006</cx:pt>
          <cx:pt idx="11999">2006</cx:pt>
          <cx:pt idx="12000">2006</cx:pt>
          <cx:pt idx="12001">2006</cx:pt>
          <cx:pt idx="12002">2006</cx:pt>
          <cx:pt idx="12003">2006</cx:pt>
          <cx:pt idx="12004">2006</cx:pt>
          <cx:pt idx="12005">2006</cx:pt>
          <cx:pt idx="12006">2006</cx:pt>
          <cx:pt idx="12007">2006</cx:pt>
          <cx:pt idx="12008">2006</cx:pt>
          <cx:pt idx="12009">2006</cx:pt>
          <cx:pt idx="12010">2006</cx:pt>
          <cx:pt idx="12011">2006</cx:pt>
          <cx:pt idx="12012">2006</cx:pt>
          <cx:pt idx="12013">2006</cx:pt>
          <cx:pt idx="12014">2006</cx:pt>
          <cx:pt idx="12015">2006</cx:pt>
          <cx:pt idx="12016">2006</cx:pt>
          <cx:pt idx="12017">2006</cx:pt>
          <cx:pt idx="12018">2006</cx:pt>
          <cx:pt idx="12019">2006</cx:pt>
          <cx:pt idx="12020">2006</cx:pt>
          <cx:pt idx="12021">2006</cx:pt>
          <cx:pt idx="12022">2006</cx:pt>
          <cx:pt idx="12023">2006</cx:pt>
          <cx:pt idx="12024">2006</cx:pt>
          <cx:pt idx="12025">2006</cx:pt>
          <cx:pt idx="12026">2006</cx:pt>
          <cx:pt idx="12027">2006</cx:pt>
          <cx:pt idx="12028">2006</cx:pt>
          <cx:pt idx="12029">2006</cx:pt>
          <cx:pt idx="12030">2006</cx:pt>
          <cx:pt idx="12031">2006</cx:pt>
          <cx:pt idx="12032">2006</cx:pt>
          <cx:pt idx="12033">2006</cx:pt>
          <cx:pt idx="12034">2006</cx:pt>
          <cx:pt idx="12035">2006</cx:pt>
          <cx:pt idx="12036">2006</cx:pt>
          <cx:pt idx="12037">2006</cx:pt>
          <cx:pt idx="12038">2006</cx:pt>
          <cx:pt idx="12039">2006</cx:pt>
          <cx:pt idx="12040">2006</cx:pt>
          <cx:pt idx="12041">2006</cx:pt>
          <cx:pt idx="12042">2006</cx:pt>
          <cx:pt idx="12043">2006</cx:pt>
          <cx:pt idx="12044">2006</cx:pt>
          <cx:pt idx="12045">2006</cx:pt>
          <cx:pt idx="12046">2006</cx:pt>
          <cx:pt idx="12047">2006</cx:pt>
          <cx:pt idx="12048">2006</cx:pt>
          <cx:pt idx="12049">2006</cx:pt>
          <cx:pt idx="12050">2006</cx:pt>
          <cx:pt idx="12051">2006</cx:pt>
          <cx:pt idx="12052">2006</cx:pt>
          <cx:pt idx="12053">2006</cx:pt>
          <cx:pt idx="12054">2006</cx:pt>
          <cx:pt idx="12055">2006</cx:pt>
          <cx:pt idx="12056">2006</cx:pt>
          <cx:pt idx="12057">2006</cx:pt>
          <cx:pt idx="12058">2006</cx:pt>
          <cx:pt idx="12059">2006</cx:pt>
          <cx:pt idx="12060">2006</cx:pt>
          <cx:pt idx="12061">2006</cx:pt>
          <cx:pt idx="12062">2006</cx:pt>
          <cx:pt idx="12063">2006</cx:pt>
          <cx:pt idx="12064">2006</cx:pt>
          <cx:pt idx="12065">2006</cx:pt>
          <cx:pt idx="12066">2006</cx:pt>
          <cx:pt idx="12067">2006</cx:pt>
          <cx:pt idx="12068">2006</cx:pt>
          <cx:pt idx="12069">2006</cx:pt>
          <cx:pt idx="12070">2006</cx:pt>
          <cx:pt idx="12071">2006</cx:pt>
          <cx:pt idx="12072">2006</cx:pt>
          <cx:pt idx="12073">2006</cx:pt>
          <cx:pt idx="12074">2006</cx:pt>
          <cx:pt idx="12075">2006</cx:pt>
          <cx:pt idx="12076">2006</cx:pt>
          <cx:pt idx="12077">2006</cx:pt>
          <cx:pt idx="12078">2007</cx:pt>
          <cx:pt idx="12079">2007</cx:pt>
          <cx:pt idx="12080">2007</cx:pt>
          <cx:pt idx="12081">2007</cx:pt>
          <cx:pt idx="12082">2007</cx:pt>
          <cx:pt idx="12083">2007</cx:pt>
          <cx:pt idx="12084">2007</cx:pt>
          <cx:pt idx="12085">2007</cx:pt>
          <cx:pt idx="12086">2007</cx:pt>
          <cx:pt idx="12087">2007</cx:pt>
          <cx:pt idx="12088">2007</cx:pt>
          <cx:pt idx="12089">2007</cx:pt>
          <cx:pt idx="12090">2007</cx:pt>
          <cx:pt idx="12091">2007</cx:pt>
          <cx:pt idx="12092">2007</cx:pt>
          <cx:pt idx="12093">2007</cx:pt>
          <cx:pt idx="12094">2007</cx:pt>
          <cx:pt idx="12095">2007</cx:pt>
          <cx:pt idx="12096">2007</cx:pt>
          <cx:pt idx="12097">2007</cx:pt>
          <cx:pt idx="12098">2007</cx:pt>
          <cx:pt idx="12099">2007</cx:pt>
          <cx:pt idx="12100">2007</cx:pt>
          <cx:pt idx="12101">2007</cx:pt>
          <cx:pt idx="12102">2007</cx:pt>
          <cx:pt idx="12103">2007</cx:pt>
          <cx:pt idx="12104">2007</cx:pt>
          <cx:pt idx="12105">2007</cx:pt>
          <cx:pt idx="12106">2007</cx:pt>
          <cx:pt idx="12107">2007</cx:pt>
          <cx:pt idx="12108">2007</cx:pt>
          <cx:pt idx="12109">2007</cx:pt>
          <cx:pt idx="12110">2007</cx:pt>
          <cx:pt idx="12111">2007</cx:pt>
          <cx:pt idx="12112">2007</cx:pt>
          <cx:pt idx="12113">2007</cx:pt>
          <cx:pt idx="12114">2007</cx:pt>
          <cx:pt idx="12115">2007</cx:pt>
          <cx:pt idx="12116">2007</cx:pt>
          <cx:pt idx="12117">2007</cx:pt>
          <cx:pt idx="12118">2007</cx:pt>
          <cx:pt idx="12119">2007</cx:pt>
          <cx:pt idx="12120">2007</cx:pt>
          <cx:pt idx="12121">2007</cx:pt>
          <cx:pt idx="12122">2007</cx:pt>
          <cx:pt idx="12123">2007</cx:pt>
          <cx:pt idx="12124">2007</cx:pt>
          <cx:pt idx="12125">2007</cx:pt>
          <cx:pt idx="12126">2007</cx:pt>
          <cx:pt idx="12127">2007</cx:pt>
          <cx:pt idx="12128">2007</cx:pt>
          <cx:pt idx="12129">2007</cx:pt>
          <cx:pt idx="12130">2007</cx:pt>
          <cx:pt idx="12131">2007</cx:pt>
          <cx:pt idx="12132">2007</cx:pt>
          <cx:pt idx="12133">2007</cx:pt>
          <cx:pt idx="12134">2007</cx:pt>
          <cx:pt idx="12135">2007</cx:pt>
          <cx:pt idx="12136">2007</cx:pt>
          <cx:pt idx="12137">2007</cx:pt>
          <cx:pt idx="12138">2007</cx:pt>
          <cx:pt idx="12139">2007</cx:pt>
          <cx:pt idx="12140">2007</cx:pt>
          <cx:pt idx="12141">2007</cx:pt>
          <cx:pt idx="12142">2007</cx:pt>
          <cx:pt idx="12143">2007</cx:pt>
          <cx:pt idx="12144">2007</cx:pt>
          <cx:pt idx="12145">2007</cx:pt>
          <cx:pt idx="12146">2007</cx:pt>
          <cx:pt idx="12147">2007</cx:pt>
          <cx:pt idx="12148">2007</cx:pt>
          <cx:pt idx="12149">2007</cx:pt>
          <cx:pt idx="12150">2007</cx:pt>
          <cx:pt idx="12151">2007</cx:pt>
          <cx:pt idx="12152">2007</cx:pt>
          <cx:pt idx="12153">2007</cx:pt>
          <cx:pt idx="12154">2007</cx:pt>
          <cx:pt idx="12155">2007</cx:pt>
          <cx:pt idx="12156">2007</cx:pt>
          <cx:pt idx="12157">2007</cx:pt>
          <cx:pt idx="12158">2007</cx:pt>
          <cx:pt idx="12159">2007</cx:pt>
          <cx:pt idx="12160">2007</cx:pt>
          <cx:pt idx="12161">2007</cx:pt>
          <cx:pt idx="12162">2007</cx:pt>
          <cx:pt idx="12163">2007</cx:pt>
          <cx:pt idx="12164">2007</cx:pt>
          <cx:pt idx="12165">2007</cx:pt>
          <cx:pt idx="12166">2007</cx:pt>
          <cx:pt idx="12167">2007</cx:pt>
          <cx:pt idx="12168">2007</cx:pt>
          <cx:pt idx="12169">2007</cx:pt>
          <cx:pt idx="12170">2007</cx:pt>
          <cx:pt idx="12171">2007</cx:pt>
          <cx:pt idx="12172">2007</cx:pt>
          <cx:pt idx="12173">2007</cx:pt>
          <cx:pt idx="12174">2007</cx:pt>
          <cx:pt idx="12175">2007</cx:pt>
          <cx:pt idx="12176">2007</cx:pt>
          <cx:pt idx="12177">2007</cx:pt>
          <cx:pt idx="12178">2007</cx:pt>
          <cx:pt idx="12179">2007</cx:pt>
          <cx:pt idx="12180">2007</cx:pt>
          <cx:pt idx="12181">2007</cx:pt>
          <cx:pt idx="12182">2007</cx:pt>
          <cx:pt idx="12183">2007</cx:pt>
          <cx:pt idx="12184">2007</cx:pt>
          <cx:pt idx="12185">2007</cx:pt>
          <cx:pt idx="12186">2007</cx:pt>
          <cx:pt idx="12187">2007</cx:pt>
          <cx:pt idx="12188">2007</cx:pt>
          <cx:pt idx="12189">2007</cx:pt>
          <cx:pt idx="12190">2007</cx:pt>
          <cx:pt idx="12191">2007</cx:pt>
          <cx:pt idx="12192">2007</cx:pt>
          <cx:pt idx="12193">2007</cx:pt>
          <cx:pt idx="12194">2007</cx:pt>
          <cx:pt idx="12195">2007</cx:pt>
          <cx:pt idx="12196">2007</cx:pt>
          <cx:pt idx="12197">2007</cx:pt>
          <cx:pt idx="12198">2007</cx:pt>
          <cx:pt idx="12199">2007</cx:pt>
          <cx:pt idx="12200">2007</cx:pt>
          <cx:pt idx="12201">2007</cx:pt>
          <cx:pt idx="12202">2007</cx:pt>
          <cx:pt idx="12203">2007</cx:pt>
          <cx:pt idx="12204">2007</cx:pt>
          <cx:pt idx="12205">2007</cx:pt>
          <cx:pt idx="12206">2007</cx:pt>
          <cx:pt idx="12207">2007</cx:pt>
          <cx:pt idx="12208">2007</cx:pt>
          <cx:pt idx="12209">2007</cx:pt>
          <cx:pt idx="12210">2007</cx:pt>
          <cx:pt idx="12211">2007</cx:pt>
          <cx:pt idx="12212">2007</cx:pt>
          <cx:pt idx="12213">2007</cx:pt>
          <cx:pt idx="12214">2007</cx:pt>
          <cx:pt idx="12215">2007</cx:pt>
          <cx:pt idx="12216">2007</cx:pt>
          <cx:pt idx="12217">2007</cx:pt>
          <cx:pt idx="12218">2007</cx:pt>
          <cx:pt idx="12219">2007</cx:pt>
          <cx:pt idx="12220">2007</cx:pt>
          <cx:pt idx="12221">2007</cx:pt>
          <cx:pt idx="12222">2007</cx:pt>
          <cx:pt idx="12223">2007</cx:pt>
          <cx:pt idx="12224">2007</cx:pt>
          <cx:pt idx="12225">2007</cx:pt>
          <cx:pt idx="12226">2007</cx:pt>
          <cx:pt idx="12227">2007</cx:pt>
          <cx:pt idx="12228">2007</cx:pt>
          <cx:pt idx="12229">2007</cx:pt>
          <cx:pt idx="12230">2007</cx:pt>
          <cx:pt idx="12231">2007</cx:pt>
          <cx:pt idx="12232">2007</cx:pt>
          <cx:pt idx="12233">2007</cx:pt>
          <cx:pt idx="12234">2007</cx:pt>
          <cx:pt idx="12235">2007</cx:pt>
          <cx:pt idx="12236">2007</cx:pt>
          <cx:pt idx="12237">2007</cx:pt>
          <cx:pt idx="12238">2007</cx:pt>
          <cx:pt idx="12239">2007</cx:pt>
          <cx:pt idx="12240">2007</cx:pt>
          <cx:pt idx="12241">2007</cx:pt>
          <cx:pt idx="12242">2007</cx:pt>
          <cx:pt idx="12243">2007</cx:pt>
          <cx:pt idx="12244">2007</cx:pt>
          <cx:pt idx="12245">2007</cx:pt>
          <cx:pt idx="12246">2007</cx:pt>
          <cx:pt idx="12247">2007</cx:pt>
          <cx:pt idx="12248">2007</cx:pt>
          <cx:pt idx="12249">2007</cx:pt>
          <cx:pt idx="12250">2007</cx:pt>
          <cx:pt idx="12251">2007</cx:pt>
          <cx:pt idx="12252">2007</cx:pt>
          <cx:pt idx="12253">2007</cx:pt>
          <cx:pt idx="12254">2007</cx:pt>
          <cx:pt idx="12255">2007</cx:pt>
          <cx:pt idx="12256">2007</cx:pt>
          <cx:pt idx="12257">2007</cx:pt>
          <cx:pt idx="12258">2007</cx:pt>
          <cx:pt idx="12259">2007</cx:pt>
          <cx:pt idx="12260">2007</cx:pt>
          <cx:pt idx="12261">2007</cx:pt>
          <cx:pt idx="12262">2007</cx:pt>
          <cx:pt idx="12263">2007</cx:pt>
          <cx:pt idx="12264">2007</cx:pt>
          <cx:pt idx="12265">2007</cx:pt>
          <cx:pt idx="12266">2007</cx:pt>
          <cx:pt idx="12267">2007</cx:pt>
          <cx:pt idx="12268">2007</cx:pt>
          <cx:pt idx="12269">2007</cx:pt>
          <cx:pt idx="12270">2007</cx:pt>
          <cx:pt idx="12271">2007</cx:pt>
          <cx:pt idx="12272">2007</cx:pt>
          <cx:pt idx="12273">2007</cx:pt>
          <cx:pt idx="12274">2007</cx:pt>
          <cx:pt idx="12275">2007</cx:pt>
          <cx:pt idx="12276">2007</cx:pt>
          <cx:pt idx="12277">2007</cx:pt>
          <cx:pt idx="12278">2007</cx:pt>
          <cx:pt idx="12279">2007</cx:pt>
          <cx:pt idx="12280">2007</cx:pt>
          <cx:pt idx="12281">2007</cx:pt>
          <cx:pt idx="12282">2007</cx:pt>
          <cx:pt idx="12283">2007</cx:pt>
          <cx:pt idx="12284">2007</cx:pt>
          <cx:pt idx="12285">2007</cx:pt>
          <cx:pt idx="12286">2007</cx:pt>
          <cx:pt idx="12287">2007</cx:pt>
          <cx:pt idx="12288">2007</cx:pt>
          <cx:pt idx="12289">2007</cx:pt>
          <cx:pt idx="12290">2007</cx:pt>
          <cx:pt idx="12291">2007</cx:pt>
          <cx:pt idx="12292">2007</cx:pt>
          <cx:pt idx="12293">2007</cx:pt>
          <cx:pt idx="12294">2007</cx:pt>
          <cx:pt idx="12295">2007</cx:pt>
          <cx:pt idx="12296">2007</cx:pt>
          <cx:pt idx="12297">2007</cx:pt>
          <cx:pt idx="12298">2007</cx:pt>
          <cx:pt idx="12299">2007</cx:pt>
          <cx:pt idx="12300">2007</cx:pt>
          <cx:pt idx="12301">2007</cx:pt>
          <cx:pt idx="12302">2007</cx:pt>
          <cx:pt idx="12303">2007</cx:pt>
          <cx:pt idx="12304">2007</cx:pt>
          <cx:pt idx="12305">2007</cx:pt>
          <cx:pt idx="12306">2007</cx:pt>
          <cx:pt idx="12307">2007</cx:pt>
          <cx:pt idx="12308">2007</cx:pt>
          <cx:pt idx="12309">2007</cx:pt>
          <cx:pt idx="12310">2007</cx:pt>
          <cx:pt idx="12311">2007</cx:pt>
          <cx:pt idx="12312">2007</cx:pt>
          <cx:pt idx="12313">2007</cx:pt>
          <cx:pt idx="12314">2007</cx:pt>
          <cx:pt idx="12315">2007</cx:pt>
          <cx:pt idx="12316">2007</cx:pt>
          <cx:pt idx="12317">2007</cx:pt>
          <cx:pt idx="12318">2007</cx:pt>
          <cx:pt idx="12319">2007</cx:pt>
          <cx:pt idx="12320">2007</cx:pt>
          <cx:pt idx="12321">2007</cx:pt>
          <cx:pt idx="12322">2007</cx:pt>
          <cx:pt idx="12323">2007</cx:pt>
          <cx:pt idx="12324">2007</cx:pt>
          <cx:pt idx="12325">2007</cx:pt>
          <cx:pt idx="12326">2007</cx:pt>
          <cx:pt idx="12327">2007</cx:pt>
          <cx:pt idx="12328">2007</cx:pt>
          <cx:pt idx="12329">2007</cx:pt>
          <cx:pt idx="12330">2007</cx:pt>
          <cx:pt idx="12331">2007</cx:pt>
          <cx:pt idx="12332">2007</cx:pt>
          <cx:pt idx="12333">2007</cx:pt>
          <cx:pt idx="12334">2007</cx:pt>
          <cx:pt idx="12335">2007</cx:pt>
          <cx:pt idx="12336">2007</cx:pt>
          <cx:pt idx="12337">2007</cx:pt>
          <cx:pt idx="12338">2007</cx:pt>
          <cx:pt idx="12339">2007</cx:pt>
          <cx:pt idx="12340">2007</cx:pt>
          <cx:pt idx="12341">2007</cx:pt>
          <cx:pt idx="12342">2007</cx:pt>
          <cx:pt idx="12343">2007</cx:pt>
          <cx:pt idx="12344">2007</cx:pt>
          <cx:pt idx="12345">2007</cx:pt>
          <cx:pt idx="12346">2007</cx:pt>
          <cx:pt idx="12347">2007</cx:pt>
          <cx:pt idx="12348">2007</cx:pt>
          <cx:pt idx="12349">2007</cx:pt>
          <cx:pt idx="12350">2007</cx:pt>
          <cx:pt idx="12351">2007</cx:pt>
          <cx:pt idx="12352">2007</cx:pt>
          <cx:pt idx="12353">2007</cx:pt>
          <cx:pt idx="12354">2007</cx:pt>
          <cx:pt idx="12355">2007</cx:pt>
          <cx:pt idx="12356">2007</cx:pt>
          <cx:pt idx="12357">2007</cx:pt>
          <cx:pt idx="12358">2007</cx:pt>
          <cx:pt idx="12359">2007</cx:pt>
          <cx:pt idx="12360">2007</cx:pt>
          <cx:pt idx="12361">2007</cx:pt>
          <cx:pt idx="12362">2007</cx:pt>
          <cx:pt idx="12363">2007</cx:pt>
          <cx:pt idx="12364">2007</cx:pt>
          <cx:pt idx="12365">2007</cx:pt>
          <cx:pt idx="12366">2007</cx:pt>
          <cx:pt idx="12367">2007</cx:pt>
          <cx:pt idx="12368">2007</cx:pt>
          <cx:pt idx="12369">2007</cx:pt>
          <cx:pt idx="12370">2007</cx:pt>
          <cx:pt idx="12371">2007</cx:pt>
          <cx:pt idx="12372">2007</cx:pt>
          <cx:pt idx="12373">2007</cx:pt>
          <cx:pt idx="12374">2007</cx:pt>
          <cx:pt idx="12375">2007</cx:pt>
          <cx:pt idx="12376">2007</cx:pt>
          <cx:pt idx="12377">2007</cx:pt>
          <cx:pt idx="12378">2007</cx:pt>
          <cx:pt idx="12379">2007</cx:pt>
          <cx:pt idx="12380">2007</cx:pt>
          <cx:pt idx="12381">2007</cx:pt>
          <cx:pt idx="12382">2007</cx:pt>
          <cx:pt idx="12383">2007</cx:pt>
          <cx:pt idx="12384">2007</cx:pt>
          <cx:pt idx="12385">2007</cx:pt>
          <cx:pt idx="12386">2007</cx:pt>
          <cx:pt idx="12387">2007</cx:pt>
          <cx:pt idx="12388">2007</cx:pt>
          <cx:pt idx="12389">2007</cx:pt>
          <cx:pt idx="12390">2007</cx:pt>
          <cx:pt idx="12391">2007</cx:pt>
          <cx:pt idx="12392">2007</cx:pt>
          <cx:pt idx="12393">2007</cx:pt>
          <cx:pt idx="12394">2007</cx:pt>
          <cx:pt idx="12395">2007</cx:pt>
          <cx:pt idx="12396">2007</cx:pt>
          <cx:pt idx="12397">2007</cx:pt>
          <cx:pt idx="12398">2007</cx:pt>
          <cx:pt idx="12399">2007</cx:pt>
          <cx:pt idx="12400">2007</cx:pt>
          <cx:pt idx="12401">2007</cx:pt>
          <cx:pt idx="12402">2007</cx:pt>
          <cx:pt idx="12403">2007</cx:pt>
          <cx:pt idx="12404">2007</cx:pt>
          <cx:pt idx="12405">2007</cx:pt>
          <cx:pt idx="12406">2007</cx:pt>
          <cx:pt idx="12407">2007</cx:pt>
          <cx:pt idx="12408">2007</cx:pt>
          <cx:pt idx="12409">2007</cx:pt>
          <cx:pt idx="12410">2007</cx:pt>
          <cx:pt idx="12411">2007</cx:pt>
          <cx:pt idx="12412">2007</cx:pt>
          <cx:pt idx="12413">2007</cx:pt>
          <cx:pt idx="12414">2007</cx:pt>
          <cx:pt idx="12415">2007</cx:pt>
          <cx:pt idx="12416">2007</cx:pt>
          <cx:pt idx="12417">2007</cx:pt>
          <cx:pt idx="12418">2007</cx:pt>
          <cx:pt idx="12419">2007</cx:pt>
          <cx:pt idx="12420">2007</cx:pt>
          <cx:pt idx="12421">2007</cx:pt>
          <cx:pt idx="12422">2007</cx:pt>
          <cx:pt idx="12423">2007</cx:pt>
          <cx:pt idx="12424">2007</cx:pt>
          <cx:pt idx="12425">2007</cx:pt>
          <cx:pt idx="12426">2007</cx:pt>
          <cx:pt idx="12427">2007</cx:pt>
          <cx:pt idx="12428">2007</cx:pt>
          <cx:pt idx="12429">2007</cx:pt>
          <cx:pt idx="12430">2007</cx:pt>
          <cx:pt idx="12431">2007</cx:pt>
          <cx:pt idx="12432">2007</cx:pt>
          <cx:pt idx="12433">2007</cx:pt>
          <cx:pt idx="12434">2007</cx:pt>
          <cx:pt idx="12435">2007</cx:pt>
          <cx:pt idx="12436">2007</cx:pt>
          <cx:pt idx="12437">2007</cx:pt>
          <cx:pt idx="12438">2007</cx:pt>
          <cx:pt idx="12439">2007</cx:pt>
          <cx:pt idx="12440">2007</cx:pt>
          <cx:pt idx="12441">2007</cx:pt>
          <cx:pt idx="12442">2007</cx:pt>
          <cx:pt idx="12443">2007</cx:pt>
          <cx:pt idx="12444">2007</cx:pt>
          <cx:pt idx="12445">2007</cx:pt>
          <cx:pt idx="12446">2007</cx:pt>
          <cx:pt idx="12447">2007</cx:pt>
          <cx:pt idx="12448">2007</cx:pt>
          <cx:pt idx="12449">2007</cx:pt>
          <cx:pt idx="12450">2007</cx:pt>
          <cx:pt idx="12451">2007</cx:pt>
          <cx:pt idx="12452">2007</cx:pt>
          <cx:pt idx="12453">2007</cx:pt>
          <cx:pt idx="12454">2007</cx:pt>
          <cx:pt idx="12455">2007</cx:pt>
          <cx:pt idx="12456">2007</cx:pt>
          <cx:pt idx="12457">2007</cx:pt>
          <cx:pt idx="12458">2007</cx:pt>
          <cx:pt idx="12459">2007</cx:pt>
          <cx:pt idx="12460">2007</cx:pt>
          <cx:pt idx="12461">2007</cx:pt>
          <cx:pt idx="12462">2007</cx:pt>
          <cx:pt idx="12463">2007</cx:pt>
          <cx:pt idx="12464">2007</cx:pt>
          <cx:pt idx="12465">2007</cx:pt>
          <cx:pt idx="12466">2007</cx:pt>
          <cx:pt idx="12467">2007</cx:pt>
          <cx:pt idx="12468">2007</cx:pt>
          <cx:pt idx="12469">2007</cx:pt>
          <cx:pt idx="12470">2007</cx:pt>
          <cx:pt idx="12471">2007</cx:pt>
          <cx:pt idx="12472">2007</cx:pt>
          <cx:pt idx="12473">2007</cx:pt>
          <cx:pt idx="12474">2007</cx:pt>
          <cx:pt idx="12475">2007</cx:pt>
          <cx:pt idx="12476">2007</cx:pt>
          <cx:pt idx="12477">2007</cx:pt>
          <cx:pt idx="12478">2007</cx:pt>
          <cx:pt idx="12479">2007</cx:pt>
          <cx:pt idx="12480">2007</cx:pt>
          <cx:pt idx="12481">2007</cx:pt>
          <cx:pt idx="12482">2007</cx:pt>
          <cx:pt idx="12483">2007</cx:pt>
          <cx:pt idx="12484">2007</cx:pt>
          <cx:pt idx="12485">2007</cx:pt>
          <cx:pt idx="12486">2007</cx:pt>
          <cx:pt idx="12487">2007</cx:pt>
          <cx:pt idx="12488">2007</cx:pt>
          <cx:pt idx="12489">2007</cx:pt>
          <cx:pt idx="12490">2007</cx:pt>
          <cx:pt idx="12491">2007</cx:pt>
          <cx:pt idx="12492">2007</cx:pt>
          <cx:pt idx="12493">2007</cx:pt>
          <cx:pt idx="12494">2007</cx:pt>
          <cx:pt idx="12495">2007</cx:pt>
          <cx:pt idx="12496">2007</cx:pt>
          <cx:pt idx="12497">2007</cx:pt>
          <cx:pt idx="12498">2007</cx:pt>
          <cx:pt idx="12499">2007</cx:pt>
          <cx:pt idx="12500">2007</cx:pt>
          <cx:pt idx="12501">2007</cx:pt>
          <cx:pt idx="12502">2007</cx:pt>
          <cx:pt idx="12503">2007</cx:pt>
          <cx:pt idx="12504">2007</cx:pt>
          <cx:pt idx="12505">2007</cx:pt>
          <cx:pt idx="12506">2007</cx:pt>
          <cx:pt idx="12507">2007</cx:pt>
          <cx:pt idx="12508">2007</cx:pt>
          <cx:pt idx="12509">2007</cx:pt>
          <cx:pt idx="12510">2007</cx:pt>
          <cx:pt idx="12511">2007</cx:pt>
          <cx:pt idx="12512">2007</cx:pt>
          <cx:pt idx="12513">2007</cx:pt>
          <cx:pt idx="12514">2007</cx:pt>
          <cx:pt idx="12515">2007</cx:pt>
          <cx:pt idx="12516">2007</cx:pt>
          <cx:pt idx="12517">2007</cx:pt>
          <cx:pt idx="12518">2007</cx:pt>
          <cx:pt idx="12519">2007</cx:pt>
          <cx:pt idx="12520">2007</cx:pt>
          <cx:pt idx="12521">2007</cx:pt>
          <cx:pt idx="12522">2007</cx:pt>
          <cx:pt idx="12523">2007</cx:pt>
          <cx:pt idx="12524">2007</cx:pt>
          <cx:pt idx="12525">2007</cx:pt>
          <cx:pt idx="12526">2007</cx:pt>
          <cx:pt idx="12527">2007</cx:pt>
          <cx:pt idx="12528">2007</cx:pt>
          <cx:pt idx="12529">2007</cx:pt>
          <cx:pt idx="12530">2007</cx:pt>
          <cx:pt idx="12531">2007</cx:pt>
          <cx:pt idx="12532">2007</cx:pt>
          <cx:pt idx="12533">2007</cx:pt>
          <cx:pt idx="12534">2007</cx:pt>
          <cx:pt idx="12535">2007</cx:pt>
          <cx:pt idx="12536">2007</cx:pt>
          <cx:pt idx="12537">2007</cx:pt>
          <cx:pt idx="12538">2007</cx:pt>
          <cx:pt idx="12539">2007</cx:pt>
          <cx:pt idx="12540">2007</cx:pt>
          <cx:pt idx="12541">2007</cx:pt>
          <cx:pt idx="12542">2007</cx:pt>
          <cx:pt idx="12543">2007</cx:pt>
          <cx:pt idx="12544">2007</cx:pt>
          <cx:pt idx="12545">2007</cx:pt>
          <cx:pt idx="12546">2007</cx:pt>
          <cx:pt idx="12547">2007</cx:pt>
          <cx:pt idx="12548">2007</cx:pt>
          <cx:pt idx="12549">2007</cx:pt>
          <cx:pt idx="12550">2007</cx:pt>
          <cx:pt idx="12551">2007</cx:pt>
          <cx:pt idx="12552">2007</cx:pt>
          <cx:pt idx="12553">2007</cx:pt>
          <cx:pt idx="12554">2007</cx:pt>
          <cx:pt idx="12555">2007</cx:pt>
          <cx:pt idx="12556">2007</cx:pt>
          <cx:pt idx="12557">2007</cx:pt>
          <cx:pt idx="12558">2007</cx:pt>
          <cx:pt idx="12559">2007</cx:pt>
          <cx:pt idx="12560">2007</cx:pt>
          <cx:pt idx="12561">2007</cx:pt>
          <cx:pt idx="12562">2007</cx:pt>
          <cx:pt idx="12563">2007</cx:pt>
          <cx:pt idx="12564">2007</cx:pt>
          <cx:pt idx="12565">2007</cx:pt>
          <cx:pt idx="12566">2007</cx:pt>
          <cx:pt idx="12567">2007</cx:pt>
          <cx:pt idx="12568">2007</cx:pt>
          <cx:pt idx="12569">2007</cx:pt>
          <cx:pt idx="12570">2007</cx:pt>
          <cx:pt idx="12571">2007</cx:pt>
          <cx:pt idx="12572">2007</cx:pt>
          <cx:pt idx="12573">2007</cx:pt>
          <cx:pt idx="12574">2007</cx:pt>
          <cx:pt idx="12575">2007</cx:pt>
          <cx:pt idx="12576">2007</cx:pt>
          <cx:pt idx="12577">2007</cx:pt>
          <cx:pt idx="12578">2007</cx:pt>
          <cx:pt idx="12579">2007</cx:pt>
          <cx:pt idx="12580">2007</cx:pt>
          <cx:pt idx="12581">2007</cx:pt>
          <cx:pt idx="12582">2007</cx:pt>
          <cx:pt idx="12583">2007</cx:pt>
          <cx:pt idx="12584">2007</cx:pt>
          <cx:pt idx="12585">2007</cx:pt>
          <cx:pt idx="12586">2007</cx:pt>
          <cx:pt idx="12587">2007</cx:pt>
          <cx:pt idx="12588">2007</cx:pt>
          <cx:pt idx="12589">2007</cx:pt>
          <cx:pt idx="12590">2007</cx:pt>
          <cx:pt idx="12591">2007</cx:pt>
          <cx:pt idx="12592">2007</cx:pt>
          <cx:pt idx="12593">2007</cx:pt>
          <cx:pt idx="12594">2007</cx:pt>
          <cx:pt idx="12595">2007</cx:pt>
          <cx:pt idx="12596">2007</cx:pt>
          <cx:pt idx="12597">2007</cx:pt>
          <cx:pt idx="12598">2007</cx:pt>
          <cx:pt idx="12599">2007</cx:pt>
          <cx:pt idx="12600">2007</cx:pt>
          <cx:pt idx="12601">2007</cx:pt>
          <cx:pt idx="12602">2007</cx:pt>
          <cx:pt idx="12603">2007</cx:pt>
          <cx:pt idx="12604">2007</cx:pt>
          <cx:pt idx="12605">2007</cx:pt>
          <cx:pt idx="12606">2007</cx:pt>
          <cx:pt idx="12607">2007</cx:pt>
          <cx:pt idx="12608">2007</cx:pt>
          <cx:pt idx="12609">2007</cx:pt>
          <cx:pt idx="12610">2007</cx:pt>
          <cx:pt idx="12611">2007</cx:pt>
          <cx:pt idx="12612">2007</cx:pt>
          <cx:pt idx="12613">2007</cx:pt>
          <cx:pt idx="12614">2007</cx:pt>
          <cx:pt idx="12615">2007</cx:pt>
          <cx:pt idx="12616">2007</cx:pt>
          <cx:pt idx="12617">2007</cx:pt>
          <cx:pt idx="12618">2007</cx:pt>
          <cx:pt idx="12619">2007</cx:pt>
          <cx:pt idx="12620">2007</cx:pt>
          <cx:pt idx="12621">2007</cx:pt>
          <cx:pt idx="12622">2007</cx:pt>
          <cx:pt idx="12623">2007</cx:pt>
          <cx:pt idx="12624">2007</cx:pt>
          <cx:pt idx="12625">2007</cx:pt>
          <cx:pt idx="12626">2007</cx:pt>
          <cx:pt idx="12627">2007</cx:pt>
          <cx:pt idx="12628">2007</cx:pt>
          <cx:pt idx="12629">2007</cx:pt>
          <cx:pt idx="12630">2007</cx:pt>
          <cx:pt idx="12631">2007</cx:pt>
          <cx:pt idx="12632">2007</cx:pt>
          <cx:pt idx="12633">2007</cx:pt>
          <cx:pt idx="12634">2007</cx:pt>
          <cx:pt idx="12635">2007</cx:pt>
          <cx:pt idx="12636">2007</cx:pt>
          <cx:pt idx="12637">2007</cx:pt>
          <cx:pt idx="12638">2007</cx:pt>
          <cx:pt idx="12639">2007</cx:pt>
          <cx:pt idx="12640">2007</cx:pt>
          <cx:pt idx="12641">2007</cx:pt>
          <cx:pt idx="12642">2007</cx:pt>
          <cx:pt idx="12643">2007</cx:pt>
          <cx:pt idx="12644">2007</cx:pt>
          <cx:pt idx="12645">2007</cx:pt>
          <cx:pt idx="12646">2007</cx:pt>
          <cx:pt idx="12647">2007</cx:pt>
          <cx:pt idx="12648">2007</cx:pt>
          <cx:pt idx="12649">2007</cx:pt>
          <cx:pt idx="12650">2007</cx:pt>
          <cx:pt idx="12651">2007</cx:pt>
          <cx:pt idx="12652">2007</cx:pt>
          <cx:pt idx="12653">2007</cx:pt>
          <cx:pt idx="12654">2007</cx:pt>
          <cx:pt idx="12655">2007</cx:pt>
          <cx:pt idx="12656">2007</cx:pt>
          <cx:pt idx="12657">2007</cx:pt>
          <cx:pt idx="12658">2007</cx:pt>
          <cx:pt idx="12659">2007</cx:pt>
          <cx:pt idx="12660">2007</cx:pt>
          <cx:pt idx="12661">2007</cx:pt>
          <cx:pt idx="12662">2007</cx:pt>
          <cx:pt idx="12663">2007</cx:pt>
          <cx:pt idx="12664">2007</cx:pt>
          <cx:pt idx="12665">2007</cx:pt>
          <cx:pt idx="12666">2007</cx:pt>
          <cx:pt idx="12667">2007</cx:pt>
          <cx:pt idx="12668">2007</cx:pt>
          <cx:pt idx="12669">2007</cx:pt>
          <cx:pt idx="12670">2007</cx:pt>
          <cx:pt idx="12671">2007</cx:pt>
          <cx:pt idx="12672">2007</cx:pt>
          <cx:pt idx="12673">2007</cx:pt>
          <cx:pt idx="12674">2007</cx:pt>
          <cx:pt idx="12675">2007</cx:pt>
          <cx:pt idx="12676">2007</cx:pt>
          <cx:pt idx="12677">2007</cx:pt>
          <cx:pt idx="12678">2007</cx:pt>
          <cx:pt idx="12679">2007</cx:pt>
          <cx:pt idx="12680">2007</cx:pt>
          <cx:pt idx="12681">2007</cx:pt>
          <cx:pt idx="12682">2007</cx:pt>
          <cx:pt idx="12683">2007</cx:pt>
          <cx:pt idx="12684">2007</cx:pt>
          <cx:pt idx="12685">2007</cx:pt>
          <cx:pt idx="12686">2007</cx:pt>
          <cx:pt idx="12687">2007</cx:pt>
          <cx:pt idx="12688">2007</cx:pt>
          <cx:pt idx="12689">2007</cx:pt>
          <cx:pt idx="12690">2007</cx:pt>
          <cx:pt idx="12691">2007</cx:pt>
          <cx:pt idx="12692">2007</cx:pt>
          <cx:pt idx="12693">2007</cx:pt>
          <cx:pt idx="12694">2007</cx:pt>
          <cx:pt idx="12695">2007</cx:pt>
          <cx:pt idx="12696">2007</cx:pt>
          <cx:pt idx="12697">2007</cx:pt>
          <cx:pt idx="12698">2007</cx:pt>
          <cx:pt idx="12699">2007</cx:pt>
          <cx:pt idx="12700">2007</cx:pt>
          <cx:pt idx="12701">2007</cx:pt>
          <cx:pt idx="12702">2007</cx:pt>
          <cx:pt idx="12703">2007</cx:pt>
          <cx:pt idx="12704">2007</cx:pt>
          <cx:pt idx="12705">2007</cx:pt>
          <cx:pt idx="12706">2007</cx:pt>
          <cx:pt idx="12707">2007</cx:pt>
          <cx:pt idx="12708">2007</cx:pt>
          <cx:pt idx="12709">2007</cx:pt>
          <cx:pt idx="12710">2007</cx:pt>
          <cx:pt idx="12711">2007</cx:pt>
          <cx:pt idx="12712">2007</cx:pt>
          <cx:pt idx="12713">2007</cx:pt>
          <cx:pt idx="12714">2007</cx:pt>
          <cx:pt idx="12715">2007</cx:pt>
          <cx:pt idx="12716">2007</cx:pt>
          <cx:pt idx="12717">2007</cx:pt>
          <cx:pt idx="12718">2007</cx:pt>
          <cx:pt idx="12719">2007</cx:pt>
          <cx:pt idx="12720">2007</cx:pt>
          <cx:pt idx="12721">2007</cx:pt>
          <cx:pt idx="12722">2007</cx:pt>
          <cx:pt idx="12723">2007</cx:pt>
          <cx:pt idx="12724">2007</cx:pt>
          <cx:pt idx="12725">2007</cx:pt>
          <cx:pt idx="12726">2007</cx:pt>
          <cx:pt idx="12727">2007</cx:pt>
          <cx:pt idx="12728">2007</cx:pt>
          <cx:pt idx="12729">2007</cx:pt>
          <cx:pt idx="12730">2007</cx:pt>
          <cx:pt idx="12731">2007</cx:pt>
          <cx:pt idx="12732">2007</cx:pt>
          <cx:pt idx="12733">2007</cx:pt>
          <cx:pt idx="12734">2007</cx:pt>
          <cx:pt idx="12735">2007</cx:pt>
          <cx:pt idx="12736">2007</cx:pt>
          <cx:pt idx="12737">2007</cx:pt>
          <cx:pt idx="12738">2007</cx:pt>
          <cx:pt idx="12739">2007</cx:pt>
          <cx:pt idx="12740">2007</cx:pt>
          <cx:pt idx="12741">2007</cx:pt>
          <cx:pt idx="12742">2007</cx:pt>
          <cx:pt idx="12743">2007</cx:pt>
          <cx:pt idx="12744">2007</cx:pt>
          <cx:pt idx="12745">2007</cx:pt>
          <cx:pt idx="12746">2007</cx:pt>
          <cx:pt idx="12747">2007</cx:pt>
          <cx:pt idx="12748">2007</cx:pt>
          <cx:pt idx="12749">2007</cx:pt>
          <cx:pt idx="12750">2007</cx:pt>
          <cx:pt idx="12751">2007</cx:pt>
          <cx:pt idx="12752">2007</cx:pt>
          <cx:pt idx="12753">2007</cx:pt>
          <cx:pt idx="12754">2007</cx:pt>
          <cx:pt idx="12755">2007</cx:pt>
          <cx:pt idx="12756">2007</cx:pt>
          <cx:pt idx="12757">2007</cx:pt>
          <cx:pt idx="12758">2007</cx:pt>
          <cx:pt idx="12759">2007</cx:pt>
          <cx:pt idx="12760">2007</cx:pt>
          <cx:pt idx="12761">2007</cx:pt>
          <cx:pt idx="12762">2007</cx:pt>
          <cx:pt idx="12763">2007</cx:pt>
          <cx:pt idx="12764">2007</cx:pt>
          <cx:pt idx="12765">2007</cx:pt>
          <cx:pt idx="12766">2007</cx:pt>
          <cx:pt idx="12767">2007</cx:pt>
          <cx:pt idx="12768">2007</cx:pt>
          <cx:pt idx="12769">2007</cx:pt>
          <cx:pt idx="12770">2007</cx:pt>
          <cx:pt idx="12771">2007</cx:pt>
          <cx:pt idx="12772">2007</cx:pt>
          <cx:pt idx="12773">2007</cx:pt>
          <cx:pt idx="12774">2007</cx:pt>
          <cx:pt idx="12775">2007</cx:pt>
          <cx:pt idx="12776">2007</cx:pt>
          <cx:pt idx="12777">2007</cx:pt>
          <cx:pt idx="12778">2007</cx:pt>
          <cx:pt idx="12779">2007</cx:pt>
          <cx:pt idx="12780">2007</cx:pt>
          <cx:pt idx="12781">2007</cx:pt>
          <cx:pt idx="12782">2007</cx:pt>
          <cx:pt idx="12783">2007</cx:pt>
          <cx:pt idx="12784">2007</cx:pt>
          <cx:pt idx="12785">2007</cx:pt>
          <cx:pt idx="12786">2007</cx:pt>
          <cx:pt idx="12787">2007</cx:pt>
          <cx:pt idx="12788">2007</cx:pt>
          <cx:pt idx="12789">2007</cx:pt>
          <cx:pt idx="12790">2007</cx:pt>
          <cx:pt idx="12791">2007</cx:pt>
          <cx:pt idx="12792">2007</cx:pt>
          <cx:pt idx="12793">2007</cx:pt>
          <cx:pt idx="12794">2007</cx:pt>
          <cx:pt idx="12795">2007</cx:pt>
          <cx:pt idx="12796">2007</cx:pt>
          <cx:pt idx="12797">2007</cx:pt>
          <cx:pt idx="12798">2007</cx:pt>
          <cx:pt idx="12799">2007</cx:pt>
          <cx:pt idx="12800">2007</cx:pt>
          <cx:pt idx="12801">2007</cx:pt>
          <cx:pt idx="12802">2007</cx:pt>
          <cx:pt idx="12803">2007</cx:pt>
          <cx:pt idx="12804">2007</cx:pt>
          <cx:pt idx="12805">2007</cx:pt>
          <cx:pt idx="12806">2007</cx:pt>
          <cx:pt idx="12807">2007</cx:pt>
          <cx:pt idx="12808">2007</cx:pt>
          <cx:pt idx="12809">2007</cx:pt>
          <cx:pt idx="12810">2007</cx:pt>
          <cx:pt idx="12811">2007</cx:pt>
          <cx:pt idx="12812">2007</cx:pt>
          <cx:pt idx="12813">2007</cx:pt>
          <cx:pt idx="12814">2007</cx:pt>
          <cx:pt idx="12815">2007</cx:pt>
          <cx:pt idx="12816">2007</cx:pt>
          <cx:pt idx="12817">2007</cx:pt>
          <cx:pt idx="12818">2007</cx:pt>
          <cx:pt idx="12819">2007</cx:pt>
          <cx:pt idx="12820">2007</cx:pt>
          <cx:pt idx="12821">2007</cx:pt>
          <cx:pt idx="12822">2007</cx:pt>
          <cx:pt idx="12823">2007</cx:pt>
          <cx:pt idx="12824">2007</cx:pt>
          <cx:pt idx="12825">2007</cx:pt>
          <cx:pt idx="12826">2007</cx:pt>
          <cx:pt idx="12827">2007</cx:pt>
          <cx:pt idx="12828">2007</cx:pt>
          <cx:pt idx="12829">2007</cx:pt>
          <cx:pt idx="12830">2007</cx:pt>
          <cx:pt idx="12831">2007</cx:pt>
          <cx:pt idx="12832">2007</cx:pt>
          <cx:pt idx="12833">2007</cx:pt>
          <cx:pt idx="12834">2007</cx:pt>
          <cx:pt idx="12835">2007</cx:pt>
          <cx:pt idx="12836">2007</cx:pt>
          <cx:pt idx="12837">2007</cx:pt>
          <cx:pt idx="12838">2007</cx:pt>
          <cx:pt idx="12839">2007</cx:pt>
          <cx:pt idx="12840">2007</cx:pt>
          <cx:pt idx="12841">2007</cx:pt>
          <cx:pt idx="12842">2007</cx:pt>
          <cx:pt idx="12843">2007</cx:pt>
          <cx:pt idx="12844">2007</cx:pt>
          <cx:pt idx="12845">2007</cx:pt>
          <cx:pt idx="12846">2007</cx:pt>
          <cx:pt idx="12847">2007</cx:pt>
          <cx:pt idx="12848">2007</cx:pt>
          <cx:pt idx="12849">2007</cx:pt>
          <cx:pt idx="12850">2007</cx:pt>
          <cx:pt idx="12851">2007</cx:pt>
          <cx:pt idx="12852">2007</cx:pt>
          <cx:pt idx="12853">2007</cx:pt>
          <cx:pt idx="12854">2007</cx:pt>
          <cx:pt idx="12855">2007</cx:pt>
          <cx:pt idx="12856">2007</cx:pt>
          <cx:pt idx="12857">2007</cx:pt>
          <cx:pt idx="12858">2007</cx:pt>
          <cx:pt idx="12859">2007</cx:pt>
          <cx:pt idx="12860">2007</cx:pt>
          <cx:pt idx="12861">2007</cx:pt>
          <cx:pt idx="12862">2007</cx:pt>
          <cx:pt idx="12863">2007</cx:pt>
          <cx:pt idx="12864">2007</cx:pt>
          <cx:pt idx="12865">2007</cx:pt>
          <cx:pt idx="12866">2007</cx:pt>
          <cx:pt idx="12867">2007</cx:pt>
          <cx:pt idx="12868">2007</cx:pt>
          <cx:pt idx="12869">2007</cx:pt>
          <cx:pt idx="12870">2007</cx:pt>
          <cx:pt idx="12871">2007</cx:pt>
          <cx:pt idx="12872">2007</cx:pt>
          <cx:pt idx="12873">2007</cx:pt>
          <cx:pt idx="12874">2007</cx:pt>
          <cx:pt idx="12875">2007</cx:pt>
          <cx:pt idx="12876">2007</cx:pt>
          <cx:pt idx="12877">2007</cx:pt>
          <cx:pt idx="12878">2007</cx:pt>
          <cx:pt idx="12879">2007</cx:pt>
          <cx:pt idx="12880">2007</cx:pt>
          <cx:pt idx="12881">2007</cx:pt>
          <cx:pt idx="12882">2007</cx:pt>
          <cx:pt idx="12883">2007</cx:pt>
          <cx:pt idx="12884">2007</cx:pt>
          <cx:pt idx="12885">2007</cx:pt>
          <cx:pt idx="12886">2007</cx:pt>
          <cx:pt idx="12887">2007</cx:pt>
          <cx:pt idx="12888">2007</cx:pt>
          <cx:pt idx="12889">2007</cx:pt>
          <cx:pt idx="12890">2007</cx:pt>
          <cx:pt idx="12891">2007</cx:pt>
          <cx:pt idx="12892">2007</cx:pt>
          <cx:pt idx="12893">2007</cx:pt>
          <cx:pt idx="12894">2007</cx:pt>
          <cx:pt idx="12895">2007</cx:pt>
          <cx:pt idx="12896">2007</cx:pt>
          <cx:pt idx="12897">2007</cx:pt>
          <cx:pt idx="12898">2007</cx:pt>
          <cx:pt idx="12899">2007</cx:pt>
          <cx:pt idx="12900">2007</cx:pt>
          <cx:pt idx="12901">2007</cx:pt>
          <cx:pt idx="12902">2007</cx:pt>
          <cx:pt idx="12903">2007</cx:pt>
          <cx:pt idx="12904">2007</cx:pt>
          <cx:pt idx="12905">2007</cx:pt>
          <cx:pt idx="12906">2007</cx:pt>
          <cx:pt idx="12907">2007</cx:pt>
          <cx:pt idx="12908">2007</cx:pt>
          <cx:pt idx="12909">2007</cx:pt>
          <cx:pt idx="12910">2007</cx:pt>
          <cx:pt idx="12911">2007</cx:pt>
          <cx:pt idx="12912">2007</cx:pt>
          <cx:pt idx="12913">2007</cx:pt>
          <cx:pt idx="12914">2007</cx:pt>
          <cx:pt idx="12915">2007</cx:pt>
          <cx:pt idx="12916">2007</cx:pt>
          <cx:pt idx="12917">2007</cx:pt>
          <cx:pt idx="12918">2007</cx:pt>
          <cx:pt idx="12919">2007</cx:pt>
          <cx:pt idx="12920">2007</cx:pt>
          <cx:pt idx="12921">2007</cx:pt>
          <cx:pt idx="12922">2007</cx:pt>
          <cx:pt idx="12923">2007</cx:pt>
          <cx:pt idx="12924">2007</cx:pt>
          <cx:pt idx="12925">2007</cx:pt>
          <cx:pt idx="12926">2007</cx:pt>
          <cx:pt idx="12927">2007</cx:pt>
          <cx:pt idx="12928">2007</cx:pt>
          <cx:pt idx="12929">2007</cx:pt>
          <cx:pt idx="12930">2007</cx:pt>
          <cx:pt idx="12931">2007</cx:pt>
          <cx:pt idx="12932">2007</cx:pt>
          <cx:pt idx="12933">2007</cx:pt>
          <cx:pt idx="12934">2007</cx:pt>
          <cx:pt idx="12935">2007</cx:pt>
          <cx:pt idx="12936">2007</cx:pt>
          <cx:pt idx="12937">2007</cx:pt>
          <cx:pt idx="12938">2007</cx:pt>
          <cx:pt idx="12939">2007</cx:pt>
          <cx:pt idx="12940">2007</cx:pt>
          <cx:pt idx="12941">2007</cx:pt>
          <cx:pt idx="12942">2007</cx:pt>
          <cx:pt idx="12943">2007</cx:pt>
          <cx:pt idx="12944">2007</cx:pt>
          <cx:pt idx="12945">2007</cx:pt>
          <cx:pt idx="12946">2007</cx:pt>
          <cx:pt idx="12947">2007</cx:pt>
          <cx:pt idx="12948">2007</cx:pt>
          <cx:pt idx="12949">2007</cx:pt>
          <cx:pt idx="12950">2007</cx:pt>
          <cx:pt idx="12951">2007</cx:pt>
          <cx:pt idx="12952">2007</cx:pt>
          <cx:pt idx="12953">2007</cx:pt>
          <cx:pt idx="12954">2007</cx:pt>
          <cx:pt idx="12955">2007</cx:pt>
          <cx:pt idx="12956">2007</cx:pt>
          <cx:pt idx="12957">2007</cx:pt>
          <cx:pt idx="12958">2007</cx:pt>
          <cx:pt idx="12959">2007</cx:pt>
          <cx:pt idx="12960">2007</cx:pt>
          <cx:pt idx="12961">2007</cx:pt>
          <cx:pt idx="12962">2007</cx:pt>
          <cx:pt idx="12963">2007</cx:pt>
          <cx:pt idx="12964">2007</cx:pt>
          <cx:pt idx="12965">2007</cx:pt>
          <cx:pt idx="12966">2007</cx:pt>
          <cx:pt idx="12967">2007</cx:pt>
          <cx:pt idx="12968">2007</cx:pt>
          <cx:pt idx="12969">2007</cx:pt>
          <cx:pt idx="12970">2007</cx:pt>
          <cx:pt idx="12971">2007</cx:pt>
          <cx:pt idx="12972">2007</cx:pt>
          <cx:pt idx="12973">2007</cx:pt>
          <cx:pt idx="12974">2007</cx:pt>
          <cx:pt idx="12975">2007</cx:pt>
          <cx:pt idx="12976">2007</cx:pt>
          <cx:pt idx="12977">2007</cx:pt>
          <cx:pt idx="12978">2007</cx:pt>
          <cx:pt idx="12979">2007</cx:pt>
          <cx:pt idx="12980">2007</cx:pt>
          <cx:pt idx="12981">2007</cx:pt>
          <cx:pt idx="12982">2007</cx:pt>
          <cx:pt idx="12983">2007</cx:pt>
          <cx:pt idx="12984">2007</cx:pt>
          <cx:pt idx="12985">2007</cx:pt>
          <cx:pt idx="12986">2007</cx:pt>
          <cx:pt idx="12987">2007</cx:pt>
          <cx:pt idx="12988">2007</cx:pt>
          <cx:pt idx="12989">2007</cx:pt>
          <cx:pt idx="12990">2007</cx:pt>
          <cx:pt idx="12991">2007</cx:pt>
          <cx:pt idx="12992">2007</cx:pt>
          <cx:pt idx="12993">2007</cx:pt>
          <cx:pt idx="12994">2007</cx:pt>
          <cx:pt idx="12995">2007</cx:pt>
          <cx:pt idx="12996">2007</cx:pt>
          <cx:pt idx="12997">2007</cx:pt>
          <cx:pt idx="12998">2007</cx:pt>
          <cx:pt idx="12999">2007</cx:pt>
          <cx:pt idx="13000">2007</cx:pt>
          <cx:pt idx="13001">2007</cx:pt>
          <cx:pt idx="13002">2007</cx:pt>
          <cx:pt idx="13003">2007</cx:pt>
          <cx:pt idx="13004">2007</cx:pt>
          <cx:pt idx="13005">2007</cx:pt>
          <cx:pt idx="13006">2007</cx:pt>
          <cx:pt idx="13007">2007</cx:pt>
          <cx:pt idx="13008">2007</cx:pt>
          <cx:pt idx="13009">2007</cx:pt>
          <cx:pt idx="13010">2007</cx:pt>
          <cx:pt idx="13011">2007</cx:pt>
          <cx:pt idx="13012">2007</cx:pt>
          <cx:pt idx="13013">2007</cx:pt>
          <cx:pt idx="13014">2007</cx:pt>
          <cx:pt idx="13015">2007</cx:pt>
          <cx:pt idx="13016">2007</cx:pt>
          <cx:pt idx="13017">2007</cx:pt>
          <cx:pt idx="13018">2007</cx:pt>
          <cx:pt idx="13019">2007</cx:pt>
          <cx:pt idx="13020">2007</cx:pt>
          <cx:pt idx="13021">2007</cx:pt>
          <cx:pt idx="13022">2007</cx:pt>
          <cx:pt idx="13023">2007</cx:pt>
          <cx:pt idx="13024">2007</cx:pt>
          <cx:pt idx="13025">2007</cx:pt>
          <cx:pt idx="13026">2007</cx:pt>
          <cx:pt idx="13027">2007</cx:pt>
          <cx:pt idx="13028">2007</cx:pt>
          <cx:pt idx="13029">2007</cx:pt>
          <cx:pt idx="13030">2007</cx:pt>
          <cx:pt idx="13031">2007</cx:pt>
          <cx:pt idx="13032">2007</cx:pt>
          <cx:pt idx="13033">2007</cx:pt>
          <cx:pt idx="13034">2007</cx:pt>
          <cx:pt idx="13035">2007</cx:pt>
          <cx:pt idx="13036">2007</cx:pt>
          <cx:pt idx="13037">2007</cx:pt>
          <cx:pt idx="13038">2007</cx:pt>
          <cx:pt idx="13039">2007</cx:pt>
          <cx:pt idx="13040">2007</cx:pt>
          <cx:pt idx="13041">2007</cx:pt>
          <cx:pt idx="13042">2007</cx:pt>
          <cx:pt idx="13043">2007</cx:pt>
          <cx:pt idx="13044">2007</cx:pt>
          <cx:pt idx="13045">2007</cx:pt>
          <cx:pt idx="13046">2007</cx:pt>
          <cx:pt idx="13047">2007</cx:pt>
          <cx:pt idx="13048">2007</cx:pt>
          <cx:pt idx="13049">2007</cx:pt>
          <cx:pt idx="13050">2007</cx:pt>
          <cx:pt idx="13051">2007</cx:pt>
          <cx:pt idx="13052">2007</cx:pt>
          <cx:pt idx="13053">2007</cx:pt>
          <cx:pt idx="13054">2007</cx:pt>
          <cx:pt idx="13055">2007</cx:pt>
          <cx:pt idx="13056">2007</cx:pt>
          <cx:pt idx="13057">2007</cx:pt>
          <cx:pt idx="13058">2007</cx:pt>
          <cx:pt idx="13059">2007</cx:pt>
          <cx:pt idx="13060">2007</cx:pt>
          <cx:pt idx="13061">2007</cx:pt>
          <cx:pt idx="13062">2007</cx:pt>
          <cx:pt idx="13063">2007</cx:pt>
          <cx:pt idx="13064">2007</cx:pt>
          <cx:pt idx="13065">2007</cx:pt>
          <cx:pt idx="13066">2007</cx:pt>
          <cx:pt idx="13067">2007</cx:pt>
          <cx:pt idx="13068">2007</cx:pt>
          <cx:pt idx="13069">2007</cx:pt>
          <cx:pt idx="13070">2007</cx:pt>
          <cx:pt idx="13071">2007</cx:pt>
          <cx:pt idx="13072">2007</cx:pt>
          <cx:pt idx="13073">2007</cx:pt>
          <cx:pt idx="13074">2007</cx:pt>
          <cx:pt idx="13075">2007</cx:pt>
          <cx:pt idx="13076">2007</cx:pt>
          <cx:pt idx="13077">2007</cx:pt>
          <cx:pt idx="13078">2007</cx:pt>
          <cx:pt idx="13079">2007</cx:pt>
          <cx:pt idx="13080">2007</cx:pt>
          <cx:pt idx="13081">2007</cx:pt>
          <cx:pt idx="13082">2007</cx:pt>
          <cx:pt idx="13083">2007</cx:pt>
          <cx:pt idx="13084">2007</cx:pt>
          <cx:pt idx="13085">2007</cx:pt>
          <cx:pt idx="13086">2007</cx:pt>
          <cx:pt idx="13087">2007</cx:pt>
          <cx:pt idx="13088">2007</cx:pt>
          <cx:pt idx="13089">2007</cx:pt>
          <cx:pt idx="13090">2007</cx:pt>
          <cx:pt idx="13091">2007</cx:pt>
          <cx:pt idx="13092">2007</cx:pt>
          <cx:pt idx="13093">2007</cx:pt>
          <cx:pt idx="13094">2007</cx:pt>
          <cx:pt idx="13095">2007</cx:pt>
          <cx:pt idx="13096">2007</cx:pt>
          <cx:pt idx="13097">2007</cx:pt>
          <cx:pt idx="13098">2007</cx:pt>
          <cx:pt idx="13099">2007</cx:pt>
          <cx:pt idx="13100">2007</cx:pt>
          <cx:pt idx="13101">2007</cx:pt>
          <cx:pt idx="13102">2007</cx:pt>
          <cx:pt idx="13103">2007</cx:pt>
          <cx:pt idx="13104">2007</cx:pt>
          <cx:pt idx="13105">2007</cx:pt>
          <cx:pt idx="13106">2007</cx:pt>
          <cx:pt idx="13107">2007</cx:pt>
          <cx:pt idx="13108">2007</cx:pt>
          <cx:pt idx="13109">2007</cx:pt>
          <cx:pt idx="13110">2007</cx:pt>
          <cx:pt idx="13111">2007</cx:pt>
          <cx:pt idx="13112">2007</cx:pt>
          <cx:pt idx="13113">2007</cx:pt>
          <cx:pt idx="13114">2007</cx:pt>
          <cx:pt idx="13115">2007</cx:pt>
          <cx:pt idx="13116">2007</cx:pt>
          <cx:pt idx="13117">2007</cx:pt>
          <cx:pt idx="13118">2007</cx:pt>
          <cx:pt idx="13119">2007</cx:pt>
          <cx:pt idx="13120">2007</cx:pt>
          <cx:pt idx="13121">2007</cx:pt>
          <cx:pt idx="13122">2007</cx:pt>
          <cx:pt idx="13123">2007</cx:pt>
          <cx:pt idx="13124">2007</cx:pt>
          <cx:pt idx="13125">2007</cx:pt>
          <cx:pt idx="13126">2007</cx:pt>
          <cx:pt idx="13127">2007</cx:pt>
          <cx:pt idx="13128">2007</cx:pt>
          <cx:pt idx="13129">2007</cx:pt>
          <cx:pt idx="13130">2007</cx:pt>
          <cx:pt idx="13131">2007</cx:pt>
          <cx:pt idx="13132">2007</cx:pt>
          <cx:pt idx="13133">2007</cx:pt>
          <cx:pt idx="13134">2007</cx:pt>
          <cx:pt idx="13135">2007</cx:pt>
          <cx:pt idx="13136">2007</cx:pt>
          <cx:pt idx="13137">2007</cx:pt>
          <cx:pt idx="13138">2007</cx:pt>
          <cx:pt idx="13139">2007</cx:pt>
          <cx:pt idx="13140">2007</cx:pt>
          <cx:pt idx="13141">2007</cx:pt>
          <cx:pt idx="13142">2007</cx:pt>
          <cx:pt idx="13143">2007</cx:pt>
          <cx:pt idx="13144">2007</cx:pt>
          <cx:pt idx="13145">2007</cx:pt>
          <cx:pt idx="13146">2007</cx:pt>
          <cx:pt idx="13147">2007</cx:pt>
          <cx:pt idx="13148">2007</cx:pt>
          <cx:pt idx="13149">2007</cx:pt>
          <cx:pt idx="13150">2007</cx:pt>
          <cx:pt idx="13151">2007</cx:pt>
          <cx:pt idx="13152">2007</cx:pt>
          <cx:pt idx="13153">2007</cx:pt>
          <cx:pt idx="13154">2007</cx:pt>
          <cx:pt idx="13155">2007</cx:pt>
          <cx:pt idx="13156">2007</cx:pt>
          <cx:pt idx="13157">2007</cx:pt>
          <cx:pt idx="13158">2007</cx:pt>
          <cx:pt idx="13159">2007</cx:pt>
          <cx:pt idx="13160">2007</cx:pt>
          <cx:pt idx="13161">2007</cx:pt>
          <cx:pt idx="13162">2007</cx:pt>
          <cx:pt idx="13163">2007</cx:pt>
          <cx:pt idx="13164">2007</cx:pt>
          <cx:pt idx="13165">2007</cx:pt>
          <cx:pt idx="13166">2007</cx:pt>
          <cx:pt idx="13167">2007</cx:pt>
          <cx:pt idx="13168">2007</cx:pt>
          <cx:pt idx="13169">2007</cx:pt>
          <cx:pt idx="13170">2007</cx:pt>
          <cx:pt idx="13171">2007</cx:pt>
          <cx:pt idx="13172">2007</cx:pt>
          <cx:pt idx="13173">2007</cx:pt>
          <cx:pt idx="13174">2007</cx:pt>
          <cx:pt idx="13175">2007</cx:pt>
          <cx:pt idx="13176">2007</cx:pt>
          <cx:pt idx="13177">2007</cx:pt>
          <cx:pt idx="13178">2007</cx:pt>
          <cx:pt idx="13179">2007</cx:pt>
          <cx:pt idx="13180">2007</cx:pt>
          <cx:pt idx="13181">2007</cx:pt>
          <cx:pt idx="13182">2007</cx:pt>
          <cx:pt idx="13183">2007</cx:pt>
          <cx:pt idx="13184">2007</cx:pt>
          <cx:pt idx="13185">2007</cx:pt>
          <cx:pt idx="13186">2007</cx:pt>
          <cx:pt idx="13187">2007</cx:pt>
          <cx:pt idx="13188">2007</cx:pt>
          <cx:pt idx="13189">2007</cx:pt>
          <cx:pt idx="13190">2007</cx:pt>
          <cx:pt idx="13191">2007</cx:pt>
          <cx:pt idx="13192">2007</cx:pt>
          <cx:pt idx="13193">2007</cx:pt>
          <cx:pt idx="13194">2007</cx:pt>
          <cx:pt idx="13195">2007</cx:pt>
          <cx:pt idx="13196">2007</cx:pt>
          <cx:pt idx="13197">2007</cx:pt>
          <cx:pt idx="13198">2007</cx:pt>
          <cx:pt idx="13199">2007</cx:pt>
          <cx:pt idx="13200">2007</cx:pt>
          <cx:pt idx="13201">2007</cx:pt>
          <cx:pt idx="13202">2007</cx:pt>
          <cx:pt idx="13203">2007</cx:pt>
          <cx:pt idx="13204">2007</cx:pt>
          <cx:pt idx="13205">2007</cx:pt>
          <cx:pt idx="13206">2007</cx:pt>
          <cx:pt idx="13207">2007</cx:pt>
          <cx:pt idx="13208">2007</cx:pt>
          <cx:pt idx="13209">2007</cx:pt>
          <cx:pt idx="13210">2007</cx:pt>
          <cx:pt idx="13211">2007</cx:pt>
          <cx:pt idx="13212">2007</cx:pt>
          <cx:pt idx="13213">2007</cx:pt>
          <cx:pt idx="13214">2007</cx:pt>
          <cx:pt idx="13215">2007</cx:pt>
          <cx:pt idx="13216">2007</cx:pt>
          <cx:pt idx="13217">2007</cx:pt>
          <cx:pt idx="13218">2007</cx:pt>
          <cx:pt idx="13219">2007</cx:pt>
          <cx:pt idx="13220">2007</cx:pt>
          <cx:pt idx="13221">2007</cx:pt>
          <cx:pt idx="13222">2007</cx:pt>
          <cx:pt idx="13223">2007</cx:pt>
          <cx:pt idx="13224">2007</cx:pt>
          <cx:pt idx="13225">2007</cx:pt>
          <cx:pt idx="13226">2007</cx:pt>
          <cx:pt idx="13227">2007</cx:pt>
          <cx:pt idx="13228">2007</cx:pt>
          <cx:pt idx="13229">2007</cx:pt>
          <cx:pt idx="13230">2007</cx:pt>
          <cx:pt idx="13231">2007</cx:pt>
          <cx:pt idx="13232">2007</cx:pt>
          <cx:pt idx="13233">2007</cx:pt>
          <cx:pt idx="13234">2007</cx:pt>
          <cx:pt idx="13235">2007</cx:pt>
          <cx:pt idx="13236">2007</cx:pt>
          <cx:pt idx="13237">2007</cx:pt>
          <cx:pt idx="13238">2007</cx:pt>
          <cx:pt idx="13239">2007</cx:pt>
          <cx:pt idx="13240">2007</cx:pt>
          <cx:pt idx="13241">2007</cx:pt>
          <cx:pt idx="13242">2007</cx:pt>
          <cx:pt idx="13243">2007</cx:pt>
          <cx:pt idx="13244">2007</cx:pt>
          <cx:pt idx="13245">2007</cx:pt>
          <cx:pt idx="13246">2007</cx:pt>
          <cx:pt idx="13247">2007</cx:pt>
          <cx:pt idx="13248">2007</cx:pt>
          <cx:pt idx="13249">2007</cx:pt>
          <cx:pt idx="13250">2007</cx:pt>
          <cx:pt idx="13251">2007</cx:pt>
          <cx:pt idx="13252">2007</cx:pt>
          <cx:pt idx="13253">2007</cx:pt>
          <cx:pt idx="13254">2007</cx:pt>
          <cx:pt idx="13255">2007</cx:pt>
          <cx:pt idx="13256">2007</cx:pt>
          <cx:pt idx="13257">2007</cx:pt>
          <cx:pt idx="13258">2007</cx:pt>
          <cx:pt idx="13259">2007</cx:pt>
          <cx:pt idx="13260">2007</cx:pt>
          <cx:pt idx="13261">2007</cx:pt>
          <cx:pt idx="13262">2007</cx:pt>
          <cx:pt idx="13263">2007</cx:pt>
          <cx:pt idx="13264">2007</cx:pt>
          <cx:pt idx="13265">2007</cx:pt>
          <cx:pt idx="13266">2007</cx:pt>
          <cx:pt idx="13267">2007</cx:pt>
          <cx:pt idx="13268">2007</cx:pt>
          <cx:pt idx="13269">2007</cx:pt>
          <cx:pt idx="13270">2007</cx:pt>
          <cx:pt idx="13271">2007</cx:pt>
          <cx:pt idx="13272">2007</cx:pt>
          <cx:pt idx="13273">2007</cx:pt>
          <cx:pt idx="13274">2007</cx:pt>
          <cx:pt idx="13275">2007</cx:pt>
          <cx:pt idx="13276">2007</cx:pt>
          <cx:pt idx="13277">2007</cx:pt>
          <cx:pt idx="13278">2007</cx:pt>
          <cx:pt idx="13279">2007</cx:pt>
          <cx:pt idx="13280">2007</cx:pt>
          <cx:pt idx="13281">2007</cx:pt>
          <cx:pt idx="13282">2007</cx:pt>
          <cx:pt idx="13283">2007</cx:pt>
          <cx:pt idx="13284">2007</cx:pt>
          <cx:pt idx="13285">2007</cx:pt>
          <cx:pt idx="13286">2007</cx:pt>
          <cx:pt idx="13287">2007</cx:pt>
          <cx:pt idx="13288">2007</cx:pt>
          <cx:pt idx="13289">2007</cx:pt>
          <cx:pt idx="13290">2007</cx:pt>
          <cx:pt idx="13291">2007</cx:pt>
          <cx:pt idx="13292">2007</cx:pt>
          <cx:pt idx="13293">2007</cx:pt>
          <cx:pt idx="13294">2007</cx:pt>
          <cx:pt idx="13295">2007</cx:pt>
          <cx:pt idx="13296">2007</cx:pt>
          <cx:pt idx="13297">2007</cx:pt>
          <cx:pt idx="13298">2007</cx:pt>
          <cx:pt idx="13299">2007</cx:pt>
          <cx:pt idx="13300">2007</cx:pt>
          <cx:pt idx="13301">2007</cx:pt>
          <cx:pt idx="13302">2007</cx:pt>
          <cx:pt idx="13303">2007</cx:pt>
          <cx:pt idx="13304">2007</cx:pt>
          <cx:pt idx="13305">2007</cx:pt>
          <cx:pt idx="13306">2007</cx:pt>
          <cx:pt idx="13307">2007</cx:pt>
          <cx:pt idx="13308">2007</cx:pt>
          <cx:pt idx="13309">2007</cx:pt>
          <cx:pt idx="13310">2007</cx:pt>
          <cx:pt idx="13311">2007</cx:pt>
          <cx:pt idx="13312">2007</cx:pt>
          <cx:pt idx="13313">2007</cx:pt>
          <cx:pt idx="13314">2007</cx:pt>
          <cx:pt idx="13315">2007</cx:pt>
          <cx:pt idx="13316">2007</cx:pt>
          <cx:pt idx="13317">2007</cx:pt>
          <cx:pt idx="13318">2007</cx:pt>
          <cx:pt idx="13319">2007</cx:pt>
          <cx:pt idx="13320">2007</cx:pt>
          <cx:pt idx="13321">2007</cx:pt>
          <cx:pt idx="13322">2007</cx:pt>
          <cx:pt idx="13323">2007</cx:pt>
          <cx:pt idx="13324">2007</cx:pt>
          <cx:pt idx="13325">2007</cx:pt>
          <cx:pt idx="13326">2007</cx:pt>
          <cx:pt idx="13327">2007</cx:pt>
          <cx:pt idx="13328">2007</cx:pt>
          <cx:pt idx="13329">2007</cx:pt>
          <cx:pt idx="13330">2007</cx:pt>
          <cx:pt idx="13331">2007</cx:pt>
          <cx:pt idx="13332">2007</cx:pt>
          <cx:pt idx="13333">2007</cx:pt>
          <cx:pt idx="13334">2007</cx:pt>
          <cx:pt idx="13335">2007</cx:pt>
          <cx:pt idx="13336">2007</cx:pt>
          <cx:pt idx="13337">2007</cx:pt>
          <cx:pt idx="13338">2007</cx:pt>
          <cx:pt idx="13339">2007</cx:pt>
          <cx:pt idx="13340">2007</cx:pt>
          <cx:pt idx="13341">2007</cx:pt>
          <cx:pt idx="13342">2007</cx:pt>
          <cx:pt idx="13343">2007</cx:pt>
          <cx:pt idx="13344">2007</cx:pt>
          <cx:pt idx="13345">2007</cx:pt>
          <cx:pt idx="13346">2007</cx:pt>
          <cx:pt idx="13347">2007</cx:pt>
          <cx:pt idx="13348">2007</cx:pt>
          <cx:pt idx="13349">2007</cx:pt>
          <cx:pt idx="13350">2007</cx:pt>
          <cx:pt idx="13351">2007</cx:pt>
          <cx:pt idx="13352">2007</cx:pt>
          <cx:pt idx="13353">2007</cx:pt>
          <cx:pt idx="13354">2007</cx:pt>
          <cx:pt idx="13355">2007</cx:pt>
          <cx:pt idx="13356">2007</cx:pt>
          <cx:pt idx="13357">2007</cx:pt>
          <cx:pt idx="13358">2007</cx:pt>
          <cx:pt idx="13359">2007</cx:pt>
          <cx:pt idx="13360">2007</cx:pt>
          <cx:pt idx="13361">2007</cx:pt>
          <cx:pt idx="13362">2007</cx:pt>
          <cx:pt idx="13363">2007</cx:pt>
          <cx:pt idx="13364">2007</cx:pt>
          <cx:pt idx="13365">2007</cx:pt>
          <cx:pt idx="13366">2007</cx:pt>
          <cx:pt idx="13367">2007</cx:pt>
          <cx:pt idx="13368">2007</cx:pt>
          <cx:pt idx="13369">2007</cx:pt>
          <cx:pt idx="13370">2007</cx:pt>
          <cx:pt idx="13371">2007</cx:pt>
          <cx:pt idx="13372">2007</cx:pt>
          <cx:pt idx="13373">2007</cx:pt>
          <cx:pt idx="13374">2007</cx:pt>
          <cx:pt idx="13375">2007</cx:pt>
          <cx:pt idx="13376">2007</cx:pt>
          <cx:pt idx="13377">2007</cx:pt>
          <cx:pt idx="13378">2007</cx:pt>
          <cx:pt idx="13379">2007</cx:pt>
          <cx:pt idx="13380">2007</cx:pt>
          <cx:pt idx="13381">2007</cx:pt>
          <cx:pt idx="13382">2007</cx:pt>
          <cx:pt idx="13383">2007</cx:pt>
          <cx:pt idx="13384">2007</cx:pt>
          <cx:pt idx="13385">2007</cx:pt>
          <cx:pt idx="13386">2007</cx:pt>
          <cx:pt idx="13387">2007</cx:pt>
          <cx:pt idx="13388">2007</cx:pt>
          <cx:pt idx="13389">2007</cx:pt>
          <cx:pt idx="13390">2007</cx:pt>
          <cx:pt idx="13391">2007</cx:pt>
          <cx:pt idx="13392">2007</cx:pt>
          <cx:pt idx="13393">2007</cx:pt>
          <cx:pt idx="13394">2007</cx:pt>
          <cx:pt idx="13395">2007</cx:pt>
          <cx:pt idx="13396">2007</cx:pt>
          <cx:pt idx="13397">2007</cx:pt>
          <cx:pt idx="13398">2007</cx:pt>
          <cx:pt idx="13399">2007</cx:pt>
          <cx:pt idx="13400">2007</cx:pt>
          <cx:pt idx="13401">2007</cx:pt>
          <cx:pt idx="13402">2007</cx:pt>
          <cx:pt idx="13403">2007</cx:pt>
          <cx:pt idx="13404">2007</cx:pt>
          <cx:pt idx="13405">2007</cx:pt>
          <cx:pt idx="13406">2007</cx:pt>
          <cx:pt idx="13407">2007</cx:pt>
          <cx:pt idx="13408">2007</cx:pt>
          <cx:pt idx="13409">2007</cx:pt>
          <cx:pt idx="13410">2007</cx:pt>
          <cx:pt idx="13411">2007</cx:pt>
          <cx:pt idx="13412">2007</cx:pt>
          <cx:pt idx="13413">2007</cx:pt>
          <cx:pt idx="13414">2007</cx:pt>
          <cx:pt idx="13415">2007</cx:pt>
          <cx:pt idx="13416">2007</cx:pt>
          <cx:pt idx="13417">2007</cx:pt>
          <cx:pt idx="13418">2007</cx:pt>
          <cx:pt idx="13419">2007</cx:pt>
          <cx:pt idx="13420">2007</cx:pt>
          <cx:pt idx="13421">2007</cx:pt>
          <cx:pt idx="13422">2007</cx:pt>
          <cx:pt idx="13423">2007</cx:pt>
          <cx:pt idx="13424">2007</cx:pt>
          <cx:pt idx="13425">2007</cx:pt>
          <cx:pt idx="13426">2007</cx:pt>
          <cx:pt idx="13427">2007</cx:pt>
          <cx:pt idx="13428">2007</cx:pt>
          <cx:pt idx="13429">2007</cx:pt>
          <cx:pt idx="13430">2007</cx:pt>
          <cx:pt idx="13431">2007</cx:pt>
          <cx:pt idx="13432">2007</cx:pt>
          <cx:pt idx="13433">2007</cx:pt>
          <cx:pt idx="13434">2007</cx:pt>
          <cx:pt idx="13435">2007</cx:pt>
          <cx:pt idx="13436">2007</cx:pt>
          <cx:pt idx="13437">2007</cx:pt>
          <cx:pt idx="13438">2007</cx:pt>
          <cx:pt idx="13439">2007</cx:pt>
          <cx:pt idx="13440">2007</cx:pt>
          <cx:pt idx="13441">2007</cx:pt>
          <cx:pt idx="13442">2007</cx:pt>
          <cx:pt idx="13443">2007</cx:pt>
          <cx:pt idx="13444">2007</cx:pt>
          <cx:pt idx="13445">2007</cx:pt>
          <cx:pt idx="13446">2007</cx:pt>
          <cx:pt idx="13447">2007</cx:pt>
          <cx:pt idx="13448">2007</cx:pt>
          <cx:pt idx="13449">2007</cx:pt>
          <cx:pt idx="13450">2007</cx:pt>
          <cx:pt idx="13451">2007</cx:pt>
          <cx:pt idx="13452">2007</cx:pt>
          <cx:pt idx="13453">2007</cx:pt>
          <cx:pt idx="13454">2007</cx:pt>
          <cx:pt idx="13455">2007</cx:pt>
          <cx:pt idx="13456">2007</cx:pt>
          <cx:pt idx="13457">2007</cx:pt>
          <cx:pt idx="13458">2007</cx:pt>
          <cx:pt idx="13459">2007</cx:pt>
          <cx:pt idx="13460">2007</cx:pt>
          <cx:pt idx="13461">2007</cx:pt>
          <cx:pt idx="13462">2007</cx:pt>
          <cx:pt idx="13463">2007</cx:pt>
          <cx:pt idx="13464">2007</cx:pt>
          <cx:pt idx="13465">2007</cx:pt>
          <cx:pt idx="13466">2007</cx:pt>
          <cx:pt idx="13467">2007</cx:pt>
          <cx:pt idx="13468">2007</cx:pt>
          <cx:pt idx="13469">2007</cx:pt>
          <cx:pt idx="13470">2007</cx:pt>
          <cx:pt idx="13471">2007</cx:pt>
          <cx:pt idx="13472">2007</cx:pt>
          <cx:pt idx="13473">2007</cx:pt>
          <cx:pt idx="13474">2007</cx:pt>
          <cx:pt idx="13475">2007</cx:pt>
          <cx:pt idx="13476">2007</cx:pt>
          <cx:pt idx="13477">2007</cx:pt>
          <cx:pt idx="13478">2007</cx:pt>
          <cx:pt idx="13479">2007</cx:pt>
          <cx:pt idx="13480">2007</cx:pt>
          <cx:pt idx="13481">2007</cx:pt>
          <cx:pt idx="13482">2007</cx:pt>
          <cx:pt idx="13483">2007</cx:pt>
          <cx:pt idx="13484">2007</cx:pt>
          <cx:pt idx="13485">2007</cx:pt>
          <cx:pt idx="13486">2007</cx:pt>
          <cx:pt idx="13487">2007</cx:pt>
          <cx:pt idx="13488">2007</cx:pt>
          <cx:pt idx="13489">2007</cx:pt>
          <cx:pt idx="13490">2007</cx:pt>
          <cx:pt idx="13491">2007</cx:pt>
          <cx:pt idx="13492">2007</cx:pt>
          <cx:pt idx="13493">2007</cx:pt>
          <cx:pt idx="13494">2007</cx:pt>
          <cx:pt idx="13495">2007</cx:pt>
          <cx:pt idx="13496">2007</cx:pt>
          <cx:pt idx="13497">2007</cx:pt>
          <cx:pt idx="13498">2007</cx:pt>
          <cx:pt idx="13499">2007</cx:pt>
          <cx:pt idx="13500">2007</cx:pt>
          <cx:pt idx="13501">2007</cx:pt>
          <cx:pt idx="13502">2007</cx:pt>
          <cx:pt idx="13503">2007</cx:pt>
          <cx:pt idx="13504">2007</cx:pt>
          <cx:pt idx="13505">2007</cx:pt>
          <cx:pt idx="13506">2007</cx:pt>
          <cx:pt idx="13507">2007</cx:pt>
          <cx:pt idx="13508">2007</cx:pt>
          <cx:pt idx="13509">2007</cx:pt>
          <cx:pt idx="13510">2007</cx:pt>
          <cx:pt idx="13511">2007</cx:pt>
          <cx:pt idx="13512">2007</cx:pt>
          <cx:pt idx="13513">2007</cx:pt>
          <cx:pt idx="13514">2007</cx:pt>
          <cx:pt idx="13515">2007</cx:pt>
          <cx:pt idx="13516">2007</cx:pt>
          <cx:pt idx="13517">2007</cx:pt>
          <cx:pt idx="13518">2007</cx:pt>
          <cx:pt idx="13519">2007</cx:pt>
          <cx:pt idx="13520">2007</cx:pt>
          <cx:pt idx="13521">2007</cx:pt>
          <cx:pt idx="13522">2007</cx:pt>
          <cx:pt idx="13523">2007</cx:pt>
          <cx:pt idx="13524">2007</cx:pt>
          <cx:pt idx="13525">2007</cx:pt>
          <cx:pt idx="13526">2007</cx:pt>
          <cx:pt idx="13527">2007</cx:pt>
          <cx:pt idx="13528">2007</cx:pt>
          <cx:pt idx="13529">2007</cx:pt>
          <cx:pt idx="13530">2007</cx:pt>
          <cx:pt idx="13531">2007</cx:pt>
          <cx:pt idx="13532">2007</cx:pt>
          <cx:pt idx="13533">2007</cx:pt>
          <cx:pt idx="13534">2007</cx:pt>
          <cx:pt idx="13535">2007</cx:pt>
          <cx:pt idx="13536">2007</cx:pt>
          <cx:pt idx="13537">2007</cx:pt>
          <cx:pt idx="13538">2007</cx:pt>
          <cx:pt idx="13539">2007</cx:pt>
          <cx:pt idx="13540">2007</cx:pt>
          <cx:pt idx="13541">2007</cx:pt>
          <cx:pt idx="13542">2007</cx:pt>
          <cx:pt idx="13543">2007</cx:pt>
          <cx:pt idx="13544">2007</cx:pt>
          <cx:pt idx="13545">2007</cx:pt>
          <cx:pt idx="13546">2007</cx:pt>
          <cx:pt idx="13547">2007</cx:pt>
          <cx:pt idx="13548">2007</cx:pt>
          <cx:pt idx="13549">2007</cx:pt>
          <cx:pt idx="13550">2007</cx:pt>
          <cx:pt idx="13551">2007</cx:pt>
          <cx:pt idx="13552">2007</cx:pt>
          <cx:pt idx="13553">2007</cx:pt>
          <cx:pt idx="13554">2007</cx:pt>
          <cx:pt idx="13555">2007</cx:pt>
          <cx:pt idx="13556">2007</cx:pt>
          <cx:pt idx="13557">2007</cx:pt>
          <cx:pt idx="13558">2007</cx:pt>
          <cx:pt idx="13559">2007</cx:pt>
          <cx:pt idx="13560">2007</cx:pt>
          <cx:pt idx="13561">2007</cx:pt>
          <cx:pt idx="13562">2007</cx:pt>
          <cx:pt idx="13563">2007</cx:pt>
          <cx:pt idx="13564">2007</cx:pt>
          <cx:pt idx="13565">2007</cx:pt>
          <cx:pt idx="13566">2007</cx:pt>
          <cx:pt idx="13567">2007</cx:pt>
          <cx:pt idx="13568">2007</cx:pt>
          <cx:pt idx="13569">2007</cx:pt>
          <cx:pt idx="13570">2007</cx:pt>
          <cx:pt idx="13571">2007</cx:pt>
          <cx:pt idx="13572">2007</cx:pt>
          <cx:pt idx="13573">2007</cx:pt>
          <cx:pt idx="13574">2007</cx:pt>
          <cx:pt idx="13575">2007</cx:pt>
          <cx:pt idx="13576">2007</cx:pt>
          <cx:pt idx="13577">2007</cx:pt>
          <cx:pt idx="13578">2007</cx:pt>
          <cx:pt idx="13579">2007</cx:pt>
          <cx:pt idx="13580">2007</cx:pt>
          <cx:pt idx="13581">2007</cx:pt>
          <cx:pt idx="13582">2007</cx:pt>
          <cx:pt idx="13583">2007</cx:pt>
          <cx:pt idx="13584">2007</cx:pt>
          <cx:pt idx="13585">2007</cx:pt>
          <cx:pt idx="13586">2007</cx:pt>
          <cx:pt idx="13587">2007</cx:pt>
          <cx:pt idx="13588">2007</cx:pt>
          <cx:pt idx="13589">2007</cx:pt>
          <cx:pt idx="13590">2007</cx:pt>
          <cx:pt idx="13591">2007</cx:pt>
          <cx:pt idx="13592">2007</cx:pt>
          <cx:pt idx="13593">2007</cx:pt>
          <cx:pt idx="13594">2007</cx:pt>
          <cx:pt idx="13595">2007</cx:pt>
          <cx:pt idx="13596">2007</cx:pt>
          <cx:pt idx="13597">2007</cx:pt>
          <cx:pt idx="13598">2007</cx:pt>
          <cx:pt idx="13599">2007</cx:pt>
          <cx:pt idx="13600">2007</cx:pt>
          <cx:pt idx="13601">2007</cx:pt>
          <cx:pt idx="13602">2007</cx:pt>
          <cx:pt idx="13603">2007</cx:pt>
          <cx:pt idx="13604">2007</cx:pt>
          <cx:pt idx="13605">2007</cx:pt>
          <cx:pt idx="13606">2007</cx:pt>
          <cx:pt idx="13607">2007</cx:pt>
          <cx:pt idx="13608">2007</cx:pt>
          <cx:pt idx="13609">2007</cx:pt>
          <cx:pt idx="13610">2007</cx:pt>
          <cx:pt idx="13611">2007</cx:pt>
          <cx:pt idx="13612">2007</cx:pt>
          <cx:pt idx="13613">2007</cx:pt>
          <cx:pt idx="13614">2007</cx:pt>
          <cx:pt idx="13615">2007</cx:pt>
          <cx:pt idx="13616">2007</cx:pt>
          <cx:pt idx="13617">2007</cx:pt>
          <cx:pt idx="13618">2007</cx:pt>
          <cx:pt idx="13619">2007</cx:pt>
          <cx:pt idx="13620">2007</cx:pt>
          <cx:pt idx="13621">2007</cx:pt>
          <cx:pt idx="13622">2007</cx:pt>
          <cx:pt idx="13623">2007</cx:pt>
          <cx:pt idx="13624">2007</cx:pt>
          <cx:pt idx="13625">2007</cx:pt>
          <cx:pt idx="13626">2007</cx:pt>
          <cx:pt idx="13627">2007</cx:pt>
          <cx:pt idx="13628">2007</cx:pt>
          <cx:pt idx="13629">2007</cx:pt>
          <cx:pt idx="13630">2007</cx:pt>
          <cx:pt idx="13631">2007</cx:pt>
          <cx:pt idx="13632">2007</cx:pt>
          <cx:pt idx="13633">2007</cx:pt>
          <cx:pt idx="13634">2007</cx:pt>
          <cx:pt idx="13635">2007</cx:pt>
          <cx:pt idx="13636">2007</cx:pt>
          <cx:pt idx="13637">2007</cx:pt>
          <cx:pt idx="13638">2007</cx:pt>
          <cx:pt idx="13639">2007</cx:pt>
          <cx:pt idx="13640">2007</cx:pt>
          <cx:pt idx="13641">2007</cx:pt>
          <cx:pt idx="13642">2007</cx:pt>
          <cx:pt idx="13643">2007</cx:pt>
          <cx:pt idx="13644">2007</cx:pt>
          <cx:pt idx="13645">2007</cx:pt>
          <cx:pt idx="13646">2007</cx:pt>
          <cx:pt idx="13647">2007</cx:pt>
          <cx:pt idx="13648">2007</cx:pt>
          <cx:pt idx="13649">2007</cx:pt>
          <cx:pt idx="13650">2007</cx:pt>
          <cx:pt idx="13651">2007</cx:pt>
          <cx:pt idx="13652">2007</cx:pt>
          <cx:pt idx="13653">2007</cx:pt>
          <cx:pt idx="13654">2007</cx:pt>
          <cx:pt idx="13655">2007</cx:pt>
          <cx:pt idx="13656">2007</cx:pt>
          <cx:pt idx="13657">2007</cx:pt>
          <cx:pt idx="13658">2007</cx:pt>
          <cx:pt idx="13659">2007</cx:pt>
          <cx:pt idx="13660">2007</cx:pt>
          <cx:pt idx="13661">2007</cx:pt>
          <cx:pt idx="13662">2007</cx:pt>
          <cx:pt idx="13663">2007</cx:pt>
          <cx:pt idx="13664">2007</cx:pt>
          <cx:pt idx="13665">2007</cx:pt>
          <cx:pt idx="13666">2007</cx:pt>
          <cx:pt idx="13667">2007</cx:pt>
          <cx:pt idx="13668">2007</cx:pt>
          <cx:pt idx="13669">2007</cx:pt>
          <cx:pt idx="13670">2007</cx:pt>
          <cx:pt idx="13671">2007</cx:pt>
          <cx:pt idx="13672">2007</cx:pt>
          <cx:pt idx="13673">2007</cx:pt>
          <cx:pt idx="13674">2007</cx:pt>
          <cx:pt idx="13675">2007</cx:pt>
          <cx:pt idx="13676">2007</cx:pt>
          <cx:pt idx="13677">2007</cx:pt>
          <cx:pt idx="13678">2007</cx:pt>
          <cx:pt idx="13679">2007</cx:pt>
          <cx:pt idx="13680">2007</cx:pt>
          <cx:pt idx="13681">2007</cx:pt>
          <cx:pt idx="13682">2007</cx:pt>
          <cx:pt idx="13683">2007</cx:pt>
          <cx:pt idx="13684">2007</cx:pt>
          <cx:pt idx="13685">2007</cx:pt>
          <cx:pt idx="13686">2007</cx:pt>
          <cx:pt idx="13687">2007</cx:pt>
          <cx:pt idx="13688">2007</cx:pt>
          <cx:pt idx="13689">2007</cx:pt>
          <cx:pt idx="13690">2007</cx:pt>
          <cx:pt idx="13691">2007</cx:pt>
          <cx:pt idx="13692">2007</cx:pt>
          <cx:pt idx="13693">2007</cx:pt>
          <cx:pt idx="13694">2007</cx:pt>
          <cx:pt idx="13695">2007</cx:pt>
          <cx:pt idx="13696">2007</cx:pt>
          <cx:pt idx="13697">2007</cx:pt>
          <cx:pt idx="13698">2007</cx:pt>
          <cx:pt idx="13699">2007</cx:pt>
          <cx:pt idx="13700">2007</cx:pt>
          <cx:pt idx="13701">2007</cx:pt>
          <cx:pt idx="13702">2007</cx:pt>
          <cx:pt idx="13703">2007</cx:pt>
          <cx:pt idx="13704">2007</cx:pt>
          <cx:pt idx="13705">2007</cx:pt>
          <cx:pt idx="13706">2007</cx:pt>
          <cx:pt idx="13707">2007</cx:pt>
          <cx:pt idx="13708">2007</cx:pt>
          <cx:pt idx="13709">2007</cx:pt>
          <cx:pt idx="13710">2007</cx:pt>
          <cx:pt idx="13711">2007</cx:pt>
          <cx:pt idx="13712">2007</cx:pt>
          <cx:pt idx="13713">2007</cx:pt>
          <cx:pt idx="13714">2007</cx:pt>
          <cx:pt idx="13715">2007</cx:pt>
          <cx:pt idx="13716">2007</cx:pt>
          <cx:pt idx="13717">2007</cx:pt>
          <cx:pt idx="13718">2007</cx:pt>
          <cx:pt idx="13719">2007</cx:pt>
          <cx:pt idx="13720">2007</cx:pt>
          <cx:pt idx="13721">2007</cx:pt>
          <cx:pt idx="13722">2007</cx:pt>
          <cx:pt idx="13723">2007</cx:pt>
          <cx:pt idx="13724">2007</cx:pt>
          <cx:pt idx="13725">2007</cx:pt>
          <cx:pt idx="13726">2007</cx:pt>
          <cx:pt idx="13727">2007</cx:pt>
          <cx:pt idx="13728">2007</cx:pt>
          <cx:pt idx="13729">2007</cx:pt>
          <cx:pt idx="13730">2007</cx:pt>
          <cx:pt idx="13731">2007</cx:pt>
          <cx:pt idx="13732">2007</cx:pt>
          <cx:pt idx="13733">2007</cx:pt>
          <cx:pt idx="13734">2007</cx:pt>
          <cx:pt idx="13735">2007</cx:pt>
          <cx:pt idx="13736">2007</cx:pt>
          <cx:pt idx="13737">2007</cx:pt>
          <cx:pt idx="13738">2007</cx:pt>
          <cx:pt idx="13739">2007</cx:pt>
          <cx:pt idx="13740">2007</cx:pt>
          <cx:pt idx="13741">2007</cx:pt>
          <cx:pt idx="13742">2007</cx:pt>
          <cx:pt idx="13743">2007</cx:pt>
          <cx:pt idx="13744">2007</cx:pt>
          <cx:pt idx="13745">2007</cx:pt>
          <cx:pt idx="13746">2007</cx:pt>
          <cx:pt idx="13747">2007</cx:pt>
          <cx:pt idx="13748">2007</cx:pt>
          <cx:pt idx="13749">2007</cx:pt>
          <cx:pt idx="13750">2007</cx:pt>
          <cx:pt idx="13751">2007</cx:pt>
          <cx:pt idx="13752">2007</cx:pt>
          <cx:pt idx="13753">2007</cx:pt>
          <cx:pt idx="13754">2007</cx:pt>
          <cx:pt idx="13755">2007</cx:pt>
          <cx:pt idx="13756">2007</cx:pt>
          <cx:pt idx="13757">2007</cx:pt>
          <cx:pt idx="13758">2007</cx:pt>
          <cx:pt idx="13759">2007</cx:pt>
          <cx:pt idx="13760">2007</cx:pt>
          <cx:pt idx="13761">2007</cx:pt>
          <cx:pt idx="13762">2007</cx:pt>
          <cx:pt idx="13763">2007</cx:pt>
          <cx:pt idx="13764">2007</cx:pt>
          <cx:pt idx="13765">2007</cx:pt>
          <cx:pt idx="13766">2007</cx:pt>
          <cx:pt idx="13767">2007</cx:pt>
          <cx:pt idx="13768">2007</cx:pt>
          <cx:pt idx="13769">2007</cx:pt>
          <cx:pt idx="13770">2007</cx:pt>
          <cx:pt idx="13771">2007</cx:pt>
          <cx:pt idx="13772">2007</cx:pt>
          <cx:pt idx="13773">2007</cx:pt>
          <cx:pt idx="13774">2007</cx:pt>
          <cx:pt idx="13775">2007</cx:pt>
          <cx:pt idx="13776">2007</cx:pt>
          <cx:pt idx="13777">2007</cx:pt>
          <cx:pt idx="13778">2007</cx:pt>
          <cx:pt idx="13779">2007</cx:pt>
          <cx:pt idx="13780">2007</cx:pt>
          <cx:pt idx="13781">2007</cx:pt>
          <cx:pt idx="13782">2007</cx:pt>
          <cx:pt idx="13783">2007</cx:pt>
          <cx:pt idx="13784">2007</cx:pt>
          <cx:pt idx="13785">2007</cx:pt>
          <cx:pt idx="13786">2007</cx:pt>
          <cx:pt idx="13787">2007</cx:pt>
          <cx:pt idx="13788">2007</cx:pt>
          <cx:pt idx="13789">2007</cx:pt>
          <cx:pt idx="13790">2007</cx:pt>
          <cx:pt idx="13791">2007</cx:pt>
          <cx:pt idx="13792">2007</cx:pt>
          <cx:pt idx="13793">2007</cx:pt>
          <cx:pt idx="13794">2007</cx:pt>
          <cx:pt idx="13795">2007</cx:pt>
          <cx:pt idx="13796">2007</cx:pt>
          <cx:pt idx="13797">2007</cx:pt>
          <cx:pt idx="13798">2007</cx:pt>
          <cx:pt idx="13799">2007</cx:pt>
          <cx:pt idx="13800">2007</cx:pt>
          <cx:pt idx="13801">2007</cx:pt>
          <cx:pt idx="13802">2007</cx:pt>
          <cx:pt idx="13803">2007</cx:pt>
          <cx:pt idx="13804">2007</cx:pt>
          <cx:pt idx="13805">2007</cx:pt>
          <cx:pt idx="13806">2007</cx:pt>
          <cx:pt idx="13807">2007</cx:pt>
          <cx:pt idx="13808">2007</cx:pt>
          <cx:pt idx="13809">2007</cx:pt>
          <cx:pt idx="13810">2007</cx:pt>
          <cx:pt idx="13811">2007</cx:pt>
          <cx:pt idx="13812">2007</cx:pt>
          <cx:pt idx="13813">2007</cx:pt>
          <cx:pt idx="13814">2007</cx:pt>
          <cx:pt idx="13815">2007</cx:pt>
          <cx:pt idx="13816">2007</cx:pt>
          <cx:pt idx="13817">2007</cx:pt>
          <cx:pt idx="13818">2007</cx:pt>
          <cx:pt idx="13819">2007</cx:pt>
          <cx:pt idx="13820">2007</cx:pt>
          <cx:pt idx="13821">2007</cx:pt>
          <cx:pt idx="13822">2007</cx:pt>
          <cx:pt idx="13823">2007</cx:pt>
          <cx:pt idx="13824">2007</cx:pt>
          <cx:pt idx="13825">2007</cx:pt>
          <cx:pt idx="13826">2007</cx:pt>
          <cx:pt idx="13827">2007</cx:pt>
          <cx:pt idx="13828">2007</cx:pt>
          <cx:pt idx="13829">2007</cx:pt>
          <cx:pt idx="13830">2007</cx:pt>
          <cx:pt idx="13831">2007</cx:pt>
          <cx:pt idx="13832">2007</cx:pt>
          <cx:pt idx="13833">2007</cx:pt>
          <cx:pt idx="13834">2007</cx:pt>
          <cx:pt idx="13835">2007</cx:pt>
          <cx:pt idx="13836">2007</cx:pt>
          <cx:pt idx="13837">2007</cx:pt>
          <cx:pt idx="13838">2007</cx:pt>
          <cx:pt idx="13839">2007</cx:pt>
          <cx:pt idx="13840">2007</cx:pt>
          <cx:pt idx="13841">2007</cx:pt>
          <cx:pt idx="13842">2007</cx:pt>
          <cx:pt idx="13843">2007</cx:pt>
          <cx:pt idx="13844">2007</cx:pt>
          <cx:pt idx="13845">2007</cx:pt>
          <cx:pt idx="13846">2007</cx:pt>
          <cx:pt idx="13847">2007</cx:pt>
          <cx:pt idx="13848">2007</cx:pt>
          <cx:pt idx="13849">2007</cx:pt>
          <cx:pt idx="13850">2007</cx:pt>
          <cx:pt idx="13851">2007</cx:pt>
          <cx:pt idx="13852">2007</cx:pt>
          <cx:pt idx="13853">2007</cx:pt>
          <cx:pt idx="13854">2007</cx:pt>
          <cx:pt idx="13855">2007</cx:pt>
          <cx:pt idx="13856">2007</cx:pt>
          <cx:pt idx="13857">2007</cx:pt>
          <cx:pt idx="13858">2007</cx:pt>
          <cx:pt idx="13859">2007</cx:pt>
          <cx:pt idx="13860">2007</cx:pt>
          <cx:pt idx="13861">2007</cx:pt>
          <cx:pt idx="13862">2007</cx:pt>
          <cx:pt idx="13863">2007</cx:pt>
          <cx:pt idx="13864">2007</cx:pt>
          <cx:pt idx="13865">2007</cx:pt>
          <cx:pt idx="13866">2007</cx:pt>
          <cx:pt idx="13867">2007</cx:pt>
          <cx:pt idx="13868">2007</cx:pt>
          <cx:pt idx="13869">2007</cx:pt>
          <cx:pt idx="13870">2007</cx:pt>
          <cx:pt idx="13871">2007</cx:pt>
          <cx:pt idx="13872">2007</cx:pt>
          <cx:pt idx="13873">2007</cx:pt>
          <cx:pt idx="13874">2007</cx:pt>
          <cx:pt idx="13875">2007</cx:pt>
          <cx:pt idx="13876">2007</cx:pt>
          <cx:pt idx="13877">2007</cx:pt>
          <cx:pt idx="13878">2007</cx:pt>
          <cx:pt idx="13879">2007</cx:pt>
          <cx:pt idx="13880">2007</cx:pt>
          <cx:pt idx="13881">2007</cx:pt>
          <cx:pt idx="13882">2007</cx:pt>
          <cx:pt idx="13883">2007</cx:pt>
          <cx:pt idx="13884">2007</cx:pt>
          <cx:pt idx="13885">2007</cx:pt>
          <cx:pt idx="13886">2007</cx:pt>
          <cx:pt idx="13887">2007</cx:pt>
          <cx:pt idx="13888">2007</cx:pt>
          <cx:pt idx="13889">2007</cx:pt>
          <cx:pt idx="13890">2007</cx:pt>
          <cx:pt idx="13891">2007</cx:pt>
          <cx:pt idx="13892">2007</cx:pt>
          <cx:pt idx="13893">2007</cx:pt>
          <cx:pt idx="13894">2007</cx:pt>
          <cx:pt idx="13895">2007</cx:pt>
          <cx:pt idx="13896">2007</cx:pt>
          <cx:pt idx="13897">2007</cx:pt>
          <cx:pt idx="13898">2007</cx:pt>
          <cx:pt idx="13899">2007</cx:pt>
          <cx:pt idx="13900">2007</cx:pt>
          <cx:pt idx="13901">2007</cx:pt>
          <cx:pt idx="13902">2007</cx:pt>
          <cx:pt idx="13903">2007</cx:pt>
          <cx:pt idx="13904">2007</cx:pt>
          <cx:pt idx="13905">2007</cx:pt>
          <cx:pt idx="13906">2007</cx:pt>
          <cx:pt idx="13907">2007</cx:pt>
          <cx:pt idx="13908">2007</cx:pt>
          <cx:pt idx="13909">2007</cx:pt>
          <cx:pt idx="13910">2007</cx:pt>
          <cx:pt idx="13911">2007</cx:pt>
          <cx:pt idx="13912">2007</cx:pt>
          <cx:pt idx="13913">2007</cx:pt>
          <cx:pt idx="13914">2007</cx:pt>
          <cx:pt idx="13915">2007</cx:pt>
          <cx:pt idx="13916">2007</cx:pt>
          <cx:pt idx="13917">2007</cx:pt>
          <cx:pt idx="13918">2007</cx:pt>
          <cx:pt idx="13919">2007</cx:pt>
          <cx:pt idx="13920">2007</cx:pt>
          <cx:pt idx="13921">2007</cx:pt>
          <cx:pt idx="13922">2007</cx:pt>
          <cx:pt idx="13923">2007</cx:pt>
          <cx:pt idx="13924">2007</cx:pt>
          <cx:pt idx="13925">2007</cx:pt>
          <cx:pt idx="13926">2007</cx:pt>
          <cx:pt idx="13927">2007</cx:pt>
          <cx:pt idx="13928">2007</cx:pt>
          <cx:pt idx="13929">2007</cx:pt>
          <cx:pt idx="13930">2007</cx:pt>
          <cx:pt idx="13931">2007</cx:pt>
          <cx:pt idx="13932">2007</cx:pt>
          <cx:pt idx="13933">2007</cx:pt>
          <cx:pt idx="13934">2007</cx:pt>
          <cx:pt idx="13935">2007</cx:pt>
          <cx:pt idx="13936">2007</cx:pt>
          <cx:pt idx="13937">2007</cx:pt>
          <cx:pt idx="13938">2007</cx:pt>
          <cx:pt idx="13939">2007</cx:pt>
          <cx:pt idx="13940">2007</cx:pt>
          <cx:pt idx="13941">2007</cx:pt>
          <cx:pt idx="13942">2007</cx:pt>
          <cx:pt idx="13943">2007</cx:pt>
          <cx:pt idx="13944">2007</cx:pt>
          <cx:pt idx="13945">2007</cx:pt>
          <cx:pt idx="13946">2007</cx:pt>
          <cx:pt idx="13947">2007</cx:pt>
          <cx:pt idx="13948">2007</cx:pt>
          <cx:pt idx="13949">2007</cx:pt>
          <cx:pt idx="13950">2007</cx:pt>
          <cx:pt idx="13951">2007</cx:pt>
          <cx:pt idx="13952">2007</cx:pt>
          <cx:pt idx="13953">2007</cx:pt>
          <cx:pt idx="13954">2007</cx:pt>
          <cx:pt idx="13955">2007</cx:pt>
          <cx:pt idx="13956">2007</cx:pt>
          <cx:pt idx="13957">2007</cx:pt>
          <cx:pt idx="13958">2007</cx:pt>
          <cx:pt idx="13959">2007</cx:pt>
          <cx:pt idx="13960">2007</cx:pt>
          <cx:pt idx="13961">2007</cx:pt>
          <cx:pt idx="13962">2007</cx:pt>
          <cx:pt idx="13963">2007</cx:pt>
          <cx:pt idx="13964">2007</cx:pt>
          <cx:pt idx="13965">2007</cx:pt>
          <cx:pt idx="13966">2007</cx:pt>
          <cx:pt idx="13967">2007</cx:pt>
          <cx:pt idx="13968">2007</cx:pt>
          <cx:pt idx="13969">2007</cx:pt>
          <cx:pt idx="13970">2007</cx:pt>
          <cx:pt idx="13971">2007</cx:pt>
          <cx:pt idx="13972">2007</cx:pt>
          <cx:pt idx="13973">2007</cx:pt>
          <cx:pt idx="13974">2007</cx:pt>
          <cx:pt idx="13975">2007</cx:pt>
          <cx:pt idx="13976">2007</cx:pt>
          <cx:pt idx="13977">2007</cx:pt>
          <cx:pt idx="13978">2007</cx:pt>
          <cx:pt idx="13979">2007</cx:pt>
          <cx:pt idx="13980">2007</cx:pt>
          <cx:pt idx="13981">2007</cx:pt>
          <cx:pt idx="13982">2007</cx:pt>
          <cx:pt idx="13983">2007</cx:pt>
          <cx:pt idx="13984">2007</cx:pt>
          <cx:pt idx="13985">2007</cx:pt>
          <cx:pt idx="13986">2007</cx:pt>
          <cx:pt idx="13987">2007</cx:pt>
          <cx:pt idx="13988">2007</cx:pt>
          <cx:pt idx="13989">2007</cx:pt>
          <cx:pt idx="13990">2007</cx:pt>
          <cx:pt idx="13991">2007</cx:pt>
          <cx:pt idx="13992">2007</cx:pt>
          <cx:pt idx="13993">2007</cx:pt>
          <cx:pt idx="13994">2007</cx:pt>
          <cx:pt idx="13995">2007</cx:pt>
          <cx:pt idx="13996">2007</cx:pt>
          <cx:pt idx="13997">2007</cx:pt>
          <cx:pt idx="13998">2007</cx:pt>
          <cx:pt idx="13999">2007</cx:pt>
          <cx:pt idx="14000">2007</cx:pt>
          <cx:pt idx="14001">2007</cx:pt>
          <cx:pt idx="14002">2007</cx:pt>
          <cx:pt idx="14003">2007</cx:pt>
          <cx:pt idx="14004">2007</cx:pt>
          <cx:pt idx="14005">2007</cx:pt>
          <cx:pt idx="14006">2007</cx:pt>
          <cx:pt idx="14007">2007</cx:pt>
          <cx:pt idx="14008">2007</cx:pt>
          <cx:pt idx="14009">2007</cx:pt>
          <cx:pt idx="14010">2007</cx:pt>
          <cx:pt idx="14011">2007</cx:pt>
          <cx:pt idx="14012">2007</cx:pt>
          <cx:pt idx="14013">2007</cx:pt>
          <cx:pt idx="14014">2007</cx:pt>
          <cx:pt idx="14015">2007</cx:pt>
          <cx:pt idx="14016">2007</cx:pt>
          <cx:pt idx="14017">2007</cx:pt>
          <cx:pt idx="14018">2007</cx:pt>
          <cx:pt idx="14019">2007</cx:pt>
          <cx:pt idx="14020">2007</cx:pt>
          <cx:pt idx="14021">2007</cx:pt>
          <cx:pt idx="14022">2007</cx:pt>
          <cx:pt idx="14023">2007</cx:pt>
          <cx:pt idx="14024">2007</cx:pt>
          <cx:pt idx="14025">2007</cx:pt>
          <cx:pt idx="14026">2007</cx:pt>
          <cx:pt idx="14027">2007</cx:pt>
          <cx:pt idx="14028">2007</cx:pt>
          <cx:pt idx="14029">2007</cx:pt>
          <cx:pt idx="14030">2007</cx:pt>
          <cx:pt idx="14031">2007</cx:pt>
          <cx:pt idx="14032">2007</cx:pt>
          <cx:pt idx="14033">2007</cx:pt>
          <cx:pt idx="14034">2007</cx:pt>
          <cx:pt idx="14035">2007</cx:pt>
          <cx:pt idx="14036">2007</cx:pt>
          <cx:pt idx="14037">2007</cx:pt>
          <cx:pt idx="14038">2007</cx:pt>
          <cx:pt idx="14039">2007</cx:pt>
          <cx:pt idx="14040">2007</cx:pt>
          <cx:pt idx="14041">2007</cx:pt>
          <cx:pt idx="14042">2007</cx:pt>
          <cx:pt idx="14043">2007</cx:pt>
          <cx:pt idx="14044">2007</cx:pt>
          <cx:pt idx="14045">2007</cx:pt>
          <cx:pt idx="14046">2007</cx:pt>
          <cx:pt idx="14047">2007</cx:pt>
          <cx:pt idx="14048">2007</cx:pt>
          <cx:pt idx="14049">2007</cx:pt>
          <cx:pt idx="14050">2007</cx:pt>
          <cx:pt idx="14051">2007</cx:pt>
          <cx:pt idx="14052">2007</cx:pt>
          <cx:pt idx="14053">2007</cx:pt>
          <cx:pt idx="14054">2007</cx:pt>
          <cx:pt idx="14055">2007</cx:pt>
          <cx:pt idx="14056">2007</cx:pt>
          <cx:pt idx="14057">2007</cx:pt>
          <cx:pt idx="14058">2007</cx:pt>
          <cx:pt idx="14059">2007</cx:pt>
          <cx:pt idx="14060">2007</cx:pt>
          <cx:pt idx="14061">2007</cx:pt>
          <cx:pt idx="14062">2007</cx:pt>
          <cx:pt idx="14063">2007</cx:pt>
          <cx:pt idx="14064">2007</cx:pt>
          <cx:pt idx="14065">2007</cx:pt>
          <cx:pt idx="14066">2007</cx:pt>
          <cx:pt idx="14067">2007</cx:pt>
          <cx:pt idx="14068">2007</cx:pt>
          <cx:pt idx="14069">2007</cx:pt>
          <cx:pt idx="14070">2007</cx:pt>
          <cx:pt idx="14071">2007</cx:pt>
          <cx:pt idx="14072">2007</cx:pt>
          <cx:pt idx="14073">2007</cx:pt>
          <cx:pt idx="14074">2007</cx:pt>
          <cx:pt idx="14075">2007</cx:pt>
          <cx:pt idx="14076">2007</cx:pt>
          <cx:pt idx="14077">2007</cx:pt>
          <cx:pt idx="14078">2007</cx:pt>
          <cx:pt idx="14079">2007</cx:pt>
          <cx:pt idx="14080">2007</cx:pt>
          <cx:pt idx="14081">2007</cx:pt>
          <cx:pt idx="14082">2007</cx:pt>
          <cx:pt idx="14083">2007</cx:pt>
          <cx:pt idx="14084">2007</cx:pt>
          <cx:pt idx="14085">2007</cx:pt>
          <cx:pt idx="14086">2007</cx:pt>
          <cx:pt idx="14087">2007</cx:pt>
          <cx:pt idx="14088">2007</cx:pt>
          <cx:pt idx="14089">2007</cx:pt>
          <cx:pt idx="14090">2007</cx:pt>
          <cx:pt idx="14091">2007</cx:pt>
          <cx:pt idx="14092">2007</cx:pt>
          <cx:pt idx="14093">2007</cx:pt>
          <cx:pt idx="14094">2007</cx:pt>
          <cx:pt idx="14095">2007</cx:pt>
          <cx:pt idx="14096">2007</cx:pt>
          <cx:pt idx="14097">2007</cx:pt>
          <cx:pt idx="14098">2007</cx:pt>
          <cx:pt idx="14099">2007</cx:pt>
          <cx:pt idx="14100">2007</cx:pt>
          <cx:pt idx="14101">2007</cx:pt>
          <cx:pt idx="14102">2007</cx:pt>
          <cx:pt idx="14103">2007</cx:pt>
          <cx:pt idx="14104">2007</cx:pt>
          <cx:pt idx="14105">2007</cx:pt>
          <cx:pt idx="14106">2007</cx:pt>
          <cx:pt idx="14107">2007</cx:pt>
          <cx:pt idx="14108">2007</cx:pt>
          <cx:pt idx="14109">2007</cx:pt>
          <cx:pt idx="14110">2007</cx:pt>
          <cx:pt idx="14111">2007</cx:pt>
          <cx:pt idx="14112">2007</cx:pt>
          <cx:pt idx="14113">2007</cx:pt>
          <cx:pt idx="14114">2007</cx:pt>
          <cx:pt idx="14115">2007</cx:pt>
          <cx:pt idx="14116">2007</cx:pt>
          <cx:pt idx="14117">2007</cx:pt>
          <cx:pt idx="14118">2007</cx:pt>
          <cx:pt idx="14119">2007</cx:pt>
          <cx:pt idx="14120">2007</cx:pt>
          <cx:pt idx="14121">2007</cx:pt>
          <cx:pt idx="14122">2007</cx:pt>
          <cx:pt idx="14123">2007</cx:pt>
          <cx:pt idx="14124">2007</cx:pt>
          <cx:pt idx="14125">2007</cx:pt>
          <cx:pt idx="14126">2007</cx:pt>
          <cx:pt idx="14127">2007</cx:pt>
          <cx:pt idx="14128">2007</cx:pt>
          <cx:pt idx="14129">2007</cx:pt>
          <cx:pt idx="14130">2007</cx:pt>
          <cx:pt idx="14131">2007</cx:pt>
          <cx:pt idx="14132">2007</cx:pt>
          <cx:pt idx="14133">2007</cx:pt>
          <cx:pt idx="14134">2007</cx:pt>
          <cx:pt idx="14135">2007</cx:pt>
          <cx:pt idx="14136">2007</cx:pt>
          <cx:pt idx="14137">2007</cx:pt>
          <cx:pt idx="14138">2007</cx:pt>
          <cx:pt idx="14139">2007</cx:pt>
          <cx:pt idx="14140">2007</cx:pt>
          <cx:pt idx="14141">2007</cx:pt>
          <cx:pt idx="14142">2007</cx:pt>
          <cx:pt idx="14143">2007</cx:pt>
          <cx:pt idx="14144">2007</cx:pt>
          <cx:pt idx="14145">2007</cx:pt>
          <cx:pt idx="14146">2007</cx:pt>
          <cx:pt idx="14147">2007</cx:pt>
          <cx:pt idx="14148">2007</cx:pt>
          <cx:pt idx="14149">2007</cx:pt>
          <cx:pt idx="14150">2007</cx:pt>
          <cx:pt idx="14151">2007</cx:pt>
          <cx:pt idx="14152">2007</cx:pt>
          <cx:pt idx="14153">2007</cx:pt>
          <cx:pt idx="14154">2007</cx:pt>
          <cx:pt idx="14155">2007</cx:pt>
          <cx:pt idx="14156">2007</cx:pt>
          <cx:pt idx="14157">2007</cx:pt>
          <cx:pt idx="14158">2007</cx:pt>
          <cx:pt idx="14159">2007</cx:pt>
          <cx:pt idx="14160">2007</cx:pt>
          <cx:pt idx="14161">2007</cx:pt>
          <cx:pt idx="14162">2007</cx:pt>
          <cx:pt idx="14163">2007</cx:pt>
          <cx:pt idx="14164">2007</cx:pt>
          <cx:pt idx="14165">2007</cx:pt>
          <cx:pt idx="14166">2007</cx:pt>
          <cx:pt idx="14167">2007</cx:pt>
          <cx:pt idx="14168">2007</cx:pt>
          <cx:pt idx="14169">2007</cx:pt>
          <cx:pt idx="14170">2007</cx:pt>
          <cx:pt idx="14171">2007</cx:pt>
          <cx:pt idx="14172">2007</cx:pt>
          <cx:pt idx="14173">2007</cx:pt>
          <cx:pt idx="14174">2007</cx:pt>
          <cx:pt idx="14175">2007</cx:pt>
          <cx:pt idx="14176">2007</cx:pt>
          <cx:pt idx="14177">2007</cx:pt>
          <cx:pt idx="14178">2007</cx:pt>
          <cx:pt idx="14179">2007</cx:pt>
          <cx:pt idx="14180">2007</cx:pt>
          <cx:pt idx="14181">2007</cx:pt>
          <cx:pt idx="14182">2007</cx:pt>
          <cx:pt idx="14183">2007</cx:pt>
          <cx:pt idx="14184">2007</cx:pt>
          <cx:pt idx="14185">2007</cx:pt>
          <cx:pt idx="14186">2007</cx:pt>
          <cx:pt idx="14187">2007</cx:pt>
          <cx:pt idx="14188">2007</cx:pt>
          <cx:pt idx="14189">2007</cx:pt>
          <cx:pt idx="14190">2007</cx:pt>
          <cx:pt idx="14191">2007</cx:pt>
          <cx:pt idx="14192">2007</cx:pt>
          <cx:pt idx="14193">2007</cx:pt>
          <cx:pt idx="14194">2007</cx:pt>
          <cx:pt idx="14195">2007</cx:pt>
          <cx:pt idx="14196">2007</cx:pt>
          <cx:pt idx="14197">2007</cx:pt>
          <cx:pt idx="14198">2007</cx:pt>
          <cx:pt idx="14199">2007</cx:pt>
          <cx:pt idx="14200">2007</cx:pt>
          <cx:pt idx="14201">2007</cx:pt>
          <cx:pt idx="14202">2007</cx:pt>
          <cx:pt idx="14203">2007</cx:pt>
          <cx:pt idx="14204">2007</cx:pt>
          <cx:pt idx="14205">2007</cx:pt>
          <cx:pt idx="14206">2007</cx:pt>
          <cx:pt idx="14207">2007</cx:pt>
          <cx:pt idx="14208">2007</cx:pt>
          <cx:pt idx="14209">2007</cx:pt>
          <cx:pt idx="14210">2007</cx:pt>
          <cx:pt idx="14211">2007</cx:pt>
          <cx:pt idx="14212">2007</cx:pt>
          <cx:pt idx="14213">2007</cx:pt>
          <cx:pt idx="14214">2007</cx:pt>
          <cx:pt idx="14215">2007</cx:pt>
          <cx:pt idx="14216">2007</cx:pt>
          <cx:pt idx="14217">2007</cx:pt>
          <cx:pt idx="14218">2007</cx:pt>
          <cx:pt idx="14219">2007</cx:pt>
          <cx:pt idx="14220">2007</cx:pt>
          <cx:pt idx="14221">2007</cx:pt>
          <cx:pt idx="14222">2007</cx:pt>
          <cx:pt idx="14223">2007</cx:pt>
          <cx:pt idx="14224">2007</cx:pt>
          <cx:pt idx="14225">2007</cx:pt>
          <cx:pt idx="14226">2007</cx:pt>
          <cx:pt idx="14227">2007</cx:pt>
          <cx:pt idx="14228">2007</cx:pt>
          <cx:pt idx="14229">2007</cx:pt>
          <cx:pt idx="14230">2007</cx:pt>
          <cx:pt idx="14231">2007</cx:pt>
          <cx:pt idx="14232">2007</cx:pt>
          <cx:pt idx="14233">2007</cx:pt>
          <cx:pt idx="14234">2007</cx:pt>
          <cx:pt idx="14235">2007</cx:pt>
          <cx:pt idx="14236">2007</cx:pt>
          <cx:pt idx="14237">2007</cx:pt>
          <cx:pt idx="14238">2007</cx:pt>
          <cx:pt idx="14239">2007</cx:pt>
          <cx:pt idx="14240">2007</cx:pt>
          <cx:pt idx="14241">2007</cx:pt>
          <cx:pt idx="14242">2007</cx:pt>
          <cx:pt idx="14243">2007</cx:pt>
          <cx:pt idx="14244">2007</cx:pt>
          <cx:pt idx="14245">2007</cx:pt>
          <cx:pt idx="14246">2007</cx:pt>
          <cx:pt idx="14247">2007</cx:pt>
          <cx:pt idx="14248">2007</cx:pt>
          <cx:pt idx="14249">2007</cx:pt>
          <cx:pt idx="14250">2007</cx:pt>
          <cx:pt idx="14251">2007</cx:pt>
          <cx:pt idx="14252">2007</cx:pt>
          <cx:pt idx="14253">2007</cx:pt>
          <cx:pt idx="14254">2007</cx:pt>
          <cx:pt idx="14255">2007</cx:pt>
          <cx:pt idx="14256">2007</cx:pt>
          <cx:pt idx="14257">2007</cx:pt>
          <cx:pt idx="14258">2007</cx:pt>
          <cx:pt idx="14259">2007</cx:pt>
          <cx:pt idx="14260">2007</cx:pt>
          <cx:pt idx="14261">2007</cx:pt>
          <cx:pt idx="14262">2007</cx:pt>
          <cx:pt idx="14263">2007</cx:pt>
          <cx:pt idx="14264">2007</cx:pt>
          <cx:pt idx="14265">2007</cx:pt>
          <cx:pt idx="14266">2007</cx:pt>
          <cx:pt idx="14267">2007</cx:pt>
          <cx:pt idx="14268">2007</cx:pt>
          <cx:pt idx="14269">2007</cx:pt>
          <cx:pt idx="14270">2007</cx:pt>
          <cx:pt idx="14271">2007</cx:pt>
          <cx:pt idx="14272">2007</cx:pt>
          <cx:pt idx="14273">2007</cx:pt>
          <cx:pt idx="14274">2007</cx:pt>
          <cx:pt idx="14275">2007</cx:pt>
          <cx:pt idx="14276">2007</cx:pt>
          <cx:pt idx="14277">2007</cx:pt>
          <cx:pt idx="14278">2007</cx:pt>
          <cx:pt idx="14279">2007</cx:pt>
          <cx:pt idx="14280">2007</cx:pt>
          <cx:pt idx="14281">2007</cx:pt>
          <cx:pt idx="14282">2007</cx:pt>
          <cx:pt idx="14283">2007</cx:pt>
          <cx:pt idx="14284">2007</cx:pt>
          <cx:pt idx="14285">2007</cx:pt>
          <cx:pt idx="14286">2007</cx:pt>
          <cx:pt idx="14287">2007</cx:pt>
          <cx:pt idx="14288">2007</cx:pt>
          <cx:pt idx="14289">2007</cx:pt>
          <cx:pt idx="14290">2007</cx:pt>
          <cx:pt idx="14291">2007</cx:pt>
          <cx:pt idx="14292">2007</cx:pt>
          <cx:pt idx="14293">2007</cx:pt>
          <cx:pt idx="14294">2007</cx:pt>
          <cx:pt idx="14295">2007</cx:pt>
          <cx:pt idx="14296">2007</cx:pt>
          <cx:pt idx="14297">2007</cx:pt>
          <cx:pt idx="14298">2007</cx:pt>
          <cx:pt idx="14299">2007</cx:pt>
          <cx:pt idx="14300">2007</cx:pt>
          <cx:pt idx="14301">2007</cx:pt>
          <cx:pt idx="14302">2007</cx:pt>
          <cx:pt idx="14303">2007</cx:pt>
          <cx:pt idx="14304">2007</cx:pt>
          <cx:pt idx="14305">2007</cx:pt>
          <cx:pt idx="14306">2007</cx:pt>
          <cx:pt idx="14307">2007</cx:pt>
          <cx:pt idx="14308">2007</cx:pt>
          <cx:pt idx="14309">2007</cx:pt>
          <cx:pt idx="14310">2007</cx:pt>
          <cx:pt idx="14311">2007</cx:pt>
          <cx:pt idx="14312">2007</cx:pt>
          <cx:pt idx="14313">2007</cx:pt>
          <cx:pt idx="14314">2007</cx:pt>
          <cx:pt idx="14315">2007</cx:pt>
          <cx:pt idx="14316">2007</cx:pt>
          <cx:pt idx="14317">2007</cx:pt>
          <cx:pt idx="14318">2007</cx:pt>
          <cx:pt idx="14319">2007</cx:pt>
          <cx:pt idx="14320">2007</cx:pt>
          <cx:pt idx="14321">2007</cx:pt>
          <cx:pt idx="14322">2007</cx:pt>
          <cx:pt idx="14323">2007</cx:pt>
          <cx:pt idx="14324">2007</cx:pt>
          <cx:pt idx="14325">2007</cx:pt>
          <cx:pt idx="14326">2007</cx:pt>
          <cx:pt idx="14327">2007</cx:pt>
          <cx:pt idx="14328">2007</cx:pt>
          <cx:pt idx="14329">2007</cx:pt>
          <cx:pt idx="14330">2007</cx:pt>
          <cx:pt idx="14331">2007</cx:pt>
          <cx:pt idx="14332">2007</cx:pt>
          <cx:pt idx="14333">2007</cx:pt>
          <cx:pt idx="14334">2007</cx:pt>
          <cx:pt idx="14335">2007</cx:pt>
          <cx:pt idx="14336">2007</cx:pt>
          <cx:pt idx="14337">2007</cx:pt>
          <cx:pt idx="14338">2007</cx:pt>
          <cx:pt idx="14339">2007</cx:pt>
          <cx:pt idx="14340">2007</cx:pt>
          <cx:pt idx="14341">2007</cx:pt>
          <cx:pt idx="14342">2007</cx:pt>
          <cx:pt idx="14343">2007</cx:pt>
          <cx:pt idx="14344">2007</cx:pt>
          <cx:pt idx="14345">2007</cx:pt>
          <cx:pt idx="14346">2007</cx:pt>
          <cx:pt idx="14347">2007</cx:pt>
          <cx:pt idx="14348">2007</cx:pt>
          <cx:pt idx="14349">2007</cx:pt>
          <cx:pt idx="14350">2007</cx:pt>
          <cx:pt idx="14351">2007</cx:pt>
          <cx:pt idx="14352">2007</cx:pt>
          <cx:pt idx="14353">2007</cx:pt>
          <cx:pt idx="14354">2007</cx:pt>
          <cx:pt idx="14355">2007</cx:pt>
          <cx:pt idx="14356">2007</cx:pt>
          <cx:pt idx="14357">2007</cx:pt>
          <cx:pt idx="14358">2007</cx:pt>
          <cx:pt idx="14359">2007</cx:pt>
          <cx:pt idx="14360">2007</cx:pt>
          <cx:pt idx="14361">2007</cx:pt>
          <cx:pt idx="14362">2007</cx:pt>
          <cx:pt idx="14363">2007</cx:pt>
          <cx:pt idx="14364">2007</cx:pt>
          <cx:pt idx="14365">2007</cx:pt>
          <cx:pt idx="14366">2007</cx:pt>
          <cx:pt idx="14367">2007</cx:pt>
          <cx:pt idx="14368">2007</cx:pt>
          <cx:pt idx="14369">2007</cx:pt>
          <cx:pt idx="14370">2007</cx:pt>
          <cx:pt idx="14371">2007</cx:pt>
          <cx:pt idx="14372">2007</cx:pt>
          <cx:pt idx="14373">2007</cx:pt>
          <cx:pt idx="14374">2007</cx:pt>
          <cx:pt idx="14375">2007</cx:pt>
          <cx:pt idx="14376">2007</cx:pt>
          <cx:pt idx="14377">2007</cx:pt>
          <cx:pt idx="14378">2007</cx:pt>
          <cx:pt idx="14379">2007</cx:pt>
          <cx:pt idx="14380">2007</cx:pt>
          <cx:pt idx="14381">2007</cx:pt>
          <cx:pt idx="14382">2007</cx:pt>
          <cx:pt idx="14383">2007</cx:pt>
          <cx:pt idx="14384">2007</cx:pt>
          <cx:pt idx="14385">2007</cx:pt>
          <cx:pt idx="14386">2007</cx:pt>
          <cx:pt idx="14387">2007</cx:pt>
          <cx:pt idx="14388">2007</cx:pt>
          <cx:pt idx="14389">2007</cx:pt>
          <cx:pt idx="14390">2007</cx:pt>
          <cx:pt idx="14391">2007</cx:pt>
          <cx:pt idx="14392">2007</cx:pt>
          <cx:pt idx="14393">2007</cx:pt>
          <cx:pt idx="14394">2007</cx:pt>
          <cx:pt idx="14395">2007</cx:pt>
          <cx:pt idx="14396">2007</cx:pt>
          <cx:pt idx="14397">2007</cx:pt>
          <cx:pt idx="14398">2007</cx:pt>
          <cx:pt idx="14399">2007</cx:pt>
          <cx:pt idx="14400">2007</cx:pt>
          <cx:pt idx="14401">2007</cx:pt>
          <cx:pt idx="14402">2007</cx:pt>
          <cx:pt idx="14403">2007</cx:pt>
          <cx:pt idx="14404">2007</cx:pt>
          <cx:pt idx="14405">2007</cx:pt>
          <cx:pt idx="14406">2007</cx:pt>
          <cx:pt idx="14407">2007</cx:pt>
          <cx:pt idx="14408">2007</cx:pt>
          <cx:pt idx="14409">2007</cx:pt>
          <cx:pt idx="14410">2007</cx:pt>
          <cx:pt idx="14411">2007</cx:pt>
          <cx:pt idx="14412">2007</cx:pt>
          <cx:pt idx="14413">2007</cx:pt>
          <cx:pt idx="14414">2007</cx:pt>
          <cx:pt idx="14415">2007</cx:pt>
          <cx:pt idx="14416">2007</cx:pt>
          <cx:pt idx="14417">2007</cx:pt>
          <cx:pt idx="14418">2007</cx:pt>
          <cx:pt idx="14419">2007</cx:pt>
          <cx:pt idx="14420">2007</cx:pt>
          <cx:pt idx="14421">2007</cx:pt>
          <cx:pt idx="14422">2007</cx:pt>
          <cx:pt idx="14423">2007</cx:pt>
          <cx:pt idx="14424">2007</cx:pt>
          <cx:pt idx="14425">2007</cx:pt>
          <cx:pt idx="14426">2007</cx:pt>
          <cx:pt idx="14427">2007</cx:pt>
          <cx:pt idx="14428">2007</cx:pt>
          <cx:pt idx="14429">2007</cx:pt>
          <cx:pt idx="14430">2007</cx:pt>
          <cx:pt idx="14431">2007</cx:pt>
          <cx:pt idx="14432">2007</cx:pt>
          <cx:pt idx="14433">2007</cx:pt>
          <cx:pt idx="14434">2007</cx:pt>
          <cx:pt idx="14435">2007</cx:pt>
          <cx:pt idx="14436">2007</cx:pt>
          <cx:pt idx="14437">2007</cx:pt>
          <cx:pt idx="14438">2007</cx:pt>
          <cx:pt idx="14439">2007</cx:pt>
          <cx:pt idx="14440">2007</cx:pt>
          <cx:pt idx="14441">2007</cx:pt>
          <cx:pt idx="14442">2007</cx:pt>
          <cx:pt idx="14443">2007</cx:pt>
          <cx:pt idx="14444">2007</cx:pt>
          <cx:pt idx="14445">2007</cx:pt>
          <cx:pt idx="14446">2007</cx:pt>
          <cx:pt idx="14447">2007</cx:pt>
          <cx:pt idx="14448">2007</cx:pt>
          <cx:pt idx="14449">2007</cx:pt>
          <cx:pt idx="14450">2007</cx:pt>
          <cx:pt idx="14451">2007</cx:pt>
          <cx:pt idx="14452">2007</cx:pt>
          <cx:pt idx="14453">2007</cx:pt>
          <cx:pt idx="14454">2007</cx:pt>
          <cx:pt idx="14455">2007</cx:pt>
          <cx:pt idx="14456">2007</cx:pt>
          <cx:pt idx="14457">2007</cx:pt>
          <cx:pt idx="14458">2007</cx:pt>
          <cx:pt idx="14459">2007</cx:pt>
          <cx:pt idx="14460">2007</cx:pt>
          <cx:pt idx="14461">2007</cx:pt>
          <cx:pt idx="14462">2007</cx:pt>
          <cx:pt idx="14463">2007</cx:pt>
          <cx:pt idx="14464">2007</cx:pt>
          <cx:pt idx="14465">2007</cx:pt>
          <cx:pt idx="14466">2007</cx:pt>
          <cx:pt idx="14467">2007</cx:pt>
          <cx:pt idx="14468">2007</cx:pt>
          <cx:pt idx="14469">2007</cx:pt>
          <cx:pt idx="14470">2007</cx:pt>
          <cx:pt idx="14471">2007</cx:pt>
          <cx:pt idx="14472">2007</cx:pt>
          <cx:pt idx="14473">2007</cx:pt>
          <cx:pt idx="14474">2007</cx:pt>
          <cx:pt idx="14475">2007</cx:pt>
          <cx:pt idx="14476">2007</cx:pt>
          <cx:pt idx="14477">2007</cx:pt>
          <cx:pt idx="14478">2007</cx:pt>
          <cx:pt idx="14479">2007</cx:pt>
          <cx:pt idx="14480">2007</cx:pt>
          <cx:pt idx="14481">2007</cx:pt>
          <cx:pt idx="14482">2007</cx:pt>
          <cx:pt idx="14483">2007</cx:pt>
          <cx:pt idx="14484">2007</cx:pt>
          <cx:pt idx="14485">2007</cx:pt>
          <cx:pt idx="14486">2007</cx:pt>
          <cx:pt idx="14487">2007</cx:pt>
          <cx:pt idx="14488">2007</cx:pt>
          <cx:pt idx="14489">2007</cx:pt>
          <cx:pt idx="14490">2007</cx:pt>
          <cx:pt idx="14491">2007</cx:pt>
          <cx:pt idx="14492">2007</cx:pt>
          <cx:pt idx="14493">2007</cx:pt>
          <cx:pt idx="14494">2007</cx:pt>
          <cx:pt idx="14495">2007</cx:pt>
          <cx:pt idx="14496">2007</cx:pt>
          <cx:pt idx="14497">2007</cx:pt>
          <cx:pt idx="14498">2007</cx:pt>
          <cx:pt idx="14499">2007</cx:pt>
          <cx:pt idx="14500">2007</cx:pt>
          <cx:pt idx="14501">2007</cx:pt>
          <cx:pt idx="14502">2007</cx:pt>
          <cx:pt idx="14503">2007</cx:pt>
          <cx:pt idx="14504">2007</cx:pt>
          <cx:pt idx="14505">2007</cx:pt>
          <cx:pt idx="14506">2007</cx:pt>
          <cx:pt idx="14507">2007</cx:pt>
          <cx:pt idx="14508">2007</cx:pt>
          <cx:pt idx="14509">2007</cx:pt>
          <cx:pt idx="14510">2007</cx:pt>
          <cx:pt idx="14511">2007</cx:pt>
          <cx:pt idx="14512">2007</cx:pt>
          <cx:pt idx="14513">2007</cx:pt>
          <cx:pt idx="14514">2007</cx:pt>
          <cx:pt idx="14515">2007</cx:pt>
          <cx:pt idx="14516">2007</cx:pt>
          <cx:pt idx="14517">2007</cx:pt>
          <cx:pt idx="14518">2007</cx:pt>
          <cx:pt idx="14519">2007</cx:pt>
          <cx:pt idx="14520">2007</cx:pt>
          <cx:pt idx="14521">2007</cx:pt>
          <cx:pt idx="14522">2007</cx:pt>
          <cx:pt idx="14523">2007</cx:pt>
          <cx:pt idx="14524">2007</cx:pt>
          <cx:pt idx="14525">2007</cx:pt>
          <cx:pt idx="14526">2007</cx:pt>
          <cx:pt idx="14527">2007</cx:pt>
          <cx:pt idx="14528">2007</cx:pt>
          <cx:pt idx="14529">2007</cx:pt>
          <cx:pt idx="14530">2007</cx:pt>
          <cx:pt idx="14531">2007</cx:pt>
          <cx:pt idx="14532">2007</cx:pt>
          <cx:pt idx="14533">2007</cx:pt>
          <cx:pt idx="14534">2007</cx:pt>
          <cx:pt idx="14535">2007</cx:pt>
          <cx:pt idx="14536">2007</cx:pt>
          <cx:pt idx="14537">2007</cx:pt>
          <cx:pt idx="14538">2007</cx:pt>
          <cx:pt idx="14539">2007</cx:pt>
          <cx:pt idx="14540">2007</cx:pt>
          <cx:pt idx="14541">2007</cx:pt>
          <cx:pt idx="14542">2007</cx:pt>
          <cx:pt idx="14543">2007</cx:pt>
          <cx:pt idx="14544">2007</cx:pt>
          <cx:pt idx="14545">2007</cx:pt>
          <cx:pt idx="14546">2007</cx:pt>
          <cx:pt idx="14547">2007</cx:pt>
          <cx:pt idx="14548">2007</cx:pt>
          <cx:pt idx="14549">2007</cx:pt>
          <cx:pt idx="14550">2007</cx:pt>
          <cx:pt idx="14551">2007</cx:pt>
          <cx:pt idx="14552">2007</cx:pt>
          <cx:pt idx="14553">2007</cx:pt>
          <cx:pt idx="14554">2007</cx:pt>
          <cx:pt idx="14555">2007</cx:pt>
          <cx:pt idx="14556">2007</cx:pt>
          <cx:pt idx="14557">2007</cx:pt>
          <cx:pt idx="14558">2007</cx:pt>
          <cx:pt idx="14559">2007</cx:pt>
          <cx:pt idx="14560">2007</cx:pt>
          <cx:pt idx="14561">2007</cx:pt>
          <cx:pt idx="14562">2007</cx:pt>
          <cx:pt idx="14563">2007</cx:pt>
          <cx:pt idx="14564">2007</cx:pt>
          <cx:pt idx="14565">2007</cx:pt>
          <cx:pt idx="14566">2007</cx:pt>
          <cx:pt idx="14567">2007</cx:pt>
          <cx:pt idx="14568">2007</cx:pt>
          <cx:pt idx="14569">2007</cx:pt>
          <cx:pt idx="14570">2007</cx:pt>
          <cx:pt idx="14571">2007</cx:pt>
          <cx:pt idx="14572">2007</cx:pt>
          <cx:pt idx="14573">2007</cx:pt>
          <cx:pt idx="14574">2007</cx:pt>
          <cx:pt idx="14575">2007</cx:pt>
          <cx:pt idx="14576">2007</cx:pt>
          <cx:pt idx="14577">2007</cx:pt>
          <cx:pt idx="14578">2007</cx:pt>
          <cx:pt idx="14579">2007</cx:pt>
          <cx:pt idx="14580">2007</cx:pt>
          <cx:pt idx="14581">2007</cx:pt>
          <cx:pt idx="14582">2007</cx:pt>
          <cx:pt idx="14583">2007</cx:pt>
          <cx:pt idx="14584">2007</cx:pt>
          <cx:pt idx="14585">2007</cx:pt>
          <cx:pt idx="14586">2007</cx:pt>
          <cx:pt idx="14587">2007</cx:pt>
          <cx:pt idx="14588">2007</cx:pt>
          <cx:pt idx="14589">2007</cx:pt>
          <cx:pt idx="14590">2007</cx:pt>
          <cx:pt idx="14591">2007</cx:pt>
          <cx:pt idx="14592">2007</cx:pt>
          <cx:pt idx="14593">2007</cx:pt>
          <cx:pt idx="14594">2007</cx:pt>
          <cx:pt idx="14595">2007</cx:pt>
          <cx:pt idx="14596">2007</cx:pt>
          <cx:pt idx="14597">2007</cx:pt>
          <cx:pt idx="14598">2007</cx:pt>
          <cx:pt idx="14599">2007</cx:pt>
          <cx:pt idx="14600">2007</cx:pt>
          <cx:pt idx="14601">2007</cx:pt>
          <cx:pt idx="14602">2007</cx:pt>
          <cx:pt idx="14603">2007</cx:pt>
          <cx:pt idx="14604">2007</cx:pt>
          <cx:pt idx="14605">2007</cx:pt>
          <cx:pt idx="14606">2007</cx:pt>
          <cx:pt idx="14607">2007</cx:pt>
          <cx:pt idx="14608">2007</cx:pt>
          <cx:pt idx="14609">2007</cx:pt>
          <cx:pt idx="14610">2007</cx:pt>
          <cx:pt idx="14611">2007</cx:pt>
          <cx:pt idx="14612">2007</cx:pt>
          <cx:pt idx="14613">2007</cx:pt>
          <cx:pt idx="14614">2007</cx:pt>
          <cx:pt idx="14615">2007</cx:pt>
          <cx:pt idx="14616">2007</cx:pt>
          <cx:pt idx="14617">2007</cx:pt>
          <cx:pt idx="14618">2007</cx:pt>
          <cx:pt idx="14619">2007</cx:pt>
          <cx:pt idx="14620">2007</cx:pt>
          <cx:pt idx="14621">2007</cx:pt>
          <cx:pt idx="14622">2007</cx:pt>
          <cx:pt idx="14623">2007</cx:pt>
          <cx:pt idx="14624">2007</cx:pt>
          <cx:pt idx="14625">2007</cx:pt>
          <cx:pt idx="14626">2007</cx:pt>
          <cx:pt idx="14627">2007</cx:pt>
          <cx:pt idx="14628">2007</cx:pt>
          <cx:pt idx="14629">2007</cx:pt>
          <cx:pt idx="14630">2007</cx:pt>
          <cx:pt idx="14631">2007</cx:pt>
          <cx:pt idx="14632">2007</cx:pt>
          <cx:pt idx="14633">2007</cx:pt>
          <cx:pt idx="14634">2007</cx:pt>
          <cx:pt idx="14635">2007</cx:pt>
          <cx:pt idx="14636">2007</cx:pt>
          <cx:pt idx="14637">2007</cx:pt>
          <cx:pt idx="14638">2007</cx:pt>
          <cx:pt idx="14639">2007</cx:pt>
          <cx:pt idx="14640">2007</cx:pt>
          <cx:pt idx="14641">2007</cx:pt>
          <cx:pt idx="14642">2007</cx:pt>
          <cx:pt idx="14643">2007</cx:pt>
          <cx:pt idx="14644">2007</cx:pt>
          <cx:pt idx="14645">2007</cx:pt>
          <cx:pt idx="14646">2007</cx:pt>
          <cx:pt idx="14647">2007</cx:pt>
          <cx:pt idx="14648">2007</cx:pt>
          <cx:pt idx="14649">2007</cx:pt>
          <cx:pt idx="14650">2007</cx:pt>
          <cx:pt idx="14651">2007</cx:pt>
          <cx:pt idx="14652">2007</cx:pt>
          <cx:pt idx="14653">2007</cx:pt>
          <cx:pt idx="14654">2007</cx:pt>
          <cx:pt idx="14655">2007</cx:pt>
          <cx:pt idx="14656">2007</cx:pt>
          <cx:pt idx="14657">2007</cx:pt>
          <cx:pt idx="14658">2007</cx:pt>
          <cx:pt idx="14659">2007</cx:pt>
          <cx:pt idx="14660">2007</cx:pt>
          <cx:pt idx="14661">2007</cx:pt>
          <cx:pt idx="14662">2007</cx:pt>
          <cx:pt idx="14663">2007</cx:pt>
          <cx:pt idx="14664">2007</cx:pt>
          <cx:pt idx="14665">2007</cx:pt>
          <cx:pt idx="14666">2007</cx:pt>
          <cx:pt idx="14667">2007</cx:pt>
          <cx:pt idx="14668">2007</cx:pt>
          <cx:pt idx="14669">2007</cx:pt>
          <cx:pt idx="14670">2007</cx:pt>
          <cx:pt idx="14671">2007</cx:pt>
          <cx:pt idx="14672">2007</cx:pt>
          <cx:pt idx="14673">2007</cx:pt>
          <cx:pt idx="14674">2007</cx:pt>
          <cx:pt idx="14675">2007</cx:pt>
          <cx:pt idx="14676">2007</cx:pt>
          <cx:pt idx="14677">2007</cx:pt>
          <cx:pt idx="14678">2007</cx:pt>
          <cx:pt idx="14679">2007</cx:pt>
          <cx:pt idx="14680">2007</cx:pt>
          <cx:pt idx="14681">2007</cx:pt>
          <cx:pt idx="14682">2007</cx:pt>
          <cx:pt idx="14683">2007</cx:pt>
          <cx:pt idx="14684">2007</cx:pt>
          <cx:pt idx="14685">2007</cx:pt>
          <cx:pt idx="14686">2007</cx:pt>
          <cx:pt idx="14687">2007</cx:pt>
          <cx:pt idx="14688">2007</cx:pt>
          <cx:pt idx="14689">2007</cx:pt>
          <cx:pt idx="14690">2007</cx:pt>
          <cx:pt idx="14691">2007</cx:pt>
          <cx:pt idx="14692">2007</cx:pt>
          <cx:pt idx="14693">2007</cx:pt>
          <cx:pt idx="14694">2007</cx:pt>
          <cx:pt idx="14695">2007</cx:pt>
          <cx:pt idx="14696">2007</cx:pt>
          <cx:pt idx="14697">2007</cx:pt>
          <cx:pt idx="14698">2007</cx:pt>
          <cx:pt idx="14699">2007</cx:pt>
          <cx:pt idx="14700">2007</cx:pt>
          <cx:pt idx="14701">2007</cx:pt>
          <cx:pt idx="14702">2007</cx:pt>
          <cx:pt idx="14703">2007</cx:pt>
          <cx:pt idx="14704">2007</cx:pt>
          <cx:pt idx="14705">2007</cx:pt>
          <cx:pt idx="14706">2007</cx:pt>
          <cx:pt idx="14707">2007</cx:pt>
          <cx:pt idx="14708">2007</cx:pt>
          <cx:pt idx="14709">2007</cx:pt>
          <cx:pt idx="14710">2007</cx:pt>
          <cx:pt idx="14711">2007</cx:pt>
          <cx:pt idx="14712">2007</cx:pt>
          <cx:pt idx="14713">2007</cx:pt>
          <cx:pt idx="14714">2007</cx:pt>
          <cx:pt idx="14715">2007</cx:pt>
          <cx:pt idx="14716">2007</cx:pt>
          <cx:pt idx="14717">2007</cx:pt>
          <cx:pt idx="14718">2007</cx:pt>
          <cx:pt idx="14719">2007</cx:pt>
          <cx:pt idx="14720">2007</cx:pt>
          <cx:pt idx="14721">2007</cx:pt>
          <cx:pt idx="14722">2007</cx:pt>
          <cx:pt idx="14723">2007</cx:pt>
          <cx:pt idx="14724">2007</cx:pt>
          <cx:pt idx="14725">2007</cx:pt>
          <cx:pt idx="14726">2007</cx:pt>
          <cx:pt idx="14727">2007</cx:pt>
          <cx:pt idx="14728">2007</cx:pt>
          <cx:pt idx="14729">2007</cx:pt>
          <cx:pt idx="14730">2007</cx:pt>
          <cx:pt idx="14731">2007</cx:pt>
          <cx:pt idx="14732">2007</cx:pt>
          <cx:pt idx="14733">2007</cx:pt>
          <cx:pt idx="14734">2007</cx:pt>
          <cx:pt idx="14735">2007</cx:pt>
          <cx:pt idx="14736">2007</cx:pt>
          <cx:pt idx="14737">2007</cx:pt>
          <cx:pt idx="14738">2007</cx:pt>
          <cx:pt idx="14739">2007</cx:pt>
          <cx:pt idx="14740">2007</cx:pt>
          <cx:pt idx="14741">2007</cx:pt>
          <cx:pt idx="14742">2007</cx:pt>
          <cx:pt idx="14743">2007</cx:pt>
          <cx:pt idx="14744">2007</cx:pt>
          <cx:pt idx="14745">2007</cx:pt>
          <cx:pt idx="14746">2007</cx:pt>
          <cx:pt idx="14747">2007</cx:pt>
          <cx:pt idx="14748">2007</cx:pt>
          <cx:pt idx="14749">2007</cx:pt>
          <cx:pt idx="14750">2007</cx:pt>
          <cx:pt idx="14751">2007</cx:pt>
          <cx:pt idx="14752">2007</cx:pt>
          <cx:pt idx="14753">2007</cx:pt>
          <cx:pt idx="14754">2007</cx:pt>
          <cx:pt idx="14755">2007</cx:pt>
          <cx:pt idx="14756">2007</cx:pt>
          <cx:pt idx="14757">2007</cx:pt>
          <cx:pt idx="14758">2007</cx:pt>
          <cx:pt idx="14759">2007</cx:pt>
          <cx:pt idx="14760">2007</cx:pt>
          <cx:pt idx="14761">2007</cx:pt>
          <cx:pt idx="14762">2007</cx:pt>
          <cx:pt idx="14763">2007</cx:pt>
          <cx:pt idx="14764">2007</cx:pt>
          <cx:pt idx="14765">2007</cx:pt>
          <cx:pt idx="14766">2007</cx:pt>
          <cx:pt idx="14767">2007</cx:pt>
          <cx:pt idx="14768">2007</cx:pt>
          <cx:pt idx="14769">2007</cx:pt>
          <cx:pt idx="14770">2007</cx:pt>
          <cx:pt idx="14771">2007</cx:pt>
          <cx:pt idx="14772">2007</cx:pt>
          <cx:pt idx="14773">2007</cx:pt>
          <cx:pt idx="14774">2007</cx:pt>
          <cx:pt idx="14775">2007</cx:pt>
          <cx:pt idx="14776">2007</cx:pt>
          <cx:pt idx="14777">2007</cx:pt>
          <cx:pt idx="14778">2007</cx:pt>
          <cx:pt idx="14779">2007</cx:pt>
          <cx:pt idx="14780">2007</cx:pt>
          <cx:pt idx="14781">2007</cx:pt>
          <cx:pt idx="14782">2007</cx:pt>
          <cx:pt idx="14783">2007</cx:pt>
          <cx:pt idx="14784">2007</cx:pt>
          <cx:pt idx="14785">2007</cx:pt>
          <cx:pt idx="14786">2007</cx:pt>
          <cx:pt idx="14787">2007</cx:pt>
          <cx:pt idx="14788">2007</cx:pt>
          <cx:pt idx="14789">2007</cx:pt>
          <cx:pt idx="14790">2007</cx:pt>
          <cx:pt idx="14791">2007</cx:pt>
          <cx:pt idx="14792">2007</cx:pt>
          <cx:pt idx="14793">2007</cx:pt>
          <cx:pt idx="14794">2007</cx:pt>
          <cx:pt idx="14795">2007</cx:pt>
          <cx:pt idx="14796">2007</cx:pt>
          <cx:pt idx="14797">2007</cx:pt>
          <cx:pt idx="14798">2007</cx:pt>
          <cx:pt idx="14799">2007</cx:pt>
          <cx:pt idx="14800">2007</cx:pt>
          <cx:pt idx="14801">2007</cx:pt>
          <cx:pt idx="14802">2007</cx:pt>
          <cx:pt idx="14803">2007</cx:pt>
          <cx:pt idx="14804">2007</cx:pt>
          <cx:pt idx="14805">2007</cx:pt>
          <cx:pt idx="14806">2007</cx:pt>
          <cx:pt idx="14807">2007</cx:pt>
          <cx:pt idx="14808">2007</cx:pt>
          <cx:pt idx="14809">2007</cx:pt>
          <cx:pt idx="14810">2007</cx:pt>
          <cx:pt idx="14811">2007</cx:pt>
          <cx:pt idx="14812">2007</cx:pt>
          <cx:pt idx="14813">2007</cx:pt>
          <cx:pt idx="14814">2007</cx:pt>
          <cx:pt idx="14815">2007</cx:pt>
          <cx:pt idx="14816">2007</cx:pt>
          <cx:pt idx="14817">2007</cx:pt>
          <cx:pt idx="14818">2007</cx:pt>
          <cx:pt idx="14819">2007</cx:pt>
          <cx:pt idx="14820">2007</cx:pt>
          <cx:pt idx="14821">2007</cx:pt>
          <cx:pt idx="14822">2007</cx:pt>
          <cx:pt idx="14823">2007</cx:pt>
          <cx:pt idx="14824">2007</cx:pt>
          <cx:pt idx="14825">2007</cx:pt>
          <cx:pt idx="14826">2007</cx:pt>
          <cx:pt idx="14827">2007</cx:pt>
          <cx:pt idx="14828">2007</cx:pt>
          <cx:pt idx="14829">2007</cx:pt>
          <cx:pt idx="14830">2007</cx:pt>
          <cx:pt idx="14831">2007</cx:pt>
          <cx:pt idx="14832">2007</cx:pt>
          <cx:pt idx="14833">2007</cx:pt>
          <cx:pt idx="14834">2007</cx:pt>
          <cx:pt idx="14835">2007</cx:pt>
          <cx:pt idx="14836">2007</cx:pt>
          <cx:pt idx="14837">2007</cx:pt>
          <cx:pt idx="14838">2007</cx:pt>
          <cx:pt idx="14839">2007</cx:pt>
          <cx:pt idx="14840">2007</cx:pt>
          <cx:pt idx="14841">2007</cx:pt>
          <cx:pt idx="14842">2007</cx:pt>
          <cx:pt idx="14843">2007</cx:pt>
          <cx:pt idx="14844">2007</cx:pt>
          <cx:pt idx="14845">2007</cx:pt>
          <cx:pt idx="14846">2007</cx:pt>
          <cx:pt idx="14847">2007</cx:pt>
          <cx:pt idx="14848">2007</cx:pt>
          <cx:pt idx="14849">2007</cx:pt>
          <cx:pt idx="14850">2007</cx:pt>
          <cx:pt idx="14851">2007</cx:pt>
          <cx:pt idx="14852">2007</cx:pt>
          <cx:pt idx="14853">2007</cx:pt>
          <cx:pt idx="14854">2007</cx:pt>
          <cx:pt idx="14855">2007</cx:pt>
          <cx:pt idx="14856">2007</cx:pt>
          <cx:pt idx="14857">2007</cx:pt>
          <cx:pt idx="14858">2007</cx:pt>
          <cx:pt idx="14859">2007</cx:pt>
          <cx:pt idx="14860">2007</cx:pt>
          <cx:pt idx="14861">2007</cx:pt>
          <cx:pt idx="14862">2007</cx:pt>
          <cx:pt idx="14863">2007</cx:pt>
          <cx:pt idx="14864">2007</cx:pt>
          <cx:pt idx="14865">2007</cx:pt>
          <cx:pt idx="14866">2007</cx:pt>
          <cx:pt idx="14867">2007</cx:pt>
          <cx:pt idx="14868">2007</cx:pt>
          <cx:pt idx="14869">2007</cx:pt>
          <cx:pt idx="14870">2007</cx:pt>
          <cx:pt idx="14871">2007</cx:pt>
          <cx:pt idx="14872">2007</cx:pt>
          <cx:pt idx="14873">2007</cx:pt>
          <cx:pt idx="14874">2007</cx:pt>
          <cx:pt idx="14875">2007</cx:pt>
          <cx:pt idx="14876">2007</cx:pt>
          <cx:pt idx="14877">2007</cx:pt>
          <cx:pt idx="14878">2007</cx:pt>
          <cx:pt idx="14879">2007</cx:pt>
          <cx:pt idx="14880">2007</cx:pt>
          <cx:pt idx="14881">2007</cx:pt>
          <cx:pt idx="14882">2007</cx:pt>
          <cx:pt idx="14883">2007</cx:pt>
          <cx:pt idx="14884">2007</cx:pt>
          <cx:pt idx="14885">2007</cx:pt>
          <cx:pt idx="14886">2007</cx:pt>
          <cx:pt idx="14887">2007</cx:pt>
          <cx:pt idx="14888">2007</cx:pt>
          <cx:pt idx="14889">2007</cx:pt>
          <cx:pt idx="14890">2007</cx:pt>
          <cx:pt idx="14891">2007</cx:pt>
          <cx:pt idx="14892">2007</cx:pt>
          <cx:pt idx="14893">2007</cx:pt>
          <cx:pt idx="14894">2007</cx:pt>
          <cx:pt idx="14895">2007</cx:pt>
          <cx:pt idx="14896">2007</cx:pt>
          <cx:pt idx="14897">2007</cx:pt>
          <cx:pt idx="14898">2007</cx:pt>
          <cx:pt idx="14899">2007</cx:pt>
          <cx:pt idx="14900">2007</cx:pt>
          <cx:pt idx="14901">2007</cx:pt>
          <cx:pt idx="14902">2007</cx:pt>
          <cx:pt idx="14903">2007</cx:pt>
          <cx:pt idx="14904">2007</cx:pt>
          <cx:pt idx="14905">2007</cx:pt>
          <cx:pt idx="14906">2007</cx:pt>
          <cx:pt idx="14907">2007</cx:pt>
          <cx:pt idx="14908">2007</cx:pt>
          <cx:pt idx="14909">2007</cx:pt>
          <cx:pt idx="14910">2007</cx:pt>
          <cx:pt idx="14911">2007</cx:pt>
          <cx:pt idx="14912">2007</cx:pt>
          <cx:pt idx="14913">2007</cx:pt>
          <cx:pt idx="14914">2007</cx:pt>
          <cx:pt idx="14915">2007</cx:pt>
          <cx:pt idx="14916">2007</cx:pt>
          <cx:pt idx="14917">2007</cx:pt>
          <cx:pt idx="14918">2007</cx:pt>
          <cx:pt idx="14919">2007</cx:pt>
          <cx:pt idx="14920">2007</cx:pt>
          <cx:pt idx="14921">2007</cx:pt>
          <cx:pt idx="14922">2007</cx:pt>
          <cx:pt idx="14923">2007</cx:pt>
          <cx:pt idx="14924">2007</cx:pt>
          <cx:pt idx="14925">2007</cx:pt>
          <cx:pt idx="14926">2007</cx:pt>
          <cx:pt idx="14927">2007</cx:pt>
          <cx:pt idx="14928">2007</cx:pt>
          <cx:pt idx="14929">2007</cx:pt>
          <cx:pt idx="14930">2007</cx:pt>
          <cx:pt idx="14931">2007</cx:pt>
          <cx:pt idx="14932">2007</cx:pt>
          <cx:pt idx="14933">2007</cx:pt>
          <cx:pt idx="14934">2007</cx:pt>
          <cx:pt idx="14935">2007</cx:pt>
          <cx:pt idx="14936">2007</cx:pt>
          <cx:pt idx="14937">2007</cx:pt>
          <cx:pt idx="14938">2007</cx:pt>
          <cx:pt idx="14939">2007</cx:pt>
          <cx:pt idx="14940">2007</cx:pt>
          <cx:pt idx="14941">2007</cx:pt>
          <cx:pt idx="14942">2007</cx:pt>
          <cx:pt idx="14943">2007</cx:pt>
          <cx:pt idx="14944">2007</cx:pt>
          <cx:pt idx="14945">2007</cx:pt>
          <cx:pt idx="14946">2007</cx:pt>
          <cx:pt idx="14947">2007</cx:pt>
          <cx:pt idx="14948">2007</cx:pt>
          <cx:pt idx="14949">2007</cx:pt>
          <cx:pt idx="14950">2007</cx:pt>
          <cx:pt idx="14951">2007</cx:pt>
          <cx:pt idx="14952">2007</cx:pt>
          <cx:pt idx="14953">2007</cx:pt>
          <cx:pt idx="14954">2007</cx:pt>
          <cx:pt idx="14955">2007</cx:pt>
          <cx:pt idx="14956">2007</cx:pt>
          <cx:pt idx="14957">2007</cx:pt>
          <cx:pt idx="14958">2007</cx:pt>
          <cx:pt idx="14959">2007</cx:pt>
          <cx:pt idx="14960">2007</cx:pt>
          <cx:pt idx="14961">2007</cx:pt>
          <cx:pt idx="14962">2007</cx:pt>
          <cx:pt idx="14963">2007</cx:pt>
          <cx:pt idx="14964">2007</cx:pt>
          <cx:pt idx="14965">2007</cx:pt>
          <cx:pt idx="14966">2007</cx:pt>
          <cx:pt idx="14967">2007</cx:pt>
          <cx:pt idx="14968">2007</cx:pt>
          <cx:pt idx="14969">2007</cx:pt>
          <cx:pt idx="14970">2007</cx:pt>
          <cx:pt idx="14971">2007</cx:pt>
          <cx:pt idx="14972">2007</cx:pt>
          <cx:pt idx="14973">2007</cx:pt>
          <cx:pt idx="14974">2007</cx:pt>
          <cx:pt idx="14975">2007</cx:pt>
          <cx:pt idx="14976">2007</cx:pt>
          <cx:pt idx="14977">2007</cx:pt>
          <cx:pt idx="14978">2007</cx:pt>
          <cx:pt idx="14979">2007</cx:pt>
          <cx:pt idx="14980">2007</cx:pt>
          <cx:pt idx="14981">2007</cx:pt>
          <cx:pt idx="14982">2007</cx:pt>
          <cx:pt idx="14983">2007</cx:pt>
          <cx:pt idx="14984">2007</cx:pt>
          <cx:pt idx="14985">2007</cx:pt>
          <cx:pt idx="14986">2007</cx:pt>
          <cx:pt idx="14987">2007</cx:pt>
          <cx:pt idx="14988">2007</cx:pt>
          <cx:pt idx="14989">2007</cx:pt>
          <cx:pt idx="14990">2007</cx:pt>
          <cx:pt idx="14991">2007</cx:pt>
          <cx:pt idx="14992">2007</cx:pt>
          <cx:pt idx="14993">2007</cx:pt>
          <cx:pt idx="14994">2007</cx:pt>
          <cx:pt idx="14995">2007</cx:pt>
          <cx:pt idx="14996">2007</cx:pt>
          <cx:pt idx="14997">2007</cx:pt>
          <cx:pt idx="14998">2007</cx:pt>
          <cx:pt idx="14999">2007</cx:pt>
          <cx:pt idx="15000">2007</cx:pt>
          <cx:pt idx="15001">2007</cx:pt>
          <cx:pt idx="15002">2007</cx:pt>
          <cx:pt idx="15003">2007</cx:pt>
          <cx:pt idx="15004">2007</cx:pt>
          <cx:pt idx="15005">2007</cx:pt>
          <cx:pt idx="15006">2007</cx:pt>
          <cx:pt idx="15007">2007</cx:pt>
          <cx:pt idx="15008">2007</cx:pt>
          <cx:pt idx="15009">2007</cx:pt>
          <cx:pt idx="15010">2007</cx:pt>
          <cx:pt idx="15011">2007</cx:pt>
          <cx:pt idx="15012">2007</cx:pt>
          <cx:pt idx="15013">2007</cx:pt>
          <cx:pt idx="15014">2007</cx:pt>
          <cx:pt idx="15015">2007</cx:pt>
          <cx:pt idx="15016">2007</cx:pt>
          <cx:pt idx="15017">2007</cx:pt>
          <cx:pt idx="15018">2007</cx:pt>
          <cx:pt idx="15019">2007</cx:pt>
          <cx:pt idx="15020">2007</cx:pt>
          <cx:pt idx="15021">2007</cx:pt>
          <cx:pt idx="15022">2007</cx:pt>
          <cx:pt idx="15023">2007</cx:pt>
          <cx:pt idx="15024">2007</cx:pt>
          <cx:pt idx="15025">2007</cx:pt>
          <cx:pt idx="15026">2007</cx:pt>
          <cx:pt idx="15027">2007</cx:pt>
          <cx:pt idx="15028">2007</cx:pt>
          <cx:pt idx="15029">2007</cx:pt>
          <cx:pt idx="15030">2007</cx:pt>
          <cx:pt idx="15031">2007</cx:pt>
          <cx:pt idx="15032">2007</cx:pt>
          <cx:pt idx="15033">2007</cx:pt>
          <cx:pt idx="15034">2007</cx:pt>
          <cx:pt idx="15035">2007</cx:pt>
          <cx:pt idx="15036">2007</cx:pt>
          <cx:pt idx="15037">2007</cx:pt>
          <cx:pt idx="15038">2007</cx:pt>
          <cx:pt idx="15039">2007</cx:pt>
          <cx:pt idx="15040">2007</cx:pt>
          <cx:pt idx="15041">2007</cx:pt>
          <cx:pt idx="15042">2007</cx:pt>
          <cx:pt idx="15043">2007</cx:pt>
          <cx:pt idx="15044">2007</cx:pt>
          <cx:pt idx="15045">2007</cx:pt>
          <cx:pt idx="15046">2007</cx:pt>
          <cx:pt idx="15047">2007</cx:pt>
          <cx:pt idx="15048">2007</cx:pt>
          <cx:pt idx="15049">2007</cx:pt>
          <cx:pt idx="15050">2007</cx:pt>
          <cx:pt idx="15051">2007</cx:pt>
          <cx:pt idx="15052">2007</cx:pt>
          <cx:pt idx="15053">2007</cx:pt>
          <cx:pt idx="15054">2007</cx:pt>
          <cx:pt idx="15055">2007</cx:pt>
          <cx:pt idx="15056">2007</cx:pt>
          <cx:pt idx="15057">2007</cx:pt>
          <cx:pt idx="15058">2007</cx:pt>
          <cx:pt idx="15059">2007</cx:pt>
          <cx:pt idx="15060">2007</cx:pt>
          <cx:pt idx="15061">2007</cx:pt>
          <cx:pt idx="15062">2007</cx:pt>
          <cx:pt idx="15063">2007</cx:pt>
          <cx:pt idx="15064">2007</cx:pt>
          <cx:pt idx="15065">2007</cx:pt>
          <cx:pt idx="15066">2007</cx:pt>
          <cx:pt idx="15067">2007</cx:pt>
          <cx:pt idx="15068">2007</cx:pt>
          <cx:pt idx="15069">2007</cx:pt>
          <cx:pt idx="15070">2007</cx:pt>
          <cx:pt idx="15071">2007</cx:pt>
          <cx:pt idx="15072">2007</cx:pt>
          <cx:pt idx="15073">2007</cx:pt>
          <cx:pt idx="15074">2007</cx:pt>
          <cx:pt idx="15075">2007</cx:pt>
          <cx:pt idx="15076">2007</cx:pt>
          <cx:pt idx="15077">2007</cx:pt>
          <cx:pt idx="15078">2007</cx:pt>
          <cx:pt idx="15079">2007</cx:pt>
          <cx:pt idx="15080">2007</cx:pt>
          <cx:pt idx="15081">2007</cx:pt>
          <cx:pt idx="15082">2007</cx:pt>
          <cx:pt idx="15083">2007</cx:pt>
          <cx:pt idx="15084">2007</cx:pt>
          <cx:pt idx="15085">2007</cx:pt>
          <cx:pt idx="15086">2007</cx:pt>
          <cx:pt idx="15087">2007</cx:pt>
          <cx:pt idx="15088">2007</cx:pt>
          <cx:pt idx="15089">2007</cx:pt>
          <cx:pt idx="15090">2007</cx:pt>
          <cx:pt idx="15091">2007</cx:pt>
          <cx:pt idx="15092">2007</cx:pt>
          <cx:pt idx="15093">2007</cx:pt>
          <cx:pt idx="15094">2007</cx:pt>
          <cx:pt idx="15095">2007</cx:pt>
          <cx:pt idx="15096">2007</cx:pt>
          <cx:pt idx="15097">2007</cx:pt>
          <cx:pt idx="15098">2007</cx:pt>
          <cx:pt idx="15099">2007</cx:pt>
          <cx:pt idx="15100">2007</cx:pt>
          <cx:pt idx="15101">2007</cx:pt>
          <cx:pt idx="15102">2007</cx:pt>
          <cx:pt idx="15103">2007</cx:pt>
          <cx:pt idx="15104">2007</cx:pt>
          <cx:pt idx="15105">2007</cx:pt>
          <cx:pt idx="15106">2007</cx:pt>
          <cx:pt idx="15107">2007</cx:pt>
          <cx:pt idx="15108">2007</cx:pt>
          <cx:pt idx="15109">2007</cx:pt>
          <cx:pt idx="15110">2007</cx:pt>
          <cx:pt idx="15111">2007</cx:pt>
          <cx:pt idx="15112">2007</cx:pt>
          <cx:pt idx="15113">2007</cx:pt>
          <cx:pt idx="15114">2007</cx:pt>
          <cx:pt idx="15115">2007</cx:pt>
          <cx:pt idx="15116">2007</cx:pt>
          <cx:pt idx="15117">2007</cx:pt>
          <cx:pt idx="15118">2007</cx:pt>
          <cx:pt idx="15119">2007</cx:pt>
          <cx:pt idx="15120">2007</cx:pt>
          <cx:pt idx="15121">2007</cx:pt>
          <cx:pt idx="15122">2007</cx:pt>
          <cx:pt idx="15123">2007</cx:pt>
          <cx:pt idx="15124">2007</cx:pt>
          <cx:pt idx="15125">2007</cx:pt>
          <cx:pt idx="15126">2007</cx:pt>
          <cx:pt idx="15127">2007</cx:pt>
          <cx:pt idx="15128">2007</cx:pt>
          <cx:pt idx="15129">2007</cx:pt>
          <cx:pt idx="15130">2007</cx:pt>
          <cx:pt idx="15131">2007</cx:pt>
          <cx:pt idx="15132">2007</cx:pt>
          <cx:pt idx="15133">2007</cx:pt>
          <cx:pt idx="15134">2007</cx:pt>
          <cx:pt idx="15135">2007</cx:pt>
          <cx:pt idx="15136">2007</cx:pt>
          <cx:pt idx="15137">2007</cx:pt>
          <cx:pt idx="15138">2007</cx:pt>
          <cx:pt idx="15139">2007</cx:pt>
          <cx:pt idx="15140">2007</cx:pt>
          <cx:pt idx="15141">2007</cx:pt>
          <cx:pt idx="15142">2007</cx:pt>
          <cx:pt idx="15143">2007</cx:pt>
          <cx:pt idx="15144">2007</cx:pt>
          <cx:pt idx="15145">2007</cx:pt>
          <cx:pt idx="15146">2007</cx:pt>
          <cx:pt idx="15147">2007</cx:pt>
          <cx:pt idx="15148">2007</cx:pt>
          <cx:pt idx="15149">2007</cx:pt>
          <cx:pt idx="15150">2007</cx:pt>
          <cx:pt idx="15151">2007</cx:pt>
          <cx:pt idx="15152">2007</cx:pt>
          <cx:pt idx="15153">2007</cx:pt>
          <cx:pt idx="15154">2007</cx:pt>
          <cx:pt idx="15155">2007</cx:pt>
          <cx:pt idx="15156">2007</cx:pt>
          <cx:pt idx="15157">2007</cx:pt>
          <cx:pt idx="15158">2007</cx:pt>
          <cx:pt idx="15159">2007</cx:pt>
          <cx:pt idx="15160">2007</cx:pt>
          <cx:pt idx="15161">2007</cx:pt>
          <cx:pt idx="15162">2007</cx:pt>
          <cx:pt idx="15163">2007</cx:pt>
          <cx:pt idx="15164">2007</cx:pt>
          <cx:pt idx="15165">2007</cx:pt>
          <cx:pt idx="15166">2007</cx:pt>
          <cx:pt idx="15167">2007</cx:pt>
          <cx:pt idx="15168">2007</cx:pt>
          <cx:pt idx="15169">2007</cx:pt>
          <cx:pt idx="15170">2007</cx:pt>
          <cx:pt idx="15171">2007</cx:pt>
          <cx:pt idx="15172">2007</cx:pt>
          <cx:pt idx="15173">2007</cx:pt>
          <cx:pt idx="15174">2007</cx:pt>
          <cx:pt idx="15175">2007</cx:pt>
          <cx:pt idx="15176">2007</cx:pt>
          <cx:pt idx="15177">2007</cx:pt>
          <cx:pt idx="15178">2007</cx:pt>
          <cx:pt idx="15179">2007</cx:pt>
          <cx:pt idx="15180">2007</cx:pt>
          <cx:pt idx="15181">2007</cx:pt>
          <cx:pt idx="15182">2007</cx:pt>
          <cx:pt idx="15183">2007</cx:pt>
          <cx:pt idx="15184">2007</cx:pt>
          <cx:pt idx="15185">2007</cx:pt>
          <cx:pt idx="15186">2007</cx:pt>
          <cx:pt idx="15187">2007</cx:pt>
          <cx:pt idx="15188">2007</cx:pt>
          <cx:pt idx="15189">2007</cx:pt>
          <cx:pt idx="15190">2007</cx:pt>
          <cx:pt idx="15191">2007</cx:pt>
          <cx:pt idx="15192">2007</cx:pt>
          <cx:pt idx="15193">2007</cx:pt>
          <cx:pt idx="15194">2007</cx:pt>
          <cx:pt idx="15195">2007</cx:pt>
          <cx:pt idx="15196">2007</cx:pt>
          <cx:pt idx="15197">2007</cx:pt>
          <cx:pt idx="15198">2007</cx:pt>
          <cx:pt idx="15199">2007</cx:pt>
          <cx:pt idx="15200">2007</cx:pt>
          <cx:pt idx="15201">2007</cx:pt>
          <cx:pt idx="15202">2007</cx:pt>
          <cx:pt idx="15203">2007</cx:pt>
          <cx:pt idx="15204">2007</cx:pt>
          <cx:pt idx="15205">2007</cx:pt>
          <cx:pt idx="15206">2007</cx:pt>
          <cx:pt idx="15207">2007</cx:pt>
          <cx:pt idx="15208">2007</cx:pt>
          <cx:pt idx="15209">2007</cx:pt>
          <cx:pt idx="15210">2007</cx:pt>
          <cx:pt idx="15211">2007</cx:pt>
          <cx:pt idx="15212">2007</cx:pt>
          <cx:pt idx="15213">2007</cx:pt>
          <cx:pt idx="15214">2007</cx:pt>
          <cx:pt idx="15215">2007</cx:pt>
          <cx:pt idx="15216">2007</cx:pt>
          <cx:pt idx="15217">2007</cx:pt>
          <cx:pt idx="15218">2007</cx:pt>
          <cx:pt idx="15219">2007</cx:pt>
          <cx:pt idx="15220">2007</cx:pt>
          <cx:pt idx="15221">2007</cx:pt>
          <cx:pt idx="15222">2007</cx:pt>
          <cx:pt idx="15223">2007</cx:pt>
          <cx:pt idx="15224">2007</cx:pt>
          <cx:pt idx="15225">2007</cx:pt>
          <cx:pt idx="15226">2007</cx:pt>
          <cx:pt idx="15227">2007</cx:pt>
          <cx:pt idx="15228">2007</cx:pt>
          <cx:pt idx="15229">2007</cx:pt>
          <cx:pt idx="15230">2007</cx:pt>
          <cx:pt idx="15231">2007</cx:pt>
          <cx:pt idx="15232">2007</cx:pt>
          <cx:pt idx="15233">2007</cx:pt>
          <cx:pt idx="15234">2007</cx:pt>
          <cx:pt idx="15235">2007</cx:pt>
          <cx:pt idx="15236">2007</cx:pt>
          <cx:pt idx="15237">2007</cx:pt>
          <cx:pt idx="15238">2007</cx:pt>
          <cx:pt idx="15239">2007</cx:pt>
          <cx:pt idx="15240">2007</cx:pt>
          <cx:pt idx="15241">2007</cx:pt>
          <cx:pt idx="15242">2007</cx:pt>
          <cx:pt idx="15243">2007</cx:pt>
          <cx:pt idx="15244">2007</cx:pt>
          <cx:pt idx="15245">2007</cx:pt>
          <cx:pt idx="15246">2007</cx:pt>
          <cx:pt idx="15247">2007</cx:pt>
          <cx:pt idx="15248">2007</cx:pt>
          <cx:pt idx="15249">2007</cx:pt>
          <cx:pt idx="15250">2007</cx:pt>
          <cx:pt idx="15251">2007</cx:pt>
          <cx:pt idx="15252">2007</cx:pt>
          <cx:pt idx="15253">2007</cx:pt>
          <cx:pt idx="15254">2007</cx:pt>
          <cx:pt idx="15255">2007</cx:pt>
          <cx:pt idx="15256">2007</cx:pt>
          <cx:pt idx="15257">2007</cx:pt>
          <cx:pt idx="15258">2007</cx:pt>
          <cx:pt idx="15259">2007</cx:pt>
          <cx:pt idx="15260">2007</cx:pt>
          <cx:pt idx="15261">2007</cx:pt>
          <cx:pt idx="15262">2007</cx:pt>
          <cx:pt idx="15263">2007</cx:pt>
          <cx:pt idx="15264">2007</cx:pt>
          <cx:pt idx="15265">2007</cx:pt>
          <cx:pt idx="15266">2007</cx:pt>
          <cx:pt idx="15267">2007</cx:pt>
          <cx:pt idx="15268">2007</cx:pt>
          <cx:pt idx="15269">2007</cx:pt>
          <cx:pt idx="15270">2007</cx:pt>
          <cx:pt idx="15271">2007</cx:pt>
          <cx:pt idx="15272">2007</cx:pt>
          <cx:pt idx="15273">2007</cx:pt>
          <cx:pt idx="15274">2007</cx:pt>
          <cx:pt idx="15275">2007</cx:pt>
          <cx:pt idx="15276">2007</cx:pt>
          <cx:pt idx="15277">2007</cx:pt>
          <cx:pt idx="15278">2007</cx:pt>
          <cx:pt idx="15279">2007</cx:pt>
          <cx:pt idx="15280">2007</cx:pt>
          <cx:pt idx="15281">2007</cx:pt>
          <cx:pt idx="15282">2007</cx:pt>
          <cx:pt idx="15283">2007</cx:pt>
          <cx:pt idx="15284">2007</cx:pt>
          <cx:pt idx="15285">2007</cx:pt>
          <cx:pt idx="15286">2007</cx:pt>
          <cx:pt idx="15287">2007</cx:pt>
          <cx:pt idx="15288">2007</cx:pt>
          <cx:pt idx="15289">2007</cx:pt>
          <cx:pt idx="15290">2007</cx:pt>
          <cx:pt idx="15291">2007</cx:pt>
          <cx:pt idx="15292">2007</cx:pt>
          <cx:pt idx="15293">2007</cx:pt>
          <cx:pt idx="15294">2007</cx:pt>
          <cx:pt idx="15295">2007</cx:pt>
          <cx:pt idx="15296">2007</cx:pt>
          <cx:pt idx="15297">2007</cx:pt>
          <cx:pt idx="15298">2007</cx:pt>
          <cx:pt idx="15299">2007</cx:pt>
          <cx:pt idx="15300">2007</cx:pt>
          <cx:pt idx="15301">2007</cx:pt>
          <cx:pt idx="15302">2007</cx:pt>
          <cx:pt idx="15303">2007</cx:pt>
          <cx:pt idx="15304">2007</cx:pt>
          <cx:pt idx="15305">2007</cx:pt>
          <cx:pt idx="15306">2007</cx:pt>
          <cx:pt idx="15307">2007</cx:pt>
          <cx:pt idx="15308">2007</cx:pt>
          <cx:pt idx="15309">2007</cx:pt>
          <cx:pt idx="15310">2007</cx:pt>
          <cx:pt idx="15311">2007</cx:pt>
          <cx:pt idx="15312">2007</cx:pt>
          <cx:pt idx="15313">2007</cx:pt>
          <cx:pt idx="15314">2007</cx:pt>
          <cx:pt idx="15315">2007</cx:pt>
          <cx:pt idx="15316">2007</cx:pt>
          <cx:pt idx="15317">2007</cx:pt>
          <cx:pt idx="15318">2007</cx:pt>
          <cx:pt idx="15319">2007</cx:pt>
          <cx:pt idx="15320">2007</cx:pt>
          <cx:pt idx="15321">2007</cx:pt>
          <cx:pt idx="15322">2007</cx:pt>
          <cx:pt idx="15323">2007</cx:pt>
          <cx:pt idx="15324">2007</cx:pt>
          <cx:pt idx="15325">2007</cx:pt>
          <cx:pt idx="15326">2007</cx:pt>
          <cx:pt idx="15327">2007</cx:pt>
          <cx:pt idx="15328">2007</cx:pt>
          <cx:pt idx="15329">2007</cx:pt>
          <cx:pt idx="15330">2007</cx:pt>
          <cx:pt idx="15331">2007</cx:pt>
          <cx:pt idx="15332">2007</cx:pt>
          <cx:pt idx="15333">2007</cx:pt>
          <cx:pt idx="15334">2007</cx:pt>
          <cx:pt idx="15335">2007</cx:pt>
          <cx:pt idx="15336">2007</cx:pt>
          <cx:pt idx="15337">2007</cx:pt>
          <cx:pt idx="15338">2007</cx:pt>
          <cx:pt idx="15339">2007</cx:pt>
          <cx:pt idx="15340">2007</cx:pt>
          <cx:pt idx="15341">2007</cx:pt>
          <cx:pt idx="15342">2007</cx:pt>
          <cx:pt idx="15343">2007</cx:pt>
          <cx:pt idx="15344">2007</cx:pt>
          <cx:pt idx="15345">2007</cx:pt>
          <cx:pt idx="15346">2007</cx:pt>
          <cx:pt idx="15347">2007</cx:pt>
          <cx:pt idx="15348">2007</cx:pt>
          <cx:pt idx="15349">2007</cx:pt>
          <cx:pt idx="15350">2007</cx:pt>
          <cx:pt idx="15351">2007</cx:pt>
          <cx:pt idx="15352">2007</cx:pt>
          <cx:pt idx="15353">2007</cx:pt>
          <cx:pt idx="15354">2007</cx:pt>
          <cx:pt idx="15355">2007</cx:pt>
          <cx:pt idx="15356">2007</cx:pt>
          <cx:pt idx="15357">2007</cx:pt>
          <cx:pt idx="15358">2007</cx:pt>
          <cx:pt idx="15359">2007</cx:pt>
          <cx:pt idx="15360">2007</cx:pt>
          <cx:pt idx="15361">2007</cx:pt>
          <cx:pt idx="15362">2007</cx:pt>
          <cx:pt idx="15363">2007</cx:pt>
          <cx:pt idx="15364">2007</cx:pt>
          <cx:pt idx="15365">2007</cx:pt>
          <cx:pt idx="15366">2007</cx:pt>
          <cx:pt idx="15367">2007</cx:pt>
          <cx:pt idx="15368">2007</cx:pt>
          <cx:pt idx="15369">2007</cx:pt>
          <cx:pt idx="15370">2007</cx:pt>
          <cx:pt idx="15371">2007</cx:pt>
          <cx:pt idx="15372">2007</cx:pt>
          <cx:pt idx="15373">2007</cx:pt>
          <cx:pt idx="15374">2007</cx:pt>
          <cx:pt idx="15375">2007</cx:pt>
          <cx:pt idx="15376">2007</cx:pt>
          <cx:pt idx="15377">2007</cx:pt>
          <cx:pt idx="15378">2007</cx:pt>
          <cx:pt idx="15379">2007</cx:pt>
          <cx:pt idx="15380">2007</cx:pt>
          <cx:pt idx="15381">2007</cx:pt>
          <cx:pt idx="15382">2007</cx:pt>
          <cx:pt idx="15383">2007</cx:pt>
          <cx:pt idx="15384">2007</cx:pt>
          <cx:pt idx="15385">2007</cx:pt>
          <cx:pt idx="15386">2007</cx:pt>
          <cx:pt idx="15387">2007</cx:pt>
          <cx:pt idx="15388">2007</cx:pt>
          <cx:pt idx="15389">2007</cx:pt>
          <cx:pt idx="15390">2007</cx:pt>
          <cx:pt idx="15391">2007</cx:pt>
          <cx:pt idx="15392">2007</cx:pt>
          <cx:pt idx="15393">2007</cx:pt>
          <cx:pt idx="15394">2007</cx:pt>
          <cx:pt idx="15395">2007</cx:pt>
          <cx:pt idx="15396">2007</cx:pt>
          <cx:pt idx="15397">2007</cx:pt>
          <cx:pt idx="15398">2007</cx:pt>
          <cx:pt idx="15399">2007</cx:pt>
          <cx:pt idx="15400">2007</cx:pt>
          <cx:pt idx="15401">2007</cx:pt>
          <cx:pt idx="15402">2007</cx:pt>
          <cx:pt idx="15403">2007</cx:pt>
          <cx:pt idx="15404">2007</cx:pt>
          <cx:pt idx="15405">2007</cx:pt>
          <cx:pt idx="15406">2007</cx:pt>
          <cx:pt idx="15407">2007</cx:pt>
          <cx:pt idx="15408">2007</cx:pt>
          <cx:pt idx="15409">2007</cx:pt>
          <cx:pt idx="15410">2007</cx:pt>
          <cx:pt idx="15411">2007</cx:pt>
          <cx:pt idx="15412">2007</cx:pt>
          <cx:pt idx="15413">2007</cx:pt>
          <cx:pt idx="15414">2007</cx:pt>
          <cx:pt idx="15415">2007</cx:pt>
          <cx:pt idx="15416">2007</cx:pt>
          <cx:pt idx="15417">2007</cx:pt>
          <cx:pt idx="15418">2007</cx:pt>
          <cx:pt idx="15419">2007</cx:pt>
          <cx:pt idx="15420">2007</cx:pt>
          <cx:pt idx="15421">2007</cx:pt>
          <cx:pt idx="15422">2007</cx:pt>
          <cx:pt idx="15423">2007</cx:pt>
          <cx:pt idx="15424">2007</cx:pt>
          <cx:pt idx="15425">2007</cx:pt>
          <cx:pt idx="15426">2007</cx:pt>
          <cx:pt idx="15427">2007</cx:pt>
          <cx:pt idx="15428">2007</cx:pt>
          <cx:pt idx="15429">2007</cx:pt>
          <cx:pt idx="15430">2007</cx:pt>
          <cx:pt idx="15431">2007</cx:pt>
          <cx:pt idx="15432">2007</cx:pt>
          <cx:pt idx="15433">2007</cx:pt>
          <cx:pt idx="15434">2007</cx:pt>
          <cx:pt idx="15435">2007</cx:pt>
          <cx:pt idx="15436">2007</cx:pt>
          <cx:pt idx="15437">2007</cx:pt>
          <cx:pt idx="15438">2007</cx:pt>
          <cx:pt idx="15439">2007</cx:pt>
          <cx:pt idx="15440">2007</cx:pt>
          <cx:pt idx="15441">2007</cx:pt>
          <cx:pt idx="15442">2007</cx:pt>
          <cx:pt idx="15443">2007</cx:pt>
          <cx:pt idx="15444">2007</cx:pt>
          <cx:pt idx="15445">2007</cx:pt>
          <cx:pt idx="15446">2007</cx:pt>
          <cx:pt idx="15447">2007</cx:pt>
          <cx:pt idx="15448">2007</cx:pt>
          <cx:pt idx="15449">2007</cx:pt>
          <cx:pt idx="15450">2007</cx:pt>
          <cx:pt idx="15451">2007</cx:pt>
          <cx:pt idx="15452">2007</cx:pt>
          <cx:pt idx="15453">2007</cx:pt>
          <cx:pt idx="15454">2007</cx:pt>
          <cx:pt idx="15455">2007</cx:pt>
          <cx:pt idx="15456">2007</cx:pt>
          <cx:pt idx="15457">2007</cx:pt>
          <cx:pt idx="15458">2007</cx:pt>
          <cx:pt idx="15459">2007</cx:pt>
          <cx:pt idx="15460">2007</cx:pt>
          <cx:pt idx="15461">2007</cx:pt>
          <cx:pt idx="15462">2007</cx:pt>
          <cx:pt idx="15463">2007</cx:pt>
          <cx:pt idx="15464">2007</cx:pt>
          <cx:pt idx="15465">2007</cx:pt>
          <cx:pt idx="15466">2007</cx:pt>
          <cx:pt idx="15467">2007</cx:pt>
          <cx:pt idx="15468">2007</cx:pt>
          <cx:pt idx="15469">2007</cx:pt>
          <cx:pt idx="15470">2007</cx:pt>
          <cx:pt idx="15471">2007</cx:pt>
          <cx:pt idx="15472">2007</cx:pt>
          <cx:pt idx="15473">2007</cx:pt>
          <cx:pt idx="15474">2007</cx:pt>
          <cx:pt idx="15475">2007</cx:pt>
          <cx:pt idx="15476">2007</cx:pt>
          <cx:pt idx="15477">2007</cx:pt>
          <cx:pt idx="15478">2007</cx:pt>
          <cx:pt idx="15479">2007</cx:pt>
          <cx:pt idx="15480">2007</cx:pt>
          <cx:pt idx="15481">2007</cx:pt>
          <cx:pt idx="15482">2007</cx:pt>
          <cx:pt idx="15483">2007</cx:pt>
          <cx:pt idx="15484">2007</cx:pt>
          <cx:pt idx="15485">2007</cx:pt>
          <cx:pt idx="15486">2007</cx:pt>
          <cx:pt idx="15487">2007</cx:pt>
          <cx:pt idx="15488">2007</cx:pt>
          <cx:pt idx="15489">2007</cx:pt>
          <cx:pt idx="15490">2007</cx:pt>
          <cx:pt idx="15491">2007</cx:pt>
          <cx:pt idx="15492">2007</cx:pt>
          <cx:pt idx="15493">2007</cx:pt>
          <cx:pt idx="15494">2007</cx:pt>
          <cx:pt idx="15495">2007</cx:pt>
          <cx:pt idx="15496">2007</cx:pt>
          <cx:pt idx="15497">2007</cx:pt>
          <cx:pt idx="15498">2007</cx:pt>
          <cx:pt idx="15499">2007</cx:pt>
          <cx:pt idx="15500">2007</cx:pt>
          <cx:pt idx="15501">2007</cx:pt>
          <cx:pt idx="15502">2007</cx:pt>
          <cx:pt idx="15503">2007</cx:pt>
          <cx:pt idx="15504">2007</cx:pt>
          <cx:pt idx="15505">2007</cx:pt>
          <cx:pt idx="15506">2007</cx:pt>
          <cx:pt idx="15507">2007</cx:pt>
          <cx:pt idx="15508">2007</cx:pt>
          <cx:pt idx="15509">2007</cx:pt>
          <cx:pt idx="15510">2007</cx:pt>
          <cx:pt idx="15511">2007</cx:pt>
          <cx:pt idx="15512">2007</cx:pt>
          <cx:pt idx="15513">2007</cx:pt>
          <cx:pt idx="15514">2007</cx:pt>
          <cx:pt idx="15515">2007</cx:pt>
          <cx:pt idx="15516">2007</cx:pt>
          <cx:pt idx="15517">2007</cx:pt>
          <cx:pt idx="15518">2007</cx:pt>
          <cx:pt idx="15519">2007</cx:pt>
          <cx:pt idx="15520">2007</cx:pt>
          <cx:pt idx="15521">2007</cx:pt>
          <cx:pt idx="15522">2007</cx:pt>
          <cx:pt idx="15523">2007</cx:pt>
          <cx:pt idx="15524">2007</cx:pt>
          <cx:pt idx="15525">2007</cx:pt>
          <cx:pt idx="15526">2007</cx:pt>
          <cx:pt idx="15527">2007</cx:pt>
          <cx:pt idx="15528">2007</cx:pt>
          <cx:pt idx="15529">2007</cx:pt>
          <cx:pt idx="15530">2007</cx:pt>
          <cx:pt idx="15531">2007</cx:pt>
          <cx:pt idx="15532">2007</cx:pt>
          <cx:pt idx="15533">2007</cx:pt>
          <cx:pt idx="15534">2007</cx:pt>
          <cx:pt idx="15535">2007</cx:pt>
          <cx:pt idx="15536">2007</cx:pt>
          <cx:pt idx="15537">2007</cx:pt>
          <cx:pt idx="15538">2007</cx:pt>
          <cx:pt idx="15539">2007</cx:pt>
          <cx:pt idx="15540">2007</cx:pt>
          <cx:pt idx="15541">2007</cx:pt>
          <cx:pt idx="15542">2007</cx:pt>
          <cx:pt idx="15543">2007</cx:pt>
          <cx:pt idx="15544">2007</cx:pt>
          <cx:pt idx="15545">2007</cx:pt>
          <cx:pt idx="15546">2007</cx:pt>
          <cx:pt idx="15547">2007</cx:pt>
          <cx:pt idx="15548">2007</cx:pt>
          <cx:pt idx="15549">2007</cx:pt>
          <cx:pt idx="15550">2007</cx:pt>
          <cx:pt idx="15551">2007</cx:pt>
          <cx:pt idx="15552">2007</cx:pt>
          <cx:pt idx="15553">2007</cx:pt>
          <cx:pt idx="15554">2007</cx:pt>
          <cx:pt idx="15555">2007</cx:pt>
          <cx:pt idx="15556">2007</cx:pt>
          <cx:pt idx="15557">2007</cx:pt>
          <cx:pt idx="15558">2007</cx:pt>
          <cx:pt idx="15559">2007</cx:pt>
          <cx:pt idx="15560">2007</cx:pt>
          <cx:pt idx="15561">2007</cx:pt>
          <cx:pt idx="15562">2007</cx:pt>
          <cx:pt idx="15563">2007</cx:pt>
          <cx:pt idx="15564">2007</cx:pt>
          <cx:pt idx="15565">2007</cx:pt>
          <cx:pt idx="15566">2007</cx:pt>
          <cx:pt idx="15567">2007</cx:pt>
          <cx:pt idx="15568">2007</cx:pt>
          <cx:pt idx="15569">2007</cx:pt>
          <cx:pt idx="15570">2007</cx:pt>
          <cx:pt idx="15571">2007</cx:pt>
          <cx:pt idx="15572">2007</cx:pt>
          <cx:pt idx="15573">2007</cx:pt>
          <cx:pt idx="15574">2007</cx:pt>
          <cx:pt idx="15575">2007</cx:pt>
          <cx:pt idx="15576">2007</cx:pt>
          <cx:pt idx="15577">2007</cx:pt>
          <cx:pt idx="15578">2007</cx:pt>
          <cx:pt idx="15579">2007</cx:pt>
          <cx:pt idx="15580">2007</cx:pt>
          <cx:pt idx="15581">2007</cx:pt>
          <cx:pt idx="15582">2007</cx:pt>
          <cx:pt idx="15583">2007</cx:pt>
          <cx:pt idx="15584">2007</cx:pt>
          <cx:pt idx="15585">2007</cx:pt>
          <cx:pt idx="15586">2007</cx:pt>
          <cx:pt idx="15587">2007</cx:pt>
          <cx:pt idx="15588">2007</cx:pt>
          <cx:pt idx="15589">2007</cx:pt>
          <cx:pt idx="15590">2007</cx:pt>
          <cx:pt idx="15591">2007</cx:pt>
          <cx:pt idx="15592">2007</cx:pt>
          <cx:pt idx="15593">2007</cx:pt>
          <cx:pt idx="15594">2007</cx:pt>
          <cx:pt idx="15595">2007</cx:pt>
          <cx:pt idx="15596">2007</cx:pt>
          <cx:pt idx="15597">2007</cx:pt>
          <cx:pt idx="15598">2007</cx:pt>
          <cx:pt idx="15599">2007</cx:pt>
          <cx:pt idx="15600">2007</cx:pt>
          <cx:pt idx="15601">2007</cx:pt>
          <cx:pt idx="15602">2007</cx:pt>
          <cx:pt idx="15603">2007</cx:pt>
          <cx:pt idx="15604">2007</cx:pt>
          <cx:pt idx="15605">2007</cx:pt>
          <cx:pt idx="15606">2007</cx:pt>
          <cx:pt idx="15607">2007</cx:pt>
          <cx:pt idx="15608">2007</cx:pt>
          <cx:pt idx="15609">2007</cx:pt>
          <cx:pt idx="15610">2007</cx:pt>
          <cx:pt idx="15611">2007</cx:pt>
          <cx:pt idx="15612">2007</cx:pt>
          <cx:pt idx="15613">2007</cx:pt>
          <cx:pt idx="15614">2007</cx:pt>
          <cx:pt idx="15615">2007</cx:pt>
          <cx:pt idx="15616">2007</cx:pt>
          <cx:pt idx="15617">2007</cx:pt>
          <cx:pt idx="15618">2007</cx:pt>
          <cx:pt idx="15619">2007</cx:pt>
          <cx:pt idx="15620">2007</cx:pt>
          <cx:pt idx="15621">2007</cx:pt>
          <cx:pt idx="15622">2007</cx:pt>
          <cx:pt idx="15623">2007</cx:pt>
          <cx:pt idx="15624">2007</cx:pt>
          <cx:pt idx="15625">2007</cx:pt>
          <cx:pt idx="15626">2007</cx:pt>
          <cx:pt idx="15627">2007</cx:pt>
          <cx:pt idx="15628">2007</cx:pt>
          <cx:pt idx="15629">2007</cx:pt>
          <cx:pt idx="15630">2007</cx:pt>
          <cx:pt idx="15631">2007</cx:pt>
          <cx:pt idx="15632">2007</cx:pt>
          <cx:pt idx="15633">2007</cx:pt>
          <cx:pt idx="15634">2007</cx:pt>
          <cx:pt idx="15635">2007</cx:pt>
          <cx:pt idx="15636">2007</cx:pt>
          <cx:pt idx="15637">2007</cx:pt>
          <cx:pt idx="15638">2007</cx:pt>
          <cx:pt idx="15639">2007</cx:pt>
          <cx:pt idx="15640">2007</cx:pt>
          <cx:pt idx="15641">2007</cx:pt>
          <cx:pt idx="15642">2007</cx:pt>
          <cx:pt idx="15643">2007</cx:pt>
          <cx:pt idx="15644">2007</cx:pt>
          <cx:pt idx="15645">2007</cx:pt>
          <cx:pt idx="15646">2007</cx:pt>
          <cx:pt idx="15647">2007</cx:pt>
          <cx:pt idx="15648">2007</cx:pt>
          <cx:pt idx="15649">2007</cx:pt>
          <cx:pt idx="15650">2007</cx:pt>
          <cx:pt idx="15651">2007</cx:pt>
          <cx:pt idx="15652">2007</cx:pt>
          <cx:pt idx="15653">2007</cx:pt>
          <cx:pt idx="15654">2007</cx:pt>
          <cx:pt idx="15655">2007</cx:pt>
          <cx:pt idx="15656">2007</cx:pt>
          <cx:pt idx="15657">2007</cx:pt>
          <cx:pt idx="15658">2007</cx:pt>
          <cx:pt idx="15659">2007</cx:pt>
          <cx:pt idx="15660">2007</cx:pt>
          <cx:pt idx="15661">2007</cx:pt>
          <cx:pt idx="15662">2007</cx:pt>
          <cx:pt idx="15663">2007</cx:pt>
          <cx:pt idx="15664">2007</cx:pt>
          <cx:pt idx="15665">2007</cx:pt>
          <cx:pt idx="15666">2007</cx:pt>
          <cx:pt idx="15667">2007</cx:pt>
          <cx:pt idx="15668">2007</cx:pt>
          <cx:pt idx="15669">2007</cx:pt>
          <cx:pt idx="15670">2007</cx:pt>
          <cx:pt idx="15671">2007</cx:pt>
          <cx:pt idx="15672">2007</cx:pt>
          <cx:pt idx="15673">2007</cx:pt>
          <cx:pt idx="15674">2007</cx:pt>
          <cx:pt idx="15675">2007</cx:pt>
          <cx:pt idx="15676">2008</cx:pt>
          <cx:pt idx="15677">2008</cx:pt>
          <cx:pt idx="15678">2008</cx:pt>
          <cx:pt idx="15679">2008</cx:pt>
          <cx:pt idx="15680">2008</cx:pt>
          <cx:pt idx="15681">2008</cx:pt>
          <cx:pt idx="15682">2008</cx:pt>
          <cx:pt idx="15683">2008</cx:pt>
          <cx:pt idx="15684">2008</cx:pt>
          <cx:pt idx="15685">2008</cx:pt>
          <cx:pt idx="15686">2008</cx:pt>
          <cx:pt idx="15687">2008</cx:pt>
          <cx:pt idx="15688">2008</cx:pt>
          <cx:pt idx="15689">2008</cx:pt>
          <cx:pt idx="15690">2008</cx:pt>
          <cx:pt idx="15691">2008</cx:pt>
          <cx:pt idx="15692">2008</cx:pt>
          <cx:pt idx="15693">2008</cx:pt>
          <cx:pt idx="15694">2008</cx:pt>
          <cx:pt idx="15695">2008</cx:pt>
          <cx:pt idx="15696">2008</cx:pt>
          <cx:pt idx="15697">2008</cx:pt>
          <cx:pt idx="15698">2008</cx:pt>
          <cx:pt idx="15699">2008</cx:pt>
          <cx:pt idx="15700">2008</cx:pt>
          <cx:pt idx="15701">2008</cx:pt>
          <cx:pt idx="15702">2008</cx:pt>
          <cx:pt idx="15703">2008</cx:pt>
          <cx:pt idx="15704">2008</cx:pt>
          <cx:pt idx="15705">2008</cx:pt>
          <cx:pt idx="15706">2008</cx:pt>
          <cx:pt idx="15707">2008</cx:pt>
          <cx:pt idx="15708">2008</cx:pt>
          <cx:pt idx="15709">2008</cx:pt>
          <cx:pt idx="15710">2008</cx:pt>
          <cx:pt idx="15711">2008</cx:pt>
          <cx:pt idx="15712">2008</cx:pt>
          <cx:pt idx="15713">2008</cx:pt>
          <cx:pt idx="15714">2008</cx:pt>
          <cx:pt idx="15715">2008</cx:pt>
          <cx:pt idx="15716">2008</cx:pt>
          <cx:pt idx="15717">2008</cx:pt>
          <cx:pt idx="15718">2008</cx:pt>
          <cx:pt idx="15719">2008</cx:pt>
          <cx:pt idx="15720">2008</cx:pt>
          <cx:pt idx="15721">2008</cx:pt>
          <cx:pt idx="15722">2008</cx:pt>
          <cx:pt idx="15723">2008</cx:pt>
          <cx:pt idx="15724">2008</cx:pt>
          <cx:pt idx="15725">2008</cx:pt>
          <cx:pt idx="15726">2008</cx:pt>
          <cx:pt idx="15727">2008</cx:pt>
          <cx:pt idx="15728">2008</cx:pt>
          <cx:pt idx="15729">2008</cx:pt>
          <cx:pt idx="15730">2008</cx:pt>
          <cx:pt idx="15731">2008</cx:pt>
          <cx:pt idx="15732">2008</cx:pt>
          <cx:pt idx="15733">2008</cx:pt>
          <cx:pt idx="15734">2008</cx:pt>
          <cx:pt idx="15735">2008</cx:pt>
          <cx:pt idx="15736">2008</cx:pt>
          <cx:pt idx="15737">2008</cx:pt>
          <cx:pt idx="15738">2008</cx:pt>
          <cx:pt idx="15739">2008</cx:pt>
          <cx:pt idx="15740">2008</cx:pt>
          <cx:pt idx="15741">2008</cx:pt>
          <cx:pt idx="15742">2008</cx:pt>
          <cx:pt idx="15743">2008</cx:pt>
          <cx:pt idx="15744">2008</cx:pt>
          <cx:pt idx="15745">2008</cx:pt>
          <cx:pt idx="15746">2008</cx:pt>
          <cx:pt idx="15747">2008</cx:pt>
          <cx:pt idx="15748">2008</cx:pt>
          <cx:pt idx="15749">2008</cx:pt>
          <cx:pt idx="15750">2008</cx:pt>
          <cx:pt idx="15751">2008</cx:pt>
          <cx:pt idx="15752">2008</cx:pt>
          <cx:pt idx="15753">2008</cx:pt>
          <cx:pt idx="15754">2008</cx:pt>
          <cx:pt idx="15755">2008</cx:pt>
          <cx:pt idx="15756">2008</cx:pt>
          <cx:pt idx="15757">2008</cx:pt>
          <cx:pt idx="15758">2008</cx:pt>
          <cx:pt idx="15759">2008</cx:pt>
          <cx:pt idx="15760">2008</cx:pt>
          <cx:pt idx="15761">2008</cx:pt>
          <cx:pt idx="15762">2008</cx:pt>
          <cx:pt idx="15763">2008</cx:pt>
          <cx:pt idx="15764">2008</cx:pt>
          <cx:pt idx="15765">2008</cx:pt>
          <cx:pt idx="15766">2008</cx:pt>
          <cx:pt idx="15767">2008</cx:pt>
          <cx:pt idx="15768">2008</cx:pt>
          <cx:pt idx="15769">2008</cx:pt>
          <cx:pt idx="15770">2008</cx:pt>
          <cx:pt idx="15771">2008</cx:pt>
          <cx:pt idx="15772">2008</cx:pt>
          <cx:pt idx="15773">2008</cx:pt>
          <cx:pt idx="15774">2008</cx:pt>
          <cx:pt idx="15775">2008</cx:pt>
          <cx:pt idx="15776">2008</cx:pt>
          <cx:pt idx="15777">2008</cx:pt>
          <cx:pt idx="15778">2008</cx:pt>
          <cx:pt idx="15779">2008</cx:pt>
          <cx:pt idx="15780">2008</cx:pt>
          <cx:pt idx="15781">2008</cx:pt>
          <cx:pt idx="15782">2008</cx:pt>
          <cx:pt idx="15783">2008</cx:pt>
          <cx:pt idx="15784">2008</cx:pt>
          <cx:pt idx="15785">2008</cx:pt>
          <cx:pt idx="15786">2008</cx:pt>
          <cx:pt idx="15787">2008</cx:pt>
          <cx:pt idx="15788">2008</cx:pt>
          <cx:pt idx="15789">2008</cx:pt>
          <cx:pt idx="15790">2008</cx:pt>
          <cx:pt idx="15791">2008</cx:pt>
          <cx:pt idx="15792">2008</cx:pt>
          <cx:pt idx="15793">2008</cx:pt>
          <cx:pt idx="15794">2008</cx:pt>
          <cx:pt idx="15795">2008</cx:pt>
          <cx:pt idx="15796">2008</cx:pt>
          <cx:pt idx="15797">2008</cx:pt>
          <cx:pt idx="15798">2008</cx:pt>
          <cx:pt idx="15799">2008</cx:pt>
          <cx:pt idx="15800">2008</cx:pt>
          <cx:pt idx="15801">2008</cx:pt>
          <cx:pt idx="15802">2008</cx:pt>
          <cx:pt idx="15803">2008</cx:pt>
          <cx:pt idx="15804">2008</cx:pt>
          <cx:pt idx="15805">2008</cx:pt>
          <cx:pt idx="15806">2008</cx:pt>
          <cx:pt idx="15807">2008</cx:pt>
          <cx:pt idx="15808">2008</cx:pt>
          <cx:pt idx="15809">2008</cx:pt>
          <cx:pt idx="15810">2008</cx:pt>
          <cx:pt idx="15811">2008</cx:pt>
          <cx:pt idx="15812">2008</cx:pt>
          <cx:pt idx="15813">2008</cx:pt>
          <cx:pt idx="15814">2008</cx:pt>
          <cx:pt idx="15815">2008</cx:pt>
          <cx:pt idx="15816">2008</cx:pt>
          <cx:pt idx="15817">2008</cx:pt>
          <cx:pt idx="15818">2008</cx:pt>
          <cx:pt idx="15819">2008</cx:pt>
          <cx:pt idx="15820">2008</cx:pt>
          <cx:pt idx="15821">2008</cx:pt>
          <cx:pt idx="15822">2008</cx:pt>
          <cx:pt idx="15823">2008</cx:pt>
          <cx:pt idx="15824">2008</cx:pt>
          <cx:pt idx="15825">2008</cx:pt>
          <cx:pt idx="15826">2008</cx:pt>
          <cx:pt idx="15827">2008</cx:pt>
          <cx:pt idx="15828">2008</cx:pt>
          <cx:pt idx="15829">2008</cx:pt>
          <cx:pt idx="15830">2008</cx:pt>
          <cx:pt idx="15831">2008</cx:pt>
          <cx:pt idx="15832">2008</cx:pt>
          <cx:pt idx="15833">2008</cx:pt>
          <cx:pt idx="15834">2008</cx:pt>
          <cx:pt idx="15835">2008</cx:pt>
          <cx:pt idx="15836">2008</cx:pt>
          <cx:pt idx="15837">2008</cx:pt>
          <cx:pt idx="15838">2008</cx:pt>
          <cx:pt idx="15839">2008</cx:pt>
          <cx:pt idx="15840">2008</cx:pt>
          <cx:pt idx="15841">2008</cx:pt>
          <cx:pt idx="15842">2008</cx:pt>
          <cx:pt idx="15843">2008</cx:pt>
          <cx:pt idx="15844">2008</cx:pt>
          <cx:pt idx="15845">2008</cx:pt>
          <cx:pt idx="15846">2008</cx:pt>
          <cx:pt idx="15847">2008</cx:pt>
          <cx:pt idx="15848">2008</cx:pt>
          <cx:pt idx="15849">2008</cx:pt>
          <cx:pt idx="15850">2008</cx:pt>
          <cx:pt idx="15851">2008</cx:pt>
          <cx:pt idx="15852">2008</cx:pt>
          <cx:pt idx="15853">2008</cx:pt>
          <cx:pt idx="15854">2008</cx:pt>
          <cx:pt idx="15855">2008</cx:pt>
          <cx:pt idx="15856">2008</cx:pt>
          <cx:pt idx="15857">2008</cx:pt>
          <cx:pt idx="15858">2008</cx:pt>
          <cx:pt idx="15859">2008</cx:pt>
          <cx:pt idx="15860">2008</cx:pt>
          <cx:pt idx="15861">2008</cx:pt>
          <cx:pt idx="15862">2008</cx:pt>
          <cx:pt idx="15863">2008</cx:pt>
          <cx:pt idx="15864">2008</cx:pt>
          <cx:pt idx="15865">2008</cx:pt>
          <cx:pt idx="15866">2008</cx:pt>
          <cx:pt idx="15867">2008</cx:pt>
          <cx:pt idx="15868">2008</cx:pt>
          <cx:pt idx="15869">2008</cx:pt>
          <cx:pt idx="15870">2008</cx:pt>
          <cx:pt idx="15871">2008</cx:pt>
          <cx:pt idx="15872">2008</cx:pt>
          <cx:pt idx="15873">2008</cx:pt>
          <cx:pt idx="15874">2008</cx:pt>
          <cx:pt idx="15875">2008</cx:pt>
          <cx:pt idx="15876">2008</cx:pt>
          <cx:pt idx="15877">2008</cx:pt>
          <cx:pt idx="15878">2008</cx:pt>
          <cx:pt idx="15879">2008</cx:pt>
          <cx:pt idx="15880">2008</cx:pt>
          <cx:pt idx="15881">2008</cx:pt>
          <cx:pt idx="15882">2008</cx:pt>
          <cx:pt idx="15883">2008</cx:pt>
          <cx:pt idx="15884">2008</cx:pt>
          <cx:pt idx="15885">2008</cx:pt>
          <cx:pt idx="15886">2008</cx:pt>
          <cx:pt idx="15887">2008</cx:pt>
          <cx:pt idx="15888">2008</cx:pt>
          <cx:pt idx="15889">2008</cx:pt>
          <cx:pt idx="15890">2008</cx:pt>
          <cx:pt idx="15891">2008</cx:pt>
          <cx:pt idx="15892">2008</cx:pt>
          <cx:pt idx="15893">2008</cx:pt>
          <cx:pt idx="15894">2008</cx:pt>
          <cx:pt idx="15895">2008</cx:pt>
          <cx:pt idx="15896">2008</cx:pt>
          <cx:pt idx="15897">2008</cx:pt>
          <cx:pt idx="15898">2008</cx:pt>
          <cx:pt idx="15899">2008</cx:pt>
          <cx:pt idx="15900">2008</cx:pt>
          <cx:pt idx="15901">2008</cx:pt>
          <cx:pt idx="15902">2008</cx:pt>
          <cx:pt idx="15903">2008</cx:pt>
          <cx:pt idx="15904">2008</cx:pt>
          <cx:pt idx="15905">2008</cx:pt>
          <cx:pt idx="15906">2008</cx:pt>
          <cx:pt idx="15907">2008</cx:pt>
          <cx:pt idx="15908">2008</cx:pt>
          <cx:pt idx="15909">2008</cx:pt>
          <cx:pt idx="15910">2008</cx:pt>
          <cx:pt idx="15911">2008</cx:pt>
          <cx:pt idx="15912">2008</cx:pt>
          <cx:pt idx="15913">2008</cx:pt>
          <cx:pt idx="15914">2008</cx:pt>
          <cx:pt idx="15915">2008</cx:pt>
          <cx:pt idx="15916">2008</cx:pt>
          <cx:pt idx="15917">2008</cx:pt>
          <cx:pt idx="15918">2008</cx:pt>
          <cx:pt idx="15919">2008</cx:pt>
          <cx:pt idx="15920">2008</cx:pt>
          <cx:pt idx="15921">2008</cx:pt>
          <cx:pt idx="15922">2008</cx:pt>
          <cx:pt idx="15923">2008</cx:pt>
          <cx:pt idx="15924">2008</cx:pt>
          <cx:pt idx="15925">2008</cx:pt>
          <cx:pt idx="15926">2008</cx:pt>
          <cx:pt idx="15927">2008</cx:pt>
          <cx:pt idx="15928">2008</cx:pt>
          <cx:pt idx="15929">2008</cx:pt>
          <cx:pt idx="15930">2008</cx:pt>
          <cx:pt idx="15931">2008</cx:pt>
          <cx:pt idx="15932">2008</cx:pt>
          <cx:pt idx="15933">2008</cx:pt>
          <cx:pt idx="15934">2008</cx:pt>
          <cx:pt idx="15935">2008</cx:pt>
          <cx:pt idx="15936">2008</cx:pt>
          <cx:pt idx="15937">2008</cx:pt>
          <cx:pt idx="15938">2008</cx:pt>
          <cx:pt idx="15939">2008</cx:pt>
          <cx:pt idx="15940">2008</cx:pt>
          <cx:pt idx="15941">2008</cx:pt>
          <cx:pt idx="15942">2008</cx:pt>
          <cx:pt idx="15943">2008</cx:pt>
          <cx:pt idx="15944">2008</cx:pt>
          <cx:pt idx="15945">2008</cx:pt>
          <cx:pt idx="15946">2008</cx:pt>
          <cx:pt idx="15947">2008</cx:pt>
          <cx:pt idx="15948">2008</cx:pt>
          <cx:pt idx="15949">2008</cx:pt>
          <cx:pt idx="15950">2008</cx:pt>
          <cx:pt idx="15951">2008</cx:pt>
          <cx:pt idx="15952">2008</cx:pt>
          <cx:pt idx="15953">2008</cx:pt>
          <cx:pt idx="15954">2008</cx:pt>
          <cx:pt idx="15955">2008</cx:pt>
          <cx:pt idx="15956">2008</cx:pt>
          <cx:pt idx="15957">2008</cx:pt>
          <cx:pt idx="15958">2008</cx:pt>
          <cx:pt idx="15959">2008</cx:pt>
          <cx:pt idx="15960">2008</cx:pt>
          <cx:pt idx="15961">2008</cx:pt>
          <cx:pt idx="15962">2008</cx:pt>
          <cx:pt idx="15963">2008</cx:pt>
          <cx:pt idx="15964">2008</cx:pt>
          <cx:pt idx="15965">2008</cx:pt>
          <cx:pt idx="15966">2008</cx:pt>
          <cx:pt idx="15967">2008</cx:pt>
          <cx:pt idx="15968">2008</cx:pt>
          <cx:pt idx="15969">2008</cx:pt>
          <cx:pt idx="15970">2008</cx:pt>
          <cx:pt idx="15971">2008</cx:pt>
          <cx:pt idx="15972">2008</cx:pt>
          <cx:pt idx="15973">2008</cx:pt>
          <cx:pt idx="15974">2008</cx:pt>
          <cx:pt idx="15975">2008</cx:pt>
          <cx:pt idx="15976">2008</cx:pt>
          <cx:pt idx="15977">2008</cx:pt>
          <cx:pt idx="15978">2008</cx:pt>
          <cx:pt idx="15979">2008</cx:pt>
          <cx:pt idx="15980">2008</cx:pt>
          <cx:pt idx="15981">2008</cx:pt>
          <cx:pt idx="15982">2008</cx:pt>
          <cx:pt idx="15983">2008</cx:pt>
          <cx:pt idx="15984">2008</cx:pt>
          <cx:pt idx="15985">2008</cx:pt>
          <cx:pt idx="15986">2008</cx:pt>
          <cx:pt idx="15987">2008</cx:pt>
          <cx:pt idx="15988">2008</cx:pt>
          <cx:pt idx="15989">2008</cx:pt>
          <cx:pt idx="15990">2008</cx:pt>
          <cx:pt idx="15991">2008</cx:pt>
          <cx:pt idx="15992">2008</cx:pt>
          <cx:pt idx="15993">2008</cx:pt>
          <cx:pt idx="15994">2008</cx:pt>
          <cx:pt idx="15995">2008</cx:pt>
          <cx:pt idx="15996">2008</cx:pt>
          <cx:pt idx="15997">2008</cx:pt>
          <cx:pt idx="15998">2008</cx:pt>
          <cx:pt idx="15999">2008</cx:pt>
          <cx:pt idx="16000">2008</cx:pt>
          <cx:pt idx="16001">2008</cx:pt>
          <cx:pt idx="16002">2008</cx:pt>
          <cx:pt idx="16003">2008</cx:pt>
          <cx:pt idx="16004">2008</cx:pt>
          <cx:pt idx="16005">2008</cx:pt>
          <cx:pt idx="16006">2008</cx:pt>
          <cx:pt idx="16007">2008</cx:pt>
          <cx:pt idx="16008">2008</cx:pt>
          <cx:pt idx="16009">2008</cx:pt>
          <cx:pt idx="16010">2008</cx:pt>
          <cx:pt idx="16011">2008</cx:pt>
          <cx:pt idx="16012">2008</cx:pt>
          <cx:pt idx="16013">2008</cx:pt>
          <cx:pt idx="16014">2008</cx:pt>
          <cx:pt idx="16015">2008</cx:pt>
          <cx:pt idx="16016">2008</cx:pt>
          <cx:pt idx="16017">2008</cx:pt>
          <cx:pt idx="16018">2008</cx:pt>
          <cx:pt idx="16019">2008</cx:pt>
          <cx:pt idx="16020">2008</cx:pt>
          <cx:pt idx="16021">2008</cx:pt>
          <cx:pt idx="16022">2008</cx:pt>
          <cx:pt idx="16023">2008</cx:pt>
          <cx:pt idx="16024">2008</cx:pt>
          <cx:pt idx="16025">2008</cx:pt>
          <cx:pt idx="16026">2008</cx:pt>
          <cx:pt idx="16027">2008</cx:pt>
          <cx:pt idx="16028">2008</cx:pt>
          <cx:pt idx="16029">2008</cx:pt>
          <cx:pt idx="16030">2008</cx:pt>
          <cx:pt idx="16031">2008</cx:pt>
          <cx:pt idx="16032">2008</cx:pt>
          <cx:pt idx="16033">2008</cx:pt>
          <cx:pt idx="16034">2008</cx:pt>
          <cx:pt idx="16035">2008</cx:pt>
          <cx:pt idx="16036">2008</cx:pt>
          <cx:pt idx="16037">2008</cx:pt>
          <cx:pt idx="16038">2008</cx:pt>
          <cx:pt idx="16039">2008</cx:pt>
          <cx:pt idx="16040">2008</cx:pt>
          <cx:pt idx="16041">2008</cx:pt>
          <cx:pt idx="16042">2008</cx:pt>
          <cx:pt idx="16043">2008</cx:pt>
          <cx:pt idx="16044">2008</cx:pt>
          <cx:pt idx="16045">2008</cx:pt>
          <cx:pt idx="16046">2008</cx:pt>
          <cx:pt idx="16047">2008</cx:pt>
          <cx:pt idx="16048">2008</cx:pt>
          <cx:pt idx="16049">2008</cx:pt>
          <cx:pt idx="16050">2008</cx:pt>
          <cx:pt idx="16051">2008</cx:pt>
          <cx:pt idx="16052">2008</cx:pt>
          <cx:pt idx="16053">2008</cx:pt>
          <cx:pt idx="16054">2008</cx:pt>
          <cx:pt idx="16055">2008</cx:pt>
          <cx:pt idx="16056">2008</cx:pt>
          <cx:pt idx="16057">2008</cx:pt>
          <cx:pt idx="16058">2008</cx:pt>
          <cx:pt idx="16059">2008</cx:pt>
          <cx:pt idx="16060">2008</cx:pt>
          <cx:pt idx="16061">2008</cx:pt>
          <cx:pt idx="16062">2008</cx:pt>
          <cx:pt idx="16063">2008</cx:pt>
          <cx:pt idx="16064">2008</cx:pt>
          <cx:pt idx="16065">2008</cx:pt>
          <cx:pt idx="16066">2008</cx:pt>
          <cx:pt idx="16067">2008</cx:pt>
          <cx:pt idx="16068">2008</cx:pt>
          <cx:pt idx="16069">2008</cx:pt>
          <cx:pt idx="16070">2008</cx:pt>
          <cx:pt idx="16071">2008</cx:pt>
          <cx:pt idx="16072">2008</cx:pt>
          <cx:pt idx="16073">2008</cx:pt>
          <cx:pt idx="16074">2008</cx:pt>
          <cx:pt idx="16075">2008</cx:pt>
          <cx:pt idx="16076">2008</cx:pt>
          <cx:pt idx="16077">2008</cx:pt>
          <cx:pt idx="16078">2008</cx:pt>
          <cx:pt idx="16079">2008</cx:pt>
          <cx:pt idx="16080">2008</cx:pt>
          <cx:pt idx="16081">2008</cx:pt>
          <cx:pt idx="16082">2008</cx:pt>
          <cx:pt idx="16083">2008</cx:pt>
          <cx:pt idx="16084">2008</cx:pt>
          <cx:pt idx="16085">2008</cx:pt>
          <cx:pt idx="16086">2008</cx:pt>
          <cx:pt idx="16087">2008</cx:pt>
          <cx:pt idx="16088">2008</cx:pt>
          <cx:pt idx="16089">2008</cx:pt>
          <cx:pt idx="16090">2008</cx:pt>
          <cx:pt idx="16091">2008</cx:pt>
          <cx:pt idx="16092">2008</cx:pt>
          <cx:pt idx="16093">2008</cx:pt>
          <cx:pt idx="16094">2008</cx:pt>
          <cx:pt idx="16095">2008</cx:pt>
          <cx:pt idx="16096">2008</cx:pt>
          <cx:pt idx="16097">2008</cx:pt>
          <cx:pt idx="16098">2008</cx:pt>
          <cx:pt idx="16099">2008</cx:pt>
          <cx:pt idx="16100">2008</cx:pt>
          <cx:pt idx="16101">2008</cx:pt>
          <cx:pt idx="16102">2008</cx:pt>
          <cx:pt idx="16103">2008</cx:pt>
          <cx:pt idx="16104">2008</cx:pt>
          <cx:pt idx="16105">2008</cx:pt>
          <cx:pt idx="16106">2008</cx:pt>
          <cx:pt idx="16107">2008</cx:pt>
          <cx:pt idx="16108">2008</cx:pt>
          <cx:pt idx="16109">2008</cx:pt>
          <cx:pt idx="16110">2008</cx:pt>
          <cx:pt idx="16111">2008</cx:pt>
          <cx:pt idx="16112">2008</cx:pt>
          <cx:pt idx="16113">2008</cx:pt>
          <cx:pt idx="16114">2008</cx:pt>
          <cx:pt idx="16115">2008</cx:pt>
          <cx:pt idx="16116">2008</cx:pt>
          <cx:pt idx="16117">2008</cx:pt>
          <cx:pt idx="16118">2008</cx:pt>
          <cx:pt idx="16119">2008</cx:pt>
          <cx:pt idx="16120">2008</cx:pt>
          <cx:pt idx="16121">2008</cx:pt>
          <cx:pt idx="16122">2008</cx:pt>
          <cx:pt idx="16123">2008</cx:pt>
          <cx:pt idx="16124">2008</cx:pt>
          <cx:pt idx="16125">2008</cx:pt>
          <cx:pt idx="16126">2008</cx:pt>
          <cx:pt idx="16127">2008</cx:pt>
          <cx:pt idx="16128">2008</cx:pt>
          <cx:pt idx="16129">2008</cx:pt>
          <cx:pt idx="16130">2008</cx:pt>
          <cx:pt idx="16131">2008</cx:pt>
          <cx:pt idx="16132">2008</cx:pt>
          <cx:pt idx="16133">2008</cx:pt>
          <cx:pt idx="16134">2008</cx:pt>
          <cx:pt idx="16135">2008</cx:pt>
          <cx:pt idx="16136">2008</cx:pt>
          <cx:pt idx="16137">2008</cx:pt>
          <cx:pt idx="16138">2008</cx:pt>
          <cx:pt idx="16139">2008</cx:pt>
          <cx:pt idx="16140">2008</cx:pt>
          <cx:pt idx="16141">2008</cx:pt>
          <cx:pt idx="16142">2008</cx:pt>
          <cx:pt idx="16143">2008</cx:pt>
          <cx:pt idx="16144">2008</cx:pt>
          <cx:pt idx="16145">2008</cx:pt>
          <cx:pt idx="16146">2008</cx:pt>
          <cx:pt idx="16147">2008</cx:pt>
          <cx:pt idx="16148">2008</cx:pt>
          <cx:pt idx="16149">2008</cx:pt>
          <cx:pt idx="16150">2008</cx:pt>
          <cx:pt idx="16151">2008</cx:pt>
          <cx:pt idx="16152">2008</cx:pt>
          <cx:pt idx="16153">2008</cx:pt>
          <cx:pt idx="16154">2008</cx:pt>
          <cx:pt idx="16155">2008</cx:pt>
          <cx:pt idx="16156">2008</cx:pt>
          <cx:pt idx="16157">2008</cx:pt>
          <cx:pt idx="16158">2008</cx:pt>
          <cx:pt idx="16159">2008</cx:pt>
          <cx:pt idx="16160">2008</cx:pt>
          <cx:pt idx="16161">2008</cx:pt>
          <cx:pt idx="16162">2008</cx:pt>
          <cx:pt idx="16163">2008</cx:pt>
          <cx:pt idx="16164">2008</cx:pt>
          <cx:pt idx="16165">2008</cx:pt>
          <cx:pt idx="16166">2008</cx:pt>
          <cx:pt idx="16167">2008</cx:pt>
          <cx:pt idx="16168">2008</cx:pt>
          <cx:pt idx="16169">2008</cx:pt>
          <cx:pt idx="16170">2008</cx:pt>
          <cx:pt idx="16171">2008</cx:pt>
          <cx:pt idx="16172">2008</cx:pt>
          <cx:pt idx="16173">2008</cx:pt>
          <cx:pt idx="16174">2008</cx:pt>
          <cx:pt idx="16175">2008</cx:pt>
          <cx:pt idx="16176">2008</cx:pt>
          <cx:pt idx="16177">2008</cx:pt>
          <cx:pt idx="16178">2008</cx:pt>
          <cx:pt idx="16179">2008</cx:pt>
          <cx:pt idx="16180">2008</cx:pt>
          <cx:pt idx="16181">2008</cx:pt>
          <cx:pt idx="16182">2008</cx:pt>
          <cx:pt idx="16183">2008</cx:pt>
          <cx:pt idx="16184">2008</cx:pt>
          <cx:pt idx="16185">2008</cx:pt>
          <cx:pt idx="16186">2008</cx:pt>
          <cx:pt idx="16187">2008</cx:pt>
          <cx:pt idx="16188">2008</cx:pt>
          <cx:pt idx="16189">2008</cx:pt>
          <cx:pt idx="16190">2008</cx:pt>
          <cx:pt idx="16191">2008</cx:pt>
          <cx:pt idx="16192">2008</cx:pt>
          <cx:pt idx="16193">2008</cx:pt>
          <cx:pt idx="16194">2008</cx:pt>
          <cx:pt idx="16195">2008</cx:pt>
          <cx:pt idx="16196">2008</cx:pt>
          <cx:pt idx="16197">2008</cx:pt>
          <cx:pt idx="16198">2008</cx:pt>
          <cx:pt idx="16199">2008</cx:pt>
          <cx:pt idx="16200">2008</cx:pt>
          <cx:pt idx="16201">2008</cx:pt>
          <cx:pt idx="16202">2008</cx:pt>
          <cx:pt idx="16203">2008</cx:pt>
          <cx:pt idx="16204">2008</cx:pt>
          <cx:pt idx="16205">2008</cx:pt>
          <cx:pt idx="16206">2008</cx:pt>
          <cx:pt idx="16207">2008</cx:pt>
          <cx:pt idx="16208">2008</cx:pt>
          <cx:pt idx="16209">2008</cx:pt>
          <cx:pt idx="16210">2008</cx:pt>
          <cx:pt idx="16211">2008</cx:pt>
          <cx:pt idx="16212">2008</cx:pt>
          <cx:pt idx="16213">2008</cx:pt>
          <cx:pt idx="16214">2008</cx:pt>
          <cx:pt idx="16215">2008</cx:pt>
          <cx:pt idx="16216">2008</cx:pt>
          <cx:pt idx="16217">2008</cx:pt>
          <cx:pt idx="16218">2008</cx:pt>
          <cx:pt idx="16219">2008</cx:pt>
          <cx:pt idx="16220">2008</cx:pt>
          <cx:pt idx="16221">2008</cx:pt>
          <cx:pt idx="16222">2008</cx:pt>
          <cx:pt idx="16223">2008</cx:pt>
          <cx:pt idx="16224">2008</cx:pt>
          <cx:pt idx="16225">2008</cx:pt>
          <cx:pt idx="16226">2008</cx:pt>
          <cx:pt idx="16227">2008</cx:pt>
          <cx:pt idx="16228">2008</cx:pt>
          <cx:pt idx="16229">2008</cx:pt>
          <cx:pt idx="16230">2008</cx:pt>
          <cx:pt idx="16231">2008</cx:pt>
          <cx:pt idx="16232">2008</cx:pt>
          <cx:pt idx="16233">2008</cx:pt>
          <cx:pt idx="16234">2008</cx:pt>
          <cx:pt idx="16235">2008</cx:pt>
          <cx:pt idx="16236">2008</cx:pt>
          <cx:pt idx="16237">2008</cx:pt>
          <cx:pt idx="16238">2008</cx:pt>
          <cx:pt idx="16239">2008</cx:pt>
          <cx:pt idx="16240">2008</cx:pt>
          <cx:pt idx="16241">2008</cx:pt>
          <cx:pt idx="16242">2008</cx:pt>
          <cx:pt idx="16243">2008</cx:pt>
          <cx:pt idx="16244">2008</cx:pt>
          <cx:pt idx="16245">2008</cx:pt>
          <cx:pt idx="16246">2008</cx:pt>
          <cx:pt idx="16247">2008</cx:pt>
          <cx:pt idx="16248">2008</cx:pt>
          <cx:pt idx="16249">2008</cx:pt>
          <cx:pt idx="16250">2008</cx:pt>
          <cx:pt idx="16251">2008</cx:pt>
          <cx:pt idx="16252">2008</cx:pt>
          <cx:pt idx="16253">2008</cx:pt>
          <cx:pt idx="16254">2008</cx:pt>
          <cx:pt idx="16255">2008</cx:pt>
          <cx:pt idx="16256">2008</cx:pt>
          <cx:pt idx="16257">2008</cx:pt>
          <cx:pt idx="16258">2008</cx:pt>
          <cx:pt idx="16259">2008</cx:pt>
          <cx:pt idx="16260">2008</cx:pt>
          <cx:pt idx="16261">2008</cx:pt>
          <cx:pt idx="16262">2008</cx:pt>
          <cx:pt idx="16263">2008</cx:pt>
          <cx:pt idx="16264">2008</cx:pt>
          <cx:pt idx="16265">2008</cx:pt>
          <cx:pt idx="16266">2008</cx:pt>
          <cx:pt idx="16267">2008</cx:pt>
          <cx:pt idx="16268">2008</cx:pt>
          <cx:pt idx="16269">2008</cx:pt>
          <cx:pt idx="16270">2008</cx:pt>
          <cx:pt idx="16271">2008</cx:pt>
          <cx:pt idx="16272">2008</cx:pt>
          <cx:pt idx="16273">2008</cx:pt>
          <cx:pt idx="16274">2008</cx:pt>
          <cx:pt idx="16275">2008</cx:pt>
          <cx:pt idx="16276">2008</cx:pt>
          <cx:pt idx="16277">2008</cx:pt>
          <cx:pt idx="16278">2008</cx:pt>
          <cx:pt idx="16279">2008</cx:pt>
          <cx:pt idx="16280">2008</cx:pt>
          <cx:pt idx="16281">2008</cx:pt>
          <cx:pt idx="16282">2008</cx:pt>
          <cx:pt idx="16283">2008</cx:pt>
          <cx:pt idx="16284">2008</cx:pt>
          <cx:pt idx="16285">2008</cx:pt>
          <cx:pt idx="16286">2008</cx:pt>
          <cx:pt idx="16287">2008</cx:pt>
          <cx:pt idx="16288">2008</cx:pt>
          <cx:pt idx="16289">2008</cx:pt>
          <cx:pt idx="16290">2008</cx:pt>
          <cx:pt idx="16291">2008</cx:pt>
          <cx:pt idx="16292">2008</cx:pt>
          <cx:pt idx="16293">2008</cx:pt>
          <cx:pt idx="16294">2008</cx:pt>
          <cx:pt idx="16295">2008</cx:pt>
          <cx:pt idx="16296">2008</cx:pt>
          <cx:pt idx="16297">2008</cx:pt>
          <cx:pt idx="16298">2008</cx:pt>
          <cx:pt idx="16299">2008</cx:pt>
          <cx:pt idx="16300">2008</cx:pt>
          <cx:pt idx="16301">2008</cx:pt>
          <cx:pt idx="16302">2008</cx:pt>
          <cx:pt idx="16303">2008</cx:pt>
          <cx:pt idx="16304">2008</cx:pt>
          <cx:pt idx="16305">2008</cx:pt>
          <cx:pt idx="16306">2008</cx:pt>
          <cx:pt idx="16307">2008</cx:pt>
          <cx:pt idx="16308">2008</cx:pt>
          <cx:pt idx="16309">2008</cx:pt>
          <cx:pt idx="16310">2008</cx:pt>
          <cx:pt idx="16311">2008</cx:pt>
          <cx:pt idx="16312">2008</cx:pt>
          <cx:pt idx="16313">2008</cx:pt>
          <cx:pt idx="16314">2008</cx:pt>
          <cx:pt idx="16315">2008</cx:pt>
          <cx:pt idx="16316">2008</cx:pt>
          <cx:pt idx="16317">2008</cx:pt>
          <cx:pt idx="16318">2008</cx:pt>
          <cx:pt idx="16319">2008</cx:pt>
          <cx:pt idx="16320">2008</cx:pt>
          <cx:pt idx="16321">2008</cx:pt>
          <cx:pt idx="16322">2008</cx:pt>
          <cx:pt idx="16323">2008</cx:pt>
          <cx:pt idx="16324">2008</cx:pt>
          <cx:pt idx="16325">2008</cx:pt>
          <cx:pt idx="16326">2008</cx:pt>
          <cx:pt idx="16327">2008</cx:pt>
          <cx:pt idx="16328">2008</cx:pt>
          <cx:pt idx="16329">2008</cx:pt>
          <cx:pt idx="16330">2008</cx:pt>
          <cx:pt idx="16331">2008</cx:pt>
          <cx:pt idx="16332">2008</cx:pt>
          <cx:pt idx="16333">2008</cx:pt>
          <cx:pt idx="16334">2008</cx:pt>
          <cx:pt idx="16335">2008</cx:pt>
          <cx:pt idx="16336">2008</cx:pt>
          <cx:pt idx="16337">2008</cx:pt>
          <cx:pt idx="16338">2008</cx:pt>
          <cx:pt idx="16339">2008</cx:pt>
          <cx:pt idx="16340">2008</cx:pt>
          <cx:pt idx="16341">2008</cx:pt>
          <cx:pt idx="16342">2008</cx:pt>
          <cx:pt idx="16343">2008</cx:pt>
          <cx:pt idx="16344">2008</cx:pt>
          <cx:pt idx="16345">2008</cx:pt>
          <cx:pt idx="16346">2008</cx:pt>
          <cx:pt idx="16347">2008</cx:pt>
          <cx:pt idx="16348">2008</cx:pt>
          <cx:pt idx="16349">2008</cx:pt>
          <cx:pt idx="16350">2008</cx:pt>
          <cx:pt idx="16351">2008</cx:pt>
          <cx:pt idx="16352">2008</cx:pt>
          <cx:pt idx="16353">2008</cx:pt>
          <cx:pt idx="16354">2008</cx:pt>
          <cx:pt idx="16355">2008</cx:pt>
          <cx:pt idx="16356">2008</cx:pt>
          <cx:pt idx="16357">2008</cx:pt>
          <cx:pt idx="16358">2008</cx:pt>
          <cx:pt idx="16359">2008</cx:pt>
          <cx:pt idx="16360">2008</cx:pt>
          <cx:pt idx="16361">2008</cx:pt>
          <cx:pt idx="16362">2008</cx:pt>
          <cx:pt idx="16363">2008</cx:pt>
          <cx:pt idx="16364">2008</cx:pt>
          <cx:pt idx="16365">2008</cx:pt>
          <cx:pt idx="16366">2008</cx:pt>
          <cx:pt idx="16367">2008</cx:pt>
          <cx:pt idx="16368">2008</cx:pt>
          <cx:pt idx="16369">2008</cx:pt>
          <cx:pt idx="16370">2008</cx:pt>
          <cx:pt idx="16371">2008</cx:pt>
          <cx:pt idx="16372">2008</cx:pt>
          <cx:pt idx="16373">2008</cx:pt>
          <cx:pt idx="16374">2008</cx:pt>
          <cx:pt idx="16375">2008</cx:pt>
          <cx:pt idx="16376">2008</cx:pt>
          <cx:pt idx="16377">2008</cx:pt>
          <cx:pt idx="16378">2008</cx:pt>
          <cx:pt idx="16379">2008</cx:pt>
          <cx:pt idx="16380">2008</cx:pt>
          <cx:pt idx="16381">2008</cx:pt>
          <cx:pt idx="16382">2008</cx:pt>
          <cx:pt idx="16383">2008</cx:pt>
          <cx:pt idx="16384">2008</cx:pt>
          <cx:pt idx="16385">2008</cx:pt>
          <cx:pt idx="16386">2008</cx:pt>
          <cx:pt idx="16387">2008</cx:pt>
          <cx:pt idx="16388">2008</cx:pt>
          <cx:pt idx="16389">2008</cx:pt>
          <cx:pt idx="16390">2008</cx:pt>
          <cx:pt idx="16391">2008</cx:pt>
          <cx:pt idx="16392">2008</cx:pt>
          <cx:pt idx="16393">2008</cx:pt>
          <cx:pt idx="16394">2008</cx:pt>
          <cx:pt idx="16395">2008</cx:pt>
          <cx:pt idx="16396">2008</cx:pt>
          <cx:pt idx="16397">2008</cx:pt>
          <cx:pt idx="16398">2008</cx:pt>
          <cx:pt idx="16399">2008</cx:pt>
          <cx:pt idx="16400">2008</cx:pt>
          <cx:pt idx="16401">2008</cx:pt>
          <cx:pt idx="16402">2008</cx:pt>
          <cx:pt idx="16403">2008</cx:pt>
          <cx:pt idx="16404">2008</cx:pt>
          <cx:pt idx="16405">2008</cx:pt>
          <cx:pt idx="16406">2008</cx:pt>
          <cx:pt idx="16407">2008</cx:pt>
          <cx:pt idx="16408">2008</cx:pt>
          <cx:pt idx="16409">2008</cx:pt>
          <cx:pt idx="16410">2008</cx:pt>
          <cx:pt idx="16411">2008</cx:pt>
          <cx:pt idx="16412">2008</cx:pt>
          <cx:pt idx="16413">2008</cx:pt>
          <cx:pt idx="16414">2008</cx:pt>
          <cx:pt idx="16415">2008</cx:pt>
          <cx:pt idx="16416">2008</cx:pt>
          <cx:pt idx="16417">2008</cx:pt>
          <cx:pt idx="16418">2008</cx:pt>
          <cx:pt idx="16419">2008</cx:pt>
          <cx:pt idx="16420">2008</cx:pt>
          <cx:pt idx="16421">2008</cx:pt>
          <cx:pt idx="16422">2008</cx:pt>
          <cx:pt idx="16423">2008</cx:pt>
          <cx:pt idx="16424">2008</cx:pt>
          <cx:pt idx="16425">2008</cx:pt>
          <cx:pt idx="16426">2008</cx:pt>
          <cx:pt idx="16427">2008</cx:pt>
          <cx:pt idx="16428">2008</cx:pt>
          <cx:pt idx="16429">2008</cx:pt>
          <cx:pt idx="16430">2008</cx:pt>
          <cx:pt idx="16431">2008</cx:pt>
          <cx:pt idx="16432">2008</cx:pt>
          <cx:pt idx="16433">2008</cx:pt>
          <cx:pt idx="16434">2008</cx:pt>
          <cx:pt idx="16435">2008</cx:pt>
          <cx:pt idx="16436">2008</cx:pt>
          <cx:pt idx="16437">2008</cx:pt>
          <cx:pt idx="16438">2008</cx:pt>
          <cx:pt idx="16439">2008</cx:pt>
          <cx:pt idx="16440">2008</cx:pt>
          <cx:pt idx="16441">2008</cx:pt>
          <cx:pt idx="16442">2008</cx:pt>
          <cx:pt idx="16443">2008</cx:pt>
          <cx:pt idx="16444">2008</cx:pt>
          <cx:pt idx="16445">2008</cx:pt>
          <cx:pt idx="16446">2008</cx:pt>
          <cx:pt idx="16447">2008</cx:pt>
          <cx:pt idx="16448">2008</cx:pt>
          <cx:pt idx="16449">2008</cx:pt>
          <cx:pt idx="16450">2008</cx:pt>
          <cx:pt idx="16451">2008</cx:pt>
          <cx:pt idx="16452">2008</cx:pt>
          <cx:pt idx="16453">2008</cx:pt>
          <cx:pt idx="16454">2008</cx:pt>
          <cx:pt idx="16455">2008</cx:pt>
          <cx:pt idx="16456">2008</cx:pt>
          <cx:pt idx="16457">2008</cx:pt>
          <cx:pt idx="16458">2008</cx:pt>
          <cx:pt idx="16459">2008</cx:pt>
          <cx:pt idx="16460">2008</cx:pt>
          <cx:pt idx="16461">2008</cx:pt>
          <cx:pt idx="16462">2008</cx:pt>
          <cx:pt idx="16463">2008</cx:pt>
          <cx:pt idx="16464">2008</cx:pt>
          <cx:pt idx="16465">2008</cx:pt>
          <cx:pt idx="16466">2008</cx:pt>
          <cx:pt idx="16467">2008</cx:pt>
          <cx:pt idx="16468">2008</cx:pt>
          <cx:pt idx="16469">2008</cx:pt>
          <cx:pt idx="16470">2008</cx:pt>
          <cx:pt idx="16471">2008</cx:pt>
          <cx:pt idx="16472">2008</cx:pt>
          <cx:pt idx="16473">2008</cx:pt>
          <cx:pt idx="16474">2008</cx:pt>
          <cx:pt idx="16475">2008</cx:pt>
          <cx:pt idx="16476">2008</cx:pt>
          <cx:pt idx="16477">2008</cx:pt>
          <cx:pt idx="16478">2008</cx:pt>
          <cx:pt idx="16479">2008</cx:pt>
          <cx:pt idx="16480">2008</cx:pt>
          <cx:pt idx="16481">2008</cx:pt>
          <cx:pt idx="16482">2008</cx:pt>
          <cx:pt idx="16483">2008</cx:pt>
          <cx:pt idx="16484">2008</cx:pt>
          <cx:pt idx="16485">2008</cx:pt>
          <cx:pt idx="16486">2008</cx:pt>
          <cx:pt idx="16487">2008</cx:pt>
          <cx:pt idx="16488">2008</cx:pt>
          <cx:pt idx="16489">2008</cx:pt>
          <cx:pt idx="16490">2008</cx:pt>
          <cx:pt idx="16491">2008</cx:pt>
          <cx:pt idx="16492">2008</cx:pt>
          <cx:pt idx="16493">2008</cx:pt>
          <cx:pt idx="16494">2008</cx:pt>
          <cx:pt idx="16495">2008</cx:pt>
          <cx:pt idx="16496">2008</cx:pt>
          <cx:pt idx="16497">2008</cx:pt>
          <cx:pt idx="16498">2008</cx:pt>
          <cx:pt idx="16499">2008</cx:pt>
          <cx:pt idx="16500">2008</cx:pt>
          <cx:pt idx="16501">2008</cx:pt>
          <cx:pt idx="16502">2008</cx:pt>
          <cx:pt idx="16503">2008</cx:pt>
          <cx:pt idx="16504">2008</cx:pt>
          <cx:pt idx="16505">2008</cx:pt>
          <cx:pt idx="16506">2008</cx:pt>
          <cx:pt idx="16507">2008</cx:pt>
          <cx:pt idx="16508">2008</cx:pt>
          <cx:pt idx="16509">2008</cx:pt>
          <cx:pt idx="16510">2008</cx:pt>
          <cx:pt idx="16511">2008</cx:pt>
          <cx:pt idx="16512">2008</cx:pt>
          <cx:pt idx="16513">2008</cx:pt>
          <cx:pt idx="16514">2008</cx:pt>
          <cx:pt idx="16515">2008</cx:pt>
          <cx:pt idx="16516">2008</cx:pt>
          <cx:pt idx="16517">2008</cx:pt>
          <cx:pt idx="16518">2008</cx:pt>
          <cx:pt idx="16519">2008</cx:pt>
          <cx:pt idx="16520">2008</cx:pt>
          <cx:pt idx="16521">2008</cx:pt>
          <cx:pt idx="16522">2008</cx:pt>
          <cx:pt idx="16523">2008</cx:pt>
          <cx:pt idx="16524">2008</cx:pt>
          <cx:pt idx="16525">2008</cx:pt>
          <cx:pt idx="16526">2008</cx:pt>
          <cx:pt idx="16527">2008</cx:pt>
          <cx:pt idx="16528">2008</cx:pt>
          <cx:pt idx="16529">2008</cx:pt>
          <cx:pt idx="16530">2008</cx:pt>
          <cx:pt idx="16531">2008</cx:pt>
          <cx:pt idx="16532">2008</cx:pt>
          <cx:pt idx="16533">2008</cx:pt>
          <cx:pt idx="16534">2008</cx:pt>
          <cx:pt idx="16535">2008</cx:pt>
          <cx:pt idx="16536">2008</cx:pt>
          <cx:pt idx="16537">2008</cx:pt>
          <cx:pt idx="16538">2008</cx:pt>
          <cx:pt idx="16539">2008</cx:pt>
          <cx:pt idx="16540">2008</cx:pt>
          <cx:pt idx="16541">2008</cx:pt>
          <cx:pt idx="16542">2008</cx:pt>
          <cx:pt idx="16543">2008</cx:pt>
          <cx:pt idx="16544">2008</cx:pt>
          <cx:pt idx="16545">2008</cx:pt>
          <cx:pt idx="16546">2008</cx:pt>
          <cx:pt idx="16547">2008</cx:pt>
          <cx:pt idx="16548">2008</cx:pt>
          <cx:pt idx="16549">2008</cx:pt>
          <cx:pt idx="16550">2008</cx:pt>
          <cx:pt idx="16551">2008</cx:pt>
          <cx:pt idx="16552">2008</cx:pt>
          <cx:pt idx="16553">2008</cx:pt>
          <cx:pt idx="16554">2008</cx:pt>
          <cx:pt idx="16555">2008</cx:pt>
          <cx:pt idx="16556">2008</cx:pt>
          <cx:pt idx="16557">2008</cx:pt>
          <cx:pt idx="16558">2008</cx:pt>
          <cx:pt idx="16559">2008</cx:pt>
          <cx:pt idx="16560">2008</cx:pt>
          <cx:pt idx="16561">2008</cx:pt>
          <cx:pt idx="16562">2008</cx:pt>
          <cx:pt idx="16563">2008</cx:pt>
          <cx:pt idx="16564">2008</cx:pt>
          <cx:pt idx="16565">2008</cx:pt>
          <cx:pt idx="16566">2008</cx:pt>
          <cx:pt idx="16567">2008</cx:pt>
          <cx:pt idx="16568">2008</cx:pt>
          <cx:pt idx="16569">2008</cx:pt>
          <cx:pt idx="16570">2008</cx:pt>
          <cx:pt idx="16571">2008</cx:pt>
          <cx:pt idx="16572">2008</cx:pt>
          <cx:pt idx="16573">2008</cx:pt>
          <cx:pt idx="16574">2008</cx:pt>
          <cx:pt idx="16575">2008</cx:pt>
          <cx:pt idx="16576">2008</cx:pt>
          <cx:pt idx="16577">2008</cx:pt>
          <cx:pt idx="16578">2008</cx:pt>
          <cx:pt idx="16579">2008</cx:pt>
          <cx:pt idx="16580">2008</cx:pt>
          <cx:pt idx="16581">2008</cx:pt>
          <cx:pt idx="16582">2008</cx:pt>
          <cx:pt idx="16583">2008</cx:pt>
          <cx:pt idx="16584">2008</cx:pt>
          <cx:pt idx="16585">2008</cx:pt>
          <cx:pt idx="16586">2008</cx:pt>
          <cx:pt idx="16587">2008</cx:pt>
          <cx:pt idx="16588">2008</cx:pt>
          <cx:pt idx="16589">2008</cx:pt>
          <cx:pt idx="16590">2008</cx:pt>
          <cx:pt idx="16591">2008</cx:pt>
          <cx:pt idx="16592">2008</cx:pt>
          <cx:pt idx="16593">2008</cx:pt>
          <cx:pt idx="16594">2008</cx:pt>
          <cx:pt idx="16595">2008</cx:pt>
          <cx:pt idx="16596">2008</cx:pt>
          <cx:pt idx="16597">2008</cx:pt>
          <cx:pt idx="16598">2008</cx:pt>
          <cx:pt idx="16599">2008</cx:pt>
          <cx:pt idx="16600">2008</cx:pt>
          <cx:pt idx="16601">2008</cx:pt>
          <cx:pt idx="16602">2008</cx:pt>
          <cx:pt idx="16603">2008</cx:pt>
          <cx:pt idx="16604">2008</cx:pt>
          <cx:pt idx="16605">2008</cx:pt>
          <cx:pt idx="16606">2008</cx:pt>
          <cx:pt idx="16607">2008</cx:pt>
          <cx:pt idx="16608">2008</cx:pt>
          <cx:pt idx="16609">2008</cx:pt>
          <cx:pt idx="16610">2008</cx:pt>
          <cx:pt idx="16611">2008</cx:pt>
          <cx:pt idx="16612">2008</cx:pt>
          <cx:pt idx="16613">2008</cx:pt>
          <cx:pt idx="16614">2008</cx:pt>
          <cx:pt idx="16615">2008</cx:pt>
          <cx:pt idx="16616">2008</cx:pt>
          <cx:pt idx="16617">2008</cx:pt>
          <cx:pt idx="16618">2008</cx:pt>
          <cx:pt idx="16619">2008</cx:pt>
          <cx:pt idx="16620">2008</cx:pt>
          <cx:pt idx="16621">2008</cx:pt>
          <cx:pt idx="16622">2008</cx:pt>
          <cx:pt idx="16623">2008</cx:pt>
          <cx:pt idx="16624">2008</cx:pt>
          <cx:pt idx="16625">2008</cx:pt>
          <cx:pt idx="16626">2008</cx:pt>
          <cx:pt idx="16627">2008</cx:pt>
          <cx:pt idx="16628">2008</cx:pt>
          <cx:pt idx="16629">2008</cx:pt>
          <cx:pt idx="16630">2008</cx:pt>
          <cx:pt idx="16631">2008</cx:pt>
          <cx:pt idx="16632">2008</cx:pt>
          <cx:pt idx="16633">2008</cx:pt>
          <cx:pt idx="16634">2008</cx:pt>
          <cx:pt idx="16635">2008</cx:pt>
          <cx:pt idx="16636">2008</cx:pt>
          <cx:pt idx="16637">2008</cx:pt>
          <cx:pt idx="16638">2008</cx:pt>
          <cx:pt idx="16639">2008</cx:pt>
          <cx:pt idx="16640">2008</cx:pt>
          <cx:pt idx="16641">2008</cx:pt>
          <cx:pt idx="16642">2008</cx:pt>
          <cx:pt idx="16643">2008</cx:pt>
          <cx:pt idx="16644">2008</cx:pt>
          <cx:pt idx="16645">2008</cx:pt>
          <cx:pt idx="16646">2008</cx:pt>
          <cx:pt idx="16647">2008</cx:pt>
          <cx:pt idx="16648">2008</cx:pt>
          <cx:pt idx="16649">2008</cx:pt>
          <cx:pt idx="16650">2008</cx:pt>
          <cx:pt idx="16651">2008</cx:pt>
          <cx:pt idx="16652">2008</cx:pt>
          <cx:pt idx="16653">2008</cx:pt>
          <cx:pt idx="16654">2008</cx:pt>
          <cx:pt idx="16655">2008</cx:pt>
          <cx:pt idx="16656">2008</cx:pt>
          <cx:pt idx="16657">2008</cx:pt>
          <cx:pt idx="16658">2008</cx:pt>
          <cx:pt idx="16659">2008</cx:pt>
          <cx:pt idx="16660">2008</cx:pt>
          <cx:pt idx="16661">2008</cx:pt>
          <cx:pt idx="16662">2008</cx:pt>
          <cx:pt idx="16663">2008</cx:pt>
          <cx:pt idx="16664">2008</cx:pt>
          <cx:pt idx="16665">2008</cx:pt>
          <cx:pt idx="16666">2008</cx:pt>
          <cx:pt idx="16667">2008</cx:pt>
          <cx:pt idx="16668">2008</cx:pt>
          <cx:pt idx="16669">2008</cx:pt>
          <cx:pt idx="16670">2008</cx:pt>
          <cx:pt idx="16671">2008</cx:pt>
          <cx:pt idx="16672">2008</cx:pt>
          <cx:pt idx="16673">2008</cx:pt>
          <cx:pt idx="16674">2008</cx:pt>
          <cx:pt idx="16675">2008</cx:pt>
          <cx:pt idx="16676">2008</cx:pt>
          <cx:pt idx="16677">2008</cx:pt>
          <cx:pt idx="16678">2008</cx:pt>
          <cx:pt idx="16679">2008</cx:pt>
          <cx:pt idx="16680">2008</cx:pt>
          <cx:pt idx="16681">2008</cx:pt>
          <cx:pt idx="16682">2008</cx:pt>
          <cx:pt idx="16683">2008</cx:pt>
          <cx:pt idx="16684">2008</cx:pt>
          <cx:pt idx="16685">2008</cx:pt>
          <cx:pt idx="16686">2008</cx:pt>
          <cx:pt idx="16687">2008</cx:pt>
          <cx:pt idx="16688">2008</cx:pt>
          <cx:pt idx="16689">2008</cx:pt>
          <cx:pt idx="16690">2008</cx:pt>
          <cx:pt idx="16691">2008</cx:pt>
          <cx:pt idx="16692">2008</cx:pt>
          <cx:pt idx="16693">2008</cx:pt>
          <cx:pt idx="16694">2008</cx:pt>
          <cx:pt idx="16695">2008</cx:pt>
          <cx:pt idx="16696">2008</cx:pt>
          <cx:pt idx="16697">2008</cx:pt>
          <cx:pt idx="16698">2008</cx:pt>
          <cx:pt idx="16699">2008</cx:pt>
          <cx:pt idx="16700">2008</cx:pt>
          <cx:pt idx="16701">2008</cx:pt>
          <cx:pt idx="16702">2008</cx:pt>
          <cx:pt idx="16703">2008</cx:pt>
          <cx:pt idx="16704">2008</cx:pt>
          <cx:pt idx="16705">2008</cx:pt>
          <cx:pt idx="16706">2008</cx:pt>
          <cx:pt idx="16707">2008</cx:pt>
          <cx:pt idx="16708">2008</cx:pt>
          <cx:pt idx="16709">2008</cx:pt>
          <cx:pt idx="16710">2008</cx:pt>
          <cx:pt idx="16711">2008</cx:pt>
          <cx:pt idx="16712">2008</cx:pt>
          <cx:pt idx="16713">2008</cx:pt>
          <cx:pt idx="16714">2008</cx:pt>
          <cx:pt idx="16715">2008</cx:pt>
          <cx:pt idx="16716">2008</cx:pt>
          <cx:pt idx="16717">2008</cx:pt>
          <cx:pt idx="16718">2008</cx:pt>
          <cx:pt idx="16719">2008</cx:pt>
          <cx:pt idx="16720">2008</cx:pt>
          <cx:pt idx="16721">2008</cx:pt>
          <cx:pt idx="16722">2008</cx:pt>
          <cx:pt idx="16723">2008</cx:pt>
          <cx:pt idx="16724">2008</cx:pt>
          <cx:pt idx="16725">2008</cx:pt>
          <cx:pt idx="16726">2008</cx:pt>
          <cx:pt idx="16727">2008</cx:pt>
          <cx:pt idx="16728">2008</cx:pt>
          <cx:pt idx="16729">2008</cx:pt>
          <cx:pt idx="16730">2008</cx:pt>
          <cx:pt idx="16731">2008</cx:pt>
          <cx:pt idx="16732">2008</cx:pt>
          <cx:pt idx="16733">2008</cx:pt>
          <cx:pt idx="16734">2008</cx:pt>
          <cx:pt idx="16735">2008</cx:pt>
          <cx:pt idx="16736">2008</cx:pt>
          <cx:pt idx="16737">2008</cx:pt>
          <cx:pt idx="16738">2008</cx:pt>
          <cx:pt idx="16739">2008</cx:pt>
          <cx:pt idx="16740">2008</cx:pt>
          <cx:pt idx="16741">2008</cx:pt>
          <cx:pt idx="16742">2008</cx:pt>
          <cx:pt idx="16743">2008</cx:pt>
          <cx:pt idx="16744">2008</cx:pt>
          <cx:pt idx="16745">2008</cx:pt>
          <cx:pt idx="16746">2008</cx:pt>
          <cx:pt idx="16747">2008</cx:pt>
          <cx:pt idx="16748">2008</cx:pt>
          <cx:pt idx="16749">2008</cx:pt>
          <cx:pt idx="16750">2008</cx:pt>
          <cx:pt idx="16751">2008</cx:pt>
          <cx:pt idx="16752">2008</cx:pt>
          <cx:pt idx="16753">2008</cx:pt>
          <cx:pt idx="16754">2008</cx:pt>
          <cx:pt idx="16755">2008</cx:pt>
          <cx:pt idx="16756">2008</cx:pt>
          <cx:pt idx="16757">2008</cx:pt>
          <cx:pt idx="16758">2008</cx:pt>
          <cx:pt idx="16759">2008</cx:pt>
          <cx:pt idx="16760">2008</cx:pt>
          <cx:pt idx="16761">2008</cx:pt>
          <cx:pt idx="16762">2008</cx:pt>
          <cx:pt idx="16763">2008</cx:pt>
          <cx:pt idx="16764">2008</cx:pt>
          <cx:pt idx="16765">2008</cx:pt>
          <cx:pt idx="16766">2008</cx:pt>
          <cx:pt idx="16767">2008</cx:pt>
          <cx:pt idx="16768">2008</cx:pt>
          <cx:pt idx="16769">2008</cx:pt>
          <cx:pt idx="16770">2008</cx:pt>
          <cx:pt idx="16771">2008</cx:pt>
          <cx:pt idx="16772">2008</cx:pt>
          <cx:pt idx="16773">2008</cx:pt>
          <cx:pt idx="16774">2008</cx:pt>
          <cx:pt idx="16775">2008</cx:pt>
          <cx:pt idx="16776">2008</cx:pt>
          <cx:pt idx="16777">2008</cx:pt>
          <cx:pt idx="16778">2008</cx:pt>
          <cx:pt idx="16779">2008</cx:pt>
          <cx:pt idx="16780">2008</cx:pt>
          <cx:pt idx="16781">2008</cx:pt>
          <cx:pt idx="16782">2008</cx:pt>
          <cx:pt idx="16783">2008</cx:pt>
          <cx:pt idx="16784">2008</cx:pt>
          <cx:pt idx="16785">2008</cx:pt>
          <cx:pt idx="16786">2008</cx:pt>
          <cx:pt idx="16787">2008</cx:pt>
          <cx:pt idx="16788">2008</cx:pt>
          <cx:pt idx="16789">2008</cx:pt>
          <cx:pt idx="16790">2008</cx:pt>
          <cx:pt idx="16791">2008</cx:pt>
          <cx:pt idx="16792">2008</cx:pt>
          <cx:pt idx="16793">2008</cx:pt>
          <cx:pt idx="16794">2008</cx:pt>
          <cx:pt idx="16795">2008</cx:pt>
          <cx:pt idx="16796">2008</cx:pt>
          <cx:pt idx="16797">2008</cx:pt>
          <cx:pt idx="16798">2008</cx:pt>
          <cx:pt idx="16799">2008</cx:pt>
          <cx:pt idx="16800">2008</cx:pt>
          <cx:pt idx="16801">2008</cx:pt>
          <cx:pt idx="16802">2008</cx:pt>
          <cx:pt idx="16803">2008</cx:pt>
          <cx:pt idx="16804">2008</cx:pt>
          <cx:pt idx="16805">2008</cx:pt>
          <cx:pt idx="16806">2008</cx:pt>
          <cx:pt idx="16807">2008</cx:pt>
          <cx:pt idx="16808">2008</cx:pt>
          <cx:pt idx="16809">2008</cx:pt>
          <cx:pt idx="16810">2008</cx:pt>
          <cx:pt idx="16811">2008</cx:pt>
          <cx:pt idx="16812">2008</cx:pt>
          <cx:pt idx="16813">2008</cx:pt>
          <cx:pt idx="16814">2008</cx:pt>
          <cx:pt idx="16815">2008</cx:pt>
          <cx:pt idx="16816">2008</cx:pt>
          <cx:pt idx="16817">2008</cx:pt>
          <cx:pt idx="16818">2008</cx:pt>
          <cx:pt idx="16819">2008</cx:pt>
          <cx:pt idx="16820">2008</cx:pt>
          <cx:pt idx="16821">2008</cx:pt>
          <cx:pt idx="16822">2008</cx:pt>
          <cx:pt idx="16823">2008</cx:pt>
          <cx:pt idx="16824">2008</cx:pt>
          <cx:pt idx="16825">2008</cx:pt>
          <cx:pt idx="16826">2008</cx:pt>
          <cx:pt idx="16827">2008</cx:pt>
          <cx:pt idx="16828">2008</cx:pt>
          <cx:pt idx="16829">2008</cx:pt>
          <cx:pt idx="16830">2008</cx:pt>
          <cx:pt idx="16831">2008</cx:pt>
          <cx:pt idx="16832">2008</cx:pt>
          <cx:pt idx="16833">2008</cx:pt>
          <cx:pt idx="16834">2008</cx:pt>
          <cx:pt idx="16835">2008</cx:pt>
          <cx:pt idx="16836">2008</cx:pt>
          <cx:pt idx="16837">2008</cx:pt>
          <cx:pt idx="16838">2008</cx:pt>
          <cx:pt idx="16839">2008</cx:pt>
          <cx:pt idx="16840">2008</cx:pt>
          <cx:pt idx="16841">2008</cx:pt>
          <cx:pt idx="16842">2008</cx:pt>
          <cx:pt idx="16843">2008</cx:pt>
          <cx:pt idx="16844">2008</cx:pt>
          <cx:pt idx="16845">2008</cx:pt>
          <cx:pt idx="16846">2008</cx:pt>
          <cx:pt idx="16847">2008</cx:pt>
          <cx:pt idx="16848">2008</cx:pt>
          <cx:pt idx="16849">2008</cx:pt>
          <cx:pt idx="16850">2008</cx:pt>
          <cx:pt idx="16851">2008</cx:pt>
          <cx:pt idx="16852">2008</cx:pt>
          <cx:pt idx="16853">2008</cx:pt>
          <cx:pt idx="16854">2008</cx:pt>
          <cx:pt idx="16855">2008</cx:pt>
          <cx:pt idx="16856">2008</cx:pt>
          <cx:pt idx="16857">2008</cx:pt>
          <cx:pt idx="16858">2008</cx:pt>
          <cx:pt idx="16859">2008</cx:pt>
          <cx:pt idx="16860">2008</cx:pt>
          <cx:pt idx="16861">2008</cx:pt>
          <cx:pt idx="16862">2008</cx:pt>
          <cx:pt idx="16863">2008</cx:pt>
          <cx:pt idx="16864">2008</cx:pt>
          <cx:pt idx="16865">2008</cx:pt>
          <cx:pt idx="16866">2008</cx:pt>
          <cx:pt idx="16867">2008</cx:pt>
          <cx:pt idx="16868">2008</cx:pt>
          <cx:pt idx="16869">2008</cx:pt>
          <cx:pt idx="16870">2008</cx:pt>
          <cx:pt idx="16871">2008</cx:pt>
          <cx:pt idx="16872">2008</cx:pt>
          <cx:pt idx="16873">2008</cx:pt>
          <cx:pt idx="16874">2008</cx:pt>
          <cx:pt idx="16875">2008</cx:pt>
          <cx:pt idx="16876">2008</cx:pt>
          <cx:pt idx="16877">2008</cx:pt>
          <cx:pt idx="16878">2008</cx:pt>
          <cx:pt idx="16879">2008</cx:pt>
          <cx:pt idx="16880">2008</cx:pt>
          <cx:pt idx="16881">2008</cx:pt>
          <cx:pt idx="16882">2008</cx:pt>
          <cx:pt idx="16883">2008</cx:pt>
          <cx:pt idx="16884">2008</cx:pt>
          <cx:pt idx="16885">2008</cx:pt>
          <cx:pt idx="16886">2008</cx:pt>
          <cx:pt idx="16887">2008</cx:pt>
          <cx:pt idx="16888">2008</cx:pt>
          <cx:pt idx="16889">2008</cx:pt>
          <cx:pt idx="16890">2008</cx:pt>
          <cx:pt idx="16891">2008</cx:pt>
          <cx:pt idx="16892">2008</cx:pt>
          <cx:pt idx="16893">2008</cx:pt>
          <cx:pt idx="16894">2008</cx:pt>
          <cx:pt idx="16895">2008</cx:pt>
          <cx:pt idx="16896">2008</cx:pt>
          <cx:pt idx="16897">2008</cx:pt>
          <cx:pt idx="16898">2008</cx:pt>
          <cx:pt idx="16899">2008</cx:pt>
          <cx:pt idx="16900">2008</cx:pt>
          <cx:pt idx="16901">2008</cx:pt>
          <cx:pt idx="16902">2008</cx:pt>
          <cx:pt idx="16903">2008</cx:pt>
          <cx:pt idx="16904">2008</cx:pt>
          <cx:pt idx="16905">2008</cx:pt>
          <cx:pt idx="16906">2008</cx:pt>
          <cx:pt idx="16907">2008</cx:pt>
          <cx:pt idx="16908">2008</cx:pt>
          <cx:pt idx="16909">2008</cx:pt>
          <cx:pt idx="16910">2008</cx:pt>
          <cx:pt idx="16911">2008</cx:pt>
          <cx:pt idx="16912">2008</cx:pt>
          <cx:pt idx="16913">2008</cx:pt>
          <cx:pt idx="16914">2008</cx:pt>
          <cx:pt idx="16915">2008</cx:pt>
          <cx:pt idx="16916">2008</cx:pt>
          <cx:pt idx="16917">2008</cx:pt>
          <cx:pt idx="16918">2008</cx:pt>
          <cx:pt idx="16919">2008</cx:pt>
          <cx:pt idx="16920">2008</cx:pt>
          <cx:pt idx="16921">2008</cx:pt>
          <cx:pt idx="16922">2008</cx:pt>
          <cx:pt idx="16923">2008</cx:pt>
          <cx:pt idx="16924">2008</cx:pt>
          <cx:pt idx="16925">2008</cx:pt>
          <cx:pt idx="16926">2008</cx:pt>
          <cx:pt idx="16927">2008</cx:pt>
          <cx:pt idx="16928">2008</cx:pt>
          <cx:pt idx="16929">2008</cx:pt>
          <cx:pt idx="16930">2008</cx:pt>
          <cx:pt idx="16931">2008</cx:pt>
          <cx:pt idx="16932">2008</cx:pt>
          <cx:pt idx="16933">2008</cx:pt>
          <cx:pt idx="16934">2008</cx:pt>
          <cx:pt idx="16935">2008</cx:pt>
          <cx:pt idx="16936">2008</cx:pt>
          <cx:pt idx="16937">2008</cx:pt>
          <cx:pt idx="16938">2008</cx:pt>
          <cx:pt idx="16939">2008</cx:pt>
          <cx:pt idx="16940">2008</cx:pt>
          <cx:pt idx="16941">2008</cx:pt>
          <cx:pt idx="16942">2008</cx:pt>
          <cx:pt idx="16943">2008</cx:pt>
          <cx:pt idx="16944">2008</cx:pt>
          <cx:pt idx="16945">2008</cx:pt>
          <cx:pt idx="16946">2008</cx:pt>
          <cx:pt idx="16947">2008</cx:pt>
          <cx:pt idx="16948">2008</cx:pt>
          <cx:pt idx="16949">2008</cx:pt>
          <cx:pt idx="16950">2008</cx:pt>
          <cx:pt idx="16951">2008</cx:pt>
          <cx:pt idx="16952">2008</cx:pt>
          <cx:pt idx="16953">2008</cx:pt>
          <cx:pt idx="16954">2008</cx:pt>
          <cx:pt idx="16955">2008</cx:pt>
          <cx:pt idx="16956">2008</cx:pt>
          <cx:pt idx="16957">2008</cx:pt>
          <cx:pt idx="16958">2008</cx:pt>
          <cx:pt idx="16959">2008</cx:pt>
          <cx:pt idx="16960">2008</cx:pt>
          <cx:pt idx="16961">2008</cx:pt>
          <cx:pt idx="16962">2008</cx:pt>
          <cx:pt idx="16963">2008</cx:pt>
          <cx:pt idx="16964">2008</cx:pt>
          <cx:pt idx="16965">2008</cx:pt>
          <cx:pt idx="16966">2008</cx:pt>
          <cx:pt idx="16967">2008</cx:pt>
          <cx:pt idx="16968">2008</cx:pt>
          <cx:pt idx="16969">2008</cx:pt>
          <cx:pt idx="16970">2008</cx:pt>
          <cx:pt idx="16971">2008</cx:pt>
          <cx:pt idx="16972">2008</cx:pt>
          <cx:pt idx="16973">2008</cx:pt>
          <cx:pt idx="16974">2008</cx:pt>
          <cx:pt idx="16975">2008</cx:pt>
          <cx:pt idx="16976">2008</cx:pt>
          <cx:pt idx="16977">2008</cx:pt>
          <cx:pt idx="16978">2008</cx:pt>
          <cx:pt idx="16979">2008</cx:pt>
          <cx:pt idx="16980">2008</cx:pt>
          <cx:pt idx="16981">2008</cx:pt>
          <cx:pt idx="16982">2008</cx:pt>
          <cx:pt idx="16983">2008</cx:pt>
          <cx:pt idx="16984">2008</cx:pt>
          <cx:pt idx="16985">2008</cx:pt>
          <cx:pt idx="16986">2008</cx:pt>
          <cx:pt idx="16987">2008</cx:pt>
          <cx:pt idx="16988">2008</cx:pt>
          <cx:pt idx="16989">2008</cx:pt>
          <cx:pt idx="16990">2008</cx:pt>
          <cx:pt idx="16991">2009</cx:pt>
          <cx:pt idx="16992">2009</cx:pt>
          <cx:pt idx="16993">2009</cx:pt>
          <cx:pt idx="16994">2009</cx:pt>
          <cx:pt idx="16995">2009</cx:pt>
          <cx:pt idx="16996">2009</cx:pt>
          <cx:pt idx="16997">2009</cx:pt>
          <cx:pt idx="16998">2009</cx:pt>
          <cx:pt idx="16999">2009</cx:pt>
          <cx:pt idx="17000">2009</cx:pt>
          <cx:pt idx="17001">2009</cx:pt>
          <cx:pt idx="17002">2009</cx:pt>
          <cx:pt idx="17003">2009</cx:pt>
          <cx:pt idx="17004">2009</cx:pt>
          <cx:pt idx="17005">2009</cx:pt>
          <cx:pt idx="17006">2009</cx:pt>
          <cx:pt idx="17007">2009</cx:pt>
          <cx:pt idx="17008">2009</cx:pt>
          <cx:pt idx="17009">2009</cx:pt>
          <cx:pt idx="17010">2009</cx:pt>
          <cx:pt idx="17011">2009</cx:pt>
          <cx:pt idx="17012">2009</cx:pt>
          <cx:pt idx="17013">2009</cx:pt>
          <cx:pt idx="17014">2009</cx:pt>
          <cx:pt idx="17015">2009</cx:pt>
          <cx:pt idx="17016">2009</cx:pt>
          <cx:pt idx="17017">2009</cx:pt>
          <cx:pt idx="17018">2009</cx:pt>
          <cx:pt idx="17019">2009</cx:pt>
          <cx:pt idx="17020">2009</cx:pt>
          <cx:pt idx="17021">2009</cx:pt>
          <cx:pt idx="17022">2009</cx:pt>
          <cx:pt idx="17023">2009</cx:pt>
          <cx:pt idx="17024">2009</cx:pt>
          <cx:pt idx="17025">2009</cx:pt>
          <cx:pt idx="17026">2009</cx:pt>
          <cx:pt idx="17027">2009</cx:pt>
          <cx:pt idx="17028">2009</cx:pt>
          <cx:pt idx="17029">2009</cx:pt>
          <cx:pt idx="17030">2009</cx:pt>
          <cx:pt idx="17031">2009</cx:pt>
          <cx:pt idx="17032">2009</cx:pt>
          <cx:pt idx="17033">2009</cx:pt>
          <cx:pt idx="17034">2009</cx:pt>
          <cx:pt idx="17035">2009</cx:pt>
          <cx:pt idx="17036">2009</cx:pt>
          <cx:pt idx="17037">2009</cx:pt>
          <cx:pt idx="17038">2009</cx:pt>
          <cx:pt idx="17039">2009</cx:pt>
          <cx:pt idx="17040">2009</cx:pt>
          <cx:pt idx="17041">2009</cx:pt>
          <cx:pt idx="17042">2009</cx:pt>
          <cx:pt idx="17043">2009</cx:pt>
          <cx:pt idx="17044">2009</cx:pt>
          <cx:pt idx="17045">2009</cx:pt>
          <cx:pt idx="17046">2009</cx:pt>
          <cx:pt idx="17047">2009</cx:pt>
          <cx:pt idx="17048">2009</cx:pt>
          <cx:pt idx="17049">2009</cx:pt>
          <cx:pt idx="17050">2009</cx:pt>
          <cx:pt idx="17051">2009</cx:pt>
          <cx:pt idx="17052">2009</cx:pt>
          <cx:pt idx="17053">2009</cx:pt>
          <cx:pt idx="17054">2009</cx:pt>
          <cx:pt idx="17055">2009</cx:pt>
          <cx:pt idx="17056">2009</cx:pt>
          <cx:pt idx="17057">2009</cx:pt>
          <cx:pt idx="17058">2009</cx:pt>
          <cx:pt idx="17059">2009</cx:pt>
          <cx:pt idx="17060">2009</cx:pt>
          <cx:pt idx="17061">2009</cx:pt>
          <cx:pt idx="17062">2009</cx:pt>
          <cx:pt idx="17063">2009</cx:pt>
          <cx:pt idx="17064">2009</cx:pt>
          <cx:pt idx="17065">2009</cx:pt>
          <cx:pt idx="17066">2009</cx:pt>
          <cx:pt idx="17067">2009</cx:pt>
          <cx:pt idx="17068">2009</cx:pt>
          <cx:pt idx="17069">2009</cx:pt>
          <cx:pt idx="17070">2009</cx:pt>
          <cx:pt idx="17071">2009</cx:pt>
          <cx:pt idx="17072">2009</cx:pt>
          <cx:pt idx="17073">2009</cx:pt>
          <cx:pt idx="17074">2009</cx:pt>
          <cx:pt idx="17075">2009</cx:pt>
          <cx:pt idx="17076">2009</cx:pt>
          <cx:pt idx="17077">2009</cx:pt>
          <cx:pt idx="17078">2009</cx:pt>
          <cx:pt idx="17079">2009</cx:pt>
          <cx:pt idx="17080">2009</cx:pt>
          <cx:pt idx="17081">2009</cx:pt>
          <cx:pt idx="17082">2009</cx:pt>
          <cx:pt idx="17083">2009</cx:pt>
          <cx:pt idx="17084">2009</cx:pt>
          <cx:pt idx="17085">2009</cx:pt>
          <cx:pt idx="17086">2009</cx:pt>
          <cx:pt idx="17087">2009</cx:pt>
          <cx:pt idx="17088">2009</cx:pt>
          <cx:pt idx="17089">2009</cx:pt>
          <cx:pt idx="17090">2009</cx:pt>
          <cx:pt idx="17091">2009</cx:pt>
          <cx:pt idx="17092">2009</cx:pt>
          <cx:pt idx="17093">2009</cx:pt>
          <cx:pt idx="17094">2009</cx:pt>
          <cx:pt idx="17095">2009</cx:pt>
          <cx:pt idx="17096">2009</cx:pt>
          <cx:pt idx="17097">2009</cx:pt>
          <cx:pt idx="17098">2009</cx:pt>
          <cx:pt idx="17099">2009</cx:pt>
          <cx:pt idx="17100">2009</cx:pt>
          <cx:pt idx="17101">2009</cx:pt>
          <cx:pt idx="17102">2009</cx:pt>
          <cx:pt idx="17103">2009</cx:pt>
          <cx:pt idx="17104">2009</cx:pt>
          <cx:pt idx="17105">2009</cx:pt>
          <cx:pt idx="17106">2009</cx:pt>
          <cx:pt idx="17107">2009</cx:pt>
          <cx:pt idx="17108">2009</cx:pt>
          <cx:pt idx="17109">2009</cx:pt>
          <cx:pt idx="17110">2009</cx:pt>
          <cx:pt idx="17111">2009</cx:pt>
          <cx:pt idx="17112">2009</cx:pt>
          <cx:pt idx="17113">2009</cx:pt>
          <cx:pt idx="17114">2009</cx:pt>
          <cx:pt idx="17115">2009</cx:pt>
          <cx:pt idx="17116">2009</cx:pt>
          <cx:pt idx="17117">2009</cx:pt>
          <cx:pt idx="17118">2009</cx:pt>
          <cx:pt idx="17119">2009</cx:pt>
          <cx:pt idx="17120">2009</cx:pt>
          <cx:pt idx="17121">2009</cx:pt>
          <cx:pt idx="17122">2009</cx:pt>
          <cx:pt idx="17123">2009</cx:pt>
          <cx:pt idx="17124">2009</cx:pt>
          <cx:pt idx="17125">2009</cx:pt>
          <cx:pt idx="17126">2009</cx:pt>
          <cx:pt idx="17127">2009</cx:pt>
          <cx:pt idx="17128">2009</cx:pt>
          <cx:pt idx="17129">2009</cx:pt>
          <cx:pt idx="17130">2009</cx:pt>
          <cx:pt idx="17131">2009</cx:pt>
          <cx:pt idx="17132">2009</cx:pt>
          <cx:pt idx="17133">2009</cx:pt>
          <cx:pt idx="17134">2009</cx:pt>
          <cx:pt idx="17135">2009</cx:pt>
          <cx:pt idx="17136">2009</cx:pt>
          <cx:pt idx="17137">2009</cx:pt>
          <cx:pt idx="17138">2009</cx:pt>
          <cx:pt idx="17139">2009</cx:pt>
          <cx:pt idx="17140">2009</cx:pt>
          <cx:pt idx="17141">2009</cx:pt>
          <cx:pt idx="17142">2009</cx:pt>
          <cx:pt idx="17143">2009</cx:pt>
          <cx:pt idx="17144">2009</cx:pt>
          <cx:pt idx="17145">2009</cx:pt>
          <cx:pt idx="17146">2009</cx:pt>
          <cx:pt idx="17147">2009</cx:pt>
          <cx:pt idx="17148">2009</cx:pt>
          <cx:pt idx="17149">2009</cx:pt>
          <cx:pt idx="17150">2009</cx:pt>
          <cx:pt idx="17151">2009</cx:pt>
          <cx:pt idx="17152">2009</cx:pt>
          <cx:pt idx="17153">2009</cx:pt>
          <cx:pt idx="17154">2009</cx:pt>
          <cx:pt idx="17155">2009</cx:pt>
          <cx:pt idx="17156">2009</cx:pt>
          <cx:pt idx="17157">2009</cx:pt>
          <cx:pt idx="17158">2009</cx:pt>
          <cx:pt idx="17159">2009</cx:pt>
          <cx:pt idx="17160">2009</cx:pt>
          <cx:pt idx="17161">2009</cx:pt>
          <cx:pt idx="17162">2009</cx:pt>
          <cx:pt idx="17163">2009</cx:pt>
          <cx:pt idx="17164">2009</cx:pt>
          <cx:pt idx="17165">2009</cx:pt>
          <cx:pt idx="17166">2009</cx:pt>
          <cx:pt idx="17167">2009</cx:pt>
          <cx:pt idx="17168">2009</cx:pt>
          <cx:pt idx="17169">2009</cx:pt>
          <cx:pt idx="17170">2009</cx:pt>
          <cx:pt idx="17171">2009</cx:pt>
          <cx:pt idx="17172">2009</cx:pt>
          <cx:pt idx="17173">2009</cx:pt>
          <cx:pt idx="17174">2009</cx:pt>
          <cx:pt idx="17175">2009</cx:pt>
          <cx:pt idx="17176">2009</cx:pt>
          <cx:pt idx="17177">2009</cx:pt>
          <cx:pt idx="17178">2009</cx:pt>
          <cx:pt idx="17179">2009</cx:pt>
          <cx:pt idx="17180">2009</cx:pt>
          <cx:pt idx="17181">2009</cx:pt>
          <cx:pt idx="17182">2009</cx:pt>
          <cx:pt idx="17183">2009</cx:pt>
          <cx:pt idx="17184">2009</cx:pt>
          <cx:pt idx="17185">2009</cx:pt>
          <cx:pt idx="17186">2009</cx:pt>
          <cx:pt idx="17187">2009</cx:pt>
          <cx:pt idx="17188">2009</cx:pt>
          <cx:pt idx="17189">2009</cx:pt>
          <cx:pt idx="17190">2009</cx:pt>
          <cx:pt idx="17191">2009</cx:pt>
          <cx:pt idx="17192">2009</cx:pt>
          <cx:pt idx="17193">2009</cx:pt>
          <cx:pt idx="17194">2009</cx:pt>
          <cx:pt idx="17195">2009</cx:pt>
          <cx:pt idx="17196">2009</cx:pt>
          <cx:pt idx="17197">2009</cx:pt>
          <cx:pt idx="17198">2009</cx:pt>
          <cx:pt idx="17199">2009</cx:pt>
          <cx:pt idx="17200">2009</cx:pt>
          <cx:pt idx="17201">2009</cx:pt>
          <cx:pt idx="17202">2009</cx:pt>
          <cx:pt idx="17203">2009</cx:pt>
          <cx:pt idx="17204">2009</cx:pt>
          <cx:pt idx="17205">2009</cx:pt>
          <cx:pt idx="17206">2009</cx:pt>
          <cx:pt idx="17207">2009</cx:pt>
          <cx:pt idx="17208">2009</cx:pt>
          <cx:pt idx="17209">2009</cx:pt>
          <cx:pt idx="17210">2009</cx:pt>
          <cx:pt idx="17211">2009</cx:pt>
          <cx:pt idx="17212">2009</cx:pt>
          <cx:pt idx="17213">2009</cx:pt>
          <cx:pt idx="17214">2009</cx:pt>
          <cx:pt idx="17215">2009</cx:pt>
          <cx:pt idx="17216">2009</cx:pt>
          <cx:pt idx="17217">2009</cx:pt>
          <cx:pt idx="17218">2009</cx:pt>
          <cx:pt idx="17219">2009</cx:pt>
          <cx:pt idx="17220">2009</cx:pt>
          <cx:pt idx="17221">2009</cx:pt>
          <cx:pt idx="17222">2009</cx:pt>
          <cx:pt idx="17223">2009</cx:pt>
          <cx:pt idx="17224">2009</cx:pt>
          <cx:pt idx="17225">2009</cx:pt>
          <cx:pt idx="17226">2009</cx:pt>
          <cx:pt idx="17227">2009</cx:pt>
          <cx:pt idx="17228">2009</cx:pt>
          <cx:pt idx="17229">2009</cx:pt>
          <cx:pt idx="17230">2009</cx:pt>
          <cx:pt idx="17231">2009</cx:pt>
          <cx:pt idx="17232">2009</cx:pt>
          <cx:pt idx="17233">2009</cx:pt>
          <cx:pt idx="17234">2009</cx:pt>
          <cx:pt idx="17235">2009</cx:pt>
          <cx:pt idx="17236">2009</cx:pt>
          <cx:pt idx="17237">2009</cx:pt>
          <cx:pt idx="17238">2009</cx:pt>
          <cx:pt idx="17239">2009</cx:pt>
          <cx:pt idx="17240">2009</cx:pt>
          <cx:pt idx="17241">2009</cx:pt>
          <cx:pt idx="17242">2009</cx:pt>
          <cx:pt idx="17243">2009</cx:pt>
          <cx:pt idx="17244">2009</cx:pt>
          <cx:pt idx="17245">2009</cx:pt>
          <cx:pt idx="17246">2009</cx:pt>
          <cx:pt idx="17247">2009</cx:pt>
          <cx:pt idx="17248">2009</cx:pt>
          <cx:pt idx="17249">2009</cx:pt>
          <cx:pt idx="17250">2009</cx:pt>
          <cx:pt idx="17251">2009</cx:pt>
          <cx:pt idx="17252">2009</cx:pt>
          <cx:pt idx="17253">2009</cx:pt>
          <cx:pt idx="17254">2009</cx:pt>
          <cx:pt idx="17255">2009</cx:pt>
          <cx:pt idx="17256">2009</cx:pt>
          <cx:pt idx="17257">2009</cx:pt>
          <cx:pt idx="17258">2009</cx:pt>
          <cx:pt idx="17259">2009</cx:pt>
          <cx:pt idx="17260">2009</cx:pt>
          <cx:pt idx="17261">2009</cx:pt>
          <cx:pt idx="17262">2009</cx:pt>
          <cx:pt idx="17263">2009</cx:pt>
          <cx:pt idx="17264">2009</cx:pt>
          <cx:pt idx="17265">2009</cx:pt>
          <cx:pt idx="17266">2009</cx:pt>
          <cx:pt idx="17267">2009</cx:pt>
          <cx:pt idx="17268">2009</cx:pt>
          <cx:pt idx="17269">2009</cx:pt>
          <cx:pt idx="17270">2009</cx:pt>
          <cx:pt idx="17271">2009</cx:pt>
          <cx:pt idx="17272">2009</cx:pt>
          <cx:pt idx="17273">2009</cx:pt>
          <cx:pt idx="17274">2009</cx:pt>
          <cx:pt idx="17275">2009</cx:pt>
          <cx:pt idx="17276">2009</cx:pt>
          <cx:pt idx="17277">2009</cx:pt>
          <cx:pt idx="17278">2009</cx:pt>
          <cx:pt idx="17279">2009</cx:pt>
          <cx:pt idx="17280">2009</cx:pt>
          <cx:pt idx="17281">2009</cx:pt>
          <cx:pt idx="17282">2009</cx:pt>
          <cx:pt idx="17283">2009</cx:pt>
          <cx:pt idx="17284">2009</cx:pt>
          <cx:pt idx="17285">2009</cx:pt>
          <cx:pt idx="17286">2009</cx:pt>
          <cx:pt idx="17287">2009</cx:pt>
          <cx:pt idx="17288">2009</cx:pt>
          <cx:pt idx="17289">2009</cx:pt>
          <cx:pt idx="17290">2009</cx:pt>
          <cx:pt idx="17291">2009</cx:pt>
          <cx:pt idx="17292">2009</cx:pt>
          <cx:pt idx="17293">2009</cx:pt>
          <cx:pt idx="17294">2009</cx:pt>
          <cx:pt idx="17295">2009</cx:pt>
          <cx:pt idx="17296">2009</cx:pt>
          <cx:pt idx="17297">2009</cx:pt>
          <cx:pt idx="17298">2009</cx:pt>
          <cx:pt idx="17299">2009</cx:pt>
          <cx:pt idx="17300">2009</cx:pt>
          <cx:pt idx="17301">2009</cx:pt>
          <cx:pt idx="17302">2009</cx:pt>
          <cx:pt idx="17303">2009</cx:pt>
          <cx:pt idx="17304">2009</cx:pt>
          <cx:pt idx="17305">2009</cx:pt>
          <cx:pt idx="17306">2009</cx:pt>
          <cx:pt idx="17307">2009</cx:pt>
          <cx:pt idx="17308">2009</cx:pt>
          <cx:pt idx="17309">2009</cx:pt>
          <cx:pt idx="17310">2009</cx:pt>
          <cx:pt idx="17311">2009</cx:pt>
          <cx:pt idx="17312">2009</cx:pt>
          <cx:pt idx="17313">2009</cx:pt>
          <cx:pt idx="17314">2009</cx:pt>
          <cx:pt idx="17315">2009</cx:pt>
          <cx:pt idx="17316">2009</cx:pt>
          <cx:pt idx="17317">2009</cx:pt>
          <cx:pt idx="17318">2009</cx:pt>
          <cx:pt idx="17319">2009</cx:pt>
          <cx:pt idx="17320">2009</cx:pt>
          <cx:pt idx="17321">2009</cx:pt>
          <cx:pt idx="17322">2009</cx:pt>
          <cx:pt idx="17323">2009</cx:pt>
          <cx:pt idx="17324">2009</cx:pt>
          <cx:pt idx="17325">2009</cx:pt>
          <cx:pt idx="17326">2009</cx:pt>
          <cx:pt idx="17327">2009</cx:pt>
          <cx:pt idx="17328">2009</cx:pt>
          <cx:pt idx="17329">2009</cx:pt>
          <cx:pt idx="17330">2009</cx:pt>
          <cx:pt idx="17331">2009</cx:pt>
          <cx:pt idx="17332">2009</cx:pt>
          <cx:pt idx="17333">2009</cx:pt>
          <cx:pt idx="17334">2009</cx:pt>
          <cx:pt idx="17335">2009</cx:pt>
          <cx:pt idx="17336">2009</cx:pt>
          <cx:pt idx="17337">2009</cx:pt>
          <cx:pt idx="17338">2009</cx:pt>
          <cx:pt idx="17339">2009</cx:pt>
          <cx:pt idx="17340">2009</cx:pt>
          <cx:pt idx="17341">2009</cx:pt>
          <cx:pt idx="17342">2009</cx:pt>
          <cx:pt idx="17343">2009</cx:pt>
          <cx:pt idx="17344">2009</cx:pt>
          <cx:pt idx="17345">2009</cx:pt>
          <cx:pt idx="17346">2009</cx:pt>
          <cx:pt idx="17347">2009</cx:pt>
          <cx:pt idx="17348">2009</cx:pt>
          <cx:pt idx="17349">2009</cx:pt>
          <cx:pt idx="17350">2009</cx:pt>
          <cx:pt idx="17351">2009</cx:pt>
          <cx:pt idx="17352">2009</cx:pt>
          <cx:pt idx="17353">2009</cx:pt>
          <cx:pt idx="17354">2009</cx:pt>
          <cx:pt idx="17355">2009</cx:pt>
          <cx:pt idx="17356">2009</cx:pt>
          <cx:pt idx="17357">2009</cx:pt>
          <cx:pt idx="17358">2009</cx:pt>
          <cx:pt idx="17359">2009</cx:pt>
          <cx:pt idx="17360">2009</cx:pt>
          <cx:pt idx="17361">2009</cx:pt>
          <cx:pt idx="17362">2009</cx:pt>
          <cx:pt idx="17363">2009</cx:pt>
          <cx:pt idx="17364">2009</cx:pt>
          <cx:pt idx="17365">2009</cx:pt>
          <cx:pt idx="17366">2009</cx:pt>
          <cx:pt idx="17367">2009</cx:pt>
          <cx:pt idx="17368">2009</cx:pt>
          <cx:pt idx="17369">2009</cx:pt>
          <cx:pt idx="17370">2009</cx:pt>
          <cx:pt idx="17371">2009</cx:pt>
          <cx:pt idx="17372">2009</cx:pt>
          <cx:pt idx="17373">2009</cx:pt>
          <cx:pt idx="17374">2009</cx:pt>
          <cx:pt idx="17375">2009</cx:pt>
          <cx:pt idx="17376">2009</cx:pt>
          <cx:pt idx="17377">2009</cx:pt>
          <cx:pt idx="17378">2009</cx:pt>
          <cx:pt idx="17379">2009</cx:pt>
          <cx:pt idx="17380">2009</cx:pt>
          <cx:pt idx="17381">2009</cx:pt>
          <cx:pt idx="17382">2009</cx:pt>
          <cx:pt idx="17383">2009</cx:pt>
          <cx:pt idx="17384">2009</cx:pt>
          <cx:pt idx="17385">2009</cx:pt>
          <cx:pt idx="17386">2009</cx:pt>
          <cx:pt idx="17387">2009</cx:pt>
          <cx:pt idx="17388">2009</cx:pt>
          <cx:pt idx="17389">2009</cx:pt>
          <cx:pt idx="17390">2009</cx:pt>
          <cx:pt idx="17391">2009</cx:pt>
          <cx:pt idx="17392">2009</cx:pt>
          <cx:pt idx="17393">2009</cx:pt>
          <cx:pt idx="17394">2009</cx:pt>
          <cx:pt idx="17395">2009</cx:pt>
          <cx:pt idx="17396">2009</cx:pt>
          <cx:pt idx="17397">2009</cx:pt>
          <cx:pt idx="17398">2009</cx:pt>
          <cx:pt idx="17399">2009</cx:pt>
          <cx:pt idx="17400">2009</cx:pt>
          <cx:pt idx="17401">2009</cx:pt>
          <cx:pt idx="17402">2009</cx:pt>
          <cx:pt idx="17403">2009</cx:pt>
          <cx:pt idx="17404">2009</cx:pt>
          <cx:pt idx="17405">2009</cx:pt>
          <cx:pt idx="17406">2009</cx:pt>
          <cx:pt idx="17407">2009</cx:pt>
          <cx:pt idx="17408">2009</cx:pt>
          <cx:pt idx="17409">2009</cx:pt>
          <cx:pt idx="17410">2009</cx:pt>
          <cx:pt idx="17411">2009</cx:pt>
          <cx:pt idx="17412">2009</cx:pt>
          <cx:pt idx="17413">2009</cx:pt>
          <cx:pt idx="17414">2009</cx:pt>
          <cx:pt idx="17415">2009</cx:pt>
          <cx:pt idx="17416">2009</cx:pt>
          <cx:pt idx="17417">2009</cx:pt>
          <cx:pt idx="17418">2009</cx:pt>
          <cx:pt idx="17419">2009</cx:pt>
          <cx:pt idx="17420">2009</cx:pt>
          <cx:pt idx="17421">2009</cx:pt>
          <cx:pt idx="17422">2009</cx:pt>
          <cx:pt idx="17423">2009</cx:pt>
          <cx:pt idx="17424">2009</cx:pt>
          <cx:pt idx="17425">2009</cx:pt>
          <cx:pt idx="17426">2009</cx:pt>
          <cx:pt idx="17427">2009</cx:pt>
          <cx:pt idx="17428">2009</cx:pt>
          <cx:pt idx="17429">2009</cx:pt>
          <cx:pt idx="17430">2009</cx:pt>
          <cx:pt idx="17431">2009</cx:pt>
          <cx:pt idx="17432">2009</cx:pt>
          <cx:pt idx="17433">2009</cx:pt>
          <cx:pt idx="17434">2009</cx:pt>
          <cx:pt idx="17435">2009</cx:pt>
          <cx:pt idx="17436">2009</cx:pt>
          <cx:pt idx="17437">2009</cx:pt>
          <cx:pt idx="17438">2009</cx:pt>
          <cx:pt idx="17439">2009</cx:pt>
          <cx:pt idx="17440">2009</cx:pt>
          <cx:pt idx="17441">2009</cx:pt>
          <cx:pt idx="17442">2009</cx:pt>
          <cx:pt idx="17443">2009</cx:pt>
          <cx:pt idx="17444">2009</cx:pt>
          <cx:pt idx="17445">2009</cx:pt>
          <cx:pt idx="17446">2009</cx:pt>
          <cx:pt idx="17447">2009</cx:pt>
          <cx:pt idx="17448">2009</cx:pt>
          <cx:pt idx="17449">2009</cx:pt>
          <cx:pt idx="17450">2009</cx:pt>
          <cx:pt idx="17451">2009</cx:pt>
          <cx:pt idx="17452">2009</cx:pt>
          <cx:pt idx="17453">2009</cx:pt>
          <cx:pt idx="17454">2009</cx:pt>
          <cx:pt idx="17455">2009</cx:pt>
          <cx:pt idx="17456">2009</cx:pt>
          <cx:pt idx="17457">2009</cx:pt>
          <cx:pt idx="17458">2009</cx:pt>
          <cx:pt idx="17459">2009</cx:pt>
          <cx:pt idx="17460">2009</cx:pt>
          <cx:pt idx="17461">2009</cx:pt>
          <cx:pt idx="17462">2009</cx:pt>
          <cx:pt idx="17463">2009</cx:pt>
          <cx:pt idx="17464">2009</cx:pt>
          <cx:pt idx="17465">2009</cx:pt>
          <cx:pt idx="17466">2009</cx:pt>
          <cx:pt idx="17467">2009</cx:pt>
          <cx:pt idx="17468">2009</cx:pt>
          <cx:pt idx="17469">2009</cx:pt>
          <cx:pt idx="17470">2009</cx:pt>
          <cx:pt idx="17471">2009</cx:pt>
          <cx:pt idx="17472">2009</cx:pt>
          <cx:pt idx="17473">2009</cx:pt>
          <cx:pt idx="17474">2009</cx:pt>
          <cx:pt idx="17475">2009</cx:pt>
          <cx:pt idx="17476">2009</cx:pt>
          <cx:pt idx="17477">2009</cx:pt>
          <cx:pt idx="17478">2009</cx:pt>
          <cx:pt idx="17479">2009</cx:pt>
          <cx:pt idx="17480">2009</cx:pt>
          <cx:pt idx="17481">2009</cx:pt>
          <cx:pt idx="17482">2009</cx:pt>
          <cx:pt idx="17483">2009</cx:pt>
          <cx:pt idx="17484">2009</cx:pt>
          <cx:pt idx="17485">2009</cx:pt>
          <cx:pt idx="17486">2009</cx:pt>
          <cx:pt idx="17487">2009</cx:pt>
          <cx:pt idx="17488">2009</cx:pt>
          <cx:pt idx="17489">2009</cx:pt>
          <cx:pt idx="17490">2009</cx:pt>
          <cx:pt idx="17491">2009</cx:pt>
          <cx:pt idx="17492">2009</cx:pt>
          <cx:pt idx="17493">2009</cx:pt>
          <cx:pt idx="17494">2009</cx:pt>
          <cx:pt idx="17495">2009</cx:pt>
          <cx:pt idx="17496">2009</cx:pt>
          <cx:pt idx="17497">2009</cx:pt>
          <cx:pt idx="17498">2009</cx:pt>
          <cx:pt idx="17499">2009</cx:pt>
          <cx:pt idx="17500">2009</cx:pt>
          <cx:pt idx="17501">2009</cx:pt>
          <cx:pt idx="17502">2009</cx:pt>
          <cx:pt idx="17503">2009</cx:pt>
          <cx:pt idx="17504">2009</cx:pt>
          <cx:pt idx="17505">2009</cx:pt>
          <cx:pt idx="17506">2009</cx:pt>
          <cx:pt idx="17507">2009</cx:pt>
          <cx:pt idx="17508">2009</cx:pt>
          <cx:pt idx="17509">2009</cx:pt>
          <cx:pt idx="17510">2009</cx:pt>
          <cx:pt idx="17511">2009</cx:pt>
          <cx:pt idx="17512">2009</cx:pt>
          <cx:pt idx="17513">2009</cx:pt>
          <cx:pt idx="17514">2009</cx:pt>
          <cx:pt idx="17515">2009</cx:pt>
          <cx:pt idx="17516">2009</cx:pt>
          <cx:pt idx="17517">2009</cx:pt>
          <cx:pt idx="17518">2009</cx:pt>
          <cx:pt idx="17519">2009</cx:pt>
          <cx:pt idx="17520">2009</cx:pt>
          <cx:pt idx="17521">2009</cx:pt>
          <cx:pt idx="17522">2009</cx:pt>
          <cx:pt idx="17523">2009</cx:pt>
          <cx:pt idx="17524">2009</cx:pt>
          <cx:pt idx="17525">2009</cx:pt>
          <cx:pt idx="17526">2009</cx:pt>
          <cx:pt idx="17527">2009</cx:pt>
          <cx:pt idx="17528">2009</cx:pt>
          <cx:pt idx="17529">2009</cx:pt>
          <cx:pt idx="17530">2009</cx:pt>
          <cx:pt idx="17531">2009</cx:pt>
          <cx:pt idx="17532">2009</cx:pt>
          <cx:pt idx="17533">2009</cx:pt>
          <cx:pt idx="17534">2009</cx:pt>
          <cx:pt idx="17535">2009</cx:pt>
          <cx:pt idx="17536">2009</cx:pt>
          <cx:pt idx="17537">2009</cx:pt>
          <cx:pt idx="17538">2009</cx:pt>
          <cx:pt idx="17539">2009</cx:pt>
          <cx:pt idx="17540">2009</cx:pt>
          <cx:pt idx="17541">2009</cx:pt>
          <cx:pt idx="17542">2009</cx:pt>
          <cx:pt idx="17543">2009</cx:pt>
          <cx:pt idx="17544">2009</cx:pt>
          <cx:pt idx="17545">2009</cx:pt>
          <cx:pt idx="17546">2009</cx:pt>
          <cx:pt idx="17547">2009</cx:pt>
          <cx:pt idx="17548">2009</cx:pt>
          <cx:pt idx="17549">2009</cx:pt>
          <cx:pt idx="17550">2009</cx:pt>
          <cx:pt idx="17551">2009</cx:pt>
          <cx:pt idx="17552">2009</cx:pt>
          <cx:pt idx="17553">2009</cx:pt>
          <cx:pt idx="17554">2009</cx:pt>
          <cx:pt idx="17555">2009</cx:pt>
          <cx:pt idx="17556">2009</cx:pt>
          <cx:pt idx="17557">2009</cx:pt>
          <cx:pt idx="17558">2009</cx:pt>
          <cx:pt idx="17559">2009</cx:pt>
          <cx:pt idx="17560">2009</cx:pt>
          <cx:pt idx="17561">2009</cx:pt>
          <cx:pt idx="17562">2009</cx:pt>
          <cx:pt idx="17563">2009</cx:pt>
          <cx:pt idx="17564">2009</cx:pt>
          <cx:pt idx="17565">2009</cx:pt>
          <cx:pt idx="17566">2009</cx:pt>
          <cx:pt idx="17567">2009</cx:pt>
          <cx:pt idx="17568">2009</cx:pt>
          <cx:pt idx="17569">2009</cx:pt>
          <cx:pt idx="17570">2009</cx:pt>
          <cx:pt idx="17571">2009</cx:pt>
          <cx:pt idx="17572">2009</cx:pt>
          <cx:pt idx="17573">2009</cx:pt>
          <cx:pt idx="17574">2009</cx:pt>
          <cx:pt idx="17575">2009</cx:pt>
          <cx:pt idx="17576">2009</cx:pt>
          <cx:pt idx="17577">2009</cx:pt>
          <cx:pt idx="17578">2009</cx:pt>
          <cx:pt idx="17579">2009</cx:pt>
          <cx:pt idx="17580">2009</cx:pt>
          <cx:pt idx="17581">2009</cx:pt>
          <cx:pt idx="17582">2009</cx:pt>
          <cx:pt idx="17583">2009</cx:pt>
          <cx:pt idx="17584">2009</cx:pt>
          <cx:pt idx="17585">2009</cx:pt>
          <cx:pt idx="17586">2009</cx:pt>
          <cx:pt idx="17587">2009</cx:pt>
          <cx:pt idx="17588">2009</cx:pt>
          <cx:pt idx="17589">2009</cx:pt>
          <cx:pt idx="17590">2009</cx:pt>
          <cx:pt idx="17591">2009</cx:pt>
          <cx:pt idx="17592">2009</cx:pt>
          <cx:pt idx="17593">2009</cx:pt>
          <cx:pt idx="17594">2009</cx:pt>
          <cx:pt idx="17595">2009</cx:pt>
          <cx:pt idx="17596">2009</cx:pt>
          <cx:pt idx="17597">2009</cx:pt>
          <cx:pt idx="17598">2009</cx:pt>
          <cx:pt idx="17599">2009</cx:pt>
          <cx:pt idx="17600">2009</cx:pt>
          <cx:pt idx="17601">2009</cx:pt>
          <cx:pt idx="17602">2009</cx:pt>
          <cx:pt idx="17603">2009</cx:pt>
          <cx:pt idx="17604">2009</cx:pt>
          <cx:pt idx="17605">2009</cx:pt>
          <cx:pt idx="17606">2009</cx:pt>
          <cx:pt idx="17607">2009</cx:pt>
          <cx:pt idx="17608">2009</cx:pt>
          <cx:pt idx="17609">2009</cx:pt>
          <cx:pt idx="17610">2009</cx:pt>
          <cx:pt idx="17611">2009</cx:pt>
          <cx:pt idx="17612">2009</cx:pt>
          <cx:pt idx="17613">2009</cx:pt>
          <cx:pt idx="17614">2009</cx:pt>
          <cx:pt idx="17615">2009</cx:pt>
          <cx:pt idx="17616">2009</cx:pt>
          <cx:pt idx="17617">2009</cx:pt>
          <cx:pt idx="17618">2009</cx:pt>
          <cx:pt idx="17619">2009</cx:pt>
          <cx:pt idx="17620">2009</cx:pt>
          <cx:pt idx="17621">2009</cx:pt>
          <cx:pt idx="17622">2009</cx:pt>
          <cx:pt idx="17623">2009</cx:pt>
          <cx:pt idx="17624">2009</cx:pt>
          <cx:pt idx="17625">2009</cx:pt>
          <cx:pt idx="17626">2009</cx:pt>
          <cx:pt idx="17627">2009</cx:pt>
          <cx:pt idx="17628">2009</cx:pt>
          <cx:pt idx="17629">2009</cx:pt>
          <cx:pt idx="17630">2009</cx:pt>
          <cx:pt idx="17631">2009</cx:pt>
          <cx:pt idx="17632">2009</cx:pt>
          <cx:pt idx="17633">2009</cx:pt>
          <cx:pt idx="17634">2009</cx:pt>
          <cx:pt idx="17635">2009</cx:pt>
          <cx:pt idx="17636">2009</cx:pt>
          <cx:pt idx="17637">2009</cx:pt>
          <cx:pt idx="17638">2009</cx:pt>
          <cx:pt idx="17639">2009</cx:pt>
          <cx:pt idx="17640">2009</cx:pt>
          <cx:pt idx="17641">2009</cx:pt>
          <cx:pt idx="17642">2009</cx:pt>
          <cx:pt idx="17643">2009</cx:pt>
          <cx:pt idx="17644">2009</cx:pt>
          <cx:pt idx="17645">2009</cx:pt>
          <cx:pt idx="17646">2009</cx:pt>
          <cx:pt idx="17647">2009</cx:pt>
          <cx:pt idx="17648">2009</cx:pt>
          <cx:pt idx="17649">2009</cx:pt>
          <cx:pt idx="17650">2009</cx:pt>
          <cx:pt idx="17651">2009</cx:pt>
          <cx:pt idx="17652">2009</cx:pt>
          <cx:pt idx="17653">2009</cx:pt>
          <cx:pt idx="17654">2009</cx:pt>
          <cx:pt idx="17655">2009</cx:pt>
          <cx:pt idx="17656">2009</cx:pt>
          <cx:pt idx="17657">2009</cx:pt>
          <cx:pt idx="17658">2009</cx:pt>
          <cx:pt idx="17659">2009</cx:pt>
          <cx:pt idx="17660">2009</cx:pt>
          <cx:pt idx="17661">2009</cx:pt>
          <cx:pt idx="17662">2009</cx:pt>
          <cx:pt idx="17663">2009</cx:pt>
          <cx:pt idx="17664">2009</cx:pt>
          <cx:pt idx="17665">2009</cx:pt>
          <cx:pt idx="17666">2009</cx:pt>
          <cx:pt idx="17667">2009</cx:pt>
          <cx:pt idx="17668">2009</cx:pt>
          <cx:pt idx="17669">2009</cx:pt>
          <cx:pt idx="17670">2009</cx:pt>
          <cx:pt idx="17671">2009</cx:pt>
          <cx:pt idx="17672">2009</cx:pt>
          <cx:pt idx="17673">2009</cx:pt>
          <cx:pt idx="17674">2009</cx:pt>
          <cx:pt idx="17675">2009</cx:pt>
          <cx:pt idx="17676">2009</cx:pt>
          <cx:pt idx="17677">2009</cx:pt>
          <cx:pt idx="17678">2009</cx:pt>
          <cx:pt idx="17679">2009</cx:pt>
          <cx:pt idx="17680">2009</cx:pt>
          <cx:pt idx="17681">2009</cx:pt>
          <cx:pt idx="17682">2009</cx:pt>
          <cx:pt idx="17683">2009</cx:pt>
          <cx:pt idx="17684">2009</cx:pt>
          <cx:pt idx="17685">2009</cx:pt>
          <cx:pt idx="17686">2009</cx:pt>
          <cx:pt idx="17687">2009</cx:pt>
          <cx:pt idx="17688">2009</cx:pt>
          <cx:pt idx="17689">2009</cx:pt>
          <cx:pt idx="17690">2009</cx:pt>
          <cx:pt idx="17691">2009</cx:pt>
          <cx:pt idx="17692">2009</cx:pt>
          <cx:pt idx="17693">2009</cx:pt>
          <cx:pt idx="17694">2009</cx:pt>
          <cx:pt idx="17695">2009</cx:pt>
          <cx:pt idx="17696">2009</cx:pt>
          <cx:pt idx="17697">2009</cx:pt>
          <cx:pt idx="17698">2009</cx:pt>
          <cx:pt idx="17699">2009</cx:pt>
          <cx:pt idx="17700">2009</cx:pt>
          <cx:pt idx="17701">2009</cx:pt>
          <cx:pt idx="17702">2009</cx:pt>
          <cx:pt idx="17703">2009</cx:pt>
          <cx:pt idx="17704">2009</cx:pt>
          <cx:pt idx="17705">2009</cx:pt>
          <cx:pt idx="17706">2009</cx:pt>
          <cx:pt idx="17707">2009</cx:pt>
          <cx:pt idx="17708">2009</cx:pt>
          <cx:pt idx="17709">2009</cx:pt>
          <cx:pt idx="17710">2009</cx:pt>
          <cx:pt idx="17711">2009</cx:pt>
          <cx:pt idx="17712">2009</cx:pt>
          <cx:pt idx="17713">2009</cx:pt>
          <cx:pt idx="17714">2009</cx:pt>
          <cx:pt idx="17715">2009</cx:pt>
          <cx:pt idx="17716">2009</cx:pt>
          <cx:pt idx="17717">2009</cx:pt>
          <cx:pt idx="17718">2009</cx:pt>
          <cx:pt idx="17719">2009</cx:pt>
          <cx:pt idx="17720">2009</cx:pt>
          <cx:pt idx="17721">2009</cx:pt>
          <cx:pt idx="17722">2009</cx:pt>
          <cx:pt idx="17723">2009</cx:pt>
          <cx:pt idx="17724">2009</cx:pt>
          <cx:pt idx="17725">2009</cx:pt>
          <cx:pt idx="17726">2009</cx:pt>
          <cx:pt idx="17727">2009</cx:pt>
          <cx:pt idx="17728">2009</cx:pt>
          <cx:pt idx="17729">2009</cx:pt>
          <cx:pt idx="17730">2009</cx:pt>
          <cx:pt idx="17731">2009</cx:pt>
          <cx:pt idx="17732">2009</cx:pt>
          <cx:pt idx="17733">2009</cx:pt>
          <cx:pt idx="17734">2009</cx:pt>
          <cx:pt idx="17735">2009</cx:pt>
          <cx:pt idx="17736">2009</cx:pt>
          <cx:pt idx="17737">2009</cx:pt>
          <cx:pt idx="17738">2009</cx:pt>
          <cx:pt idx="17739">2009</cx:pt>
          <cx:pt idx="17740">2009</cx:pt>
          <cx:pt idx="17741">2009</cx:pt>
          <cx:pt idx="17742">2009</cx:pt>
          <cx:pt idx="17743">2009</cx:pt>
          <cx:pt idx="17744">2009</cx:pt>
          <cx:pt idx="17745">2009</cx:pt>
          <cx:pt idx="17746">2009</cx:pt>
          <cx:pt idx="17747">2009</cx:pt>
          <cx:pt idx="17748">2009</cx:pt>
          <cx:pt idx="17749">2009</cx:pt>
          <cx:pt idx="17750">2009</cx:pt>
          <cx:pt idx="17751">2009</cx:pt>
          <cx:pt idx="17752">2009</cx:pt>
          <cx:pt idx="17753">2009</cx:pt>
          <cx:pt idx="17754">2009</cx:pt>
          <cx:pt idx="17755">2009</cx:pt>
          <cx:pt idx="17756">2009</cx:pt>
          <cx:pt idx="17757">2009</cx:pt>
          <cx:pt idx="17758">2009</cx:pt>
          <cx:pt idx="17759">2009</cx:pt>
          <cx:pt idx="17760">2009</cx:pt>
          <cx:pt idx="17761">2009</cx:pt>
          <cx:pt idx="17762">2009</cx:pt>
          <cx:pt idx="17763">2009</cx:pt>
          <cx:pt idx="17764">2009</cx:pt>
          <cx:pt idx="17765">2009</cx:pt>
          <cx:pt idx="17766">2009</cx:pt>
          <cx:pt idx="17767">2009</cx:pt>
          <cx:pt idx="17768">2009</cx:pt>
          <cx:pt idx="17769">2009</cx:pt>
          <cx:pt idx="17770">2009</cx:pt>
          <cx:pt idx="17771">2009</cx:pt>
          <cx:pt idx="17772">2009</cx:pt>
          <cx:pt idx="17773">2009</cx:pt>
          <cx:pt idx="17774">2009</cx:pt>
          <cx:pt idx="17775">2009</cx:pt>
          <cx:pt idx="17776">2009</cx:pt>
          <cx:pt idx="17777">2009</cx:pt>
          <cx:pt idx="17778">2009</cx:pt>
          <cx:pt idx="17779">2009</cx:pt>
          <cx:pt idx="17780">2009</cx:pt>
          <cx:pt idx="17781">2009</cx:pt>
          <cx:pt idx="17782">2009</cx:pt>
          <cx:pt idx="17783">2009</cx:pt>
          <cx:pt idx="17784">2009</cx:pt>
          <cx:pt idx="17785">2009</cx:pt>
          <cx:pt idx="17786">2009</cx:pt>
          <cx:pt idx="17787">2009</cx:pt>
          <cx:pt idx="17788">2009</cx:pt>
          <cx:pt idx="17789">2009</cx:pt>
          <cx:pt idx="17790">2009</cx:pt>
          <cx:pt idx="17791">2009</cx:pt>
          <cx:pt idx="17792">2009</cx:pt>
          <cx:pt idx="17793">2009</cx:pt>
          <cx:pt idx="17794">2009</cx:pt>
          <cx:pt idx="17795">2009</cx:pt>
          <cx:pt idx="17796">2009</cx:pt>
          <cx:pt idx="17797">2009</cx:pt>
          <cx:pt idx="17798">2009</cx:pt>
          <cx:pt idx="17799">2009</cx:pt>
          <cx:pt idx="17800">2009</cx:pt>
          <cx:pt idx="17801">2009</cx:pt>
          <cx:pt idx="17802">2009</cx:pt>
          <cx:pt idx="17803">2009</cx:pt>
          <cx:pt idx="17804">2009</cx:pt>
          <cx:pt idx="17805">2009</cx:pt>
          <cx:pt idx="17806">2009</cx:pt>
          <cx:pt idx="17807">2009</cx:pt>
          <cx:pt idx="17808">2009</cx:pt>
          <cx:pt idx="17809">2009</cx:pt>
          <cx:pt idx="17810">2009</cx:pt>
          <cx:pt idx="17811">2009</cx:pt>
          <cx:pt idx="17812">2009</cx:pt>
          <cx:pt idx="17813">2009</cx:pt>
          <cx:pt idx="17814">2009</cx:pt>
          <cx:pt idx="17815">2009</cx:pt>
          <cx:pt idx="17816">2009</cx:pt>
          <cx:pt idx="17817">2009</cx:pt>
          <cx:pt idx="17818">2009</cx:pt>
          <cx:pt idx="17819">2009</cx:pt>
          <cx:pt idx="17820">2009</cx:pt>
          <cx:pt idx="17821">2009</cx:pt>
          <cx:pt idx="17822">2009</cx:pt>
          <cx:pt idx="17823">2009</cx:pt>
          <cx:pt idx="17824">2009</cx:pt>
          <cx:pt idx="17825">2009</cx:pt>
          <cx:pt idx="17826">2009</cx:pt>
          <cx:pt idx="17827">2009</cx:pt>
          <cx:pt idx="17828">2009</cx:pt>
          <cx:pt idx="17829">2009</cx:pt>
          <cx:pt idx="17830">2009</cx:pt>
          <cx:pt idx="17831">2009</cx:pt>
          <cx:pt idx="17832">2009</cx:pt>
          <cx:pt idx="17833">2009</cx:pt>
          <cx:pt idx="17834">2009</cx:pt>
          <cx:pt idx="17835">2009</cx:pt>
          <cx:pt idx="17836">2009</cx:pt>
          <cx:pt idx="17837">2009</cx:pt>
          <cx:pt idx="17838">2009</cx:pt>
          <cx:pt idx="17839">2009</cx:pt>
          <cx:pt idx="17840">2009</cx:pt>
          <cx:pt idx="17841">2009</cx:pt>
          <cx:pt idx="17842">2009</cx:pt>
          <cx:pt idx="17843">2009</cx:pt>
          <cx:pt idx="17844">2009</cx:pt>
          <cx:pt idx="17845">2009</cx:pt>
          <cx:pt idx="17846">2009</cx:pt>
          <cx:pt idx="17847">2009</cx:pt>
          <cx:pt idx="17848">2009</cx:pt>
          <cx:pt idx="17849">2009</cx:pt>
          <cx:pt idx="17850">2009</cx:pt>
          <cx:pt idx="17851">2009</cx:pt>
          <cx:pt idx="17852">2009</cx:pt>
          <cx:pt idx="17853">2009</cx:pt>
          <cx:pt idx="17854">2009</cx:pt>
          <cx:pt idx="17855">2009</cx:pt>
          <cx:pt idx="17856">2009</cx:pt>
          <cx:pt idx="17857">2009</cx:pt>
          <cx:pt idx="17858">2009</cx:pt>
          <cx:pt idx="17859">2009</cx:pt>
          <cx:pt idx="17860">2009</cx:pt>
          <cx:pt idx="17861">2009</cx:pt>
          <cx:pt idx="17862">2009</cx:pt>
          <cx:pt idx="17863">2009</cx:pt>
          <cx:pt idx="17864">2009</cx:pt>
          <cx:pt idx="17865">2009</cx:pt>
          <cx:pt idx="17866">2009</cx:pt>
          <cx:pt idx="17867">2009</cx:pt>
          <cx:pt idx="17868">2009</cx:pt>
          <cx:pt idx="17869">2009</cx:pt>
          <cx:pt idx="17870">2009</cx:pt>
          <cx:pt idx="17871">2009</cx:pt>
          <cx:pt idx="17872">2009</cx:pt>
          <cx:pt idx="17873">2009</cx:pt>
          <cx:pt idx="17874">2009</cx:pt>
          <cx:pt idx="17875">2009</cx:pt>
          <cx:pt idx="17876">2009</cx:pt>
          <cx:pt idx="17877">2009</cx:pt>
          <cx:pt idx="17878">2009</cx:pt>
          <cx:pt idx="17879">2009</cx:pt>
          <cx:pt idx="17880">2009</cx:pt>
          <cx:pt idx="17881">2009</cx:pt>
          <cx:pt idx="17882">2009</cx:pt>
          <cx:pt idx="17883">2009</cx:pt>
          <cx:pt idx="17884">2009</cx:pt>
          <cx:pt idx="17885">2009</cx:pt>
          <cx:pt idx="17886">2009</cx:pt>
          <cx:pt idx="17887">2009</cx:pt>
          <cx:pt idx="17888">2009</cx:pt>
          <cx:pt idx="17889">2009</cx:pt>
          <cx:pt idx="17890">2009</cx:pt>
          <cx:pt idx="17891">2009</cx:pt>
          <cx:pt idx="17892">2009</cx:pt>
          <cx:pt idx="17893">2009</cx:pt>
          <cx:pt idx="17894">2009</cx:pt>
          <cx:pt idx="17895">2009</cx:pt>
          <cx:pt idx="17896">2009</cx:pt>
          <cx:pt idx="17897">2009</cx:pt>
          <cx:pt idx="17898">2009</cx:pt>
          <cx:pt idx="17899">2009</cx:pt>
          <cx:pt idx="17900">2009</cx:pt>
          <cx:pt idx="17901">2009</cx:pt>
          <cx:pt idx="17902">2009</cx:pt>
          <cx:pt idx="17903">2009</cx:pt>
          <cx:pt idx="17904">2009</cx:pt>
          <cx:pt idx="17905">2009</cx:pt>
          <cx:pt idx="17906">2009</cx:pt>
          <cx:pt idx="17907">2009</cx:pt>
          <cx:pt idx="17908">2009</cx:pt>
          <cx:pt idx="17909">2009</cx:pt>
          <cx:pt idx="17910">2009</cx:pt>
          <cx:pt idx="17911">2009</cx:pt>
          <cx:pt idx="17912">2009</cx:pt>
          <cx:pt idx="17913">2009</cx:pt>
          <cx:pt idx="17914">2009</cx:pt>
          <cx:pt idx="17915">2009</cx:pt>
          <cx:pt idx="17916">2009</cx:pt>
          <cx:pt idx="17917">2009</cx:pt>
          <cx:pt idx="17918">2009</cx:pt>
          <cx:pt idx="17919">2009</cx:pt>
          <cx:pt idx="17920">2009</cx:pt>
          <cx:pt idx="17921">2009</cx:pt>
          <cx:pt idx="17922">2009</cx:pt>
          <cx:pt idx="17923">2009</cx:pt>
          <cx:pt idx="17924">2009</cx:pt>
          <cx:pt idx="17925">2009</cx:pt>
          <cx:pt idx="17926">2009</cx:pt>
          <cx:pt idx="17927">2009</cx:pt>
          <cx:pt idx="17928">2009</cx:pt>
          <cx:pt idx="17929">2009</cx:pt>
          <cx:pt idx="17930">2009</cx:pt>
          <cx:pt idx="17931">2009</cx:pt>
          <cx:pt idx="17932">2009</cx:pt>
          <cx:pt idx="17933">2009</cx:pt>
          <cx:pt idx="17934">2009</cx:pt>
          <cx:pt idx="17935">2009</cx:pt>
          <cx:pt idx="17936">2009</cx:pt>
          <cx:pt idx="17937">2009</cx:pt>
          <cx:pt idx="17938">2009</cx:pt>
          <cx:pt idx="17939">2009</cx:pt>
          <cx:pt idx="17940">2009</cx:pt>
          <cx:pt idx="17941">2009</cx:pt>
          <cx:pt idx="17942">2009</cx:pt>
          <cx:pt idx="17943">2009</cx:pt>
          <cx:pt idx="17944">2009</cx:pt>
          <cx:pt idx="17945">2009</cx:pt>
          <cx:pt idx="17946">2009</cx:pt>
          <cx:pt idx="17947">2009</cx:pt>
          <cx:pt idx="17948">2009</cx:pt>
          <cx:pt idx="17949">2009</cx:pt>
          <cx:pt idx="17950">2009</cx:pt>
          <cx:pt idx="17951">2009</cx:pt>
          <cx:pt idx="17952">2009</cx:pt>
          <cx:pt idx="17953">2009</cx:pt>
          <cx:pt idx="17954">2009</cx:pt>
          <cx:pt idx="17955">2009</cx:pt>
          <cx:pt idx="17956">2009</cx:pt>
          <cx:pt idx="17957">2009</cx:pt>
          <cx:pt idx="17958">2009</cx:pt>
          <cx:pt idx="17959">2009</cx:pt>
          <cx:pt idx="17960">2009</cx:pt>
          <cx:pt idx="17961">2009</cx:pt>
          <cx:pt idx="17962">2009</cx:pt>
          <cx:pt idx="17963">2009</cx:pt>
          <cx:pt idx="17964">2009</cx:pt>
          <cx:pt idx="17965">2009</cx:pt>
          <cx:pt idx="17966">2009</cx:pt>
          <cx:pt idx="17967">2009</cx:pt>
          <cx:pt idx="17968">2009</cx:pt>
          <cx:pt idx="17969">2009</cx:pt>
          <cx:pt idx="17970">2009</cx:pt>
          <cx:pt idx="17971">2009</cx:pt>
          <cx:pt idx="17972">2009</cx:pt>
          <cx:pt idx="17973">2009</cx:pt>
          <cx:pt idx="17974">2009</cx:pt>
          <cx:pt idx="17975">2009</cx:pt>
          <cx:pt idx="17976">2009</cx:pt>
          <cx:pt idx="17977">2009</cx:pt>
          <cx:pt idx="17978">2009</cx:pt>
          <cx:pt idx="17979">2009</cx:pt>
          <cx:pt idx="17980">2009</cx:pt>
          <cx:pt idx="17981">2009</cx:pt>
          <cx:pt idx="17982">2009</cx:pt>
          <cx:pt idx="17983">2009</cx:pt>
          <cx:pt idx="17984">2009</cx:pt>
          <cx:pt idx="17985">2009</cx:pt>
          <cx:pt idx="17986">2009</cx:pt>
          <cx:pt idx="17987">2009</cx:pt>
          <cx:pt idx="17988">2009</cx:pt>
          <cx:pt idx="17989">2009</cx:pt>
          <cx:pt idx="17990">2009</cx:pt>
          <cx:pt idx="17991">2009</cx:pt>
          <cx:pt idx="17992">2009</cx:pt>
          <cx:pt idx="17993">2009</cx:pt>
          <cx:pt idx="17994">2009</cx:pt>
          <cx:pt idx="17995">2009</cx:pt>
          <cx:pt idx="17996">2009</cx:pt>
          <cx:pt idx="17997">2009</cx:pt>
          <cx:pt idx="17998">2009</cx:pt>
          <cx:pt idx="17999">2009</cx:pt>
          <cx:pt idx="18000">2009</cx:pt>
          <cx:pt idx="18001">2009</cx:pt>
          <cx:pt idx="18002">2009</cx:pt>
          <cx:pt idx="18003">2009</cx:pt>
          <cx:pt idx="18004">2009</cx:pt>
          <cx:pt idx="18005">2009</cx:pt>
          <cx:pt idx="18006">2009</cx:pt>
          <cx:pt idx="18007">2009</cx:pt>
          <cx:pt idx="18008">2009</cx:pt>
          <cx:pt idx="18009">2009</cx:pt>
          <cx:pt idx="18010">2009</cx:pt>
          <cx:pt idx="18011">2009</cx:pt>
          <cx:pt idx="18012">2009</cx:pt>
          <cx:pt idx="18013">2009</cx:pt>
          <cx:pt idx="18014">2009</cx:pt>
          <cx:pt idx="18015">2009</cx:pt>
          <cx:pt idx="18016">2009</cx:pt>
          <cx:pt idx="18017">2009</cx:pt>
          <cx:pt idx="18018">2009</cx:pt>
          <cx:pt idx="18019">2009</cx:pt>
          <cx:pt idx="18020">2009</cx:pt>
          <cx:pt idx="18021">2009</cx:pt>
          <cx:pt idx="18022">2009</cx:pt>
          <cx:pt idx="18023">2009</cx:pt>
          <cx:pt idx="18024">2009</cx:pt>
          <cx:pt idx="18025">2009</cx:pt>
          <cx:pt idx="18026">2009</cx:pt>
          <cx:pt idx="18027">2009</cx:pt>
          <cx:pt idx="18028">2009</cx:pt>
          <cx:pt idx="18029">2009</cx:pt>
          <cx:pt idx="18030">2009</cx:pt>
          <cx:pt idx="18031">2009</cx:pt>
          <cx:pt idx="18032">2009</cx:pt>
          <cx:pt idx="18033">2009</cx:pt>
          <cx:pt idx="18034">2009</cx:pt>
          <cx:pt idx="18035">2009</cx:pt>
          <cx:pt idx="18036">2009</cx:pt>
          <cx:pt idx="18037">2009</cx:pt>
          <cx:pt idx="18038">2009</cx:pt>
          <cx:pt idx="18039">2009</cx:pt>
          <cx:pt idx="18040">2009</cx:pt>
          <cx:pt idx="18041">2009</cx:pt>
          <cx:pt idx="18042">2009</cx:pt>
          <cx:pt idx="18043">2009</cx:pt>
          <cx:pt idx="18044">2009</cx:pt>
          <cx:pt idx="18045">2009</cx:pt>
          <cx:pt idx="18046">2009</cx:pt>
          <cx:pt idx="18047">2009</cx:pt>
          <cx:pt idx="18048">2009</cx:pt>
          <cx:pt idx="18049">2009</cx:pt>
          <cx:pt idx="18050">2009</cx:pt>
          <cx:pt idx="18051">2009</cx:pt>
          <cx:pt idx="18052">2009</cx:pt>
          <cx:pt idx="18053">2009</cx:pt>
          <cx:pt idx="18054">2009</cx:pt>
          <cx:pt idx="18055">2009</cx:pt>
          <cx:pt idx="18056">2009</cx:pt>
          <cx:pt idx="18057">2009</cx:pt>
          <cx:pt idx="18058">2009</cx:pt>
          <cx:pt idx="18059">2009</cx:pt>
          <cx:pt idx="18060">2009</cx:pt>
          <cx:pt idx="18061">2009</cx:pt>
          <cx:pt idx="18062">2009</cx:pt>
          <cx:pt idx="18063">2009</cx:pt>
          <cx:pt idx="18064">2009</cx:pt>
          <cx:pt idx="18065">2009</cx:pt>
          <cx:pt idx="18066">2009</cx:pt>
          <cx:pt idx="18067">2009</cx:pt>
          <cx:pt idx="18068">2009</cx:pt>
          <cx:pt idx="18069">2009</cx:pt>
          <cx:pt idx="18070">2009</cx:pt>
          <cx:pt idx="18071">2009</cx:pt>
          <cx:pt idx="18072">2009</cx:pt>
          <cx:pt idx="18073">2009</cx:pt>
          <cx:pt idx="18074">2009</cx:pt>
          <cx:pt idx="18075">2009</cx:pt>
          <cx:pt idx="18076">2009</cx:pt>
          <cx:pt idx="18077">2009</cx:pt>
          <cx:pt idx="18078">2009</cx:pt>
          <cx:pt idx="18079">2009</cx:pt>
          <cx:pt idx="18080">2009</cx:pt>
          <cx:pt idx="18081">2009</cx:pt>
          <cx:pt idx="18082">2009</cx:pt>
          <cx:pt idx="18083">2009</cx:pt>
          <cx:pt idx="18084">2009</cx:pt>
          <cx:pt idx="18085">2009</cx:pt>
          <cx:pt idx="18086">2009</cx:pt>
          <cx:pt idx="18087">2009</cx:pt>
          <cx:pt idx="18088">2009</cx:pt>
          <cx:pt idx="18089">2009</cx:pt>
          <cx:pt idx="18090">2009</cx:pt>
          <cx:pt idx="18091">2009</cx:pt>
          <cx:pt idx="18092">2009</cx:pt>
          <cx:pt idx="18093">2009</cx:pt>
          <cx:pt idx="18094">2009</cx:pt>
          <cx:pt idx="18095">2009</cx:pt>
          <cx:pt idx="18096">2009</cx:pt>
          <cx:pt idx="18097">2009</cx:pt>
          <cx:pt idx="18098">2009</cx:pt>
          <cx:pt idx="18099">2009</cx:pt>
          <cx:pt idx="18100">2009</cx:pt>
          <cx:pt idx="18101">2009</cx:pt>
          <cx:pt idx="18102">2009</cx:pt>
          <cx:pt idx="18103">2009</cx:pt>
          <cx:pt idx="18104">2009</cx:pt>
          <cx:pt idx="18105">2009</cx:pt>
          <cx:pt idx="18106">2009</cx:pt>
          <cx:pt idx="18107">2009</cx:pt>
          <cx:pt idx="18108">2009</cx:pt>
          <cx:pt idx="18109">2009</cx:pt>
          <cx:pt idx="18110">2009</cx:pt>
          <cx:pt idx="18111">2009</cx:pt>
          <cx:pt idx="18112">2009</cx:pt>
          <cx:pt idx="18113">2009</cx:pt>
          <cx:pt idx="18114">2009</cx:pt>
          <cx:pt idx="18115">2009</cx:pt>
          <cx:pt idx="18116">2009</cx:pt>
          <cx:pt idx="18117">2009</cx:pt>
          <cx:pt idx="18118">2009</cx:pt>
          <cx:pt idx="18119">2009</cx:pt>
          <cx:pt idx="18120">2009</cx:pt>
          <cx:pt idx="18121">2009</cx:pt>
          <cx:pt idx="18122">2009</cx:pt>
          <cx:pt idx="18123">2009</cx:pt>
          <cx:pt idx="18124">2009</cx:pt>
          <cx:pt idx="18125">2009</cx:pt>
          <cx:pt idx="18126">2009</cx:pt>
          <cx:pt idx="18127">2009</cx:pt>
          <cx:pt idx="18128">2009</cx:pt>
          <cx:pt idx="18129">2009</cx:pt>
          <cx:pt idx="18130">2009</cx:pt>
          <cx:pt idx="18131">2009</cx:pt>
          <cx:pt idx="18132">2009</cx:pt>
          <cx:pt idx="18133">2009</cx:pt>
          <cx:pt idx="18134">2009</cx:pt>
          <cx:pt idx="18135">2009</cx:pt>
          <cx:pt idx="18136">2009</cx:pt>
          <cx:pt idx="18137">2009</cx:pt>
          <cx:pt idx="18138">2009</cx:pt>
          <cx:pt idx="18139">2009</cx:pt>
          <cx:pt idx="18140">2009</cx:pt>
          <cx:pt idx="18141">2009</cx:pt>
          <cx:pt idx="18142">2009</cx:pt>
          <cx:pt idx="18143">2009</cx:pt>
          <cx:pt idx="18144">2009</cx:pt>
          <cx:pt idx="18145">2009</cx:pt>
          <cx:pt idx="18146">2009</cx:pt>
          <cx:pt idx="18147">2009</cx:pt>
          <cx:pt idx="18148">2009</cx:pt>
          <cx:pt idx="18149">2009</cx:pt>
          <cx:pt idx="18150">2009</cx:pt>
          <cx:pt idx="18151">2009</cx:pt>
          <cx:pt idx="18152">2009</cx:pt>
          <cx:pt idx="18153">2009</cx:pt>
          <cx:pt idx="18154">2009</cx:pt>
          <cx:pt idx="18155">2009</cx:pt>
          <cx:pt idx="18156">2009</cx:pt>
          <cx:pt idx="18157">2009</cx:pt>
          <cx:pt idx="18158">2009</cx:pt>
          <cx:pt idx="18159">2009</cx:pt>
          <cx:pt idx="18160">2009</cx:pt>
          <cx:pt idx="18161">2009</cx:pt>
          <cx:pt idx="18162">2009</cx:pt>
          <cx:pt idx="18163">2009</cx:pt>
          <cx:pt idx="18164">2009</cx:pt>
          <cx:pt idx="18165">2009</cx:pt>
          <cx:pt idx="18166">2009</cx:pt>
          <cx:pt idx="18167">2009</cx:pt>
          <cx:pt idx="18168">2009</cx:pt>
          <cx:pt idx="18169">2009</cx:pt>
          <cx:pt idx="18170">2009</cx:pt>
          <cx:pt idx="18171">2009</cx:pt>
          <cx:pt idx="18172">2009</cx:pt>
          <cx:pt idx="18173">2009</cx:pt>
          <cx:pt idx="18174">2009</cx:pt>
          <cx:pt idx="18175">2009</cx:pt>
          <cx:pt idx="18176">2009</cx:pt>
          <cx:pt idx="18177">2009</cx:pt>
          <cx:pt idx="18178">2009</cx:pt>
          <cx:pt idx="18179">2009</cx:pt>
          <cx:pt idx="18180">2009</cx:pt>
          <cx:pt idx="18181">2009</cx:pt>
          <cx:pt idx="18182">2009</cx:pt>
          <cx:pt idx="18183">2009</cx:pt>
          <cx:pt idx="18184">2009</cx:pt>
          <cx:pt idx="18185">2009</cx:pt>
          <cx:pt idx="18186">2009</cx:pt>
          <cx:pt idx="18187">2009</cx:pt>
          <cx:pt idx="18188">2009</cx:pt>
          <cx:pt idx="18189">2009</cx:pt>
          <cx:pt idx="18190">2009</cx:pt>
          <cx:pt idx="18191">2009</cx:pt>
          <cx:pt idx="18192">2009</cx:pt>
          <cx:pt idx="18193">2009</cx:pt>
          <cx:pt idx="18194">2009</cx:pt>
          <cx:pt idx="18195">2009</cx:pt>
          <cx:pt idx="18196">2009</cx:pt>
          <cx:pt idx="18197">2009</cx:pt>
          <cx:pt idx="18198">2009</cx:pt>
          <cx:pt idx="18199">2009</cx:pt>
          <cx:pt idx="18200">2009</cx:pt>
          <cx:pt idx="18201">2009</cx:pt>
          <cx:pt idx="18202">2009</cx:pt>
          <cx:pt idx="18203">2009</cx:pt>
          <cx:pt idx="18204">2009</cx:pt>
          <cx:pt idx="18205">2009</cx:pt>
          <cx:pt idx="18206">2009</cx:pt>
          <cx:pt idx="18207">2009</cx:pt>
          <cx:pt idx="18208">2009</cx:pt>
          <cx:pt idx="18209">2009</cx:pt>
          <cx:pt idx="18210">2009</cx:pt>
          <cx:pt idx="18211">2009</cx:pt>
          <cx:pt idx="18212">2009</cx:pt>
          <cx:pt idx="18213">2009</cx:pt>
          <cx:pt idx="18214">2009</cx:pt>
          <cx:pt idx="18215">2009</cx:pt>
          <cx:pt idx="18216">2009</cx:pt>
          <cx:pt idx="18217">2009</cx:pt>
          <cx:pt idx="18218">2009</cx:pt>
          <cx:pt idx="18219">2009</cx:pt>
          <cx:pt idx="18220">2009</cx:pt>
          <cx:pt idx="18221">2009</cx:pt>
          <cx:pt idx="18222">2009</cx:pt>
          <cx:pt idx="18223">2009</cx:pt>
          <cx:pt idx="18224">2009</cx:pt>
          <cx:pt idx="18225">2009</cx:pt>
          <cx:pt idx="18226">2009</cx:pt>
          <cx:pt idx="18227">2009</cx:pt>
          <cx:pt idx="18228">2009</cx:pt>
          <cx:pt idx="18229">2009</cx:pt>
          <cx:pt idx="18230">2009</cx:pt>
          <cx:pt idx="18231">2009</cx:pt>
          <cx:pt idx="18232">2009</cx:pt>
          <cx:pt idx="18233">2009</cx:pt>
          <cx:pt idx="18234">2009</cx:pt>
          <cx:pt idx="18235">2009</cx:pt>
          <cx:pt idx="18236">2009</cx:pt>
          <cx:pt idx="18237">2009</cx:pt>
          <cx:pt idx="18238">2009</cx:pt>
          <cx:pt idx="18239">2009</cx:pt>
          <cx:pt idx="18240">2009</cx:pt>
          <cx:pt idx="18241">2009</cx:pt>
          <cx:pt idx="18242">2009</cx:pt>
          <cx:pt idx="18243">2009</cx:pt>
          <cx:pt idx="18244">2009</cx:pt>
          <cx:pt idx="18245">2009</cx:pt>
          <cx:pt idx="18246">2009</cx:pt>
          <cx:pt idx="18247">2009</cx:pt>
          <cx:pt idx="18248">2009</cx:pt>
          <cx:pt idx="18249">2009</cx:pt>
          <cx:pt idx="18250">2009</cx:pt>
          <cx:pt idx="18251">2009</cx:pt>
          <cx:pt idx="18252">2009</cx:pt>
          <cx:pt idx="18253">2009</cx:pt>
          <cx:pt idx="18254">2009</cx:pt>
          <cx:pt idx="18255">2009</cx:pt>
          <cx:pt idx="18256">2009</cx:pt>
          <cx:pt idx="18257">2009</cx:pt>
          <cx:pt idx="18258">2009</cx:pt>
          <cx:pt idx="18259">2009</cx:pt>
          <cx:pt idx="18260">2009</cx:pt>
          <cx:pt idx="18261">2009</cx:pt>
          <cx:pt idx="18262">2009</cx:pt>
          <cx:pt idx="18263">2009</cx:pt>
          <cx:pt idx="18264">2009</cx:pt>
          <cx:pt idx="18265">2009</cx:pt>
          <cx:pt idx="18266">2009</cx:pt>
          <cx:pt idx="18267">2009</cx:pt>
          <cx:pt idx="18268">2009</cx:pt>
          <cx:pt idx="18269">2009</cx:pt>
          <cx:pt idx="18270">2009</cx:pt>
          <cx:pt idx="18271">2009</cx:pt>
          <cx:pt idx="18272">2009</cx:pt>
          <cx:pt idx="18273">2009</cx:pt>
          <cx:pt idx="18274">2009</cx:pt>
          <cx:pt idx="18275">2009</cx:pt>
          <cx:pt idx="18276">2009</cx:pt>
          <cx:pt idx="18277">2009</cx:pt>
          <cx:pt idx="18278">2009</cx:pt>
          <cx:pt idx="18279">2009</cx:pt>
          <cx:pt idx="18280">2009</cx:pt>
          <cx:pt idx="18281">2009</cx:pt>
          <cx:pt idx="18282">2009</cx:pt>
          <cx:pt idx="18283">2009</cx:pt>
          <cx:pt idx="18284">2009</cx:pt>
          <cx:pt idx="18285">2009</cx:pt>
          <cx:pt idx="18286">2009</cx:pt>
          <cx:pt idx="18287">2009</cx:pt>
          <cx:pt idx="18288">2009</cx:pt>
          <cx:pt idx="18289">2009</cx:pt>
          <cx:pt idx="18290">2009</cx:pt>
          <cx:pt idx="18291">2009</cx:pt>
          <cx:pt idx="18292">2009</cx:pt>
          <cx:pt idx="18293">2009</cx:pt>
          <cx:pt idx="18294">2009</cx:pt>
          <cx:pt idx="18295">2009</cx:pt>
          <cx:pt idx="18296">2009</cx:pt>
          <cx:pt idx="18297">2009</cx:pt>
          <cx:pt idx="18298">2009</cx:pt>
          <cx:pt idx="18299">2009</cx:pt>
          <cx:pt idx="18300">2009</cx:pt>
          <cx:pt idx="18301">2009</cx:pt>
          <cx:pt idx="18302">2009</cx:pt>
          <cx:pt idx="18303">2009</cx:pt>
          <cx:pt idx="18304">2009</cx:pt>
          <cx:pt idx="18305">2009</cx:pt>
          <cx:pt idx="18306">2009</cx:pt>
          <cx:pt idx="18307">2009</cx:pt>
          <cx:pt idx="18308">2009</cx:pt>
          <cx:pt idx="18309">2009</cx:pt>
          <cx:pt idx="18310">2009</cx:pt>
          <cx:pt idx="18311">2009</cx:pt>
          <cx:pt idx="18312">2009</cx:pt>
          <cx:pt idx="18313">2009</cx:pt>
          <cx:pt idx="18314">2009</cx:pt>
          <cx:pt idx="18315">2009</cx:pt>
          <cx:pt idx="18316">2009</cx:pt>
          <cx:pt idx="18317">2009</cx:pt>
          <cx:pt idx="18318">2009</cx:pt>
          <cx:pt idx="18319">2009</cx:pt>
          <cx:pt idx="18320">2009</cx:pt>
          <cx:pt idx="18321">2009</cx:pt>
          <cx:pt idx="18322">2009</cx:pt>
          <cx:pt idx="18323">2009</cx:pt>
          <cx:pt idx="18324">2009</cx:pt>
          <cx:pt idx="18325">2009</cx:pt>
          <cx:pt idx="18326">2009</cx:pt>
          <cx:pt idx="18327">2009</cx:pt>
          <cx:pt idx="18328">2009</cx:pt>
          <cx:pt idx="18329">2009</cx:pt>
          <cx:pt idx="18330">2009</cx:pt>
          <cx:pt idx="18331">2009</cx:pt>
          <cx:pt idx="18332">2009</cx:pt>
          <cx:pt idx="18333">2009</cx:pt>
          <cx:pt idx="18334">2009</cx:pt>
          <cx:pt idx="18335">2009</cx:pt>
          <cx:pt idx="18336">2009</cx:pt>
          <cx:pt idx="18337">2009</cx:pt>
          <cx:pt idx="18338">2009</cx:pt>
          <cx:pt idx="18339">2009</cx:pt>
          <cx:pt idx="18340">2009</cx:pt>
          <cx:pt idx="18341">2009</cx:pt>
          <cx:pt idx="18342">2009</cx:pt>
          <cx:pt idx="18343">2009</cx:pt>
          <cx:pt idx="18344">2009</cx:pt>
          <cx:pt idx="18345">2009</cx:pt>
          <cx:pt idx="18346">2009</cx:pt>
          <cx:pt idx="18347">2009</cx:pt>
          <cx:pt idx="18348">2009</cx:pt>
          <cx:pt idx="18349">2009</cx:pt>
          <cx:pt idx="18350">2009</cx:pt>
          <cx:pt idx="18351">2009</cx:pt>
          <cx:pt idx="18352">2009</cx:pt>
          <cx:pt idx="18353">2009</cx:pt>
          <cx:pt idx="18354">2009</cx:pt>
          <cx:pt idx="18355">2009</cx:pt>
          <cx:pt idx="18356">2009</cx:pt>
          <cx:pt idx="18357">2009</cx:pt>
          <cx:pt idx="18358">2009</cx:pt>
          <cx:pt idx="18359">2009</cx:pt>
          <cx:pt idx="18360">2009</cx:pt>
          <cx:pt idx="18361">2009</cx:pt>
          <cx:pt idx="18362">2009</cx:pt>
          <cx:pt idx="18363">2009</cx:pt>
          <cx:pt idx="18364">2009</cx:pt>
          <cx:pt idx="18365">2009</cx:pt>
          <cx:pt idx="18366">2009</cx:pt>
          <cx:pt idx="18367">2009</cx:pt>
          <cx:pt idx="18368">2009</cx:pt>
          <cx:pt idx="18369">2009</cx:pt>
          <cx:pt idx="18370">2009</cx:pt>
          <cx:pt idx="18371">2009</cx:pt>
          <cx:pt idx="18372">2009</cx:pt>
          <cx:pt idx="18373">2009</cx:pt>
          <cx:pt idx="18374">2009</cx:pt>
          <cx:pt idx="18375">2009</cx:pt>
          <cx:pt idx="18376">2009</cx:pt>
          <cx:pt idx="18377">2009</cx:pt>
          <cx:pt idx="18378">2009</cx:pt>
          <cx:pt idx="18379">2009</cx:pt>
          <cx:pt idx="18380">2009</cx:pt>
          <cx:pt idx="18381">2009</cx:pt>
          <cx:pt idx="18382">2009</cx:pt>
          <cx:pt idx="18383">2009</cx:pt>
          <cx:pt idx="18384">2009</cx:pt>
          <cx:pt idx="18385">2009</cx:pt>
          <cx:pt idx="18386">2009</cx:pt>
          <cx:pt idx="18387">2009</cx:pt>
          <cx:pt idx="18388">2009</cx:pt>
          <cx:pt idx="18389">2009</cx:pt>
          <cx:pt idx="18390">2009</cx:pt>
          <cx:pt idx="18391">2009</cx:pt>
          <cx:pt idx="18392">2009</cx:pt>
          <cx:pt idx="18393">2009</cx:pt>
          <cx:pt idx="18394">2009</cx:pt>
          <cx:pt idx="18395">2009</cx:pt>
          <cx:pt idx="18396">2009</cx:pt>
          <cx:pt idx="18397">2009</cx:pt>
          <cx:pt idx="18398">2009</cx:pt>
          <cx:pt idx="18399">2009</cx:pt>
          <cx:pt idx="18400">2009</cx:pt>
          <cx:pt idx="18401">2009</cx:pt>
          <cx:pt idx="18402">2009</cx:pt>
          <cx:pt idx="18403">2009</cx:pt>
          <cx:pt idx="18404">2009</cx:pt>
          <cx:pt idx="18405">2009</cx:pt>
          <cx:pt idx="18406">2009</cx:pt>
          <cx:pt idx="18407">2009</cx:pt>
          <cx:pt idx="18408">2009</cx:pt>
          <cx:pt idx="18409">2009</cx:pt>
          <cx:pt idx="18410">2009</cx:pt>
          <cx:pt idx="18411">2009</cx:pt>
          <cx:pt idx="18412">2009</cx:pt>
          <cx:pt idx="18413">2009</cx:pt>
          <cx:pt idx="18414">2009</cx:pt>
          <cx:pt idx="18415">2009</cx:pt>
          <cx:pt idx="18416">2009</cx:pt>
          <cx:pt idx="18417">2009</cx:pt>
          <cx:pt idx="18418">2009</cx:pt>
          <cx:pt idx="18419">2009</cx:pt>
          <cx:pt idx="18420">2009</cx:pt>
          <cx:pt idx="18421">2009</cx:pt>
          <cx:pt idx="18422">2009</cx:pt>
          <cx:pt idx="18423">2009</cx:pt>
          <cx:pt idx="18424">2009</cx:pt>
          <cx:pt idx="18425">2009</cx:pt>
          <cx:pt idx="18426">2009</cx:pt>
          <cx:pt idx="18427">2009</cx:pt>
          <cx:pt idx="18428">2009</cx:pt>
          <cx:pt idx="18429">2009</cx:pt>
          <cx:pt idx="18430">2009</cx:pt>
          <cx:pt idx="18431">2009</cx:pt>
          <cx:pt idx="18432">2009</cx:pt>
          <cx:pt idx="18433">2009</cx:pt>
          <cx:pt idx="18434">2009</cx:pt>
          <cx:pt idx="18435">2009</cx:pt>
          <cx:pt idx="18436">2009</cx:pt>
          <cx:pt idx="18437">2009</cx:pt>
          <cx:pt idx="18438">2009</cx:pt>
          <cx:pt idx="18439">2009</cx:pt>
          <cx:pt idx="18440">2009</cx:pt>
          <cx:pt idx="18441">2009</cx:pt>
          <cx:pt idx="18442">2009</cx:pt>
          <cx:pt idx="18443">2009</cx:pt>
          <cx:pt idx="18444">2009</cx:pt>
          <cx:pt idx="18445">2009</cx:pt>
          <cx:pt idx="18446">2009</cx:pt>
          <cx:pt idx="18447">2009</cx:pt>
          <cx:pt idx="18448">2009</cx:pt>
          <cx:pt idx="18449">2009</cx:pt>
          <cx:pt idx="18450">2009</cx:pt>
          <cx:pt idx="18451">2009</cx:pt>
          <cx:pt idx="18452">2009</cx:pt>
          <cx:pt idx="18453">2009</cx:pt>
          <cx:pt idx="18454">2009</cx:pt>
          <cx:pt idx="18455">2009</cx:pt>
          <cx:pt idx="18456">2009</cx:pt>
          <cx:pt idx="18457">2009</cx:pt>
          <cx:pt idx="18458">2009</cx:pt>
          <cx:pt idx="18459">2009</cx:pt>
          <cx:pt idx="18460">2009</cx:pt>
          <cx:pt idx="18461">2009</cx:pt>
          <cx:pt idx="18462">2009</cx:pt>
          <cx:pt idx="18463">2009</cx:pt>
          <cx:pt idx="18464">2009</cx:pt>
          <cx:pt idx="18465">2009</cx:pt>
          <cx:pt idx="18466">2009</cx:pt>
          <cx:pt idx="18467">2009</cx:pt>
          <cx:pt idx="18468">2009</cx:pt>
          <cx:pt idx="18469">2009</cx:pt>
          <cx:pt idx="18470">2009</cx:pt>
          <cx:pt idx="18471">2009</cx:pt>
          <cx:pt idx="18472">2009</cx:pt>
          <cx:pt idx="18473">2009</cx:pt>
          <cx:pt idx="18474">2009</cx:pt>
          <cx:pt idx="18475">2009</cx:pt>
          <cx:pt idx="18476">2009</cx:pt>
          <cx:pt idx="18477">2009</cx:pt>
          <cx:pt idx="18478">2009</cx:pt>
          <cx:pt idx="18479">2009</cx:pt>
          <cx:pt idx="18480">2009</cx:pt>
          <cx:pt idx="18481">2009</cx:pt>
          <cx:pt idx="18482">2009</cx:pt>
          <cx:pt idx="18483">2009</cx:pt>
          <cx:pt idx="18484">2009</cx:pt>
          <cx:pt idx="18485">2009</cx:pt>
          <cx:pt idx="18486">2009</cx:pt>
          <cx:pt idx="18487">2009</cx:pt>
          <cx:pt idx="18488">2009</cx:pt>
          <cx:pt idx="18489">2009</cx:pt>
          <cx:pt idx="18490">2009</cx:pt>
          <cx:pt idx="18491">2009</cx:pt>
          <cx:pt idx="18492">2009</cx:pt>
          <cx:pt idx="18493">2009</cx:pt>
          <cx:pt idx="18494">2009</cx:pt>
          <cx:pt idx="18495">2009</cx:pt>
          <cx:pt idx="18496">2009</cx:pt>
          <cx:pt idx="18497">2009</cx:pt>
          <cx:pt idx="18498">2009</cx:pt>
          <cx:pt idx="18499">2009</cx:pt>
          <cx:pt idx="18500">2009</cx:pt>
          <cx:pt idx="18501">2009</cx:pt>
          <cx:pt idx="18502">2009</cx:pt>
          <cx:pt idx="18503">2009</cx:pt>
          <cx:pt idx="18504">2009</cx:pt>
          <cx:pt idx="18505">2009</cx:pt>
          <cx:pt idx="18506">2009</cx:pt>
          <cx:pt idx="18507">2009</cx:pt>
          <cx:pt idx="18508">2009</cx:pt>
          <cx:pt idx="18509">2009</cx:pt>
          <cx:pt idx="18510">2009</cx:pt>
          <cx:pt idx="18511">2009</cx:pt>
          <cx:pt idx="18512">2009</cx:pt>
          <cx:pt idx="18513">2009</cx:pt>
          <cx:pt idx="18514">2009</cx:pt>
          <cx:pt idx="18515">2009</cx:pt>
          <cx:pt idx="18516">2009</cx:pt>
          <cx:pt idx="18517">2009</cx:pt>
          <cx:pt idx="18518">2009</cx:pt>
          <cx:pt idx="18519">2009</cx:pt>
          <cx:pt idx="18520">2009</cx:pt>
          <cx:pt idx="18521">2009</cx:pt>
          <cx:pt idx="18522">2009</cx:pt>
          <cx:pt idx="18523">2009</cx:pt>
          <cx:pt idx="18524">2009</cx:pt>
          <cx:pt idx="18525">2009</cx:pt>
          <cx:pt idx="18526">2009</cx:pt>
          <cx:pt idx="18527">2009</cx:pt>
          <cx:pt idx="18528">2009</cx:pt>
          <cx:pt idx="18529">2009</cx:pt>
          <cx:pt idx="18530">2009</cx:pt>
          <cx:pt idx="18531">2009</cx:pt>
          <cx:pt idx="18532">2009</cx:pt>
          <cx:pt idx="18533">2009</cx:pt>
          <cx:pt idx="18534">2009</cx:pt>
          <cx:pt idx="18535">2009</cx:pt>
          <cx:pt idx="18536">2009</cx:pt>
          <cx:pt idx="18537">2009</cx:pt>
          <cx:pt idx="18538">2009</cx:pt>
          <cx:pt idx="18539">2009</cx:pt>
          <cx:pt idx="18540">2009</cx:pt>
          <cx:pt idx="18541">2009</cx:pt>
          <cx:pt idx="18542">2009</cx:pt>
          <cx:pt idx="18543">2009</cx:pt>
          <cx:pt idx="18544">2009</cx:pt>
          <cx:pt idx="18545">2009</cx:pt>
          <cx:pt idx="18546">2009</cx:pt>
          <cx:pt idx="18547">2009</cx:pt>
          <cx:pt idx="18548">2009</cx:pt>
          <cx:pt idx="18549">2009</cx:pt>
          <cx:pt idx="18550">2009</cx:pt>
          <cx:pt idx="18551">2009</cx:pt>
          <cx:pt idx="18552">2009</cx:pt>
          <cx:pt idx="18553">2009</cx:pt>
          <cx:pt idx="18554">2009</cx:pt>
          <cx:pt idx="18555">2009</cx:pt>
          <cx:pt idx="18556">2009</cx:pt>
          <cx:pt idx="18557">2009</cx:pt>
          <cx:pt idx="18558">2009</cx:pt>
          <cx:pt idx="18559">2009</cx:pt>
          <cx:pt idx="18560">2009</cx:pt>
          <cx:pt idx="18561">2009</cx:pt>
          <cx:pt idx="18562">2009</cx:pt>
          <cx:pt idx="18563">2009</cx:pt>
          <cx:pt idx="18564">2009</cx:pt>
          <cx:pt idx="18565">2009</cx:pt>
          <cx:pt idx="18566">2009</cx:pt>
          <cx:pt idx="18567">2009</cx:pt>
          <cx:pt idx="18568">2009</cx:pt>
          <cx:pt idx="18569">2009</cx:pt>
          <cx:pt idx="18570">2009</cx:pt>
          <cx:pt idx="18571">2009</cx:pt>
          <cx:pt idx="18572">2009</cx:pt>
          <cx:pt idx="18573">2009</cx:pt>
          <cx:pt idx="18574">2009</cx:pt>
          <cx:pt idx="18575">2009</cx:pt>
          <cx:pt idx="18576">2009</cx:pt>
          <cx:pt idx="18577">2009</cx:pt>
          <cx:pt idx="18578">2009</cx:pt>
          <cx:pt idx="18579">2009</cx:pt>
          <cx:pt idx="18580">2009</cx:pt>
          <cx:pt idx="18581">2009</cx:pt>
          <cx:pt idx="18582">2009</cx:pt>
          <cx:pt idx="18583">2009</cx:pt>
          <cx:pt idx="18584">2009</cx:pt>
          <cx:pt idx="18585">2009</cx:pt>
          <cx:pt idx="18586">2009</cx:pt>
          <cx:pt idx="18587">2009</cx:pt>
          <cx:pt idx="18588">2009</cx:pt>
          <cx:pt idx="18589">2009</cx:pt>
          <cx:pt idx="18590">2009</cx:pt>
          <cx:pt idx="18591">2009</cx:pt>
          <cx:pt idx="18592">2009</cx:pt>
          <cx:pt idx="18593">2009</cx:pt>
          <cx:pt idx="18594">2009</cx:pt>
          <cx:pt idx="18595">2009</cx:pt>
          <cx:pt idx="18596">2009</cx:pt>
          <cx:pt idx="18597">2009</cx:pt>
          <cx:pt idx="18598">2009</cx:pt>
          <cx:pt idx="18599">2009</cx:pt>
          <cx:pt idx="18600">2009</cx:pt>
          <cx:pt idx="18601">2009</cx:pt>
          <cx:pt idx="18602">2009</cx:pt>
          <cx:pt idx="18603">2009</cx:pt>
          <cx:pt idx="18604">2009</cx:pt>
          <cx:pt idx="18605">2009</cx:pt>
          <cx:pt idx="18606">2009</cx:pt>
          <cx:pt idx="18607">2009</cx:pt>
          <cx:pt idx="18608">2009</cx:pt>
          <cx:pt idx="18609">2009</cx:pt>
          <cx:pt idx="18610">2009</cx:pt>
          <cx:pt idx="18611">2009</cx:pt>
          <cx:pt idx="18612">2009</cx:pt>
          <cx:pt idx="18613">2009</cx:pt>
          <cx:pt idx="18614">2009</cx:pt>
          <cx:pt idx="18615">2009</cx:pt>
          <cx:pt idx="18616">2009</cx:pt>
          <cx:pt idx="18617">2009</cx:pt>
          <cx:pt idx="18618">2009</cx:pt>
          <cx:pt idx="18619">2009</cx:pt>
          <cx:pt idx="18620">2009</cx:pt>
          <cx:pt idx="18621">2009</cx:pt>
          <cx:pt idx="18622">2009</cx:pt>
          <cx:pt idx="18623">2009</cx:pt>
          <cx:pt idx="18624">2009</cx:pt>
          <cx:pt idx="18625">2009</cx:pt>
          <cx:pt idx="18626">2009</cx:pt>
          <cx:pt idx="18627">2009</cx:pt>
          <cx:pt idx="18628">2009</cx:pt>
          <cx:pt idx="18629">2009</cx:pt>
          <cx:pt idx="18630">2009</cx:pt>
          <cx:pt idx="18631">2009</cx:pt>
          <cx:pt idx="18632">2009</cx:pt>
          <cx:pt idx="18633">2009</cx:pt>
          <cx:pt idx="18634">2009</cx:pt>
          <cx:pt idx="18635">2009</cx:pt>
          <cx:pt idx="18636">2009</cx:pt>
          <cx:pt idx="18637">2009</cx:pt>
          <cx:pt idx="18638">2009</cx:pt>
          <cx:pt idx="18639">2009</cx:pt>
          <cx:pt idx="18640">2009</cx:pt>
          <cx:pt idx="18641">2009</cx:pt>
          <cx:pt idx="18642">2009</cx:pt>
          <cx:pt idx="18643">2009</cx:pt>
          <cx:pt idx="18644">2009</cx:pt>
          <cx:pt idx="18645">2009</cx:pt>
          <cx:pt idx="18646">2009</cx:pt>
          <cx:pt idx="18647">2009</cx:pt>
          <cx:pt idx="18648">2009</cx:pt>
          <cx:pt idx="18649">2009</cx:pt>
          <cx:pt idx="18650">2009</cx:pt>
          <cx:pt idx="18651">2009</cx:pt>
          <cx:pt idx="18652">2009</cx:pt>
          <cx:pt idx="18653">2009</cx:pt>
          <cx:pt idx="18654">2009</cx:pt>
          <cx:pt idx="18655">2009</cx:pt>
          <cx:pt idx="18656">2009</cx:pt>
          <cx:pt idx="18657">2009</cx:pt>
          <cx:pt idx="18658">2009</cx:pt>
          <cx:pt idx="18659">2009</cx:pt>
          <cx:pt idx="18660">2009</cx:pt>
          <cx:pt idx="18661">2009</cx:pt>
          <cx:pt idx="18662">2009</cx:pt>
          <cx:pt idx="18663">2009</cx:pt>
          <cx:pt idx="18664">2009</cx:pt>
          <cx:pt idx="18665">2009</cx:pt>
          <cx:pt idx="18666">2009</cx:pt>
          <cx:pt idx="18667">2009</cx:pt>
          <cx:pt idx="18668">2009</cx:pt>
          <cx:pt idx="18669">2009</cx:pt>
          <cx:pt idx="18670">2009</cx:pt>
          <cx:pt idx="18671">2009</cx:pt>
          <cx:pt idx="18672">2009</cx:pt>
          <cx:pt idx="18673">2009</cx:pt>
          <cx:pt idx="18674">2009</cx:pt>
          <cx:pt idx="18675">2009</cx:pt>
          <cx:pt idx="18676">2009</cx:pt>
          <cx:pt idx="18677">2009</cx:pt>
          <cx:pt idx="18678">2009</cx:pt>
          <cx:pt idx="18679">2009</cx:pt>
          <cx:pt idx="18680">2009</cx:pt>
          <cx:pt idx="18681">2009</cx:pt>
          <cx:pt idx="18682">2009</cx:pt>
          <cx:pt idx="18683">2009</cx:pt>
          <cx:pt idx="18684">2009</cx:pt>
          <cx:pt idx="18685">2009</cx:pt>
          <cx:pt idx="18686">2009</cx:pt>
          <cx:pt idx="18687">2009</cx:pt>
          <cx:pt idx="18688">2009</cx:pt>
          <cx:pt idx="18689">2009</cx:pt>
          <cx:pt idx="18690">2009</cx:pt>
          <cx:pt idx="18691">2009</cx:pt>
          <cx:pt idx="18692">2009</cx:pt>
          <cx:pt idx="18693">2009</cx:pt>
          <cx:pt idx="18694">2009</cx:pt>
          <cx:pt idx="18695">2009</cx:pt>
          <cx:pt idx="18696">2009</cx:pt>
          <cx:pt idx="18697">2009</cx:pt>
          <cx:pt idx="18698">2009</cx:pt>
          <cx:pt idx="18699">2009</cx:pt>
          <cx:pt idx="18700">2009</cx:pt>
          <cx:pt idx="18701">2009</cx:pt>
          <cx:pt idx="18702">2009</cx:pt>
          <cx:pt idx="18703">2009</cx:pt>
          <cx:pt idx="18704">2009</cx:pt>
          <cx:pt idx="18705">2009</cx:pt>
          <cx:pt idx="18706">2009</cx:pt>
          <cx:pt idx="18707">2009</cx:pt>
          <cx:pt idx="18708">2009</cx:pt>
          <cx:pt idx="18709">2009</cx:pt>
          <cx:pt idx="18710">2009</cx:pt>
          <cx:pt idx="18711">2009</cx:pt>
          <cx:pt idx="18712">2009</cx:pt>
          <cx:pt idx="18713">2009</cx:pt>
          <cx:pt idx="18714">2009</cx:pt>
          <cx:pt idx="18715">2009</cx:pt>
          <cx:pt idx="18716">2009</cx:pt>
          <cx:pt idx="18717">2009</cx:pt>
          <cx:pt idx="18718">2009</cx:pt>
          <cx:pt idx="18719">2009</cx:pt>
          <cx:pt idx="18720">2009</cx:pt>
          <cx:pt idx="18721">2009</cx:pt>
          <cx:pt idx="18722">2009</cx:pt>
          <cx:pt idx="18723">2009</cx:pt>
          <cx:pt idx="18724">2009</cx:pt>
          <cx:pt idx="18725">2009</cx:pt>
          <cx:pt idx="18726">2009</cx:pt>
          <cx:pt idx="18727">2009</cx:pt>
          <cx:pt idx="18728">2009</cx:pt>
          <cx:pt idx="18729">2009</cx:pt>
          <cx:pt idx="18730">2009</cx:pt>
          <cx:pt idx="18731">2009</cx:pt>
          <cx:pt idx="18732">2009</cx:pt>
          <cx:pt idx="18733">2009</cx:pt>
          <cx:pt idx="18734">2009</cx:pt>
          <cx:pt idx="18735">2009</cx:pt>
          <cx:pt idx="18736">2009</cx:pt>
          <cx:pt idx="18737">2009</cx:pt>
          <cx:pt idx="18738">2009</cx:pt>
          <cx:pt idx="18739">2009</cx:pt>
          <cx:pt idx="18740">2009</cx:pt>
          <cx:pt idx="18741">2009</cx:pt>
          <cx:pt idx="18742">2009</cx:pt>
          <cx:pt idx="18743">2009</cx:pt>
          <cx:pt idx="18744">2009</cx:pt>
          <cx:pt idx="18745">2009</cx:pt>
          <cx:pt idx="18746">2009</cx:pt>
          <cx:pt idx="18747">2009</cx:pt>
          <cx:pt idx="18748">2009</cx:pt>
          <cx:pt idx="18749">2009</cx:pt>
          <cx:pt idx="18750">2009</cx:pt>
          <cx:pt idx="18751">2009</cx:pt>
          <cx:pt idx="18752">2009</cx:pt>
          <cx:pt idx="18753">2009</cx:pt>
          <cx:pt idx="18754">2009</cx:pt>
          <cx:pt idx="18755">2009</cx:pt>
          <cx:pt idx="18756">2009</cx:pt>
          <cx:pt idx="18757">2009</cx:pt>
          <cx:pt idx="18758">2009</cx:pt>
          <cx:pt idx="18759">2009</cx:pt>
          <cx:pt idx="18760">2009</cx:pt>
          <cx:pt idx="18761">2009</cx:pt>
          <cx:pt idx="18762">2009</cx:pt>
          <cx:pt idx="18763">2009</cx:pt>
          <cx:pt idx="18764">2009</cx:pt>
          <cx:pt idx="18765">2009</cx:pt>
          <cx:pt idx="18766">2009</cx:pt>
          <cx:pt idx="18767">2009</cx:pt>
          <cx:pt idx="18768">2009</cx:pt>
          <cx:pt idx="18769">2009</cx:pt>
          <cx:pt idx="18770">2009</cx:pt>
          <cx:pt idx="18771">2009</cx:pt>
          <cx:pt idx="18772">2009</cx:pt>
          <cx:pt idx="18773">2009</cx:pt>
          <cx:pt idx="18774">2009</cx:pt>
          <cx:pt idx="18775">2009</cx:pt>
          <cx:pt idx="18776">2009</cx:pt>
          <cx:pt idx="18777">2009</cx:pt>
          <cx:pt idx="18778">2009</cx:pt>
          <cx:pt idx="18779">2009</cx:pt>
          <cx:pt idx="18780">2009</cx:pt>
          <cx:pt idx="18781">2009</cx:pt>
          <cx:pt idx="18782">2009</cx:pt>
          <cx:pt idx="18783">2009</cx:pt>
          <cx:pt idx="18784">2009</cx:pt>
          <cx:pt idx="18785">2009</cx:pt>
          <cx:pt idx="18786">2009</cx:pt>
          <cx:pt idx="18787">2009</cx:pt>
          <cx:pt idx="18788">2009</cx:pt>
          <cx:pt idx="18789">2009</cx:pt>
          <cx:pt idx="18790">2009</cx:pt>
          <cx:pt idx="18791">2009</cx:pt>
          <cx:pt idx="18792">2009</cx:pt>
          <cx:pt idx="18793">2009</cx:pt>
          <cx:pt idx="18794">2009</cx:pt>
          <cx:pt idx="18795">2009</cx:pt>
          <cx:pt idx="18796">2009</cx:pt>
          <cx:pt idx="18797">2009</cx:pt>
          <cx:pt idx="18798">2009</cx:pt>
          <cx:pt idx="18799">2009</cx:pt>
          <cx:pt idx="18800">2009</cx:pt>
          <cx:pt idx="18801">2009</cx:pt>
          <cx:pt idx="18802">2009</cx:pt>
          <cx:pt idx="18803">2009</cx:pt>
          <cx:pt idx="18804">2009</cx:pt>
          <cx:pt idx="18805">2009</cx:pt>
          <cx:pt idx="18806">2009</cx:pt>
          <cx:pt idx="18807">2009</cx:pt>
          <cx:pt idx="18808">2009</cx:pt>
          <cx:pt idx="18809">2009</cx:pt>
          <cx:pt idx="18810">2009</cx:pt>
          <cx:pt idx="18811">2009</cx:pt>
          <cx:pt idx="18812">2009</cx:pt>
          <cx:pt idx="18813">2009</cx:pt>
          <cx:pt idx="18814">2009</cx:pt>
          <cx:pt idx="18815">2009</cx:pt>
          <cx:pt idx="18816">2009</cx:pt>
          <cx:pt idx="18817">2009</cx:pt>
          <cx:pt idx="18818">2009</cx:pt>
          <cx:pt idx="18819">2009</cx:pt>
          <cx:pt idx="18820">2009</cx:pt>
          <cx:pt idx="18821">2009</cx:pt>
          <cx:pt idx="18822">2009</cx:pt>
          <cx:pt idx="18823">2009</cx:pt>
          <cx:pt idx="18824">2009</cx:pt>
          <cx:pt idx="18825">2009</cx:pt>
          <cx:pt idx="18826">2009</cx:pt>
          <cx:pt idx="18827">2009</cx:pt>
          <cx:pt idx="18828">2009</cx:pt>
          <cx:pt idx="18829">2009</cx:pt>
          <cx:pt idx="18830">2009</cx:pt>
          <cx:pt idx="18831">2009</cx:pt>
          <cx:pt idx="18832">2009</cx:pt>
          <cx:pt idx="18833">2009</cx:pt>
          <cx:pt idx="18834">2009</cx:pt>
          <cx:pt idx="18835">2009</cx:pt>
          <cx:pt idx="18836">2009</cx:pt>
          <cx:pt idx="18837">2009</cx:pt>
          <cx:pt idx="18838">2009</cx:pt>
          <cx:pt idx="18839">2009</cx:pt>
          <cx:pt idx="18840">2009</cx:pt>
          <cx:pt idx="18841">2009</cx:pt>
          <cx:pt idx="18842">2009</cx:pt>
          <cx:pt idx="18843">2009</cx:pt>
          <cx:pt idx="18844">2009</cx:pt>
          <cx:pt idx="18845">2009</cx:pt>
          <cx:pt idx="18846">2009</cx:pt>
          <cx:pt idx="18847">2009</cx:pt>
          <cx:pt idx="18848">2009</cx:pt>
          <cx:pt idx="18849">2009</cx:pt>
          <cx:pt idx="18850">2009</cx:pt>
          <cx:pt idx="18851">2009</cx:pt>
          <cx:pt idx="18852">2009</cx:pt>
          <cx:pt idx="18853">2009</cx:pt>
          <cx:pt idx="18854">2009</cx:pt>
          <cx:pt idx="18855">2009</cx:pt>
          <cx:pt idx="18856">2009</cx:pt>
          <cx:pt idx="18857">2009</cx:pt>
          <cx:pt idx="18858">2009</cx:pt>
          <cx:pt idx="18859">2009</cx:pt>
          <cx:pt idx="18860">2009</cx:pt>
          <cx:pt idx="18861">2009</cx:pt>
          <cx:pt idx="18862">2009</cx:pt>
          <cx:pt idx="18863">2009</cx:pt>
          <cx:pt idx="18864">2009</cx:pt>
          <cx:pt idx="18865">2009</cx:pt>
          <cx:pt idx="18866">2009</cx:pt>
          <cx:pt idx="18867">2009</cx:pt>
          <cx:pt idx="18868">2009</cx:pt>
          <cx:pt idx="18869">2009</cx:pt>
          <cx:pt idx="18870">2009</cx:pt>
          <cx:pt idx="18871">2009</cx:pt>
          <cx:pt idx="18872">2009</cx:pt>
          <cx:pt idx="18873">2009</cx:pt>
          <cx:pt idx="18874">2009</cx:pt>
          <cx:pt idx="18875">2009</cx:pt>
          <cx:pt idx="18876">2009</cx:pt>
          <cx:pt idx="18877">2009</cx:pt>
          <cx:pt idx="18878">2009</cx:pt>
          <cx:pt idx="18879">2009</cx:pt>
          <cx:pt idx="18880">2009</cx:pt>
          <cx:pt idx="18881">2009</cx:pt>
          <cx:pt idx="18882">2009</cx:pt>
          <cx:pt idx="18883">2009</cx:pt>
          <cx:pt idx="18884">2009</cx:pt>
          <cx:pt idx="18885">2009</cx:pt>
          <cx:pt idx="18886">2009</cx:pt>
          <cx:pt idx="18887">2009</cx:pt>
          <cx:pt idx="18888">2009</cx:pt>
          <cx:pt idx="18889">2009</cx:pt>
          <cx:pt idx="18890">2009</cx:pt>
          <cx:pt idx="18891">2009</cx:pt>
          <cx:pt idx="18892">2009</cx:pt>
          <cx:pt idx="18893">2009</cx:pt>
          <cx:pt idx="18894">2009</cx:pt>
          <cx:pt idx="18895">2009</cx:pt>
          <cx:pt idx="18896">2009</cx:pt>
          <cx:pt idx="18897">2009</cx:pt>
          <cx:pt idx="18898">2009</cx:pt>
          <cx:pt idx="18899">2009</cx:pt>
          <cx:pt idx="18900">2009</cx:pt>
          <cx:pt idx="18901">2009</cx:pt>
          <cx:pt idx="18902">2009</cx:pt>
          <cx:pt idx="18903">2009</cx:pt>
          <cx:pt idx="18904">2009</cx:pt>
          <cx:pt idx="18905">2009</cx:pt>
          <cx:pt idx="18906">2009</cx:pt>
          <cx:pt idx="18907">2009</cx:pt>
          <cx:pt idx="18908">2009</cx:pt>
          <cx:pt idx="18909">2009</cx:pt>
          <cx:pt idx="18910">2009</cx:pt>
          <cx:pt idx="18911">2009</cx:pt>
          <cx:pt idx="18912">2009</cx:pt>
          <cx:pt idx="18913">2009</cx:pt>
          <cx:pt idx="18914">2009</cx:pt>
          <cx:pt idx="18915">2009</cx:pt>
          <cx:pt idx="18916">2009</cx:pt>
          <cx:pt idx="18917">2009</cx:pt>
          <cx:pt idx="18918">2009</cx:pt>
          <cx:pt idx="18919">2009</cx:pt>
          <cx:pt idx="18920">2009</cx:pt>
          <cx:pt idx="18921">2009</cx:pt>
          <cx:pt idx="18922">2009</cx:pt>
          <cx:pt idx="18923">2009</cx:pt>
          <cx:pt idx="18924">2009</cx:pt>
          <cx:pt idx="18925">2009</cx:pt>
          <cx:pt idx="18926">2009</cx:pt>
          <cx:pt idx="18927">2009</cx:pt>
          <cx:pt idx="18928">2009</cx:pt>
          <cx:pt idx="18929">2009</cx:pt>
          <cx:pt idx="18930">2009</cx:pt>
          <cx:pt idx="18931">2009</cx:pt>
          <cx:pt idx="18932">2009</cx:pt>
          <cx:pt idx="18933">2009</cx:pt>
          <cx:pt idx="18934">2009</cx:pt>
          <cx:pt idx="18935">2009</cx:pt>
          <cx:pt idx="18936">2009</cx:pt>
          <cx:pt idx="18937">2009</cx:pt>
          <cx:pt idx="18938">2009</cx:pt>
          <cx:pt idx="18939">2009</cx:pt>
          <cx:pt idx="18940">2009</cx:pt>
          <cx:pt idx="18941">2009</cx:pt>
          <cx:pt idx="18942">2009</cx:pt>
          <cx:pt idx="18943">2009</cx:pt>
          <cx:pt idx="18944">2009</cx:pt>
          <cx:pt idx="18945">2009</cx:pt>
          <cx:pt idx="18946">2009</cx:pt>
          <cx:pt idx="18947">2009</cx:pt>
          <cx:pt idx="18948">2009</cx:pt>
          <cx:pt idx="18949">2009</cx:pt>
          <cx:pt idx="18950">2009</cx:pt>
          <cx:pt idx="18951">2009</cx:pt>
          <cx:pt idx="18952">2009</cx:pt>
          <cx:pt idx="18953">2009</cx:pt>
          <cx:pt idx="18954">2009</cx:pt>
          <cx:pt idx="18955">2009</cx:pt>
          <cx:pt idx="18956">2009</cx:pt>
          <cx:pt idx="18957">2009</cx:pt>
          <cx:pt idx="18958">2009</cx:pt>
          <cx:pt idx="18959">2009</cx:pt>
          <cx:pt idx="18960">2009</cx:pt>
          <cx:pt idx="18961">2009</cx:pt>
          <cx:pt idx="18962">2009</cx:pt>
          <cx:pt idx="18963">2009</cx:pt>
          <cx:pt idx="18964">2009</cx:pt>
          <cx:pt idx="18965">2009</cx:pt>
          <cx:pt idx="18966">2009</cx:pt>
          <cx:pt idx="18967">2009</cx:pt>
          <cx:pt idx="18968">2009</cx:pt>
          <cx:pt idx="18969">2009</cx:pt>
          <cx:pt idx="18970">2009</cx:pt>
          <cx:pt idx="18971">2009</cx:pt>
          <cx:pt idx="18972">2009</cx:pt>
          <cx:pt idx="18973">2009</cx:pt>
          <cx:pt idx="18974">2009</cx:pt>
          <cx:pt idx="18975">2009</cx:pt>
          <cx:pt idx="18976">2009</cx:pt>
          <cx:pt idx="18977">2009</cx:pt>
          <cx:pt idx="18978">2009</cx:pt>
          <cx:pt idx="18979">2009</cx:pt>
          <cx:pt idx="18980">2009</cx:pt>
          <cx:pt idx="18981">2009</cx:pt>
          <cx:pt idx="18982">2009</cx:pt>
          <cx:pt idx="18983">2009</cx:pt>
          <cx:pt idx="18984">2009</cx:pt>
          <cx:pt idx="18985">2009</cx:pt>
          <cx:pt idx="18986">2009</cx:pt>
          <cx:pt idx="18987">2009</cx:pt>
          <cx:pt idx="18988">2009</cx:pt>
          <cx:pt idx="18989">2009</cx:pt>
          <cx:pt idx="18990">2009</cx:pt>
          <cx:pt idx="18991">2009</cx:pt>
          <cx:pt idx="18992">2009</cx:pt>
          <cx:pt idx="18993">2009</cx:pt>
          <cx:pt idx="18994">2009</cx:pt>
          <cx:pt idx="18995">2009</cx:pt>
          <cx:pt idx="18996">2009</cx:pt>
          <cx:pt idx="18997">2009</cx:pt>
          <cx:pt idx="18998">2009</cx:pt>
          <cx:pt idx="18999">2009</cx:pt>
          <cx:pt idx="19000">2009</cx:pt>
          <cx:pt idx="19001">2009</cx:pt>
          <cx:pt idx="19002">2009</cx:pt>
          <cx:pt idx="19003">2009</cx:pt>
          <cx:pt idx="19004">2009</cx:pt>
          <cx:pt idx="19005">2009</cx:pt>
          <cx:pt idx="19006">2009</cx:pt>
          <cx:pt idx="19007">2009</cx:pt>
          <cx:pt idx="19008">2009</cx:pt>
          <cx:pt idx="19009">2009</cx:pt>
          <cx:pt idx="19010">2009</cx:pt>
          <cx:pt idx="19011">2009</cx:pt>
          <cx:pt idx="19012">2009</cx:pt>
          <cx:pt idx="19013">2009</cx:pt>
          <cx:pt idx="19014">2009</cx:pt>
          <cx:pt idx="19015">2009</cx:pt>
          <cx:pt idx="19016">2009</cx:pt>
          <cx:pt idx="19017">2009</cx:pt>
          <cx:pt idx="19018">2009</cx:pt>
          <cx:pt idx="19019">2009</cx:pt>
          <cx:pt idx="19020">2009</cx:pt>
          <cx:pt idx="19021">2009</cx:pt>
          <cx:pt idx="19022">2009</cx:pt>
          <cx:pt idx="19023">2009</cx:pt>
          <cx:pt idx="19024">2009</cx:pt>
          <cx:pt idx="19025">2009</cx:pt>
          <cx:pt idx="19026">2009</cx:pt>
          <cx:pt idx="19027">2009</cx:pt>
          <cx:pt idx="19028">2009</cx:pt>
          <cx:pt idx="19029">2009</cx:pt>
          <cx:pt idx="19030">2009</cx:pt>
          <cx:pt idx="19031">2009</cx:pt>
          <cx:pt idx="19032">2009</cx:pt>
          <cx:pt idx="19033">2009</cx:pt>
          <cx:pt idx="19034">2009</cx:pt>
          <cx:pt idx="19035">2009</cx:pt>
          <cx:pt idx="19036">2009</cx:pt>
          <cx:pt idx="19037">2009</cx:pt>
          <cx:pt idx="19038">2009</cx:pt>
          <cx:pt idx="19039">2009</cx:pt>
          <cx:pt idx="19040">2009</cx:pt>
          <cx:pt idx="19041">2009</cx:pt>
          <cx:pt idx="19042">2009</cx:pt>
          <cx:pt idx="19043">2009</cx:pt>
          <cx:pt idx="19044">2009</cx:pt>
          <cx:pt idx="19045">2009</cx:pt>
          <cx:pt idx="19046">2009</cx:pt>
          <cx:pt idx="19047">2009</cx:pt>
          <cx:pt idx="19048">2009</cx:pt>
          <cx:pt idx="19049">2009</cx:pt>
          <cx:pt idx="19050">2009</cx:pt>
          <cx:pt idx="19051">2009</cx:pt>
          <cx:pt idx="19052">2009</cx:pt>
          <cx:pt idx="19053">2009</cx:pt>
          <cx:pt idx="19054">2009</cx:pt>
          <cx:pt idx="19055">2009</cx:pt>
          <cx:pt idx="19056">2009</cx:pt>
          <cx:pt idx="19057">2009</cx:pt>
          <cx:pt idx="19058">2009</cx:pt>
          <cx:pt idx="19059">2009</cx:pt>
          <cx:pt idx="19060">2009</cx:pt>
          <cx:pt idx="19061">2009</cx:pt>
          <cx:pt idx="19062">2009</cx:pt>
          <cx:pt idx="19063">2009</cx:pt>
          <cx:pt idx="19064">2009</cx:pt>
          <cx:pt idx="19065">2009</cx:pt>
          <cx:pt idx="19066">2009</cx:pt>
          <cx:pt idx="19067">2009</cx:pt>
          <cx:pt idx="19068">2009</cx:pt>
          <cx:pt idx="19069">2009</cx:pt>
          <cx:pt idx="19070">2009</cx:pt>
          <cx:pt idx="19071">2009</cx:pt>
          <cx:pt idx="19072">2009</cx:pt>
          <cx:pt idx="19073">2009</cx:pt>
          <cx:pt idx="19074">2009</cx:pt>
          <cx:pt idx="19075">2009</cx:pt>
          <cx:pt idx="19076">2009</cx:pt>
          <cx:pt idx="19077">2009</cx:pt>
          <cx:pt idx="19078">2009</cx:pt>
          <cx:pt idx="19079">2009</cx:pt>
          <cx:pt idx="19080">2009</cx:pt>
          <cx:pt idx="19081">2009</cx:pt>
          <cx:pt idx="19082">2009</cx:pt>
          <cx:pt idx="19083">2009</cx:pt>
          <cx:pt idx="19084">2009</cx:pt>
          <cx:pt idx="19085">2009</cx:pt>
          <cx:pt idx="19086">2009</cx:pt>
          <cx:pt idx="19087">2009</cx:pt>
          <cx:pt idx="19088">2009</cx:pt>
          <cx:pt idx="19089">2009</cx:pt>
          <cx:pt idx="19090">2009</cx:pt>
          <cx:pt idx="19091">2009</cx:pt>
          <cx:pt idx="19092">2009</cx:pt>
          <cx:pt idx="19093">2009</cx:pt>
          <cx:pt idx="19094">2009</cx:pt>
          <cx:pt idx="19095">2009</cx:pt>
          <cx:pt idx="19096">2009</cx:pt>
          <cx:pt idx="19097">2009</cx:pt>
          <cx:pt idx="19098">2009</cx:pt>
          <cx:pt idx="19099">2009</cx:pt>
          <cx:pt idx="19100">2009</cx:pt>
          <cx:pt idx="19101">2009</cx:pt>
          <cx:pt idx="19102">2009</cx:pt>
          <cx:pt idx="19103">2009</cx:pt>
          <cx:pt idx="19104">2009</cx:pt>
          <cx:pt idx="19105">2009</cx:pt>
          <cx:pt idx="19106">2009</cx:pt>
          <cx:pt idx="19107">2009</cx:pt>
          <cx:pt idx="19108">2009</cx:pt>
          <cx:pt idx="19109">2009</cx:pt>
          <cx:pt idx="19110">2009</cx:pt>
          <cx:pt idx="19111">2009</cx:pt>
          <cx:pt idx="19112">2009</cx:pt>
          <cx:pt idx="19113">2009</cx:pt>
          <cx:pt idx="19114">2009</cx:pt>
          <cx:pt idx="19115">2009</cx:pt>
          <cx:pt idx="19116">2009</cx:pt>
          <cx:pt idx="19117">2009</cx:pt>
          <cx:pt idx="19118">2009</cx:pt>
          <cx:pt idx="19119">2009</cx:pt>
          <cx:pt idx="19120">2009</cx:pt>
          <cx:pt idx="19121">2009</cx:pt>
          <cx:pt idx="19122">2009</cx:pt>
          <cx:pt idx="19123">2009</cx:pt>
          <cx:pt idx="19124">2009</cx:pt>
          <cx:pt idx="19125">2009</cx:pt>
          <cx:pt idx="19126">2009</cx:pt>
          <cx:pt idx="19127">2009</cx:pt>
          <cx:pt idx="19128">2009</cx:pt>
          <cx:pt idx="19129">2009</cx:pt>
          <cx:pt idx="19130">2009</cx:pt>
          <cx:pt idx="19131">2009</cx:pt>
          <cx:pt idx="19132">2009</cx:pt>
          <cx:pt idx="19133">2009</cx:pt>
          <cx:pt idx="19134">2009</cx:pt>
          <cx:pt idx="19135">2009</cx:pt>
          <cx:pt idx="19136">2009</cx:pt>
          <cx:pt idx="19137">2009</cx:pt>
          <cx:pt idx="19138">2009</cx:pt>
          <cx:pt idx="19139">2009</cx:pt>
          <cx:pt idx="19140">2009</cx:pt>
          <cx:pt idx="19141">2009</cx:pt>
          <cx:pt idx="19142">2009</cx:pt>
          <cx:pt idx="19143">2009</cx:pt>
          <cx:pt idx="19144">2009</cx:pt>
          <cx:pt idx="19145">2009</cx:pt>
          <cx:pt idx="19146">2009</cx:pt>
          <cx:pt idx="19147">2009</cx:pt>
          <cx:pt idx="19148">2009</cx:pt>
          <cx:pt idx="19149">2009</cx:pt>
          <cx:pt idx="19150">2009</cx:pt>
          <cx:pt idx="19151">2009</cx:pt>
          <cx:pt idx="19152">2009</cx:pt>
          <cx:pt idx="19153">2009</cx:pt>
          <cx:pt idx="19154">2009</cx:pt>
          <cx:pt idx="19155">2009</cx:pt>
          <cx:pt idx="19156">2009</cx:pt>
          <cx:pt idx="19157">2009</cx:pt>
          <cx:pt idx="19158">2009</cx:pt>
          <cx:pt idx="19159">2009</cx:pt>
          <cx:pt idx="19160">2009</cx:pt>
          <cx:pt idx="19161">2009</cx:pt>
          <cx:pt idx="19162">2009</cx:pt>
          <cx:pt idx="19163">2009</cx:pt>
          <cx:pt idx="19164">2009</cx:pt>
          <cx:pt idx="19165">2009</cx:pt>
          <cx:pt idx="19166">2009</cx:pt>
          <cx:pt idx="19167">2009</cx:pt>
          <cx:pt idx="19168">2009</cx:pt>
          <cx:pt idx="19169">2009</cx:pt>
          <cx:pt idx="19170">2009</cx:pt>
          <cx:pt idx="19171">2009</cx:pt>
          <cx:pt idx="19172">2009</cx:pt>
          <cx:pt idx="19173">2009</cx:pt>
          <cx:pt idx="19174">2009</cx:pt>
          <cx:pt idx="19175">2009</cx:pt>
          <cx:pt idx="19176">2009</cx:pt>
          <cx:pt idx="19177">2009</cx:pt>
          <cx:pt idx="19178">2009</cx:pt>
          <cx:pt idx="19179">2009</cx:pt>
          <cx:pt idx="19180">2009</cx:pt>
          <cx:pt idx="19181">2009</cx:pt>
          <cx:pt idx="19182">2009</cx:pt>
          <cx:pt idx="19183">2009</cx:pt>
          <cx:pt idx="19184">2009</cx:pt>
          <cx:pt idx="19185">2009</cx:pt>
          <cx:pt idx="19186">2009</cx:pt>
          <cx:pt idx="19187">2009</cx:pt>
          <cx:pt idx="19188">2009</cx:pt>
          <cx:pt idx="19189">2009</cx:pt>
          <cx:pt idx="19190">2009</cx:pt>
          <cx:pt idx="19191">2009</cx:pt>
          <cx:pt idx="19192">2009</cx:pt>
          <cx:pt idx="19193">2009</cx:pt>
          <cx:pt idx="19194">2009</cx:pt>
          <cx:pt idx="19195">2009</cx:pt>
          <cx:pt idx="19196">2009</cx:pt>
          <cx:pt idx="19197">2009</cx:pt>
          <cx:pt idx="19198">2009</cx:pt>
          <cx:pt idx="19199">2009</cx:pt>
          <cx:pt idx="19200">2009</cx:pt>
          <cx:pt idx="19201">2009</cx:pt>
          <cx:pt idx="19202">2009</cx:pt>
          <cx:pt idx="19203">2009</cx:pt>
          <cx:pt idx="19204">2009</cx:pt>
          <cx:pt idx="19205">2009</cx:pt>
          <cx:pt idx="19206">2009</cx:pt>
          <cx:pt idx="19207">2009</cx:pt>
          <cx:pt idx="19208">2009</cx:pt>
          <cx:pt idx="19209">2009</cx:pt>
          <cx:pt idx="19210">2009</cx:pt>
          <cx:pt idx="19211">2009</cx:pt>
          <cx:pt idx="19212">2009</cx:pt>
          <cx:pt idx="19213">2009</cx:pt>
          <cx:pt idx="19214">2009</cx:pt>
          <cx:pt idx="19215">2009</cx:pt>
          <cx:pt idx="19216">2009</cx:pt>
          <cx:pt idx="19217">2009</cx:pt>
          <cx:pt idx="19218">2009</cx:pt>
          <cx:pt idx="19219">2009</cx:pt>
          <cx:pt idx="19220">2009</cx:pt>
          <cx:pt idx="19221">2009</cx:pt>
          <cx:pt idx="19222">2009</cx:pt>
          <cx:pt idx="19223">2009</cx:pt>
          <cx:pt idx="19224">2009</cx:pt>
          <cx:pt idx="19225">2009</cx:pt>
          <cx:pt idx="19226">2009</cx:pt>
          <cx:pt idx="19227">2009</cx:pt>
          <cx:pt idx="19228">2009</cx:pt>
          <cx:pt idx="19229">2009</cx:pt>
          <cx:pt idx="19230">2009</cx:pt>
          <cx:pt idx="19231">2009</cx:pt>
          <cx:pt idx="19232">2009</cx:pt>
          <cx:pt idx="19233">2009</cx:pt>
          <cx:pt idx="19234">2009</cx:pt>
          <cx:pt idx="19235">2009</cx:pt>
          <cx:pt idx="19236">2009</cx:pt>
          <cx:pt idx="19237">2009</cx:pt>
          <cx:pt idx="19238">2009</cx:pt>
          <cx:pt idx="19239">2009</cx:pt>
          <cx:pt idx="19240">2009</cx:pt>
          <cx:pt idx="19241">2009</cx:pt>
          <cx:pt idx="19242">2009</cx:pt>
          <cx:pt idx="19243">2009</cx:pt>
          <cx:pt idx="19244">2009</cx:pt>
          <cx:pt idx="19245">2009</cx:pt>
          <cx:pt idx="19246">2009</cx:pt>
          <cx:pt idx="19247">2009</cx:pt>
          <cx:pt idx="19248">2009</cx:pt>
          <cx:pt idx="19249">2009</cx:pt>
          <cx:pt idx="19250">2009</cx:pt>
          <cx:pt idx="19251">2009</cx:pt>
          <cx:pt idx="19252">2009</cx:pt>
          <cx:pt idx="19253">2009</cx:pt>
          <cx:pt idx="19254">2009</cx:pt>
          <cx:pt idx="19255">2009</cx:pt>
          <cx:pt idx="19256">2009</cx:pt>
          <cx:pt idx="19257">2009</cx:pt>
          <cx:pt idx="19258">2009</cx:pt>
          <cx:pt idx="19259">2009</cx:pt>
          <cx:pt idx="19260">2009</cx:pt>
          <cx:pt idx="19261">2009</cx:pt>
          <cx:pt idx="19262">2009</cx:pt>
          <cx:pt idx="19263">2009</cx:pt>
          <cx:pt idx="19264">2009</cx:pt>
          <cx:pt idx="19265">2009</cx:pt>
          <cx:pt idx="19266">2009</cx:pt>
          <cx:pt idx="19267">2009</cx:pt>
          <cx:pt idx="19268">2009</cx:pt>
          <cx:pt idx="19269">2009</cx:pt>
          <cx:pt idx="19270">2009</cx:pt>
          <cx:pt idx="19271">2009</cx:pt>
          <cx:pt idx="19272">2009</cx:pt>
          <cx:pt idx="19273">2009</cx:pt>
          <cx:pt idx="19274">2009</cx:pt>
          <cx:pt idx="19275">2009</cx:pt>
          <cx:pt idx="19276">2009</cx:pt>
          <cx:pt idx="19277">2009</cx:pt>
          <cx:pt idx="19278">2009</cx:pt>
          <cx:pt idx="19279">2009</cx:pt>
          <cx:pt idx="19280">2009</cx:pt>
          <cx:pt idx="19281">2009</cx:pt>
          <cx:pt idx="19282">2009</cx:pt>
          <cx:pt idx="19283">2009</cx:pt>
          <cx:pt idx="19284">2009</cx:pt>
          <cx:pt idx="19285">2009</cx:pt>
          <cx:pt idx="19286">2009</cx:pt>
          <cx:pt idx="19287">2009</cx:pt>
          <cx:pt idx="19288">2009</cx:pt>
          <cx:pt idx="19289">2009</cx:pt>
          <cx:pt idx="19290">2009</cx:pt>
          <cx:pt idx="19291">2009</cx:pt>
          <cx:pt idx="19292">2009</cx:pt>
          <cx:pt idx="19293">2009</cx:pt>
          <cx:pt idx="19294">2009</cx:pt>
          <cx:pt idx="19295">2009</cx:pt>
          <cx:pt idx="19296">2009</cx:pt>
          <cx:pt idx="19297">2009</cx:pt>
          <cx:pt idx="19298">2009</cx:pt>
          <cx:pt idx="19299">2009</cx:pt>
          <cx:pt idx="19300">2009</cx:pt>
          <cx:pt idx="19301">2009</cx:pt>
          <cx:pt idx="19302">2009</cx:pt>
          <cx:pt idx="19303">2009</cx:pt>
          <cx:pt idx="19304">2009</cx:pt>
          <cx:pt idx="19305">2009</cx:pt>
          <cx:pt idx="19306">2009</cx:pt>
          <cx:pt idx="19307">2009</cx:pt>
          <cx:pt idx="19308">2009</cx:pt>
          <cx:pt idx="19309">2009</cx:pt>
          <cx:pt idx="19310">2009</cx:pt>
          <cx:pt idx="19311">2009</cx:pt>
          <cx:pt idx="19312">2009</cx:pt>
          <cx:pt idx="19313">2009</cx:pt>
          <cx:pt idx="19314">2009</cx:pt>
          <cx:pt idx="19315">2009</cx:pt>
          <cx:pt idx="19316">2009</cx:pt>
          <cx:pt idx="19317">2009</cx:pt>
          <cx:pt idx="19318">2009</cx:pt>
          <cx:pt idx="19319">2009</cx:pt>
          <cx:pt idx="19320">2009</cx:pt>
          <cx:pt idx="19321">2009</cx:pt>
          <cx:pt idx="19322">2009</cx:pt>
          <cx:pt idx="19323">2009</cx:pt>
          <cx:pt idx="19324">2009</cx:pt>
          <cx:pt idx="19325">2009</cx:pt>
          <cx:pt idx="19326">2009</cx:pt>
          <cx:pt idx="19327">2009</cx:pt>
          <cx:pt idx="19328">2009</cx:pt>
          <cx:pt idx="19329">2009</cx:pt>
          <cx:pt idx="19330">2009</cx:pt>
          <cx:pt idx="19331">2009</cx:pt>
          <cx:pt idx="19332">2009</cx:pt>
          <cx:pt idx="19333">2009</cx:pt>
          <cx:pt idx="19334">2009</cx:pt>
          <cx:pt idx="19335">2009</cx:pt>
          <cx:pt idx="19336">2009</cx:pt>
          <cx:pt idx="19337">2009</cx:pt>
          <cx:pt idx="19338">2009</cx:pt>
          <cx:pt idx="19339">2009</cx:pt>
          <cx:pt idx="19340">2009</cx:pt>
          <cx:pt idx="19341">2009</cx:pt>
          <cx:pt idx="19342">2009</cx:pt>
          <cx:pt idx="19343">2009</cx:pt>
          <cx:pt idx="19344">2009</cx:pt>
          <cx:pt idx="19345">2009</cx:pt>
          <cx:pt idx="19346">2009</cx:pt>
          <cx:pt idx="19347">2009</cx:pt>
          <cx:pt idx="19348">2009</cx:pt>
          <cx:pt idx="19349">2009</cx:pt>
          <cx:pt idx="19350">2009</cx:pt>
          <cx:pt idx="19351">2009</cx:pt>
          <cx:pt idx="19352">2009</cx:pt>
          <cx:pt idx="19353">2009</cx:pt>
          <cx:pt idx="19354">2009</cx:pt>
          <cx:pt idx="19355">2009</cx:pt>
          <cx:pt idx="19356">2009</cx:pt>
          <cx:pt idx="19357">2009</cx:pt>
          <cx:pt idx="19358">2009</cx:pt>
          <cx:pt idx="19359">2009</cx:pt>
          <cx:pt idx="19360">2009</cx:pt>
          <cx:pt idx="19361">2009</cx:pt>
          <cx:pt idx="19362">2009</cx:pt>
          <cx:pt idx="19363">2009</cx:pt>
          <cx:pt idx="19364">2009</cx:pt>
          <cx:pt idx="19365">2009</cx:pt>
          <cx:pt idx="19366">2009</cx:pt>
          <cx:pt idx="19367">2009</cx:pt>
          <cx:pt idx="19368">2009</cx:pt>
          <cx:pt idx="19369">2009</cx:pt>
          <cx:pt idx="19370">2009</cx:pt>
          <cx:pt idx="19371">2009</cx:pt>
          <cx:pt idx="19372">2009</cx:pt>
          <cx:pt idx="19373">2009</cx:pt>
          <cx:pt idx="19374">2009</cx:pt>
          <cx:pt idx="19375">2009</cx:pt>
          <cx:pt idx="19376">2009</cx:pt>
          <cx:pt idx="19377">2009</cx:pt>
          <cx:pt idx="19378">2009</cx:pt>
          <cx:pt idx="19379">2009</cx:pt>
          <cx:pt idx="19380">2009</cx:pt>
          <cx:pt idx="19381">2009</cx:pt>
          <cx:pt idx="19382">2009</cx:pt>
          <cx:pt idx="19383">2009</cx:pt>
          <cx:pt idx="19384">2009</cx:pt>
          <cx:pt idx="19385">2009</cx:pt>
          <cx:pt idx="19386">2009</cx:pt>
          <cx:pt idx="19387">2009</cx:pt>
          <cx:pt idx="19388">2009</cx:pt>
          <cx:pt idx="19389">2009</cx:pt>
          <cx:pt idx="19390">2009</cx:pt>
          <cx:pt idx="19391">2009</cx:pt>
          <cx:pt idx="19392">2009</cx:pt>
          <cx:pt idx="19393">2009</cx:pt>
          <cx:pt idx="19394">2009</cx:pt>
          <cx:pt idx="19395">2009</cx:pt>
          <cx:pt idx="19396">2009</cx:pt>
          <cx:pt idx="19397">2009</cx:pt>
          <cx:pt idx="19398">2009</cx:pt>
          <cx:pt idx="19399">2009</cx:pt>
          <cx:pt idx="19400">2009</cx:pt>
          <cx:pt idx="19401">2009</cx:pt>
          <cx:pt idx="19402">2009</cx:pt>
          <cx:pt idx="19403">2009</cx:pt>
          <cx:pt idx="19404">2009</cx:pt>
          <cx:pt idx="19405">2009</cx:pt>
          <cx:pt idx="19406">2009</cx:pt>
          <cx:pt idx="19407">2009</cx:pt>
          <cx:pt idx="19408">2009</cx:pt>
          <cx:pt idx="19409">2009</cx:pt>
          <cx:pt idx="19410">2009</cx:pt>
          <cx:pt idx="19411">2009</cx:pt>
          <cx:pt idx="19412">2009</cx:pt>
          <cx:pt idx="19413">2009</cx:pt>
          <cx:pt idx="19414">2009</cx:pt>
          <cx:pt idx="19415">2009</cx:pt>
          <cx:pt idx="19416">2009</cx:pt>
          <cx:pt idx="19417">2009</cx:pt>
          <cx:pt idx="19418">2009</cx:pt>
          <cx:pt idx="19419">2009</cx:pt>
          <cx:pt idx="19420">2009</cx:pt>
          <cx:pt idx="19421">2009</cx:pt>
          <cx:pt idx="19422">2009</cx:pt>
          <cx:pt idx="19423">2009</cx:pt>
          <cx:pt idx="19424">2009</cx:pt>
          <cx:pt idx="19425">2009</cx:pt>
          <cx:pt idx="19426">2009</cx:pt>
          <cx:pt idx="19427">2009</cx:pt>
          <cx:pt idx="19428">2009</cx:pt>
          <cx:pt idx="19429">2009</cx:pt>
          <cx:pt idx="19430">2009</cx:pt>
          <cx:pt idx="19431">2009</cx:pt>
          <cx:pt idx="19432">2009</cx:pt>
          <cx:pt idx="19433">2009</cx:pt>
          <cx:pt idx="19434">2009</cx:pt>
          <cx:pt idx="19435">2009</cx:pt>
          <cx:pt idx="19436">2009</cx:pt>
          <cx:pt idx="19437">2009</cx:pt>
          <cx:pt idx="19438">2009</cx:pt>
          <cx:pt idx="19439">2009</cx:pt>
          <cx:pt idx="19440">2009</cx:pt>
          <cx:pt idx="19441">2009</cx:pt>
          <cx:pt idx="19442">2009</cx:pt>
          <cx:pt idx="19443">2009</cx:pt>
          <cx:pt idx="19444">2009</cx:pt>
          <cx:pt idx="19445">2009</cx:pt>
          <cx:pt idx="19446">2009</cx:pt>
          <cx:pt idx="19447">2009</cx:pt>
          <cx:pt idx="19448">2009</cx:pt>
          <cx:pt idx="19449">2009</cx:pt>
          <cx:pt idx="19450">2009</cx:pt>
          <cx:pt idx="19451">2009</cx:pt>
          <cx:pt idx="19452">2009</cx:pt>
          <cx:pt idx="19453">2009</cx:pt>
          <cx:pt idx="19454">2009</cx:pt>
          <cx:pt idx="19455">2009</cx:pt>
          <cx:pt idx="19456">2009</cx:pt>
          <cx:pt idx="19457">2009</cx:pt>
          <cx:pt idx="19458">2009</cx:pt>
          <cx:pt idx="19459">2009</cx:pt>
          <cx:pt idx="19460">2009</cx:pt>
          <cx:pt idx="19461">2009</cx:pt>
          <cx:pt idx="19462">2009</cx:pt>
          <cx:pt idx="19463">2009</cx:pt>
          <cx:pt idx="19464">2009</cx:pt>
          <cx:pt idx="19465">2009</cx:pt>
          <cx:pt idx="19466">2009</cx:pt>
          <cx:pt idx="19467">2009</cx:pt>
          <cx:pt idx="19468">2009</cx:pt>
          <cx:pt idx="19469">2009</cx:pt>
          <cx:pt idx="19470">2009</cx:pt>
          <cx:pt idx="19471">2009</cx:pt>
          <cx:pt idx="19472">2009</cx:pt>
          <cx:pt idx="19473">2009</cx:pt>
          <cx:pt idx="19474">2009</cx:pt>
          <cx:pt idx="19475">2009</cx:pt>
          <cx:pt idx="19476">2009</cx:pt>
          <cx:pt idx="19477">2009</cx:pt>
          <cx:pt idx="19478">2009</cx:pt>
          <cx:pt idx="19479">2009</cx:pt>
          <cx:pt idx="19480">2009</cx:pt>
          <cx:pt idx="19481">2009</cx:pt>
          <cx:pt idx="19482">2009</cx:pt>
          <cx:pt idx="19483">2009</cx:pt>
          <cx:pt idx="19484">2009</cx:pt>
          <cx:pt idx="19485">2009</cx:pt>
          <cx:pt idx="19486">2009</cx:pt>
          <cx:pt idx="19487">2009</cx:pt>
          <cx:pt idx="19488">2009</cx:pt>
          <cx:pt idx="19489">2009</cx:pt>
          <cx:pt idx="19490">2009</cx:pt>
          <cx:pt idx="19491">2009</cx:pt>
          <cx:pt idx="19492">2009</cx:pt>
          <cx:pt idx="19493">2009</cx:pt>
          <cx:pt idx="19494">2009</cx:pt>
          <cx:pt idx="19495">2009</cx:pt>
          <cx:pt idx="19496">2009</cx:pt>
          <cx:pt idx="19497">2009</cx:pt>
          <cx:pt idx="19498">2009</cx:pt>
          <cx:pt idx="19499">2009</cx:pt>
          <cx:pt idx="19500">2009</cx:pt>
          <cx:pt idx="19501">2009</cx:pt>
          <cx:pt idx="19502">2009</cx:pt>
          <cx:pt idx="19503">2009</cx:pt>
          <cx:pt idx="19504">2009</cx:pt>
          <cx:pt idx="19505">2009</cx:pt>
          <cx:pt idx="19506">2009</cx:pt>
          <cx:pt idx="19507">2009</cx:pt>
          <cx:pt idx="19508">2009</cx:pt>
          <cx:pt idx="19509">2009</cx:pt>
          <cx:pt idx="19510">2009</cx:pt>
          <cx:pt idx="19511">2009</cx:pt>
          <cx:pt idx="19512">2009</cx:pt>
          <cx:pt idx="19513">2009</cx:pt>
          <cx:pt idx="19514">2009</cx:pt>
          <cx:pt idx="19515">2009</cx:pt>
          <cx:pt idx="19516">2009</cx:pt>
          <cx:pt idx="19517">2009</cx:pt>
          <cx:pt idx="19518">2009</cx:pt>
          <cx:pt idx="19519">2009</cx:pt>
          <cx:pt idx="19520">2009</cx:pt>
          <cx:pt idx="19521">2009</cx:pt>
          <cx:pt idx="19522">2009</cx:pt>
          <cx:pt idx="19523">2009</cx:pt>
          <cx:pt idx="19524">2009</cx:pt>
          <cx:pt idx="19525">2009</cx:pt>
          <cx:pt idx="19526">2009</cx:pt>
          <cx:pt idx="19527">2009</cx:pt>
          <cx:pt idx="19528">2009</cx:pt>
          <cx:pt idx="19529">2009</cx:pt>
          <cx:pt idx="19530">2009</cx:pt>
          <cx:pt idx="19531">2009</cx:pt>
          <cx:pt idx="19532">2009</cx:pt>
          <cx:pt idx="19533">2009</cx:pt>
          <cx:pt idx="19534">2009</cx:pt>
          <cx:pt idx="19535">2009</cx:pt>
          <cx:pt idx="19536">2009</cx:pt>
          <cx:pt idx="19537">2009</cx:pt>
          <cx:pt idx="19538">2009</cx:pt>
          <cx:pt idx="19539">2009</cx:pt>
          <cx:pt idx="19540">2009</cx:pt>
          <cx:pt idx="19541">2009</cx:pt>
          <cx:pt idx="19542">2009</cx:pt>
          <cx:pt idx="19543">2009</cx:pt>
          <cx:pt idx="19544">2009</cx:pt>
          <cx:pt idx="19545">2009</cx:pt>
          <cx:pt idx="19546">2009</cx:pt>
          <cx:pt idx="19547">2009</cx:pt>
          <cx:pt idx="19548">2009</cx:pt>
          <cx:pt idx="19549">2009</cx:pt>
          <cx:pt idx="19550">2009</cx:pt>
          <cx:pt idx="19551">2009</cx:pt>
          <cx:pt idx="19552">2009</cx:pt>
          <cx:pt idx="19553">2009</cx:pt>
          <cx:pt idx="19554">2009</cx:pt>
          <cx:pt idx="19555">2009</cx:pt>
          <cx:pt idx="19556">2009</cx:pt>
          <cx:pt idx="19557">2009</cx:pt>
          <cx:pt idx="19558">2009</cx:pt>
          <cx:pt idx="19559">2009</cx:pt>
          <cx:pt idx="19560">2009</cx:pt>
          <cx:pt idx="19561">2009</cx:pt>
          <cx:pt idx="19562">2009</cx:pt>
          <cx:pt idx="19563">2009</cx:pt>
          <cx:pt idx="19564">2009</cx:pt>
          <cx:pt idx="19565">2009</cx:pt>
          <cx:pt idx="19566">2009</cx:pt>
          <cx:pt idx="19567">2009</cx:pt>
          <cx:pt idx="19568">2009</cx:pt>
          <cx:pt idx="19569">2009</cx:pt>
          <cx:pt idx="19570">2009</cx:pt>
          <cx:pt idx="19571">2009</cx:pt>
          <cx:pt idx="19572">2009</cx:pt>
          <cx:pt idx="19573">2009</cx:pt>
          <cx:pt idx="19574">2009</cx:pt>
          <cx:pt idx="19575">2009</cx:pt>
          <cx:pt idx="19576">2009</cx:pt>
          <cx:pt idx="19577">2009</cx:pt>
          <cx:pt idx="19578">2009</cx:pt>
          <cx:pt idx="19579">2009</cx:pt>
          <cx:pt idx="19580">2009</cx:pt>
          <cx:pt idx="19581">2009</cx:pt>
          <cx:pt idx="19582">2009</cx:pt>
          <cx:pt idx="19583">2009</cx:pt>
          <cx:pt idx="19584">2009</cx:pt>
          <cx:pt idx="19585">2009</cx:pt>
          <cx:pt idx="19586">2009</cx:pt>
          <cx:pt idx="19587">2009</cx:pt>
          <cx:pt idx="19588">2009</cx:pt>
          <cx:pt idx="19589">2009</cx:pt>
          <cx:pt idx="19590">2009</cx:pt>
          <cx:pt idx="19591">2009</cx:pt>
          <cx:pt idx="19592">2009</cx:pt>
          <cx:pt idx="19593">2009</cx:pt>
          <cx:pt idx="19594">2009</cx:pt>
          <cx:pt idx="19595">2009</cx:pt>
          <cx:pt idx="19596">2009</cx:pt>
          <cx:pt idx="19597">2009</cx:pt>
          <cx:pt idx="19598">2009</cx:pt>
          <cx:pt idx="19599">2009</cx:pt>
          <cx:pt idx="19600">2009</cx:pt>
          <cx:pt idx="19601">2009</cx:pt>
          <cx:pt idx="19602">2009</cx:pt>
          <cx:pt idx="19603">2009</cx:pt>
          <cx:pt idx="19604">2009</cx:pt>
          <cx:pt idx="19605">2009</cx:pt>
          <cx:pt idx="19606">2009</cx:pt>
          <cx:pt idx="19607">2009</cx:pt>
          <cx:pt idx="19608">2009</cx:pt>
          <cx:pt idx="19609">2009</cx:pt>
          <cx:pt idx="19610">2009</cx:pt>
          <cx:pt idx="19611">2009</cx:pt>
          <cx:pt idx="19612">2009</cx:pt>
          <cx:pt idx="19613">2009</cx:pt>
          <cx:pt idx="19614">2009</cx:pt>
          <cx:pt idx="19615">2009</cx:pt>
          <cx:pt idx="19616">2009</cx:pt>
          <cx:pt idx="19617">2009</cx:pt>
          <cx:pt idx="19618">2009</cx:pt>
          <cx:pt idx="19619">2009</cx:pt>
          <cx:pt idx="19620">2009</cx:pt>
          <cx:pt idx="19621">2009</cx:pt>
          <cx:pt idx="19622">2009</cx:pt>
          <cx:pt idx="19623">2009</cx:pt>
          <cx:pt idx="19624">2009</cx:pt>
          <cx:pt idx="19625">2009</cx:pt>
          <cx:pt idx="19626">2009</cx:pt>
          <cx:pt idx="19627">2009</cx:pt>
          <cx:pt idx="19628">2009</cx:pt>
          <cx:pt idx="19629">2009</cx:pt>
          <cx:pt idx="19630">2009</cx:pt>
          <cx:pt idx="19631">2009</cx:pt>
          <cx:pt idx="19632">2009</cx:pt>
          <cx:pt idx="19633">2009</cx:pt>
          <cx:pt idx="19634">2009</cx:pt>
          <cx:pt idx="19635">2009</cx:pt>
          <cx:pt idx="19636">2009</cx:pt>
          <cx:pt idx="19637">2009</cx:pt>
          <cx:pt idx="19638">2009</cx:pt>
          <cx:pt idx="19639">2009</cx:pt>
          <cx:pt idx="19640">2009</cx:pt>
          <cx:pt idx="19641">2009</cx:pt>
          <cx:pt idx="19642">2009</cx:pt>
          <cx:pt idx="19643">2009</cx:pt>
          <cx:pt idx="19644">2009</cx:pt>
          <cx:pt idx="19645">2009</cx:pt>
          <cx:pt idx="19646">2009</cx:pt>
          <cx:pt idx="19647">2009</cx:pt>
          <cx:pt idx="19648">2009</cx:pt>
          <cx:pt idx="19649">2009</cx:pt>
          <cx:pt idx="19650">2009</cx:pt>
          <cx:pt idx="19651">2009</cx:pt>
          <cx:pt idx="19652">2009</cx:pt>
          <cx:pt idx="19653">2009</cx:pt>
          <cx:pt idx="19654">2009</cx:pt>
          <cx:pt idx="19655">2009</cx:pt>
          <cx:pt idx="19656">2009</cx:pt>
          <cx:pt idx="19657">2009</cx:pt>
          <cx:pt idx="19658">2009</cx:pt>
          <cx:pt idx="19659">2009</cx:pt>
          <cx:pt idx="19660">2009</cx:pt>
          <cx:pt idx="19661">2009</cx:pt>
          <cx:pt idx="19662">2009</cx:pt>
          <cx:pt idx="19663">2009</cx:pt>
          <cx:pt idx="19664">2009</cx:pt>
          <cx:pt idx="19665">2009</cx:pt>
          <cx:pt idx="19666">2009</cx:pt>
          <cx:pt idx="19667">2009</cx:pt>
          <cx:pt idx="19668">2009</cx:pt>
          <cx:pt idx="19669">2009</cx:pt>
          <cx:pt idx="19670">2009</cx:pt>
          <cx:pt idx="19671">2009</cx:pt>
          <cx:pt idx="19672">2009</cx:pt>
          <cx:pt idx="19673">2009</cx:pt>
          <cx:pt idx="19674">2009</cx:pt>
          <cx:pt idx="19675">2009</cx:pt>
          <cx:pt idx="19676">2009</cx:pt>
          <cx:pt idx="19677">2009</cx:pt>
          <cx:pt idx="19678">2009</cx:pt>
          <cx:pt idx="19679">2009</cx:pt>
          <cx:pt idx="19680">2009</cx:pt>
          <cx:pt idx="19681">2009</cx:pt>
          <cx:pt idx="19682">2009</cx:pt>
          <cx:pt idx="19683">2009</cx:pt>
          <cx:pt idx="19684">2009</cx:pt>
          <cx:pt idx="19685">2009</cx:pt>
          <cx:pt idx="19686">2009</cx:pt>
          <cx:pt idx="19687">2009</cx:pt>
          <cx:pt idx="19688">2009</cx:pt>
          <cx:pt idx="19689">2009</cx:pt>
          <cx:pt idx="19690">2009</cx:pt>
          <cx:pt idx="19691">2009</cx:pt>
          <cx:pt idx="19692">2009</cx:pt>
          <cx:pt idx="19693">2009</cx:pt>
          <cx:pt idx="19694">2009</cx:pt>
          <cx:pt idx="19695">2009</cx:pt>
          <cx:pt idx="19696">2009</cx:pt>
          <cx:pt idx="19697">2009</cx:pt>
          <cx:pt idx="19698">2009</cx:pt>
          <cx:pt idx="19699">2009</cx:pt>
          <cx:pt idx="19700">2009</cx:pt>
          <cx:pt idx="19701">2009</cx:pt>
          <cx:pt idx="19702">2009</cx:pt>
          <cx:pt idx="19703">2009</cx:pt>
          <cx:pt idx="19704">2009</cx:pt>
          <cx:pt idx="19705">2009</cx:pt>
          <cx:pt idx="19706">2009</cx:pt>
          <cx:pt idx="19707">2009</cx:pt>
          <cx:pt idx="19708">2009</cx:pt>
          <cx:pt idx="19709">2009</cx:pt>
          <cx:pt idx="19710">2009</cx:pt>
          <cx:pt idx="19711">2009</cx:pt>
          <cx:pt idx="19712">2009</cx:pt>
          <cx:pt idx="19713">2009</cx:pt>
          <cx:pt idx="19714">2009</cx:pt>
          <cx:pt idx="19715">2009</cx:pt>
          <cx:pt idx="19716">2009</cx:pt>
          <cx:pt idx="19717">2009</cx:pt>
          <cx:pt idx="19718">2009</cx:pt>
          <cx:pt idx="19719">2009</cx:pt>
          <cx:pt idx="19720">2009</cx:pt>
          <cx:pt idx="19721">2009</cx:pt>
          <cx:pt idx="19722">2009</cx:pt>
          <cx:pt idx="19723">2009</cx:pt>
          <cx:pt idx="19724">2009</cx:pt>
          <cx:pt idx="19725">2009</cx:pt>
          <cx:pt idx="19726">2009</cx:pt>
          <cx:pt idx="19727">2009</cx:pt>
          <cx:pt idx="19728">2009</cx:pt>
          <cx:pt idx="19729">2009</cx:pt>
          <cx:pt idx="19730">2009</cx:pt>
          <cx:pt idx="19731">2009</cx:pt>
          <cx:pt idx="19732">2009</cx:pt>
          <cx:pt idx="19733">2009</cx:pt>
          <cx:pt idx="19734">2009</cx:pt>
          <cx:pt idx="19735">2009</cx:pt>
          <cx:pt idx="19736">2009</cx:pt>
          <cx:pt idx="19737">2009</cx:pt>
          <cx:pt idx="19738">2009</cx:pt>
          <cx:pt idx="19739">2009</cx:pt>
          <cx:pt idx="19740">2009</cx:pt>
          <cx:pt idx="19741">2009</cx:pt>
          <cx:pt idx="19742">2009</cx:pt>
          <cx:pt idx="19743">2009</cx:pt>
          <cx:pt idx="19744">2009</cx:pt>
          <cx:pt idx="19745">2009</cx:pt>
          <cx:pt idx="19746">2009</cx:pt>
          <cx:pt idx="19747">2009</cx:pt>
          <cx:pt idx="19748">2009</cx:pt>
          <cx:pt idx="19749">2009</cx:pt>
          <cx:pt idx="19750">2009</cx:pt>
          <cx:pt idx="19751">2009</cx:pt>
          <cx:pt idx="19752">2009</cx:pt>
          <cx:pt idx="19753">2009</cx:pt>
          <cx:pt idx="19754">2009</cx:pt>
          <cx:pt idx="19755">2009</cx:pt>
          <cx:pt idx="19756">2009</cx:pt>
          <cx:pt idx="19757">2009</cx:pt>
          <cx:pt idx="19758">2009</cx:pt>
          <cx:pt idx="19759">2009</cx:pt>
          <cx:pt idx="19760">2009</cx:pt>
          <cx:pt idx="19761">2009</cx:pt>
          <cx:pt idx="19762">2009</cx:pt>
          <cx:pt idx="19763">2009</cx:pt>
          <cx:pt idx="19764">2009</cx:pt>
          <cx:pt idx="19765">2009</cx:pt>
          <cx:pt idx="19766">2009</cx:pt>
          <cx:pt idx="19767">2009</cx:pt>
          <cx:pt idx="19768">2009</cx:pt>
          <cx:pt idx="19769">2009</cx:pt>
          <cx:pt idx="19770">2009</cx:pt>
          <cx:pt idx="19771">2009</cx:pt>
          <cx:pt idx="19772">2009</cx:pt>
          <cx:pt idx="19773">2009</cx:pt>
          <cx:pt idx="19774">2009</cx:pt>
          <cx:pt idx="19775">2009</cx:pt>
          <cx:pt idx="19776">2009</cx:pt>
          <cx:pt idx="19777">2009</cx:pt>
          <cx:pt idx="19778">2009</cx:pt>
          <cx:pt idx="19779">2009</cx:pt>
          <cx:pt idx="19780">2009</cx:pt>
          <cx:pt idx="19781">2009</cx:pt>
          <cx:pt idx="19782">2009</cx:pt>
          <cx:pt idx="19783">2009</cx:pt>
          <cx:pt idx="19784">2009</cx:pt>
          <cx:pt idx="19785">2009</cx:pt>
          <cx:pt idx="19786">2009</cx:pt>
          <cx:pt idx="19787">2009</cx:pt>
          <cx:pt idx="19788">2009</cx:pt>
          <cx:pt idx="19789">2009</cx:pt>
          <cx:pt idx="19790">2009</cx:pt>
          <cx:pt idx="19791">2009</cx:pt>
          <cx:pt idx="19792">2009</cx:pt>
          <cx:pt idx="19793">2009</cx:pt>
          <cx:pt idx="19794">2009</cx:pt>
          <cx:pt idx="19795">2009</cx:pt>
          <cx:pt idx="19796">2009</cx:pt>
          <cx:pt idx="19797">2009</cx:pt>
          <cx:pt idx="19798">2009</cx:pt>
          <cx:pt idx="19799">2009</cx:pt>
          <cx:pt idx="19800">2009</cx:pt>
          <cx:pt idx="19801">2009</cx:pt>
          <cx:pt idx="19802">2009</cx:pt>
          <cx:pt idx="19803">2009</cx:pt>
          <cx:pt idx="19804">2009</cx:pt>
          <cx:pt idx="19805">2009</cx:pt>
          <cx:pt idx="19806">2009</cx:pt>
          <cx:pt idx="19807">2009</cx:pt>
          <cx:pt idx="19808">2009</cx:pt>
          <cx:pt idx="19809">2009</cx:pt>
          <cx:pt idx="19810">2009</cx:pt>
          <cx:pt idx="19811">2009</cx:pt>
          <cx:pt idx="19812">2009</cx:pt>
          <cx:pt idx="19813">2009</cx:pt>
          <cx:pt idx="19814">2009</cx:pt>
          <cx:pt idx="19815">2009</cx:pt>
          <cx:pt idx="19816">2009</cx:pt>
          <cx:pt idx="19817">2009</cx:pt>
          <cx:pt idx="19818">2009</cx:pt>
          <cx:pt idx="19819">2009</cx:pt>
          <cx:pt idx="19820">2009</cx:pt>
          <cx:pt idx="19821">2009</cx:pt>
          <cx:pt idx="19822">2009</cx:pt>
          <cx:pt idx="19823">2009</cx:pt>
          <cx:pt idx="19824">2009</cx:pt>
          <cx:pt idx="19825">2009</cx:pt>
          <cx:pt idx="19826">2009</cx:pt>
          <cx:pt idx="19827">2009</cx:pt>
          <cx:pt idx="19828">2009</cx:pt>
          <cx:pt idx="19829">2009</cx:pt>
          <cx:pt idx="19830">2009</cx:pt>
          <cx:pt idx="19831">2009</cx:pt>
          <cx:pt idx="19832">2009</cx:pt>
          <cx:pt idx="19833">2009</cx:pt>
          <cx:pt idx="19834">2009</cx:pt>
          <cx:pt idx="19835">2009</cx:pt>
          <cx:pt idx="19836">2009</cx:pt>
          <cx:pt idx="19837">2009</cx:pt>
          <cx:pt idx="19838">2009</cx:pt>
          <cx:pt idx="19839">2009</cx:pt>
          <cx:pt idx="19840">2009</cx:pt>
          <cx:pt idx="19841">2009</cx:pt>
          <cx:pt idx="19842">2009</cx:pt>
          <cx:pt idx="19843">2009</cx:pt>
          <cx:pt idx="19844">2009</cx:pt>
          <cx:pt idx="19845">2009</cx:pt>
          <cx:pt idx="19846">2009</cx:pt>
          <cx:pt idx="19847">2009</cx:pt>
          <cx:pt idx="19848">2009</cx:pt>
          <cx:pt idx="19849">2009</cx:pt>
          <cx:pt idx="19850">2009</cx:pt>
          <cx:pt idx="19851">2009</cx:pt>
          <cx:pt idx="19852">2009</cx:pt>
          <cx:pt idx="19853">2009</cx:pt>
          <cx:pt idx="19854">2009</cx:pt>
          <cx:pt idx="19855">2009</cx:pt>
          <cx:pt idx="19856">2009</cx:pt>
          <cx:pt idx="19857">2009</cx:pt>
          <cx:pt idx="19858">2009</cx:pt>
          <cx:pt idx="19859">2009</cx:pt>
          <cx:pt idx="19860">2009</cx:pt>
          <cx:pt idx="19861">2009</cx:pt>
          <cx:pt idx="19862">2009</cx:pt>
          <cx:pt idx="19863">2009</cx:pt>
          <cx:pt idx="19864">2009</cx:pt>
          <cx:pt idx="19865">2009</cx:pt>
          <cx:pt idx="19866">2009</cx:pt>
          <cx:pt idx="19867">2009</cx:pt>
          <cx:pt idx="19868">2009</cx:pt>
          <cx:pt idx="19869">2009</cx:pt>
          <cx:pt idx="19870">2009</cx:pt>
          <cx:pt idx="19871">2009</cx:pt>
          <cx:pt idx="19872">2009</cx:pt>
          <cx:pt idx="19873">2009</cx:pt>
          <cx:pt idx="19874">2009</cx:pt>
          <cx:pt idx="19875">2009</cx:pt>
          <cx:pt idx="19876">2009</cx:pt>
          <cx:pt idx="19877">2009</cx:pt>
          <cx:pt idx="19878">2009</cx:pt>
          <cx:pt idx="19879">2009</cx:pt>
          <cx:pt idx="19880">2009</cx:pt>
          <cx:pt idx="19881">2009</cx:pt>
          <cx:pt idx="19882">2009</cx:pt>
          <cx:pt idx="19883">2009</cx:pt>
          <cx:pt idx="19884">2009</cx:pt>
          <cx:pt idx="19885">2009</cx:pt>
          <cx:pt idx="19886">2009</cx:pt>
          <cx:pt idx="19887">2009</cx:pt>
          <cx:pt idx="19888">2009</cx:pt>
          <cx:pt idx="19889">2009</cx:pt>
          <cx:pt idx="19890">2009</cx:pt>
          <cx:pt idx="19891">2009</cx:pt>
          <cx:pt idx="19892">2009</cx:pt>
          <cx:pt idx="19893">2009</cx:pt>
          <cx:pt idx="19894">2009</cx:pt>
          <cx:pt idx="19895">2009</cx:pt>
          <cx:pt idx="19896">2009</cx:pt>
          <cx:pt idx="19897">2009</cx:pt>
          <cx:pt idx="19898">2009</cx:pt>
          <cx:pt idx="19899">2009</cx:pt>
          <cx:pt idx="19900">2009</cx:pt>
          <cx:pt idx="19901">2009</cx:pt>
          <cx:pt idx="19902">2009</cx:pt>
          <cx:pt idx="19903">2009</cx:pt>
          <cx:pt idx="19904">2009</cx:pt>
          <cx:pt idx="19905">2009</cx:pt>
          <cx:pt idx="19906">2009</cx:pt>
          <cx:pt idx="19907">2009</cx:pt>
          <cx:pt idx="19908">2009</cx:pt>
          <cx:pt idx="19909">2009</cx:pt>
          <cx:pt idx="19910">2009</cx:pt>
          <cx:pt idx="19911">2009</cx:pt>
          <cx:pt idx="19912">2009</cx:pt>
          <cx:pt idx="19913">2009</cx:pt>
          <cx:pt idx="19914">2009</cx:pt>
          <cx:pt idx="19915">2009</cx:pt>
          <cx:pt idx="19916">2009</cx:pt>
          <cx:pt idx="19917">2009</cx:pt>
          <cx:pt idx="19918">2009</cx:pt>
          <cx:pt idx="19919">2009</cx:pt>
          <cx:pt idx="19920">2009</cx:pt>
          <cx:pt idx="19921">2009</cx:pt>
          <cx:pt idx="19922">2009</cx:pt>
          <cx:pt idx="19923">2009</cx:pt>
          <cx:pt idx="19924">2009</cx:pt>
          <cx:pt idx="19925">2009</cx:pt>
          <cx:pt idx="19926">2009</cx:pt>
          <cx:pt idx="19927">2009</cx:pt>
          <cx:pt idx="19928">2009</cx:pt>
          <cx:pt idx="19929">2009</cx:pt>
          <cx:pt idx="19930">2009</cx:pt>
          <cx:pt idx="19931">2009</cx:pt>
          <cx:pt idx="19932">2009</cx:pt>
          <cx:pt idx="19933">2009</cx:pt>
          <cx:pt idx="19934">2009</cx:pt>
          <cx:pt idx="19935">2009</cx:pt>
          <cx:pt idx="19936">2009</cx:pt>
          <cx:pt idx="19937">2009</cx:pt>
          <cx:pt idx="19938">2009</cx:pt>
          <cx:pt idx="19939">2009</cx:pt>
          <cx:pt idx="19940">2009</cx:pt>
          <cx:pt idx="19941">2009</cx:pt>
          <cx:pt idx="19942">2009</cx:pt>
          <cx:pt idx="19943">2009</cx:pt>
          <cx:pt idx="19944">2009</cx:pt>
          <cx:pt idx="19945">2009</cx:pt>
          <cx:pt idx="19946">2009</cx:pt>
          <cx:pt idx="19947">2009</cx:pt>
          <cx:pt idx="19948">2009</cx:pt>
          <cx:pt idx="19949">2009</cx:pt>
          <cx:pt idx="19950">2009</cx:pt>
          <cx:pt idx="19951">2009</cx:pt>
          <cx:pt idx="19952">2009</cx:pt>
          <cx:pt idx="19953">2009</cx:pt>
          <cx:pt idx="19954">2009</cx:pt>
          <cx:pt idx="19955">2009</cx:pt>
          <cx:pt idx="19956">2009</cx:pt>
          <cx:pt idx="19957">2009</cx:pt>
          <cx:pt idx="19958">2009</cx:pt>
          <cx:pt idx="19959">2009</cx:pt>
          <cx:pt idx="19960">2009</cx:pt>
          <cx:pt idx="19961">2009</cx:pt>
          <cx:pt idx="19962">2009</cx:pt>
          <cx:pt idx="19963">2009</cx:pt>
          <cx:pt idx="19964">2009</cx:pt>
          <cx:pt idx="19965">2009</cx:pt>
          <cx:pt idx="19966">2009</cx:pt>
          <cx:pt idx="19967">2009</cx:pt>
          <cx:pt idx="19968">2009</cx:pt>
          <cx:pt idx="19969">2009</cx:pt>
          <cx:pt idx="19970">2009</cx:pt>
          <cx:pt idx="19971">2009</cx:pt>
          <cx:pt idx="19972">2009</cx:pt>
          <cx:pt idx="19973">2009</cx:pt>
          <cx:pt idx="19974">2009</cx:pt>
          <cx:pt idx="19975">2009</cx:pt>
          <cx:pt idx="19976">2009</cx:pt>
          <cx:pt idx="19977">2009</cx:pt>
          <cx:pt idx="19978">2009</cx:pt>
          <cx:pt idx="19979">2009</cx:pt>
          <cx:pt idx="19980">2009</cx:pt>
          <cx:pt idx="19981">2009</cx:pt>
          <cx:pt idx="19982">2009</cx:pt>
          <cx:pt idx="19983">2009</cx:pt>
          <cx:pt idx="19984">2009</cx:pt>
          <cx:pt idx="19985">2009</cx:pt>
          <cx:pt idx="19986">2009</cx:pt>
          <cx:pt idx="19987">2009</cx:pt>
          <cx:pt idx="19988">2009</cx:pt>
          <cx:pt idx="19989">2009</cx:pt>
          <cx:pt idx="19990">2009</cx:pt>
          <cx:pt idx="19991">2009</cx:pt>
          <cx:pt idx="19992">2009</cx:pt>
          <cx:pt idx="19993">2009</cx:pt>
          <cx:pt idx="19994">2009</cx:pt>
          <cx:pt idx="19995">2009</cx:pt>
          <cx:pt idx="19996">2009</cx:pt>
          <cx:pt idx="19997">2009</cx:pt>
          <cx:pt idx="19998">2009</cx:pt>
          <cx:pt idx="19999">2009</cx:pt>
          <cx:pt idx="20000">2009</cx:pt>
          <cx:pt idx="20001">2009</cx:pt>
          <cx:pt idx="20002">2009</cx:pt>
          <cx:pt idx="20003">2009</cx:pt>
          <cx:pt idx="20004">2009</cx:pt>
          <cx:pt idx="20005">2009</cx:pt>
          <cx:pt idx="20006">2009</cx:pt>
          <cx:pt idx="20007">2009</cx:pt>
          <cx:pt idx="20008">2009</cx:pt>
          <cx:pt idx="20009">2009</cx:pt>
          <cx:pt idx="20010">2009</cx:pt>
          <cx:pt idx="20011">2009</cx:pt>
          <cx:pt idx="20012">2009</cx:pt>
          <cx:pt idx="20013">2009</cx:pt>
          <cx:pt idx="20014">2009</cx:pt>
          <cx:pt idx="20015">2009</cx:pt>
          <cx:pt idx="20016">2009</cx:pt>
          <cx:pt idx="20017">2009</cx:pt>
          <cx:pt idx="20018">2009</cx:pt>
          <cx:pt idx="20019">2009</cx:pt>
          <cx:pt idx="20020">2009</cx:pt>
          <cx:pt idx="20021">2009</cx:pt>
          <cx:pt idx="20022">2009</cx:pt>
          <cx:pt idx="20023">2009</cx:pt>
          <cx:pt idx="20024">2009</cx:pt>
          <cx:pt idx="20025">2009</cx:pt>
          <cx:pt idx="20026">2009</cx:pt>
          <cx:pt idx="20027">2009</cx:pt>
          <cx:pt idx="20028">2009</cx:pt>
          <cx:pt idx="20029">2009</cx:pt>
          <cx:pt idx="20030">2009</cx:pt>
          <cx:pt idx="20031">2009</cx:pt>
          <cx:pt idx="20032">2009</cx:pt>
          <cx:pt idx="20033">2009</cx:pt>
          <cx:pt idx="20034">2009</cx:pt>
          <cx:pt idx="20035">2009</cx:pt>
          <cx:pt idx="20036">2009</cx:pt>
          <cx:pt idx="20037">2009</cx:pt>
          <cx:pt idx="20038">2009</cx:pt>
          <cx:pt idx="20039">2009</cx:pt>
          <cx:pt idx="20040">2009</cx:pt>
          <cx:pt idx="20041">2009</cx:pt>
          <cx:pt idx="20042">2009</cx:pt>
          <cx:pt idx="20043">2009</cx:pt>
          <cx:pt idx="20044">2009</cx:pt>
          <cx:pt idx="20045">2009</cx:pt>
          <cx:pt idx="20046">2009</cx:pt>
          <cx:pt idx="20047">2009</cx:pt>
          <cx:pt idx="20048">2009</cx:pt>
          <cx:pt idx="20049">2009</cx:pt>
          <cx:pt idx="20050">2009</cx:pt>
          <cx:pt idx="20051">2009</cx:pt>
          <cx:pt idx="20052">2009</cx:pt>
          <cx:pt idx="20053">2009</cx:pt>
          <cx:pt idx="20054">2009</cx:pt>
          <cx:pt idx="20055">2009</cx:pt>
          <cx:pt idx="20056">2009</cx:pt>
          <cx:pt idx="20057">2009</cx:pt>
          <cx:pt idx="20058">2009</cx:pt>
          <cx:pt idx="20059">2009</cx:pt>
          <cx:pt idx="20060">2009</cx:pt>
          <cx:pt idx="20061">2009</cx:pt>
          <cx:pt idx="20062">2009</cx:pt>
          <cx:pt idx="20063">2009</cx:pt>
          <cx:pt idx="20064">2009</cx:pt>
          <cx:pt idx="20065">2009</cx:pt>
          <cx:pt idx="20066">2009</cx:pt>
          <cx:pt idx="20067">2009</cx:pt>
          <cx:pt idx="20068">2009</cx:pt>
          <cx:pt idx="20069">2009</cx:pt>
          <cx:pt idx="20070">2009</cx:pt>
          <cx:pt idx="20071">2009</cx:pt>
          <cx:pt idx="20072">2009</cx:pt>
          <cx:pt idx="20073">2009</cx:pt>
          <cx:pt idx="20074">2009</cx:pt>
          <cx:pt idx="20075">2009</cx:pt>
          <cx:pt idx="20076">2009</cx:pt>
          <cx:pt idx="20077">2009</cx:pt>
          <cx:pt idx="20078">2009</cx:pt>
          <cx:pt idx="20079">2009</cx:pt>
          <cx:pt idx="20080">2009</cx:pt>
          <cx:pt idx="20081">2009</cx:pt>
          <cx:pt idx="20082">2009</cx:pt>
          <cx:pt idx="20083">2009</cx:pt>
          <cx:pt idx="20084">2009</cx:pt>
          <cx:pt idx="20085">2009</cx:pt>
          <cx:pt idx="20086">2009</cx:pt>
          <cx:pt idx="20087">2009</cx:pt>
          <cx:pt idx="20088">2009</cx:pt>
          <cx:pt idx="20089">2009</cx:pt>
          <cx:pt idx="20090">2009</cx:pt>
          <cx:pt idx="20091">2009</cx:pt>
          <cx:pt idx="20092">2009</cx:pt>
          <cx:pt idx="20093">2009</cx:pt>
          <cx:pt idx="20094">2009</cx:pt>
          <cx:pt idx="20095">2009</cx:pt>
          <cx:pt idx="20096">2009</cx:pt>
          <cx:pt idx="20097">2009</cx:pt>
          <cx:pt idx="20098">2009</cx:pt>
          <cx:pt idx="20099">2009</cx:pt>
          <cx:pt idx="20100">2009</cx:pt>
          <cx:pt idx="20101">2009</cx:pt>
          <cx:pt idx="20102">2009</cx:pt>
          <cx:pt idx="20103">2009</cx:pt>
          <cx:pt idx="20104">2009</cx:pt>
          <cx:pt idx="20105">2009</cx:pt>
          <cx:pt idx="20106">2009</cx:pt>
          <cx:pt idx="20107">2009</cx:pt>
          <cx:pt idx="20108">2009</cx:pt>
          <cx:pt idx="20109">2009</cx:pt>
          <cx:pt idx="20110">2009</cx:pt>
          <cx:pt idx="20111">2009</cx:pt>
          <cx:pt idx="20112">2009</cx:pt>
          <cx:pt idx="20113">2009</cx:pt>
          <cx:pt idx="20114">2009</cx:pt>
          <cx:pt idx="20115">2009</cx:pt>
          <cx:pt idx="20116">2009</cx:pt>
          <cx:pt idx="20117">2009</cx:pt>
          <cx:pt idx="20118">2009</cx:pt>
          <cx:pt idx="20119">2009</cx:pt>
          <cx:pt idx="20120">2009</cx:pt>
          <cx:pt idx="20121">2009</cx:pt>
          <cx:pt idx="20122">2009</cx:pt>
          <cx:pt idx="20123">2009</cx:pt>
          <cx:pt idx="20124">2009</cx:pt>
          <cx:pt idx="20125">2009</cx:pt>
          <cx:pt idx="20126">2009</cx:pt>
          <cx:pt idx="20127">2009</cx:pt>
          <cx:pt idx="20128">2009</cx:pt>
          <cx:pt idx="20129">2009</cx:pt>
          <cx:pt idx="20130">2009</cx:pt>
          <cx:pt idx="20131">2009</cx:pt>
          <cx:pt idx="20132">2009</cx:pt>
          <cx:pt idx="20133">2009</cx:pt>
          <cx:pt idx="20134">2009</cx:pt>
          <cx:pt idx="20135">2009</cx:pt>
          <cx:pt idx="20136">2009</cx:pt>
          <cx:pt idx="20137">2009</cx:pt>
          <cx:pt idx="20138">2009</cx:pt>
          <cx:pt idx="20139">2009</cx:pt>
          <cx:pt idx="20140">2009</cx:pt>
          <cx:pt idx="20141">2009</cx:pt>
          <cx:pt idx="20142">2009</cx:pt>
          <cx:pt idx="20143">2009</cx:pt>
          <cx:pt idx="20144">2009</cx:pt>
          <cx:pt idx="20145">2009</cx:pt>
          <cx:pt idx="20146">2009</cx:pt>
          <cx:pt idx="20147">2009</cx:pt>
          <cx:pt idx="20148">2009</cx:pt>
          <cx:pt idx="20149">2009</cx:pt>
          <cx:pt idx="20150">2009</cx:pt>
          <cx:pt idx="20151">2009</cx:pt>
          <cx:pt idx="20152">2009</cx:pt>
          <cx:pt idx="20153">2009</cx:pt>
          <cx:pt idx="20154">2009</cx:pt>
          <cx:pt idx="20155">2009</cx:pt>
          <cx:pt idx="20156">2009</cx:pt>
          <cx:pt idx="20157">2009</cx:pt>
          <cx:pt idx="20158">2009</cx:pt>
          <cx:pt idx="20159">2009</cx:pt>
          <cx:pt idx="20160">2009</cx:pt>
          <cx:pt idx="20161">2009</cx:pt>
          <cx:pt idx="20162">2009</cx:pt>
          <cx:pt idx="20163">2009</cx:pt>
          <cx:pt idx="20164">2009</cx:pt>
          <cx:pt idx="20165">2009</cx:pt>
          <cx:pt idx="20166">2009</cx:pt>
          <cx:pt idx="20167">2009</cx:pt>
          <cx:pt idx="20168">2009</cx:pt>
          <cx:pt idx="20169">2009</cx:pt>
          <cx:pt idx="20170">2009</cx:pt>
          <cx:pt idx="20171">2009</cx:pt>
          <cx:pt idx="20172">2009</cx:pt>
          <cx:pt idx="20173">2009</cx:pt>
          <cx:pt idx="20174">2009</cx:pt>
          <cx:pt idx="20175">2009</cx:pt>
          <cx:pt idx="20176">2009</cx:pt>
          <cx:pt idx="20177">2009</cx:pt>
          <cx:pt idx="20178">2009</cx:pt>
          <cx:pt idx="20179">2009</cx:pt>
          <cx:pt idx="20180">2009</cx:pt>
          <cx:pt idx="20181">2009</cx:pt>
          <cx:pt idx="20182">2009</cx:pt>
          <cx:pt idx="20183">2009</cx:pt>
          <cx:pt idx="20184">2009</cx:pt>
          <cx:pt idx="20185">2009</cx:pt>
          <cx:pt idx="20186">2009</cx:pt>
          <cx:pt idx="20187">2009</cx:pt>
          <cx:pt idx="20188">2009</cx:pt>
          <cx:pt idx="20189">2009</cx:pt>
          <cx:pt idx="20190">2009</cx:pt>
          <cx:pt idx="20191">2009</cx:pt>
          <cx:pt idx="20192">2009</cx:pt>
          <cx:pt idx="20193">2009</cx:pt>
          <cx:pt idx="20194">2009</cx:pt>
          <cx:pt idx="20195">2009</cx:pt>
          <cx:pt idx="20196">2009</cx:pt>
          <cx:pt idx="20197">2009</cx:pt>
          <cx:pt idx="20198">2009</cx:pt>
          <cx:pt idx="20199">2009</cx:pt>
          <cx:pt idx="20200">2009</cx:pt>
          <cx:pt idx="20201">2009</cx:pt>
          <cx:pt idx="20202">2009</cx:pt>
          <cx:pt idx="20203">2009</cx:pt>
          <cx:pt idx="20204">2009</cx:pt>
          <cx:pt idx="20205">2009</cx:pt>
          <cx:pt idx="20206">2009</cx:pt>
          <cx:pt idx="20207">2009</cx:pt>
          <cx:pt idx="20208">2009</cx:pt>
          <cx:pt idx="20209">2009</cx:pt>
          <cx:pt idx="20210">2009</cx:pt>
          <cx:pt idx="20211">2009</cx:pt>
          <cx:pt idx="20212">2009</cx:pt>
          <cx:pt idx="20213">2009</cx:pt>
          <cx:pt idx="20214">2009</cx:pt>
          <cx:pt idx="20215">2009</cx:pt>
          <cx:pt idx="20216">2009</cx:pt>
          <cx:pt idx="20217">2009</cx:pt>
          <cx:pt idx="20218">2009</cx:pt>
          <cx:pt idx="20219">2009</cx:pt>
          <cx:pt idx="20220">2009</cx:pt>
          <cx:pt idx="20221">2009</cx:pt>
          <cx:pt idx="20222">2009</cx:pt>
          <cx:pt idx="20223">2009</cx:pt>
          <cx:pt idx="20224">2009</cx:pt>
          <cx:pt idx="20225">2009</cx:pt>
          <cx:pt idx="20226">2009</cx:pt>
          <cx:pt idx="20227">2009</cx:pt>
          <cx:pt idx="20228">2009</cx:pt>
          <cx:pt idx="20229">2009</cx:pt>
          <cx:pt idx="20230">2009</cx:pt>
          <cx:pt idx="20231">2009</cx:pt>
          <cx:pt idx="20232">2009</cx:pt>
          <cx:pt idx="20233">2009</cx:pt>
          <cx:pt idx="20234">2009</cx:pt>
          <cx:pt idx="20235">2009</cx:pt>
          <cx:pt idx="20236">2009</cx:pt>
          <cx:pt idx="20237">2009</cx:pt>
          <cx:pt idx="20238">2009</cx:pt>
          <cx:pt idx="20239">2009</cx:pt>
          <cx:pt idx="20240">2009</cx:pt>
          <cx:pt idx="20241">2009</cx:pt>
          <cx:pt idx="20242">2009</cx:pt>
          <cx:pt idx="20243">2009</cx:pt>
          <cx:pt idx="20244">2009</cx:pt>
          <cx:pt idx="20245">2009</cx:pt>
          <cx:pt idx="20246">2009</cx:pt>
          <cx:pt idx="20247">2009</cx:pt>
          <cx:pt idx="20248">2009</cx:pt>
          <cx:pt idx="20249">2009</cx:pt>
          <cx:pt idx="20250">2009</cx:pt>
          <cx:pt idx="20251">2009</cx:pt>
          <cx:pt idx="20252">2009</cx:pt>
          <cx:pt idx="20253">2009</cx:pt>
          <cx:pt idx="20254">2009</cx:pt>
          <cx:pt idx="20255">2009</cx:pt>
          <cx:pt idx="20256">2009</cx:pt>
          <cx:pt idx="20257">2009</cx:pt>
          <cx:pt idx="20258">2009</cx:pt>
          <cx:pt idx="20259">2009</cx:pt>
          <cx:pt idx="20260">2009</cx:pt>
          <cx:pt idx="20261">2009</cx:pt>
          <cx:pt idx="20262">2009</cx:pt>
          <cx:pt idx="20263">2009</cx:pt>
          <cx:pt idx="20264">2009</cx:pt>
          <cx:pt idx="20265">2009</cx:pt>
          <cx:pt idx="20266">2009</cx:pt>
          <cx:pt idx="20267">2009</cx:pt>
          <cx:pt idx="20268">2009</cx:pt>
          <cx:pt idx="20269">2009</cx:pt>
          <cx:pt idx="20270">2009</cx:pt>
          <cx:pt idx="20271">2009</cx:pt>
          <cx:pt idx="20272">2009</cx:pt>
          <cx:pt idx="20273">2009</cx:pt>
          <cx:pt idx="20274">2009</cx:pt>
          <cx:pt idx="20275">2009</cx:pt>
          <cx:pt idx="20276">2009</cx:pt>
          <cx:pt idx="20277">2009</cx:pt>
          <cx:pt idx="20278">2009</cx:pt>
          <cx:pt idx="20279">2009</cx:pt>
          <cx:pt idx="20280">2009</cx:pt>
          <cx:pt idx="20281">2009</cx:pt>
          <cx:pt idx="20282">2009</cx:pt>
          <cx:pt idx="20283">2009</cx:pt>
          <cx:pt idx="20284">2009</cx:pt>
          <cx:pt idx="20285">2009</cx:pt>
          <cx:pt idx="20286">2009</cx:pt>
          <cx:pt idx="20287">2009</cx:pt>
          <cx:pt idx="20288">2009</cx:pt>
          <cx:pt idx="20289">2009</cx:pt>
          <cx:pt idx="20290">2009</cx:pt>
          <cx:pt idx="20291">2009</cx:pt>
          <cx:pt idx="20292">2009</cx:pt>
          <cx:pt idx="20293">2009</cx:pt>
          <cx:pt idx="20294">2009</cx:pt>
          <cx:pt idx="20295">2009</cx:pt>
          <cx:pt idx="20296">2009</cx:pt>
          <cx:pt idx="20297">2009</cx:pt>
          <cx:pt idx="20298">2009</cx:pt>
          <cx:pt idx="20299">2009</cx:pt>
          <cx:pt idx="20300">2009</cx:pt>
          <cx:pt idx="20301">2009</cx:pt>
          <cx:pt idx="20302">2009</cx:pt>
          <cx:pt idx="20303">2009</cx:pt>
          <cx:pt idx="20304">2009</cx:pt>
          <cx:pt idx="20305">2009</cx:pt>
          <cx:pt idx="20306">2009</cx:pt>
          <cx:pt idx="20307">2009</cx:pt>
          <cx:pt idx="20308">2009</cx:pt>
          <cx:pt idx="20309">2009</cx:pt>
          <cx:pt idx="20310">2009</cx:pt>
          <cx:pt idx="20311">2009</cx:pt>
          <cx:pt idx="20312">2009</cx:pt>
          <cx:pt idx="20313">2009</cx:pt>
          <cx:pt idx="20314">2009</cx:pt>
          <cx:pt idx="20315">2009</cx:pt>
          <cx:pt idx="20316">2009</cx:pt>
          <cx:pt idx="20317">2009</cx:pt>
          <cx:pt idx="20318">2009</cx:pt>
          <cx:pt idx="20319">2009</cx:pt>
          <cx:pt idx="20320">2009</cx:pt>
          <cx:pt idx="20321">2009</cx:pt>
          <cx:pt idx="20322">2009</cx:pt>
          <cx:pt idx="20323">2009</cx:pt>
          <cx:pt idx="20324">2009</cx:pt>
          <cx:pt idx="20325">2009</cx:pt>
          <cx:pt idx="20326">2009</cx:pt>
          <cx:pt idx="20327">2009</cx:pt>
          <cx:pt idx="20328">2009</cx:pt>
          <cx:pt idx="20329">2009</cx:pt>
          <cx:pt idx="20330">2009</cx:pt>
          <cx:pt idx="20331">2009</cx:pt>
          <cx:pt idx="20332">2009</cx:pt>
          <cx:pt idx="20333">2009</cx:pt>
          <cx:pt idx="20334">2009</cx:pt>
          <cx:pt idx="20335">2009</cx:pt>
          <cx:pt idx="20336">2009</cx:pt>
          <cx:pt idx="20337">2009</cx:pt>
          <cx:pt idx="20338">2009</cx:pt>
          <cx:pt idx="20339">2009</cx:pt>
          <cx:pt idx="20340">2009</cx:pt>
          <cx:pt idx="20341">2009</cx:pt>
          <cx:pt idx="20342">2009</cx:pt>
          <cx:pt idx="20343">2009</cx:pt>
          <cx:pt idx="20344">2009</cx:pt>
          <cx:pt idx="20345">2009</cx:pt>
          <cx:pt idx="20346">2009</cx:pt>
          <cx:pt idx="20347">2009</cx:pt>
          <cx:pt idx="20348">2009</cx:pt>
          <cx:pt idx="20349">2009</cx:pt>
          <cx:pt idx="20350">2009</cx:pt>
          <cx:pt idx="20351">2009</cx:pt>
          <cx:pt idx="20352">2009</cx:pt>
          <cx:pt idx="20353">2009</cx:pt>
          <cx:pt idx="20354">2009</cx:pt>
          <cx:pt idx="20355">2009</cx:pt>
          <cx:pt idx="20356">2009</cx:pt>
          <cx:pt idx="20357">2009</cx:pt>
          <cx:pt idx="20358">2009</cx:pt>
          <cx:pt idx="20359">2009</cx:pt>
          <cx:pt idx="20360">2009</cx:pt>
          <cx:pt idx="20361">2009</cx:pt>
          <cx:pt idx="20362">2009</cx:pt>
          <cx:pt idx="20363">2009</cx:pt>
          <cx:pt idx="20364">2009</cx:pt>
          <cx:pt idx="20365">2009</cx:pt>
          <cx:pt idx="20366">2009</cx:pt>
          <cx:pt idx="20367">2009</cx:pt>
          <cx:pt idx="20368">2009</cx:pt>
          <cx:pt idx="20369">2009</cx:pt>
          <cx:pt idx="20370">2009</cx:pt>
          <cx:pt idx="20371">2009</cx:pt>
          <cx:pt idx="20372">2009</cx:pt>
          <cx:pt idx="20373">2009</cx:pt>
          <cx:pt idx="20374">2009</cx:pt>
          <cx:pt idx="20375">2009</cx:pt>
          <cx:pt idx="20376">2009</cx:pt>
          <cx:pt idx="20377">2009</cx:pt>
          <cx:pt idx="20378">2009</cx:pt>
          <cx:pt idx="20379">2009</cx:pt>
          <cx:pt idx="20380">2009</cx:pt>
          <cx:pt idx="20381">2009</cx:pt>
          <cx:pt idx="20382">2009</cx:pt>
          <cx:pt idx="20383">2009</cx:pt>
          <cx:pt idx="20384">2009</cx:pt>
          <cx:pt idx="20385">2009</cx:pt>
          <cx:pt idx="20386">2009</cx:pt>
          <cx:pt idx="20387">2009</cx:pt>
          <cx:pt idx="20388">2009</cx:pt>
          <cx:pt idx="20389">2009</cx:pt>
          <cx:pt idx="20390">2009</cx:pt>
          <cx:pt idx="20391">2009</cx:pt>
          <cx:pt idx="20392">2009</cx:pt>
          <cx:pt idx="20393">2009</cx:pt>
          <cx:pt idx="20394">2009</cx:pt>
          <cx:pt idx="20395">2009</cx:pt>
          <cx:pt idx="20396">2009</cx:pt>
          <cx:pt idx="20397">2009</cx:pt>
          <cx:pt idx="20398">2009</cx:pt>
          <cx:pt idx="20399">2009</cx:pt>
          <cx:pt idx="20400">2009</cx:pt>
          <cx:pt idx="20401">2009</cx:pt>
          <cx:pt idx="20402">2009</cx:pt>
          <cx:pt idx="20403">2009</cx:pt>
          <cx:pt idx="20404">2009</cx:pt>
          <cx:pt idx="20405">2009</cx:pt>
          <cx:pt idx="20406">2009</cx:pt>
          <cx:pt idx="20407">2009</cx:pt>
          <cx:pt idx="20408">2009</cx:pt>
          <cx:pt idx="20409">2009</cx:pt>
          <cx:pt idx="20410">2009</cx:pt>
          <cx:pt idx="20411">2009</cx:pt>
          <cx:pt idx="20412">2009</cx:pt>
          <cx:pt idx="20413">2009</cx:pt>
          <cx:pt idx="20414">2009</cx:pt>
          <cx:pt idx="20415">2009</cx:pt>
          <cx:pt idx="20416">2009</cx:pt>
          <cx:pt idx="20417">2009</cx:pt>
          <cx:pt idx="20418">2009</cx:pt>
          <cx:pt idx="20419">2009</cx:pt>
          <cx:pt idx="20420">2009</cx:pt>
          <cx:pt idx="20421">2009</cx:pt>
          <cx:pt idx="20422">2009</cx:pt>
          <cx:pt idx="20423">2009</cx:pt>
          <cx:pt idx="20424">2009</cx:pt>
          <cx:pt idx="20425">2009</cx:pt>
          <cx:pt idx="20426">2009</cx:pt>
          <cx:pt idx="20427">2009</cx:pt>
          <cx:pt idx="20428">2009</cx:pt>
          <cx:pt idx="20429">2009</cx:pt>
          <cx:pt idx="20430">2009</cx:pt>
          <cx:pt idx="20431">2009</cx:pt>
          <cx:pt idx="20432">2009</cx:pt>
          <cx:pt idx="20433">2009</cx:pt>
          <cx:pt idx="20434">2009</cx:pt>
          <cx:pt idx="20435">2009</cx:pt>
          <cx:pt idx="20436">2009</cx:pt>
          <cx:pt idx="20437">2009</cx:pt>
          <cx:pt idx="20438">2009</cx:pt>
          <cx:pt idx="20439">2009</cx:pt>
          <cx:pt idx="20440">2009</cx:pt>
          <cx:pt idx="20441">2009</cx:pt>
          <cx:pt idx="20442">2009</cx:pt>
          <cx:pt idx="20443">2009</cx:pt>
          <cx:pt idx="20444">2009</cx:pt>
          <cx:pt idx="20445">2009</cx:pt>
          <cx:pt idx="20446">2009</cx:pt>
          <cx:pt idx="20447">2009</cx:pt>
          <cx:pt idx="20448">2009</cx:pt>
          <cx:pt idx="20449">2009</cx:pt>
          <cx:pt idx="20450">2009</cx:pt>
          <cx:pt idx="20451">2009</cx:pt>
          <cx:pt idx="20452">2009</cx:pt>
          <cx:pt idx="20453">2009</cx:pt>
          <cx:pt idx="20454">2009</cx:pt>
          <cx:pt idx="20455">2009</cx:pt>
          <cx:pt idx="20456">2009</cx:pt>
          <cx:pt idx="20457">2009</cx:pt>
          <cx:pt idx="20458">2009</cx:pt>
          <cx:pt idx="20459">2009</cx:pt>
          <cx:pt idx="20460">2009</cx:pt>
          <cx:pt idx="20461">2009</cx:pt>
          <cx:pt idx="20462">2009</cx:pt>
          <cx:pt idx="20463">2009</cx:pt>
          <cx:pt idx="20464">2009</cx:pt>
          <cx:pt idx="20465">2009</cx:pt>
          <cx:pt idx="20466">2009</cx:pt>
          <cx:pt idx="20467">2009</cx:pt>
          <cx:pt idx="20468">2009</cx:pt>
          <cx:pt idx="20469">2009</cx:pt>
          <cx:pt idx="20470">2009</cx:pt>
          <cx:pt idx="20471">2009</cx:pt>
          <cx:pt idx="20472">2009</cx:pt>
          <cx:pt idx="20473">2009</cx:pt>
          <cx:pt idx="20474">2009</cx:pt>
          <cx:pt idx="20475">2009</cx:pt>
          <cx:pt idx="20476">2009</cx:pt>
          <cx:pt idx="20477">2009</cx:pt>
          <cx:pt idx="20478">2009</cx:pt>
          <cx:pt idx="20479">2009</cx:pt>
          <cx:pt idx="20480">2009</cx:pt>
          <cx:pt idx="20481">2009</cx:pt>
          <cx:pt idx="20482">2009</cx:pt>
          <cx:pt idx="20483">2009</cx:pt>
          <cx:pt idx="20484">2009</cx:pt>
          <cx:pt idx="20485">2009</cx:pt>
          <cx:pt idx="20486">2009</cx:pt>
          <cx:pt idx="20487">2009</cx:pt>
          <cx:pt idx="20488">2009</cx:pt>
          <cx:pt idx="20489">2009</cx:pt>
          <cx:pt idx="20490">2009</cx:pt>
          <cx:pt idx="20491">2009</cx:pt>
          <cx:pt idx="20492">2009</cx:pt>
          <cx:pt idx="20493">2009</cx:pt>
          <cx:pt idx="20494">2009</cx:pt>
          <cx:pt idx="20495">2009</cx:pt>
          <cx:pt idx="20496">2009</cx:pt>
          <cx:pt idx="20497">2009</cx:pt>
          <cx:pt idx="20498">2009</cx:pt>
          <cx:pt idx="20499">2009</cx:pt>
          <cx:pt idx="20500">2009</cx:pt>
          <cx:pt idx="20501">2009</cx:pt>
          <cx:pt idx="20502">2009</cx:pt>
          <cx:pt idx="20503">2009</cx:pt>
          <cx:pt idx="20504">2009</cx:pt>
          <cx:pt idx="20505">2009</cx:pt>
          <cx:pt idx="20506">2009</cx:pt>
          <cx:pt idx="20507">2009</cx:pt>
          <cx:pt idx="20508">2009</cx:pt>
          <cx:pt idx="20509">2009</cx:pt>
          <cx:pt idx="20510">2009</cx:pt>
          <cx:pt idx="20511">2009</cx:pt>
          <cx:pt idx="20512">2009</cx:pt>
          <cx:pt idx="20513">2009</cx:pt>
          <cx:pt idx="20514">2009</cx:pt>
          <cx:pt idx="20515">2009</cx:pt>
          <cx:pt idx="20516">2009</cx:pt>
          <cx:pt idx="20517">2009</cx:pt>
          <cx:pt idx="20518">2009</cx:pt>
          <cx:pt idx="20519">2009</cx:pt>
          <cx:pt idx="20520">2009</cx:pt>
          <cx:pt idx="20521">2009</cx:pt>
          <cx:pt idx="20522">2009</cx:pt>
          <cx:pt idx="20523">2009</cx:pt>
          <cx:pt idx="20524">2009</cx:pt>
          <cx:pt idx="20525">2009</cx:pt>
          <cx:pt idx="20526">2009</cx:pt>
          <cx:pt idx="20527">2009</cx:pt>
          <cx:pt idx="20528">2009</cx:pt>
          <cx:pt idx="20529">2009</cx:pt>
          <cx:pt idx="20530">2009</cx:pt>
          <cx:pt idx="20531">2009</cx:pt>
          <cx:pt idx="20532">2009</cx:pt>
          <cx:pt idx="20533">2009</cx:pt>
          <cx:pt idx="20534">2009</cx:pt>
          <cx:pt idx="20535">2009</cx:pt>
          <cx:pt idx="20536">2009</cx:pt>
          <cx:pt idx="20537">2009</cx:pt>
          <cx:pt idx="20538">2009</cx:pt>
          <cx:pt idx="20539">2009</cx:pt>
          <cx:pt idx="20540">2009</cx:pt>
          <cx:pt idx="20541">2009</cx:pt>
          <cx:pt idx="20542">2009</cx:pt>
          <cx:pt idx="20543">2009</cx:pt>
          <cx:pt idx="20544">2009</cx:pt>
          <cx:pt idx="20545">2009</cx:pt>
          <cx:pt idx="20546">2009</cx:pt>
          <cx:pt idx="20547">2009</cx:pt>
          <cx:pt idx="20548">2009</cx:pt>
          <cx:pt idx="20549">2009</cx:pt>
          <cx:pt idx="20550">2009</cx:pt>
          <cx:pt idx="20551">2009</cx:pt>
          <cx:pt idx="20552">2009</cx:pt>
          <cx:pt idx="20553">2009</cx:pt>
          <cx:pt idx="20554">2009</cx:pt>
          <cx:pt idx="20555">2009</cx:pt>
          <cx:pt idx="20556">2009</cx:pt>
          <cx:pt idx="20557">2009</cx:pt>
          <cx:pt idx="20558">2009</cx:pt>
          <cx:pt idx="20559">2009</cx:pt>
          <cx:pt idx="20560">2009</cx:pt>
          <cx:pt idx="20561">2009</cx:pt>
          <cx:pt idx="20562">2009</cx:pt>
          <cx:pt idx="20563">2009</cx:pt>
          <cx:pt idx="20564">2009</cx:pt>
          <cx:pt idx="20565">2009</cx:pt>
          <cx:pt idx="20566">2009</cx:pt>
          <cx:pt idx="20567">2009</cx:pt>
          <cx:pt idx="20568">2009</cx:pt>
          <cx:pt idx="20569">2009</cx:pt>
          <cx:pt idx="20570">2009</cx:pt>
          <cx:pt idx="20571">2009</cx:pt>
          <cx:pt idx="20572">2009</cx:pt>
          <cx:pt idx="20573">2009</cx:pt>
          <cx:pt idx="20574">2009</cx:pt>
          <cx:pt idx="20575">2009</cx:pt>
          <cx:pt idx="20576">2009</cx:pt>
          <cx:pt idx="20577">2009</cx:pt>
          <cx:pt idx="20578">2009</cx:pt>
          <cx:pt idx="20579">2009</cx:pt>
          <cx:pt idx="20580">2009</cx:pt>
          <cx:pt idx="20581">2009</cx:pt>
          <cx:pt idx="20582">2009</cx:pt>
          <cx:pt idx="20583">2009</cx:pt>
          <cx:pt idx="20584">2009</cx:pt>
          <cx:pt idx="20585">2009</cx:pt>
          <cx:pt idx="20586">2009</cx:pt>
          <cx:pt idx="20587">2009</cx:pt>
          <cx:pt idx="20588">2009</cx:pt>
          <cx:pt idx="20589">2009</cx:pt>
          <cx:pt idx="20590">2010</cx:pt>
          <cx:pt idx="20591">2010</cx:pt>
          <cx:pt idx="20592">2010</cx:pt>
          <cx:pt idx="20593">2010</cx:pt>
          <cx:pt idx="20594">2010</cx:pt>
          <cx:pt idx="20595">2010</cx:pt>
          <cx:pt idx="20596">2010</cx:pt>
          <cx:pt idx="20597">2010</cx:pt>
          <cx:pt idx="20598">2010</cx:pt>
          <cx:pt idx="20599">2010</cx:pt>
          <cx:pt idx="20600">2010</cx:pt>
          <cx:pt idx="20601">2010</cx:pt>
          <cx:pt idx="20602">2010</cx:pt>
          <cx:pt idx="20603">2010</cx:pt>
          <cx:pt idx="20604">2010</cx:pt>
          <cx:pt idx="20605">2010</cx:pt>
          <cx:pt idx="20606">2010</cx:pt>
          <cx:pt idx="20607">2010</cx:pt>
          <cx:pt idx="20608">2010</cx:pt>
          <cx:pt idx="20609">2010</cx:pt>
          <cx:pt idx="20610">2010</cx:pt>
          <cx:pt idx="20611">2010</cx:pt>
          <cx:pt idx="20612">2010</cx:pt>
          <cx:pt idx="20613">2010</cx:pt>
          <cx:pt idx="20614">2010</cx:pt>
          <cx:pt idx="20615">2010</cx:pt>
          <cx:pt idx="20616">2010</cx:pt>
          <cx:pt idx="20617">2010</cx:pt>
          <cx:pt idx="20618">2010</cx:pt>
          <cx:pt idx="20619">2010</cx:pt>
          <cx:pt idx="20620">2010</cx:pt>
          <cx:pt idx="20621">2010</cx:pt>
          <cx:pt idx="20622">2010</cx:pt>
          <cx:pt idx="20623">2010</cx:pt>
          <cx:pt idx="20624">2010</cx:pt>
          <cx:pt idx="20625">2010</cx:pt>
          <cx:pt idx="20626">2010</cx:pt>
          <cx:pt idx="20627">2010</cx:pt>
          <cx:pt idx="20628">2010</cx:pt>
          <cx:pt idx="20629">2010</cx:pt>
          <cx:pt idx="20630">2010</cx:pt>
          <cx:pt idx="20631">2010</cx:pt>
          <cx:pt idx="20632">2010</cx:pt>
          <cx:pt idx="20633">2010</cx:pt>
          <cx:pt idx="20634">2010</cx:pt>
          <cx:pt idx="20635">2010</cx:pt>
          <cx:pt idx="20636">2010</cx:pt>
          <cx:pt idx="20637">2010</cx:pt>
          <cx:pt idx="20638">2010</cx:pt>
          <cx:pt idx="20639">2010</cx:pt>
          <cx:pt idx="20640">2010</cx:pt>
          <cx:pt idx="20641">2010</cx:pt>
          <cx:pt idx="20642">2010</cx:pt>
          <cx:pt idx="20643">2010</cx:pt>
          <cx:pt idx="20644">2010</cx:pt>
          <cx:pt idx="20645">2010</cx:pt>
          <cx:pt idx="20646">2010</cx:pt>
          <cx:pt idx="20647">2010</cx:pt>
          <cx:pt idx="20648">2010</cx:pt>
          <cx:pt idx="20649">2010</cx:pt>
          <cx:pt idx="20650">2010</cx:pt>
          <cx:pt idx="20651">2010</cx:pt>
          <cx:pt idx="20652">2010</cx:pt>
          <cx:pt idx="20653">2010</cx:pt>
          <cx:pt idx="20654">2010</cx:pt>
          <cx:pt idx="20655">2010</cx:pt>
          <cx:pt idx="20656">2010</cx:pt>
          <cx:pt idx="20657">2010</cx:pt>
          <cx:pt idx="20658">2010</cx:pt>
          <cx:pt idx="20659">2010</cx:pt>
          <cx:pt idx="20660">2010</cx:pt>
          <cx:pt idx="20661">2010</cx:pt>
          <cx:pt idx="20662">2010</cx:pt>
          <cx:pt idx="20663">2010</cx:pt>
          <cx:pt idx="20664">2010</cx:pt>
          <cx:pt idx="20665">2010</cx:pt>
          <cx:pt idx="20666">2010</cx:pt>
          <cx:pt idx="20667">2010</cx:pt>
          <cx:pt idx="20668">2010</cx:pt>
          <cx:pt idx="20669">2010</cx:pt>
          <cx:pt idx="20670">2010</cx:pt>
          <cx:pt idx="20671">2010</cx:pt>
          <cx:pt idx="20672">2010</cx:pt>
          <cx:pt idx="20673">2010</cx:pt>
          <cx:pt idx="20674">2010</cx:pt>
          <cx:pt idx="20675">2010</cx:pt>
          <cx:pt idx="20676">2010</cx:pt>
          <cx:pt idx="20677">2010</cx:pt>
          <cx:pt idx="20678">2010</cx:pt>
          <cx:pt idx="20679">2010</cx:pt>
          <cx:pt idx="20680">2010</cx:pt>
          <cx:pt idx="20681">2010</cx:pt>
          <cx:pt idx="20682">2010</cx:pt>
          <cx:pt idx="20683">2010</cx:pt>
          <cx:pt idx="20684">2010</cx:pt>
          <cx:pt idx="20685">2010</cx:pt>
          <cx:pt idx="20686">2010</cx:pt>
          <cx:pt idx="20687">2010</cx:pt>
          <cx:pt idx="20688">2010</cx:pt>
          <cx:pt idx="20689">2010</cx:pt>
          <cx:pt idx="20690">2010</cx:pt>
          <cx:pt idx="20691">2010</cx:pt>
          <cx:pt idx="20692">2010</cx:pt>
          <cx:pt idx="20693">2010</cx:pt>
          <cx:pt idx="20694">2010</cx:pt>
          <cx:pt idx="20695">2010</cx:pt>
          <cx:pt idx="20696">2010</cx:pt>
          <cx:pt idx="20697">2010</cx:pt>
          <cx:pt idx="20698">2010</cx:pt>
          <cx:pt idx="20699">2010</cx:pt>
          <cx:pt idx="20700">2010</cx:pt>
          <cx:pt idx="20701">2010</cx:pt>
          <cx:pt idx="20702">2010</cx:pt>
          <cx:pt idx="20703">2010</cx:pt>
          <cx:pt idx="20704">2010</cx:pt>
          <cx:pt idx="20705">2010</cx:pt>
          <cx:pt idx="20706">2010</cx:pt>
          <cx:pt idx="20707">2010</cx:pt>
          <cx:pt idx="20708">2010</cx:pt>
          <cx:pt idx="20709">2010</cx:pt>
          <cx:pt idx="20710">2010</cx:pt>
          <cx:pt idx="20711">2010</cx:pt>
          <cx:pt idx="20712">2010</cx:pt>
          <cx:pt idx="20713">2010</cx:pt>
          <cx:pt idx="20714">2010</cx:pt>
          <cx:pt idx="20715">2010</cx:pt>
          <cx:pt idx="20716">2010</cx:pt>
          <cx:pt idx="20717">2010</cx:pt>
          <cx:pt idx="20718">2010</cx:pt>
          <cx:pt idx="20719">2010</cx:pt>
          <cx:pt idx="20720">2010</cx:pt>
          <cx:pt idx="20721">2010</cx:pt>
          <cx:pt idx="20722">2010</cx:pt>
          <cx:pt idx="20723">2010</cx:pt>
          <cx:pt idx="20724">2010</cx:pt>
          <cx:pt idx="20725">2010</cx:pt>
          <cx:pt idx="20726">2010</cx:pt>
          <cx:pt idx="20727">2010</cx:pt>
          <cx:pt idx="20728">2010</cx:pt>
          <cx:pt idx="20729">2010</cx:pt>
          <cx:pt idx="20730">2010</cx:pt>
          <cx:pt idx="20731">2010</cx:pt>
          <cx:pt idx="20732">2010</cx:pt>
          <cx:pt idx="20733">2010</cx:pt>
          <cx:pt idx="20734">2010</cx:pt>
          <cx:pt idx="20735">2010</cx:pt>
          <cx:pt idx="20736">2010</cx:pt>
          <cx:pt idx="20737">2010</cx:pt>
          <cx:pt idx="20738">2010</cx:pt>
          <cx:pt idx="20739">2010</cx:pt>
          <cx:pt idx="20740">2010</cx:pt>
          <cx:pt idx="20741">2010</cx:pt>
          <cx:pt idx="20742">2010</cx:pt>
          <cx:pt idx="20743">2010</cx:pt>
          <cx:pt idx="20744">2010</cx:pt>
          <cx:pt idx="20745">2010</cx:pt>
          <cx:pt idx="20746">2010</cx:pt>
          <cx:pt idx="20747">2010</cx:pt>
          <cx:pt idx="20748">2010</cx:pt>
          <cx:pt idx="20749">2010</cx:pt>
          <cx:pt idx="20750">2010</cx:pt>
          <cx:pt idx="20751">2010</cx:pt>
          <cx:pt idx="20752">2010</cx:pt>
          <cx:pt idx="20753">2010</cx:pt>
          <cx:pt idx="20754">2010</cx:pt>
          <cx:pt idx="20755">2010</cx:pt>
          <cx:pt idx="20756">2010</cx:pt>
          <cx:pt idx="20757">2010</cx:pt>
          <cx:pt idx="20758">2010</cx:pt>
          <cx:pt idx="20759">2010</cx:pt>
          <cx:pt idx="20760">2010</cx:pt>
          <cx:pt idx="20761">2010</cx:pt>
          <cx:pt idx="20762">2010</cx:pt>
          <cx:pt idx="20763">2010</cx:pt>
          <cx:pt idx="20764">2010</cx:pt>
          <cx:pt idx="20765">2010</cx:pt>
          <cx:pt idx="20766">2010</cx:pt>
          <cx:pt idx="20767">2010</cx:pt>
          <cx:pt idx="20768">2010</cx:pt>
          <cx:pt idx="20769">2010</cx:pt>
          <cx:pt idx="20770">2010</cx:pt>
          <cx:pt idx="20771">2010</cx:pt>
          <cx:pt idx="20772">2010</cx:pt>
          <cx:pt idx="20773">2010</cx:pt>
          <cx:pt idx="20774">2010</cx:pt>
          <cx:pt idx="20775">2010</cx:pt>
          <cx:pt idx="20776">2010</cx:pt>
          <cx:pt idx="20777">2010</cx:pt>
          <cx:pt idx="20778">2010</cx:pt>
          <cx:pt idx="20779">2010</cx:pt>
          <cx:pt idx="20780">2010</cx:pt>
          <cx:pt idx="20781">2010</cx:pt>
          <cx:pt idx="20782">2010</cx:pt>
          <cx:pt idx="20783">2010</cx:pt>
          <cx:pt idx="20784">2010</cx:pt>
          <cx:pt idx="20785">2010</cx:pt>
          <cx:pt idx="20786">2010</cx:pt>
          <cx:pt idx="20787">2010</cx:pt>
          <cx:pt idx="20788">2010</cx:pt>
          <cx:pt idx="20789">2010</cx:pt>
          <cx:pt idx="20790">2010</cx:pt>
          <cx:pt idx="20791">2010</cx:pt>
          <cx:pt idx="20792">2010</cx:pt>
          <cx:pt idx="20793">2010</cx:pt>
          <cx:pt idx="20794">2010</cx:pt>
          <cx:pt idx="20795">2010</cx:pt>
          <cx:pt idx="20796">2010</cx:pt>
          <cx:pt idx="20797">2010</cx:pt>
          <cx:pt idx="20798">2010</cx:pt>
          <cx:pt idx="20799">2010</cx:pt>
          <cx:pt idx="20800">2010</cx:pt>
          <cx:pt idx="20801">2010</cx:pt>
          <cx:pt idx="20802">2010</cx:pt>
          <cx:pt idx="20803">2010</cx:pt>
          <cx:pt idx="20804">2010</cx:pt>
          <cx:pt idx="20805">2010</cx:pt>
          <cx:pt idx="20806">2010</cx:pt>
          <cx:pt idx="20807">2010</cx:pt>
          <cx:pt idx="20808">2010</cx:pt>
          <cx:pt idx="20809">2010</cx:pt>
          <cx:pt idx="20810">2010</cx:pt>
          <cx:pt idx="20811">2010</cx:pt>
          <cx:pt idx="20812">2010</cx:pt>
          <cx:pt idx="20813">2010</cx:pt>
          <cx:pt idx="20814">2010</cx:pt>
          <cx:pt idx="20815">2010</cx:pt>
          <cx:pt idx="20816">2010</cx:pt>
          <cx:pt idx="20817">2010</cx:pt>
          <cx:pt idx="20818">2010</cx:pt>
          <cx:pt idx="20819">2010</cx:pt>
          <cx:pt idx="20820">2010</cx:pt>
          <cx:pt idx="20821">2010</cx:pt>
          <cx:pt idx="20822">2010</cx:pt>
          <cx:pt idx="20823">2010</cx:pt>
          <cx:pt idx="20824">2010</cx:pt>
          <cx:pt idx="20825">2010</cx:pt>
          <cx:pt idx="20826">2010</cx:pt>
          <cx:pt idx="20827">2010</cx:pt>
          <cx:pt idx="20828">2010</cx:pt>
          <cx:pt idx="20829">2010</cx:pt>
          <cx:pt idx="20830">2010</cx:pt>
          <cx:pt idx="20831">2010</cx:pt>
          <cx:pt idx="20832">2010</cx:pt>
          <cx:pt idx="20833">2010</cx:pt>
          <cx:pt idx="20834">2010</cx:pt>
          <cx:pt idx="20835">2010</cx:pt>
          <cx:pt idx="20836">2010</cx:pt>
          <cx:pt idx="20837">2010</cx:pt>
          <cx:pt idx="20838">2010</cx:pt>
          <cx:pt idx="20839">2010</cx:pt>
          <cx:pt idx="20840">2010</cx:pt>
          <cx:pt idx="20841">2010</cx:pt>
          <cx:pt idx="20842">2010</cx:pt>
          <cx:pt idx="20843">2010</cx:pt>
          <cx:pt idx="20844">2010</cx:pt>
          <cx:pt idx="20845">2010</cx:pt>
          <cx:pt idx="20846">2010</cx:pt>
          <cx:pt idx="20847">2010</cx:pt>
          <cx:pt idx="20848">2010</cx:pt>
          <cx:pt idx="20849">2010</cx:pt>
          <cx:pt idx="20850">2010</cx:pt>
          <cx:pt idx="20851">2010</cx:pt>
          <cx:pt idx="20852">2010</cx:pt>
          <cx:pt idx="20853">2010</cx:pt>
          <cx:pt idx="20854">2010</cx:pt>
          <cx:pt idx="20855">2010</cx:pt>
          <cx:pt idx="20856">2010</cx:pt>
          <cx:pt idx="20857">2010</cx:pt>
          <cx:pt idx="20858">2010</cx:pt>
          <cx:pt idx="20859">2010</cx:pt>
          <cx:pt idx="20860">2010</cx:pt>
          <cx:pt idx="20861">2010</cx:pt>
          <cx:pt idx="20862">2010</cx:pt>
          <cx:pt idx="20863">2010</cx:pt>
          <cx:pt idx="20864">2010</cx:pt>
          <cx:pt idx="20865">2010</cx:pt>
          <cx:pt idx="20866">2010</cx:pt>
          <cx:pt idx="20867">2010</cx:pt>
          <cx:pt idx="20868">2010</cx:pt>
          <cx:pt idx="20869">2010</cx:pt>
          <cx:pt idx="20870">2010</cx:pt>
          <cx:pt idx="20871">2010</cx:pt>
          <cx:pt idx="20872">2010</cx:pt>
          <cx:pt idx="20873">2010</cx:pt>
          <cx:pt idx="20874">2010</cx:pt>
          <cx:pt idx="20875">2010</cx:pt>
          <cx:pt idx="20876">2010</cx:pt>
          <cx:pt idx="20877">2010</cx:pt>
          <cx:pt idx="20878">2010</cx:pt>
          <cx:pt idx="20879">2010</cx:pt>
          <cx:pt idx="20880">2010</cx:pt>
          <cx:pt idx="20881">2010</cx:pt>
          <cx:pt idx="20882">2010</cx:pt>
          <cx:pt idx="20883">2010</cx:pt>
          <cx:pt idx="20884">2010</cx:pt>
          <cx:pt idx="20885">2010</cx:pt>
          <cx:pt idx="20886">2010</cx:pt>
          <cx:pt idx="20887">2010</cx:pt>
          <cx:pt idx="20888">2010</cx:pt>
          <cx:pt idx="20889">2010</cx:pt>
          <cx:pt idx="20890">2010</cx:pt>
          <cx:pt idx="20891">2010</cx:pt>
          <cx:pt idx="20892">2010</cx:pt>
          <cx:pt idx="20893">2010</cx:pt>
          <cx:pt idx="20894">2010</cx:pt>
          <cx:pt idx="20895">2010</cx:pt>
          <cx:pt idx="20896">2010</cx:pt>
          <cx:pt idx="20897">2010</cx:pt>
          <cx:pt idx="20898">2010</cx:pt>
          <cx:pt idx="20899">2010</cx:pt>
          <cx:pt idx="20900">2010</cx:pt>
          <cx:pt idx="20901">2010</cx:pt>
          <cx:pt idx="20902">2010</cx:pt>
          <cx:pt idx="20903">2010</cx:pt>
          <cx:pt idx="20904">2010</cx:pt>
          <cx:pt idx="20905">2010</cx:pt>
          <cx:pt idx="20906">2010</cx:pt>
          <cx:pt idx="20907">2010</cx:pt>
          <cx:pt idx="20908">2010</cx:pt>
          <cx:pt idx="20909">2010</cx:pt>
          <cx:pt idx="20910">2010</cx:pt>
          <cx:pt idx="20911">2010</cx:pt>
          <cx:pt idx="20912">2010</cx:pt>
          <cx:pt idx="20913">2010</cx:pt>
          <cx:pt idx="20914">2010</cx:pt>
          <cx:pt idx="20915">2010</cx:pt>
          <cx:pt idx="20916">2010</cx:pt>
          <cx:pt idx="20917">2010</cx:pt>
          <cx:pt idx="20918">2010</cx:pt>
          <cx:pt idx="20919">2010</cx:pt>
          <cx:pt idx="20920">2010</cx:pt>
          <cx:pt idx="20921">2010</cx:pt>
          <cx:pt idx="20922">2010</cx:pt>
          <cx:pt idx="20923">2010</cx:pt>
          <cx:pt idx="20924">2010</cx:pt>
          <cx:pt idx="20925">2010</cx:pt>
          <cx:pt idx="20926">2010</cx:pt>
          <cx:pt idx="20927">2010</cx:pt>
          <cx:pt idx="20928">2010</cx:pt>
          <cx:pt idx="20929">2010</cx:pt>
          <cx:pt idx="20930">2010</cx:pt>
          <cx:pt idx="20931">2010</cx:pt>
          <cx:pt idx="20932">2010</cx:pt>
          <cx:pt idx="20933">2010</cx:pt>
          <cx:pt idx="20934">2010</cx:pt>
          <cx:pt idx="20935">2010</cx:pt>
          <cx:pt idx="20936">2010</cx:pt>
          <cx:pt idx="20937">2010</cx:pt>
          <cx:pt idx="20938">2010</cx:pt>
          <cx:pt idx="20939">2010</cx:pt>
          <cx:pt idx="20940">2010</cx:pt>
          <cx:pt idx="20941">2010</cx:pt>
          <cx:pt idx="20942">2010</cx:pt>
          <cx:pt idx="20943">2010</cx:pt>
          <cx:pt idx="20944">2010</cx:pt>
          <cx:pt idx="20945">2010</cx:pt>
          <cx:pt idx="20946">2010</cx:pt>
          <cx:pt idx="20947">2010</cx:pt>
          <cx:pt idx="20948">2010</cx:pt>
          <cx:pt idx="20949">2010</cx:pt>
          <cx:pt idx="20950">2010</cx:pt>
          <cx:pt idx="20951">2010</cx:pt>
          <cx:pt idx="20952">2010</cx:pt>
          <cx:pt idx="20953">2010</cx:pt>
          <cx:pt idx="20954">2010</cx:pt>
          <cx:pt idx="20955">2010</cx:pt>
          <cx:pt idx="20956">2010</cx:pt>
          <cx:pt idx="20957">2010</cx:pt>
          <cx:pt idx="20958">2010</cx:pt>
          <cx:pt idx="20959">2010</cx:pt>
          <cx:pt idx="20960">2010</cx:pt>
          <cx:pt idx="20961">2010</cx:pt>
          <cx:pt idx="20962">2010</cx:pt>
          <cx:pt idx="20963">2010</cx:pt>
          <cx:pt idx="20964">2010</cx:pt>
          <cx:pt idx="20965">2010</cx:pt>
          <cx:pt idx="20966">2010</cx:pt>
          <cx:pt idx="20967">2010</cx:pt>
          <cx:pt idx="20968">2010</cx:pt>
          <cx:pt idx="20969">2010</cx:pt>
          <cx:pt idx="20970">2010</cx:pt>
          <cx:pt idx="20971">2010</cx:pt>
          <cx:pt idx="20972">2010</cx:pt>
          <cx:pt idx="20973">2010</cx:pt>
          <cx:pt idx="20974">2010</cx:pt>
          <cx:pt idx="20975">2010</cx:pt>
          <cx:pt idx="20976">2010</cx:pt>
          <cx:pt idx="20977">2010</cx:pt>
          <cx:pt idx="20978">2010</cx:pt>
          <cx:pt idx="20979">2010</cx:pt>
          <cx:pt idx="20980">2010</cx:pt>
          <cx:pt idx="20981">2010</cx:pt>
          <cx:pt idx="20982">2010</cx:pt>
          <cx:pt idx="20983">2010</cx:pt>
          <cx:pt idx="20984">2010</cx:pt>
          <cx:pt idx="20985">2010</cx:pt>
          <cx:pt idx="20986">2010</cx:pt>
          <cx:pt idx="20987">2010</cx:pt>
          <cx:pt idx="20988">2010</cx:pt>
          <cx:pt idx="20989">2010</cx:pt>
          <cx:pt idx="20990">2010</cx:pt>
          <cx:pt idx="20991">2010</cx:pt>
          <cx:pt idx="20992">2010</cx:pt>
          <cx:pt idx="20993">2010</cx:pt>
          <cx:pt idx="20994">2010</cx:pt>
          <cx:pt idx="20995">2010</cx:pt>
          <cx:pt idx="20996">2010</cx:pt>
          <cx:pt idx="20997">2010</cx:pt>
          <cx:pt idx="20998">2010</cx:pt>
          <cx:pt idx="20999">2010</cx:pt>
          <cx:pt idx="21000">2010</cx:pt>
          <cx:pt idx="21001">2010</cx:pt>
          <cx:pt idx="21002">2010</cx:pt>
          <cx:pt idx="21003">2010</cx:pt>
          <cx:pt idx="21004">2010</cx:pt>
          <cx:pt idx="21005">2010</cx:pt>
          <cx:pt idx="21006">2010</cx:pt>
          <cx:pt idx="21007">2010</cx:pt>
          <cx:pt idx="21008">2010</cx:pt>
          <cx:pt idx="21009">2010</cx:pt>
          <cx:pt idx="21010">2010</cx:pt>
          <cx:pt idx="21011">2010</cx:pt>
          <cx:pt idx="21012">2010</cx:pt>
          <cx:pt idx="21013">2010</cx:pt>
          <cx:pt idx="21014">2010</cx:pt>
          <cx:pt idx="21015">2010</cx:pt>
          <cx:pt idx="21016">2010</cx:pt>
          <cx:pt idx="21017">2010</cx:pt>
          <cx:pt idx="21018">2010</cx:pt>
          <cx:pt idx="21019">2010</cx:pt>
          <cx:pt idx="21020">2010</cx:pt>
          <cx:pt idx="21021">2010</cx:pt>
          <cx:pt idx="21022">2010</cx:pt>
          <cx:pt idx="21023">2010</cx:pt>
          <cx:pt idx="21024">2010</cx:pt>
          <cx:pt idx="21025">2010</cx:pt>
          <cx:pt idx="21026">2010</cx:pt>
          <cx:pt idx="21027">2010</cx:pt>
          <cx:pt idx="21028">2010</cx:pt>
          <cx:pt idx="21029">2010</cx:pt>
          <cx:pt idx="21030">2010</cx:pt>
          <cx:pt idx="21031">2010</cx:pt>
          <cx:pt idx="21032">2010</cx:pt>
          <cx:pt idx="21033">2010</cx:pt>
          <cx:pt idx="21034">2010</cx:pt>
          <cx:pt idx="21035">2010</cx:pt>
          <cx:pt idx="21036">2010</cx:pt>
          <cx:pt idx="21037">2010</cx:pt>
          <cx:pt idx="21038">2010</cx:pt>
          <cx:pt idx="21039">2010</cx:pt>
          <cx:pt idx="21040">2010</cx:pt>
          <cx:pt idx="21041">2010</cx:pt>
          <cx:pt idx="21042">2010</cx:pt>
          <cx:pt idx="21043">2010</cx:pt>
          <cx:pt idx="21044">2010</cx:pt>
          <cx:pt idx="21045">2010</cx:pt>
          <cx:pt idx="21046">2010</cx:pt>
          <cx:pt idx="21047">2010</cx:pt>
          <cx:pt idx="21048">2010</cx:pt>
          <cx:pt idx="21049">2010</cx:pt>
          <cx:pt idx="21050">2010</cx:pt>
          <cx:pt idx="21051">2010</cx:pt>
          <cx:pt idx="21052">2010</cx:pt>
          <cx:pt idx="21053">2010</cx:pt>
          <cx:pt idx="21054">2010</cx:pt>
          <cx:pt idx="21055">2010</cx:pt>
          <cx:pt idx="21056">2010</cx:pt>
          <cx:pt idx="21057">2010</cx:pt>
          <cx:pt idx="21058">2010</cx:pt>
          <cx:pt idx="21059">2010</cx:pt>
          <cx:pt idx="21060">2010</cx:pt>
          <cx:pt idx="21061">2010</cx:pt>
          <cx:pt idx="21062">2010</cx:pt>
          <cx:pt idx="21063">2010</cx:pt>
          <cx:pt idx="21064">2010</cx:pt>
          <cx:pt idx="21065">2010</cx:pt>
          <cx:pt idx="21066">2010</cx:pt>
          <cx:pt idx="21067">2010</cx:pt>
          <cx:pt idx="21068">2010</cx:pt>
          <cx:pt idx="21069">2010</cx:pt>
          <cx:pt idx="21070">2010</cx:pt>
          <cx:pt idx="21071">2010</cx:pt>
          <cx:pt idx="21072">2010</cx:pt>
          <cx:pt idx="21073">2010</cx:pt>
          <cx:pt idx="21074">2010</cx:pt>
          <cx:pt idx="21075">2010</cx:pt>
          <cx:pt idx="21076">2010</cx:pt>
          <cx:pt idx="21077">2010</cx:pt>
          <cx:pt idx="21078">2010</cx:pt>
          <cx:pt idx="21079">2010</cx:pt>
          <cx:pt idx="21080">2010</cx:pt>
          <cx:pt idx="21081">2010</cx:pt>
          <cx:pt idx="21082">2010</cx:pt>
          <cx:pt idx="21083">2010</cx:pt>
          <cx:pt idx="21084">2010</cx:pt>
          <cx:pt idx="21085">2010</cx:pt>
          <cx:pt idx="21086">2010</cx:pt>
          <cx:pt idx="21087">2011</cx:pt>
          <cx:pt idx="21088">2011</cx:pt>
          <cx:pt idx="21089">2011</cx:pt>
          <cx:pt idx="21090">2011</cx:pt>
          <cx:pt idx="21091">2011</cx:pt>
          <cx:pt idx="21092">2011</cx:pt>
          <cx:pt idx="21093">2011</cx:pt>
          <cx:pt idx="21094">2011</cx:pt>
          <cx:pt idx="21095">2011</cx:pt>
          <cx:pt idx="21096">2011</cx:pt>
          <cx:pt idx="21097">2011</cx:pt>
          <cx:pt idx="21098">2011</cx:pt>
          <cx:pt idx="21099">2011</cx:pt>
          <cx:pt idx="21100">2011</cx:pt>
          <cx:pt idx="21101">2011</cx:pt>
          <cx:pt idx="21102">2011</cx:pt>
          <cx:pt idx="21103">2011</cx:pt>
          <cx:pt idx="21104">2011</cx:pt>
          <cx:pt idx="21105">2011</cx:pt>
          <cx:pt idx="21106">2011</cx:pt>
          <cx:pt idx="21107">2011</cx:pt>
          <cx:pt idx="21108">2011</cx:pt>
          <cx:pt idx="21109">2011</cx:pt>
          <cx:pt idx="21110">2011</cx:pt>
          <cx:pt idx="21111">2011</cx:pt>
          <cx:pt idx="21112">2011</cx:pt>
          <cx:pt idx="21113">2011</cx:pt>
          <cx:pt idx="21114">2011</cx:pt>
          <cx:pt idx="21115">2011</cx:pt>
          <cx:pt idx="21116">2011</cx:pt>
          <cx:pt idx="21117">2011</cx:pt>
          <cx:pt idx="21118">2011</cx:pt>
          <cx:pt idx="21119">2011</cx:pt>
          <cx:pt idx="21120">2011</cx:pt>
          <cx:pt idx="21121">2011</cx:pt>
          <cx:pt idx="21122">2011</cx:pt>
          <cx:pt idx="21123">2011</cx:pt>
          <cx:pt idx="21124">2011</cx:pt>
          <cx:pt idx="21125">2011</cx:pt>
          <cx:pt idx="21126">2011</cx:pt>
          <cx:pt idx="21127">2011</cx:pt>
          <cx:pt idx="21128">2011</cx:pt>
          <cx:pt idx="21129">2011</cx:pt>
          <cx:pt idx="21130">2011</cx:pt>
          <cx:pt idx="21131">2011</cx:pt>
          <cx:pt idx="21132">2011</cx:pt>
          <cx:pt idx="21133">2011</cx:pt>
          <cx:pt idx="21134">2011</cx:pt>
          <cx:pt idx="21135">2011</cx:pt>
          <cx:pt idx="21136">2011</cx:pt>
          <cx:pt idx="21137">2011</cx:pt>
          <cx:pt idx="21138">2011</cx:pt>
          <cx:pt idx="21139">2011</cx:pt>
          <cx:pt idx="21140">2011</cx:pt>
          <cx:pt idx="21141">2011</cx:pt>
          <cx:pt idx="21142">2011</cx:pt>
          <cx:pt idx="21143">2011</cx:pt>
          <cx:pt idx="21144">2011</cx:pt>
          <cx:pt idx="21145">2011</cx:pt>
          <cx:pt idx="21146">2011</cx:pt>
          <cx:pt idx="21147">2011</cx:pt>
          <cx:pt idx="21148">2011</cx:pt>
          <cx:pt idx="21149">2011</cx:pt>
          <cx:pt idx="21150">2011</cx:pt>
          <cx:pt idx="21151">2011</cx:pt>
          <cx:pt idx="21152">2011</cx:pt>
          <cx:pt idx="21153">2011</cx:pt>
          <cx:pt idx="21154">2011</cx:pt>
          <cx:pt idx="21155">2011</cx:pt>
          <cx:pt idx="21156">2011</cx:pt>
          <cx:pt idx="21157">2011</cx:pt>
          <cx:pt idx="21158">2011</cx:pt>
          <cx:pt idx="21159">2011</cx:pt>
          <cx:pt idx="21160">2011</cx:pt>
          <cx:pt idx="21161">2011</cx:pt>
          <cx:pt idx="21162">2011</cx:pt>
          <cx:pt idx="21163">2011</cx:pt>
          <cx:pt idx="21164">2011</cx:pt>
          <cx:pt idx="21165">2011</cx:pt>
          <cx:pt idx="21166">2011</cx:pt>
          <cx:pt idx="21167">2011</cx:pt>
          <cx:pt idx="21168">2011</cx:pt>
          <cx:pt idx="21169">2011</cx:pt>
          <cx:pt idx="21170">2011</cx:pt>
          <cx:pt idx="21171">2011</cx:pt>
          <cx:pt idx="21172">2011</cx:pt>
          <cx:pt idx="21173">2011</cx:pt>
          <cx:pt idx="21174">2011</cx:pt>
          <cx:pt idx="21175">2011</cx:pt>
          <cx:pt idx="21176">2011</cx:pt>
          <cx:pt idx="21177">2011</cx:pt>
          <cx:pt idx="21178">2011</cx:pt>
          <cx:pt idx="21179">2011</cx:pt>
          <cx:pt idx="21180">2011</cx:pt>
          <cx:pt idx="21181">2011</cx:pt>
          <cx:pt idx="21182">2011</cx:pt>
          <cx:pt idx="21183">2011</cx:pt>
          <cx:pt idx="21184">2011</cx:pt>
          <cx:pt idx="21185">2011</cx:pt>
          <cx:pt idx="21186">2011</cx:pt>
          <cx:pt idx="21187">2011</cx:pt>
          <cx:pt idx="21188">2011</cx:pt>
          <cx:pt idx="21189">2011</cx:pt>
          <cx:pt idx="21190">2011</cx:pt>
          <cx:pt idx="21191">2011</cx:pt>
          <cx:pt idx="21192">2011</cx:pt>
          <cx:pt idx="21193">2011</cx:pt>
          <cx:pt idx="21194">2011</cx:pt>
          <cx:pt idx="21195">2011</cx:pt>
          <cx:pt idx="21196">2011</cx:pt>
          <cx:pt idx="21197">2011</cx:pt>
          <cx:pt idx="21198">2011</cx:pt>
          <cx:pt idx="21199">2011</cx:pt>
          <cx:pt idx="21200">2011</cx:pt>
          <cx:pt idx="21201">2011</cx:pt>
          <cx:pt idx="21202">2011</cx:pt>
          <cx:pt idx="21203">2011</cx:pt>
          <cx:pt idx="21204">2011</cx:pt>
          <cx:pt idx="21205">2011</cx:pt>
          <cx:pt idx="21206">2011</cx:pt>
          <cx:pt idx="21207">2011</cx:pt>
          <cx:pt idx="21208">2011</cx:pt>
          <cx:pt idx="21209">2011</cx:pt>
          <cx:pt idx="21210">2011</cx:pt>
          <cx:pt idx="21211">2011</cx:pt>
          <cx:pt idx="21212">2011</cx:pt>
          <cx:pt idx="21213">2011</cx:pt>
          <cx:pt idx="21214">2011</cx:pt>
          <cx:pt idx="21215">2011</cx:pt>
          <cx:pt idx="21216">2011</cx:pt>
          <cx:pt idx="21217">2011</cx:pt>
          <cx:pt idx="21218">2011</cx:pt>
          <cx:pt idx="21219">2011</cx:pt>
          <cx:pt idx="21220">2011</cx:pt>
          <cx:pt idx="21221">2011</cx:pt>
          <cx:pt idx="21222">2011</cx:pt>
          <cx:pt idx="21223">2011</cx:pt>
          <cx:pt idx="21224">2011</cx:pt>
          <cx:pt idx="21225">2011</cx:pt>
          <cx:pt idx="21226">2011</cx:pt>
          <cx:pt idx="21227">2011</cx:pt>
          <cx:pt idx="21228">2011</cx:pt>
          <cx:pt idx="21229">2011</cx:pt>
          <cx:pt idx="21230">2011</cx:pt>
          <cx:pt idx="21231">2011</cx:pt>
          <cx:pt idx="21232">2011</cx:pt>
          <cx:pt idx="21233">2011</cx:pt>
          <cx:pt idx="21234">2011</cx:pt>
          <cx:pt idx="21235">2011</cx:pt>
          <cx:pt idx="21236">2011</cx:pt>
          <cx:pt idx="21237">2011</cx:pt>
          <cx:pt idx="21238">2011</cx:pt>
          <cx:pt idx="21239">2011</cx:pt>
          <cx:pt idx="21240">2011</cx:pt>
          <cx:pt idx="21241">2011</cx:pt>
          <cx:pt idx="21242">2011</cx:pt>
          <cx:pt idx="21243">2011</cx:pt>
          <cx:pt idx="21244">2011</cx:pt>
          <cx:pt idx="21245">2011</cx:pt>
          <cx:pt idx="21246">2011</cx:pt>
          <cx:pt idx="21247">2011</cx:pt>
          <cx:pt idx="21248">2011</cx:pt>
          <cx:pt idx="21249">2011</cx:pt>
          <cx:pt idx="21250">2011</cx:pt>
          <cx:pt idx="21251">2011</cx:pt>
          <cx:pt idx="21252">2011</cx:pt>
          <cx:pt idx="21253">2011</cx:pt>
          <cx:pt idx="21254">2011</cx:pt>
          <cx:pt idx="21255">2011</cx:pt>
          <cx:pt idx="21256">2011</cx:pt>
          <cx:pt idx="21257">2011</cx:pt>
          <cx:pt idx="21258">2011</cx:pt>
          <cx:pt idx="21259">2011</cx:pt>
          <cx:pt idx="21260">2011</cx:pt>
          <cx:pt idx="21261">2011</cx:pt>
          <cx:pt idx="21262">2011</cx:pt>
          <cx:pt idx="21263">2011</cx:pt>
          <cx:pt idx="21264">2011</cx:pt>
          <cx:pt idx="21265">2011</cx:pt>
          <cx:pt idx="21266">2011</cx:pt>
          <cx:pt idx="21267">2011</cx:pt>
          <cx:pt idx="21268">2011</cx:pt>
          <cx:pt idx="21269">2011</cx:pt>
          <cx:pt idx="21270">2011</cx:pt>
          <cx:pt idx="21271">2011</cx:pt>
          <cx:pt idx="21272">2011</cx:pt>
          <cx:pt idx="21273">2011</cx:pt>
          <cx:pt idx="21274">2011</cx:pt>
          <cx:pt idx="21275">2011</cx:pt>
          <cx:pt idx="21276">2011</cx:pt>
          <cx:pt idx="21277">2011</cx:pt>
          <cx:pt idx="21278">2011</cx:pt>
          <cx:pt idx="21279">2011</cx:pt>
          <cx:pt idx="21280">2011</cx:pt>
          <cx:pt idx="21281">2011</cx:pt>
          <cx:pt idx="21282">2011</cx:pt>
          <cx:pt idx="21283">2011</cx:pt>
          <cx:pt idx="21284">2011</cx:pt>
          <cx:pt idx="21285">2011</cx:pt>
          <cx:pt idx="21286">2011</cx:pt>
          <cx:pt idx="21287">2011</cx:pt>
          <cx:pt idx="21288">2011</cx:pt>
          <cx:pt idx="21289">2011</cx:pt>
          <cx:pt idx="21290">2011</cx:pt>
          <cx:pt idx="21291">2011</cx:pt>
          <cx:pt idx="21292">2011</cx:pt>
          <cx:pt idx="21293">2011</cx:pt>
          <cx:pt idx="21294">2011</cx:pt>
          <cx:pt idx="21295">2011</cx:pt>
          <cx:pt idx="21296">2011</cx:pt>
          <cx:pt idx="21297">2011</cx:pt>
          <cx:pt idx="21298">2011</cx:pt>
          <cx:pt idx="21299">2011</cx:pt>
          <cx:pt idx="21300">2011</cx:pt>
          <cx:pt idx="21301">2011</cx:pt>
          <cx:pt idx="21302">2011</cx:pt>
          <cx:pt idx="21303">2011</cx:pt>
          <cx:pt idx="21304">2011</cx:pt>
          <cx:pt idx="21305">2011</cx:pt>
          <cx:pt idx="21306">2011</cx:pt>
          <cx:pt idx="21307">2011</cx:pt>
          <cx:pt idx="21308">2011</cx:pt>
          <cx:pt idx="21309">2011</cx:pt>
          <cx:pt idx="21310">2011</cx:pt>
          <cx:pt idx="21311">2011</cx:pt>
          <cx:pt idx="21312">2011</cx:pt>
          <cx:pt idx="21313">2011</cx:pt>
          <cx:pt idx="21314">2011</cx:pt>
          <cx:pt idx="21315">2011</cx:pt>
          <cx:pt idx="21316">2011</cx:pt>
          <cx:pt idx="21317">2011</cx:pt>
          <cx:pt idx="21318">2011</cx:pt>
          <cx:pt idx="21319">2011</cx:pt>
          <cx:pt idx="21320">2011</cx:pt>
          <cx:pt idx="21321">2011</cx:pt>
          <cx:pt idx="21322">2011</cx:pt>
          <cx:pt idx="21323">2011</cx:pt>
          <cx:pt idx="21324">2011</cx:pt>
          <cx:pt idx="21325">2011</cx:pt>
          <cx:pt idx="21326">2011</cx:pt>
          <cx:pt idx="21327">2011</cx:pt>
          <cx:pt idx="21328">2011</cx:pt>
          <cx:pt idx="21329">2011</cx:pt>
          <cx:pt idx="21330">2011</cx:pt>
          <cx:pt idx="21331">2011</cx:pt>
          <cx:pt idx="21332">2011</cx:pt>
          <cx:pt idx="21333">2011</cx:pt>
          <cx:pt idx="21334">2011</cx:pt>
          <cx:pt idx="21335">2011</cx:pt>
          <cx:pt idx="21336">2011</cx:pt>
          <cx:pt idx="21337">2011</cx:pt>
          <cx:pt idx="21338">2011</cx:pt>
          <cx:pt idx="21339">2011</cx:pt>
          <cx:pt idx="21340">2011</cx:pt>
          <cx:pt idx="21341">2011</cx:pt>
          <cx:pt idx="21342">2011</cx:pt>
          <cx:pt idx="21343">2011</cx:pt>
          <cx:pt idx="21344">2011</cx:pt>
          <cx:pt idx="21345">2011</cx:pt>
          <cx:pt idx="21346">2011</cx:pt>
          <cx:pt idx="21347">2011</cx:pt>
          <cx:pt idx="21348">2011</cx:pt>
          <cx:pt idx="21349">2011</cx:pt>
          <cx:pt idx="21350">2011</cx:pt>
          <cx:pt idx="21351">2011</cx:pt>
          <cx:pt idx="21352">2011</cx:pt>
          <cx:pt idx="21353">2011</cx:pt>
          <cx:pt idx="21354">2011</cx:pt>
          <cx:pt idx="21355">2011</cx:pt>
          <cx:pt idx="21356">2011</cx:pt>
          <cx:pt idx="21357">2011</cx:pt>
          <cx:pt idx="21358">2011</cx:pt>
          <cx:pt idx="21359">2011</cx:pt>
          <cx:pt idx="21360">2011</cx:pt>
          <cx:pt idx="21361">2011</cx:pt>
          <cx:pt idx="21362">2011</cx:pt>
          <cx:pt idx="21363">2011</cx:pt>
          <cx:pt idx="21364">2011</cx:pt>
          <cx:pt idx="21365">2011</cx:pt>
          <cx:pt idx="21366">2011</cx:pt>
          <cx:pt idx="21367">2011</cx:pt>
          <cx:pt idx="21368">2011</cx:pt>
          <cx:pt idx="21369">2011</cx:pt>
          <cx:pt idx="21370">2011</cx:pt>
          <cx:pt idx="21371">2011</cx:pt>
          <cx:pt idx="21372">2011</cx:pt>
          <cx:pt idx="21373">2011</cx:pt>
          <cx:pt idx="21374">2011</cx:pt>
          <cx:pt idx="21375">2011</cx:pt>
          <cx:pt idx="21376">2011</cx:pt>
          <cx:pt idx="21377">2011</cx:pt>
          <cx:pt idx="21378">2011</cx:pt>
          <cx:pt idx="21379">2011</cx:pt>
          <cx:pt idx="21380">2011</cx:pt>
          <cx:pt idx="21381">2011</cx:pt>
          <cx:pt idx="21382">2011</cx:pt>
          <cx:pt idx="21383">2011</cx:pt>
          <cx:pt idx="21384">2011</cx:pt>
          <cx:pt idx="21385">2011</cx:pt>
          <cx:pt idx="21386">2011</cx:pt>
          <cx:pt idx="21387">2011</cx:pt>
          <cx:pt idx="21388">2011</cx:pt>
          <cx:pt idx="21389">2011</cx:pt>
          <cx:pt idx="21390">2011</cx:pt>
          <cx:pt idx="21391">2011</cx:pt>
          <cx:pt idx="21392">2011</cx:pt>
          <cx:pt idx="21393">2011</cx:pt>
          <cx:pt idx="21394">2011</cx:pt>
          <cx:pt idx="21395">2011</cx:pt>
          <cx:pt idx="21396">2011</cx:pt>
          <cx:pt idx="21397">2011</cx:pt>
          <cx:pt idx="21398">2011</cx:pt>
          <cx:pt idx="21399">2011</cx:pt>
          <cx:pt idx="21400">2011</cx:pt>
          <cx:pt idx="21401">2011</cx:pt>
          <cx:pt idx="21402">2011</cx:pt>
          <cx:pt idx="21403">2011</cx:pt>
          <cx:pt idx="21404">2011</cx:pt>
          <cx:pt idx="21405">2011</cx:pt>
          <cx:pt idx="21406">2011</cx:pt>
          <cx:pt idx="21407">2011</cx:pt>
          <cx:pt idx="21408">2011</cx:pt>
          <cx:pt idx="21409">2011</cx:pt>
          <cx:pt idx="21410">2011</cx:pt>
          <cx:pt idx="21411">2011</cx:pt>
          <cx:pt idx="21412">2011</cx:pt>
          <cx:pt idx="21413">2011</cx:pt>
          <cx:pt idx="21414">2011</cx:pt>
          <cx:pt idx="21415">2011</cx:pt>
          <cx:pt idx="21416">2011</cx:pt>
          <cx:pt idx="21417">2011</cx:pt>
          <cx:pt idx="21418">2011</cx:pt>
          <cx:pt idx="21419">2011</cx:pt>
          <cx:pt idx="21420">2011</cx:pt>
          <cx:pt idx="21421">2011</cx:pt>
          <cx:pt idx="21422">2011</cx:pt>
          <cx:pt idx="21423">2011</cx:pt>
          <cx:pt idx="21424">2011</cx:pt>
          <cx:pt idx="21425">2011</cx:pt>
          <cx:pt idx="21426">2011</cx:pt>
          <cx:pt idx="21427">2011</cx:pt>
          <cx:pt idx="21428">2011</cx:pt>
          <cx:pt idx="21429">2011</cx:pt>
          <cx:pt idx="21430">2011</cx:pt>
          <cx:pt idx="21431">2011</cx:pt>
          <cx:pt idx="21432">2011</cx:pt>
          <cx:pt idx="21433">2011</cx:pt>
          <cx:pt idx="21434">2011</cx:pt>
          <cx:pt idx="21435">2011</cx:pt>
          <cx:pt idx="21436">2011</cx:pt>
          <cx:pt idx="21437">2011</cx:pt>
          <cx:pt idx="21438">2011</cx:pt>
          <cx:pt idx="21439">2011</cx:pt>
          <cx:pt idx="21440">2011</cx:pt>
          <cx:pt idx="21441">2011</cx:pt>
          <cx:pt idx="21442">2011</cx:pt>
          <cx:pt idx="21443">2011</cx:pt>
          <cx:pt idx="21444">2011</cx:pt>
          <cx:pt idx="21445">2011</cx:pt>
          <cx:pt idx="21446">2011</cx:pt>
          <cx:pt idx="21447">2011</cx:pt>
          <cx:pt idx="21448">2011</cx:pt>
          <cx:pt idx="21449">2011</cx:pt>
          <cx:pt idx="21450">2011</cx:pt>
          <cx:pt idx="21451">2011</cx:pt>
          <cx:pt idx="21452">2011</cx:pt>
          <cx:pt idx="21453">2011</cx:pt>
          <cx:pt idx="21454">2011</cx:pt>
          <cx:pt idx="21455">2011</cx:pt>
          <cx:pt idx="21456">2011</cx:pt>
          <cx:pt idx="21457">2011</cx:pt>
          <cx:pt idx="21458">2011</cx:pt>
          <cx:pt idx="21459">2011</cx:pt>
          <cx:pt idx="21460">2011</cx:pt>
          <cx:pt idx="21461">2011</cx:pt>
          <cx:pt idx="21462">2011</cx:pt>
          <cx:pt idx="21463">2011</cx:pt>
          <cx:pt idx="21464">2011</cx:pt>
          <cx:pt idx="21465">2011</cx:pt>
          <cx:pt idx="21466">2011</cx:pt>
          <cx:pt idx="21467">2011</cx:pt>
          <cx:pt idx="21468">2011</cx:pt>
          <cx:pt idx="21469">2011</cx:pt>
          <cx:pt idx="21470">2011</cx:pt>
          <cx:pt idx="21471">2011</cx:pt>
          <cx:pt idx="21472">2011</cx:pt>
          <cx:pt idx="21473">2011</cx:pt>
          <cx:pt idx="21474">2011</cx:pt>
          <cx:pt idx="21475">2011</cx:pt>
          <cx:pt idx="21476">2011</cx:pt>
          <cx:pt idx="21477">2011</cx:pt>
          <cx:pt idx="21478">2011</cx:pt>
          <cx:pt idx="21479">2011</cx:pt>
          <cx:pt idx="21480">2011</cx:pt>
          <cx:pt idx="21481">2011</cx:pt>
          <cx:pt idx="21482">2011</cx:pt>
          <cx:pt idx="21483">2011</cx:pt>
          <cx:pt idx="21484">2011</cx:pt>
          <cx:pt idx="21485">2011</cx:pt>
          <cx:pt idx="21486">2011</cx:pt>
          <cx:pt idx="21487">2011</cx:pt>
          <cx:pt idx="21488">2011</cx:pt>
          <cx:pt idx="21489">2011</cx:pt>
          <cx:pt idx="21490">2011</cx:pt>
          <cx:pt idx="21491">2011</cx:pt>
          <cx:pt idx="21492">2011</cx:pt>
          <cx:pt idx="21493">2011</cx:pt>
          <cx:pt idx="21494">2011</cx:pt>
          <cx:pt idx="21495">2011</cx:pt>
          <cx:pt idx="21496">2011</cx:pt>
          <cx:pt idx="21497">2011</cx:pt>
          <cx:pt idx="21498">2011</cx:pt>
          <cx:pt idx="21499">2011</cx:pt>
          <cx:pt idx="21500">2011</cx:pt>
          <cx:pt idx="21501">2011</cx:pt>
          <cx:pt idx="21502">2011</cx:pt>
          <cx:pt idx="21503">2011</cx:pt>
          <cx:pt idx="21504">2011</cx:pt>
          <cx:pt idx="21505">2011</cx:pt>
          <cx:pt idx="21506">2011</cx:pt>
          <cx:pt idx="21507">2011</cx:pt>
          <cx:pt idx="21508">2011</cx:pt>
          <cx:pt idx="21509">2011</cx:pt>
          <cx:pt idx="21510">2011</cx:pt>
          <cx:pt idx="21511">2011</cx:pt>
          <cx:pt idx="21512">2011</cx:pt>
          <cx:pt idx="21513">2011</cx:pt>
          <cx:pt idx="21514">2011</cx:pt>
          <cx:pt idx="21515">2011</cx:pt>
          <cx:pt idx="21516">2011</cx:pt>
          <cx:pt idx="21517">2011</cx:pt>
          <cx:pt idx="21518">2011</cx:pt>
          <cx:pt idx="21519">2011</cx:pt>
          <cx:pt idx="21520">2011</cx:pt>
          <cx:pt idx="21521">2011</cx:pt>
          <cx:pt idx="21522">2011</cx:pt>
          <cx:pt idx="21523">2011</cx:pt>
          <cx:pt idx="21524">2011</cx:pt>
          <cx:pt idx="21525">2011</cx:pt>
          <cx:pt idx="21526">2011</cx:pt>
          <cx:pt idx="21527">2011</cx:pt>
          <cx:pt idx="21528">2011</cx:pt>
          <cx:pt idx="21529">2011</cx:pt>
          <cx:pt idx="21530">2011</cx:pt>
          <cx:pt idx="21531">2011</cx:pt>
          <cx:pt idx="21532">2011</cx:pt>
          <cx:pt idx="21533">2011</cx:pt>
          <cx:pt idx="21534">2011</cx:pt>
          <cx:pt idx="21535">2011</cx:pt>
          <cx:pt idx="21536">2011</cx:pt>
          <cx:pt idx="21537">2011</cx:pt>
          <cx:pt idx="21538">2011</cx:pt>
          <cx:pt idx="21539">2011</cx:pt>
          <cx:pt idx="21540">2011</cx:pt>
          <cx:pt idx="21541">2011</cx:pt>
          <cx:pt idx="21542">2011</cx:pt>
          <cx:pt idx="21543">2011</cx:pt>
          <cx:pt idx="21544">2011</cx:pt>
          <cx:pt idx="21545">2011</cx:pt>
          <cx:pt idx="21546">2011</cx:pt>
          <cx:pt idx="21547">2011</cx:pt>
          <cx:pt idx="21548">2011</cx:pt>
          <cx:pt idx="21549">2011</cx:pt>
          <cx:pt idx="21550">2011</cx:pt>
          <cx:pt idx="21551">2011</cx:pt>
          <cx:pt idx="21552">2011</cx:pt>
          <cx:pt idx="21553">2011</cx:pt>
          <cx:pt idx="21554">2011</cx:pt>
          <cx:pt idx="21555">2011</cx:pt>
          <cx:pt idx="21556">2011</cx:pt>
          <cx:pt idx="21557">2011</cx:pt>
          <cx:pt idx="21558">2011</cx:pt>
          <cx:pt idx="21559">2011</cx:pt>
          <cx:pt idx="21560">2011</cx:pt>
          <cx:pt idx="21561">2011</cx:pt>
          <cx:pt idx="21562">2011</cx:pt>
          <cx:pt idx="21563">2011</cx:pt>
          <cx:pt idx="21564">2011</cx:pt>
          <cx:pt idx="21565">2011</cx:pt>
          <cx:pt idx="21566">2011</cx:pt>
          <cx:pt idx="21567">2011</cx:pt>
          <cx:pt idx="21568">2011</cx:pt>
          <cx:pt idx="21569">2011</cx:pt>
          <cx:pt idx="21570">2011</cx:pt>
          <cx:pt idx="21571">2011</cx:pt>
          <cx:pt idx="21572">2011</cx:pt>
          <cx:pt idx="21573">2011</cx:pt>
          <cx:pt idx="21574">2011</cx:pt>
          <cx:pt idx="21575">2011</cx:pt>
          <cx:pt idx="21576">2011</cx:pt>
          <cx:pt idx="21577">2011</cx:pt>
          <cx:pt idx="21578">2011</cx:pt>
          <cx:pt idx="21579">2011</cx:pt>
          <cx:pt idx="21580">2011</cx:pt>
          <cx:pt idx="21581">2011</cx:pt>
          <cx:pt idx="21582">2011</cx:pt>
          <cx:pt idx="21583">2011</cx:pt>
          <cx:pt idx="21584">2011</cx:pt>
          <cx:pt idx="21585">2011</cx:pt>
          <cx:pt idx="21586">2011</cx:pt>
          <cx:pt idx="21587">2011</cx:pt>
          <cx:pt idx="21588">2011</cx:pt>
          <cx:pt idx="21589">2011</cx:pt>
          <cx:pt idx="21590">2011</cx:pt>
          <cx:pt idx="21591">2011</cx:pt>
          <cx:pt idx="21592">2011</cx:pt>
          <cx:pt idx="21593">2011</cx:pt>
          <cx:pt idx="21594">2011</cx:pt>
          <cx:pt idx="21595">2011</cx:pt>
          <cx:pt idx="21596">2011</cx:pt>
          <cx:pt idx="21597">2011</cx:pt>
          <cx:pt idx="21598">2011</cx:pt>
          <cx:pt idx="21599">2011</cx:pt>
          <cx:pt idx="21600">2011</cx:pt>
          <cx:pt idx="21601">2011</cx:pt>
          <cx:pt idx="21602">2011</cx:pt>
          <cx:pt idx="21603">2011</cx:pt>
          <cx:pt idx="21604">2011</cx:pt>
          <cx:pt idx="21605">2011</cx:pt>
          <cx:pt idx="21606">2011</cx:pt>
          <cx:pt idx="21607">2011</cx:pt>
          <cx:pt idx="21608">2011</cx:pt>
          <cx:pt idx="21609">2011</cx:pt>
          <cx:pt idx="21610">2011</cx:pt>
          <cx:pt idx="21611">2011</cx:pt>
          <cx:pt idx="21612">2011</cx:pt>
          <cx:pt idx="21613">2011</cx:pt>
          <cx:pt idx="21614">2011</cx:pt>
          <cx:pt idx="21615">2011</cx:pt>
          <cx:pt idx="21616">2011</cx:pt>
          <cx:pt idx="21617">2011</cx:pt>
          <cx:pt idx="21618">2011</cx:pt>
          <cx:pt idx="21619">2011</cx:pt>
          <cx:pt idx="21620">2011</cx:pt>
          <cx:pt idx="21621">2011</cx:pt>
          <cx:pt idx="21622">2011</cx:pt>
          <cx:pt idx="21623">2011</cx:pt>
          <cx:pt idx="21624">2011</cx:pt>
          <cx:pt idx="21625">2011</cx:pt>
          <cx:pt idx="21626">2011</cx:pt>
          <cx:pt idx="21627">2011</cx:pt>
          <cx:pt idx="21628">2011</cx:pt>
          <cx:pt idx="21629">2011</cx:pt>
          <cx:pt idx="21630">2011</cx:pt>
          <cx:pt idx="21631">2011</cx:pt>
          <cx:pt idx="21632">2011</cx:pt>
          <cx:pt idx="21633">2011</cx:pt>
          <cx:pt idx="21634">2011</cx:pt>
          <cx:pt idx="21635">2011</cx:pt>
          <cx:pt idx="21636">2011</cx:pt>
          <cx:pt idx="21637">2011</cx:pt>
          <cx:pt idx="21638">2011</cx:pt>
          <cx:pt idx="21639">2011</cx:pt>
          <cx:pt idx="21640">2011</cx:pt>
          <cx:pt idx="21641">2011</cx:pt>
          <cx:pt idx="21642">2011</cx:pt>
          <cx:pt idx="21643">2011</cx:pt>
          <cx:pt idx="21644">2011</cx:pt>
          <cx:pt idx="21645">2011</cx:pt>
          <cx:pt idx="21646">2011</cx:pt>
          <cx:pt idx="21647">2011</cx:pt>
          <cx:pt idx="21648">2011</cx:pt>
          <cx:pt idx="21649">2011</cx:pt>
          <cx:pt idx="21650">2011</cx:pt>
          <cx:pt idx="21651">2011</cx:pt>
          <cx:pt idx="21652">2011</cx:pt>
          <cx:pt idx="21653">2011</cx:pt>
          <cx:pt idx="21654">2011</cx:pt>
          <cx:pt idx="21655">2011</cx:pt>
          <cx:pt idx="21656">2011</cx:pt>
          <cx:pt idx="21657">2011</cx:pt>
          <cx:pt idx="21658">2011</cx:pt>
          <cx:pt idx="21659">2011</cx:pt>
          <cx:pt idx="21660">2011</cx:pt>
          <cx:pt idx="21661">2011</cx:pt>
          <cx:pt idx="21662">2011</cx:pt>
          <cx:pt idx="21663">2011</cx:pt>
          <cx:pt idx="21664">2011</cx:pt>
          <cx:pt idx="21665">2011</cx:pt>
          <cx:pt idx="21666">2011</cx:pt>
          <cx:pt idx="21667">2011</cx:pt>
          <cx:pt idx="21668">2011</cx:pt>
          <cx:pt idx="21669">2011</cx:pt>
          <cx:pt idx="21670">2011</cx:pt>
          <cx:pt idx="21671">2011</cx:pt>
          <cx:pt idx="21672">2011</cx:pt>
          <cx:pt idx="21673">2011</cx:pt>
          <cx:pt idx="21674">2011</cx:pt>
          <cx:pt idx="21675">2011</cx:pt>
          <cx:pt idx="21676">2011</cx:pt>
          <cx:pt idx="21677">2011</cx:pt>
          <cx:pt idx="21678">2011</cx:pt>
          <cx:pt idx="21679">2011</cx:pt>
          <cx:pt idx="21680">2011</cx:pt>
          <cx:pt idx="21681">2011</cx:pt>
          <cx:pt idx="21682">2011</cx:pt>
          <cx:pt idx="21683">2011</cx:pt>
          <cx:pt idx="21684">2011</cx:pt>
          <cx:pt idx="21685">2011</cx:pt>
          <cx:pt idx="21686">2011</cx:pt>
          <cx:pt idx="21687">2011</cx:pt>
          <cx:pt idx="21688">2011</cx:pt>
          <cx:pt idx="21689">2011</cx:pt>
          <cx:pt idx="21690">2011</cx:pt>
          <cx:pt idx="21691">2011</cx:pt>
          <cx:pt idx="21692">2011</cx:pt>
          <cx:pt idx="21693">2011</cx:pt>
          <cx:pt idx="21694">2011</cx:pt>
          <cx:pt idx="21695">2011</cx:pt>
          <cx:pt idx="21696">2011</cx:pt>
          <cx:pt idx="21697">2011</cx:pt>
          <cx:pt idx="21698">2011</cx:pt>
          <cx:pt idx="21699">2011</cx:pt>
          <cx:pt idx="21700">2011</cx:pt>
          <cx:pt idx="21701">2011</cx:pt>
          <cx:pt idx="21702">2011</cx:pt>
          <cx:pt idx="21703">2011</cx:pt>
          <cx:pt idx="21704">2011</cx:pt>
          <cx:pt idx="21705">2011</cx:pt>
          <cx:pt idx="21706">2011</cx:pt>
          <cx:pt idx="21707">2011</cx:pt>
          <cx:pt idx="21708">2011</cx:pt>
          <cx:pt idx="21709">2011</cx:pt>
          <cx:pt idx="21710">2011</cx:pt>
          <cx:pt idx="21711">2011</cx:pt>
          <cx:pt idx="21712">2011</cx:pt>
          <cx:pt idx="21713">2011</cx:pt>
          <cx:pt idx="21714">2011</cx:pt>
          <cx:pt idx="21715">2011</cx:pt>
          <cx:pt idx="21716">2011</cx:pt>
          <cx:pt idx="21717">2011</cx:pt>
          <cx:pt idx="21718">2011</cx:pt>
          <cx:pt idx="21719">2011</cx:pt>
          <cx:pt idx="21720">2011</cx:pt>
          <cx:pt idx="21721">2011</cx:pt>
          <cx:pt idx="21722">2011</cx:pt>
          <cx:pt idx="21723">2011</cx:pt>
          <cx:pt idx="21724">2011</cx:pt>
          <cx:pt idx="21725">2011</cx:pt>
          <cx:pt idx="21726">2011</cx:pt>
          <cx:pt idx="21727">2011</cx:pt>
          <cx:pt idx="21728">2011</cx:pt>
          <cx:pt idx="21729">2011</cx:pt>
          <cx:pt idx="21730">2011</cx:pt>
          <cx:pt idx="21731">2011</cx:pt>
          <cx:pt idx="21732">2011</cx:pt>
          <cx:pt idx="21733">2011</cx:pt>
          <cx:pt idx="21734">2011</cx:pt>
          <cx:pt idx="21735">2011</cx:pt>
          <cx:pt idx="21736">2011</cx:pt>
          <cx:pt idx="21737">2011</cx:pt>
          <cx:pt idx="21738">2011</cx:pt>
          <cx:pt idx="21739">2011</cx:pt>
          <cx:pt idx="21740">2011</cx:pt>
          <cx:pt idx="21741">2011</cx:pt>
          <cx:pt idx="21742">2011</cx:pt>
          <cx:pt idx="21743">2011</cx:pt>
          <cx:pt idx="21744">2011</cx:pt>
          <cx:pt idx="21745">2011</cx:pt>
          <cx:pt idx="21746">2011</cx:pt>
          <cx:pt idx="21747">2011</cx:pt>
          <cx:pt idx="21748">2011</cx:pt>
          <cx:pt idx="21749">2011</cx:pt>
          <cx:pt idx="21750">2011</cx:pt>
          <cx:pt idx="21751">2011</cx:pt>
          <cx:pt idx="21752">2011</cx:pt>
          <cx:pt idx="21753">2011</cx:pt>
          <cx:pt idx="21754">2011</cx:pt>
          <cx:pt idx="21755">2011</cx:pt>
          <cx:pt idx="21756">2011</cx:pt>
          <cx:pt idx="21757">2011</cx:pt>
          <cx:pt idx="21758">2011</cx:pt>
          <cx:pt idx="21759">2011</cx:pt>
          <cx:pt idx="21760">2011</cx:pt>
          <cx:pt idx="21761">2011</cx:pt>
          <cx:pt idx="21762">2011</cx:pt>
          <cx:pt idx="21763">2011</cx:pt>
          <cx:pt idx="21764">2011</cx:pt>
          <cx:pt idx="21765">2011</cx:pt>
          <cx:pt idx="21766">2011</cx:pt>
          <cx:pt idx="21767">2011</cx:pt>
          <cx:pt idx="21768">2011</cx:pt>
          <cx:pt idx="21769">2011</cx:pt>
          <cx:pt idx="21770">2011</cx:pt>
          <cx:pt idx="21771">2011</cx:pt>
          <cx:pt idx="21772">2011</cx:pt>
          <cx:pt idx="21773">2011</cx:pt>
          <cx:pt idx="21774">2011</cx:pt>
          <cx:pt idx="21775">2011</cx:pt>
          <cx:pt idx="21776">2011</cx:pt>
          <cx:pt idx="21777">2011</cx:pt>
          <cx:pt idx="21778">2011</cx:pt>
          <cx:pt idx="21779">2011</cx:pt>
          <cx:pt idx="21780">2011</cx:pt>
          <cx:pt idx="21781">2011</cx:pt>
          <cx:pt idx="21782">2011</cx:pt>
          <cx:pt idx="21783">2011</cx:pt>
          <cx:pt idx="21784">2011</cx:pt>
          <cx:pt idx="21785">2011</cx:pt>
          <cx:pt idx="21786">2011</cx:pt>
          <cx:pt idx="21787">2011</cx:pt>
          <cx:pt idx="21788">2011</cx:pt>
          <cx:pt idx="21789">2011</cx:pt>
          <cx:pt idx="21790">2011</cx:pt>
          <cx:pt idx="21791">2011</cx:pt>
          <cx:pt idx="21792">2011</cx:pt>
          <cx:pt idx="21793">2011</cx:pt>
          <cx:pt idx="21794">2011</cx:pt>
          <cx:pt idx="21795">2011</cx:pt>
          <cx:pt idx="21796">2011</cx:pt>
          <cx:pt idx="21797">2011</cx:pt>
          <cx:pt idx="21798">2011</cx:pt>
          <cx:pt idx="21799">2011</cx:pt>
          <cx:pt idx="21800">2011</cx:pt>
          <cx:pt idx="21801">2011</cx:pt>
          <cx:pt idx="21802">2011</cx:pt>
          <cx:pt idx="21803">2011</cx:pt>
          <cx:pt idx="21804">2011</cx:pt>
          <cx:pt idx="21805">2011</cx:pt>
          <cx:pt idx="21806">2011</cx:pt>
          <cx:pt idx="21807">2011</cx:pt>
          <cx:pt idx="21808">2011</cx:pt>
          <cx:pt idx="21809">2011</cx:pt>
          <cx:pt idx="21810">2011</cx:pt>
          <cx:pt idx="21811">2011</cx:pt>
          <cx:pt idx="21812">2011</cx:pt>
          <cx:pt idx="21813">2011</cx:pt>
          <cx:pt idx="21814">2011</cx:pt>
          <cx:pt idx="21815">2011</cx:pt>
          <cx:pt idx="21816">2011</cx:pt>
          <cx:pt idx="21817">2011</cx:pt>
          <cx:pt idx="21818">2011</cx:pt>
          <cx:pt idx="21819">2011</cx:pt>
          <cx:pt idx="21820">2011</cx:pt>
          <cx:pt idx="21821">2011</cx:pt>
          <cx:pt idx="21822">2011</cx:pt>
          <cx:pt idx="21823">2011</cx:pt>
          <cx:pt idx="21824">2011</cx:pt>
          <cx:pt idx="21825">2011</cx:pt>
          <cx:pt idx="21826">2011</cx:pt>
          <cx:pt idx="21827">2011</cx:pt>
          <cx:pt idx="21828">2011</cx:pt>
          <cx:pt idx="21829">2011</cx:pt>
          <cx:pt idx="21830">2011</cx:pt>
          <cx:pt idx="21831">2011</cx:pt>
          <cx:pt idx="21832">2011</cx:pt>
          <cx:pt idx="21833">2011</cx:pt>
          <cx:pt idx="21834">2011</cx:pt>
          <cx:pt idx="21835">2011</cx:pt>
          <cx:pt idx="21836">2011</cx:pt>
          <cx:pt idx="21837">2011</cx:pt>
          <cx:pt idx="21838">2011</cx:pt>
          <cx:pt idx="21839">2011</cx:pt>
          <cx:pt idx="21840">2011</cx:pt>
          <cx:pt idx="21841">2011</cx:pt>
          <cx:pt idx="21842">2011</cx:pt>
          <cx:pt idx="21843">2011</cx:pt>
          <cx:pt idx="21844">2011</cx:pt>
          <cx:pt idx="21845">2011</cx:pt>
          <cx:pt idx="21846">2011</cx:pt>
          <cx:pt idx="21847">2011</cx:pt>
          <cx:pt idx="21848">2011</cx:pt>
          <cx:pt idx="21849">2011</cx:pt>
          <cx:pt idx="21850">2011</cx:pt>
          <cx:pt idx="21851">2011</cx:pt>
          <cx:pt idx="21852">2011</cx:pt>
          <cx:pt idx="21853">2011</cx:pt>
          <cx:pt idx="21854">2011</cx:pt>
          <cx:pt idx="21855">2011</cx:pt>
          <cx:pt idx="21856">2011</cx:pt>
          <cx:pt idx="21857">2011</cx:pt>
          <cx:pt idx="21858">2011</cx:pt>
          <cx:pt idx="21859">2011</cx:pt>
          <cx:pt idx="21860">2011</cx:pt>
          <cx:pt idx="21861">2011</cx:pt>
          <cx:pt idx="21862">2011</cx:pt>
          <cx:pt idx="21863">2011</cx:pt>
          <cx:pt idx="21864">2011</cx:pt>
          <cx:pt idx="21865">2011</cx:pt>
          <cx:pt idx="21866">2011</cx:pt>
          <cx:pt idx="21867">2011</cx:pt>
          <cx:pt idx="21868">2011</cx:pt>
          <cx:pt idx="21869">2011</cx:pt>
          <cx:pt idx="21870">2011</cx:pt>
          <cx:pt idx="21871">2011</cx:pt>
          <cx:pt idx="21872">2011</cx:pt>
          <cx:pt idx="21873">2011</cx:pt>
          <cx:pt idx="21874">2011</cx:pt>
          <cx:pt idx="21875">2011</cx:pt>
          <cx:pt idx="21876">2011</cx:pt>
          <cx:pt idx="21877">2011</cx:pt>
          <cx:pt idx="21878">2011</cx:pt>
          <cx:pt idx="21879">2011</cx:pt>
          <cx:pt idx="21880">2011</cx:pt>
          <cx:pt idx="21881">2011</cx:pt>
          <cx:pt idx="21882">2011</cx:pt>
          <cx:pt idx="21883">2011</cx:pt>
          <cx:pt idx="21884">2011</cx:pt>
          <cx:pt idx="21885">2011</cx:pt>
          <cx:pt idx="21886">2011</cx:pt>
          <cx:pt idx="21887">2011</cx:pt>
          <cx:pt idx="21888">2011</cx:pt>
          <cx:pt idx="21889">2011</cx:pt>
          <cx:pt idx="21890">2011</cx:pt>
          <cx:pt idx="21891">2011</cx:pt>
          <cx:pt idx="21892">2011</cx:pt>
          <cx:pt idx="21893">2011</cx:pt>
          <cx:pt idx="21894">2011</cx:pt>
          <cx:pt idx="21895">2011</cx:pt>
          <cx:pt idx="21896">2011</cx:pt>
          <cx:pt idx="21897">2011</cx:pt>
          <cx:pt idx="21898">2011</cx:pt>
          <cx:pt idx="21899">2011</cx:pt>
          <cx:pt idx="21900">2011</cx:pt>
          <cx:pt idx="21901">2011</cx:pt>
          <cx:pt idx="21902">2011</cx:pt>
          <cx:pt idx="21903">2011</cx:pt>
          <cx:pt idx="21904">2011</cx:pt>
          <cx:pt idx="21905">2011</cx:pt>
          <cx:pt idx="21906">2011</cx:pt>
          <cx:pt idx="21907">2011</cx:pt>
          <cx:pt idx="21908">2011</cx:pt>
          <cx:pt idx="21909">2011</cx:pt>
          <cx:pt idx="21910">2011</cx:pt>
          <cx:pt idx="21911">2011</cx:pt>
          <cx:pt idx="21912">2011</cx:pt>
          <cx:pt idx="21913">2011</cx:pt>
          <cx:pt idx="21914">2011</cx:pt>
          <cx:pt idx="21915">2011</cx:pt>
          <cx:pt idx="21916">2011</cx:pt>
          <cx:pt idx="21917">2011</cx:pt>
          <cx:pt idx="21918">2011</cx:pt>
          <cx:pt idx="21919">2011</cx:pt>
          <cx:pt idx="21920">2011</cx:pt>
          <cx:pt idx="21921">2011</cx:pt>
          <cx:pt idx="21922">2011</cx:pt>
          <cx:pt idx="21923">2011</cx:pt>
          <cx:pt idx="21924">2011</cx:pt>
          <cx:pt idx="21925">2011</cx:pt>
          <cx:pt idx="21926">2011</cx:pt>
          <cx:pt idx="21927">2011</cx:pt>
          <cx:pt idx="21928">2011</cx:pt>
          <cx:pt idx="21929">2011</cx:pt>
          <cx:pt idx="21930">2011</cx:pt>
          <cx:pt idx="21931">2011</cx:pt>
          <cx:pt idx="21932">2011</cx:pt>
          <cx:pt idx="21933">2011</cx:pt>
          <cx:pt idx="21934">2011</cx:pt>
          <cx:pt idx="21935">2011</cx:pt>
          <cx:pt idx="21936">2011</cx:pt>
          <cx:pt idx="21937">2011</cx:pt>
          <cx:pt idx="21938">2011</cx:pt>
          <cx:pt idx="21939">2011</cx:pt>
          <cx:pt idx="21940">2011</cx:pt>
          <cx:pt idx="21941">2011</cx:pt>
          <cx:pt idx="21942">2011</cx:pt>
          <cx:pt idx="21943">2011</cx:pt>
          <cx:pt idx="21944">2011</cx:pt>
          <cx:pt idx="21945">2011</cx:pt>
          <cx:pt idx="21946">2011</cx:pt>
          <cx:pt idx="21947">2011</cx:pt>
          <cx:pt idx="21948">2011</cx:pt>
          <cx:pt idx="21949">2011</cx:pt>
          <cx:pt idx="21950">2011</cx:pt>
          <cx:pt idx="21951">2011</cx:pt>
          <cx:pt idx="21952">2011</cx:pt>
          <cx:pt idx="21953">2011</cx:pt>
          <cx:pt idx="21954">2011</cx:pt>
          <cx:pt idx="21955">2011</cx:pt>
          <cx:pt idx="21956">2011</cx:pt>
          <cx:pt idx="21957">2011</cx:pt>
          <cx:pt idx="21958">2011</cx:pt>
          <cx:pt idx="21959">2011</cx:pt>
          <cx:pt idx="21960">2011</cx:pt>
          <cx:pt idx="21961">2011</cx:pt>
          <cx:pt idx="21962">2011</cx:pt>
          <cx:pt idx="21963">2011</cx:pt>
          <cx:pt idx="21964">2011</cx:pt>
          <cx:pt idx="21965">2011</cx:pt>
          <cx:pt idx="21966">2011</cx:pt>
          <cx:pt idx="21967">2011</cx:pt>
          <cx:pt idx="21968">2011</cx:pt>
          <cx:pt idx="21969">2011</cx:pt>
          <cx:pt idx="21970">2011</cx:pt>
          <cx:pt idx="21971">2011</cx:pt>
          <cx:pt idx="21972">2011</cx:pt>
          <cx:pt idx="21973">2011</cx:pt>
          <cx:pt idx="21974">2011</cx:pt>
          <cx:pt idx="21975">2011</cx:pt>
          <cx:pt idx="21976">2011</cx:pt>
          <cx:pt idx="21977">2011</cx:pt>
          <cx:pt idx="21978">2011</cx:pt>
          <cx:pt idx="21979">2011</cx:pt>
          <cx:pt idx="21980">2011</cx:pt>
          <cx:pt idx="21981">2011</cx:pt>
          <cx:pt idx="21982">2011</cx:pt>
          <cx:pt idx="21983">2011</cx:pt>
          <cx:pt idx="21984">2011</cx:pt>
          <cx:pt idx="21985">2011</cx:pt>
          <cx:pt idx="21986">2011</cx:pt>
          <cx:pt idx="21987">2011</cx:pt>
          <cx:pt idx="21988">2011</cx:pt>
          <cx:pt idx="21989">2011</cx:pt>
          <cx:pt idx="21990">2011</cx:pt>
          <cx:pt idx="21991">2011</cx:pt>
          <cx:pt idx="21992">2011</cx:pt>
          <cx:pt idx="21993">2011</cx:pt>
          <cx:pt idx="21994">2011</cx:pt>
          <cx:pt idx="21995">2011</cx:pt>
          <cx:pt idx="21996">2011</cx:pt>
          <cx:pt idx="21997">2011</cx:pt>
          <cx:pt idx="21998">2011</cx:pt>
          <cx:pt idx="21999">2011</cx:pt>
          <cx:pt idx="22000">2011</cx:pt>
          <cx:pt idx="22001">2011</cx:pt>
          <cx:pt idx="22002">2011</cx:pt>
          <cx:pt idx="22003">2011</cx:pt>
          <cx:pt idx="22004">2011</cx:pt>
          <cx:pt idx="22005">2011</cx:pt>
          <cx:pt idx="22006">2011</cx:pt>
          <cx:pt idx="22007">2011</cx:pt>
          <cx:pt idx="22008">2011</cx:pt>
          <cx:pt idx="22009">2011</cx:pt>
          <cx:pt idx="22010">2011</cx:pt>
          <cx:pt idx="22011">2011</cx:pt>
          <cx:pt idx="22012">2011</cx:pt>
          <cx:pt idx="22013">2011</cx:pt>
          <cx:pt idx="22014">2011</cx:pt>
          <cx:pt idx="22015">2011</cx:pt>
          <cx:pt idx="22016">2011</cx:pt>
          <cx:pt idx="22017">2011</cx:pt>
          <cx:pt idx="22018">2011</cx:pt>
          <cx:pt idx="22019">2011</cx:pt>
          <cx:pt idx="22020">2011</cx:pt>
          <cx:pt idx="22021">2011</cx:pt>
          <cx:pt idx="22022">2011</cx:pt>
          <cx:pt idx="22023">2011</cx:pt>
          <cx:pt idx="22024">2011</cx:pt>
          <cx:pt idx="22025">2011</cx:pt>
          <cx:pt idx="22026">2011</cx:pt>
          <cx:pt idx="22027">2011</cx:pt>
          <cx:pt idx="22028">2011</cx:pt>
          <cx:pt idx="22029">2011</cx:pt>
          <cx:pt idx="22030">2011</cx:pt>
          <cx:pt idx="22031">2011</cx:pt>
          <cx:pt idx="22032">2011</cx:pt>
          <cx:pt idx="22033">2011</cx:pt>
          <cx:pt idx="22034">2011</cx:pt>
          <cx:pt idx="22035">2011</cx:pt>
          <cx:pt idx="22036">2011</cx:pt>
          <cx:pt idx="22037">2011</cx:pt>
          <cx:pt idx="22038">2011</cx:pt>
          <cx:pt idx="22039">2011</cx:pt>
          <cx:pt idx="22040">2011</cx:pt>
          <cx:pt idx="22041">2011</cx:pt>
          <cx:pt idx="22042">2011</cx:pt>
          <cx:pt idx="22043">2011</cx:pt>
          <cx:pt idx="22044">2011</cx:pt>
          <cx:pt idx="22045">2011</cx:pt>
          <cx:pt idx="22046">2011</cx:pt>
          <cx:pt idx="22047">2011</cx:pt>
          <cx:pt idx="22048">2011</cx:pt>
          <cx:pt idx="22049">2011</cx:pt>
          <cx:pt idx="22050">2011</cx:pt>
          <cx:pt idx="22051">2011</cx:pt>
          <cx:pt idx="22052">2011</cx:pt>
          <cx:pt idx="22053">2011</cx:pt>
          <cx:pt idx="22054">2011</cx:pt>
          <cx:pt idx="22055">2011</cx:pt>
          <cx:pt idx="22056">2011</cx:pt>
          <cx:pt idx="22057">2011</cx:pt>
          <cx:pt idx="22058">2011</cx:pt>
          <cx:pt idx="22059">2011</cx:pt>
          <cx:pt idx="22060">2011</cx:pt>
          <cx:pt idx="22061">2011</cx:pt>
          <cx:pt idx="22062">2011</cx:pt>
          <cx:pt idx="22063">2011</cx:pt>
          <cx:pt idx="22064">2011</cx:pt>
          <cx:pt idx="22065">2011</cx:pt>
          <cx:pt idx="22066">2011</cx:pt>
          <cx:pt idx="22067">2011</cx:pt>
          <cx:pt idx="22068">2011</cx:pt>
          <cx:pt idx="22069">2011</cx:pt>
          <cx:pt idx="22070">2011</cx:pt>
          <cx:pt idx="22071">2011</cx:pt>
          <cx:pt idx="22072">2011</cx:pt>
          <cx:pt idx="22073">2011</cx:pt>
          <cx:pt idx="22074">2011</cx:pt>
          <cx:pt idx="22075">2011</cx:pt>
          <cx:pt idx="22076">2011</cx:pt>
          <cx:pt idx="22077">2011</cx:pt>
          <cx:pt idx="22078">2011</cx:pt>
          <cx:pt idx="22079">2011</cx:pt>
          <cx:pt idx="22080">2011</cx:pt>
          <cx:pt idx="22081">2011</cx:pt>
          <cx:pt idx="22082">2011</cx:pt>
          <cx:pt idx="22083">2011</cx:pt>
          <cx:pt idx="22084">2011</cx:pt>
          <cx:pt idx="22085">2011</cx:pt>
          <cx:pt idx="22086">2011</cx:pt>
          <cx:pt idx="22087">2011</cx:pt>
          <cx:pt idx="22088">2011</cx:pt>
          <cx:pt idx="22089">2011</cx:pt>
          <cx:pt idx="22090">2011</cx:pt>
          <cx:pt idx="22091">2011</cx:pt>
          <cx:pt idx="22092">2011</cx:pt>
          <cx:pt idx="22093">2011</cx:pt>
          <cx:pt idx="22094">2011</cx:pt>
          <cx:pt idx="22095">2011</cx:pt>
          <cx:pt idx="22096">2011</cx:pt>
          <cx:pt idx="22097">2011</cx:pt>
          <cx:pt idx="22098">2011</cx:pt>
          <cx:pt idx="22099">2011</cx:pt>
          <cx:pt idx="22100">2011</cx:pt>
          <cx:pt idx="22101">2011</cx:pt>
          <cx:pt idx="22102">2011</cx:pt>
          <cx:pt idx="22103">2011</cx:pt>
          <cx:pt idx="22104">2011</cx:pt>
          <cx:pt idx="22105">2011</cx:pt>
          <cx:pt idx="22106">2011</cx:pt>
          <cx:pt idx="22107">2011</cx:pt>
          <cx:pt idx="22108">2011</cx:pt>
          <cx:pt idx="22109">2011</cx:pt>
          <cx:pt idx="22110">2011</cx:pt>
          <cx:pt idx="22111">2011</cx:pt>
          <cx:pt idx="22112">2011</cx:pt>
          <cx:pt idx="22113">2011</cx:pt>
          <cx:pt idx="22114">2011</cx:pt>
          <cx:pt idx="22115">2011</cx:pt>
          <cx:pt idx="22116">2011</cx:pt>
          <cx:pt idx="22117">2011</cx:pt>
          <cx:pt idx="22118">2011</cx:pt>
          <cx:pt idx="22119">2011</cx:pt>
          <cx:pt idx="22120">2011</cx:pt>
          <cx:pt idx="22121">2011</cx:pt>
          <cx:pt idx="22122">2011</cx:pt>
          <cx:pt idx="22123">2011</cx:pt>
          <cx:pt idx="22124">2011</cx:pt>
          <cx:pt idx="22125">2011</cx:pt>
          <cx:pt idx="22126">2011</cx:pt>
          <cx:pt idx="22127">2011</cx:pt>
          <cx:pt idx="22128">2011</cx:pt>
          <cx:pt idx="22129">2011</cx:pt>
          <cx:pt idx="22130">2011</cx:pt>
          <cx:pt idx="22131">2011</cx:pt>
          <cx:pt idx="22132">2011</cx:pt>
          <cx:pt idx="22133">2011</cx:pt>
          <cx:pt idx="22134">2011</cx:pt>
          <cx:pt idx="22135">2011</cx:pt>
          <cx:pt idx="22136">2011</cx:pt>
          <cx:pt idx="22137">2011</cx:pt>
          <cx:pt idx="22138">2011</cx:pt>
          <cx:pt idx="22139">2011</cx:pt>
          <cx:pt idx="22140">2011</cx:pt>
          <cx:pt idx="22141">2011</cx:pt>
          <cx:pt idx="22142">2011</cx:pt>
          <cx:pt idx="22143">2011</cx:pt>
          <cx:pt idx="22144">2011</cx:pt>
          <cx:pt idx="22145">2011</cx:pt>
          <cx:pt idx="22146">2011</cx:pt>
          <cx:pt idx="22147">2011</cx:pt>
          <cx:pt idx="22148">2011</cx:pt>
          <cx:pt idx="22149">2011</cx:pt>
          <cx:pt idx="22150">2011</cx:pt>
          <cx:pt idx="22151">2011</cx:pt>
          <cx:pt idx="22152">2011</cx:pt>
          <cx:pt idx="22153">2011</cx:pt>
          <cx:pt idx="22154">2011</cx:pt>
          <cx:pt idx="22155">2011</cx:pt>
          <cx:pt idx="22156">2011</cx:pt>
          <cx:pt idx="22157">2011</cx:pt>
          <cx:pt idx="22158">2011</cx:pt>
          <cx:pt idx="22159">2011</cx:pt>
          <cx:pt idx="22160">2011</cx:pt>
          <cx:pt idx="22161">2011</cx:pt>
          <cx:pt idx="22162">2011</cx:pt>
          <cx:pt idx="22163">2011</cx:pt>
          <cx:pt idx="22164">2011</cx:pt>
          <cx:pt idx="22165">2011</cx:pt>
          <cx:pt idx="22166">2011</cx:pt>
          <cx:pt idx="22167">2011</cx:pt>
          <cx:pt idx="22168">2011</cx:pt>
          <cx:pt idx="22169">2011</cx:pt>
          <cx:pt idx="22170">2011</cx:pt>
          <cx:pt idx="22171">2011</cx:pt>
          <cx:pt idx="22172">2011</cx:pt>
          <cx:pt idx="22173">2011</cx:pt>
          <cx:pt idx="22174">2011</cx:pt>
          <cx:pt idx="22175">2011</cx:pt>
          <cx:pt idx="22176">2011</cx:pt>
          <cx:pt idx="22177">2011</cx:pt>
          <cx:pt idx="22178">2011</cx:pt>
          <cx:pt idx="22179">2011</cx:pt>
          <cx:pt idx="22180">2011</cx:pt>
          <cx:pt idx="22181">2011</cx:pt>
          <cx:pt idx="22182">2011</cx:pt>
          <cx:pt idx="22183">2011</cx:pt>
          <cx:pt idx="22184">2011</cx:pt>
          <cx:pt idx="22185">2011</cx:pt>
          <cx:pt idx="22186">2011</cx:pt>
          <cx:pt idx="22187">2011</cx:pt>
          <cx:pt idx="22188">2011</cx:pt>
          <cx:pt idx="22189">2011</cx:pt>
          <cx:pt idx="22190">2011</cx:pt>
          <cx:pt idx="22191">2011</cx:pt>
          <cx:pt idx="22192">2011</cx:pt>
          <cx:pt idx="22193">2011</cx:pt>
          <cx:pt idx="22194">2011</cx:pt>
          <cx:pt idx="22195">2011</cx:pt>
          <cx:pt idx="22196">2011</cx:pt>
          <cx:pt idx="22197">2011</cx:pt>
          <cx:pt idx="22198">2011</cx:pt>
          <cx:pt idx="22199">2011</cx:pt>
          <cx:pt idx="22200">2011</cx:pt>
          <cx:pt idx="22201">2011</cx:pt>
          <cx:pt idx="22202">2011</cx:pt>
          <cx:pt idx="22203">2011</cx:pt>
          <cx:pt idx="22204">2011</cx:pt>
          <cx:pt idx="22205">2011</cx:pt>
          <cx:pt idx="22206">2011</cx:pt>
          <cx:pt idx="22207">2011</cx:pt>
          <cx:pt idx="22208">2011</cx:pt>
          <cx:pt idx="22209">2011</cx:pt>
          <cx:pt idx="22210">2011</cx:pt>
          <cx:pt idx="22211">2011</cx:pt>
          <cx:pt idx="22212">2011</cx:pt>
          <cx:pt idx="22213">2011</cx:pt>
          <cx:pt idx="22214">2011</cx:pt>
          <cx:pt idx="22215">2011</cx:pt>
          <cx:pt idx="22216">2011</cx:pt>
          <cx:pt idx="22217">2011</cx:pt>
          <cx:pt idx="22218">2011</cx:pt>
          <cx:pt idx="22219">2011</cx:pt>
          <cx:pt idx="22220">2011</cx:pt>
          <cx:pt idx="22221">2011</cx:pt>
          <cx:pt idx="22222">2011</cx:pt>
          <cx:pt idx="22223">2011</cx:pt>
          <cx:pt idx="22224">2011</cx:pt>
          <cx:pt idx="22225">2011</cx:pt>
          <cx:pt idx="22226">2011</cx:pt>
          <cx:pt idx="22227">2011</cx:pt>
          <cx:pt idx="22228">2011</cx:pt>
          <cx:pt idx="22229">2011</cx:pt>
          <cx:pt idx="22230">2011</cx:pt>
          <cx:pt idx="22231">2011</cx:pt>
          <cx:pt idx="22232">2011</cx:pt>
          <cx:pt idx="22233">2011</cx:pt>
          <cx:pt idx="22234">2011</cx:pt>
          <cx:pt idx="22235">2011</cx:pt>
          <cx:pt idx="22236">2011</cx:pt>
          <cx:pt idx="22237">2011</cx:pt>
          <cx:pt idx="22238">2011</cx:pt>
          <cx:pt idx="22239">2011</cx:pt>
          <cx:pt idx="22240">2011</cx:pt>
          <cx:pt idx="22241">2011</cx:pt>
          <cx:pt idx="22242">2011</cx:pt>
          <cx:pt idx="22243">2011</cx:pt>
          <cx:pt idx="22244">2011</cx:pt>
          <cx:pt idx="22245">2011</cx:pt>
          <cx:pt idx="22246">2011</cx:pt>
          <cx:pt idx="22247">2011</cx:pt>
          <cx:pt idx="22248">2011</cx:pt>
          <cx:pt idx="22249">2011</cx:pt>
          <cx:pt idx="22250">2011</cx:pt>
          <cx:pt idx="22251">2011</cx:pt>
          <cx:pt idx="22252">2011</cx:pt>
          <cx:pt idx="22253">2011</cx:pt>
          <cx:pt idx="22254">2011</cx:pt>
          <cx:pt idx="22255">2011</cx:pt>
          <cx:pt idx="22256">2011</cx:pt>
          <cx:pt idx="22257">2011</cx:pt>
          <cx:pt idx="22258">2011</cx:pt>
          <cx:pt idx="22259">2011</cx:pt>
          <cx:pt idx="22260">2011</cx:pt>
          <cx:pt idx="22261">2011</cx:pt>
          <cx:pt idx="22262">2011</cx:pt>
          <cx:pt idx="22263">2011</cx:pt>
          <cx:pt idx="22264">2011</cx:pt>
          <cx:pt idx="22265">2011</cx:pt>
          <cx:pt idx="22266">2011</cx:pt>
          <cx:pt idx="22267">2011</cx:pt>
          <cx:pt idx="22268">2011</cx:pt>
          <cx:pt idx="22269">2011</cx:pt>
          <cx:pt idx="22270">2011</cx:pt>
          <cx:pt idx="22271">2011</cx:pt>
          <cx:pt idx="22272">2011</cx:pt>
          <cx:pt idx="22273">2011</cx:pt>
          <cx:pt idx="22274">2011</cx:pt>
          <cx:pt idx="22275">2011</cx:pt>
          <cx:pt idx="22276">2011</cx:pt>
          <cx:pt idx="22277">2011</cx:pt>
          <cx:pt idx="22278">2011</cx:pt>
          <cx:pt idx="22279">2011</cx:pt>
          <cx:pt idx="22280">2011</cx:pt>
          <cx:pt idx="22281">2011</cx:pt>
          <cx:pt idx="22282">2011</cx:pt>
          <cx:pt idx="22283">2011</cx:pt>
          <cx:pt idx="22284">2011</cx:pt>
          <cx:pt idx="22285">2011</cx:pt>
          <cx:pt idx="22286">2011</cx:pt>
          <cx:pt idx="22287">2011</cx:pt>
          <cx:pt idx="22288">2011</cx:pt>
          <cx:pt idx="22289">2011</cx:pt>
          <cx:pt idx="22290">2011</cx:pt>
          <cx:pt idx="22291">2011</cx:pt>
          <cx:pt idx="22292">2011</cx:pt>
          <cx:pt idx="22293">2011</cx:pt>
          <cx:pt idx="22294">2011</cx:pt>
          <cx:pt idx="22295">2011</cx:pt>
          <cx:pt idx="22296">2011</cx:pt>
          <cx:pt idx="22297">2011</cx:pt>
          <cx:pt idx="22298">2011</cx:pt>
          <cx:pt idx="22299">2011</cx:pt>
          <cx:pt idx="22300">2011</cx:pt>
          <cx:pt idx="22301">2011</cx:pt>
          <cx:pt idx="22302">2011</cx:pt>
          <cx:pt idx="22303">2011</cx:pt>
          <cx:pt idx="22304">2011</cx:pt>
          <cx:pt idx="22305">2011</cx:pt>
          <cx:pt idx="22306">2011</cx:pt>
          <cx:pt idx="22307">2011</cx:pt>
          <cx:pt idx="22308">2011</cx:pt>
          <cx:pt idx="22309">2011</cx:pt>
          <cx:pt idx="22310">2011</cx:pt>
          <cx:pt idx="22311">2011</cx:pt>
          <cx:pt idx="22312">2011</cx:pt>
          <cx:pt idx="22313">2011</cx:pt>
          <cx:pt idx="22314">2011</cx:pt>
          <cx:pt idx="22315">2011</cx:pt>
          <cx:pt idx="22316">2011</cx:pt>
          <cx:pt idx="22317">2011</cx:pt>
          <cx:pt idx="22318">2011</cx:pt>
          <cx:pt idx="22319">2011</cx:pt>
          <cx:pt idx="22320">2011</cx:pt>
          <cx:pt idx="22321">2011</cx:pt>
          <cx:pt idx="22322">2011</cx:pt>
          <cx:pt idx="22323">2011</cx:pt>
          <cx:pt idx="22324">2011</cx:pt>
          <cx:pt idx="22325">2011</cx:pt>
          <cx:pt idx="22326">2011</cx:pt>
          <cx:pt idx="22327">2011</cx:pt>
          <cx:pt idx="22328">2011</cx:pt>
          <cx:pt idx="22329">2011</cx:pt>
          <cx:pt idx="22330">2011</cx:pt>
          <cx:pt idx="22331">2011</cx:pt>
          <cx:pt idx="22332">2011</cx:pt>
          <cx:pt idx="22333">2011</cx:pt>
          <cx:pt idx="22334">2011</cx:pt>
          <cx:pt idx="22335">2011</cx:pt>
          <cx:pt idx="22336">2011</cx:pt>
          <cx:pt idx="22337">2011</cx:pt>
          <cx:pt idx="22338">2011</cx:pt>
          <cx:pt idx="22339">2011</cx:pt>
          <cx:pt idx="22340">2011</cx:pt>
          <cx:pt idx="22341">2011</cx:pt>
          <cx:pt idx="22342">2011</cx:pt>
          <cx:pt idx="22343">2012</cx:pt>
          <cx:pt idx="22344">2012</cx:pt>
          <cx:pt idx="22345">2012</cx:pt>
          <cx:pt idx="22346">2012</cx:pt>
          <cx:pt idx="22347">2012</cx:pt>
          <cx:pt idx="22348">2012</cx:pt>
          <cx:pt idx="22349">2012</cx:pt>
          <cx:pt idx="22350">2012</cx:pt>
          <cx:pt idx="22351">2012</cx:pt>
          <cx:pt idx="22352">2012</cx:pt>
          <cx:pt idx="22353">2012</cx:pt>
          <cx:pt idx="22354">2012</cx:pt>
          <cx:pt idx="22355">2012</cx:pt>
          <cx:pt idx="22356">2012</cx:pt>
          <cx:pt idx="22357">2012</cx:pt>
          <cx:pt idx="22358">2012</cx:pt>
          <cx:pt idx="22359">2012</cx:pt>
          <cx:pt idx="22360">2012</cx:pt>
          <cx:pt idx="22361">2012</cx:pt>
          <cx:pt idx="22362">2012</cx:pt>
          <cx:pt idx="22363">2012</cx:pt>
          <cx:pt idx="22364">2012</cx:pt>
          <cx:pt idx="22365">2012</cx:pt>
          <cx:pt idx="22366">2012</cx:pt>
          <cx:pt idx="22367">2012</cx:pt>
          <cx:pt idx="22368">2012</cx:pt>
          <cx:pt idx="22369">2012</cx:pt>
          <cx:pt idx="22370">2012</cx:pt>
          <cx:pt idx="22371">2012</cx:pt>
          <cx:pt idx="22372">2012</cx:pt>
          <cx:pt idx="22373">2012</cx:pt>
          <cx:pt idx="22374">2012</cx:pt>
          <cx:pt idx="22375">2012</cx:pt>
          <cx:pt idx="22376">2012</cx:pt>
          <cx:pt idx="22377">2012</cx:pt>
          <cx:pt idx="22378">2012</cx:pt>
          <cx:pt idx="22379">2012</cx:pt>
          <cx:pt idx="22380">2012</cx:pt>
          <cx:pt idx="22381">2012</cx:pt>
          <cx:pt idx="22382">2012</cx:pt>
          <cx:pt idx="22383">2012</cx:pt>
          <cx:pt idx="22384">2012</cx:pt>
          <cx:pt idx="22385">2012</cx:pt>
          <cx:pt idx="22386">2012</cx:pt>
          <cx:pt idx="22387">2012</cx:pt>
          <cx:pt idx="22388">2012</cx:pt>
          <cx:pt idx="22389">2012</cx:pt>
          <cx:pt idx="22390">2012</cx:pt>
          <cx:pt idx="22391">2012</cx:pt>
          <cx:pt idx="22392">2012</cx:pt>
          <cx:pt idx="22393">2012</cx:pt>
          <cx:pt idx="22394">2012</cx:pt>
          <cx:pt idx="22395">2012</cx:pt>
          <cx:pt idx="22396">2012</cx:pt>
          <cx:pt idx="22397">2012</cx:pt>
          <cx:pt idx="22398">2012</cx:pt>
          <cx:pt idx="22399">2012</cx:pt>
          <cx:pt idx="22400">2012</cx:pt>
          <cx:pt idx="22401">2012</cx:pt>
          <cx:pt idx="22402">2012</cx:pt>
          <cx:pt idx="22403">2012</cx:pt>
          <cx:pt idx="22404">2012</cx:pt>
          <cx:pt idx="22405">2012</cx:pt>
          <cx:pt idx="22406">2012</cx:pt>
          <cx:pt idx="22407">2012</cx:pt>
          <cx:pt idx="22408">2012</cx:pt>
          <cx:pt idx="22409">2012</cx:pt>
          <cx:pt idx="22410">2012</cx:pt>
          <cx:pt idx="22411">2012</cx:pt>
          <cx:pt idx="22412">2012</cx:pt>
          <cx:pt idx="22413">2012</cx:pt>
          <cx:pt idx="22414">2012</cx:pt>
          <cx:pt idx="22415">2012</cx:pt>
          <cx:pt idx="22416">2012</cx:pt>
          <cx:pt idx="22417">2012</cx:pt>
          <cx:pt idx="22418">2012</cx:pt>
          <cx:pt idx="22419">2012</cx:pt>
          <cx:pt idx="22420">2012</cx:pt>
          <cx:pt idx="22421">2012</cx:pt>
          <cx:pt idx="22422">2012</cx:pt>
          <cx:pt idx="22423">2012</cx:pt>
          <cx:pt idx="22424">2012</cx:pt>
          <cx:pt idx="22425">2012</cx:pt>
          <cx:pt idx="22426">2012</cx:pt>
          <cx:pt idx="22427">2012</cx:pt>
          <cx:pt idx="22428">2012</cx:pt>
          <cx:pt idx="22429">2012</cx:pt>
          <cx:pt idx="22430">2012</cx:pt>
          <cx:pt idx="22431">2012</cx:pt>
          <cx:pt idx="22432">2012</cx:pt>
          <cx:pt idx="22433">2012</cx:pt>
          <cx:pt idx="22434">2012</cx:pt>
          <cx:pt idx="22435">2012</cx:pt>
          <cx:pt idx="22436">2012</cx:pt>
          <cx:pt idx="22437">2012</cx:pt>
          <cx:pt idx="22438">2012</cx:pt>
          <cx:pt idx="22439">2012</cx:pt>
          <cx:pt idx="22440">2012</cx:pt>
          <cx:pt idx="22441">2012</cx:pt>
          <cx:pt idx="22442">2012</cx:pt>
          <cx:pt idx="22443">2012</cx:pt>
          <cx:pt idx="22444">2012</cx:pt>
          <cx:pt idx="22445">2012</cx:pt>
          <cx:pt idx="22446">2012</cx:pt>
          <cx:pt idx="22447">2012</cx:pt>
          <cx:pt idx="22448">2012</cx:pt>
          <cx:pt idx="22449">2012</cx:pt>
          <cx:pt idx="22450">2012</cx:pt>
          <cx:pt idx="22451">2012</cx:pt>
          <cx:pt idx="22452">2012</cx:pt>
          <cx:pt idx="22453">2012</cx:pt>
          <cx:pt idx="22454">2012</cx:pt>
          <cx:pt idx="22455">2012</cx:pt>
          <cx:pt idx="22456">2012</cx:pt>
          <cx:pt idx="22457">2012</cx:pt>
          <cx:pt idx="22458">2012</cx:pt>
          <cx:pt idx="22459">2012</cx:pt>
          <cx:pt idx="22460">2012</cx:pt>
          <cx:pt idx="22461">2012</cx:pt>
          <cx:pt idx="22462">2012</cx:pt>
          <cx:pt idx="22463">2012</cx:pt>
          <cx:pt idx="22464">2012</cx:pt>
          <cx:pt idx="22465">2012</cx:pt>
          <cx:pt idx="22466">2012</cx:pt>
          <cx:pt idx="22467">2012</cx:pt>
          <cx:pt idx="22468">2012</cx:pt>
          <cx:pt idx="22469">2012</cx:pt>
          <cx:pt idx="22470">2012</cx:pt>
          <cx:pt idx="22471">2012</cx:pt>
          <cx:pt idx="22472">2012</cx:pt>
          <cx:pt idx="22473">2012</cx:pt>
          <cx:pt idx="22474">2012</cx:pt>
          <cx:pt idx="22475">2012</cx:pt>
          <cx:pt idx="22476">2012</cx:pt>
          <cx:pt idx="22477">2012</cx:pt>
          <cx:pt idx="22478">2012</cx:pt>
          <cx:pt idx="22479">2012</cx:pt>
          <cx:pt idx="22480">2012</cx:pt>
          <cx:pt idx="22481">2012</cx:pt>
          <cx:pt idx="22482">2012</cx:pt>
          <cx:pt idx="22483">2012</cx:pt>
          <cx:pt idx="22484">2012</cx:pt>
          <cx:pt idx="22485">2012</cx:pt>
          <cx:pt idx="22486">2012</cx:pt>
          <cx:pt idx="22487">2012</cx:pt>
          <cx:pt idx="22488">2012</cx:pt>
          <cx:pt idx="22489">2012</cx:pt>
          <cx:pt idx="22490">2012</cx:pt>
          <cx:pt idx="22491">2012</cx:pt>
          <cx:pt idx="22492">2012</cx:pt>
          <cx:pt idx="22493">2012</cx:pt>
          <cx:pt idx="22494">2012</cx:pt>
          <cx:pt idx="22495">2012</cx:pt>
          <cx:pt idx="22496">2012</cx:pt>
          <cx:pt idx="22497">2012</cx:pt>
          <cx:pt idx="22498">2012</cx:pt>
          <cx:pt idx="22499">2012</cx:pt>
          <cx:pt idx="22500">2012</cx:pt>
          <cx:pt idx="22501">2012</cx:pt>
          <cx:pt idx="22502">2012</cx:pt>
          <cx:pt idx="22503">2012</cx:pt>
          <cx:pt idx="22504">2012</cx:pt>
          <cx:pt idx="22505">2012</cx:pt>
          <cx:pt idx="22506">2012</cx:pt>
          <cx:pt idx="22507">2012</cx:pt>
          <cx:pt idx="22508">2012</cx:pt>
          <cx:pt idx="22509">2012</cx:pt>
          <cx:pt idx="22510">2012</cx:pt>
          <cx:pt idx="22511">2012</cx:pt>
          <cx:pt idx="22512">2012</cx:pt>
          <cx:pt idx="22513">2012</cx:pt>
          <cx:pt idx="22514">2012</cx:pt>
          <cx:pt idx="22515">2012</cx:pt>
          <cx:pt idx="22516">2012</cx:pt>
          <cx:pt idx="22517">2012</cx:pt>
          <cx:pt idx="22518">2012</cx:pt>
          <cx:pt idx="22519">2012</cx:pt>
          <cx:pt idx="22520">2012</cx:pt>
          <cx:pt idx="22521">2012</cx:pt>
          <cx:pt idx="22522">2012</cx:pt>
          <cx:pt idx="22523">2012</cx:pt>
          <cx:pt idx="22524">2012</cx:pt>
          <cx:pt idx="22525">2012</cx:pt>
          <cx:pt idx="22526">2012</cx:pt>
          <cx:pt idx="22527">2012</cx:pt>
          <cx:pt idx="22528">2012</cx:pt>
          <cx:pt idx="22529">2012</cx:pt>
          <cx:pt idx="22530">2012</cx:pt>
          <cx:pt idx="22531">2012</cx:pt>
          <cx:pt idx="22532">2012</cx:pt>
          <cx:pt idx="22533">2012</cx:pt>
          <cx:pt idx="22534">2012</cx:pt>
          <cx:pt idx="22535">2012</cx:pt>
          <cx:pt idx="22536">2012</cx:pt>
          <cx:pt idx="22537">2012</cx:pt>
          <cx:pt idx="22538">2012</cx:pt>
          <cx:pt idx="22539">2012</cx:pt>
          <cx:pt idx="22540">2012</cx:pt>
          <cx:pt idx="22541">2012</cx:pt>
          <cx:pt idx="22542">2012</cx:pt>
          <cx:pt idx="22543">2012</cx:pt>
          <cx:pt idx="22544">2012</cx:pt>
          <cx:pt idx="22545">2012</cx:pt>
          <cx:pt idx="22546">2012</cx:pt>
          <cx:pt idx="22547">2012</cx:pt>
          <cx:pt idx="22548">2012</cx:pt>
          <cx:pt idx="22549">2012</cx:pt>
          <cx:pt idx="22550">2012</cx:pt>
          <cx:pt idx="22551">2012</cx:pt>
          <cx:pt idx="22552">2012</cx:pt>
          <cx:pt idx="22553">2012</cx:pt>
          <cx:pt idx="22554">2012</cx:pt>
          <cx:pt idx="22555">2012</cx:pt>
          <cx:pt idx="22556">2012</cx:pt>
          <cx:pt idx="22557">2012</cx:pt>
          <cx:pt idx="22558">2012</cx:pt>
          <cx:pt idx="22559">2012</cx:pt>
          <cx:pt idx="22560">2012</cx:pt>
          <cx:pt idx="22561">2012</cx:pt>
          <cx:pt idx="22562">2012</cx:pt>
          <cx:pt idx="22563">2012</cx:pt>
          <cx:pt idx="22564">2012</cx:pt>
          <cx:pt idx="22565">2012</cx:pt>
          <cx:pt idx="22566">2012</cx:pt>
          <cx:pt idx="22567">2012</cx:pt>
          <cx:pt idx="22568">2012</cx:pt>
          <cx:pt idx="22569">2012</cx:pt>
          <cx:pt idx="22570">2012</cx:pt>
          <cx:pt idx="22571">2012</cx:pt>
          <cx:pt idx="22572">2012</cx:pt>
          <cx:pt idx="22573">2012</cx:pt>
          <cx:pt idx="22574">2012</cx:pt>
          <cx:pt idx="22575">2012</cx:pt>
          <cx:pt idx="22576">2012</cx:pt>
          <cx:pt idx="22577">2012</cx:pt>
          <cx:pt idx="22578">2012</cx:pt>
          <cx:pt idx="22579">2012</cx:pt>
          <cx:pt idx="22580">2012</cx:pt>
          <cx:pt idx="22581">2012</cx:pt>
          <cx:pt idx="22582">2012</cx:pt>
          <cx:pt idx="22583">2012</cx:pt>
          <cx:pt idx="22584">2012</cx:pt>
          <cx:pt idx="22585">2012</cx:pt>
          <cx:pt idx="22586">2012</cx:pt>
          <cx:pt idx="22587">2012</cx:pt>
          <cx:pt idx="22588">2012</cx:pt>
          <cx:pt idx="22589">2012</cx:pt>
          <cx:pt idx="22590">2012</cx:pt>
          <cx:pt idx="22591">2012</cx:pt>
          <cx:pt idx="22592">2012</cx:pt>
          <cx:pt idx="22593">2012</cx:pt>
          <cx:pt idx="22594">2012</cx:pt>
          <cx:pt idx="22595">2012</cx:pt>
          <cx:pt idx="22596">2012</cx:pt>
          <cx:pt idx="22597">2012</cx:pt>
          <cx:pt idx="22598">2012</cx:pt>
          <cx:pt idx="22599">2012</cx:pt>
          <cx:pt idx="22600">2012</cx:pt>
          <cx:pt idx="22601">2012</cx:pt>
          <cx:pt idx="22602">2012</cx:pt>
          <cx:pt idx="22603">2012</cx:pt>
          <cx:pt idx="22604">2012</cx:pt>
          <cx:pt idx="22605">2012</cx:pt>
          <cx:pt idx="22606">2012</cx:pt>
          <cx:pt idx="22607">2012</cx:pt>
          <cx:pt idx="22608">2012</cx:pt>
          <cx:pt idx="22609">2012</cx:pt>
          <cx:pt idx="22610">2012</cx:pt>
          <cx:pt idx="22611">2012</cx:pt>
          <cx:pt idx="22612">2012</cx:pt>
          <cx:pt idx="22613">2012</cx:pt>
          <cx:pt idx="22614">2012</cx:pt>
          <cx:pt idx="22615">2012</cx:pt>
          <cx:pt idx="22616">2012</cx:pt>
          <cx:pt idx="22617">2012</cx:pt>
          <cx:pt idx="22618">2012</cx:pt>
          <cx:pt idx="22619">2012</cx:pt>
          <cx:pt idx="22620">2012</cx:pt>
          <cx:pt idx="22621">2012</cx:pt>
          <cx:pt idx="22622">2012</cx:pt>
          <cx:pt idx="22623">2012</cx:pt>
          <cx:pt idx="22624">2012</cx:pt>
          <cx:pt idx="22625">2012</cx:pt>
          <cx:pt idx="22626">2012</cx:pt>
          <cx:pt idx="22627">2012</cx:pt>
          <cx:pt idx="22628">2012</cx:pt>
          <cx:pt idx="22629">2012</cx:pt>
          <cx:pt idx="22630">2012</cx:pt>
          <cx:pt idx="22631">2012</cx:pt>
          <cx:pt idx="22632">2012</cx:pt>
          <cx:pt idx="22633">2012</cx:pt>
          <cx:pt idx="22634">2012</cx:pt>
          <cx:pt idx="22635">2012</cx:pt>
          <cx:pt idx="22636">2012</cx:pt>
          <cx:pt idx="22637">2012</cx:pt>
          <cx:pt idx="22638">2012</cx:pt>
          <cx:pt idx="22639">2012</cx:pt>
          <cx:pt idx="22640">2012</cx:pt>
          <cx:pt idx="22641">2012</cx:pt>
          <cx:pt idx="22642">2012</cx:pt>
          <cx:pt idx="22643">2012</cx:pt>
          <cx:pt idx="22644">2012</cx:pt>
          <cx:pt idx="22645">2012</cx:pt>
          <cx:pt idx="22646">2012</cx:pt>
          <cx:pt idx="22647">2012</cx:pt>
          <cx:pt idx="22648">2012</cx:pt>
          <cx:pt idx="22649">2012</cx:pt>
          <cx:pt idx="22650">2012</cx:pt>
          <cx:pt idx="22651">2012</cx:pt>
          <cx:pt idx="22652">2012</cx:pt>
          <cx:pt idx="22653">2012</cx:pt>
          <cx:pt idx="22654">2012</cx:pt>
          <cx:pt idx="22655">2012</cx:pt>
          <cx:pt idx="22656">2012</cx:pt>
          <cx:pt idx="22657">2012</cx:pt>
          <cx:pt idx="22658">2012</cx:pt>
          <cx:pt idx="22659">2012</cx:pt>
          <cx:pt idx="22660">2012</cx:pt>
          <cx:pt idx="22661">2012</cx:pt>
          <cx:pt idx="22662">2012</cx:pt>
          <cx:pt idx="22663">2012</cx:pt>
          <cx:pt idx="22664">2012</cx:pt>
          <cx:pt idx="22665">2012</cx:pt>
          <cx:pt idx="22666">2012</cx:pt>
          <cx:pt idx="22667">2012</cx:pt>
          <cx:pt idx="22668">2012</cx:pt>
          <cx:pt idx="22669">2012</cx:pt>
          <cx:pt idx="22670">2012</cx:pt>
          <cx:pt idx="22671">2012</cx:pt>
          <cx:pt idx="22672">2012</cx:pt>
          <cx:pt idx="22673">2012</cx:pt>
          <cx:pt idx="22674">2012</cx:pt>
          <cx:pt idx="22675">2012</cx:pt>
          <cx:pt idx="22676">2012</cx:pt>
          <cx:pt idx="22677">2012</cx:pt>
          <cx:pt idx="22678">2012</cx:pt>
          <cx:pt idx="22679">2012</cx:pt>
          <cx:pt idx="22680">2012</cx:pt>
          <cx:pt idx="22681">2012</cx:pt>
          <cx:pt idx="22682">2012</cx:pt>
          <cx:pt idx="22683">2012</cx:pt>
          <cx:pt idx="22684">2012</cx:pt>
          <cx:pt idx="22685">2012</cx:pt>
          <cx:pt idx="22686">2012</cx:pt>
          <cx:pt idx="22687">2012</cx:pt>
          <cx:pt idx="22688">2012</cx:pt>
          <cx:pt idx="22689">2012</cx:pt>
          <cx:pt idx="22690">2012</cx:pt>
          <cx:pt idx="22691">2012</cx:pt>
          <cx:pt idx="22692">2012</cx:pt>
          <cx:pt idx="22693">2012</cx:pt>
          <cx:pt idx="22694">2012</cx:pt>
          <cx:pt idx="22695">2012</cx:pt>
          <cx:pt idx="22696">2012</cx:pt>
          <cx:pt idx="22697">2012</cx:pt>
          <cx:pt idx="22698">2012</cx:pt>
          <cx:pt idx="22699">2012</cx:pt>
          <cx:pt idx="22700">2012</cx:pt>
          <cx:pt idx="22701">2012</cx:pt>
          <cx:pt idx="22702">2012</cx:pt>
          <cx:pt idx="22703">2012</cx:pt>
          <cx:pt idx="22704">2012</cx:pt>
          <cx:pt idx="22705">2012</cx:pt>
          <cx:pt idx="22706">2012</cx:pt>
          <cx:pt idx="22707">2012</cx:pt>
          <cx:pt idx="22708">2012</cx:pt>
          <cx:pt idx="22709">2012</cx:pt>
          <cx:pt idx="22710">2012</cx:pt>
          <cx:pt idx="22711">2012</cx:pt>
          <cx:pt idx="22712">2012</cx:pt>
          <cx:pt idx="22713">2012</cx:pt>
          <cx:pt idx="22714">2012</cx:pt>
          <cx:pt idx="22715">2012</cx:pt>
          <cx:pt idx="22716">2012</cx:pt>
          <cx:pt idx="22717">2012</cx:pt>
          <cx:pt idx="22718">2012</cx:pt>
          <cx:pt idx="22719">2012</cx:pt>
          <cx:pt idx="22720">2012</cx:pt>
          <cx:pt idx="22721">2012</cx:pt>
          <cx:pt idx="22722">2012</cx:pt>
          <cx:pt idx="22723">2012</cx:pt>
          <cx:pt idx="22724">2012</cx:pt>
          <cx:pt idx="22725">2012</cx:pt>
          <cx:pt idx="22726">2012</cx:pt>
          <cx:pt idx="22727">2012</cx:pt>
          <cx:pt idx="22728">2012</cx:pt>
          <cx:pt idx="22729">2012</cx:pt>
          <cx:pt idx="22730">2012</cx:pt>
          <cx:pt idx="22731">2012</cx:pt>
          <cx:pt idx="22732">2012</cx:pt>
          <cx:pt idx="22733">2012</cx:pt>
          <cx:pt idx="22734">2012</cx:pt>
          <cx:pt idx="22735">2012</cx:pt>
          <cx:pt idx="22736">2012</cx:pt>
          <cx:pt idx="22737">2012</cx:pt>
          <cx:pt idx="22738">2012</cx:pt>
          <cx:pt idx="22739">2012</cx:pt>
          <cx:pt idx="22740">2012</cx:pt>
          <cx:pt idx="22741">2012</cx:pt>
          <cx:pt idx="22742">2012</cx:pt>
          <cx:pt idx="22743">2012</cx:pt>
          <cx:pt idx="22744">2012</cx:pt>
          <cx:pt idx="22745">2012</cx:pt>
          <cx:pt idx="22746">2012</cx:pt>
          <cx:pt idx="22747">2012</cx:pt>
          <cx:pt idx="22748">2012</cx:pt>
          <cx:pt idx="22749">2012</cx:pt>
          <cx:pt idx="22750">2012</cx:pt>
          <cx:pt idx="22751">2012</cx:pt>
          <cx:pt idx="22752">2012</cx:pt>
          <cx:pt idx="22753">2012</cx:pt>
          <cx:pt idx="22754">2012</cx:pt>
          <cx:pt idx="22755">2012</cx:pt>
          <cx:pt idx="22756">2012</cx:pt>
          <cx:pt idx="22757">2012</cx:pt>
          <cx:pt idx="22758">2012</cx:pt>
          <cx:pt idx="22759">2012</cx:pt>
          <cx:pt idx="22760">2012</cx:pt>
          <cx:pt idx="22761">2012</cx:pt>
          <cx:pt idx="22762">2012</cx:pt>
          <cx:pt idx="22763">2012</cx:pt>
          <cx:pt idx="22764">2012</cx:pt>
          <cx:pt idx="22765">2012</cx:pt>
          <cx:pt idx="22766">2012</cx:pt>
          <cx:pt idx="22767">2012</cx:pt>
          <cx:pt idx="22768">2012</cx:pt>
          <cx:pt idx="22769">2012</cx:pt>
          <cx:pt idx="22770">2012</cx:pt>
          <cx:pt idx="22771">2012</cx:pt>
          <cx:pt idx="22772">2012</cx:pt>
          <cx:pt idx="22773">2012</cx:pt>
          <cx:pt idx="22774">2012</cx:pt>
          <cx:pt idx="22775">2012</cx:pt>
          <cx:pt idx="22776">2012</cx:pt>
          <cx:pt idx="22777">2012</cx:pt>
          <cx:pt idx="22778">2012</cx:pt>
          <cx:pt idx="22779">2012</cx:pt>
          <cx:pt idx="22780">2012</cx:pt>
          <cx:pt idx="22781">2012</cx:pt>
          <cx:pt idx="22782">2012</cx:pt>
          <cx:pt idx="22783">2012</cx:pt>
          <cx:pt idx="22784">2012</cx:pt>
          <cx:pt idx="22785">2012</cx:pt>
          <cx:pt idx="22786">2012</cx:pt>
          <cx:pt idx="22787">2012</cx:pt>
          <cx:pt idx="22788">2012</cx:pt>
          <cx:pt idx="22789">2012</cx:pt>
          <cx:pt idx="22790">2012</cx:pt>
          <cx:pt idx="22791">2012</cx:pt>
          <cx:pt idx="22792">2012</cx:pt>
          <cx:pt idx="22793">2012</cx:pt>
          <cx:pt idx="22794">2012</cx:pt>
          <cx:pt idx="22795">2012</cx:pt>
          <cx:pt idx="22796">2012</cx:pt>
          <cx:pt idx="22797">2012</cx:pt>
          <cx:pt idx="22798">2012</cx:pt>
          <cx:pt idx="22799">2012</cx:pt>
          <cx:pt idx="22800">2012</cx:pt>
          <cx:pt idx="22801">2012</cx:pt>
          <cx:pt idx="22802">2012</cx:pt>
          <cx:pt idx="22803">2012</cx:pt>
          <cx:pt idx="22804">2012</cx:pt>
          <cx:pt idx="22805">2012</cx:pt>
          <cx:pt idx="22806">2012</cx:pt>
          <cx:pt idx="22807">2012</cx:pt>
          <cx:pt idx="22808">2012</cx:pt>
          <cx:pt idx="22809">2012</cx:pt>
          <cx:pt idx="22810">2012</cx:pt>
          <cx:pt idx="22811">2012</cx:pt>
          <cx:pt idx="22812">2012</cx:pt>
          <cx:pt idx="22813">2012</cx:pt>
          <cx:pt idx="22814">2012</cx:pt>
          <cx:pt idx="22815">2012</cx:pt>
          <cx:pt idx="22816">2012</cx:pt>
          <cx:pt idx="22817">2012</cx:pt>
          <cx:pt idx="22818">2012</cx:pt>
          <cx:pt idx="22819">2012</cx:pt>
          <cx:pt idx="22820">2012</cx:pt>
          <cx:pt idx="22821">2012</cx:pt>
          <cx:pt idx="22822">2012</cx:pt>
          <cx:pt idx="22823">2012</cx:pt>
          <cx:pt idx="22824">2012</cx:pt>
          <cx:pt idx="22825">2012</cx:pt>
          <cx:pt idx="22826">2012</cx:pt>
          <cx:pt idx="22827">2012</cx:pt>
          <cx:pt idx="22828">2012</cx:pt>
          <cx:pt idx="22829">2012</cx:pt>
          <cx:pt idx="22830">2012</cx:pt>
          <cx:pt idx="22831">2012</cx:pt>
          <cx:pt idx="22832">2012</cx:pt>
          <cx:pt idx="22833">2012</cx:pt>
          <cx:pt idx="22834">2012</cx:pt>
          <cx:pt idx="22835">2012</cx:pt>
          <cx:pt idx="22836">2012</cx:pt>
          <cx:pt idx="22837">2012</cx:pt>
          <cx:pt idx="22838">2012</cx:pt>
          <cx:pt idx="22839">2012</cx:pt>
          <cx:pt idx="22840">2012</cx:pt>
          <cx:pt idx="22841">2012</cx:pt>
          <cx:pt idx="22842">2012</cx:pt>
          <cx:pt idx="22843">2012</cx:pt>
          <cx:pt idx="22844">2012</cx:pt>
          <cx:pt idx="22845">2012</cx:pt>
          <cx:pt idx="22846">2012</cx:pt>
          <cx:pt idx="22847">2012</cx:pt>
          <cx:pt idx="22848">2012</cx:pt>
          <cx:pt idx="22849">2012</cx:pt>
          <cx:pt idx="22850">2012</cx:pt>
          <cx:pt idx="22851">2012</cx:pt>
          <cx:pt idx="22852">2012</cx:pt>
          <cx:pt idx="22853">2012</cx:pt>
          <cx:pt idx="22854">2012</cx:pt>
          <cx:pt idx="22855">2012</cx:pt>
          <cx:pt idx="22856">2012</cx:pt>
          <cx:pt idx="22857">2012</cx:pt>
          <cx:pt idx="22858">2012</cx:pt>
          <cx:pt idx="22859">2012</cx:pt>
          <cx:pt idx="22860">2012</cx:pt>
          <cx:pt idx="22861">2012</cx:pt>
          <cx:pt idx="22862">2012</cx:pt>
          <cx:pt idx="22863">2012</cx:pt>
          <cx:pt idx="22864">2012</cx:pt>
          <cx:pt idx="22865">2012</cx:pt>
          <cx:pt idx="22866">2012</cx:pt>
          <cx:pt idx="22867">2012</cx:pt>
          <cx:pt idx="22868">2012</cx:pt>
          <cx:pt idx="22869">2012</cx:pt>
          <cx:pt idx="22870">2012</cx:pt>
          <cx:pt idx="22871">2012</cx:pt>
          <cx:pt idx="22872">2012</cx:pt>
          <cx:pt idx="22873">2012</cx:pt>
          <cx:pt idx="22874">2012</cx:pt>
          <cx:pt idx="22875">2012</cx:pt>
          <cx:pt idx="22876">2012</cx:pt>
          <cx:pt idx="22877">2012</cx:pt>
          <cx:pt idx="22878">2012</cx:pt>
          <cx:pt idx="22879">2012</cx:pt>
          <cx:pt idx="22880">2012</cx:pt>
          <cx:pt idx="22881">2012</cx:pt>
          <cx:pt idx="22882">2012</cx:pt>
          <cx:pt idx="22883">2012</cx:pt>
          <cx:pt idx="22884">2012</cx:pt>
          <cx:pt idx="22885">2012</cx:pt>
          <cx:pt idx="22886">2012</cx:pt>
          <cx:pt idx="22887">2012</cx:pt>
          <cx:pt idx="22888">2012</cx:pt>
          <cx:pt idx="22889">2012</cx:pt>
          <cx:pt idx="22890">2012</cx:pt>
          <cx:pt idx="22891">2012</cx:pt>
          <cx:pt idx="22892">2012</cx:pt>
          <cx:pt idx="22893">2012</cx:pt>
          <cx:pt idx="22894">2012</cx:pt>
          <cx:pt idx="22895">2012</cx:pt>
          <cx:pt idx="22896">2012</cx:pt>
          <cx:pt idx="22897">2012</cx:pt>
          <cx:pt idx="22898">2012</cx:pt>
          <cx:pt idx="22899">2012</cx:pt>
          <cx:pt idx="22900">2012</cx:pt>
          <cx:pt idx="22901">2012</cx:pt>
          <cx:pt idx="22902">2012</cx:pt>
          <cx:pt idx="22903">2012</cx:pt>
          <cx:pt idx="22904">2012</cx:pt>
          <cx:pt idx="22905">2012</cx:pt>
          <cx:pt idx="22906">2012</cx:pt>
          <cx:pt idx="22907">2012</cx:pt>
          <cx:pt idx="22908">2012</cx:pt>
          <cx:pt idx="22909">2012</cx:pt>
          <cx:pt idx="22910">2012</cx:pt>
          <cx:pt idx="22911">2012</cx:pt>
          <cx:pt idx="22912">2012</cx:pt>
          <cx:pt idx="22913">2012</cx:pt>
          <cx:pt idx="22914">2012</cx:pt>
          <cx:pt idx="22915">2012</cx:pt>
          <cx:pt idx="22916">2012</cx:pt>
          <cx:pt idx="22917">2012</cx:pt>
          <cx:pt idx="22918">2012</cx:pt>
          <cx:pt idx="22919">2012</cx:pt>
          <cx:pt idx="22920">2012</cx:pt>
          <cx:pt idx="22921">2012</cx:pt>
          <cx:pt idx="22922">2012</cx:pt>
          <cx:pt idx="22923">2012</cx:pt>
          <cx:pt idx="22924">2012</cx:pt>
          <cx:pt idx="22925">2012</cx:pt>
          <cx:pt idx="22926">2012</cx:pt>
          <cx:pt idx="22927">2012</cx:pt>
          <cx:pt idx="22928">2012</cx:pt>
          <cx:pt idx="22929">2012</cx:pt>
          <cx:pt idx="22930">2012</cx:pt>
          <cx:pt idx="22931">2012</cx:pt>
          <cx:pt idx="22932">2012</cx:pt>
          <cx:pt idx="22933">2012</cx:pt>
          <cx:pt idx="22934">2012</cx:pt>
          <cx:pt idx="22935">2012</cx:pt>
          <cx:pt idx="22936">2012</cx:pt>
          <cx:pt idx="22937">2012</cx:pt>
          <cx:pt idx="22938">2012</cx:pt>
          <cx:pt idx="22939">2012</cx:pt>
          <cx:pt idx="22940">2012</cx:pt>
          <cx:pt idx="22941">2012</cx:pt>
          <cx:pt idx="22942">2012</cx:pt>
          <cx:pt idx="22943">2012</cx:pt>
          <cx:pt idx="22944">2012</cx:pt>
          <cx:pt idx="22945">2012</cx:pt>
          <cx:pt idx="22946">2012</cx:pt>
          <cx:pt idx="22947">2012</cx:pt>
          <cx:pt idx="22948">2012</cx:pt>
          <cx:pt idx="22949">2012</cx:pt>
          <cx:pt idx="22950">2012</cx:pt>
          <cx:pt idx="22951">2012</cx:pt>
          <cx:pt idx="22952">2012</cx:pt>
          <cx:pt idx="22953">2012</cx:pt>
          <cx:pt idx="22954">2012</cx:pt>
          <cx:pt idx="22955">2012</cx:pt>
          <cx:pt idx="22956">2012</cx:pt>
          <cx:pt idx="22957">2012</cx:pt>
          <cx:pt idx="22958">2012</cx:pt>
          <cx:pt idx="22959">2012</cx:pt>
          <cx:pt idx="22960">2012</cx:pt>
          <cx:pt idx="22961">2012</cx:pt>
          <cx:pt idx="22962">2012</cx:pt>
          <cx:pt idx="22963">2012</cx:pt>
          <cx:pt idx="22964">2012</cx:pt>
          <cx:pt idx="22965">2012</cx:pt>
          <cx:pt idx="22966">2012</cx:pt>
          <cx:pt idx="22967">2012</cx:pt>
          <cx:pt idx="22968">2012</cx:pt>
          <cx:pt idx="22969">2012</cx:pt>
          <cx:pt idx="22970">2012</cx:pt>
          <cx:pt idx="22971">2012</cx:pt>
          <cx:pt idx="22972">2012</cx:pt>
          <cx:pt idx="22973">2012</cx:pt>
          <cx:pt idx="22974">2012</cx:pt>
          <cx:pt idx="22975">2012</cx:pt>
          <cx:pt idx="22976">2012</cx:pt>
          <cx:pt idx="22977">2012</cx:pt>
          <cx:pt idx="22978">2012</cx:pt>
          <cx:pt idx="22979">2012</cx:pt>
          <cx:pt idx="22980">2012</cx:pt>
          <cx:pt idx="22981">2012</cx:pt>
          <cx:pt idx="22982">2012</cx:pt>
          <cx:pt idx="22983">2012</cx:pt>
          <cx:pt idx="22984">2012</cx:pt>
          <cx:pt idx="22985">2012</cx:pt>
          <cx:pt idx="22986">2012</cx:pt>
          <cx:pt idx="22987">2012</cx:pt>
          <cx:pt idx="22988">2012</cx:pt>
          <cx:pt idx="22989">2012</cx:pt>
          <cx:pt idx="22990">2012</cx:pt>
          <cx:pt idx="22991">2012</cx:pt>
          <cx:pt idx="22992">2012</cx:pt>
          <cx:pt idx="22993">2012</cx:pt>
          <cx:pt idx="22994">2012</cx:pt>
          <cx:pt idx="22995">2012</cx:pt>
          <cx:pt idx="22996">2012</cx:pt>
          <cx:pt idx="22997">2012</cx:pt>
          <cx:pt idx="22998">2012</cx:pt>
          <cx:pt idx="22999">2012</cx:pt>
          <cx:pt idx="23000">2012</cx:pt>
          <cx:pt idx="23001">2012</cx:pt>
          <cx:pt idx="23002">2012</cx:pt>
          <cx:pt idx="23003">2012</cx:pt>
          <cx:pt idx="23004">2012</cx:pt>
          <cx:pt idx="23005">2012</cx:pt>
          <cx:pt idx="23006">2012</cx:pt>
          <cx:pt idx="23007">2012</cx:pt>
          <cx:pt idx="23008">2012</cx:pt>
          <cx:pt idx="23009">2012</cx:pt>
          <cx:pt idx="23010">2012</cx:pt>
          <cx:pt idx="23011">2012</cx:pt>
          <cx:pt idx="23012">2012</cx:pt>
          <cx:pt idx="23013">2012</cx:pt>
          <cx:pt idx="23014">2012</cx:pt>
          <cx:pt idx="23015">2012</cx:pt>
          <cx:pt idx="23016">2012</cx:pt>
          <cx:pt idx="23017">2012</cx:pt>
          <cx:pt idx="23018">2012</cx:pt>
          <cx:pt idx="23019">2012</cx:pt>
          <cx:pt idx="23020">2012</cx:pt>
          <cx:pt idx="23021">2012</cx:pt>
          <cx:pt idx="23022">2012</cx:pt>
          <cx:pt idx="23023">2012</cx:pt>
          <cx:pt idx="23024">2012</cx:pt>
          <cx:pt idx="23025">2012</cx:pt>
          <cx:pt idx="23026">2012</cx:pt>
          <cx:pt idx="23027">2012</cx:pt>
          <cx:pt idx="23028">2012</cx:pt>
          <cx:pt idx="23029">2012</cx:pt>
          <cx:pt idx="23030">2012</cx:pt>
          <cx:pt idx="23031">2012</cx:pt>
          <cx:pt idx="23032">2012</cx:pt>
          <cx:pt idx="23033">2012</cx:pt>
          <cx:pt idx="23034">2012</cx:pt>
          <cx:pt idx="23035">2012</cx:pt>
          <cx:pt idx="23036">2012</cx:pt>
          <cx:pt idx="23037">2012</cx:pt>
          <cx:pt idx="23038">2012</cx:pt>
          <cx:pt idx="23039">2012</cx:pt>
          <cx:pt idx="23040">2012</cx:pt>
          <cx:pt idx="23041">2012</cx:pt>
          <cx:pt idx="23042">2012</cx:pt>
          <cx:pt idx="23043">2012</cx:pt>
          <cx:pt idx="23044">2012</cx:pt>
          <cx:pt idx="23045">2012</cx:pt>
          <cx:pt idx="23046">2012</cx:pt>
          <cx:pt idx="23047">2012</cx:pt>
          <cx:pt idx="23048">2012</cx:pt>
          <cx:pt idx="23049">2012</cx:pt>
          <cx:pt idx="23050">2012</cx:pt>
          <cx:pt idx="23051">2012</cx:pt>
          <cx:pt idx="23052">2012</cx:pt>
          <cx:pt idx="23053">2012</cx:pt>
          <cx:pt idx="23054">2012</cx:pt>
          <cx:pt idx="23055">2012</cx:pt>
          <cx:pt idx="23056">2012</cx:pt>
          <cx:pt idx="23057">2012</cx:pt>
          <cx:pt idx="23058">2012</cx:pt>
          <cx:pt idx="23059">2012</cx:pt>
          <cx:pt idx="23060">2012</cx:pt>
          <cx:pt idx="23061">2012</cx:pt>
          <cx:pt idx="23062">2012</cx:pt>
          <cx:pt idx="23063">2012</cx:pt>
          <cx:pt idx="23064">2012</cx:pt>
          <cx:pt idx="23065">2012</cx:pt>
          <cx:pt idx="23066">2012</cx:pt>
          <cx:pt idx="23067">2012</cx:pt>
          <cx:pt idx="23068">2012</cx:pt>
          <cx:pt idx="23069">2012</cx:pt>
          <cx:pt idx="23070">2012</cx:pt>
          <cx:pt idx="23071">2012</cx:pt>
          <cx:pt idx="23072">2012</cx:pt>
          <cx:pt idx="23073">2012</cx:pt>
          <cx:pt idx="23074">2012</cx:pt>
          <cx:pt idx="23075">2012</cx:pt>
          <cx:pt idx="23076">2012</cx:pt>
          <cx:pt idx="23077">2012</cx:pt>
          <cx:pt idx="23078">2012</cx:pt>
          <cx:pt idx="23079">2012</cx:pt>
          <cx:pt idx="23080">2012</cx:pt>
          <cx:pt idx="23081">2012</cx:pt>
          <cx:pt idx="23082">2012</cx:pt>
          <cx:pt idx="23083">2012</cx:pt>
          <cx:pt idx="23084">2012</cx:pt>
          <cx:pt idx="23085">2012</cx:pt>
          <cx:pt idx="23086">2012</cx:pt>
          <cx:pt idx="23087">2012</cx:pt>
          <cx:pt idx="23088">2012</cx:pt>
          <cx:pt idx="23089">2012</cx:pt>
          <cx:pt idx="23090">2012</cx:pt>
          <cx:pt idx="23091">2012</cx:pt>
          <cx:pt idx="23092">2012</cx:pt>
          <cx:pt idx="23093">2012</cx:pt>
          <cx:pt idx="23094">2012</cx:pt>
          <cx:pt idx="23095">2012</cx:pt>
          <cx:pt idx="23096">2012</cx:pt>
          <cx:pt idx="23097">2012</cx:pt>
          <cx:pt idx="23098">2012</cx:pt>
          <cx:pt idx="23099">2012</cx:pt>
          <cx:pt idx="23100">2012</cx:pt>
          <cx:pt idx="23101">2012</cx:pt>
          <cx:pt idx="23102">2012</cx:pt>
          <cx:pt idx="23103">2012</cx:pt>
          <cx:pt idx="23104">2012</cx:pt>
          <cx:pt idx="23105">2012</cx:pt>
          <cx:pt idx="23106">2012</cx:pt>
          <cx:pt idx="23107">2012</cx:pt>
          <cx:pt idx="23108">2012</cx:pt>
          <cx:pt idx="23109">2012</cx:pt>
          <cx:pt idx="23110">2012</cx:pt>
          <cx:pt idx="23111">2012</cx:pt>
          <cx:pt idx="23112">2012</cx:pt>
          <cx:pt idx="23113">2012</cx:pt>
          <cx:pt idx="23114">2012</cx:pt>
          <cx:pt idx="23115">2012</cx:pt>
          <cx:pt idx="23116">2012</cx:pt>
          <cx:pt idx="23117">2012</cx:pt>
          <cx:pt idx="23118">2012</cx:pt>
          <cx:pt idx="23119">2012</cx:pt>
          <cx:pt idx="23120">2012</cx:pt>
          <cx:pt idx="23121">2012</cx:pt>
          <cx:pt idx="23122">2012</cx:pt>
          <cx:pt idx="23123">2012</cx:pt>
          <cx:pt idx="23124">2012</cx:pt>
          <cx:pt idx="23125">2012</cx:pt>
          <cx:pt idx="23126">2012</cx:pt>
          <cx:pt idx="23127">2012</cx:pt>
          <cx:pt idx="23128">2012</cx:pt>
          <cx:pt idx="23129">2012</cx:pt>
          <cx:pt idx="23130">2012</cx:pt>
          <cx:pt idx="23131">2012</cx:pt>
          <cx:pt idx="23132">2012</cx:pt>
          <cx:pt idx="23133">2012</cx:pt>
          <cx:pt idx="23134">2012</cx:pt>
          <cx:pt idx="23135">2012</cx:pt>
          <cx:pt idx="23136">2012</cx:pt>
          <cx:pt idx="23137">2012</cx:pt>
          <cx:pt idx="23138">2012</cx:pt>
          <cx:pt idx="23139">2012</cx:pt>
          <cx:pt idx="23140">2012</cx:pt>
          <cx:pt idx="23141">2012</cx:pt>
          <cx:pt idx="23142">2012</cx:pt>
          <cx:pt idx="23143">2012</cx:pt>
          <cx:pt idx="23144">2012</cx:pt>
          <cx:pt idx="23145">2012</cx:pt>
          <cx:pt idx="23146">2012</cx:pt>
          <cx:pt idx="23147">2012</cx:pt>
          <cx:pt idx="23148">2012</cx:pt>
          <cx:pt idx="23149">2012</cx:pt>
          <cx:pt idx="23150">2012</cx:pt>
          <cx:pt idx="23151">2012</cx:pt>
          <cx:pt idx="23152">2012</cx:pt>
          <cx:pt idx="23153">2012</cx:pt>
          <cx:pt idx="23154">2012</cx:pt>
          <cx:pt idx="23155">2012</cx:pt>
          <cx:pt idx="23156">2012</cx:pt>
          <cx:pt idx="23157">2012</cx:pt>
          <cx:pt idx="23158">2012</cx:pt>
          <cx:pt idx="23159">2012</cx:pt>
          <cx:pt idx="23160">2012</cx:pt>
          <cx:pt idx="23161">2012</cx:pt>
          <cx:pt idx="23162">2012</cx:pt>
          <cx:pt idx="23163">2012</cx:pt>
          <cx:pt idx="23164">2012</cx:pt>
          <cx:pt idx="23165">2012</cx:pt>
          <cx:pt idx="23166">2012</cx:pt>
          <cx:pt idx="23167">2012</cx:pt>
          <cx:pt idx="23168">2012</cx:pt>
          <cx:pt idx="23169">2012</cx:pt>
          <cx:pt idx="23170">2012</cx:pt>
          <cx:pt idx="23171">2012</cx:pt>
          <cx:pt idx="23172">2012</cx:pt>
          <cx:pt idx="23173">2012</cx:pt>
          <cx:pt idx="23174">2012</cx:pt>
          <cx:pt idx="23175">2012</cx:pt>
          <cx:pt idx="23176">2012</cx:pt>
          <cx:pt idx="23177">2012</cx:pt>
          <cx:pt idx="23178">2012</cx:pt>
          <cx:pt idx="23179">2012</cx:pt>
          <cx:pt idx="23180">2012</cx:pt>
          <cx:pt idx="23181">2012</cx:pt>
          <cx:pt idx="23182">2012</cx:pt>
          <cx:pt idx="23183">2012</cx:pt>
          <cx:pt idx="23184">2012</cx:pt>
          <cx:pt idx="23185">2012</cx:pt>
          <cx:pt idx="23186">2012</cx:pt>
          <cx:pt idx="23187">2012</cx:pt>
          <cx:pt idx="23188">2012</cx:pt>
          <cx:pt idx="23189">2012</cx:pt>
          <cx:pt idx="23190">2012</cx:pt>
          <cx:pt idx="23191">2012</cx:pt>
          <cx:pt idx="23192">2012</cx:pt>
          <cx:pt idx="23193">2012</cx:pt>
          <cx:pt idx="23194">2012</cx:pt>
          <cx:pt idx="23195">2012</cx:pt>
          <cx:pt idx="23196">2012</cx:pt>
          <cx:pt idx="23197">2012</cx:pt>
          <cx:pt idx="23198">2012</cx:pt>
          <cx:pt idx="23199">2012</cx:pt>
          <cx:pt idx="23200">2012</cx:pt>
          <cx:pt idx="23201">2012</cx:pt>
          <cx:pt idx="23202">2012</cx:pt>
          <cx:pt idx="23203">2012</cx:pt>
          <cx:pt idx="23204">2012</cx:pt>
          <cx:pt idx="23205">2012</cx:pt>
          <cx:pt idx="23206">2012</cx:pt>
          <cx:pt idx="23207">2012</cx:pt>
          <cx:pt idx="23208">2012</cx:pt>
          <cx:pt idx="23209">2012</cx:pt>
          <cx:pt idx="23210">2012</cx:pt>
          <cx:pt idx="23211">2012</cx:pt>
          <cx:pt idx="23212">2012</cx:pt>
          <cx:pt idx="23213">2012</cx:pt>
          <cx:pt idx="23214">2012</cx:pt>
          <cx:pt idx="23215">2012</cx:pt>
          <cx:pt idx="23216">2012</cx:pt>
          <cx:pt idx="23217">2012</cx:pt>
          <cx:pt idx="23218">2012</cx:pt>
          <cx:pt idx="23219">2012</cx:pt>
          <cx:pt idx="23220">2012</cx:pt>
          <cx:pt idx="23221">2012</cx:pt>
          <cx:pt idx="23222">2012</cx:pt>
          <cx:pt idx="23223">2012</cx:pt>
          <cx:pt idx="23224">2012</cx:pt>
          <cx:pt idx="23225">2012</cx:pt>
          <cx:pt idx="23226">2012</cx:pt>
          <cx:pt idx="23227">2012</cx:pt>
          <cx:pt idx="23228">2012</cx:pt>
          <cx:pt idx="23229">2012</cx:pt>
          <cx:pt idx="23230">2012</cx:pt>
          <cx:pt idx="23231">2012</cx:pt>
          <cx:pt idx="23232">2012</cx:pt>
          <cx:pt idx="23233">2012</cx:pt>
          <cx:pt idx="23234">2012</cx:pt>
          <cx:pt idx="23235">2012</cx:pt>
          <cx:pt idx="23236">2012</cx:pt>
          <cx:pt idx="23237">2012</cx:pt>
          <cx:pt idx="23238">2012</cx:pt>
          <cx:pt idx="23239">2012</cx:pt>
          <cx:pt idx="23240">2012</cx:pt>
          <cx:pt idx="23241">2012</cx:pt>
          <cx:pt idx="23242">2012</cx:pt>
          <cx:pt idx="23243">2012</cx:pt>
          <cx:pt idx="23244">2012</cx:pt>
          <cx:pt idx="23245">2012</cx:pt>
          <cx:pt idx="23246">2012</cx:pt>
          <cx:pt idx="23247">2012</cx:pt>
          <cx:pt idx="23248">2012</cx:pt>
          <cx:pt idx="23249">2012</cx:pt>
          <cx:pt idx="23250">2012</cx:pt>
          <cx:pt idx="23251">2012</cx:pt>
          <cx:pt idx="23252">2012</cx:pt>
          <cx:pt idx="23253">2012</cx:pt>
          <cx:pt idx="23254">2012</cx:pt>
          <cx:pt idx="23255">2012</cx:pt>
          <cx:pt idx="23256">2012</cx:pt>
          <cx:pt idx="23257">2012</cx:pt>
          <cx:pt idx="23258">2012</cx:pt>
          <cx:pt idx="23259">2012</cx:pt>
          <cx:pt idx="23260">2012</cx:pt>
          <cx:pt idx="23261">2012</cx:pt>
          <cx:pt idx="23262">2012</cx:pt>
          <cx:pt idx="23263">2012</cx:pt>
          <cx:pt idx="23264">2012</cx:pt>
          <cx:pt idx="23265">2012</cx:pt>
          <cx:pt idx="23266">2012</cx:pt>
          <cx:pt idx="23267">2012</cx:pt>
          <cx:pt idx="23268">2012</cx:pt>
          <cx:pt idx="23269">2012</cx:pt>
          <cx:pt idx="23270">2012</cx:pt>
          <cx:pt idx="23271">2012</cx:pt>
          <cx:pt idx="23272">2012</cx:pt>
          <cx:pt idx="23273">2012</cx:pt>
          <cx:pt idx="23274">2012</cx:pt>
          <cx:pt idx="23275">2012</cx:pt>
          <cx:pt idx="23276">2012</cx:pt>
          <cx:pt idx="23277">2012</cx:pt>
          <cx:pt idx="23278">2012</cx:pt>
          <cx:pt idx="23279">2012</cx:pt>
          <cx:pt idx="23280">2012</cx:pt>
          <cx:pt idx="23281">2012</cx:pt>
          <cx:pt idx="23282">2012</cx:pt>
          <cx:pt idx="23283">2012</cx:pt>
          <cx:pt idx="23284">2012</cx:pt>
          <cx:pt idx="23285">2012</cx:pt>
          <cx:pt idx="23286">2012</cx:pt>
          <cx:pt idx="23287">2012</cx:pt>
          <cx:pt idx="23288">2012</cx:pt>
          <cx:pt idx="23289">2012</cx:pt>
          <cx:pt idx="23290">2012</cx:pt>
          <cx:pt idx="23291">2012</cx:pt>
          <cx:pt idx="23292">2012</cx:pt>
          <cx:pt idx="23293">2012</cx:pt>
          <cx:pt idx="23294">2012</cx:pt>
          <cx:pt idx="23295">2012</cx:pt>
          <cx:pt idx="23296">2013</cx:pt>
          <cx:pt idx="23297">2013</cx:pt>
          <cx:pt idx="23298">2013</cx:pt>
          <cx:pt idx="23299">2013</cx:pt>
          <cx:pt idx="23300">2013</cx:pt>
          <cx:pt idx="23301">2013</cx:pt>
          <cx:pt idx="23302">2013</cx:pt>
          <cx:pt idx="23303">2013</cx:pt>
          <cx:pt idx="23304">2013</cx:pt>
          <cx:pt idx="23305">2013</cx:pt>
          <cx:pt idx="23306">2013</cx:pt>
          <cx:pt idx="23307">2013</cx:pt>
          <cx:pt idx="23308">2013</cx:pt>
          <cx:pt idx="23309">2013</cx:pt>
          <cx:pt idx="23310">2013</cx:pt>
          <cx:pt idx="23311">2013</cx:pt>
          <cx:pt idx="23312">2013</cx:pt>
          <cx:pt idx="23313">2013</cx:pt>
          <cx:pt idx="23314">2013</cx:pt>
          <cx:pt idx="23315">2013</cx:pt>
          <cx:pt idx="23316">2013</cx:pt>
          <cx:pt idx="23317">2013</cx:pt>
          <cx:pt idx="23318">2013</cx:pt>
          <cx:pt idx="23319">2013</cx:pt>
          <cx:pt idx="23320">2013</cx:pt>
          <cx:pt idx="23321">2013</cx:pt>
          <cx:pt idx="23322">2013</cx:pt>
          <cx:pt idx="23323">2013</cx:pt>
          <cx:pt idx="23324">2013</cx:pt>
          <cx:pt idx="23325">2013</cx:pt>
          <cx:pt idx="23326">2013</cx:pt>
          <cx:pt idx="23327">2013</cx:pt>
          <cx:pt idx="23328">2013</cx:pt>
          <cx:pt idx="23329">2013</cx:pt>
          <cx:pt idx="23330">2013</cx:pt>
          <cx:pt idx="23331">2013</cx:pt>
          <cx:pt idx="23332">2013</cx:pt>
          <cx:pt idx="23333">2013</cx:pt>
          <cx:pt idx="23334">2013</cx:pt>
          <cx:pt idx="23335">2013</cx:pt>
          <cx:pt idx="23336">2013</cx:pt>
          <cx:pt idx="23337">2013</cx:pt>
          <cx:pt idx="23338">2013</cx:pt>
          <cx:pt idx="23339">2013</cx:pt>
          <cx:pt idx="23340">2013</cx:pt>
          <cx:pt idx="23341">2013</cx:pt>
          <cx:pt idx="23342">2013</cx:pt>
          <cx:pt idx="23343">2013</cx:pt>
          <cx:pt idx="23344">2013</cx:pt>
          <cx:pt idx="23345">2013</cx:pt>
          <cx:pt idx="23346">2013</cx:pt>
          <cx:pt idx="23347">2013</cx:pt>
          <cx:pt idx="23348">2013</cx:pt>
          <cx:pt idx="23349">2013</cx:pt>
          <cx:pt idx="23350">2013</cx:pt>
          <cx:pt idx="23351">2013</cx:pt>
          <cx:pt idx="23352">2013</cx:pt>
          <cx:pt idx="23353">2013</cx:pt>
          <cx:pt idx="23354">2013</cx:pt>
          <cx:pt idx="23355">2013</cx:pt>
          <cx:pt idx="23356">2013</cx:pt>
          <cx:pt idx="23357">2013</cx:pt>
          <cx:pt idx="23358">2013</cx:pt>
          <cx:pt idx="23359">2013</cx:pt>
          <cx:pt idx="23360">2013</cx:pt>
          <cx:pt idx="23361">2013</cx:pt>
          <cx:pt idx="23362">2013</cx:pt>
          <cx:pt idx="23363">2013</cx:pt>
          <cx:pt idx="23364">2013</cx:pt>
          <cx:pt idx="23365">2013</cx:pt>
          <cx:pt idx="23366">2013</cx:pt>
          <cx:pt idx="23367">2013</cx:pt>
          <cx:pt idx="23368">2013</cx:pt>
          <cx:pt idx="23369">2013</cx:pt>
          <cx:pt idx="23370">2013</cx:pt>
          <cx:pt idx="23371">2013</cx:pt>
          <cx:pt idx="23372">2013</cx:pt>
          <cx:pt idx="23373">2013</cx:pt>
          <cx:pt idx="23374">2013</cx:pt>
          <cx:pt idx="23375">2013</cx:pt>
          <cx:pt idx="23376">2013</cx:pt>
          <cx:pt idx="23377">2013</cx:pt>
          <cx:pt idx="23378">2013</cx:pt>
          <cx:pt idx="23379">2013</cx:pt>
          <cx:pt idx="23380">2013</cx:pt>
          <cx:pt idx="23381">2013</cx:pt>
          <cx:pt idx="23382">2013</cx:pt>
          <cx:pt idx="23383">2013</cx:pt>
          <cx:pt idx="23384">2013</cx:pt>
          <cx:pt idx="23385">2013</cx:pt>
          <cx:pt idx="23386">2013</cx:pt>
          <cx:pt idx="23387">2013</cx:pt>
          <cx:pt idx="23388">2013</cx:pt>
          <cx:pt idx="23389">2013</cx:pt>
          <cx:pt idx="23390">2013</cx:pt>
          <cx:pt idx="23391">2013</cx:pt>
          <cx:pt idx="23392">2013</cx:pt>
          <cx:pt idx="23393">2013</cx:pt>
          <cx:pt idx="23394">2013</cx:pt>
          <cx:pt idx="23395">2013</cx:pt>
          <cx:pt idx="23396">2013</cx:pt>
          <cx:pt idx="23397">2013</cx:pt>
          <cx:pt idx="23398">2013</cx:pt>
          <cx:pt idx="23399">2013</cx:pt>
          <cx:pt idx="23400">2013</cx:pt>
          <cx:pt idx="23401">2013</cx:pt>
          <cx:pt idx="23402">2013</cx:pt>
          <cx:pt idx="23403">2013</cx:pt>
          <cx:pt idx="23404">2013</cx:pt>
          <cx:pt idx="23405">2013</cx:pt>
          <cx:pt idx="23406">2013</cx:pt>
          <cx:pt idx="23407">2013</cx:pt>
          <cx:pt idx="23408">2013</cx:pt>
          <cx:pt idx="23409">2013</cx:pt>
          <cx:pt idx="23410">2013</cx:pt>
          <cx:pt idx="23411">2013</cx:pt>
          <cx:pt idx="23412">2013</cx:pt>
          <cx:pt idx="23413">2013</cx:pt>
          <cx:pt idx="23414">2013</cx:pt>
          <cx:pt idx="23415">2013</cx:pt>
          <cx:pt idx="23416">2013</cx:pt>
          <cx:pt idx="23417">2013</cx:pt>
          <cx:pt idx="23418">2013</cx:pt>
          <cx:pt idx="23419">2013</cx:pt>
          <cx:pt idx="23420">2013</cx:pt>
          <cx:pt idx="23421">2013</cx:pt>
          <cx:pt idx="23422">2013</cx:pt>
          <cx:pt idx="23423">2013</cx:pt>
          <cx:pt idx="23424">2013</cx:pt>
          <cx:pt idx="23425">2013</cx:pt>
          <cx:pt idx="23426">2013</cx:pt>
          <cx:pt idx="23427">2013</cx:pt>
          <cx:pt idx="23428">2013</cx:pt>
          <cx:pt idx="23429">2013</cx:pt>
          <cx:pt idx="23430">2013</cx:pt>
          <cx:pt idx="23431">2013</cx:pt>
          <cx:pt idx="23432">2013</cx:pt>
          <cx:pt idx="23433">2013</cx:pt>
          <cx:pt idx="23434">2013</cx:pt>
          <cx:pt idx="23435">2013</cx:pt>
          <cx:pt idx="23436">2013</cx:pt>
          <cx:pt idx="23437">2013</cx:pt>
          <cx:pt idx="23438">2013</cx:pt>
          <cx:pt idx="23439">2013</cx:pt>
          <cx:pt idx="23440">2013</cx:pt>
          <cx:pt idx="23441">2013</cx:pt>
          <cx:pt idx="23442">2013</cx:pt>
          <cx:pt idx="23443">2013</cx:pt>
          <cx:pt idx="23444">2013</cx:pt>
          <cx:pt idx="23445">2013</cx:pt>
          <cx:pt idx="23446">2013</cx:pt>
          <cx:pt idx="23447">2013</cx:pt>
          <cx:pt idx="23448">2013</cx:pt>
          <cx:pt idx="23449">2013</cx:pt>
          <cx:pt idx="23450">2013</cx:pt>
          <cx:pt idx="23451">2013</cx:pt>
          <cx:pt idx="23452">2013</cx:pt>
          <cx:pt idx="23453">2013</cx:pt>
          <cx:pt idx="23454">2013</cx:pt>
          <cx:pt idx="23455">2013</cx:pt>
          <cx:pt idx="23456">2013</cx:pt>
          <cx:pt idx="23457">2013</cx:pt>
          <cx:pt idx="23458">2013</cx:pt>
          <cx:pt idx="23459">2013</cx:pt>
          <cx:pt idx="23460">2013</cx:pt>
          <cx:pt idx="23461">2013</cx:pt>
          <cx:pt idx="23462">2013</cx:pt>
          <cx:pt idx="23463">2013</cx:pt>
          <cx:pt idx="23464">2013</cx:pt>
          <cx:pt idx="23465">2013</cx:pt>
          <cx:pt idx="23466">2013</cx:pt>
          <cx:pt idx="23467">2013</cx:pt>
          <cx:pt idx="23468">2013</cx:pt>
          <cx:pt idx="23469">2013</cx:pt>
          <cx:pt idx="23470">2013</cx:pt>
          <cx:pt idx="23471">2013</cx:pt>
          <cx:pt idx="23472">2013</cx:pt>
          <cx:pt idx="23473">2013</cx:pt>
          <cx:pt idx="23474">2013</cx:pt>
          <cx:pt idx="23475">2013</cx:pt>
          <cx:pt idx="23476">2013</cx:pt>
          <cx:pt idx="23477">2013</cx:pt>
          <cx:pt idx="23478">2013</cx:pt>
          <cx:pt idx="23479">2013</cx:pt>
          <cx:pt idx="23480">2013</cx:pt>
          <cx:pt idx="23481">2013</cx:pt>
          <cx:pt idx="23482">2013</cx:pt>
          <cx:pt idx="23483">2013</cx:pt>
          <cx:pt idx="23484">2013</cx:pt>
          <cx:pt idx="23485">2013</cx:pt>
          <cx:pt idx="23486">2013</cx:pt>
          <cx:pt idx="23487">2013</cx:pt>
          <cx:pt idx="23488">2013</cx:pt>
          <cx:pt idx="23489">2013</cx:pt>
          <cx:pt idx="23490">2013</cx:pt>
          <cx:pt idx="23491">2013</cx:pt>
          <cx:pt idx="23492">2013</cx:pt>
          <cx:pt idx="23493">2013</cx:pt>
          <cx:pt idx="23494">2013</cx:pt>
          <cx:pt idx="23495">2013</cx:pt>
          <cx:pt idx="23496">2013</cx:pt>
          <cx:pt idx="23497">2013</cx:pt>
          <cx:pt idx="23498">2013</cx:pt>
          <cx:pt idx="23499">2013</cx:pt>
          <cx:pt idx="23500">2013</cx:pt>
          <cx:pt idx="23501">2013</cx:pt>
          <cx:pt idx="23502">2013</cx:pt>
          <cx:pt idx="23503">2013</cx:pt>
          <cx:pt idx="23504">2013</cx:pt>
          <cx:pt idx="23505">2013</cx:pt>
          <cx:pt idx="23506">2013</cx:pt>
          <cx:pt idx="23507">2013</cx:pt>
          <cx:pt idx="23508">2013</cx:pt>
          <cx:pt idx="23509">2013</cx:pt>
          <cx:pt idx="23510">2013</cx:pt>
          <cx:pt idx="23511">2013</cx:pt>
          <cx:pt idx="23512">2013</cx:pt>
          <cx:pt idx="23513">2013</cx:pt>
          <cx:pt idx="23514">2013</cx:pt>
          <cx:pt idx="23515">2013</cx:pt>
          <cx:pt idx="23516">2013</cx:pt>
          <cx:pt idx="23517">2013</cx:pt>
          <cx:pt idx="23518">2013</cx:pt>
          <cx:pt idx="23519">2013</cx:pt>
          <cx:pt idx="23520">2013</cx:pt>
          <cx:pt idx="23521">2013</cx:pt>
          <cx:pt idx="23522">2013</cx:pt>
          <cx:pt idx="23523">2013</cx:pt>
          <cx:pt idx="23524">2013</cx:pt>
          <cx:pt idx="23525">2013</cx:pt>
          <cx:pt idx="23526">2013</cx:pt>
          <cx:pt idx="23527">2013</cx:pt>
          <cx:pt idx="23528">2013</cx:pt>
          <cx:pt idx="23529">2013</cx:pt>
          <cx:pt idx="23530">2013</cx:pt>
          <cx:pt idx="23531">2013</cx:pt>
          <cx:pt idx="23532">2013</cx:pt>
          <cx:pt idx="23533">2013</cx:pt>
          <cx:pt idx="23534">2013</cx:pt>
          <cx:pt idx="23535">2013</cx:pt>
          <cx:pt idx="23536">2013</cx:pt>
          <cx:pt idx="23537">2013</cx:pt>
          <cx:pt idx="23538">2013</cx:pt>
          <cx:pt idx="23539">2013</cx:pt>
          <cx:pt idx="23540">2013</cx:pt>
          <cx:pt idx="23541">2013</cx:pt>
          <cx:pt idx="23542">2013</cx:pt>
          <cx:pt idx="23543">2013</cx:pt>
          <cx:pt idx="23544">2013</cx:pt>
          <cx:pt idx="23545">2013</cx:pt>
          <cx:pt idx="23546">2013</cx:pt>
          <cx:pt idx="23547">2013</cx:pt>
          <cx:pt idx="23548">2013</cx:pt>
          <cx:pt idx="23549">2013</cx:pt>
          <cx:pt idx="23550">2013</cx:pt>
          <cx:pt idx="23551">2013</cx:pt>
          <cx:pt idx="23552">2013</cx:pt>
          <cx:pt idx="23553">2013</cx:pt>
          <cx:pt idx="23554">2013</cx:pt>
          <cx:pt idx="23555">2013</cx:pt>
          <cx:pt idx="23556">2013</cx:pt>
          <cx:pt idx="23557">2013</cx:pt>
          <cx:pt idx="23558">2013</cx:pt>
          <cx:pt idx="23559">2013</cx:pt>
          <cx:pt idx="23560">2013</cx:pt>
          <cx:pt idx="23561">2013</cx:pt>
          <cx:pt idx="23562">2013</cx:pt>
          <cx:pt idx="23563">2013</cx:pt>
          <cx:pt idx="23564">2013</cx:pt>
          <cx:pt idx="23565">2013</cx:pt>
          <cx:pt idx="23566">2013</cx:pt>
          <cx:pt idx="23567">2013</cx:pt>
          <cx:pt idx="23568">2013</cx:pt>
          <cx:pt idx="23569">2013</cx:pt>
          <cx:pt idx="23570">2013</cx:pt>
          <cx:pt idx="23571">2013</cx:pt>
          <cx:pt idx="23572">2013</cx:pt>
          <cx:pt idx="23573">2013</cx:pt>
          <cx:pt idx="23574">2013</cx:pt>
          <cx:pt idx="23575">2013</cx:pt>
          <cx:pt idx="23576">2013</cx:pt>
          <cx:pt idx="23577">2013</cx:pt>
          <cx:pt idx="23578">2013</cx:pt>
          <cx:pt idx="23579">2013</cx:pt>
          <cx:pt idx="23580">2013</cx:pt>
          <cx:pt idx="23581">2013</cx:pt>
          <cx:pt idx="23582">2013</cx:pt>
          <cx:pt idx="23583">2013</cx:pt>
          <cx:pt idx="23584">2013</cx:pt>
          <cx:pt idx="23585">2013</cx:pt>
          <cx:pt idx="23586">2013</cx:pt>
          <cx:pt idx="23587">2013</cx:pt>
          <cx:pt idx="23588">2013</cx:pt>
          <cx:pt idx="23589">2013</cx:pt>
          <cx:pt idx="23590">2013</cx:pt>
          <cx:pt idx="23591">2013</cx:pt>
          <cx:pt idx="23592">2013</cx:pt>
          <cx:pt idx="23593">2013</cx:pt>
          <cx:pt idx="23594">2013</cx:pt>
          <cx:pt idx="23595">2013</cx:pt>
          <cx:pt idx="23596">2013</cx:pt>
          <cx:pt idx="23597">2013</cx:pt>
          <cx:pt idx="23598">2013</cx:pt>
          <cx:pt idx="23599">2013</cx:pt>
          <cx:pt idx="23600">2013</cx:pt>
          <cx:pt idx="23601">2013</cx:pt>
          <cx:pt idx="23602">2013</cx:pt>
          <cx:pt idx="23603">2013</cx:pt>
          <cx:pt idx="23604">2013</cx:pt>
          <cx:pt idx="23605">2013</cx:pt>
          <cx:pt idx="23606">2013</cx:pt>
          <cx:pt idx="23607">2013</cx:pt>
          <cx:pt idx="23608">2013</cx:pt>
          <cx:pt idx="23609">2013</cx:pt>
          <cx:pt idx="23610">2013</cx:pt>
          <cx:pt idx="23611">2013</cx:pt>
          <cx:pt idx="23612">2013</cx:pt>
          <cx:pt idx="23613">2013</cx:pt>
          <cx:pt idx="23614">2013</cx:pt>
          <cx:pt idx="23615">2013</cx:pt>
          <cx:pt idx="23616">2013</cx:pt>
          <cx:pt idx="23617">2013</cx:pt>
          <cx:pt idx="23618">2013</cx:pt>
          <cx:pt idx="23619">2013</cx:pt>
          <cx:pt idx="23620">2013</cx:pt>
          <cx:pt idx="23621">2013</cx:pt>
          <cx:pt idx="23622">2013</cx:pt>
          <cx:pt idx="23623">2013</cx:pt>
          <cx:pt idx="23624">2013</cx:pt>
          <cx:pt idx="23625">2013</cx:pt>
          <cx:pt idx="23626">2013</cx:pt>
          <cx:pt idx="23627">2013</cx:pt>
          <cx:pt idx="23628">2013</cx:pt>
          <cx:pt idx="23629">2013</cx:pt>
          <cx:pt idx="23630">2013</cx:pt>
          <cx:pt idx="23631">2013</cx:pt>
          <cx:pt idx="23632">2013</cx:pt>
          <cx:pt idx="23633">2013</cx:pt>
          <cx:pt idx="23634">2013</cx:pt>
          <cx:pt idx="23635">2013</cx:pt>
          <cx:pt idx="23636">2013</cx:pt>
          <cx:pt idx="23637">2013</cx:pt>
          <cx:pt idx="23638">2013</cx:pt>
          <cx:pt idx="23639">2013</cx:pt>
          <cx:pt idx="23640">2013</cx:pt>
          <cx:pt idx="23641">2013</cx:pt>
          <cx:pt idx="23642">2013</cx:pt>
          <cx:pt idx="23643">2013</cx:pt>
          <cx:pt idx="23644">2013</cx:pt>
          <cx:pt idx="23645">2013</cx:pt>
          <cx:pt idx="23646">2013</cx:pt>
          <cx:pt idx="23647">2013</cx:pt>
          <cx:pt idx="23648">2013</cx:pt>
          <cx:pt idx="23649">2013</cx:pt>
          <cx:pt idx="23650">2013</cx:pt>
          <cx:pt idx="23651">2013</cx:pt>
          <cx:pt idx="23652">2013</cx:pt>
          <cx:pt idx="23653">2013</cx:pt>
          <cx:pt idx="23654">2013</cx:pt>
          <cx:pt idx="23655">2013</cx:pt>
          <cx:pt idx="23656">2013</cx:pt>
          <cx:pt idx="23657">2013</cx:pt>
          <cx:pt idx="23658">2013</cx:pt>
          <cx:pt idx="23659">2013</cx:pt>
          <cx:pt idx="23660">2013</cx:pt>
          <cx:pt idx="23661">2013</cx:pt>
          <cx:pt idx="23662">2013</cx:pt>
          <cx:pt idx="23663">2013</cx:pt>
          <cx:pt idx="23664">2013</cx:pt>
          <cx:pt idx="23665">2013</cx:pt>
          <cx:pt idx="23666">2013</cx:pt>
          <cx:pt idx="23667">2013</cx:pt>
          <cx:pt idx="23668">2013</cx:pt>
          <cx:pt idx="23669">2013</cx:pt>
          <cx:pt idx="23670">2013</cx:pt>
          <cx:pt idx="23671">2013</cx:pt>
          <cx:pt idx="23672">2013</cx:pt>
          <cx:pt idx="23673">2013</cx:pt>
          <cx:pt idx="23674">2013</cx:pt>
          <cx:pt idx="23675">2013</cx:pt>
          <cx:pt idx="23676">2013</cx:pt>
          <cx:pt idx="23677">2013</cx:pt>
          <cx:pt idx="23678">2013</cx:pt>
          <cx:pt idx="23679">2013</cx:pt>
          <cx:pt idx="23680">2013</cx:pt>
          <cx:pt idx="23681">2013</cx:pt>
          <cx:pt idx="23682">2013</cx:pt>
          <cx:pt idx="23683">2013</cx:pt>
          <cx:pt idx="23684">2013</cx:pt>
          <cx:pt idx="23685">2013</cx:pt>
          <cx:pt idx="23686">2013</cx:pt>
          <cx:pt idx="23687">2013</cx:pt>
          <cx:pt idx="23688">2013</cx:pt>
          <cx:pt idx="23689">2013</cx:pt>
          <cx:pt idx="23690">2013</cx:pt>
          <cx:pt idx="23691">2013</cx:pt>
          <cx:pt idx="23692">2013</cx:pt>
          <cx:pt idx="23693">2013</cx:pt>
          <cx:pt idx="23694">2013</cx:pt>
          <cx:pt idx="23695">2013</cx:pt>
          <cx:pt idx="23696">2013</cx:pt>
          <cx:pt idx="23697">2013</cx:pt>
          <cx:pt idx="23698">2013</cx:pt>
          <cx:pt idx="23699">2013</cx:pt>
          <cx:pt idx="23700">2013</cx:pt>
          <cx:pt idx="23701">2013</cx:pt>
          <cx:pt idx="23702">2013</cx:pt>
          <cx:pt idx="23703">2013</cx:pt>
          <cx:pt idx="23704">2013</cx:pt>
          <cx:pt idx="23705">2013</cx:pt>
          <cx:pt idx="23706">2013</cx:pt>
          <cx:pt idx="23707">2013</cx:pt>
          <cx:pt idx="23708">2013</cx:pt>
          <cx:pt idx="23709">2013</cx:pt>
          <cx:pt idx="23710">2013</cx:pt>
          <cx:pt idx="23711">2013</cx:pt>
          <cx:pt idx="23712">2013</cx:pt>
          <cx:pt idx="23713">2013</cx:pt>
          <cx:pt idx="23714">2013</cx:pt>
          <cx:pt idx="23715">2013</cx:pt>
          <cx:pt idx="23716">2013</cx:pt>
          <cx:pt idx="23717">2013</cx:pt>
          <cx:pt idx="23718">2013</cx:pt>
          <cx:pt idx="23719">2013</cx:pt>
          <cx:pt idx="23720">2013</cx:pt>
          <cx:pt idx="23721">2013</cx:pt>
          <cx:pt idx="23722">2013</cx:pt>
          <cx:pt idx="23723">2013</cx:pt>
          <cx:pt idx="23724">2013</cx:pt>
          <cx:pt idx="23725">2013</cx:pt>
          <cx:pt idx="23726">2013</cx:pt>
          <cx:pt idx="23727">2013</cx:pt>
          <cx:pt idx="23728">2013</cx:pt>
          <cx:pt idx="23729">2013</cx:pt>
          <cx:pt idx="23730">2013</cx:pt>
          <cx:pt idx="23731">2013</cx:pt>
          <cx:pt idx="23732">2013</cx:pt>
          <cx:pt idx="23733">2013</cx:pt>
          <cx:pt idx="23734">2013</cx:pt>
          <cx:pt idx="23735">2013</cx:pt>
          <cx:pt idx="23736">2013</cx:pt>
          <cx:pt idx="23737">2013</cx:pt>
          <cx:pt idx="23738">2013</cx:pt>
          <cx:pt idx="23739">2013</cx:pt>
          <cx:pt idx="23740">2013</cx:pt>
          <cx:pt idx="23741">2013</cx:pt>
          <cx:pt idx="23742">2013</cx:pt>
          <cx:pt idx="23743">2013</cx:pt>
          <cx:pt idx="23744">2013</cx:pt>
          <cx:pt idx="23745">2013</cx:pt>
          <cx:pt idx="23746">2013</cx:pt>
          <cx:pt idx="23747">2013</cx:pt>
          <cx:pt idx="23748">2013</cx:pt>
          <cx:pt idx="23749">2013</cx:pt>
          <cx:pt idx="23750">2013</cx:pt>
          <cx:pt idx="23751">2013</cx:pt>
          <cx:pt idx="23752">2013</cx:pt>
          <cx:pt idx="23753">2013</cx:pt>
          <cx:pt idx="23754">2013</cx:pt>
          <cx:pt idx="23755">2013</cx:pt>
          <cx:pt idx="23756">2013</cx:pt>
          <cx:pt idx="23757">2013</cx:pt>
          <cx:pt idx="23758">2013</cx:pt>
          <cx:pt idx="23759">2013</cx:pt>
          <cx:pt idx="23760">2013</cx:pt>
          <cx:pt idx="23761">2013</cx:pt>
          <cx:pt idx="23762">2013</cx:pt>
          <cx:pt idx="23763">2013</cx:pt>
          <cx:pt idx="23764">2013</cx:pt>
          <cx:pt idx="23765">2013</cx:pt>
          <cx:pt idx="23766">2013</cx:pt>
          <cx:pt idx="23767">2013</cx:pt>
          <cx:pt idx="23768">2013</cx:pt>
          <cx:pt idx="23769">2013</cx:pt>
          <cx:pt idx="23770">2013</cx:pt>
          <cx:pt idx="23771">2013</cx:pt>
          <cx:pt idx="23772">2013</cx:pt>
          <cx:pt idx="23773">2013</cx:pt>
          <cx:pt idx="23774">2013</cx:pt>
          <cx:pt idx="23775">2013</cx:pt>
          <cx:pt idx="23776">2013</cx:pt>
          <cx:pt idx="23777">2013</cx:pt>
          <cx:pt idx="23778">2013</cx:pt>
          <cx:pt idx="23779">2013</cx:pt>
          <cx:pt idx="23780">2013</cx:pt>
          <cx:pt idx="23781">2013</cx:pt>
          <cx:pt idx="23782">2013</cx:pt>
          <cx:pt idx="23783">2013</cx:pt>
          <cx:pt idx="23784">2013</cx:pt>
          <cx:pt idx="23785">2013</cx:pt>
          <cx:pt idx="23786">2013</cx:pt>
          <cx:pt idx="23787">2013</cx:pt>
          <cx:pt idx="23788">2013</cx:pt>
          <cx:pt idx="23789">2013</cx:pt>
          <cx:pt idx="23790">2013</cx:pt>
          <cx:pt idx="23791">2013</cx:pt>
          <cx:pt idx="23792">2013</cx:pt>
          <cx:pt idx="23793">2013</cx:pt>
          <cx:pt idx="23794">2013</cx:pt>
          <cx:pt idx="23795">2013</cx:pt>
          <cx:pt idx="23796">2013</cx:pt>
          <cx:pt idx="23797">2013</cx:pt>
          <cx:pt idx="23798">2013</cx:pt>
          <cx:pt idx="23799">2013</cx:pt>
          <cx:pt idx="23800">2013</cx:pt>
          <cx:pt idx="23801">2013</cx:pt>
          <cx:pt idx="23802">2013</cx:pt>
          <cx:pt idx="23803">2013</cx:pt>
          <cx:pt idx="23804">2013</cx:pt>
          <cx:pt idx="23805">2013</cx:pt>
          <cx:pt idx="23806">2013</cx:pt>
          <cx:pt idx="23807">2013</cx:pt>
          <cx:pt idx="23808">2013</cx:pt>
          <cx:pt idx="23809">2013</cx:pt>
          <cx:pt idx="23810">2013</cx:pt>
          <cx:pt idx="23811">2013</cx:pt>
          <cx:pt idx="23812">2013</cx:pt>
          <cx:pt idx="23813">2013</cx:pt>
          <cx:pt idx="23814">2013</cx:pt>
          <cx:pt idx="23815">2013</cx:pt>
          <cx:pt idx="23816">2013</cx:pt>
          <cx:pt idx="23817">2013</cx:pt>
          <cx:pt idx="23818">2013</cx:pt>
          <cx:pt idx="23819">2013</cx:pt>
          <cx:pt idx="23820">2013</cx:pt>
          <cx:pt idx="23821">2013</cx:pt>
          <cx:pt idx="23822">2013</cx:pt>
          <cx:pt idx="23823">2013</cx:pt>
          <cx:pt idx="23824">2013</cx:pt>
          <cx:pt idx="23825">2013</cx:pt>
          <cx:pt idx="23826">2013</cx:pt>
          <cx:pt idx="23827">2013</cx:pt>
          <cx:pt idx="23828">2013</cx:pt>
          <cx:pt idx="23829">2013</cx:pt>
          <cx:pt idx="23830">2013</cx:pt>
          <cx:pt idx="23831">2013</cx:pt>
          <cx:pt idx="23832">2013</cx:pt>
          <cx:pt idx="23833">2013</cx:pt>
          <cx:pt idx="23834">2013</cx:pt>
          <cx:pt idx="23835">2013</cx:pt>
          <cx:pt idx="23836">2013</cx:pt>
          <cx:pt idx="23837">2013</cx:pt>
          <cx:pt idx="23838">2013</cx:pt>
          <cx:pt idx="23839">2013</cx:pt>
          <cx:pt idx="23840">2013</cx:pt>
          <cx:pt idx="23841">2013</cx:pt>
          <cx:pt idx="23842">2013</cx:pt>
          <cx:pt idx="23843">2013</cx:pt>
          <cx:pt idx="23844">2013</cx:pt>
          <cx:pt idx="23845">2013</cx:pt>
          <cx:pt idx="23846">2013</cx:pt>
          <cx:pt idx="23847">2013</cx:pt>
          <cx:pt idx="23848">2013</cx:pt>
          <cx:pt idx="23849">2013</cx:pt>
          <cx:pt idx="23850">2013</cx:pt>
          <cx:pt idx="23851">2013</cx:pt>
          <cx:pt idx="23852">2013</cx:pt>
          <cx:pt idx="23853">2013</cx:pt>
          <cx:pt idx="23854">2013</cx:pt>
          <cx:pt idx="23855">2013</cx:pt>
          <cx:pt idx="23856">2013</cx:pt>
          <cx:pt idx="23857">2013</cx:pt>
          <cx:pt idx="23858">2013</cx:pt>
          <cx:pt idx="23859">2013</cx:pt>
          <cx:pt idx="23860">2013</cx:pt>
          <cx:pt idx="23861">2013</cx:pt>
          <cx:pt idx="23862">2013</cx:pt>
          <cx:pt idx="23863">2013</cx:pt>
          <cx:pt idx="23864">2013</cx:pt>
          <cx:pt idx="23865">2013</cx:pt>
          <cx:pt idx="23866">2013</cx:pt>
          <cx:pt idx="23867">2013</cx:pt>
          <cx:pt idx="23868">2013</cx:pt>
          <cx:pt idx="23869">2013</cx:pt>
          <cx:pt idx="23870">2013</cx:pt>
          <cx:pt idx="23871">2013</cx:pt>
          <cx:pt idx="23872">2013</cx:pt>
          <cx:pt idx="23873">2013</cx:pt>
          <cx:pt idx="23874">2013</cx:pt>
          <cx:pt idx="23875">2013</cx:pt>
          <cx:pt idx="23876">2013</cx:pt>
          <cx:pt idx="23877">2013</cx:pt>
          <cx:pt idx="23878">2013</cx:pt>
          <cx:pt idx="23879">2013</cx:pt>
          <cx:pt idx="23880">2013</cx:pt>
          <cx:pt idx="23881">2013</cx:pt>
          <cx:pt idx="23882">2013</cx:pt>
          <cx:pt idx="23883">2013</cx:pt>
          <cx:pt idx="23884">2013</cx:pt>
          <cx:pt idx="23885">2013</cx:pt>
          <cx:pt idx="23886">2013</cx:pt>
          <cx:pt idx="23887">2013</cx:pt>
          <cx:pt idx="23888">2013</cx:pt>
          <cx:pt idx="23889">2013</cx:pt>
          <cx:pt idx="23890">2013</cx:pt>
          <cx:pt idx="23891">2013</cx:pt>
          <cx:pt idx="23892">2013</cx:pt>
          <cx:pt idx="23893">2013</cx:pt>
          <cx:pt idx="23894">2013</cx:pt>
          <cx:pt idx="23895">2013</cx:pt>
          <cx:pt idx="23896">2013</cx:pt>
          <cx:pt idx="23897">2013</cx:pt>
          <cx:pt idx="23898">2013</cx:pt>
          <cx:pt idx="23899">2013</cx:pt>
          <cx:pt idx="23900">2013</cx:pt>
          <cx:pt idx="23901">2013</cx:pt>
          <cx:pt idx="23902">2013</cx:pt>
          <cx:pt idx="23903">2013</cx:pt>
          <cx:pt idx="23904">2013</cx:pt>
          <cx:pt idx="23905">2013</cx:pt>
          <cx:pt idx="23906">2013</cx:pt>
          <cx:pt idx="23907">2013</cx:pt>
          <cx:pt idx="23908">2013</cx:pt>
          <cx:pt idx="23909">2013</cx:pt>
          <cx:pt idx="23910">2013</cx:pt>
          <cx:pt idx="23911">2013</cx:pt>
          <cx:pt idx="23912">2013</cx:pt>
          <cx:pt idx="23913">2013</cx:pt>
          <cx:pt idx="23914">2013</cx:pt>
          <cx:pt idx="23915">2013</cx:pt>
          <cx:pt idx="23916">2013</cx:pt>
          <cx:pt idx="23917">2013</cx:pt>
          <cx:pt idx="23918">2013</cx:pt>
          <cx:pt idx="23919">2013</cx:pt>
          <cx:pt idx="23920">2013</cx:pt>
          <cx:pt idx="23921">2013</cx:pt>
          <cx:pt idx="23922">2013</cx:pt>
          <cx:pt idx="23923">2013</cx:pt>
          <cx:pt idx="23924">2013</cx:pt>
          <cx:pt idx="23925">2013</cx:pt>
          <cx:pt idx="23926">2013</cx:pt>
          <cx:pt idx="23927">2013</cx:pt>
          <cx:pt idx="23928">2013</cx:pt>
          <cx:pt idx="23929">2013</cx:pt>
          <cx:pt idx="23930">2013</cx:pt>
          <cx:pt idx="23931">2013</cx:pt>
          <cx:pt idx="23932">2013</cx:pt>
          <cx:pt idx="23933">2013</cx:pt>
          <cx:pt idx="23934">2013</cx:pt>
          <cx:pt idx="23935">2013</cx:pt>
          <cx:pt idx="23936">2013</cx:pt>
          <cx:pt idx="23937">2013</cx:pt>
          <cx:pt idx="23938">2013</cx:pt>
          <cx:pt idx="23939">2013</cx:pt>
          <cx:pt idx="23940">2013</cx:pt>
          <cx:pt idx="23941">2013</cx:pt>
          <cx:pt idx="23942">2013</cx:pt>
          <cx:pt idx="23943">2013</cx:pt>
          <cx:pt idx="23944">2013</cx:pt>
          <cx:pt idx="23945">2013</cx:pt>
          <cx:pt idx="23946">2013</cx:pt>
          <cx:pt idx="23947">2013</cx:pt>
          <cx:pt idx="23948">2013</cx:pt>
          <cx:pt idx="23949">2013</cx:pt>
          <cx:pt idx="23950">2013</cx:pt>
          <cx:pt idx="23951">2013</cx:pt>
          <cx:pt idx="23952">2013</cx:pt>
          <cx:pt idx="23953">2013</cx:pt>
          <cx:pt idx="23954">2013</cx:pt>
          <cx:pt idx="23955">2013</cx:pt>
          <cx:pt idx="23956">2013</cx:pt>
          <cx:pt idx="23957">2013</cx:pt>
          <cx:pt idx="23958">2013</cx:pt>
          <cx:pt idx="23959">2013</cx:pt>
          <cx:pt idx="23960">2013</cx:pt>
          <cx:pt idx="23961">2013</cx:pt>
          <cx:pt idx="23962">2013</cx:pt>
          <cx:pt idx="23963">2013</cx:pt>
          <cx:pt idx="23964">2013</cx:pt>
          <cx:pt idx="23965">2013</cx:pt>
          <cx:pt idx="23966">2013</cx:pt>
          <cx:pt idx="23967">2013</cx:pt>
          <cx:pt idx="23968">2013</cx:pt>
          <cx:pt idx="23969">2013</cx:pt>
          <cx:pt idx="23970">2013</cx:pt>
          <cx:pt idx="23971">2013</cx:pt>
          <cx:pt idx="23972">2013</cx:pt>
          <cx:pt idx="23973">2013</cx:pt>
          <cx:pt idx="23974">2013</cx:pt>
          <cx:pt idx="23975">2013</cx:pt>
          <cx:pt idx="23976">2013</cx:pt>
          <cx:pt idx="23977">2013</cx:pt>
          <cx:pt idx="23978">2013</cx:pt>
          <cx:pt idx="23979">2013</cx:pt>
          <cx:pt idx="23980">2013</cx:pt>
          <cx:pt idx="23981">2013</cx:pt>
          <cx:pt idx="23982">2013</cx:pt>
          <cx:pt idx="23983">2013</cx:pt>
          <cx:pt idx="23984">2013</cx:pt>
          <cx:pt idx="23985">2013</cx:pt>
          <cx:pt idx="23986">2013</cx:pt>
          <cx:pt idx="23987">2013</cx:pt>
          <cx:pt idx="23988">2013</cx:pt>
          <cx:pt idx="23989">2013</cx:pt>
          <cx:pt idx="23990">2013</cx:pt>
          <cx:pt idx="23991">2013</cx:pt>
          <cx:pt idx="23992">2013</cx:pt>
          <cx:pt idx="23993">2013</cx:pt>
          <cx:pt idx="23994">2013</cx:pt>
          <cx:pt idx="23995">2013</cx:pt>
          <cx:pt idx="23996">2013</cx:pt>
          <cx:pt idx="23997">2013</cx:pt>
          <cx:pt idx="23998">2013</cx:pt>
          <cx:pt idx="23999">2013</cx:pt>
          <cx:pt idx="24000">2013</cx:pt>
          <cx:pt idx="24001">2013</cx:pt>
          <cx:pt idx="24002">2013</cx:pt>
          <cx:pt idx="24003">2013</cx:pt>
          <cx:pt idx="24004">2013</cx:pt>
          <cx:pt idx="24005">2013</cx:pt>
          <cx:pt idx="24006">2013</cx:pt>
          <cx:pt idx="24007">2013</cx:pt>
          <cx:pt idx="24008">2013</cx:pt>
          <cx:pt idx="24009">2013</cx:pt>
          <cx:pt idx="24010">2013</cx:pt>
          <cx:pt idx="24011">2013</cx:pt>
          <cx:pt idx="24012">2013</cx:pt>
          <cx:pt idx="24013">2013</cx:pt>
          <cx:pt idx="24014">2013</cx:pt>
          <cx:pt idx="24015">2013</cx:pt>
          <cx:pt idx="24016">2013</cx:pt>
          <cx:pt idx="24017">2013</cx:pt>
          <cx:pt idx="24018">2013</cx:pt>
          <cx:pt idx="24019">2013</cx:pt>
          <cx:pt idx="24020">2013</cx:pt>
          <cx:pt idx="24021">2013</cx:pt>
          <cx:pt idx="24022">2013</cx:pt>
          <cx:pt idx="24023">2013</cx:pt>
          <cx:pt idx="24024">2013</cx:pt>
          <cx:pt idx="24025">2013</cx:pt>
          <cx:pt idx="24026">2013</cx:pt>
          <cx:pt idx="24027">2013</cx:pt>
          <cx:pt idx="24028">2013</cx:pt>
          <cx:pt idx="24029">2013</cx:pt>
          <cx:pt idx="24030">2013</cx:pt>
          <cx:pt idx="24031">2013</cx:pt>
          <cx:pt idx="24032">2013</cx:pt>
          <cx:pt idx="24033">2013</cx:pt>
          <cx:pt idx="24034">2013</cx:pt>
          <cx:pt idx="24035">2013</cx:pt>
          <cx:pt idx="24036">2013</cx:pt>
          <cx:pt idx="24037">2013</cx:pt>
          <cx:pt idx="24038">2013</cx:pt>
          <cx:pt idx="24039">2013</cx:pt>
          <cx:pt idx="24040">2013</cx:pt>
          <cx:pt idx="24041">2013</cx:pt>
          <cx:pt idx="24042">2013</cx:pt>
          <cx:pt idx="24043">2013</cx:pt>
          <cx:pt idx="24044">2013</cx:pt>
          <cx:pt idx="24045">2013</cx:pt>
          <cx:pt idx="24046">2013</cx:pt>
          <cx:pt idx="24047">2013</cx:pt>
          <cx:pt idx="24048">2013</cx:pt>
          <cx:pt idx="24049">2013</cx:pt>
          <cx:pt idx="24050">2013</cx:pt>
          <cx:pt idx="24051">2013</cx:pt>
          <cx:pt idx="24052">2013</cx:pt>
          <cx:pt idx="24053">2013</cx:pt>
          <cx:pt idx="24054">2013</cx:pt>
          <cx:pt idx="24055">2013</cx:pt>
          <cx:pt idx="24056">2013</cx:pt>
          <cx:pt idx="24057">2013</cx:pt>
          <cx:pt idx="24058">2013</cx:pt>
          <cx:pt idx="24059">2013</cx:pt>
          <cx:pt idx="24060">2013</cx:pt>
          <cx:pt idx="24061">2013</cx:pt>
          <cx:pt idx="24062">2013</cx:pt>
          <cx:pt idx="24063">2013</cx:pt>
          <cx:pt idx="24064">2013</cx:pt>
          <cx:pt idx="24065">2013</cx:pt>
          <cx:pt idx="24066">2013</cx:pt>
          <cx:pt idx="24067">2013</cx:pt>
          <cx:pt idx="24068">2013</cx:pt>
          <cx:pt idx="24069">2013</cx:pt>
          <cx:pt idx="24070">2013</cx:pt>
          <cx:pt idx="24071">2013</cx:pt>
          <cx:pt idx="24072">2013</cx:pt>
          <cx:pt idx="24073">2013</cx:pt>
          <cx:pt idx="24074">2013</cx:pt>
          <cx:pt idx="24075">2013</cx:pt>
          <cx:pt idx="24076">2013</cx:pt>
          <cx:pt idx="24077">2013</cx:pt>
          <cx:pt idx="24078">2013</cx:pt>
          <cx:pt idx="24079">2013</cx:pt>
          <cx:pt idx="24080">2013</cx:pt>
          <cx:pt idx="24081">2013</cx:pt>
          <cx:pt idx="24082">2013</cx:pt>
          <cx:pt idx="24083">2013</cx:pt>
          <cx:pt idx="24084">2013</cx:pt>
          <cx:pt idx="24085">2013</cx:pt>
          <cx:pt idx="24086">2013</cx:pt>
          <cx:pt idx="24087">2013</cx:pt>
          <cx:pt idx="24088">2013</cx:pt>
          <cx:pt idx="24089">2013</cx:pt>
          <cx:pt idx="24090">2013</cx:pt>
          <cx:pt idx="24091">2013</cx:pt>
          <cx:pt idx="24092">2013</cx:pt>
          <cx:pt idx="24093">2013</cx:pt>
          <cx:pt idx="24094">2013</cx:pt>
          <cx:pt idx="24095">2013</cx:pt>
          <cx:pt idx="24096">2013</cx:pt>
          <cx:pt idx="24097">2013</cx:pt>
          <cx:pt idx="24098">2013</cx:pt>
          <cx:pt idx="24099">2013</cx:pt>
          <cx:pt idx="24100">2013</cx:pt>
          <cx:pt idx="24101">2013</cx:pt>
          <cx:pt idx="24102">2013</cx:pt>
          <cx:pt idx="24103">2013</cx:pt>
          <cx:pt idx="24104">2013</cx:pt>
          <cx:pt idx="24105">2013</cx:pt>
          <cx:pt idx="24106">2013</cx:pt>
          <cx:pt idx="24107">2013</cx:pt>
          <cx:pt idx="24108">2013</cx:pt>
          <cx:pt idx="24109">2013</cx:pt>
          <cx:pt idx="24110">2013</cx:pt>
          <cx:pt idx="24111">2013</cx:pt>
          <cx:pt idx="24112">2013</cx:pt>
          <cx:pt idx="24113">2013</cx:pt>
          <cx:pt idx="24114">2013</cx:pt>
          <cx:pt idx="24115">2013</cx:pt>
          <cx:pt idx="24116">2013</cx:pt>
          <cx:pt idx="24117">2013</cx:pt>
          <cx:pt idx="24118">2013</cx:pt>
          <cx:pt idx="24119">2013</cx:pt>
          <cx:pt idx="24120">2013</cx:pt>
          <cx:pt idx="24121">2013</cx:pt>
          <cx:pt idx="24122">2013</cx:pt>
          <cx:pt idx="24123">2013</cx:pt>
          <cx:pt idx="24124">2013</cx:pt>
          <cx:pt idx="24125">2013</cx:pt>
          <cx:pt idx="24126">2013</cx:pt>
          <cx:pt idx="24127">2013</cx:pt>
          <cx:pt idx="24128">2013</cx:pt>
          <cx:pt idx="24129">2013</cx:pt>
          <cx:pt idx="24130">2013</cx:pt>
          <cx:pt idx="24131">2013</cx:pt>
          <cx:pt idx="24132">2013</cx:pt>
          <cx:pt idx="24133">2013</cx:pt>
          <cx:pt idx="24134">2013</cx:pt>
          <cx:pt idx="24135">2013</cx:pt>
          <cx:pt idx="24136">2013</cx:pt>
          <cx:pt idx="24137">2013</cx:pt>
          <cx:pt idx="24138">2013</cx:pt>
          <cx:pt idx="24139">2013</cx:pt>
          <cx:pt idx="24140">2013</cx:pt>
          <cx:pt idx="24141">2013</cx:pt>
          <cx:pt idx="24142">2013</cx:pt>
          <cx:pt idx="24143">2013</cx:pt>
          <cx:pt idx="24144">2013</cx:pt>
          <cx:pt idx="24145">2013</cx:pt>
          <cx:pt idx="24146">2013</cx:pt>
          <cx:pt idx="24147">2013</cx:pt>
          <cx:pt idx="24148">2013</cx:pt>
          <cx:pt idx="24149">2013</cx:pt>
          <cx:pt idx="24150">2013</cx:pt>
          <cx:pt idx="24151">2013</cx:pt>
          <cx:pt idx="24152">2013</cx:pt>
          <cx:pt idx="24153">2013</cx:pt>
          <cx:pt idx="24154">2013</cx:pt>
          <cx:pt idx="24155">2013</cx:pt>
          <cx:pt idx="24156">2013</cx:pt>
          <cx:pt idx="24157">2013</cx:pt>
          <cx:pt idx="24158">2013</cx:pt>
          <cx:pt idx="24159">2013</cx:pt>
          <cx:pt idx="24160">2013</cx:pt>
          <cx:pt idx="24161">2013</cx:pt>
          <cx:pt idx="24162">2013</cx:pt>
          <cx:pt idx="24163">2013</cx:pt>
          <cx:pt idx="24164">2013</cx:pt>
          <cx:pt idx="24165">2013</cx:pt>
          <cx:pt idx="24166">2013</cx:pt>
          <cx:pt idx="24167">2013</cx:pt>
          <cx:pt idx="24168">2013</cx:pt>
          <cx:pt idx="24169">2013</cx:pt>
          <cx:pt idx="24170">2013</cx:pt>
          <cx:pt idx="24171">2013</cx:pt>
          <cx:pt idx="24172">2013</cx:pt>
          <cx:pt idx="24173">2013</cx:pt>
          <cx:pt idx="24174">2013</cx:pt>
          <cx:pt idx="24175">2013</cx:pt>
          <cx:pt idx="24176">2013</cx:pt>
          <cx:pt idx="24177">2013</cx:pt>
          <cx:pt idx="24178">2013</cx:pt>
          <cx:pt idx="24179">2013</cx:pt>
          <cx:pt idx="24180">2013</cx:pt>
          <cx:pt idx="24181">2013</cx:pt>
          <cx:pt idx="24182">2013</cx:pt>
          <cx:pt idx="24183">2013</cx:pt>
          <cx:pt idx="24184">2013</cx:pt>
          <cx:pt idx="24185">2013</cx:pt>
          <cx:pt idx="24186">2013</cx:pt>
          <cx:pt idx="24187">2013</cx:pt>
          <cx:pt idx="24188">2013</cx:pt>
          <cx:pt idx="24189">2013</cx:pt>
          <cx:pt idx="24190">2013</cx:pt>
          <cx:pt idx="24191">2013</cx:pt>
          <cx:pt idx="24192">2013</cx:pt>
          <cx:pt idx="24193">2013</cx:pt>
          <cx:pt idx="24194">2013</cx:pt>
          <cx:pt idx="24195">2013</cx:pt>
          <cx:pt idx="24196">2013</cx:pt>
          <cx:pt idx="24197">2013</cx:pt>
          <cx:pt idx="24198">2013</cx:pt>
          <cx:pt idx="24199">2013</cx:pt>
          <cx:pt idx="24200">2013</cx:pt>
          <cx:pt idx="24201">2013</cx:pt>
          <cx:pt idx="24202">2013</cx:pt>
          <cx:pt idx="24203">2013</cx:pt>
          <cx:pt idx="24204">2013</cx:pt>
          <cx:pt idx="24205">2013</cx:pt>
          <cx:pt idx="24206">2013</cx:pt>
          <cx:pt idx="24207">2013</cx:pt>
          <cx:pt idx="24208">2013</cx:pt>
          <cx:pt idx="24209">2013</cx:pt>
          <cx:pt idx="24210">2013</cx:pt>
          <cx:pt idx="24211">2013</cx:pt>
          <cx:pt idx="24212">2013</cx:pt>
          <cx:pt idx="24213">2013</cx:pt>
          <cx:pt idx="24214">2013</cx:pt>
          <cx:pt idx="24215">2013</cx:pt>
          <cx:pt idx="24216">2013</cx:pt>
          <cx:pt idx="24217">2013</cx:pt>
          <cx:pt idx="24218">2013</cx:pt>
          <cx:pt idx="24219">2013</cx:pt>
          <cx:pt idx="24220">2013</cx:pt>
          <cx:pt idx="24221">2013</cx:pt>
          <cx:pt idx="24222">2013</cx:pt>
          <cx:pt idx="24223">2013</cx:pt>
          <cx:pt idx="24224">2013</cx:pt>
          <cx:pt idx="24225">2013</cx:pt>
          <cx:pt idx="24226">2013</cx:pt>
          <cx:pt idx="24227">2013</cx:pt>
          <cx:pt idx="24228">2013</cx:pt>
          <cx:pt idx="24229">2013</cx:pt>
          <cx:pt idx="24230">2013</cx:pt>
          <cx:pt idx="24231">2013</cx:pt>
          <cx:pt idx="24232">2013</cx:pt>
          <cx:pt idx="24233">2013</cx:pt>
          <cx:pt idx="24234">2013</cx:pt>
          <cx:pt idx="24235">2013</cx:pt>
          <cx:pt idx="24236">2013</cx:pt>
          <cx:pt idx="24237">2013</cx:pt>
          <cx:pt idx="24238">2013</cx:pt>
          <cx:pt idx="24239">2013</cx:pt>
          <cx:pt idx="24240">2013</cx:pt>
          <cx:pt idx="24241">2013</cx:pt>
          <cx:pt idx="24242">2013</cx:pt>
          <cx:pt idx="24243">2013</cx:pt>
          <cx:pt idx="24244">2013</cx:pt>
          <cx:pt idx="24245">2013</cx:pt>
          <cx:pt idx="24246">2013</cx:pt>
          <cx:pt idx="24247">2013</cx:pt>
          <cx:pt idx="24248">2013</cx:pt>
          <cx:pt idx="24249">2013</cx:pt>
          <cx:pt idx="24250">2013</cx:pt>
          <cx:pt idx="24251">2013</cx:pt>
          <cx:pt idx="24252">2013</cx:pt>
          <cx:pt idx="24253">2013</cx:pt>
          <cx:pt idx="24254">2013</cx:pt>
          <cx:pt idx="24255">2013</cx:pt>
          <cx:pt idx="24256">2013</cx:pt>
          <cx:pt idx="24257">2013</cx:pt>
          <cx:pt idx="24258">2013</cx:pt>
          <cx:pt idx="24259">2013</cx:pt>
          <cx:pt idx="24260">2013</cx:pt>
          <cx:pt idx="24261">2013</cx:pt>
          <cx:pt idx="24262">2013</cx:pt>
          <cx:pt idx="24263">2013</cx:pt>
          <cx:pt idx="24264">2013</cx:pt>
          <cx:pt idx="24265">2013</cx:pt>
          <cx:pt idx="24266">2013</cx:pt>
          <cx:pt idx="24267">2013</cx:pt>
          <cx:pt idx="24268">2013</cx:pt>
          <cx:pt idx="24269">2013</cx:pt>
          <cx:pt idx="24270">2013</cx:pt>
          <cx:pt idx="24271">2013</cx:pt>
          <cx:pt idx="24272">2013</cx:pt>
          <cx:pt idx="24273">2013</cx:pt>
          <cx:pt idx="24274">2013</cx:pt>
          <cx:pt idx="24275">2013</cx:pt>
          <cx:pt idx="24276">2013</cx:pt>
          <cx:pt idx="24277">2013</cx:pt>
          <cx:pt idx="24278">2013</cx:pt>
          <cx:pt idx="24279">2013</cx:pt>
          <cx:pt idx="24280">2013</cx:pt>
          <cx:pt idx="24281">2013</cx:pt>
          <cx:pt idx="24282">2013</cx:pt>
          <cx:pt idx="24283">2013</cx:pt>
          <cx:pt idx="24284">2013</cx:pt>
          <cx:pt idx="24285">2013</cx:pt>
          <cx:pt idx="24286">2013</cx:pt>
          <cx:pt idx="24287">2013</cx:pt>
          <cx:pt idx="24288">2013</cx:pt>
          <cx:pt idx="24289">2013</cx:pt>
          <cx:pt idx="24290">2013</cx:pt>
          <cx:pt idx="24291">2013</cx:pt>
          <cx:pt idx="24292">2013</cx:pt>
          <cx:pt idx="24293">2013</cx:pt>
          <cx:pt idx="24294">2013</cx:pt>
          <cx:pt idx="24295">2013</cx:pt>
          <cx:pt idx="24296">2013</cx:pt>
          <cx:pt idx="24297">2013</cx:pt>
          <cx:pt idx="24298">2013</cx:pt>
          <cx:pt idx="24299">2013</cx:pt>
          <cx:pt idx="24300">2013</cx:pt>
          <cx:pt idx="24301">2013</cx:pt>
          <cx:pt idx="24302">2013</cx:pt>
          <cx:pt idx="24303">2013</cx:pt>
          <cx:pt idx="24304">2013</cx:pt>
          <cx:pt idx="24305">2013</cx:pt>
          <cx:pt idx="24306">2013</cx:pt>
          <cx:pt idx="24307">2013</cx:pt>
          <cx:pt idx="24308">2013</cx:pt>
          <cx:pt idx="24309">2013</cx:pt>
          <cx:pt idx="24310">2013</cx:pt>
          <cx:pt idx="24311">2013</cx:pt>
          <cx:pt idx="24312">2013</cx:pt>
          <cx:pt idx="24313">2013</cx:pt>
          <cx:pt idx="24314">2013</cx:pt>
          <cx:pt idx="24315">2013</cx:pt>
          <cx:pt idx="24316">2013</cx:pt>
          <cx:pt idx="24317">2013</cx:pt>
          <cx:pt idx="24318">2013</cx:pt>
          <cx:pt idx="24319">2013</cx:pt>
          <cx:pt idx="24320">2013</cx:pt>
          <cx:pt idx="24321">2013</cx:pt>
          <cx:pt idx="24322">2013</cx:pt>
          <cx:pt idx="24323">2013</cx:pt>
          <cx:pt idx="24324">2013</cx:pt>
          <cx:pt idx="24325">2013</cx:pt>
          <cx:pt idx="24326">2013</cx:pt>
          <cx:pt idx="24327">2013</cx:pt>
          <cx:pt idx="24328">2013</cx:pt>
          <cx:pt idx="24329">2013</cx:pt>
          <cx:pt idx="24330">2013</cx:pt>
          <cx:pt idx="24331">2013</cx:pt>
          <cx:pt idx="24332">2013</cx:pt>
          <cx:pt idx="24333">2013</cx:pt>
          <cx:pt idx="24334">2013</cx:pt>
          <cx:pt idx="24335">2013</cx:pt>
          <cx:pt idx="24336">2013</cx:pt>
          <cx:pt idx="24337">2013</cx:pt>
          <cx:pt idx="24338">2013</cx:pt>
          <cx:pt idx="24339">2013</cx:pt>
          <cx:pt idx="24340">2013</cx:pt>
          <cx:pt idx="24341">2013</cx:pt>
          <cx:pt idx="24342">2013</cx:pt>
          <cx:pt idx="24343">2013</cx:pt>
          <cx:pt idx="24344">2013</cx:pt>
          <cx:pt idx="24345">2013</cx:pt>
          <cx:pt idx="24346">2013</cx:pt>
          <cx:pt idx="24347">2013</cx:pt>
          <cx:pt idx="24348">2013</cx:pt>
          <cx:pt idx="24349">2013</cx:pt>
          <cx:pt idx="24350">2013</cx:pt>
          <cx:pt idx="24351">2013</cx:pt>
          <cx:pt idx="24352">2013</cx:pt>
          <cx:pt idx="24353">2013</cx:pt>
          <cx:pt idx="24354">2013</cx:pt>
          <cx:pt idx="24355">2013</cx:pt>
          <cx:pt idx="24356">2013</cx:pt>
          <cx:pt idx="24357">2013</cx:pt>
          <cx:pt idx="24358">2013</cx:pt>
          <cx:pt idx="24359">2013</cx:pt>
          <cx:pt idx="24360">2013</cx:pt>
          <cx:pt idx="24361">2013</cx:pt>
          <cx:pt idx="24362">2013</cx:pt>
          <cx:pt idx="24363">2013</cx:pt>
          <cx:pt idx="24364">2013</cx:pt>
          <cx:pt idx="24365">2013</cx:pt>
          <cx:pt idx="24366">2013</cx:pt>
          <cx:pt idx="24367">2013</cx:pt>
          <cx:pt idx="24368">2013</cx:pt>
          <cx:pt idx="24369">2013</cx:pt>
          <cx:pt idx="24370">2013</cx:pt>
          <cx:pt idx="24371">2013</cx:pt>
          <cx:pt idx="24372">2013</cx:pt>
          <cx:pt idx="24373">2013</cx:pt>
          <cx:pt idx="24374">2013</cx:pt>
          <cx:pt idx="24375">2013</cx:pt>
          <cx:pt idx="24376">2013</cx:pt>
          <cx:pt idx="24377">2013</cx:pt>
          <cx:pt idx="24378">2013</cx:pt>
          <cx:pt idx="24379">2013</cx:pt>
          <cx:pt idx="24380">2013</cx:pt>
          <cx:pt idx="24381">2013</cx:pt>
          <cx:pt idx="24382">2013</cx:pt>
          <cx:pt idx="24383">2013</cx:pt>
          <cx:pt idx="24384">2013</cx:pt>
          <cx:pt idx="24385">2013</cx:pt>
          <cx:pt idx="24386">2013</cx:pt>
          <cx:pt idx="24387">2013</cx:pt>
          <cx:pt idx="24388">2013</cx:pt>
          <cx:pt idx="24389">2013</cx:pt>
          <cx:pt idx="24390">2013</cx:pt>
          <cx:pt idx="24391">2014</cx:pt>
          <cx:pt idx="24392">2014</cx:pt>
          <cx:pt idx="24393">2014</cx:pt>
          <cx:pt idx="24394">2014</cx:pt>
          <cx:pt idx="24395">2014</cx:pt>
          <cx:pt idx="24396">2014</cx:pt>
          <cx:pt idx="24397">2014</cx:pt>
          <cx:pt idx="24398">2014</cx:pt>
          <cx:pt idx="24399">2014</cx:pt>
          <cx:pt idx="24400">2014</cx:pt>
          <cx:pt idx="24401">2014</cx:pt>
          <cx:pt idx="24402">2014</cx:pt>
          <cx:pt idx="24403">2014</cx:pt>
          <cx:pt idx="24404">2014</cx:pt>
          <cx:pt idx="24405">2014</cx:pt>
          <cx:pt idx="24406">2014</cx:pt>
          <cx:pt idx="24407">2014</cx:pt>
          <cx:pt idx="24408">2014</cx:pt>
          <cx:pt idx="24409">2014</cx:pt>
          <cx:pt idx="24410">2014</cx:pt>
          <cx:pt idx="24411">2014</cx:pt>
          <cx:pt idx="24412">2014</cx:pt>
          <cx:pt idx="24413">2014</cx:pt>
          <cx:pt idx="24414">2014</cx:pt>
          <cx:pt idx="24415">2014</cx:pt>
          <cx:pt idx="24416">2014</cx:pt>
          <cx:pt idx="24417">2014</cx:pt>
          <cx:pt idx="24418">2014</cx:pt>
          <cx:pt idx="24419">2014</cx:pt>
          <cx:pt idx="24420">2014</cx:pt>
          <cx:pt idx="24421">2014</cx:pt>
          <cx:pt idx="24422">2014</cx:pt>
          <cx:pt idx="24423">2014</cx:pt>
          <cx:pt idx="24424">2014</cx:pt>
          <cx:pt idx="24425">2014</cx:pt>
          <cx:pt idx="24426">2014</cx:pt>
          <cx:pt idx="24427">2014</cx:pt>
          <cx:pt idx="24428">2014</cx:pt>
          <cx:pt idx="24429">2014</cx:pt>
          <cx:pt idx="24430">2014</cx:pt>
          <cx:pt idx="24431">2014</cx:pt>
          <cx:pt idx="24432">2014</cx:pt>
          <cx:pt idx="24433">2014</cx:pt>
          <cx:pt idx="24434">2014</cx:pt>
          <cx:pt idx="24435">2014</cx:pt>
          <cx:pt idx="24436">2014</cx:pt>
          <cx:pt idx="24437">2014</cx:pt>
          <cx:pt idx="24438">2014</cx:pt>
          <cx:pt idx="24439">2014</cx:pt>
          <cx:pt idx="24440">2014</cx:pt>
          <cx:pt idx="24441">2014</cx:pt>
          <cx:pt idx="24442">2014</cx:pt>
          <cx:pt idx="24443">2014</cx:pt>
          <cx:pt idx="24444">2014</cx:pt>
          <cx:pt idx="24445">2014</cx:pt>
          <cx:pt idx="24446">2014</cx:pt>
          <cx:pt idx="24447">2014</cx:pt>
          <cx:pt idx="24448">2014</cx:pt>
          <cx:pt idx="24449">2014</cx:pt>
          <cx:pt idx="24450">2014</cx:pt>
          <cx:pt idx="24451">2014</cx:pt>
          <cx:pt idx="24452">2014</cx:pt>
          <cx:pt idx="24453">2014</cx:pt>
          <cx:pt idx="24454">2014</cx:pt>
          <cx:pt idx="24455">2014</cx:pt>
          <cx:pt idx="24456">2014</cx:pt>
          <cx:pt idx="24457">2014</cx:pt>
          <cx:pt idx="24458">2014</cx:pt>
          <cx:pt idx="24459">2014</cx:pt>
          <cx:pt idx="24460">2014</cx:pt>
          <cx:pt idx="24461">2014</cx:pt>
          <cx:pt idx="24462">2014</cx:pt>
          <cx:pt idx="24463">2014</cx:pt>
          <cx:pt idx="24464">2014</cx:pt>
          <cx:pt idx="24465">2014</cx:pt>
          <cx:pt idx="24466">2014</cx:pt>
          <cx:pt idx="24467">2014</cx:pt>
          <cx:pt idx="24468">2014</cx:pt>
          <cx:pt idx="24469">2014</cx:pt>
          <cx:pt idx="24470">2014</cx:pt>
          <cx:pt idx="24471">2014</cx:pt>
          <cx:pt idx="24472">2014</cx:pt>
          <cx:pt idx="24473">2014</cx:pt>
          <cx:pt idx="24474">2014</cx:pt>
          <cx:pt idx="24475">2014</cx:pt>
          <cx:pt idx="24476">2014</cx:pt>
          <cx:pt idx="24477">2014</cx:pt>
          <cx:pt idx="24478">2014</cx:pt>
          <cx:pt idx="24479">2014</cx:pt>
          <cx:pt idx="24480">2014</cx:pt>
          <cx:pt idx="24481">2014</cx:pt>
          <cx:pt idx="24482">2014</cx:pt>
          <cx:pt idx="24483">2014</cx:pt>
          <cx:pt idx="24484">2014</cx:pt>
          <cx:pt idx="24485">2014</cx:pt>
          <cx:pt idx="24486">2014</cx:pt>
          <cx:pt idx="24487">2014</cx:pt>
          <cx:pt idx="24488">2014</cx:pt>
          <cx:pt idx="24489">2014</cx:pt>
          <cx:pt idx="24490">2014</cx:pt>
          <cx:pt idx="24491">2014</cx:pt>
          <cx:pt idx="24492">2014</cx:pt>
          <cx:pt idx="24493">2014</cx:pt>
          <cx:pt idx="24494">2014</cx:pt>
          <cx:pt idx="24495">2014</cx:pt>
          <cx:pt idx="24496">2014</cx:pt>
          <cx:pt idx="24497">2014</cx:pt>
          <cx:pt idx="24498">2014</cx:pt>
          <cx:pt idx="24499">2014</cx:pt>
          <cx:pt idx="24500">2014</cx:pt>
          <cx:pt idx="24501">2014</cx:pt>
          <cx:pt idx="24502">2014</cx:pt>
          <cx:pt idx="24503">2014</cx:pt>
          <cx:pt idx="24504">2014</cx:pt>
          <cx:pt idx="24505">2014</cx:pt>
          <cx:pt idx="24506">2014</cx:pt>
          <cx:pt idx="24507">2014</cx:pt>
          <cx:pt idx="24508">2014</cx:pt>
          <cx:pt idx="24509">2014</cx:pt>
          <cx:pt idx="24510">2014</cx:pt>
          <cx:pt idx="24511">2014</cx:pt>
          <cx:pt idx="24512">2014</cx:pt>
          <cx:pt idx="24513">2014</cx:pt>
          <cx:pt idx="24514">2014</cx:pt>
          <cx:pt idx="24515">2014</cx:pt>
          <cx:pt idx="24516">2014</cx:pt>
          <cx:pt idx="24517">2014</cx:pt>
          <cx:pt idx="24518">2014</cx:pt>
          <cx:pt idx="24519">2014</cx:pt>
          <cx:pt idx="24520">2014</cx:pt>
          <cx:pt idx="24521">2014</cx:pt>
          <cx:pt idx="24522">2014</cx:pt>
          <cx:pt idx="24523">2014</cx:pt>
          <cx:pt idx="24524">2014</cx:pt>
          <cx:pt idx="24525">2014</cx:pt>
          <cx:pt idx="24526">2014</cx:pt>
          <cx:pt idx="24527">2014</cx:pt>
          <cx:pt idx="24528">2014</cx:pt>
          <cx:pt idx="24529">2014</cx:pt>
          <cx:pt idx="24530">2014</cx:pt>
          <cx:pt idx="24531">2014</cx:pt>
          <cx:pt idx="24532">2014</cx:pt>
          <cx:pt idx="24533">2014</cx:pt>
          <cx:pt idx="24534">2014</cx:pt>
          <cx:pt idx="24535">2014</cx:pt>
          <cx:pt idx="24536">2014</cx:pt>
          <cx:pt idx="24537">2014</cx:pt>
          <cx:pt idx="24538">2014</cx:pt>
          <cx:pt idx="24539">2014</cx:pt>
          <cx:pt idx="24540">2014</cx:pt>
          <cx:pt idx="24541">2014</cx:pt>
          <cx:pt idx="24542">2014</cx:pt>
          <cx:pt idx="24543">2014</cx:pt>
          <cx:pt idx="24544">2014</cx:pt>
          <cx:pt idx="24545">2014</cx:pt>
          <cx:pt idx="24546">2014</cx:pt>
          <cx:pt idx="24547">2014</cx:pt>
          <cx:pt idx="24548">2014</cx:pt>
          <cx:pt idx="24549">2014</cx:pt>
          <cx:pt idx="24550">2014</cx:pt>
          <cx:pt idx="24551">2014</cx:pt>
          <cx:pt idx="24552">2014</cx:pt>
          <cx:pt idx="24553">2014</cx:pt>
          <cx:pt idx="24554">2014</cx:pt>
          <cx:pt idx="24555">2014</cx:pt>
          <cx:pt idx="24556">2014</cx:pt>
          <cx:pt idx="24557">2014</cx:pt>
          <cx:pt idx="24558">2014</cx:pt>
          <cx:pt idx="24559">2014</cx:pt>
          <cx:pt idx="24560">2014</cx:pt>
          <cx:pt idx="24561">2014</cx:pt>
          <cx:pt idx="24562">2014</cx:pt>
          <cx:pt idx="24563">2014</cx:pt>
          <cx:pt idx="24564">2014</cx:pt>
          <cx:pt idx="24565">2014</cx:pt>
          <cx:pt idx="24566">2014</cx:pt>
          <cx:pt idx="24567">2014</cx:pt>
          <cx:pt idx="24568">2014</cx:pt>
          <cx:pt idx="24569">2014</cx:pt>
          <cx:pt idx="24570">2014</cx:pt>
          <cx:pt idx="24571">2014</cx:pt>
          <cx:pt idx="24572">2014</cx:pt>
          <cx:pt idx="24573">2014</cx:pt>
          <cx:pt idx="24574">2014</cx:pt>
          <cx:pt idx="24575">2014</cx:pt>
          <cx:pt idx="24576">2014</cx:pt>
          <cx:pt idx="24577">2014</cx:pt>
          <cx:pt idx="24578">2014</cx:pt>
          <cx:pt idx="24579">2014</cx:pt>
          <cx:pt idx="24580">2014</cx:pt>
          <cx:pt idx="24581">2014</cx:pt>
          <cx:pt idx="24582">2014</cx:pt>
          <cx:pt idx="24583">2014</cx:pt>
          <cx:pt idx="24584">2014</cx:pt>
          <cx:pt idx="24585">2014</cx:pt>
          <cx:pt idx="24586">2014</cx:pt>
          <cx:pt idx="24587">2014</cx:pt>
          <cx:pt idx="24588">2014</cx:pt>
          <cx:pt idx="24589">2014</cx:pt>
          <cx:pt idx="24590">2014</cx:pt>
          <cx:pt idx="24591">2014</cx:pt>
          <cx:pt idx="24592">2014</cx:pt>
          <cx:pt idx="24593">2014</cx:pt>
          <cx:pt idx="24594">2014</cx:pt>
          <cx:pt idx="24595">2014</cx:pt>
          <cx:pt idx="24596">2014</cx:pt>
          <cx:pt idx="24597">2014</cx:pt>
          <cx:pt idx="24598">2014</cx:pt>
          <cx:pt idx="24599">2014</cx:pt>
          <cx:pt idx="24600">2014</cx:pt>
          <cx:pt idx="24601">2014</cx:pt>
          <cx:pt idx="24602">2014</cx:pt>
          <cx:pt idx="24603">2014</cx:pt>
          <cx:pt idx="24604">2014</cx:pt>
          <cx:pt idx="24605">2014</cx:pt>
          <cx:pt idx="24606">2014</cx:pt>
          <cx:pt idx="24607">2014</cx:pt>
          <cx:pt idx="24608">2014</cx:pt>
          <cx:pt idx="24609">2014</cx:pt>
          <cx:pt idx="24610">2014</cx:pt>
          <cx:pt idx="24611">2014</cx:pt>
          <cx:pt idx="24612">2014</cx:pt>
          <cx:pt idx="24613">2014</cx:pt>
          <cx:pt idx="24614">2014</cx:pt>
          <cx:pt idx="24615">2014</cx:pt>
          <cx:pt idx="24616">2014</cx:pt>
          <cx:pt idx="24617">2014</cx:pt>
          <cx:pt idx="24618">2014</cx:pt>
          <cx:pt idx="24619">2014</cx:pt>
          <cx:pt idx="24620">2014</cx:pt>
          <cx:pt idx="24621">2014</cx:pt>
          <cx:pt idx="24622">2014</cx:pt>
          <cx:pt idx="24623">2014</cx:pt>
          <cx:pt idx="24624">2014</cx:pt>
          <cx:pt idx="24625">2014</cx:pt>
          <cx:pt idx="24626">2014</cx:pt>
          <cx:pt idx="24627">2014</cx:pt>
          <cx:pt idx="24628">2014</cx:pt>
          <cx:pt idx="24629">2014</cx:pt>
          <cx:pt idx="24630">2014</cx:pt>
          <cx:pt idx="24631">2014</cx:pt>
          <cx:pt idx="24632">2014</cx:pt>
          <cx:pt idx="24633">2014</cx:pt>
          <cx:pt idx="24634">2014</cx:pt>
          <cx:pt idx="24635">2014</cx:pt>
          <cx:pt idx="24636">2014</cx:pt>
          <cx:pt idx="24637">2014</cx:pt>
          <cx:pt idx="24638">2014</cx:pt>
          <cx:pt idx="24639">2014</cx:pt>
          <cx:pt idx="24640">2014</cx:pt>
          <cx:pt idx="24641">2014</cx:pt>
          <cx:pt idx="24642">2014</cx:pt>
          <cx:pt idx="24643">2014</cx:pt>
          <cx:pt idx="24644">2014</cx:pt>
          <cx:pt idx="24645">2014</cx:pt>
          <cx:pt idx="24646">2014</cx:pt>
          <cx:pt idx="24647">2014</cx:pt>
          <cx:pt idx="24648">2014</cx:pt>
          <cx:pt idx="24649">2014</cx:pt>
          <cx:pt idx="24650">2014</cx:pt>
          <cx:pt idx="24651">2014</cx:pt>
          <cx:pt idx="24652">2014</cx:pt>
          <cx:pt idx="24653">2014</cx:pt>
          <cx:pt idx="24654">2014</cx:pt>
          <cx:pt idx="24655">2014</cx:pt>
          <cx:pt idx="24656">2014</cx:pt>
          <cx:pt idx="24657">2014</cx:pt>
          <cx:pt idx="24658">2014</cx:pt>
          <cx:pt idx="24659">2014</cx:pt>
          <cx:pt idx="24660">2014</cx:pt>
          <cx:pt idx="24661">2014</cx:pt>
          <cx:pt idx="24662">2014</cx:pt>
          <cx:pt idx="24663">2014</cx:pt>
          <cx:pt idx="24664">2014</cx:pt>
          <cx:pt idx="24665">2014</cx:pt>
          <cx:pt idx="24666">2014</cx:pt>
          <cx:pt idx="24667">2014</cx:pt>
          <cx:pt idx="24668">2014</cx:pt>
          <cx:pt idx="24669">2014</cx:pt>
          <cx:pt idx="24670">2014</cx:pt>
          <cx:pt idx="24671">2014</cx:pt>
          <cx:pt idx="24672">2014</cx:pt>
          <cx:pt idx="24673">2014</cx:pt>
          <cx:pt idx="24674">2014</cx:pt>
          <cx:pt idx="24675">2014</cx:pt>
          <cx:pt idx="24676">2014</cx:pt>
          <cx:pt idx="24677">2014</cx:pt>
          <cx:pt idx="24678">2014</cx:pt>
          <cx:pt idx="24679">2014</cx:pt>
          <cx:pt idx="24680">2014</cx:pt>
          <cx:pt idx="24681">2014</cx:pt>
          <cx:pt idx="24682">2014</cx:pt>
          <cx:pt idx="24683">2014</cx:pt>
          <cx:pt idx="24684">2014</cx:pt>
          <cx:pt idx="24685">2014</cx:pt>
          <cx:pt idx="24686">2014</cx:pt>
          <cx:pt idx="24687">2014</cx:pt>
          <cx:pt idx="24688">2014</cx:pt>
          <cx:pt idx="24689">2014</cx:pt>
          <cx:pt idx="24690">2014</cx:pt>
          <cx:pt idx="24691">2014</cx:pt>
          <cx:pt idx="24692">2014</cx:pt>
          <cx:pt idx="24693">2014</cx:pt>
          <cx:pt idx="24694">2014</cx:pt>
          <cx:pt idx="24695">2014</cx:pt>
          <cx:pt idx="24696">2014</cx:pt>
          <cx:pt idx="24697">2014</cx:pt>
          <cx:pt idx="24698">2014</cx:pt>
          <cx:pt idx="24699">2014</cx:pt>
          <cx:pt idx="24700">2014</cx:pt>
          <cx:pt idx="24701">2014</cx:pt>
          <cx:pt idx="24702">2014</cx:pt>
          <cx:pt idx="24703">2014</cx:pt>
          <cx:pt idx="24704">2014</cx:pt>
          <cx:pt idx="24705">2014</cx:pt>
          <cx:pt idx="24706">2014</cx:pt>
          <cx:pt idx="24707">2014</cx:pt>
          <cx:pt idx="24708">2014</cx:pt>
          <cx:pt idx="24709">2014</cx:pt>
          <cx:pt idx="24710">2014</cx:pt>
          <cx:pt idx="24711">2014</cx:pt>
          <cx:pt idx="24712">2014</cx:pt>
          <cx:pt idx="24713">2014</cx:pt>
          <cx:pt idx="24714">2014</cx:pt>
          <cx:pt idx="24715">2014</cx:pt>
          <cx:pt idx="24716">2014</cx:pt>
          <cx:pt idx="24717">2014</cx:pt>
          <cx:pt idx="24718">2014</cx:pt>
          <cx:pt idx="24719">2014</cx:pt>
          <cx:pt idx="24720">2014</cx:pt>
          <cx:pt idx="24721">2014</cx:pt>
          <cx:pt idx="24722">2014</cx:pt>
          <cx:pt idx="24723">2014</cx:pt>
          <cx:pt idx="24724">2014</cx:pt>
          <cx:pt idx="24725">2014</cx:pt>
          <cx:pt idx="24726">2014</cx:pt>
          <cx:pt idx="24727">2014</cx:pt>
          <cx:pt idx="24728">2014</cx:pt>
          <cx:pt idx="24729">2014</cx:pt>
          <cx:pt idx="24730">2014</cx:pt>
          <cx:pt idx="24731">2014</cx:pt>
          <cx:pt idx="24732">2014</cx:pt>
          <cx:pt idx="24733">2014</cx:pt>
          <cx:pt idx="24734">2014</cx:pt>
          <cx:pt idx="24735">2014</cx:pt>
          <cx:pt idx="24736">2014</cx:pt>
          <cx:pt idx="24737">2014</cx:pt>
          <cx:pt idx="24738">2014</cx:pt>
          <cx:pt idx="24739">2014</cx:pt>
          <cx:pt idx="24740">2014</cx:pt>
          <cx:pt idx="24741">2014</cx:pt>
          <cx:pt idx="24742">2014</cx:pt>
          <cx:pt idx="24743">2014</cx:pt>
          <cx:pt idx="24744">2014</cx:pt>
          <cx:pt idx="24745">2014</cx:pt>
          <cx:pt idx="24746">2014</cx:pt>
          <cx:pt idx="24747">2014</cx:pt>
          <cx:pt idx="24748">2014</cx:pt>
          <cx:pt idx="24749">2014</cx:pt>
          <cx:pt idx="24750">2014</cx:pt>
          <cx:pt idx="24751">2014</cx:pt>
          <cx:pt idx="24752">2014</cx:pt>
          <cx:pt idx="24753">2014</cx:pt>
          <cx:pt idx="24754">2014</cx:pt>
          <cx:pt idx="24755">2014</cx:pt>
          <cx:pt idx="24756">2014</cx:pt>
          <cx:pt idx="24757">2014</cx:pt>
          <cx:pt idx="24758">2014</cx:pt>
          <cx:pt idx="24759">2014</cx:pt>
          <cx:pt idx="24760">2014</cx:pt>
          <cx:pt idx="24761">2014</cx:pt>
          <cx:pt idx="24762">2014</cx:pt>
          <cx:pt idx="24763">2014</cx:pt>
          <cx:pt idx="24764">2014</cx:pt>
          <cx:pt idx="24765">2014</cx:pt>
          <cx:pt idx="24766">2014</cx:pt>
          <cx:pt idx="24767">2014</cx:pt>
          <cx:pt idx="24768">2014</cx:pt>
          <cx:pt idx="24769">2014</cx:pt>
          <cx:pt idx="24770">2014</cx:pt>
          <cx:pt idx="24771">2014</cx:pt>
          <cx:pt idx="24772">2014</cx:pt>
          <cx:pt idx="24773">2014</cx:pt>
          <cx:pt idx="24774">2014</cx:pt>
          <cx:pt idx="24775">2014</cx:pt>
          <cx:pt idx="24776">2014</cx:pt>
          <cx:pt idx="24777">2014</cx:pt>
          <cx:pt idx="24778">2014</cx:pt>
          <cx:pt idx="24779">2014</cx:pt>
          <cx:pt idx="24780">2014</cx:pt>
          <cx:pt idx="24781">2014</cx:pt>
          <cx:pt idx="24782">2014</cx:pt>
          <cx:pt idx="24783">2014</cx:pt>
          <cx:pt idx="24784">2014</cx:pt>
          <cx:pt idx="24785">2014</cx:pt>
          <cx:pt idx="24786">2014</cx:pt>
          <cx:pt idx="24787">2014</cx:pt>
          <cx:pt idx="24788">2014</cx:pt>
          <cx:pt idx="24789">2014</cx:pt>
          <cx:pt idx="24790">2014</cx:pt>
          <cx:pt idx="24791">2014</cx:pt>
          <cx:pt idx="24792">2014</cx:pt>
          <cx:pt idx="24793">2014</cx:pt>
          <cx:pt idx="24794">2014</cx:pt>
          <cx:pt idx="24795">2014</cx:pt>
          <cx:pt idx="24796">2014</cx:pt>
          <cx:pt idx="24797">2014</cx:pt>
          <cx:pt idx="24798">2014</cx:pt>
          <cx:pt idx="24799">2014</cx:pt>
          <cx:pt idx="24800">2014</cx:pt>
          <cx:pt idx="24801">2014</cx:pt>
          <cx:pt idx="24802">2014</cx:pt>
          <cx:pt idx="24803">2014</cx:pt>
          <cx:pt idx="24804">2014</cx:pt>
          <cx:pt idx="24805">2014</cx:pt>
          <cx:pt idx="24806">2014</cx:pt>
          <cx:pt idx="24807">2014</cx:pt>
          <cx:pt idx="24808">2014</cx:pt>
          <cx:pt idx="24809">2014</cx:pt>
          <cx:pt idx="24810">2014</cx:pt>
          <cx:pt idx="24811">2014</cx:pt>
          <cx:pt idx="24812">2014</cx:pt>
          <cx:pt idx="24813">2014</cx:pt>
          <cx:pt idx="24814">2014</cx:pt>
          <cx:pt idx="24815">2014</cx:pt>
          <cx:pt idx="24816">2014</cx:pt>
          <cx:pt idx="24817">2014</cx:pt>
          <cx:pt idx="24818">2014</cx:pt>
          <cx:pt idx="24819">2014</cx:pt>
          <cx:pt idx="24820">2014</cx:pt>
          <cx:pt idx="24821">2014</cx:pt>
          <cx:pt idx="24822">2014</cx:pt>
          <cx:pt idx="24823">2014</cx:pt>
          <cx:pt idx="24824">2014</cx:pt>
          <cx:pt idx="24825">2014</cx:pt>
          <cx:pt idx="24826">2014</cx:pt>
          <cx:pt idx="24827">2014</cx:pt>
          <cx:pt idx="24828">2014</cx:pt>
          <cx:pt idx="24829">2014</cx:pt>
          <cx:pt idx="24830">2014</cx:pt>
          <cx:pt idx="24831">2014</cx:pt>
          <cx:pt idx="24832">2014</cx:pt>
          <cx:pt idx="24833">2014</cx:pt>
          <cx:pt idx="24834">2014</cx:pt>
          <cx:pt idx="24835">2014</cx:pt>
          <cx:pt idx="24836">2014</cx:pt>
          <cx:pt idx="24837">2014</cx:pt>
          <cx:pt idx="24838">2014</cx:pt>
          <cx:pt idx="24839">2014</cx:pt>
          <cx:pt idx="24840">2014</cx:pt>
          <cx:pt idx="24841">2014</cx:pt>
          <cx:pt idx="24842">2014</cx:pt>
          <cx:pt idx="24843">2014</cx:pt>
          <cx:pt idx="24844">2014</cx:pt>
          <cx:pt idx="24845">2014</cx:pt>
          <cx:pt idx="24846">2014</cx:pt>
          <cx:pt idx="24847">2014</cx:pt>
          <cx:pt idx="24848">2014</cx:pt>
          <cx:pt idx="24849">2014</cx:pt>
          <cx:pt idx="24850">2014</cx:pt>
          <cx:pt idx="24851">2014</cx:pt>
          <cx:pt idx="24852">2014</cx:pt>
          <cx:pt idx="24853">2014</cx:pt>
          <cx:pt idx="24854">2014</cx:pt>
          <cx:pt idx="24855">2014</cx:pt>
          <cx:pt idx="24856">2014</cx:pt>
          <cx:pt idx="24857">2014</cx:pt>
          <cx:pt idx="24858">2014</cx:pt>
          <cx:pt idx="24859">2014</cx:pt>
          <cx:pt idx="24860">2015</cx:pt>
          <cx:pt idx="24861">2015</cx:pt>
          <cx:pt idx="24862">2015</cx:pt>
          <cx:pt idx="24863">2015</cx:pt>
          <cx:pt idx="24864">2015</cx:pt>
          <cx:pt idx="24865">2015</cx:pt>
          <cx:pt idx="24866">2015</cx:pt>
          <cx:pt idx="24867">2015</cx:pt>
          <cx:pt idx="24868">2015</cx:pt>
          <cx:pt idx="24869">2015</cx:pt>
          <cx:pt idx="24870">2015</cx:pt>
          <cx:pt idx="24871">2015</cx:pt>
          <cx:pt idx="24872">2015</cx:pt>
          <cx:pt idx="24873">2015</cx:pt>
          <cx:pt idx="24874">2015</cx:pt>
          <cx:pt idx="24875">2015</cx:pt>
          <cx:pt idx="24876">2015</cx:pt>
          <cx:pt idx="24877">2015</cx:pt>
          <cx:pt idx="24878">2015</cx:pt>
          <cx:pt idx="24879">2015</cx:pt>
          <cx:pt idx="24880">2015</cx:pt>
          <cx:pt idx="24881">2015</cx:pt>
          <cx:pt idx="24882">2015</cx:pt>
          <cx:pt idx="24883">2015</cx:pt>
          <cx:pt idx="24884">2015</cx:pt>
          <cx:pt idx="24885">2015</cx:pt>
          <cx:pt idx="24886">2015</cx:pt>
          <cx:pt idx="24887">2015</cx:pt>
          <cx:pt idx="24888">2015</cx:pt>
          <cx:pt idx="24889">2015</cx:pt>
          <cx:pt idx="24890">2015</cx:pt>
          <cx:pt idx="24891">2015</cx:pt>
          <cx:pt idx="24892">2015</cx:pt>
          <cx:pt idx="24893">2015</cx:pt>
          <cx:pt idx="24894">2015</cx:pt>
          <cx:pt idx="24895">2015</cx:pt>
          <cx:pt idx="24896">2015</cx:pt>
          <cx:pt idx="24897">2015</cx:pt>
          <cx:pt idx="24898">2015</cx:pt>
          <cx:pt idx="24899">2015</cx:pt>
          <cx:pt idx="24900">2015</cx:pt>
          <cx:pt idx="24901">2015</cx:pt>
          <cx:pt idx="24902">2015</cx:pt>
          <cx:pt idx="24903">2015</cx:pt>
          <cx:pt idx="24904">2015</cx:pt>
          <cx:pt idx="24905">2015</cx:pt>
          <cx:pt idx="24906">2015</cx:pt>
          <cx:pt idx="24907">2015</cx:pt>
          <cx:pt idx="24908">2015</cx:pt>
          <cx:pt idx="24909">2015</cx:pt>
          <cx:pt idx="24910">2015</cx:pt>
          <cx:pt idx="24911">2015</cx:pt>
          <cx:pt idx="24912">2015</cx:pt>
          <cx:pt idx="24913">2015</cx:pt>
          <cx:pt idx="24914">2015</cx:pt>
          <cx:pt idx="24915">2015</cx:pt>
          <cx:pt idx="24916">2015</cx:pt>
          <cx:pt idx="24917">2015</cx:pt>
          <cx:pt idx="24918">2015</cx:pt>
          <cx:pt idx="24919">2015</cx:pt>
          <cx:pt idx="24920">2015</cx:pt>
          <cx:pt idx="24921">2015</cx:pt>
          <cx:pt idx="24922">2015</cx:pt>
          <cx:pt idx="24923">2015</cx:pt>
          <cx:pt idx="24924">2015</cx:pt>
          <cx:pt idx="24925">2015</cx:pt>
          <cx:pt idx="24926">2015</cx:pt>
          <cx:pt idx="24927">2015</cx:pt>
          <cx:pt idx="24928">2015</cx:pt>
          <cx:pt idx="24929">2015</cx:pt>
          <cx:pt idx="24930">2015</cx:pt>
          <cx:pt idx="24931">2015</cx:pt>
          <cx:pt idx="24932">2015</cx:pt>
          <cx:pt idx="24933">2015</cx:pt>
          <cx:pt idx="24934">2015</cx:pt>
          <cx:pt idx="24935">2015</cx:pt>
          <cx:pt idx="24936">2015</cx:pt>
          <cx:pt idx="24937">2015</cx:pt>
          <cx:pt idx="24938">2015</cx:pt>
          <cx:pt idx="24939">2015</cx:pt>
          <cx:pt idx="24940">2015</cx:pt>
          <cx:pt idx="24941">2015</cx:pt>
          <cx:pt idx="24942">2015</cx:pt>
          <cx:pt idx="24943">2015</cx:pt>
          <cx:pt idx="24944">2015</cx:pt>
          <cx:pt idx="24945">2015</cx:pt>
          <cx:pt idx="24946">2015</cx:pt>
          <cx:pt idx="24947">2015</cx:pt>
          <cx:pt idx="24948">2015</cx:pt>
          <cx:pt idx="24949">2015</cx:pt>
          <cx:pt idx="24950">2015</cx:pt>
          <cx:pt idx="24951">2015</cx:pt>
          <cx:pt idx="24952">2015</cx:pt>
          <cx:pt idx="24953">2015</cx:pt>
          <cx:pt idx="24954">2015</cx:pt>
          <cx:pt idx="24955">2015</cx:pt>
          <cx:pt idx="24956">2015</cx:pt>
          <cx:pt idx="24957">2015</cx:pt>
          <cx:pt idx="24958">2015</cx:pt>
          <cx:pt idx="24959">2015</cx:pt>
          <cx:pt idx="24960">2015</cx:pt>
          <cx:pt idx="24961">2015</cx:pt>
          <cx:pt idx="24962">2015</cx:pt>
          <cx:pt idx="24963">2015</cx:pt>
          <cx:pt idx="24964">2015</cx:pt>
          <cx:pt idx="24965">2015</cx:pt>
          <cx:pt idx="24966">2015</cx:pt>
          <cx:pt idx="24967">2015</cx:pt>
          <cx:pt idx="24968">2015</cx:pt>
          <cx:pt idx="24969">2015</cx:pt>
          <cx:pt idx="24970">2015</cx:pt>
          <cx:pt idx="24971">2015</cx:pt>
          <cx:pt idx="24972">2015</cx:pt>
          <cx:pt idx="24973">2015</cx:pt>
          <cx:pt idx="24974">2015</cx:pt>
          <cx:pt idx="24975">2015</cx:pt>
          <cx:pt idx="24976">2015</cx:pt>
          <cx:pt idx="24977">2015</cx:pt>
          <cx:pt idx="24978">2015</cx:pt>
          <cx:pt idx="24979">2015</cx:pt>
          <cx:pt idx="24980">2015</cx:pt>
          <cx:pt idx="24981">2015</cx:pt>
          <cx:pt idx="24982">2015</cx:pt>
          <cx:pt idx="24983">2015</cx:pt>
          <cx:pt idx="24984">2015</cx:pt>
          <cx:pt idx="24985">2015</cx:pt>
          <cx:pt idx="24986">2015</cx:pt>
          <cx:pt idx="24987">2015</cx:pt>
          <cx:pt idx="24988">2015</cx:pt>
          <cx:pt idx="24989">2015</cx:pt>
          <cx:pt idx="24990">2015</cx:pt>
          <cx:pt idx="24991">2015</cx:pt>
          <cx:pt idx="24992">2015</cx:pt>
          <cx:pt idx="24993">2015</cx:pt>
          <cx:pt idx="24994">2015</cx:pt>
          <cx:pt idx="24995">2015</cx:pt>
          <cx:pt idx="24996">2015</cx:pt>
          <cx:pt idx="24997">2015</cx:pt>
          <cx:pt idx="24998">2015</cx:pt>
          <cx:pt idx="24999">2015</cx:pt>
          <cx:pt idx="25000">2015</cx:pt>
          <cx:pt idx="25001">2015</cx:pt>
          <cx:pt idx="25002">2015</cx:pt>
          <cx:pt idx="25003">2015</cx:pt>
          <cx:pt idx="25004">2015</cx:pt>
          <cx:pt idx="25005">2015</cx:pt>
          <cx:pt idx="25006">2015</cx:pt>
          <cx:pt idx="25007">2015</cx:pt>
          <cx:pt idx="25008">2015</cx:pt>
          <cx:pt idx="25009">2015</cx:pt>
          <cx:pt idx="25010">2015</cx:pt>
          <cx:pt idx="25011">2015</cx:pt>
          <cx:pt idx="25012">2015</cx:pt>
          <cx:pt idx="25013">2015</cx:pt>
          <cx:pt idx="25014">2015</cx:pt>
          <cx:pt idx="25015">2015</cx:pt>
          <cx:pt idx="25016">2015</cx:pt>
          <cx:pt idx="25017">2015</cx:pt>
          <cx:pt idx="25018">2015</cx:pt>
          <cx:pt idx="25019">2015</cx:pt>
          <cx:pt idx="25020">2015</cx:pt>
          <cx:pt idx="25021">2015</cx:pt>
          <cx:pt idx="25022">2015</cx:pt>
          <cx:pt idx="25023">2015</cx:pt>
          <cx:pt idx="25024">2015</cx:pt>
          <cx:pt idx="25025">2015</cx:pt>
          <cx:pt idx="25026">2015</cx:pt>
          <cx:pt idx="25027">2015</cx:pt>
          <cx:pt idx="25028">2015</cx:pt>
          <cx:pt idx="25029">2015</cx:pt>
          <cx:pt idx="25030">2015</cx:pt>
          <cx:pt idx="25031">2015</cx:pt>
          <cx:pt idx="25032">2015</cx:pt>
          <cx:pt idx="25033">2015</cx:pt>
          <cx:pt idx="25034">2015</cx:pt>
          <cx:pt idx="25035">2015</cx:pt>
          <cx:pt idx="25036">2015</cx:pt>
          <cx:pt idx="25037">2015</cx:pt>
          <cx:pt idx="25038">2015</cx:pt>
          <cx:pt idx="25039">2015</cx:pt>
          <cx:pt idx="25040">2015</cx:pt>
          <cx:pt idx="25041">2015</cx:pt>
          <cx:pt idx="25042">2015</cx:pt>
          <cx:pt idx="25043">2015</cx:pt>
          <cx:pt idx="25044">2015</cx:pt>
          <cx:pt idx="25045">2015</cx:pt>
          <cx:pt idx="25046">2015</cx:pt>
          <cx:pt idx="25047">2015</cx:pt>
          <cx:pt idx="25048">2015</cx:pt>
          <cx:pt idx="25049">2015</cx:pt>
          <cx:pt idx="25050">2015</cx:pt>
          <cx:pt idx="25051">2015</cx:pt>
          <cx:pt idx="25052">2015</cx:pt>
          <cx:pt idx="25053">2015</cx:pt>
          <cx:pt idx="25054">2015</cx:pt>
          <cx:pt idx="25055">2015</cx:pt>
          <cx:pt idx="25056">2015</cx:pt>
          <cx:pt idx="25057">2015</cx:pt>
          <cx:pt idx="25058">2015</cx:pt>
          <cx:pt idx="25059">2015</cx:pt>
          <cx:pt idx="25060">2015</cx:pt>
          <cx:pt idx="25061">2015</cx:pt>
          <cx:pt idx="25062">2015</cx:pt>
          <cx:pt idx="25063">2015</cx:pt>
          <cx:pt idx="25064">2015</cx:pt>
          <cx:pt idx="25065">2015</cx:pt>
          <cx:pt idx="25066">2015</cx:pt>
          <cx:pt idx="25067">2015</cx:pt>
          <cx:pt idx="25068">2015</cx:pt>
          <cx:pt idx="25069">2015</cx:pt>
          <cx:pt idx="25070">2015</cx:pt>
          <cx:pt idx="25071">2015</cx:pt>
          <cx:pt idx="25072">2015</cx:pt>
          <cx:pt idx="25073">2015</cx:pt>
          <cx:pt idx="25074">2015</cx:pt>
          <cx:pt idx="25075">2015</cx:pt>
          <cx:pt idx="25076">2015</cx:pt>
          <cx:pt idx="25077">2015</cx:pt>
          <cx:pt idx="25078">2015</cx:pt>
          <cx:pt idx="25079">2015</cx:pt>
          <cx:pt idx="25080">2015</cx:pt>
          <cx:pt idx="25081">2015</cx:pt>
          <cx:pt idx="25082">2015</cx:pt>
          <cx:pt idx="25083">2015</cx:pt>
          <cx:pt idx="25084">2015</cx:pt>
          <cx:pt idx="25085">2015</cx:pt>
          <cx:pt idx="25086">2015</cx:pt>
          <cx:pt idx="25087">2015</cx:pt>
          <cx:pt idx="25088">2015</cx:pt>
          <cx:pt idx="25089">2015</cx:pt>
          <cx:pt idx="25090">2015</cx:pt>
          <cx:pt idx="25091">2015</cx:pt>
          <cx:pt idx="25092">2015</cx:pt>
          <cx:pt idx="25093">2015</cx:pt>
          <cx:pt idx="25094">2015</cx:pt>
          <cx:pt idx="25095">2015</cx:pt>
          <cx:pt idx="25096">2015</cx:pt>
          <cx:pt idx="25097">2015</cx:pt>
          <cx:pt idx="25098">2015</cx:pt>
          <cx:pt idx="25099">2015</cx:pt>
          <cx:pt idx="25100">2015</cx:pt>
          <cx:pt idx="25101">2015</cx:pt>
          <cx:pt idx="25102">2015</cx:pt>
          <cx:pt idx="25103">2015</cx:pt>
          <cx:pt idx="25104">2015</cx:pt>
          <cx:pt idx="25105">2015</cx:pt>
          <cx:pt idx="25106">2015</cx:pt>
          <cx:pt idx="25107">2015</cx:pt>
          <cx:pt idx="25108">2015</cx:pt>
          <cx:pt idx="25109">2015</cx:pt>
          <cx:pt idx="25110">2015</cx:pt>
          <cx:pt idx="25111">2015</cx:pt>
          <cx:pt idx="25112">2015</cx:pt>
          <cx:pt idx="25113">2015</cx:pt>
          <cx:pt idx="25114">2015</cx:pt>
          <cx:pt idx="25115">2015</cx:pt>
          <cx:pt idx="25116">2015</cx:pt>
          <cx:pt idx="25117">2015</cx:pt>
          <cx:pt idx="25118">2015</cx:pt>
          <cx:pt idx="25119">2015</cx:pt>
          <cx:pt idx="25120">2015</cx:pt>
          <cx:pt idx="25121">2015</cx:pt>
          <cx:pt idx="25122">2015</cx:pt>
          <cx:pt idx="25123">2015</cx:pt>
          <cx:pt idx="25124">2015</cx:pt>
          <cx:pt idx="25125">2015</cx:pt>
          <cx:pt idx="25126">2015</cx:pt>
          <cx:pt idx="25127">2015</cx:pt>
          <cx:pt idx="25128">2015</cx:pt>
          <cx:pt idx="25129">2015</cx:pt>
          <cx:pt idx="25130">2015</cx:pt>
          <cx:pt idx="25131">2015</cx:pt>
          <cx:pt idx="25132">2015</cx:pt>
          <cx:pt idx="25133">2015</cx:pt>
          <cx:pt idx="25134">2015</cx:pt>
          <cx:pt idx="25135">2015</cx:pt>
          <cx:pt idx="25136">2015</cx:pt>
          <cx:pt idx="25137">2015</cx:pt>
          <cx:pt idx="25138">2015</cx:pt>
          <cx:pt idx="25139">2015</cx:pt>
          <cx:pt idx="25140">2015</cx:pt>
          <cx:pt idx="25141">2015</cx:pt>
          <cx:pt idx="25142">2015</cx:pt>
          <cx:pt idx="25143">2015</cx:pt>
          <cx:pt idx="25144">2015</cx:pt>
          <cx:pt idx="25145">2015</cx:pt>
          <cx:pt idx="25146">2015</cx:pt>
          <cx:pt idx="25147">2015</cx:pt>
          <cx:pt idx="25148">2015</cx:pt>
          <cx:pt idx="25149">2015</cx:pt>
          <cx:pt idx="25150">2015</cx:pt>
          <cx:pt idx="25151">2015</cx:pt>
          <cx:pt idx="25152">2015</cx:pt>
          <cx:pt idx="25153">2015</cx:pt>
          <cx:pt idx="25154">2015</cx:pt>
          <cx:pt idx="25155">2015</cx:pt>
          <cx:pt idx="25156">2015</cx:pt>
          <cx:pt idx="25157">2016</cx:pt>
          <cx:pt idx="25158">2016</cx:pt>
          <cx:pt idx="25159">2016</cx:pt>
          <cx:pt idx="25160">2016</cx:pt>
          <cx:pt idx="25161">2016</cx:pt>
          <cx:pt idx="25162">2016</cx:pt>
          <cx:pt idx="25163">2016</cx:pt>
          <cx:pt idx="25164">2016</cx:pt>
          <cx:pt idx="25165">2016</cx:pt>
          <cx:pt idx="25166">2016</cx:pt>
          <cx:pt idx="25167">2016</cx:pt>
          <cx:pt idx="25168">2016</cx:pt>
          <cx:pt idx="25169">2016</cx:pt>
          <cx:pt idx="25170">2016</cx:pt>
          <cx:pt idx="25171">2016</cx:pt>
          <cx:pt idx="25172">2016</cx:pt>
          <cx:pt idx="25173">2016</cx:pt>
          <cx:pt idx="25174">2016</cx:pt>
          <cx:pt idx="25175">2016</cx:pt>
          <cx:pt idx="25176">2016</cx:pt>
          <cx:pt idx="25177">2016</cx:pt>
          <cx:pt idx="25178">2016</cx:pt>
          <cx:pt idx="25179">2016</cx:pt>
          <cx:pt idx="25180">2016</cx:pt>
          <cx:pt idx="25181">2016</cx:pt>
          <cx:pt idx="25182">2016</cx:pt>
          <cx:pt idx="25183">2016</cx:pt>
          <cx:pt idx="25184">2016</cx:pt>
          <cx:pt idx="25185">2016</cx:pt>
          <cx:pt idx="25186">2016</cx:pt>
          <cx:pt idx="25187">2016</cx:pt>
          <cx:pt idx="25188">2016</cx:pt>
          <cx:pt idx="25189">2016</cx:pt>
          <cx:pt idx="25190">2016</cx:pt>
          <cx:pt idx="25191">2016</cx:pt>
          <cx:pt idx="25192">2016</cx:pt>
          <cx:pt idx="25193">2016</cx:pt>
          <cx:pt idx="25194">2016</cx:pt>
          <cx:pt idx="25195">2016</cx:pt>
          <cx:pt idx="25196">2016</cx:pt>
          <cx:pt idx="25197">2016</cx:pt>
          <cx:pt idx="25198">2016</cx:pt>
          <cx:pt idx="25199">2016</cx:pt>
          <cx:pt idx="25200">2016</cx:pt>
          <cx:pt idx="25201">2016</cx:pt>
          <cx:pt idx="25202">2016</cx:pt>
          <cx:pt idx="25203">2016</cx:pt>
          <cx:pt idx="25204">2016</cx:pt>
          <cx:pt idx="25205">2016</cx:pt>
          <cx:pt idx="25206">2016</cx:pt>
          <cx:pt idx="25207">2016</cx:pt>
          <cx:pt idx="25208">2016</cx:pt>
          <cx:pt idx="25209">2016</cx:pt>
          <cx:pt idx="25210">2016</cx:pt>
          <cx:pt idx="25211">2016</cx:pt>
          <cx:pt idx="25212">2016</cx:pt>
          <cx:pt idx="25213">2016</cx:pt>
          <cx:pt idx="25214">2016</cx:pt>
          <cx:pt idx="25215">2016</cx:pt>
          <cx:pt idx="25216">2016</cx:pt>
          <cx:pt idx="25217">2016</cx:pt>
          <cx:pt idx="25218">2016</cx:pt>
          <cx:pt idx="25219">2016</cx:pt>
          <cx:pt idx="25220">2016</cx:pt>
          <cx:pt idx="25221">2016</cx:pt>
          <cx:pt idx="25222">2016</cx:pt>
          <cx:pt idx="25223">2016</cx:pt>
          <cx:pt idx="25224">2016</cx:pt>
          <cx:pt idx="25225">2016</cx:pt>
          <cx:pt idx="25226">2016</cx:pt>
          <cx:pt idx="25227">2016</cx:pt>
          <cx:pt idx="25228">2016</cx:pt>
          <cx:pt idx="25229">2016</cx:pt>
          <cx:pt idx="25230">2016</cx:pt>
          <cx:pt idx="25231">2016</cx:pt>
          <cx:pt idx="25232">2016</cx:pt>
          <cx:pt idx="25233">2016</cx:pt>
          <cx:pt idx="25234">2016</cx:pt>
          <cx:pt idx="25235">2016</cx:pt>
          <cx:pt idx="25236">2016</cx:pt>
          <cx:pt idx="25237">2016</cx:pt>
          <cx:pt idx="25238">2016</cx:pt>
          <cx:pt idx="25239">2016</cx:pt>
          <cx:pt idx="25240">2016</cx:pt>
          <cx:pt idx="25241">2016</cx:pt>
          <cx:pt idx="25242">2016</cx:pt>
          <cx:pt idx="25243">2016</cx:pt>
          <cx:pt idx="25244">2016</cx:pt>
          <cx:pt idx="25245">2016</cx:pt>
          <cx:pt idx="25246">2016</cx:pt>
          <cx:pt idx="25247">2016</cx:pt>
          <cx:pt idx="25248">2016</cx:pt>
          <cx:pt idx="25249">2016</cx:pt>
          <cx:pt idx="25250">2016</cx:pt>
          <cx:pt idx="25251">2016</cx:pt>
          <cx:pt idx="25252">2016</cx:pt>
          <cx:pt idx="25253">2016</cx:pt>
          <cx:pt idx="25254">2016</cx:pt>
          <cx:pt idx="25255">2016</cx:pt>
          <cx:pt idx="25256">2016</cx:pt>
          <cx:pt idx="25257">2016</cx:pt>
          <cx:pt idx="25258">2016</cx:pt>
          <cx:pt idx="25259">2016</cx:pt>
          <cx:pt idx="25260">2016</cx:pt>
          <cx:pt idx="25261">2016</cx:pt>
          <cx:pt idx="25262">2016</cx:pt>
          <cx:pt idx="25263">2016</cx:pt>
          <cx:pt idx="25264">2016</cx:pt>
          <cx:pt idx="25265">2016</cx:pt>
          <cx:pt idx="25266">2016</cx:pt>
          <cx:pt idx="25267">2016</cx:pt>
          <cx:pt idx="25268">2016</cx:pt>
          <cx:pt idx="25269">2016</cx:pt>
          <cx:pt idx="25270">2016</cx:pt>
          <cx:pt idx="25271">2016</cx:pt>
          <cx:pt idx="25272">2016</cx:pt>
          <cx:pt idx="25273">2016</cx:pt>
          <cx:pt idx="25274">2016</cx:pt>
          <cx:pt idx="25275">2016</cx:pt>
          <cx:pt idx="25276">2016</cx:pt>
          <cx:pt idx="25277">2016</cx:pt>
          <cx:pt idx="25278">2016</cx:pt>
          <cx:pt idx="25279">2016</cx:pt>
          <cx:pt idx="25280">2016</cx:pt>
          <cx:pt idx="25281">2016</cx:pt>
          <cx:pt idx="25282">2016</cx:pt>
          <cx:pt idx="25283">2016</cx:pt>
          <cx:pt idx="25284">2016</cx:pt>
          <cx:pt idx="25285">2016</cx:pt>
          <cx:pt idx="25286">2016</cx:pt>
          <cx:pt idx="25287">2016</cx:pt>
          <cx:pt idx="25288">2016</cx:pt>
          <cx:pt idx="25289">2016</cx:pt>
          <cx:pt idx="25290">2016</cx:pt>
          <cx:pt idx="25291">2016</cx:pt>
          <cx:pt idx="25292">2016</cx:pt>
          <cx:pt idx="25293">2016</cx:pt>
          <cx:pt idx="25294">2016</cx:pt>
          <cx:pt idx="25295">2016</cx:pt>
          <cx:pt idx="25296">2016</cx:pt>
          <cx:pt idx="25297">2016</cx:pt>
          <cx:pt idx="25298">2016</cx:pt>
          <cx:pt idx="25299">2016</cx:pt>
          <cx:pt idx="25300">2016</cx:pt>
          <cx:pt idx="25301">2016</cx:pt>
          <cx:pt idx="25302">2016</cx:pt>
          <cx:pt idx="25303">2016</cx:pt>
          <cx:pt idx="25304">2016</cx:pt>
          <cx:pt idx="25305">2016</cx:pt>
          <cx:pt idx="25306">2016</cx:pt>
          <cx:pt idx="25307">2016</cx:pt>
          <cx:pt idx="25308">2016</cx:pt>
          <cx:pt idx="25309">2016</cx:pt>
          <cx:pt idx="25310">2016</cx:pt>
          <cx:pt idx="25311">2016</cx:pt>
          <cx:pt idx="25312">2016</cx:pt>
          <cx:pt idx="25313">2016</cx:pt>
          <cx:pt idx="25314">2016</cx:pt>
          <cx:pt idx="25315">2016</cx:pt>
          <cx:pt idx="25316">2016</cx:pt>
          <cx:pt idx="25317">2016</cx:pt>
          <cx:pt idx="25318">2016</cx:pt>
          <cx:pt idx="25319">2016</cx:pt>
          <cx:pt idx="25320">2016</cx:pt>
          <cx:pt idx="25321">2016</cx:pt>
          <cx:pt idx="25322">2016</cx:pt>
          <cx:pt idx="25323">2016</cx:pt>
          <cx:pt idx="25324">2016</cx:pt>
          <cx:pt idx="25325">2016</cx:pt>
          <cx:pt idx="25326">2016</cx:pt>
          <cx:pt idx="25327">2016</cx:pt>
          <cx:pt idx="25328">2016</cx:pt>
          <cx:pt idx="25329">2016</cx:pt>
          <cx:pt idx="25330">2016</cx:pt>
          <cx:pt idx="25331">2016</cx:pt>
          <cx:pt idx="25332">2016</cx:pt>
          <cx:pt idx="25333">2016</cx:pt>
          <cx:pt idx="25334">2016</cx:pt>
          <cx:pt idx="25335">2016</cx:pt>
          <cx:pt idx="25336">2016</cx:pt>
          <cx:pt idx="25337">2016</cx:pt>
          <cx:pt idx="25338">2016</cx:pt>
          <cx:pt idx="25339">2016</cx:pt>
          <cx:pt idx="25340">2016</cx:pt>
          <cx:pt idx="25341">2016</cx:pt>
          <cx:pt idx="25342">2016</cx:pt>
          <cx:pt idx="25343">2016</cx:pt>
          <cx:pt idx="25344">2016</cx:pt>
          <cx:pt idx="25345">2016</cx:pt>
          <cx:pt idx="25346">2016</cx:pt>
          <cx:pt idx="25347">2016</cx:pt>
          <cx:pt idx="25348">2016</cx:pt>
          <cx:pt idx="25349">2016</cx:pt>
          <cx:pt idx="25350">2016</cx:pt>
          <cx:pt idx="25351">2016</cx:pt>
          <cx:pt idx="25352">2016</cx:pt>
          <cx:pt idx="25353">2016</cx:pt>
          <cx:pt idx="25354">2016</cx:pt>
          <cx:pt idx="25355">2016</cx:pt>
          <cx:pt idx="25356">2016</cx:pt>
          <cx:pt idx="25357">2016</cx:pt>
          <cx:pt idx="25358">2016</cx:pt>
          <cx:pt idx="25359">2016</cx:pt>
          <cx:pt idx="25360">2016</cx:pt>
          <cx:pt idx="25361">2016</cx:pt>
          <cx:pt idx="25362">2016</cx:pt>
          <cx:pt idx="25363">2016</cx:pt>
          <cx:pt idx="25364">2016</cx:pt>
          <cx:pt idx="25365">2016</cx:pt>
          <cx:pt idx="25366">2016</cx:pt>
          <cx:pt idx="25367">2016</cx:pt>
          <cx:pt idx="25368">2016</cx:pt>
          <cx:pt idx="25369">2016</cx:pt>
          <cx:pt idx="25370">2016</cx:pt>
          <cx:pt idx="25371">2016</cx:pt>
          <cx:pt idx="25372">2016</cx:pt>
          <cx:pt idx="25373">2017</cx:pt>
          <cx:pt idx="25374">2017</cx:pt>
          <cx:pt idx="25375">2017</cx:pt>
          <cx:pt idx="25376">2017</cx:pt>
          <cx:pt idx="25377">2017</cx:pt>
          <cx:pt idx="25378">2017</cx:pt>
          <cx:pt idx="25379">2017</cx:pt>
          <cx:pt idx="25380">2017</cx:pt>
          <cx:pt idx="25381">2017</cx:pt>
          <cx:pt idx="25382">2017</cx:pt>
          <cx:pt idx="25383">2017</cx:pt>
          <cx:pt idx="25384">2017</cx:pt>
          <cx:pt idx="25385">2017</cx:pt>
          <cx:pt idx="25386">2017</cx:pt>
          <cx:pt idx="25387">2017</cx:pt>
          <cx:pt idx="25388">2017</cx:pt>
          <cx:pt idx="25389">2017</cx:pt>
          <cx:pt idx="25390">2017</cx:pt>
          <cx:pt idx="25391">2017</cx:pt>
          <cx:pt idx="25392">2017</cx:pt>
          <cx:pt idx="25393">2017</cx:pt>
          <cx:pt idx="25394">2017</cx:pt>
          <cx:pt idx="25395">2017</cx:pt>
          <cx:pt idx="25396">2017</cx:pt>
          <cx:pt idx="25397">2017</cx:pt>
          <cx:pt idx="25398">2017</cx:pt>
          <cx:pt idx="25399">2017</cx:pt>
          <cx:pt idx="25400">2017</cx:pt>
          <cx:pt idx="25401">2017</cx:pt>
          <cx:pt idx="25402">2017</cx:pt>
          <cx:pt idx="25403">2017</cx:pt>
          <cx:pt idx="25404">2017</cx:pt>
          <cx:pt idx="25405">2017</cx:pt>
          <cx:pt idx="25406">2017</cx:pt>
          <cx:pt idx="25407">2017</cx:pt>
          <cx:pt idx="25408">2017</cx:pt>
          <cx:pt idx="25409">2017</cx:pt>
          <cx:pt idx="25410">2017</cx:pt>
          <cx:pt idx="25411">2017</cx:pt>
          <cx:pt idx="25412">2017</cx:pt>
          <cx:pt idx="25413">2017</cx:pt>
          <cx:pt idx="25414">2017</cx:pt>
          <cx:pt idx="25415">2017</cx:pt>
          <cx:pt idx="25416">2017</cx:pt>
          <cx:pt idx="25417">2017</cx:pt>
          <cx:pt idx="25418">2017</cx:pt>
          <cx:pt idx="25419">2017</cx:pt>
          <cx:pt idx="25420">2017</cx:pt>
          <cx:pt idx="25421">2017</cx:pt>
          <cx:pt idx="25422">2017</cx:pt>
          <cx:pt idx="25423">2017</cx:pt>
          <cx:pt idx="25424">2017</cx:pt>
          <cx:pt idx="25425">2017</cx:pt>
          <cx:pt idx="25426">2017</cx:pt>
          <cx:pt idx="25427">2017</cx:pt>
          <cx:pt idx="25428">2017</cx:pt>
          <cx:pt idx="25429">2017</cx:pt>
          <cx:pt idx="25430">2017</cx:pt>
          <cx:pt idx="25431">2017</cx:pt>
          <cx:pt idx="25432">2017</cx:pt>
          <cx:pt idx="25433">2017</cx:pt>
          <cx:pt idx="25434">2017</cx:pt>
          <cx:pt idx="25435">2017</cx:pt>
          <cx:pt idx="25436">2017</cx:pt>
          <cx:pt idx="25437">2017</cx:pt>
          <cx:pt idx="25438">2017</cx:pt>
          <cx:pt idx="25439">2017</cx:pt>
          <cx:pt idx="25440">2017</cx:pt>
          <cx:pt idx="25441">2017</cx:pt>
          <cx:pt idx="25442">2017</cx:pt>
          <cx:pt idx="25443">2017</cx:pt>
          <cx:pt idx="25444">2017</cx:pt>
          <cx:pt idx="25445">2017</cx:pt>
          <cx:pt idx="25446">2017</cx:pt>
          <cx:pt idx="25447">2017</cx:pt>
          <cx:pt idx="25448">2017</cx:pt>
          <cx:pt idx="25449">2017</cx:pt>
          <cx:pt idx="25450">2017</cx:pt>
          <cx:pt idx="25451">2017</cx:pt>
          <cx:pt idx="25452">2017</cx:pt>
          <cx:pt idx="25453">2017</cx:pt>
          <cx:pt idx="25454">2017</cx:pt>
          <cx:pt idx="25455">2017</cx:pt>
          <cx:pt idx="25456">2017</cx:pt>
          <cx:pt idx="25457">2017</cx:pt>
          <cx:pt idx="25458">2017</cx:pt>
          <cx:pt idx="25459">2017</cx:pt>
          <cx:pt idx="25460">2017</cx:pt>
          <cx:pt idx="25461">2017</cx:pt>
          <cx:pt idx="25462">2017</cx:pt>
          <cx:pt idx="25463">2017</cx:pt>
          <cx:pt idx="25464">2017</cx:pt>
          <cx:pt idx="25465">2017</cx:pt>
          <cx:pt idx="25466">2017</cx:pt>
          <cx:pt idx="25467">2017</cx:pt>
          <cx:pt idx="25468">2017</cx:pt>
          <cx:pt idx="25469">2017</cx:pt>
          <cx:pt idx="25470">2017</cx:pt>
          <cx:pt idx="25471">2017</cx:pt>
          <cx:pt idx="25472">2017</cx:pt>
          <cx:pt idx="25473">2017</cx:pt>
          <cx:pt idx="25474">2017</cx:pt>
          <cx:pt idx="25475">2017</cx:pt>
          <cx:pt idx="25476">2017</cx:pt>
          <cx:pt idx="25477">2017</cx:pt>
          <cx:pt idx="25478">2017</cx:pt>
          <cx:pt idx="25479">2017</cx:pt>
          <cx:pt idx="25480">2017</cx:pt>
          <cx:pt idx="25481">2017</cx:pt>
          <cx:pt idx="25482">2017</cx:pt>
          <cx:pt idx="25483">2017</cx:pt>
          <cx:pt idx="25484">2017</cx:pt>
          <cx:pt idx="25485">2017</cx:pt>
          <cx:pt idx="25486">2017</cx:pt>
          <cx:pt idx="25487">2017</cx:pt>
          <cx:pt idx="25488">2017</cx:pt>
          <cx:pt idx="25489">2017</cx:pt>
          <cx:pt idx="25490">2017</cx:pt>
          <cx:pt idx="25491">2017</cx:pt>
          <cx:pt idx="25492">2017</cx:pt>
          <cx:pt idx="25493">2017</cx:pt>
          <cx:pt idx="25494">2017</cx:pt>
          <cx:pt idx="25495">2017</cx:pt>
          <cx:pt idx="25496">2017</cx:pt>
          <cx:pt idx="25497">2017</cx:pt>
          <cx:pt idx="25498">2017</cx:pt>
          <cx:pt idx="25499">2017</cx:pt>
          <cx:pt idx="25500">2017</cx:pt>
          <cx:pt idx="25501">2017</cx:pt>
          <cx:pt idx="25502">2017</cx:pt>
          <cx:pt idx="25503">2017</cx:pt>
          <cx:pt idx="25504">2017</cx:pt>
          <cx:pt idx="25505">2017</cx:pt>
          <cx:pt idx="25506">2017</cx:pt>
          <cx:pt idx="25507">2017</cx:pt>
          <cx:pt idx="25508">2017</cx:pt>
          <cx:pt idx="25509">2017</cx:pt>
          <cx:pt idx="25510">2017</cx:pt>
          <cx:pt idx="25511">2017</cx:pt>
          <cx:pt idx="25512">2017</cx:pt>
          <cx:pt idx="25513">2017</cx:pt>
          <cx:pt idx="25514">2017</cx:pt>
          <cx:pt idx="25515">2017</cx:pt>
          <cx:pt idx="25516">2017</cx:pt>
          <cx:pt idx="25517">2017</cx:pt>
          <cx:pt idx="25518">2017</cx:pt>
          <cx:pt idx="25519">2017</cx:pt>
          <cx:pt idx="25520">2017</cx:pt>
          <cx:pt idx="25521">2017</cx:pt>
          <cx:pt idx="25522">2017</cx:pt>
          <cx:pt idx="25523">2017</cx:pt>
          <cx:pt idx="25524">2017</cx:pt>
          <cx:pt idx="25525">2017</cx:pt>
          <cx:pt idx="25526">2017</cx:pt>
          <cx:pt idx="25527">2017</cx:pt>
          <cx:pt idx="25528">2017</cx:pt>
          <cx:pt idx="25529">2017</cx:pt>
          <cx:pt idx="25530">2017</cx:pt>
          <cx:pt idx="25531">2017</cx:pt>
          <cx:pt idx="25532">2017</cx:pt>
          <cx:pt idx="25533">2017</cx:pt>
          <cx:pt idx="25534">2017</cx:pt>
          <cx:pt idx="25535">2017</cx:pt>
          <cx:pt idx="25536">2017</cx:pt>
          <cx:pt idx="25537">2017</cx:pt>
          <cx:pt idx="25538">2017</cx:pt>
          <cx:pt idx="25539">2017</cx:pt>
          <cx:pt idx="25540">2017</cx:pt>
          <cx:pt idx="25541">2017</cx:pt>
          <cx:pt idx="25542">2017</cx:pt>
          <cx:pt idx="25543">2017</cx:pt>
          <cx:pt idx="25544">2017</cx:pt>
          <cx:pt idx="25545">2017</cx:pt>
          <cx:pt idx="25546">2017</cx:pt>
          <cx:pt idx="25547">2017</cx:pt>
          <cx:pt idx="25548">2017</cx:pt>
          <cx:pt idx="25549">2017</cx:pt>
          <cx:pt idx="25550">2017</cx:pt>
          <cx:pt idx="25551">2017</cx:pt>
          <cx:pt idx="25552">2017</cx:pt>
          <cx:pt idx="25553">2017</cx:pt>
          <cx:pt idx="25554">2017</cx:pt>
          <cx:pt idx="25555">2017</cx:pt>
          <cx:pt idx="25556">2017</cx:pt>
          <cx:pt idx="25557">2017</cx:pt>
          <cx:pt idx="25558">2017</cx:pt>
          <cx:pt idx="25559">2017</cx:pt>
          <cx:pt idx="25560">2017</cx:pt>
          <cx:pt idx="25561">2017</cx:pt>
          <cx:pt idx="25562">2017</cx:pt>
          <cx:pt idx="25563">2017</cx:pt>
          <cx:pt idx="25564">2017</cx:pt>
          <cx:pt idx="25565">2017</cx:pt>
          <cx:pt idx="25566">2017</cx:pt>
          <cx:pt idx="25567">2017</cx:pt>
          <cx:pt idx="25568">2017</cx:pt>
          <cx:pt idx="25569">2017</cx:pt>
          <cx:pt idx="25570">2017</cx:pt>
          <cx:pt idx="25571">2017</cx:pt>
          <cx:pt idx="25572">2017</cx:pt>
          <cx:pt idx="25573">2017</cx:pt>
          <cx:pt idx="25574">2017</cx:pt>
          <cx:pt idx="25575">2017</cx:pt>
          <cx:pt idx="25576">2017</cx:pt>
          <cx:pt idx="25577">2017</cx:pt>
          <cx:pt idx="25578">2017</cx:pt>
          <cx:pt idx="25579">2017</cx:pt>
          <cx:pt idx="25580">2017</cx:pt>
          <cx:pt idx="25581">2017</cx:pt>
          <cx:pt idx="25582">2017</cx:pt>
          <cx:pt idx="25583">2017</cx:pt>
          <cx:pt idx="25584">2017</cx:pt>
          <cx:pt idx="25585">2017</cx:pt>
          <cx:pt idx="25586">2017</cx:pt>
          <cx:pt idx="25587">2017</cx:pt>
          <cx:pt idx="25588">2017</cx:pt>
          <cx:pt idx="25589">2017</cx:pt>
          <cx:pt idx="25590">2017</cx:pt>
          <cx:pt idx="25591">2017</cx:pt>
          <cx:pt idx="25592">2017</cx:pt>
          <cx:pt idx="25593">2017</cx:pt>
          <cx:pt idx="25594">2017</cx:pt>
          <cx:pt idx="25595">2017</cx:pt>
          <cx:pt idx="25596">2017</cx:pt>
          <cx:pt idx="25597">2017</cx:pt>
          <cx:pt idx="25598">2017</cx:pt>
          <cx:pt idx="25599">2017</cx:pt>
          <cx:pt idx="25600">2017</cx:pt>
          <cx:pt idx="25601">2017</cx:pt>
          <cx:pt idx="25602">2017</cx:pt>
          <cx:pt idx="25603">2017</cx:pt>
          <cx:pt idx="25604">2017</cx:pt>
          <cx:pt idx="25605">2017</cx:pt>
          <cx:pt idx="25606">2017</cx:pt>
          <cx:pt idx="25607">2017</cx:pt>
          <cx:pt idx="25608">2017</cx:pt>
          <cx:pt idx="25609">2017</cx:pt>
          <cx:pt idx="25610">2017</cx:pt>
          <cx:pt idx="25611">2017</cx:pt>
          <cx:pt idx="25612">2017</cx:pt>
          <cx:pt idx="25613">2017</cx:pt>
          <cx:pt idx="25614">2017</cx:pt>
          <cx:pt idx="25615">2017</cx:pt>
          <cx:pt idx="25616">2017</cx:pt>
          <cx:pt idx="25617">2017</cx:pt>
          <cx:pt idx="25618">2017</cx:pt>
          <cx:pt idx="25619">2017</cx:pt>
          <cx:pt idx="25620">2017</cx:pt>
          <cx:pt idx="25621">2017</cx:pt>
          <cx:pt idx="25622">2017</cx:pt>
          <cx:pt idx="25623">2017</cx:pt>
          <cx:pt idx="25624">2017</cx:pt>
          <cx:pt idx="25625">2017</cx:pt>
          <cx:pt idx="25626">2017</cx:pt>
          <cx:pt idx="25627">2017</cx:pt>
          <cx:pt idx="25628">2017</cx:pt>
          <cx:pt idx="25629">2017</cx:pt>
          <cx:pt idx="25630">2017</cx:pt>
          <cx:pt idx="25631">2017</cx:pt>
          <cx:pt idx="25632">2017</cx:pt>
          <cx:pt idx="25633">2017</cx:pt>
          <cx:pt idx="25634">2017</cx:pt>
          <cx:pt idx="25635">2017</cx:pt>
          <cx:pt idx="25636">2017</cx:pt>
          <cx:pt idx="25637">2017</cx:pt>
          <cx:pt idx="25638">2017</cx:pt>
          <cx:pt idx="25639">2017</cx:pt>
          <cx:pt idx="25640">2017</cx:pt>
          <cx:pt idx="25641">2017</cx:pt>
          <cx:pt idx="25642">2017</cx:pt>
          <cx:pt idx="25643">2017</cx:pt>
          <cx:pt idx="25644">2017</cx:pt>
          <cx:pt idx="25645">2017</cx:pt>
          <cx:pt idx="25646">2017</cx:pt>
          <cx:pt idx="25647">2017</cx:pt>
          <cx:pt idx="25648">2017</cx:pt>
          <cx:pt idx="25649">2018</cx:pt>
          <cx:pt idx="25650">2018</cx:pt>
          <cx:pt idx="25651">2018</cx:pt>
          <cx:pt idx="25652">2018</cx:pt>
          <cx:pt idx="25653">2018</cx:pt>
          <cx:pt idx="25654">2018</cx:pt>
          <cx:pt idx="25655">2018</cx:pt>
          <cx:pt idx="25656">2018</cx:pt>
          <cx:pt idx="25657">2018</cx:pt>
          <cx:pt idx="25658">2018</cx:pt>
          <cx:pt idx="25659">2018</cx:pt>
          <cx:pt idx="25660">2018</cx:pt>
          <cx:pt idx="25661">2018</cx:pt>
          <cx:pt idx="25662">2018</cx:pt>
          <cx:pt idx="25663">2018</cx:pt>
          <cx:pt idx="25664">2018</cx:pt>
          <cx:pt idx="25665">2018</cx:pt>
          <cx:pt idx="25666">2018</cx:pt>
          <cx:pt idx="25667">2018</cx:pt>
          <cx:pt idx="25668">2018</cx:pt>
          <cx:pt idx="25669">2018</cx:pt>
          <cx:pt idx="25670">2018</cx:pt>
          <cx:pt idx="25671">2018</cx:pt>
          <cx:pt idx="25672">2018</cx:pt>
          <cx:pt idx="25673">2018</cx:pt>
          <cx:pt idx="25674">2018</cx:pt>
          <cx:pt idx="25675">2018</cx:pt>
          <cx:pt idx="25676">2018</cx:pt>
          <cx:pt idx="25677">2018</cx:pt>
          <cx:pt idx="25678">2018</cx:pt>
          <cx:pt idx="25679">2018</cx:pt>
          <cx:pt idx="25680">2018</cx:pt>
          <cx:pt idx="25681">2018</cx:pt>
          <cx:pt idx="25682">2018</cx:pt>
          <cx:pt idx="25683">2018</cx:pt>
          <cx:pt idx="25684">2018</cx:pt>
          <cx:pt idx="25685">2018</cx:pt>
          <cx:pt idx="25686">2018</cx:pt>
          <cx:pt idx="25687">2018</cx:pt>
          <cx:pt idx="25688">2018</cx:pt>
          <cx:pt idx="25689">2018</cx:pt>
          <cx:pt idx="25690">2018</cx:pt>
          <cx:pt idx="25691">2018</cx:pt>
          <cx:pt idx="25692">2018</cx:pt>
          <cx:pt idx="25693">2018</cx:pt>
          <cx:pt idx="25694">2018</cx:pt>
          <cx:pt idx="25695">2018</cx:pt>
          <cx:pt idx="25696">2018</cx:pt>
          <cx:pt idx="25697">2018</cx:pt>
          <cx:pt idx="25698">2018</cx:pt>
          <cx:pt idx="25699">2018</cx:pt>
          <cx:pt idx="25700">2018</cx:pt>
          <cx:pt idx="25701">2018</cx:pt>
          <cx:pt idx="25702">2018</cx:pt>
          <cx:pt idx="25703">2018</cx:pt>
          <cx:pt idx="25704">2018</cx:pt>
          <cx:pt idx="25705">2018</cx:pt>
          <cx:pt idx="25706">2018</cx:pt>
          <cx:pt idx="25707">2018</cx:pt>
          <cx:pt idx="25708">2018</cx:pt>
          <cx:pt idx="25709">2018</cx:pt>
          <cx:pt idx="25710">2018</cx:pt>
          <cx:pt idx="25711">2018</cx:pt>
          <cx:pt idx="25712">2018</cx:pt>
          <cx:pt idx="25713">2018</cx:pt>
          <cx:pt idx="25714">2018</cx:pt>
          <cx:pt idx="25715">2018</cx:pt>
          <cx:pt idx="25716">2018</cx:pt>
          <cx:pt idx="25717">2018</cx:pt>
          <cx:pt idx="25718">2018</cx:pt>
          <cx:pt idx="25719">2018</cx:pt>
          <cx:pt idx="25720">2018</cx:pt>
          <cx:pt idx="25721">2018</cx:pt>
          <cx:pt idx="25722">2018</cx:pt>
          <cx:pt idx="25723">2018</cx:pt>
          <cx:pt idx="25724">2018</cx:pt>
          <cx:pt idx="25725">2018</cx:pt>
          <cx:pt idx="25726">2018</cx:pt>
          <cx:pt idx="25727">2018</cx:pt>
          <cx:pt idx="25728">2018</cx:pt>
          <cx:pt idx="25729">2018</cx:pt>
          <cx:pt idx="25730">2018</cx:pt>
          <cx:pt idx="25731">2018</cx:pt>
          <cx:pt idx="25732">2018</cx:pt>
          <cx:pt idx="25733">2018</cx:pt>
          <cx:pt idx="25734">2018</cx:pt>
          <cx:pt idx="25735">2018</cx:pt>
          <cx:pt idx="25736">2018</cx:pt>
          <cx:pt idx="25737">2018</cx:pt>
          <cx:pt idx="25738">2018</cx:pt>
          <cx:pt idx="25739">2018</cx:pt>
          <cx:pt idx="25740">2018</cx:pt>
          <cx:pt idx="25741">2018</cx:pt>
          <cx:pt idx="25742">2018</cx:pt>
          <cx:pt idx="25743">2018</cx:pt>
          <cx:pt idx="25744">2018</cx:pt>
          <cx:pt idx="25745">2018</cx:pt>
          <cx:pt idx="25746">2018</cx:pt>
          <cx:pt idx="25747">2019</cx:pt>
          <cx:pt idx="25748">2019</cx:pt>
          <cx:pt idx="25749">2019</cx:pt>
          <cx:pt idx="25750">2019</cx:pt>
          <cx:pt idx="25751">2019</cx:pt>
          <cx:pt idx="25752">2019</cx:pt>
          <cx:pt idx="25753">2019</cx:pt>
          <cx:pt idx="25754">2019</cx:pt>
          <cx:pt idx="25755">2019</cx:pt>
          <cx:pt idx="25756">2019</cx:pt>
          <cx:pt idx="25757">2019</cx:pt>
          <cx:pt idx="25758">2019</cx:pt>
          <cx:pt idx="25759">2019</cx:pt>
          <cx:pt idx="25760">2019</cx:pt>
          <cx:pt idx="25761">2019</cx:pt>
          <cx:pt idx="25762">2019</cx:pt>
          <cx:pt idx="25763">2019</cx:pt>
          <cx:pt idx="25764">2019</cx:pt>
          <cx:pt idx="25765">2019</cx:pt>
          <cx:pt idx="25766">2019</cx:pt>
          <cx:pt idx="25767">2019</cx:pt>
          <cx:pt idx="25768">2019</cx:pt>
          <cx:pt idx="25769">2019</cx:pt>
          <cx:pt idx="25770">2019</cx:pt>
          <cx:pt idx="25771">2019</cx:pt>
          <cx:pt idx="25772">2019</cx:pt>
          <cx:pt idx="25773">2019</cx:pt>
          <cx:pt idx="25774">2019</cx:pt>
          <cx:pt idx="25775">2019</cx:pt>
          <cx:pt idx="25776">2019</cx:pt>
          <cx:pt idx="25777">2019</cx:pt>
          <cx:pt idx="25778">2019</cx:pt>
          <cx:pt idx="25779">2019</cx:pt>
          <cx:pt idx="25780">2019</cx:pt>
          <cx:pt idx="25781">2019</cx:pt>
          <cx:pt idx="25782">2019</cx:pt>
          <cx:pt idx="25783">2019</cx:pt>
          <cx:pt idx="25784">2019</cx:pt>
          <cx:pt idx="25785">2019</cx:pt>
          <cx:pt idx="25786">2019</cx:pt>
          <cx:pt idx="25787">2019</cx:pt>
          <cx:pt idx="25788">2019</cx:pt>
          <cx:pt idx="25789">2019</cx:pt>
          <cx:pt idx="25790">2019</cx:pt>
          <cx:pt idx="25791">2019</cx:pt>
          <cx:pt idx="25792">2019</cx:pt>
          <cx:pt idx="25793">2019</cx:pt>
          <cx:pt idx="25794">2019</cx:pt>
          <cx:pt idx="25795">2019</cx:pt>
          <cx:pt idx="25796">2019</cx:pt>
          <cx:pt idx="25797">2019</cx:pt>
          <cx:pt idx="25798">2019</cx:pt>
          <cx:pt idx="25799">2019</cx:pt>
          <cx:pt idx="25800">2019</cx:pt>
          <cx:pt idx="25801">2019</cx:pt>
          <cx:pt idx="25802">2019</cx:pt>
          <cx:pt idx="25803">2019</cx:pt>
          <cx:pt idx="25804">2019</cx:pt>
          <cx:pt idx="25805">2019</cx:pt>
          <cx:pt idx="25806">2019</cx:pt>
          <cx:pt idx="25807">2019</cx:pt>
          <cx:pt idx="25808">2019</cx:pt>
          <cx:pt idx="25809">2019</cx:pt>
          <cx:pt idx="25810">2019</cx:pt>
          <cx:pt idx="25811">2019</cx:pt>
          <cx:pt idx="25812">2019</cx:pt>
          <cx:pt idx="25813">2019</cx:pt>
          <cx:pt idx="25814">2019</cx:pt>
          <cx:pt idx="25815">2019</cx:pt>
          <cx:pt idx="25816">2019</cx:pt>
          <cx:pt idx="25817">2019</cx:pt>
          <cx:pt idx="25818">2019</cx:pt>
          <cx:pt idx="25819">2019</cx:pt>
          <cx:pt idx="25820">2019</cx:pt>
          <cx:pt idx="25821">2019</cx:pt>
          <cx:pt idx="25822">2019</cx:pt>
          <cx:pt idx="25823">2019</cx:pt>
          <cx:pt idx="25824">2019</cx:pt>
          <cx:pt idx="25825">2019</cx:pt>
          <cx:pt idx="25826">2019</cx:pt>
          <cx:pt idx="25827">2019</cx:pt>
          <cx:pt idx="25828">2019</cx:pt>
          <cx:pt idx="25829">2019</cx:pt>
          <cx:pt idx="25830">2019</cx:pt>
          <cx:pt idx="25831">2019</cx:pt>
          <cx:pt idx="25832">2019</cx:pt>
          <cx:pt idx="25833">2019</cx:pt>
          <cx:pt idx="25834">2019</cx:pt>
          <cx:pt idx="25835">2019</cx:pt>
          <cx:pt idx="25836">2019</cx:pt>
          <cx:pt idx="25837">2019</cx:pt>
          <cx:pt idx="25838">2019</cx:pt>
          <cx:pt idx="25839">2019</cx:pt>
          <cx:pt idx="25840">2019</cx:pt>
          <cx:pt idx="25841">2019</cx:pt>
          <cx:pt idx="25842">2019</cx:pt>
          <cx:pt idx="25843">2019</cx:pt>
          <cx:pt idx="25844">2019</cx:pt>
          <cx:pt idx="25845">2019</cx:pt>
          <cx:pt idx="25846">2019</cx:pt>
          <cx:pt idx="25847">2019</cx:pt>
          <cx:pt idx="25848">2019</cx:pt>
          <cx:pt idx="25849">2019</cx:pt>
          <cx:pt idx="25850">2019</cx:pt>
          <cx:pt idx="25851">2019</cx:pt>
          <cx:pt idx="25852">2019</cx:pt>
          <cx:pt idx="25853">2019</cx:pt>
          <cx:pt idx="25854">2019</cx:pt>
          <cx:pt idx="25855">2019</cx:pt>
          <cx:pt idx="25856">2019</cx:pt>
          <cx:pt idx="25857">2019</cx:pt>
          <cx:pt idx="25858">2019</cx:pt>
          <cx:pt idx="25859">2019</cx:pt>
          <cx:pt idx="25860">2019</cx:pt>
          <cx:pt idx="25861">2019</cx:pt>
          <cx:pt idx="25862">2019</cx:pt>
          <cx:pt idx="25863">2019</cx:pt>
          <cx:pt idx="25864">2019</cx:pt>
          <cx:pt idx="25865">2019</cx:pt>
          <cx:pt idx="25866">2019</cx:pt>
          <cx:pt idx="25867">2019</cx:pt>
          <cx:pt idx="25868">2019</cx:pt>
          <cx:pt idx="25869">2019</cx:pt>
          <cx:pt idx="25870">2019</cx:pt>
          <cx:pt idx="25871">2019</cx:pt>
          <cx:pt idx="25872">2019</cx:pt>
          <cx:pt idx="25873">2019</cx:pt>
          <cx:pt idx="25874">2019</cx:pt>
          <cx:pt idx="25875">2019</cx:pt>
          <cx:pt idx="25876">2019</cx:pt>
          <cx:pt idx="25877">2019</cx:pt>
          <cx:pt idx="25878">2019</cx:pt>
          <cx:pt idx="25879">2020</cx:pt>
          <cx:pt idx="25880">2020</cx:pt>
          <cx:pt idx="25881">2020</cx:pt>
          <cx:pt idx="25882">2020</cx:pt>
          <cx:pt idx="25883">2020</cx:pt>
          <cx:pt idx="25884">2020</cx:pt>
          <cx:pt idx="25885">2020</cx:pt>
          <cx:pt idx="25886">2020</cx:pt>
          <cx:pt idx="25887">2020</cx:pt>
          <cx:pt idx="25888">2020</cx:pt>
          <cx:pt idx="25889">2020</cx:pt>
          <cx:pt idx="25890">2020</cx:pt>
          <cx:pt idx="25891">2020</cx:pt>
          <cx:pt idx="25892">2020</cx:pt>
          <cx:pt idx="25893">2020</cx:pt>
          <cx:pt idx="25894">2020</cx:pt>
          <cx:pt idx="25895">2020</cx:pt>
          <cx:pt idx="25896">2020</cx:pt>
          <cx:pt idx="25897">2020</cx:pt>
          <cx:pt idx="25898">2020</cx:pt>
          <cx:pt idx="25899">2020</cx:pt>
          <cx:pt idx="25900">2020</cx:pt>
          <cx:pt idx="25901">2020</cx:pt>
          <cx:pt idx="25902">2020</cx:pt>
          <cx:pt idx="25903">2020</cx:pt>
          <cx:pt idx="25904">2020</cx:pt>
          <cx:pt idx="25905">2020</cx:pt>
          <cx:pt idx="25906">2020</cx:pt>
          <cx:pt idx="25907">2020</cx:pt>
          <cx:pt idx="25908">2020</cx:pt>
          <cx:pt idx="25909">2020</cx:pt>
          <cx:pt idx="25910">2020</cx:pt>
          <cx:pt idx="25911">2020</cx:pt>
          <cx:pt idx="25912">2020</cx:pt>
          <cx:pt idx="25913">2020</cx:pt>
          <cx:pt idx="25914">2020</cx:pt>
          <cx:pt idx="25915">2020</cx:pt>
          <cx:pt idx="25916">2020</cx:pt>
          <cx:pt idx="25917">2020</cx:pt>
          <cx:pt idx="25918">2020</cx:pt>
          <cx:pt idx="25919">2020</cx:pt>
          <cx:pt idx="25920">2020</cx:pt>
          <cx:pt idx="25921">2020</cx:pt>
          <cx:pt idx="25922">2020</cx:pt>
          <cx:pt idx="25923">2020</cx:pt>
          <cx:pt idx="25924">2020</cx:pt>
          <cx:pt idx="25925">2020</cx:pt>
          <cx:pt idx="25926">2020</cx:pt>
          <cx:pt idx="25927">2020</cx:pt>
          <cx:pt idx="25928">2020</cx:pt>
          <cx:pt idx="25929">2020</cx:pt>
          <cx:pt idx="25930">2020</cx:pt>
          <cx:pt idx="25931">2020</cx:pt>
          <cx:pt idx="25932">2020</cx:pt>
          <cx:pt idx="25933">2020</cx:pt>
          <cx:pt idx="25934">2020</cx:pt>
          <cx:pt idx="25935">2020</cx:pt>
          <cx:pt idx="25936">2020</cx:pt>
          <cx:pt idx="25937">2020</cx:pt>
          <cx:pt idx="25938">2020</cx:pt>
          <cx:pt idx="25939">2020</cx:pt>
          <cx:pt idx="25940">2020</cx:pt>
          <cx:pt idx="25941">2020</cx:pt>
          <cx:pt idx="25942">2020</cx:pt>
          <cx:pt idx="25943">2020</cx:pt>
          <cx:pt idx="25944">2020</cx:pt>
          <cx:pt idx="25945">2020</cx:pt>
          <cx:pt idx="25946">2020</cx:pt>
          <cx:pt idx="25947">2020</cx:pt>
          <cx:pt idx="25948">2020</cx:pt>
          <cx:pt idx="25949">2020</cx:pt>
          <cx:pt idx="25950">2020</cx:pt>
          <cx:pt idx="25951">2020</cx:pt>
          <cx:pt idx="25952">2020</cx:pt>
          <cx:pt idx="25953">2020</cx:pt>
          <cx:pt idx="25954">2020</cx:pt>
          <cx:pt idx="25955">2020</cx:pt>
          <cx:pt idx="25956">2020</cx:pt>
          <cx:pt idx="25957">2020</cx:pt>
          <cx:pt idx="25958">2020</cx:pt>
          <cx:pt idx="25959">2020</cx:pt>
          <cx:pt idx="25960">2020</cx:pt>
          <cx:pt idx="25961">2020</cx:pt>
          <cx:pt idx="25962">2020</cx:pt>
          <cx:pt idx="25963">2020</cx:pt>
          <cx:pt idx="25964">2020</cx:pt>
          <cx:pt idx="25965">2020</cx:pt>
          <cx:pt idx="25966">2020</cx:pt>
          <cx:pt idx="25967">2020</cx:pt>
          <cx:pt idx="25968">2020</cx:pt>
          <cx:pt idx="25969">2020</cx:pt>
          <cx:pt idx="25970">2020</cx:pt>
          <cx:pt idx="25971">2020</cx:pt>
          <cx:pt idx="25972">2020</cx:pt>
          <cx:pt idx="25973">2020</cx:pt>
          <cx:pt idx="25974">2020</cx:pt>
          <cx:pt idx="25975">2020</cx:pt>
          <cx:pt idx="25976">2020</cx:pt>
          <cx:pt idx="25977">2020</cx:pt>
          <cx:pt idx="25978">2020</cx:pt>
          <cx:pt idx="25979">2020</cx:pt>
          <cx:pt idx="25980">2020</cx:pt>
          <cx:pt idx="25981">2020</cx:pt>
          <cx:pt idx="25982">2020</cx:pt>
          <cx:pt idx="25983">2020</cx:pt>
          <cx:pt idx="25984">2020</cx:pt>
          <cx:pt idx="25985">2020</cx:pt>
          <cx:pt idx="25986">2020</cx:pt>
          <cx:pt idx="25987">2020</cx:pt>
          <cx:pt idx="25988">2020</cx:pt>
          <cx:pt idx="25989">2020</cx:pt>
          <cx:pt idx="25990">2020</cx:pt>
          <cx:pt idx="25991">2020</cx:pt>
          <cx:pt idx="25992">2020</cx:pt>
          <cx:pt idx="25993">2020</cx:pt>
          <cx:pt idx="25994">2020</cx:pt>
          <cx:pt idx="25995">2020</cx:pt>
          <cx:pt idx="25996">2020</cx:pt>
          <cx:pt idx="25997">2020</cx:pt>
          <cx:pt idx="25998">2020</cx:pt>
          <cx:pt idx="25999">2020</cx:pt>
          <cx:pt idx="26000">2020</cx:pt>
          <cx:pt idx="26001">2020</cx:pt>
          <cx:pt idx="26002">2020</cx:pt>
          <cx:pt idx="26003">2020</cx:pt>
          <cx:pt idx="26004">2020</cx:pt>
          <cx:pt idx="26005">2020</cx:pt>
          <cx:pt idx="26006">2020</cx:pt>
          <cx:pt idx="26007">2020</cx:pt>
          <cx:pt idx="26008">2020</cx:pt>
          <cx:pt idx="26009">2020</cx:pt>
          <cx:pt idx="26010">2020</cx:pt>
          <cx:pt idx="26011">2020</cx:pt>
          <cx:pt idx="26012">2020</cx:pt>
          <cx:pt idx="26013">2020</cx:pt>
          <cx:pt idx="26014">2020</cx:pt>
          <cx:pt idx="26015">2020</cx:pt>
          <cx:pt idx="26016">2020</cx:pt>
          <cx:pt idx="26017">2020</cx:pt>
          <cx:pt idx="26018">2020</cx:pt>
          <cx:pt idx="26019">2020</cx:pt>
          <cx:pt idx="26020">2020</cx:pt>
          <cx:pt idx="26021">2020</cx:pt>
          <cx:pt idx="26022">2020</cx:pt>
          <cx:pt idx="26023">2020</cx:pt>
          <cx:pt idx="26024">2020</cx:pt>
          <cx:pt idx="26025">2020</cx:pt>
          <cx:pt idx="26026">2020</cx:pt>
          <cx:pt idx="26027">2020</cx:pt>
          <cx:pt idx="26028">2020</cx:pt>
          <cx:pt idx="26029">2020</cx:pt>
          <cx:pt idx="26030">2020</cx:pt>
          <cx:pt idx="26031">2020</cx:pt>
          <cx:pt idx="26032">2020</cx:pt>
          <cx:pt idx="26033">2020</cx:pt>
          <cx:pt idx="26034">2020</cx:pt>
          <cx:pt idx="26035">2020</cx:pt>
          <cx:pt idx="26036">2020</cx:pt>
          <cx:pt idx="26037">2020</cx:pt>
          <cx:pt idx="26038">2020</cx:pt>
          <cx:pt idx="26039">2020</cx:pt>
          <cx:pt idx="26040">2020</cx:pt>
          <cx:pt idx="26041">2020</cx:pt>
          <cx:pt idx="26042">2020</cx:pt>
          <cx:pt idx="26043">2020</cx:pt>
          <cx:pt idx="26044">2020</cx:pt>
          <cx:pt idx="26045">2020</cx:pt>
          <cx:pt idx="26046">2020</cx:pt>
          <cx:pt idx="26047">2020</cx:pt>
          <cx:pt idx="26048">2020</cx:pt>
          <cx:pt idx="26049">2020</cx:pt>
          <cx:pt idx="26050">2020</cx:pt>
          <cx:pt idx="26051">2020</cx:pt>
          <cx:pt idx="26052">2020</cx:pt>
          <cx:pt idx="26053">2020</cx:pt>
          <cx:pt idx="26054">2020</cx:pt>
          <cx:pt idx="26055">2020</cx:pt>
          <cx:pt idx="26056">2020</cx:pt>
          <cx:pt idx="26057">2020</cx:pt>
          <cx:pt idx="26058">2020</cx:pt>
          <cx:pt idx="26059">2020</cx:pt>
          <cx:pt idx="26060">2020</cx:pt>
          <cx:pt idx="26061">2021</cx:pt>
          <cx:pt idx="26062">2021</cx:pt>
          <cx:pt idx="26063">2021</cx:pt>
          <cx:pt idx="26064">2021</cx:pt>
          <cx:pt idx="26065">2021</cx:pt>
          <cx:pt idx="26066">2021</cx:pt>
          <cx:pt idx="26067">2021</cx:pt>
          <cx:pt idx="26068">2021</cx:pt>
          <cx:pt idx="26069">2021</cx:pt>
          <cx:pt idx="26070">2021</cx:pt>
          <cx:pt idx="26071">2021</cx:pt>
          <cx:pt idx="26072">2021</cx:pt>
          <cx:pt idx="26073">2021</cx:pt>
          <cx:pt idx="26074">2021</cx:pt>
          <cx:pt idx="26075">2021</cx:pt>
          <cx:pt idx="26076">2021</cx:pt>
          <cx:pt idx="26077">2021</cx:pt>
          <cx:pt idx="26078">2021</cx:pt>
          <cx:pt idx="26079">2021</cx:pt>
          <cx:pt idx="26080">2021</cx:pt>
          <cx:pt idx="26081">2021</cx:pt>
          <cx:pt idx="26082">2021</cx:pt>
          <cx:pt idx="26083">2021</cx:pt>
          <cx:pt idx="26084">2021</cx:pt>
          <cx:pt idx="26085">2021</cx:pt>
          <cx:pt idx="26086">2021</cx:pt>
          <cx:pt idx="26087">2021</cx:pt>
          <cx:pt idx="26088">2021</cx:pt>
          <cx:pt idx="26089">2021</cx:pt>
          <cx:pt idx="26090">2021</cx:pt>
          <cx:pt idx="26091">2021</cx:pt>
          <cx:pt idx="26092">2021</cx:pt>
          <cx:pt idx="26093">2021</cx:pt>
          <cx:pt idx="26094">2021</cx:pt>
          <cx:pt idx="26095">2021</cx:pt>
          <cx:pt idx="26096">2021</cx:pt>
          <cx:pt idx="26097">2021</cx:pt>
          <cx:pt idx="26098">2021</cx:pt>
          <cx:pt idx="26099">2021</cx:pt>
          <cx:pt idx="26100">2021</cx:pt>
          <cx:pt idx="26101">2021</cx:pt>
          <cx:pt idx="26102">2021</cx:pt>
          <cx:pt idx="26103">2021</cx:pt>
          <cx:pt idx="26104">2021</cx:pt>
          <cx:pt idx="26105">2021</cx:pt>
          <cx:pt idx="26106">2021</cx:pt>
          <cx:pt idx="26107">2021</cx:pt>
          <cx:pt idx="26108">2021</cx:pt>
          <cx:pt idx="26109">2021</cx:pt>
          <cx:pt idx="26110">2021</cx:pt>
          <cx:pt idx="26111">2021</cx:pt>
          <cx:pt idx="26112">2021</cx:pt>
          <cx:pt idx="26113">2021</cx:pt>
          <cx:pt idx="26114">2021</cx:pt>
          <cx:pt idx="26115">2021</cx:pt>
          <cx:pt idx="26116">2021</cx:pt>
          <cx:pt idx="26117">2021</cx:pt>
          <cx:pt idx="26118">2021</cx:pt>
          <cx:pt idx="26119">2021</cx:pt>
          <cx:pt idx="26120">2021</cx:pt>
          <cx:pt idx="26121">2021</cx:pt>
          <cx:pt idx="26122">2021</cx:pt>
          <cx:pt idx="26123">2021</cx:pt>
          <cx:pt idx="26124">2021</cx:pt>
          <cx:pt idx="26125">2021</cx:pt>
          <cx:pt idx="26126">2021</cx:pt>
        </cx:lvl>
      </cx:strDim>
      <cx:numDim type="val">
        <cx:f>'[All FW FCH Jack Recoveries by Date Size and Age.xlsx]Jacks'!$B$3:$B$26129</cx:f>
        <cx:lvl ptCount="26127" formatCode="General">
          <cx:pt idx="0">480</cx:pt>
          <cx:pt idx="1">480</cx:pt>
          <cx:pt idx="2">500</cx:pt>
          <cx:pt idx="3">500</cx:pt>
          <cx:pt idx="4">520</cx:pt>
          <cx:pt idx="5">520</cx:pt>
          <cx:pt idx="6">540</cx:pt>
          <cx:pt idx="7">540</cx:pt>
          <cx:pt idx="8">550</cx:pt>
          <cx:pt idx="9">550</cx:pt>
          <cx:pt idx="10">560</cx:pt>
          <cx:pt idx="11">560</cx:pt>
          <cx:pt idx="12">620</cx:pt>
          <cx:pt idx="13">620</cx:pt>
          <cx:pt idx="14">640</cx:pt>
          <cx:pt idx="15">645</cx:pt>
          <cx:pt idx="16">645</cx:pt>
          <cx:pt idx="17">512</cx:pt>
          <cx:pt idx="18">512</cx:pt>
          <cx:pt idx="19">513</cx:pt>
          <cx:pt idx="20">513</cx:pt>
          <cx:pt idx="21">514</cx:pt>
          <cx:pt idx="22">530</cx:pt>
          <cx:pt idx="23">530</cx:pt>
          <cx:pt idx="24">545</cx:pt>
          <cx:pt idx="25">545</cx:pt>
          <cx:pt idx="26">550</cx:pt>
          <cx:pt idx="27">550</cx:pt>
          <cx:pt idx="28">557</cx:pt>
          <cx:pt idx="29">557</cx:pt>
          <cx:pt idx="30">559</cx:pt>
          <cx:pt idx="31">559</cx:pt>
          <cx:pt idx="32">560</cx:pt>
          <cx:pt idx="33">560</cx:pt>
          <cx:pt idx="34">563</cx:pt>
          <cx:pt idx="35">563</cx:pt>
          <cx:pt idx="36">563</cx:pt>
          <cx:pt idx="37">563</cx:pt>
          <cx:pt idx="38">568</cx:pt>
          <cx:pt idx="39">568</cx:pt>
          <cx:pt idx="40">570</cx:pt>
          <cx:pt idx="41">570</cx:pt>
          <cx:pt idx="42">573</cx:pt>
          <cx:pt idx="43">573</cx:pt>
          <cx:pt idx="44">574</cx:pt>
          <cx:pt idx="45">575</cx:pt>
          <cx:pt idx="46">577</cx:pt>
          <cx:pt idx="47">584</cx:pt>
          <cx:pt idx="48">585</cx:pt>
          <cx:pt idx="49">585</cx:pt>
          <cx:pt idx="50">586</cx:pt>
          <cx:pt idx="51">591</cx:pt>
          <cx:pt idx="52">591</cx:pt>
          <cx:pt idx="53">591</cx:pt>
          <cx:pt idx="54">597</cx:pt>
          <cx:pt idx="55">597</cx:pt>
          <cx:pt idx="56">599</cx:pt>
          <cx:pt idx="57">599</cx:pt>
          <cx:pt idx="58">600</cx:pt>
          <cx:pt idx="59">600</cx:pt>
          <cx:pt idx="60">601</cx:pt>
          <cx:pt idx="61">603</cx:pt>
          <cx:pt idx="62">604</cx:pt>
          <cx:pt idx="63">604</cx:pt>
          <cx:pt idx="64">608</cx:pt>
          <cx:pt idx="65">608</cx:pt>
          <cx:pt idx="66">608</cx:pt>
          <cx:pt idx="67">610</cx:pt>
          <cx:pt idx="68">610</cx:pt>
          <cx:pt idx="69">617</cx:pt>
          <cx:pt idx="70">617</cx:pt>
          <cx:pt idx="71">627</cx:pt>
          <cx:pt idx="72">635</cx:pt>
          <cx:pt idx="73">635</cx:pt>
          <cx:pt idx="74">640</cx:pt>
          <cx:pt idx="75">640</cx:pt>
          <cx:pt idx="76">643</cx:pt>
          <cx:pt idx="77">643</cx:pt>
          <cx:pt idx="78">670</cx:pt>
          <cx:pt idx="79">640</cx:pt>
          <cx:pt idx="80">540</cx:pt>
          <cx:pt idx="81">540</cx:pt>
          <cx:pt idx="82">610</cx:pt>
          <cx:pt idx="83">610</cx:pt>
          <cx:pt idx="84">640</cx:pt>
          <cx:pt idx="85">490</cx:pt>
          <cx:pt idx="86">520</cx:pt>
          <cx:pt idx="87">520</cx:pt>
          <cx:pt idx="88">530</cx:pt>
          <cx:pt idx="89">530</cx:pt>
          <cx:pt idx="90">570</cx:pt>
          <cx:pt idx="91">570</cx:pt>
          <cx:pt idx="92">610</cx:pt>
          <cx:pt idx="93">610</cx:pt>
          <cx:pt idx="94">620</cx:pt>
          <cx:pt idx="95">445</cx:pt>
          <cx:pt idx="96">544</cx:pt>
          <cx:pt idx="97">544</cx:pt>
          <cx:pt idx="98">550</cx:pt>
          <cx:pt idx="99">550</cx:pt>
          <cx:pt idx="100">550</cx:pt>
          <cx:pt idx="101">565</cx:pt>
          <cx:pt idx="102">565</cx:pt>
          <cx:pt idx="103">570</cx:pt>
          <cx:pt idx="104">570</cx:pt>
          <cx:pt idx="105">593</cx:pt>
          <cx:pt idx="106">610</cx:pt>
          <cx:pt idx="107">593</cx:pt>
          <cx:pt idx="108">593</cx:pt>
          <cx:pt idx="109">623</cx:pt>
          <cx:pt idx="110">623</cx:pt>
          <cx:pt idx="111">510</cx:pt>
          <cx:pt idx="112">510</cx:pt>
          <cx:pt idx="113">510</cx:pt>
          <cx:pt idx="114">510</cx:pt>
          <cx:pt idx="115">516</cx:pt>
          <cx:pt idx="116">516</cx:pt>
          <cx:pt idx="117">523</cx:pt>
          <cx:pt idx="118">523</cx:pt>
          <cx:pt idx="119">531</cx:pt>
          <cx:pt idx="120">531</cx:pt>
          <cx:pt idx="121">532</cx:pt>
          <cx:pt idx="122">532</cx:pt>
          <cx:pt idx="123">535</cx:pt>
          <cx:pt idx="124">535</cx:pt>
          <cx:pt idx="125">538</cx:pt>
          <cx:pt idx="126">538</cx:pt>
          <cx:pt idx="127">540</cx:pt>
          <cx:pt idx="128">541</cx:pt>
          <cx:pt idx="129">541</cx:pt>
          <cx:pt idx="130">542</cx:pt>
          <cx:pt idx="131">542</cx:pt>
          <cx:pt idx="132">544</cx:pt>
          <cx:pt idx="133">544</cx:pt>
          <cx:pt idx="134">544</cx:pt>
          <cx:pt idx="135">545</cx:pt>
          <cx:pt idx="136">547</cx:pt>
          <cx:pt idx="137">547</cx:pt>
          <cx:pt idx="138">547</cx:pt>
          <cx:pt idx="139">547</cx:pt>
          <cx:pt idx="140">552</cx:pt>
          <cx:pt idx="141">552</cx:pt>
          <cx:pt idx="142">555</cx:pt>
          <cx:pt idx="143">557</cx:pt>
          <cx:pt idx="144">557</cx:pt>
          <cx:pt idx="145">559</cx:pt>
          <cx:pt idx="146">561</cx:pt>
          <cx:pt idx="147">561</cx:pt>
          <cx:pt idx="148">570</cx:pt>
          <cx:pt idx="149">570</cx:pt>
          <cx:pt idx="150">575</cx:pt>
          <cx:pt idx="151">575</cx:pt>
          <cx:pt idx="152">575</cx:pt>
          <cx:pt idx="153">575</cx:pt>
          <cx:pt idx="154">578</cx:pt>
          <cx:pt idx="155">578</cx:pt>
          <cx:pt idx="156">578</cx:pt>
          <cx:pt idx="157">578</cx:pt>
          <cx:pt idx="158">580</cx:pt>
          <cx:pt idx="159">580</cx:pt>
          <cx:pt idx="160">585</cx:pt>
          <cx:pt idx="161">592</cx:pt>
          <cx:pt idx="162">592</cx:pt>
          <cx:pt idx="163">592</cx:pt>
          <cx:pt idx="164">593</cx:pt>
          <cx:pt idx="165">596</cx:pt>
          <cx:pt idx="166">598</cx:pt>
          <cx:pt idx="167">601</cx:pt>
          <cx:pt idx="168">601</cx:pt>
          <cx:pt idx="169">602</cx:pt>
          <cx:pt idx="170">602</cx:pt>
          <cx:pt idx="171">609</cx:pt>
          <cx:pt idx="172">621</cx:pt>
          <cx:pt idx="173">623</cx:pt>
          <cx:pt idx="174">623</cx:pt>
          <cx:pt idx="175">643</cx:pt>
          <cx:pt idx="176">643</cx:pt>
          <cx:pt idx="177">654</cx:pt>
          <cx:pt idx="178">662</cx:pt>
          <cx:pt idx="179">662</cx:pt>
          <cx:pt idx="180">663</cx:pt>
          <cx:pt idx="181">663</cx:pt>
          <cx:pt idx="182">502</cx:pt>
          <cx:pt idx="183">502</cx:pt>
          <cx:pt idx="184">520</cx:pt>
          <cx:pt idx="185">529</cx:pt>
          <cx:pt idx="186">529</cx:pt>
          <cx:pt idx="187">535</cx:pt>
          <cx:pt idx="188">540</cx:pt>
          <cx:pt idx="189">540</cx:pt>
          <cx:pt idx="190">553</cx:pt>
          <cx:pt idx="191">553</cx:pt>
          <cx:pt idx="192">566</cx:pt>
          <cx:pt idx="193">566</cx:pt>
          <cx:pt idx="194">570</cx:pt>
          <cx:pt idx="195">571</cx:pt>
          <cx:pt idx="196">571</cx:pt>
          <cx:pt idx="197">573</cx:pt>
          <cx:pt idx="198">588</cx:pt>
          <cx:pt idx="199">588</cx:pt>
          <cx:pt idx="200">595</cx:pt>
          <cx:pt idx="201">595</cx:pt>
          <cx:pt idx="202">602</cx:pt>
          <cx:pt idx="203">602</cx:pt>
          <cx:pt idx="204">605</cx:pt>
          <cx:pt idx="205">605</cx:pt>
          <cx:pt idx="206">620</cx:pt>
          <cx:pt idx="207">620</cx:pt>
          <cx:pt idx="208">525</cx:pt>
          <cx:pt idx="209">525</cx:pt>
          <cx:pt idx="210">541</cx:pt>
          <cx:pt idx="211">541</cx:pt>
          <cx:pt idx="212">578</cx:pt>
          <cx:pt idx="213">578</cx:pt>
          <cx:pt idx="214">520</cx:pt>
          <cx:pt idx="215">480</cx:pt>
          <cx:pt idx="216">520</cx:pt>
          <cx:pt idx="217">520</cx:pt>
          <cx:pt idx="218">520</cx:pt>
          <cx:pt idx="219">540</cx:pt>
          <cx:pt idx="220">540</cx:pt>
          <cx:pt idx="221">540</cx:pt>
          <cx:pt idx="222">560</cx:pt>
          <cx:pt idx="223">560</cx:pt>
          <cx:pt idx="224">560</cx:pt>
          <cx:pt idx="225">570</cx:pt>
          <cx:pt idx="226">570</cx:pt>
          <cx:pt idx="227">572</cx:pt>
          <cx:pt idx="228">572</cx:pt>
          <cx:pt idx="229">580</cx:pt>
          <cx:pt idx="230">580</cx:pt>
          <cx:pt idx="231">580</cx:pt>
          <cx:pt idx="232">586</cx:pt>
          <cx:pt idx="233">586</cx:pt>
          <cx:pt idx="234">600</cx:pt>
          <cx:pt idx="235">610</cx:pt>
          <cx:pt idx="236">610</cx:pt>
          <cx:pt idx="237">620</cx:pt>
          <cx:pt idx="238">620</cx:pt>
          <cx:pt idx="239">670</cx:pt>
          <cx:pt idx="240">670</cx:pt>
          <cx:pt idx="241">690</cx:pt>
          <cx:pt idx="242">690</cx:pt>
          <cx:pt idx="243">562</cx:pt>
          <cx:pt idx="244">562</cx:pt>
          <cx:pt idx="245">610</cx:pt>
          <cx:pt idx="246">610</cx:pt>
          <cx:pt idx="247">630</cx:pt>
          <cx:pt idx="248">640</cx:pt>
          <cx:pt idx="249">530</cx:pt>
          <cx:pt idx="250">474</cx:pt>
          <cx:pt idx="251">474</cx:pt>
          <cx:pt idx="252">495</cx:pt>
          <cx:pt idx="253">495</cx:pt>
          <cx:pt idx="254">497</cx:pt>
          <cx:pt idx="255">497</cx:pt>
          <cx:pt idx="256">517</cx:pt>
          <cx:pt idx="257">517</cx:pt>
          <cx:pt idx="258">518</cx:pt>
          <cx:pt idx="259">524</cx:pt>
          <cx:pt idx="260">524</cx:pt>
          <cx:pt idx="261">537</cx:pt>
          <cx:pt idx="262">537</cx:pt>
          <cx:pt idx="263">540</cx:pt>
          <cx:pt idx="264">540</cx:pt>
          <cx:pt idx="265">542</cx:pt>
          <cx:pt idx="266">542</cx:pt>
          <cx:pt idx="267">548</cx:pt>
          <cx:pt idx="268">548</cx:pt>
          <cx:pt idx="269">557</cx:pt>
          <cx:pt idx="270">561</cx:pt>
          <cx:pt idx="271">561</cx:pt>
          <cx:pt idx="272">566</cx:pt>
          <cx:pt idx="273">567</cx:pt>
          <cx:pt idx="274">567</cx:pt>
          <cx:pt idx="275">570</cx:pt>
          <cx:pt idx="276">570</cx:pt>
          <cx:pt idx="277">570</cx:pt>
          <cx:pt idx="278">571</cx:pt>
          <cx:pt idx="279">571</cx:pt>
          <cx:pt idx="280">573</cx:pt>
          <cx:pt idx="281">573</cx:pt>
          <cx:pt idx="282">573</cx:pt>
          <cx:pt idx="283">573</cx:pt>
          <cx:pt idx="284">581</cx:pt>
          <cx:pt idx="285">604</cx:pt>
          <cx:pt idx="286">612</cx:pt>
          <cx:pt idx="287">612</cx:pt>
          <cx:pt idx="288">612</cx:pt>
          <cx:pt idx="289">615</cx:pt>
          <cx:pt idx="290">675</cx:pt>
          <cx:pt idx="291">675</cx:pt>
          <cx:pt idx="292">675</cx:pt>
          <cx:pt idx="293">640</cx:pt>
          <cx:pt idx="294">600</cx:pt>
          <cx:pt idx="295">390</cx:pt>
          <cx:pt idx="296">390</cx:pt>
          <cx:pt idx="297">420</cx:pt>
          <cx:pt idx="298">430</cx:pt>
          <cx:pt idx="299">430</cx:pt>
          <cx:pt idx="300">430</cx:pt>
          <cx:pt idx="301">440</cx:pt>
          <cx:pt idx="302">440</cx:pt>
          <cx:pt idx="303">440</cx:pt>
          <cx:pt idx="304">440</cx:pt>
          <cx:pt idx="305">450</cx:pt>
          <cx:pt idx="306">450</cx:pt>
          <cx:pt idx="307">460</cx:pt>
          <cx:pt idx="308">460</cx:pt>
          <cx:pt idx="309">460</cx:pt>
          <cx:pt idx="310">460</cx:pt>
          <cx:pt idx="311">460</cx:pt>
          <cx:pt idx="312">460</cx:pt>
          <cx:pt idx="313">460</cx:pt>
          <cx:pt idx="314">460</cx:pt>
          <cx:pt idx="315">470</cx:pt>
          <cx:pt idx="316">470</cx:pt>
          <cx:pt idx="317">470</cx:pt>
          <cx:pt idx="318">470</cx:pt>
          <cx:pt idx="319">470</cx:pt>
          <cx:pt idx="320">470</cx:pt>
          <cx:pt idx="321">480</cx:pt>
          <cx:pt idx="322">480</cx:pt>
          <cx:pt idx="323">480</cx:pt>
          <cx:pt idx="324">480</cx:pt>
          <cx:pt idx="325">480</cx:pt>
          <cx:pt idx="326">490</cx:pt>
          <cx:pt idx="327">490</cx:pt>
          <cx:pt idx="328">490</cx:pt>
          <cx:pt idx="329">490</cx:pt>
          <cx:pt idx="330">490</cx:pt>
          <cx:pt idx="331">490</cx:pt>
          <cx:pt idx="332">490</cx:pt>
          <cx:pt idx="333">490</cx:pt>
          <cx:pt idx="334">490</cx:pt>
          <cx:pt idx="335">490</cx:pt>
          <cx:pt idx="336">500</cx:pt>
          <cx:pt idx="337">500</cx:pt>
          <cx:pt idx="338">500</cx:pt>
          <cx:pt idx="339">500</cx:pt>
          <cx:pt idx="340">500</cx:pt>
          <cx:pt idx="341">500</cx:pt>
          <cx:pt idx="342">500</cx:pt>
          <cx:pt idx="343">500</cx:pt>
          <cx:pt idx="344">500</cx:pt>
          <cx:pt idx="345">500</cx:pt>
          <cx:pt idx="346">500</cx:pt>
          <cx:pt idx="347">500</cx:pt>
          <cx:pt idx="348">500</cx:pt>
          <cx:pt idx="349">500</cx:pt>
          <cx:pt idx="350">500</cx:pt>
          <cx:pt idx="351">510</cx:pt>
          <cx:pt idx="352">510</cx:pt>
          <cx:pt idx="353">510</cx:pt>
          <cx:pt idx="354">510</cx:pt>
          <cx:pt idx="355">510</cx:pt>
          <cx:pt idx="356">510</cx:pt>
          <cx:pt idx="357">510</cx:pt>
          <cx:pt idx="358">510</cx:pt>
          <cx:pt idx="359">510</cx:pt>
          <cx:pt idx="360">510</cx:pt>
          <cx:pt idx="361">510</cx:pt>
          <cx:pt idx="362">510</cx:pt>
          <cx:pt idx="363">510</cx:pt>
          <cx:pt idx="364">510</cx:pt>
          <cx:pt idx="365">510</cx:pt>
          <cx:pt idx="366">510</cx:pt>
          <cx:pt idx="367">520</cx:pt>
          <cx:pt idx="368">520</cx:pt>
          <cx:pt idx="369">520</cx:pt>
          <cx:pt idx="370">520</cx:pt>
          <cx:pt idx="371">520</cx:pt>
          <cx:pt idx="372">520</cx:pt>
          <cx:pt idx="373">520</cx:pt>
          <cx:pt idx="374">520</cx:pt>
          <cx:pt idx="375">520</cx:pt>
          <cx:pt idx="376">520</cx:pt>
          <cx:pt idx="377">520</cx:pt>
          <cx:pt idx="378">520</cx:pt>
          <cx:pt idx="379">520</cx:pt>
          <cx:pt idx="380">520</cx:pt>
          <cx:pt idx="381">520</cx:pt>
          <cx:pt idx="382">520</cx:pt>
          <cx:pt idx="383">520</cx:pt>
          <cx:pt idx="384">520</cx:pt>
          <cx:pt idx="385">520</cx:pt>
          <cx:pt idx="386">520</cx:pt>
          <cx:pt idx="387">520</cx:pt>
          <cx:pt idx="388">520</cx:pt>
          <cx:pt idx="389">520</cx:pt>
          <cx:pt idx="390">520</cx:pt>
          <cx:pt idx="391">520</cx:pt>
          <cx:pt idx="392">520</cx:pt>
          <cx:pt idx="393">520</cx:pt>
          <cx:pt idx="394">520</cx:pt>
          <cx:pt idx="395">520</cx:pt>
          <cx:pt idx="396">520</cx:pt>
          <cx:pt idx="397">530</cx:pt>
          <cx:pt idx="398">530</cx:pt>
          <cx:pt idx="399">530</cx:pt>
          <cx:pt idx="400">530</cx:pt>
          <cx:pt idx="401">530</cx:pt>
          <cx:pt idx="402">530</cx:pt>
          <cx:pt idx="403">530</cx:pt>
          <cx:pt idx="404">530</cx:pt>
          <cx:pt idx="405">530</cx:pt>
          <cx:pt idx="406">530</cx:pt>
          <cx:pt idx="407">530</cx:pt>
          <cx:pt idx="408">530</cx:pt>
          <cx:pt idx="409">530</cx:pt>
          <cx:pt idx="410">530</cx:pt>
          <cx:pt idx="411">530</cx:pt>
          <cx:pt idx="412">530</cx:pt>
          <cx:pt idx="413">530</cx:pt>
          <cx:pt idx="414">530</cx:pt>
          <cx:pt idx="415">530</cx:pt>
          <cx:pt idx="416">530</cx:pt>
          <cx:pt idx="417">530</cx:pt>
          <cx:pt idx="418">530</cx:pt>
          <cx:pt idx="419">530</cx:pt>
          <cx:pt idx="420">530</cx:pt>
          <cx:pt idx="421">530</cx:pt>
          <cx:pt idx="422">530</cx:pt>
          <cx:pt idx="423">530</cx:pt>
          <cx:pt idx="424">530</cx:pt>
          <cx:pt idx="425">530</cx:pt>
          <cx:pt idx="426">530</cx:pt>
          <cx:pt idx="427">530</cx:pt>
          <cx:pt idx="428">530</cx:pt>
          <cx:pt idx="429">530</cx:pt>
          <cx:pt idx="430">530</cx:pt>
          <cx:pt idx="431">540</cx:pt>
          <cx:pt idx="432">540</cx:pt>
          <cx:pt idx="433">540</cx:pt>
          <cx:pt idx="434">540</cx:pt>
          <cx:pt idx="435">540</cx:pt>
          <cx:pt idx="436">540</cx:pt>
          <cx:pt idx="437">540</cx:pt>
          <cx:pt idx="438">540</cx:pt>
          <cx:pt idx="439">540</cx:pt>
          <cx:pt idx="440">540</cx:pt>
          <cx:pt idx="441">540</cx:pt>
          <cx:pt idx="442">540</cx:pt>
          <cx:pt idx="443">540</cx:pt>
          <cx:pt idx="444">540</cx:pt>
          <cx:pt idx="445">540</cx:pt>
          <cx:pt idx="446">540</cx:pt>
          <cx:pt idx="447">540</cx:pt>
          <cx:pt idx="448">540</cx:pt>
          <cx:pt idx="449">540</cx:pt>
          <cx:pt idx="450">540</cx:pt>
          <cx:pt idx="451">540</cx:pt>
          <cx:pt idx="452">540</cx:pt>
          <cx:pt idx="453">540</cx:pt>
          <cx:pt idx="454">540</cx:pt>
          <cx:pt idx="455">540</cx:pt>
          <cx:pt idx="456">540</cx:pt>
          <cx:pt idx="457">540</cx:pt>
          <cx:pt idx="458">550</cx:pt>
          <cx:pt idx="459">550</cx:pt>
          <cx:pt idx="460">550</cx:pt>
          <cx:pt idx="461">550</cx:pt>
          <cx:pt idx="462">550</cx:pt>
          <cx:pt idx="463">550</cx:pt>
          <cx:pt idx="464">550</cx:pt>
          <cx:pt idx="465">550</cx:pt>
          <cx:pt idx="466">550</cx:pt>
          <cx:pt idx="467">550</cx:pt>
          <cx:pt idx="468">550</cx:pt>
          <cx:pt idx="469">550</cx:pt>
          <cx:pt idx="470">550</cx:pt>
          <cx:pt idx="471">550</cx:pt>
          <cx:pt idx="472">550</cx:pt>
          <cx:pt idx="473">550</cx:pt>
          <cx:pt idx="474">550</cx:pt>
          <cx:pt idx="475">550</cx:pt>
          <cx:pt idx="476">550</cx:pt>
          <cx:pt idx="477">550</cx:pt>
          <cx:pt idx="478">550</cx:pt>
          <cx:pt idx="479">550</cx:pt>
          <cx:pt idx="480">550</cx:pt>
          <cx:pt idx="481">550</cx:pt>
          <cx:pt idx="482">550</cx:pt>
          <cx:pt idx="483">550</cx:pt>
          <cx:pt idx="484">550</cx:pt>
          <cx:pt idx="485">550</cx:pt>
          <cx:pt idx="486">550</cx:pt>
          <cx:pt idx="487">550</cx:pt>
          <cx:pt idx="488">550</cx:pt>
          <cx:pt idx="489">550</cx:pt>
          <cx:pt idx="490">550</cx:pt>
          <cx:pt idx="491">550</cx:pt>
          <cx:pt idx="492">550</cx:pt>
          <cx:pt idx="493">550</cx:pt>
          <cx:pt idx="494">550</cx:pt>
          <cx:pt idx="495">550</cx:pt>
          <cx:pt idx="496">550</cx:pt>
          <cx:pt idx="497">550</cx:pt>
          <cx:pt idx="498">560</cx:pt>
          <cx:pt idx="499">560</cx:pt>
          <cx:pt idx="500">560</cx:pt>
          <cx:pt idx="501">560</cx:pt>
          <cx:pt idx="502">560</cx:pt>
          <cx:pt idx="503">560</cx:pt>
          <cx:pt idx="504">560</cx:pt>
          <cx:pt idx="505">560</cx:pt>
          <cx:pt idx="506">560</cx:pt>
          <cx:pt idx="507">560</cx:pt>
          <cx:pt idx="508">560</cx:pt>
          <cx:pt idx="509">560</cx:pt>
          <cx:pt idx="510">560</cx:pt>
          <cx:pt idx="511">560</cx:pt>
          <cx:pt idx="512">560</cx:pt>
          <cx:pt idx="513">560</cx:pt>
          <cx:pt idx="514">560</cx:pt>
          <cx:pt idx="515">560</cx:pt>
          <cx:pt idx="516">560</cx:pt>
          <cx:pt idx="517">560</cx:pt>
          <cx:pt idx="518">560</cx:pt>
          <cx:pt idx="519">560</cx:pt>
          <cx:pt idx="520">560</cx:pt>
          <cx:pt idx="521">560</cx:pt>
          <cx:pt idx="522">560</cx:pt>
          <cx:pt idx="523">560</cx:pt>
          <cx:pt idx="524">560</cx:pt>
          <cx:pt idx="525">560</cx:pt>
          <cx:pt idx="526">560</cx:pt>
          <cx:pt idx="527">560</cx:pt>
          <cx:pt idx="528">560</cx:pt>
          <cx:pt idx="529">560</cx:pt>
          <cx:pt idx="530">560</cx:pt>
          <cx:pt idx="531">560</cx:pt>
          <cx:pt idx="532">560</cx:pt>
          <cx:pt idx="533">560</cx:pt>
          <cx:pt idx="534">560</cx:pt>
          <cx:pt idx="535">560</cx:pt>
          <cx:pt idx="536">560</cx:pt>
          <cx:pt idx="537">560</cx:pt>
          <cx:pt idx="538">560</cx:pt>
          <cx:pt idx="539">560</cx:pt>
          <cx:pt idx="540">560</cx:pt>
          <cx:pt idx="541">560</cx:pt>
          <cx:pt idx="542">560</cx:pt>
          <cx:pt idx="543">560</cx:pt>
          <cx:pt idx="544">560</cx:pt>
          <cx:pt idx="545">560</cx:pt>
          <cx:pt idx="546">560</cx:pt>
          <cx:pt idx="547">560</cx:pt>
          <cx:pt idx="548">560</cx:pt>
          <cx:pt idx="549">560</cx:pt>
          <cx:pt idx="550">560</cx:pt>
          <cx:pt idx="551">560</cx:pt>
          <cx:pt idx="552">560</cx:pt>
          <cx:pt idx="553">560</cx:pt>
          <cx:pt idx="554">560</cx:pt>
          <cx:pt idx="555">570</cx:pt>
          <cx:pt idx="556">570</cx:pt>
          <cx:pt idx="557">570</cx:pt>
          <cx:pt idx="558">570</cx:pt>
          <cx:pt idx="559">570</cx:pt>
          <cx:pt idx="560">570</cx:pt>
          <cx:pt idx="561">570</cx:pt>
          <cx:pt idx="562">570</cx:pt>
          <cx:pt idx="563">570</cx:pt>
          <cx:pt idx="564">570</cx:pt>
          <cx:pt idx="565">570</cx:pt>
          <cx:pt idx="566">570</cx:pt>
          <cx:pt idx="567">570</cx:pt>
          <cx:pt idx="568">570</cx:pt>
          <cx:pt idx="569">570</cx:pt>
          <cx:pt idx="570">570</cx:pt>
          <cx:pt idx="571">570</cx:pt>
          <cx:pt idx="572">570</cx:pt>
          <cx:pt idx="573">570</cx:pt>
          <cx:pt idx="574">570</cx:pt>
          <cx:pt idx="575">570</cx:pt>
          <cx:pt idx="576">570</cx:pt>
          <cx:pt idx="577">570</cx:pt>
          <cx:pt idx="578">570</cx:pt>
          <cx:pt idx="579">570</cx:pt>
          <cx:pt idx="580">570</cx:pt>
          <cx:pt idx="581">570</cx:pt>
          <cx:pt idx="582">570</cx:pt>
          <cx:pt idx="583">570</cx:pt>
          <cx:pt idx="584">570</cx:pt>
          <cx:pt idx="585">570</cx:pt>
          <cx:pt idx="586">570</cx:pt>
          <cx:pt idx="587">570</cx:pt>
          <cx:pt idx="588">570</cx:pt>
          <cx:pt idx="589">570</cx:pt>
          <cx:pt idx="590">570</cx:pt>
          <cx:pt idx="591">570</cx:pt>
          <cx:pt idx="592">570</cx:pt>
          <cx:pt idx="593">570</cx:pt>
          <cx:pt idx="594">570</cx:pt>
          <cx:pt idx="595">570</cx:pt>
          <cx:pt idx="596">570</cx:pt>
          <cx:pt idx="597">570</cx:pt>
          <cx:pt idx="598">570</cx:pt>
          <cx:pt idx="599">570</cx:pt>
          <cx:pt idx="600">570</cx:pt>
          <cx:pt idx="601">570</cx:pt>
          <cx:pt idx="602">570</cx:pt>
          <cx:pt idx="603">570</cx:pt>
          <cx:pt idx="604">570</cx:pt>
          <cx:pt idx="605">570</cx:pt>
          <cx:pt idx="606">570</cx:pt>
          <cx:pt idx="607">570</cx:pt>
          <cx:pt idx="608">580</cx:pt>
          <cx:pt idx="609">580</cx:pt>
          <cx:pt idx="610">580</cx:pt>
          <cx:pt idx="611">580</cx:pt>
          <cx:pt idx="612">580</cx:pt>
          <cx:pt idx="613">580</cx:pt>
          <cx:pt idx="614">580</cx:pt>
          <cx:pt idx="615">580</cx:pt>
          <cx:pt idx="616">580</cx:pt>
          <cx:pt idx="617">580</cx:pt>
          <cx:pt idx="618">580</cx:pt>
          <cx:pt idx="619">580</cx:pt>
          <cx:pt idx="620">580</cx:pt>
          <cx:pt idx="621">580</cx:pt>
          <cx:pt idx="622">580</cx:pt>
          <cx:pt idx="623">580</cx:pt>
          <cx:pt idx="624">580</cx:pt>
          <cx:pt idx="625">580</cx:pt>
          <cx:pt idx="626">580</cx:pt>
          <cx:pt idx="627">580</cx:pt>
          <cx:pt idx="628">580</cx:pt>
          <cx:pt idx="629">580</cx:pt>
          <cx:pt idx="630">580</cx:pt>
          <cx:pt idx="631">580</cx:pt>
          <cx:pt idx="632">580</cx:pt>
          <cx:pt idx="633">580</cx:pt>
          <cx:pt idx="634">580</cx:pt>
          <cx:pt idx="635">580</cx:pt>
          <cx:pt idx="636">580</cx:pt>
          <cx:pt idx="637">580</cx:pt>
          <cx:pt idx="638">580</cx:pt>
          <cx:pt idx="639">580</cx:pt>
          <cx:pt idx="640">580</cx:pt>
          <cx:pt idx="641">580</cx:pt>
          <cx:pt idx="642">580</cx:pt>
          <cx:pt idx="643">580</cx:pt>
          <cx:pt idx="644">580</cx:pt>
          <cx:pt idx="645">580</cx:pt>
          <cx:pt idx="646">580</cx:pt>
          <cx:pt idx="647">580</cx:pt>
          <cx:pt idx="648">580</cx:pt>
          <cx:pt idx="649">580</cx:pt>
          <cx:pt idx="650">580</cx:pt>
          <cx:pt idx="651">580</cx:pt>
          <cx:pt idx="652">580</cx:pt>
          <cx:pt idx="653">580</cx:pt>
          <cx:pt idx="654">580</cx:pt>
          <cx:pt idx="655">580</cx:pt>
          <cx:pt idx="656">580</cx:pt>
          <cx:pt idx="657">590</cx:pt>
          <cx:pt idx="658">590</cx:pt>
          <cx:pt idx="659">590</cx:pt>
          <cx:pt idx="660">590</cx:pt>
          <cx:pt idx="661">590</cx:pt>
          <cx:pt idx="662">590</cx:pt>
          <cx:pt idx="663">590</cx:pt>
          <cx:pt idx="664">590</cx:pt>
          <cx:pt idx="665">590</cx:pt>
          <cx:pt idx="666">590</cx:pt>
          <cx:pt idx="667">590</cx:pt>
          <cx:pt idx="668">590</cx:pt>
          <cx:pt idx="669">590</cx:pt>
          <cx:pt idx="670">590</cx:pt>
          <cx:pt idx="671">590</cx:pt>
          <cx:pt idx="672">590</cx:pt>
          <cx:pt idx="673">590</cx:pt>
          <cx:pt idx="674">590</cx:pt>
          <cx:pt idx="675">590</cx:pt>
          <cx:pt idx="676">590</cx:pt>
          <cx:pt idx="677">590</cx:pt>
          <cx:pt idx="678">590</cx:pt>
          <cx:pt idx="679">590</cx:pt>
          <cx:pt idx="680">590</cx:pt>
          <cx:pt idx="681">590</cx:pt>
          <cx:pt idx="682">590</cx:pt>
          <cx:pt idx="683">590</cx:pt>
          <cx:pt idx="684">590</cx:pt>
          <cx:pt idx="685">590</cx:pt>
          <cx:pt idx="686">590</cx:pt>
          <cx:pt idx="687">590</cx:pt>
          <cx:pt idx="688">590</cx:pt>
          <cx:pt idx="689">590</cx:pt>
          <cx:pt idx="690">590</cx:pt>
          <cx:pt idx="691">590</cx:pt>
          <cx:pt idx="692">600</cx:pt>
          <cx:pt idx="693">600</cx:pt>
          <cx:pt idx="694">600</cx:pt>
          <cx:pt idx="695">600</cx:pt>
          <cx:pt idx="696">600</cx:pt>
          <cx:pt idx="697">600</cx:pt>
          <cx:pt idx="698">600</cx:pt>
          <cx:pt idx="699">600</cx:pt>
          <cx:pt idx="700">600</cx:pt>
          <cx:pt idx="701">600</cx:pt>
          <cx:pt idx="702">600</cx:pt>
          <cx:pt idx="703">600</cx:pt>
          <cx:pt idx="704">600</cx:pt>
          <cx:pt idx="705">600</cx:pt>
          <cx:pt idx="706">600</cx:pt>
          <cx:pt idx="707">600</cx:pt>
          <cx:pt idx="708">600</cx:pt>
          <cx:pt idx="709">600</cx:pt>
          <cx:pt idx="710">600</cx:pt>
          <cx:pt idx="711">600</cx:pt>
          <cx:pt idx="712">600</cx:pt>
          <cx:pt idx="713">600</cx:pt>
          <cx:pt idx="714">600</cx:pt>
          <cx:pt idx="715">600</cx:pt>
          <cx:pt idx="716">600</cx:pt>
          <cx:pt idx="717">600</cx:pt>
          <cx:pt idx="718">600</cx:pt>
          <cx:pt idx="719">600</cx:pt>
          <cx:pt idx="720">600</cx:pt>
          <cx:pt idx="721">600</cx:pt>
          <cx:pt idx="722">600</cx:pt>
          <cx:pt idx="723">600</cx:pt>
          <cx:pt idx="724">600</cx:pt>
          <cx:pt idx="725">600</cx:pt>
          <cx:pt idx="726">600</cx:pt>
          <cx:pt idx="727">600</cx:pt>
          <cx:pt idx="728">600</cx:pt>
          <cx:pt idx="729">600</cx:pt>
          <cx:pt idx="730">600</cx:pt>
          <cx:pt idx="731">600</cx:pt>
          <cx:pt idx="732">610</cx:pt>
          <cx:pt idx="733">610</cx:pt>
          <cx:pt idx="734">610</cx:pt>
          <cx:pt idx="735">610</cx:pt>
          <cx:pt idx="736">610</cx:pt>
          <cx:pt idx="737">610</cx:pt>
          <cx:pt idx="738">610</cx:pt>
          <cx:pt idx="739">610</cx:pt>
          <cx:pt idx="740">610</cx:pt>
          <cx:pt idx="741">610</cx:pt>
          <cx:pt idx="742">610</cx:pt>
          <cx:pt idx="743">610</cx:pt>
          <cx:pt idx="744">610</cx:pt>
          <cx:pt idx="745">610</cx:pt>
          <cx:pt idx="746">610</cx:pt>
          <cx:pt idx="747">610</cx:pt>
          <cx:pt idx="748">610</cx:pt>
          <cx:pt idx="749">610</cx:pt>
          <cx:pt idx="750">610</cx:pt>
          <cx:pt idx="751">610</cx:pt>
          <cx:pt idx="752">610</cx:pt>
          <cx:pt idx="753">610</cx:pt>
          <cx:pt idx="754">610</cx:pt>
          <cx:pt idx="755">610</cx:pt>
          <cx:pt idx="756">610</cx:pt>
          <cx:pt idx="757">610</cx:pt>
          <cx:pt idx="758">610</cx:pt>
          <cx:pt idx="759">610</cx:pt>
          <cx:pt idx="760">620</cx:pt>
          <cx:pt idx="761">620</cx:pt>
          <cx:pt idx="762">620</cx:pt>
          <cx:pt idx="763">620</cx:pt>
          <cx:pt idx="764">620</cx:pt>
          <cx:pt idx="765">620</cx:pt>
          <cx:pt idx="766">620</cx:pt>
          <cx:pt idx="767">620</cx:pt>
          <cx:pt idx="768">620</cx:pt>
          <cx:pt idx="769">620</cx:pt>
          <cx:pt idx="770">620</cx:pt>
          <cx:pt idx="771">620</cx:pt>
          <cx:pt idx="772">620</cx:pt>
          <cx:pt idx="773">620</cx:pt>
          <cx:pt idx="774">620</cx:pt>
          <cx:pt idx="775">620</cx:pt>
          <cx:pt idx="776">620</cx:pt>
          <cx:pt idx="777">620</cx:pt>
          <cx:pt idx="778">620</cx:pt>
          <cx:pt idx="779">620</cx:pt>
          <cx:pt idx="780">620</cx:pt>
          <cx:pt idx="781">620</cx:pt>
          <cx:pt idx="782">620</cx:pt>
          <cx:pt idx="783">620</cx:pt>
          <cx:pt idx="784">620</cx:pt>
          <cx:pt idx="785">620</cx:pt>
          <cx:pt idx="786">620</cx:pt>
          <cx:pt idx="787">620</cx:pt>
          <cx:pt idx="788">620</cx:pt>
          <cx:pt idx="789">620</cx:pt>
          <cx:pt idx="790">630</cx:pt>
          <cx:pt idx="791">630</cx:pt>
          <cx:pt idx="792">630</cx:pt>
          <cx:pt idx="793">630</cx:pt>
          <cx:pt idx="794">630</cx:pt>
          <cx:pt idx="795">630</cx:pt>
          <cx:pt idx="796">630</cx:pt>
          <cx:pt idx="797">630</cx:pt>
          <cx:pt idx="798">630</cx:pt>
          <cx:pt idx="799">630</cx:pt>
          <cx:pt idx="800">630</cx:pt>
          <cx:pt idx="801">630</cx:pt>
          <cx:pt idx="802">630</cx:pt>
          <cx:pt idx="803">630</cx:pt>
          <cx:pt idx="804">630</cx:pt>
          <cx:pt idx="805">630</cx:pt>
          <cx:pt idx="806">630</cx:pt>
          <cx:pt idx="807">630</cx:pt>
          <cx:pt idx="808">640</cx:pt>
          <cx:pt idx="809">640</cx:pt>
          <cx:pt idx="810">640</cx:pt>
          <cx:pt idx="811">640</cx:pt>
          <cx:pt idx="812">640</cx:pt>
          <cx:pt idx="813">640</cx:pt>
          <cx:pt idx="814">640</cx:pt>
          <cx:pt idx="815">640</cx:pt>
          <cx:pt idx="816">640</cx:pt>
          <cx:pt idx="817">640</cx:pt>
          <cx:pt idx="818">640</cx:pt>
          <cx:pt idx="819">640</cx:pt>
          <cx:pt idx="820">640</cx:pt>
          <cx:pt idx="821">640</cx:pt>
          <cx:pt idx="822">640</cx:pt>
          <cx:pt idx="823">640</cx:pt>
          <cx:pt idx="824">640</cx:pt>
          <cx:pt idx="825">640</cx:pt>
          <cx:pt idx="826">640</cx:pt>
          <cx:pt idx="827">640</cx:pt>
          <cx:pt idx="828">640</cx:pt>
          <cx:pt idx="829">640</cx:pt>
          <cx:pt idx="830">650</cx:pt>
          <cx:pt idx="831">650</cx:pt>
          <cx:pt idx="832">650</cx:pt>
          <cx:pt idx="833">650</cx:pt>
          <cx:pt idx="834">650</cx:pt>
          <cx:pt idx="835">650</cx:pt>
          <cx:pt idx="836">650</cx:pt>
          <cx:pt idx="837">650</cx:pt>
          <cx:pt idx="838">650</cx:pt>
          <cx:pt idx="839">650</cx:pt>
          <cx:pt idx="840">650</cx:pt>
          <cx:pt idx="841">650</cx:pt>
          <cx:pt idx="842">660</cx:pt>
          <cx:pt idx="843">660</cx:pt>
          <cx:pt idx="844">660</cx:pt>
          <cx:pt idx="845">660</cx:pt>
          <cx:pt idx="846">660</cx:pt>
          <cx:pt idx="847">660</cx:pt>
          <cx:pt idx="848">660</cx:pt>
          <cx:pt idx="849">660</cx:pt>
          <cx:pt idx="850">670</cx:pt>
          <cx:pt idx="851">670</cx:pt>
          <cx:pt idx="852">670</cx:pt>
          <cx:pt idx="853">670</cx:pt>
          <cx:pt idx="854">670</cx:pt>
          <cx:pt idx="855">670</cx:pt>
          <cx:pt idx="856">670</cx:pt>
          <cx:pt idx="857">670</cx:pt>
          <cx:pt idx="858">680</cx:pt>
          <cx:pt idx="859">680</cx:pt>
          <cx:pt idx="860">680</cx:pt>
          <cx:pt idx="861">680</cx:pt>
          <cx:pt idx="862">690</cx:pt>
          <cx:pt idx="863">690</cx:pt>
          <cx:pt idx="864">690</cx:pt>
          <cx:pt idx="865">690</cx:pt>
          <cx:pt idx="866">700</cx:pt>
          <cx:pt idx="867">700</cx:pt>
          <cx:pt idx="868">700</cx:pt>
          <cx:pt idx="869">700</cx:pt>
          <cx:pt idx="870">700</cx:pt>
          <cx:pt idx="871">700</cx:pt>
          <cx:pt idx="872">740</cx:pt>
          <cx:pt idx="873">740</cx:pt>
          <cx:pt idx="874">450</cx:pt>
          <cx:pt idx="875">450</cx:pt>
          <cx:pt idx="876">450</cx:pt>
          <cx:pt idx="877">450</cx:pt>
          <cx:pt idx="878">450</cx:pt>
          <cx:pt idx="879">450</cx:pt>
          <cx:pt idx="880">450</cx:pt>
          <cx:pt idx="881">450</cx:pt>
          <cx:pt idx="882">460</cx:pt>
          <cx:pt idx="883">460</cx:pt>
          <cx:pt idx="884">470</cx:pt>
          <cx:pt idx="885">470</cx:pt>
          <cx:pt idx="886">470</cx:pt>
          <cx:pt idx="887">470</cx:pt>
          <cx:pt idx="888">470</cx:pt>
          <cx:pt idx="889">470</cx:pt>
          <cx:pt idx="890">470</cx:pt>
          <cx:pt idx="891">470</cx:pt>
          <cx:pt idx="892">470</cx:pt>
          <cx:pt idx="893">470</cx:pt>
          <cx:pt idx="894">480</cx:pt>
          <cx:pt idx="895">480</cx:pt>
          <cx:pt idx="896">480</cx:pt>
          <cx:pt idx="897">480</cx:pt>
          <cx:pt idx="898">480</cx:pt>
          <cx:pt idx="899">480</cx:pt>
          <cx:pt idx="900">480</cx:pt>
          <cx:pt idx="901">480</cx:pt>
          <cx:pt idx="902">480</cx:pt>
          <cx:pt idx="903">480</cx:pt>
          <cx:pt idx="904">480</cx:pt>
          <cx:pt idx="905">480</cx:pt>
          <cx:pt idx="906">480</cx:pt>
          <cx:pt idx="907">480</cx:pt>
          <cx:pt idx="908">490</cx:pt>
          <cx:pt idx="909">490</cx:pt>
          <cx:pt idx="910">490</cx:pt>
          <cx:pt idx="911">490</cx:pt>
          <cx:pt idx="912">490</cx:pt>
          <cx:pt idx="913">490</cx:pt>
          <cx:pt idx="914">490</cx:pt>
          <cx:pt idx="915">490</cx:pt>
          <cx:pt idx="916">490</cx:pt>
          <cx:pt idx="917">490</cx:pt>
          <cx:pt idx="918">490</cx:pt>
          <cx:pt idx="919">490</cx:pt>
          <cx:pt idx="920">490</cx:pt>
          <cx:pt idx="921">490</cx:pt>
          <cx:pt idx="922">490</cx:pt>
          <cx:pt idx="923">490</cx:pt>
          <cx:pt idx="924">490</cx:pt>
          <cx:pt idx="925">490</cx:pt>
          <cx:pt idx="926">500</cx:pt>
          <cx:pt idx="927">500</cx:pt>
          <cx:pt idx="928">500</cx:pt>
          <cx:pt idx="929">500</cx:pt>
          <cx:pt idx="930">500</cx:pt>
          <cx:pt idx="931">500</cx:pt>
          <cx:pt idx="932">500</cx:pt>
          <cx:pt idx="933">500</cx:pt>
          <cx:pt idx="934">500</cx:pt>
          <cx:pt idx="935">500</cx:pt>
          <cx:pt idx="936">500</cx:pt>
          <cx:pt idx="937">500</cx:pt>
          <cx:pt idx="938">500</cx:pt>
          <cx:pt idx="939">500</cx:pt>
          <cx:pt idx="940">500</cx:pt>
          <cx:pt idx="941">500</cx:pt>
          <cx:pt idx="942">500</cx:pt>
          <cx:pt idx="943">500</cx:pt>
          <cx:pt idx="944">500</cx:pt>
          <cx:pt idx="945">500</cx:pt>
          <cx:pt idx="946">500</cx:pt>
          <cx:pt idx="947">500</cx:pt>
          <cx:pt idx="948">500</cx:pt>
          <cx:pt idx="949">510</cx:pt>
          <cx:pt idx="950">510</cx:pt>
          <cx:pt idx="951">510</cx:pt>
          <cx:pt idx="952">510</cx:pt>
          <cx:pt idx="953">510</cx:pt>
          <cx:pt idx="954">510</cx:pt>
          <cx:pt idx="955">510</cx:pt>
          <cx:pt idx="956">510</cx:pt>
          <cx:pt idx="957">510</cx:pt>
          <cx:pt idx="958">510</cx:pt>
          <cx:pt idx="959">510</cx:pt>
          <cx:pt idx="960">510</cx:pt>
          <cx:pt idx="961">510</cx:pt>
          <cx:pt idx="962">510</cx:pt>
          <cx:pt idx="963">510</cx:pt>
          <cx:pt idx="964">510</cx:pt>
          <cx:pt idx="965">510</cx:pt>
          <cx:pt idx="966">510</cx:pt>
          <cx:pt idx="967">510</cx:pt>
          <cx:pt idx="968">510</cx:pt>
          <cx:pt idx="969">510</cx:pt>
          <cx:pt idx="970">510</cx:pt>
          <cx:pt idx="971">510</cx:pt>
          <cx:pt idx="972">510</cx:pt>
          <cx:pt idx="973">510</cx:pt>
          <cx:pt idx="974">510</cx:pt>
          <cx:pt idx="975">510</cx:pt>
          <cx:pt idx="976">510</cx:pt>
          <cx:pt idx="977">510</cx:pt>
          <cx:pt idx="978">510</cx:pt>
          <cx:pt idx="979">510</cx:pt>
          <cx:pt idx="980">510</cx:pt>
          <cx:pt idx="981">510</cx:pt>
          <cx:pt idx="982">510</cx:pt>
          <cx:pt idx="983">510</cx:pt>
          <cx:pt idx="984">510</cx:pt>
          <cx:pt idx="985">510</cx:pt>
          <cx:pt idx="986">510</cx:pt>
          <cx:pt idx="987">510</cx:pt>
          <cx:pt idx="988">510</cx:pt>
          <cx:pt idx="989">510</cx:pt>
          <cx:pt idx="990">510</cx:pt>
          <cx:pt idx="991">510</cx:pt>
          <cx:pt idx="992">510</cx:pt>
          <cx:pt idx="993">520</cx:pt>
          <cx:pt idx="994">520</cx:pt>
          <cx:pt idx="995">520</cx:pt>
          <cx:pt idx="996">520</cx:pt>
          <cx:pt idx="997">520</cx:pt>
          <cx:pt idx="998">520</cx:pt>
          <cx:pt idx="999">520</cx:pt>
          <cx:pt idx="1000">520</cx:pt>
          <cx:pt idx="1001">520</cx:pt>
          <cx:pt idx="1002">520</cx:pt>
          <cx:pt idx="1003">520</cx:pt>
          <cx:pt idx="1004">520</cx:pt>
          <cx:pt idx="1005">520</cx:pt>
          <cx:pt idx="1006">520</cx:pt>
          <cx:pt idx="1007">520</cx:pt>
          <cx:pt idx="1008">520</cx:pt>
          <cx:pt idx="1009">520</cx:pt>
          <cx:pt idx="1010">520</cx:pt>
          <cx:pt idx="1011">520</cx:pt>
          <cx:pt idx="1012">520</cx:pt>
          <cx:pt idx="1013">520</cx:pt>
          <cx:pt idx="1014">520</cx:pt>
          <cx:pt idx="1015">520</cx:pt>
          <cx:pt idx="1016">520</cx:pt>
          <cx:pt idx="1017">520</cx:pt>
          <cx:pt idx="1018">520</cx:pt>
          <cx:pt idx="1019">520</cx:pt>
          <cx:pt idx="1020">520</cx:pt>
          <cx:pt idx="1021">520</cx:pt>
          <cx:pt idx="1022">520</cx:pt>
          <cx:pt idx="1023">520</cx:pt>
          <cx:pt idx="1024">520</cx:pt>
          <cx:pt idx="1025">520</cx:pt>
          <cx:pt idx="1026">520</cx:pt>
          <cx:pt idx="1027">520</cx:pt>
          <cx:pt idx="1028">520</cx:pt>
          <cx:pt idx="1029">520</cx:pt>
          <cx:pt idx="1030">530</cx:pt>
          <cx:pt idx="1031">530</cx:pt>
          <cx:pt idx="1032">530</cx:pt>
          <cx:pt idx="1033">530</cx:pt>
          <cx:pt idx="1034">530</cx:pt>
          <cx:pt idx="1035">530</cx:pt>
          <cx:pt idx="1036">530</cx:pt>
          <cx:pt idx="1037">530</cx:pt>
          <cx:pt idx="1038">530</cx:pt>
          <cx:pt idx="1039">530</cx:pt>
          <cx:pt idx="1040">530</cx:pt>
          <cx:pt idx="1041">530</cx:pt>
          <cx:pt idx="1042">530</cx:pt>
          <cx:pt idx="1043">530</cx:pt>
          <cx:pt idx="1044">530</cx:pt>
          <cx:pt idx="1045">530</cx:pt>
          <cx:pt idx="1046">530</cx:pt>
          <cx:pt idx="1047">530</cx:pt>
          <cx:pt idx="1048">530</cx:pt>
          <cx:pt idx="1049">530</cx:pt>
          <cx:pt idx="1050">530</cx:pt>
          <cx:pt idx="1051">530</cx:pt>
          <cx:pt idx="1052">530</cx:pt>
          <cx:pt idx="1053">530</cx:pt>
          <cx:pt idx="1054">530</cx:pt>
          <cx:pt idx="1055">530</cx:pt>
          <cx:pt idx="1056">530</cx:pt>
          <cx:pt idx="1057">530</cx:pt>
          <cx:pt idx="1058">530</cx:pt>
          <cx:pt idx="1059">530</cx:pt>
          <cx:pt idx="1060">530</cx:pt>
          <cx:pt idx="1061">530</cx:pt>
          <cx:pt idx="1062">530</cx:pt>
          <cx:pt idx="1063">530</cx:pt>
          <cx:pt idx="1064">530</cx:pt>
          <cx:pt idx="1065">530</cx:pt>
          <cx:pt idx="1066">530</cx:pt>
          <cx:pt idx="1067">530</cx:pt>
          <cx:pt idx="1068">530</cx:pt>
          <cx:pt idx="1069">530</cx:pt>
          <cx:pt idx="1070">530</cx:pt>
          <cx:pt idx="1071">530</cx:pt>
          <cx:pt idx="1072">530</cx:pt>
          <cx:pt idx="1073">530</cx:pt>
          <cx:pt idx="1074">530</cx:pt>
          <cx:pt idx="1075">530</cx:pt>
          <cx:pt idx="1076">530</cx:pt>
          <cx:pt idx="1077">530</cx:pt>
          <cx:pt idx="1078">530</cx:pt>
          <cx:pt idx="1079">530</cx:pt>
          <cx:pt idx="1080">530</cx:pt>
          <cx:pt idx="1081">530</cx:pt>
          <cx:pt idx="1082">530</cx:pt>
          <cx:pt idx="1083">530</cx:pt>
          <cx:pt idx="1084">530</cx:pt>
          <cx:pt idx="1085">530</cx:pt>
          <cx:pt idx="1086">530</cx:pt>
          <cx:pt idx="1087">530</cx:pt>
          <cx:pt idx="1088">530</cx:pt>
          <cx:pt idx="1089">530</cx:pt>
          <cx:pt idx="1090">530</cx:pt>
          <cx:pt idx="1091">530</cx:pt>
          <cx:pt idx="1092">530</cx:pt>
          <cx:pt idx="1093">530</cx:pt>
          <cx:pt idx="1094">530</cx:pt>
          <cx:pt idx="1095">530</cx:pt>
          <cx:pt idx="1096">530</cx:pt>
          <cx:pt idx="1097">530</cx:pt>
          <cx:pt idx="1098">530</cx:pt>
          <cx:pt idx="1099">530</cx:pt>
          <cx:pt idx="1100">540</cx:pt>
          <cx:pt idx="1101">540</cx:pt>
          <cx:pt idx="1102">540</cx:pt>
          <cx:pt idx="1103">540</cx:pt>
          <cx:pt idx="1104">540</cx:pt>
          <cx:pt idx="1105">540</cx:pt>
          <cx:pt idx="1106">540</cx:pt>
          <cx:pt idx="1107">540</cx:pt>
          <cx:pt idx="1108">540</cx:pt>
          <cx:pt idx="1109">540</cx:pt>
          <cx:pt idx="1110">540</cx:pt>
          <cx:pt idx="1111">540</cx:pt>
          <cx:pt idx="1112">540</cx:pt>
          <cx:pt idx="1113">540</cx:pt>
          <cx:pt idx="1114">540</cx:pt>
          <cx:pt idx="1115">540</cx:pt>
          <cx:pt idx="1116">540</cx:pt>
          <cx:pt idx="1117">540</cx:pt>
          <cx:pt idx="1118">540</cx:pt>
          <cx:pt idx="1119">540</cx:pt>
          <cx:pt idx="1120">540</cx:pt>
          <cx:pt idx="1121">540</cx:pt>
          <cx:pt idx="1122">540</cx:pt>
          <cx:pt idx="1123">540</cx:pt>
          <cx:pt idx="1124">540</cx:pt>
          <cx:pt idx="1125">540</cx:pt>
          <cx:pt idx="1126">540</cx:pt>
          <cx:pt idx="1127">540</cx:pt>
          <cx:pt idx="1128">540</cx:pt>
          <cx:pt idx="1129">540</cx:pt>
          <cx:pt idx="1130">540</cx:pt>
          <cx:pt idx="1131">540</cx:pt>
          <cx:pt idx="1132">540</cx:pt>
          <cx:pt idx="1133">540</cx:pt>
          <cx:pt idx="1134">540</cx:pt>
          <cx:pt idx="1135">540</cx:pt>
          <cx:pt idx="1136">540</cx:pt>
          <cx:pt idx="1137">540</cx:pt>
          <cx:pt idx="1138">540</cx:pt>
          <cx:pt idx="1139">540</cx:pt>
          <cx:pt idx="1140">540</cx:pt>
          <cx:pt idx="1141">540</cx:pt>
          <cx:pt idx="1142">540</cx:pt>
          <cx:pt idx="1143">540</cx:pt>
          <cx:pt idx="1144">540</cx:pt>
          <cx:pt idx="1145">540</cx:pt>
          <cx:pt idx="1146">540</cx:pt>
          <cx:pt idx="1147">540</cx:pt>
          <cx:pt idx="1148">540</cx:pt>
          <cx:pt idx="1149">540</cx:pt>
          <cx:pt idx="1150">540</cx:pt>
          <cx:pt idx="1151">540</cx:pt>
          <cx:pt idx="1152">540</cx:pt>
          <cx:pt idx="1153">540</cx:pt>
          <cx:pt idx="1154">540</cx:pt>
          <cx:pt idx="1155">540</cx:pt>
          <cx:pt idx="1156">540</cx:pt>
          <cx:pt idx="1157">540</cx:pt>
          <cx:pt idx="1158">540</cx:pt>
          <cx:pt idx="1159">540</cx:pt>
          <cx:pt idx="1160">540</cx:pt>
          <cx:pt idx="1161">540</cx:pt>
          <cx:pt idx="1162">540</cx:pt>
          <cx:pt idx="1163">550</cx:pt>
          <cx:pt idx="1164">550</cx:pt>
          <cx:pt idx="1165">550</cx:pt>
          <cx:pt idx="1166">550</cx:pt>
          <cx:pt idx="1167">550</cx:pt>
          <cx:pt idx="1168">550</cx:pt>
          <cx:pt idx="1169">550</cx:pt>
          <cx:pt idx="1170">550</cx:pt>
          <cx:pt idx="1171">550</cx:pt>
          <cx:pt idx="1172">550</cx:pt>
          <cx:pt idx="1173">550</cx:pt>
          <cx:pt idx="1174">550</cx:pt>
          <cx:pt idx="1175">550</cx:pt>
          <cx:pt idx="1176">550</cx:pt>
          <cx:pt idx="1177">550</cx:pt>
          <cx:pt idx="1178">550</cx:pt>
          <cx:pt idx="1179">550</cx:pt>
          <cx:pt idx="1180">550</cx:pt>
          <cx:pt idx="1181">550</cx:pt>
          <cx:pt idx="1182">550</cx:pt>
          <cx:pt idx="1183">550</cx:pt>
          <cx:pt idx="1184">550</cx:pt>
          <cx:pt idx="1185">550</cx:pt>
          <cx:pt idx="1186">550</cx:pt>
          <cx:pt idx="1187">550</cx:pt>
          <cx:pt idx="1188">550</cx:pt>
          <cx:pt idx="1189">550</cx:pt>
          <cx:pt idx="1190">550</cx:pt>
          <cx:pt idx="1191">550</cx:pt>
          <cx:pt idx="1192">550</cx:pt>
          <cx:pt idx="1193">550</cx:pt>
          <cx:pt idx="1194">550</cx:pt>
          <cx:pt idx="1195">550</cx:pt>
          <cx:pt idx="1196">550</cx:pt>
          <cx:pt idx="1197">550</cx:pt>
          <cx:pt idx="1198">550</cx:pt>
          <cx:pt idx="1199">550</cx:pt>
          <cx:pt idx="1200">550</cx:pt>
          <cx:pt idx="1201">550</cx:pt>
          <cx:pt idx="1202">550</cx:pt>
          <cx:pt idx="1203">550</cx:pt>
          <cx:pt idx="1204">550</cx:pt>
          <cx:pt idx="1205">550</cx:pt>
          <cx:pt idx="1206">550</cx:pt>
          <cx:pt idx="1207">550</cx:pt>
          <cx:pt idx="1208">550</cx:pt>
          <cx:pt idx="1209">550</cx:pt>
          <cx:pt idx="1210">550</cx:pt>
          <cx:pt idx="1211">550</cx:pt>
          <cx:pt idx="1212">550</cx:pt>
          <cx:pt idx="1213">550</cx:pt>
          <cx:pt idx="1214">550</cx:pt>
          <cx:pt idx="1215">550</cx:pt>
          <cx:pt idx="1216">550</cx:pt>
          <cx:pt idx="1217">550</cx:pt>
          <cx:pt idx="1218">550</cx:pt>
          <cx:pt idx="1219">550</cx:pt>
          <cx:pt idx="1220">550</cx:pt>
          <cx:pt idx="1221">550</cx:pt>
          <cx:pt idx="1222">550</cx:pt>
          <cx:pt idx="1223">550</cx:pt>
          <cx:pt idx="1224">550</cx:pt>
          <cx:pt idx="1225">550</cx:pt>
          <cx:pt idx="1226">550</cx:pt>
          <cx:pt idx="1227">560</cx:pt>
          <cx:pt idx="1228">560</cx:pt>
          <cx:pt idx="1229">560</cx:pt>
          <cx:pt idx="1230">560</cx:pt>
          <cx:pt idx="1231">560</cx:pt>
          <cx:pt idx="1232">560</cx:pt>
          <cx:pt idx="1233">560</cx:pt>
          <cx:pt idx="1234">560</cx:pt>
          <cx:pt idx="1235">560</cx:pt>
          <cx:pt idx="1236">560</cx:pt>
          <cx:pt idx="1237">560</cx:pt>
          <cx:pt idx="1238">560</cx:pt>
          <cx:pt idx="1239">560</cx:pt>
          <cx:pt idx="1240">560</cx:pt>
          <cx:pt idx="1241">560</cx:pt>
          <cx:pt idx="1242">560</cx:pt>
          <cx:pt idx="1243">560</cx:pt>
          <cx:pt idx="1244">560</cx:pt>
          <cx:pt idx="1245">560</cx:pt>
          <cx:pt idx="1246">560</cx:pt>
          <cx:pt idx="1247">560</cx:pt>
          <cx:pt idx="1248">560</cx:pt>
          <cx:pt idx="1249">560</cx:pt>
          <cx:pt idx="1250">560</cx:pt>
          <cx:pt idx="1251">560</cx:pt>
          <cx:pt idx="1252">560</cx:pt>
          <cx:pt idx="1253">560</cx:pt>
          <cx:pt idx="1254">560</cx:pt>
          <cx:pt idx="1255">560</cx:pt>
          <cx:pt idx="1256">560</cx:pt>
          <cx:pt idx="1257">560</cx:pt>
          <cx:pt idx="1258">560</cx:pt>
          <cx:pt idx="1259">560</cx:pt>
          <cx:pt idx="1260">560</cx:pt>
          <cx:pt idx="1261">560</cx:pt>
          <cx:pt idx="1262">560</cx:pt>
          <cx:pt idx="1263">560</cx:pt>
          <cx:pt idx="1264">560</cx:pt>
          <cx:pt idx="1265">560</cx:pt>
          <cx:pt idx="1266">560</cx:pt>
          <cx:pt idx="1267">560</cx:pt>
          <cx:pt idx="1268">560</cx:pt>
          <cx:pt idx="1269">560</cx:pt>
          <cx:pt idx="1270">560</cx:pt>
          <cx:pt idx="1271">560</cx:pt>
          <cx:pt idx="1272">560</cx:pt>
          <cx:pt idx="1273">560</cx:pt>
          <cx:pt idx="1274">560</cx:pt>
          <cx:pt idx="1275">560</cx:pt>
          <cx:pt idx="1276">560</cx:pt>
          <cx:pt idx="1277">560</cx:pt>
          <cx:pt idx="1278">560</cx:pt>
          <cx:pt idx="1279">560</cx:pt>
          <cx:pt idx="1280">560</cx:pt>
          <cx:pt idx="1281">560</cx:pt>
          <cx:pt idx="1282">560</cx:pt>
          <cx:pt idx="1283">560</cx:pt>
          <cx:pt idx="1284">560</cx:pt>
          <cx:pt idx="1285">560</cx:pt>
          <cx:pt idx="1286">560</cx:pt>
          <cx:pt idx="1287">560</cx:pt>
          <cx:pt idx="1288">560</cx:pt>
          <cx:pt idx="1289">560</cx:pt>
          <cx:pt idx="1290">560</cx:pt>
          <cx:pt idx="1291">560</cx:pt>
          <cx:pt idx="1292">560</cx:pt>
          <cx:pt idx="1293">560</cx:pt>
          <cx:pt idx="1294">560</cx:pt>
          <cx:pt idx="1295">560</cx:pt>
          <cx:pt idx="1296">560</cx:pt>
          <cx:pt idx="1297">560</cx:pt>
          <cx:pt idx="1298">560</cx:pt>
          <cx:pt idx="1299">560</cx:pt>
          <cx:pt idx="1300">560</cx:pt>
          <cx:pt idx="1301">560</cx:pt>
          <cx:pt idx="1302">560</cx:pt>
          <cx:pt idx="1303">560</cx:pt>
          <cx:pt idx="1304">560</cx:pt>
          <cx:pt idx="1305">560</cx:pt>
          <cx:pt idx="1306">560</cx:pt>
          <cx:pt idx="1307">560</cx:pt>
          <cx:pt idx="1308">560</cx:pt>
          <cx:pt idx="1309">560</cx:pt>
          <cx:pt idx="1310">560</cx:pt>
          <cx:pt idx="1311">560</cx:pt>
          <cx:pt idx="1312">570</cx:pt>
          <cx:pt idx="1313">570</cx:pt>
          <cx:pt idx="1314">570</cx:pt>
          <cx:pt idx="1315">570</cx:pt>
          <cx:pt idx="1316">570</cx:pt>
          <cx:pt idx="1317">570</cx:pt>
          <cx:pt idx="1318">570</cx:pt>
          <cx:pt idx="1319">570</cx:pt>
          <cx:pt idx="1320">570</cx:pt>
          <cx:pt idx="1321">570</cx:pt>
          <cx:pt idx="1322">570</cx:pt>
          <cx:pt idx="1323">570</cx:pt>
          <cx:pt idx="1324">570</cx:pt>
          <cx:pt idx="1325">570</cx:pt>
          <cx:pt idx="1326">570</cx:pt>
          <cx:pt idx="1327">570</cx:pt>
          <cx:pt idx="1328">570</cx:pt>
          <cx:pt idx="1329">570</cx:pt>
          <cx:pt idx="1330">570</cx:pt>
          <cx:pt idx="1331">570</cx:pt>
          <cx:pt idx="1332">570</cx:pt>
          <cx:pt idx="1333">570</cx:pt>
          <cx:pt idx="1334">570</cx:pt>
          <cx:pt idx="1335">570</cx:pt>
          <cx:pt idx="1336">570</cx:pt>
          <cx:pt idx="1337">570</cx:pt>
          <cx:pt idx="1338">570</cx:pt>
          <cx:pt idx="1339">570</cx:pt>
          <cx:pt idx="1340">570</cx:pt>
          <cx:pt idx="1341">570</cx:pt>
          <cx:pt idx="1342">570</cx:pt>
          <cx:pt idx="1343">570</cx:pt>
          <cx:pt idx="1344">570</cx:pt>
          <cx:pt idx="1345">570</cx:pt>
          <cx:pt idx="1346">570</cx:pt>
          <cx:pt idx="1347">570</cx:pt>
          <cx:pt idx="1348">570</cx:pt>
          <cx:pt idx="1349">570</cx:pt>
          <cx:pt idx="1350">570</cx:pt>
          <cx:pt idx="1351">570</cx:pt>
          <cx:pt idx="1352">570</cx:pt>
          <cx:pt idx="1353">570</cx:pt>
          <cx:pt idx="1354">570</cx:pt>
          <cx:pt idx="1355">570</cx:pt>
          <cx:pt idx="1356">570</cx:pt>
          <cx:pt idx="1357">570</cx:pt>
          <cx:pt idx="1358">570</cx:pt>
          <cx:pt idx="1359">570</cx:pt>
          <cx:pt idx="1360">570</cx:pt>
          <cx:pt idx="1361">570</cx:pt>
          <cx:pt idx="1362">570</cx:pt>
          <cx:pt idx="1363">570</cx:pt>
          <cx:pt idx="1364">570</cx:pt>
          <cx:pt idx="1365">570</cx:pt>
          <cx:pt idx="1366">570</cx:pt>
          <cx:pt idx="1367">570</cx:pt>
          <cx:pt idx="1368">570</cx:pt>
          <cx:pt idx="1369">570</cx:pt>
          <cx:pt idx="1370">570</cx:pt>
          <cx:pt idx="1371">570</cx:pt>
          <cx:pt idx="1372">570</cx:pt>
          <cx:pt idx="1373">570</cx:pt>
          <cx:pt idx="1374">570</cx:pt>
          <cx:pt idx="1375">570</cx:pt>
          <cx:pt idx="1376">570</cx:pt>
          <cx:pt idx="1377">570</cx:pt>
          <cx:pt idx="1378">570</cx:pt>
          <cx:pt idx="1379">570</cx:pt>
          <cx:pt idx="1380">570</cx:pt>
          <cx:pt idx="1381">570</cx:pt>
          <cx:pt idx="1382">570</cx:pt>
          <cx:pt idx="1383">570</cx:pt>
          <cx:pt idx="1384">570</cx:pt>
          <cx:pt idx="1385">570</cx:pt>
          <cx:pt idx="1386">570</cx:pt>
          <cx:pt idx="1387">570</cx:pt>
          <cx:pt idx="1388">570</cx:pt>
          <cx:pt idx="1389">570</cx:pt>
          <cx:pt idx="1390">570</cx:pt>
          <cx:pt idx="1391">570</cx:pt>
          <cx:pt idx="1392">570</cx:pt>
          <cx:pt idx="1393">570</cx:pt>
          <cx:pt idx="1394">570</cx:pt>
          <cx:pt idx="1395">570</cx:pt>
          <cx:pt idx="1396">570</cx:pt>
          <cx:pt idx="1397">570</cx:pt>
          <cx:pt idx="1398">570</cx:pt>
          <cx:pt idx="1399">570</cx:pt>
          <cx:pt idx="1400">570</cx:pt>
          <cx:pt idx="1401">570</cx:pt>
          <cx:pt idx="1402">570</cx:pt>
          <cx:pt idx="1403">570</cx:pt>
          <cx:pt idx="1404">570</cx:pt>
          <cx:pt idx="1405">570</cx:pt>
          <cx:pt idx="1406">570</cx:pt>
          <cx:pt idx="1407">570</cx:pt>
          <cx:pt idx="1408">580</cx:pt>
          <cx:pt idx="1409">580</cx:pt>
          <cx:pt idx="1410">580</cx:pt>
          <cx:pt idx="1411">580</cx:pt>
          <cx:pt idx="1412">580</cx:pt>
          <cx:pt idx="1413">580</cx:pt>
          <cx:pt idx="1414">580</cx:pt>
          <cx:pt idx="1415">580</cx:pt>
          <cx:pt idx="1416">580</cx:pt>
          <cx:pt idx="1417">580</cx:pt>
          <cx:pt idx="1418">580</cx:pt>
          <cx:pt idx="1419">580</cx:pt>
          <cx:pt idx="1420">580</cx:pt>
          <cx:pt idx="1421">580</cx:pt>
          <cx:pt idx="1422">580</cx:pt>
          <cx:pt idx="1423">580</cx:pt>
          <cx:pt idx="1424">580</cx:pt>
          <cx:pt idx="1425">580</cx:pt>
          <cx:pt idx="1426">580</cx:pt>
          <cx:pt idx="1427">580</cx:pt>
          <cx:pt idx="1428">580</cx:pt>
          <cx:pt idx="1429">580</cx:pt>
          <cx:pt idx="1430">580</cx:pt>
          <cx:pt idx="1431">580</cx:pt>
          <cx:pt idx="1432">580</cx:pt>
          <cx:pt idx="1433">580</cx:pt>
          <cx:pt idx="1434">580</cx:pt>
          <cx:pt idx="1435">580</cx:pt>
          <cx:pt idx="1436">580</cx:pt>
          <cx:pt idx="1437">580</cx:pt>
          <cx:pt idx="1438">580</cx:pt>
          <cx:pt idx="1439">580</cx:pt>
          <cx:pt idx="1440">580</cx:pt>
          <cx:pt idx="1441">580</cx:pt>
          <cx:pt idx="1442">580</cx:pt>
          <cx:pt idx="1443">580</cx:pt>
          <cx:pt idx="1444">580</cx:pt>
          <cx:pt idx="1445">580</cx:pt>
          <cx:pt idx="1446">580</cx:pt>
          <cx:pt idx="1447">580</cx:pt>
          <cx:pt idx="1448">580</cx:pt>
          <cx:pt idx="1449">580</cx:pt>
          <cx:pt idx="1450">580</cx:pt>
          <cx:pt idx="1451">580</cx:pt>
          <cx:pt idx="1452">580</cx:pt>
          <cx:pt idx="1453">580</cx:pt>
          <cx:pt idx="1454">580</cx:pt>
          <cx:pt idx="1455">580</cx:pt>
          <cx:pt idx="1456">580</cx:pt>
          <cx:pt idx="1457">580</cx:pt>
          <cx:pt idx="1458">580</cx:pt>
          <cx:pt idx="1459">580</cx:pt>
          <cx:pt idx="1460">580</cx:pt>
          <cx:pt idx="1461">580</cx:pt>
          <cx:pt idx="1462">580</cx:pt>
          <cx:pt idx="1463">580</cx:pt>
          <cx:pt idx="1464">580</cx:pt>
          <cx:pt idx="1465">580</cx:pt>
          <cx:pt idx="1466">580</cx:pt>
          <cx:pt idx="1467">580</cx:pt>
          <cx:pt idx="1468">580</cx:pt>
          <cx:pt idx="1469">580</cx:pt>
          <cx:pt idx="1470">580</cx:pt>
          <cx:pt idx="1471">580</cx:pt>
          <cx:pt idx="1472">580</cx:pt>
          <cx:pt idx="1473">580</cx:pt>
          <cx:pt idx="1474">580</cx:pt>
          <cx:pt idx="1475">580</cx:pt>
          <cx:pt idx="1476">580</cx:pt>
          <cx:pt idx="1477">590</cx:pt>
          <cx:pt idx="1478">590</cx:pt>
          <cx:pt idx="1479">590</cx:pt>
          <cx:pt idx="1480">590</cx:pt>
          <cx:pt idx="1481">590</cx:pt>
          <cx:pt idx="1482">590</cx:pt>
          <cx:pt idx="1483">590</cx:pt>
          <cx:pt idx="1484">590</cx:pt>
          <cx:pt idx="1485">590</cx:pt>
          <cx:pt idx="1486">590</cx:pt>
          <cx:pt idx="1487">590</cx:pt>
          <cx:pt idx="1488">590</cx:pt>
          <cx:pt idx="1489">590</cx:pt>
          <cx:pt idx="1490">590</cx:pt>
          <cx:pt idx="1491">590</cx:pt>
          <cx:pt idx="1492">590</cx:pt>
          <cx:pt idx="1493">590</cx:pt>
          <cx:pt idx="1494">590</cx:pt>
          <cx:pt idx="1495">590</cx:pt>
          <cx:pt idx="1496">590</cx:pt>
          <cx:pt idx="1497">590</cx:pt>
          <cx:pt idx="1498">590</cx:pt>
          <cx:pt idx="1499">590</cx:pt>
          <cx:pt idx="1500">590</cx:pt>
          <cx:pt idx="1501">590</cx:pt>
          <cx:pt idx="1502">590</cx:pt>
          <cx:pt idx="1503">590</cx:pt>
          <cx:pt idx="1504">590</cx:pt>
          <cx:pt idx="1505">590</cx:pt>
          <cx:pt idx="1506">590</cx:pt>
          <cx:pt idx="1507">590</cx:pt>
          <cx:pt idx="1508">590</cx:pt>
          <cx:pt idx="1509">590</cx:pt>
          <cx:pt idx="1510">590</cx:pt>
          <cx:pt idx="1511">590</cx:pt>
          <cx:pt idx="1512">590</cx:pt>
          <cx:pt idx="1513">590</cx:pt>
          <cx:pt idx="1514">590</cx:pt>
          <cx:pt idx="1515">590</cx:pt>
          <cx:pt idx="1516">590</cx:pt>
          <cx:pt idx="1517">590</cx:pt>
          <cx:pt idx="1518">590</cx:pt>
          <cx:pt idx="1519">590</cx:pt>
          <cx:pt idx="1520">590</cx:pt>
          <cx:pt idx="1521">590</cx:pt>
          <cx:pt idx="1522">590</cx:pt>
          <cx:pt idx="1523">590</cx:pt>
          <cx:pt idx="1524">590</cx:pt>
          <cx:pt idx="1525">590</cx:pt>
          <cx:pt idx="1526">590</cx:pt>
          <cx:pt idx="1527">590</cx:pt>
          <cx:pt idx="1528">590</cx:pt>
          <cx:pt idx="1529">590</cx:pt>
          <cx:pt idx="1530">590</cx:pt>
          <cx:pt idx="1531">590</cx:pt>
          <cx:pt idx="1532">590</cx:pt>
          <cx:pt idx="1533">590</cx:pt>
          <cx:pt idx="1534">590</cx:pt>
          <cx:pt idx="1535">590</cx:pt>
          <cx:pt idx="1536">590</cx:pt>
          <cx:pt idx="1537">590</cx:pt>
          <cx:pt idx="1538">590</cx:pt>
          <cx:pt idx="1539">590</cx:pt>
          <cx:pt idx="1540">590</cx:pt>
          <cx:pt idx="1541">590</cx:pt>
          <cx:pt idx="1542">590</cx:pt>
          <cx:pt idx="1543">590</cx:pt>
          <cx:pt idx="1544">590</cx:pt>
          <cx:pt idx="1545">590</cx:pt>
          <cx:pt idx="1546">590</cx:pt>
          <cx:pt idx="1547">590</cx:pt>
          <cx:pt idx="1548">590</cx:pt>
          <cx:pt idx="1549">600</cx:pt>
          <cx:pt idx="1550">600</cx:pt>
          <cx:pt idx="1551">600</cx:pt>
          <cx:pt idx="1552">600</cx:pt>
          <cx:pt idx="1553">600</cx:pt>
          <cx:pt idx="1554">600</cx:pt>
          <cx:pt idx="1555">600</cx:pt>
          <cx:pt idx="1556">600</cx:pt>
          <cx:pt idx="1557">600</cx:pt>
          <cx:pt idx="1558">600</cx:pt>
          <cx:pt idx="1559">600</cx:pt>
          <cx:pt idx="1560">600</cx:pt>
          <cx:pt idx="1561">600</cx:pt>
          <cx:pt idx="1562">600</cx:pt>
          <cx:pt idx="1563">600</cx:pt>
          <cx:pt idx="1564">600</cx:pt>
          <cx:pt idx="1565">600</cx:pt>
          <cx:pt idx="1566">600</cx:pt>
          <cx:pt idx="1567">600</cx:pt>
          <cx:pt idx="1568">600</cx:pt>
          <cx:pt idx="1569">600</cx:pt>
          <cx:pt idx="1570">600</cx:pt>
          <cx:pt idx="1571">600</cx:pt>
          <cx:pt idx="1572">600</cx:pt>
          <cx:pt idx="1573">600</cx:pt>
          <cx:pt idx="1574">600</cx:pt>
          <cx:pt idx="1575">600</cx:pt>
          <cx:pt idx="1576">600</cx:pt>
          <cx:pt idx="1577">600</cx:pt>
          <cx:pt idx="1578">600</cx:pt>
          <cx:pt idx="1579">600</cx:pt>
          <cx:pt idx="1580">600</cx:pt>
          <cx:pt idx="1581">600</cx:pt>
          <cx:pt idx="1582">600</cx:pt>
          <cx:pt idx="1583">600</cx:pt>
          <cx:pt idx="1584">600</cx:pt>
          <cx:pt idx="1585">600</cx:pt>
          <cx:pt idx="1586">600</cx:pt>
          <cx:pt idx="1587">600</cx:pt>
          <cx:pt idx="1588">600</cx:pt>
          <cx:pt idx="1589">600</cx:pt>
          <cx:pt idx="1590">600</cx:pt>
          <cx:pt idx="1591">600</cx:pt>
          <cx:pt idx="1592">600</cx:pt>
          <cx:pt idx="1593">600</cx:pt>
          <cx:pt idx="1594">600</cx:pt>
          <cx:pt idx="1595">600</cx:pt>
          <cx:pt idx="1596">600</cx:pt>
          <cx:pt idx="1597">600</cx:pt>
          <cx:pt idx="1598">600</cx:pt>
          <cx:pt idx="1599">600</cx:pt>
          <cx:pt idx="1600">600</cx:pt>
          <cx:pt idx="1601">600</cx:pt>
          <cx:pt idx="1602">600</cx:pt>
          <cx:pt idx="1603">600</cx:pt>
          <cx:pt idx="1604">600</cx:pt>
          <cx:pt idx="1605">600</cx:pt>
          <cx:pt idx="1606">600</cx:pt>
          <cx:pt idx="1607">600</cx:pt>
          <cx:pt idx="1608">600</cx:pt>
          <cx:pt idx="1609">600</cx:pt>
          <cx:pt idx="1610">600</cx:pt>
          <cx:pt idx="1611">600</cx:pt>
          <cx:pt idx="1612">600</cx:pt>
          <cx:pt idx="1613">600</cx:pt>
          <cx:pt idx="1614">600</cx:pt>
          <cx:pt idx="1615">600</cx:pt>
          <cx:pt idx="1616">600</cx:pt>
          <cx:pt idx="1617">600</cx:pt>
          <cx:pt idx="1618">600</cx:pt>
          <cx:pt idx="1619">600</cx:pt>
          <cx:pt idx="1620">600</cx:pt>
          <cx:pt idx="1621">600</cx:pt>
          <cx:pt idx="1622">600</cx:pt>
          <cx:pt idx="1623">600</cx:pt>
          <cx:pt idx="1624">600</cx:pt>
          <cx:pt idx="1625">600</cx:pt>
          <cx:pt idx="1626">600</cx:pt>
          <cx:pt idx="1627">600</cx:pt>
          <cx:pt idx="1628">600</cx:pt>
          <cx:pt idx="1629">600</cx:pt>
          <cx:pt idx="1630">600</cx:pt>
          <cx:pt idx="1631">600</cx:pt>
          <cx:pt idx="1632">600</cx:pt>
          <cx:pt idx="1633">600</cx:pt>
          <cx:pt idx="1634">600</cx:pt>
          <cx:pt idx="1635">600</cx:pt>
          <cx:pt idx="1636">600</cx:pt>
          <cx:pt idx="1637">600</cx:pt>
          <cx:pt idx="1638">600</cx:pt>
          <cx:pt idx="1639">600</cx:pt>
          <cx:pt idx="1640">600</cx:pt>
          <cx:pt idx="1641">600</cx:pt>
          <cx:pt idx="1642">600</cx:pt>
          <cx:pt idx="1643">600</cx:pt>
          <cx:pt idx="1644">600</cx:pt>
          <cx:pt idx="1645">600</cx:pt>
          <cx:pt idx="1646">600</cx:pt>
          <cx:pt idx="1647">600</cx:pt>
          <cx:pt idx="1648">600</cx:pt>
          <cx:pt idx="1649">600</cx:pt>
          <cx:pt idx="1650">600</cx:pt>
          <cx:pt idx="1651">600</cx:pt>
          <cx:pt idx="1652">600</cx:pt>
          <cx:pt idx="1653">600</cx:pt>
          <cx:pt idx="1654">600</cx:pt>
          <cx:pt idx="1655">600</cx:pt>
          <cx:pt idx="1656">600</cx:pt>
          <cx:pt idx="1657">600</cx:pt>
          <cx:pt idx="1658">600</cx:pt>
          <cx:pt idx="1659">600</cx:pt>
          <cx:pt idx="1660">600</cx:pt>
          <cx:pt idx="1661">600</cx:pt>
          <cx:pt idx="1662">600</cx:pt>
          <cx:pt idx="1663">600</cx:pt>
          <cx:pt idx="1664">600</cx:pt>
          <cx:pt idx="1665">600</cx:pt>
          <cx:pt idx="1666">600</cx:pt>
          <cx:pt idx="1667">600</cx:pt>
          <cx:pt idx="1668">600</cx:pt>
          <cx:pt idx="1669">600</cx:pt>
          <cx:pt idx="1670">600</cx:pt>
          <cx:pt idx="1671">600</cx:pt>
          <cx:pt idx="1672">610</cx:pt>
          <cx:pt idx="1673">610</cx:pt>
          <cx:pt idx="1674">610</cx:pt>
          <cx:pt idx="1675">610</cx:pt>
          <cx:pt idx="1676">610</cx:pt>
          <cx:pt idx="1677">610</cx:pt>
          <cx:pt idx="1678">610</cx:pt>
          <cx:pt idx="1679">610</cx:pt>
          <cx:pt idx="1680">610</cx:pt>
          <cx:pt idx="1681">610</cx:pt>
          <cx:pt idx="1682">610</cx:pt>
          <cx:pt idx="1683">610</cx:pt>
          <cx:pt idx="1684">610</cx:pt>
          <cx:pt idx="1685">610</cx:pt>
          <cx:pt idx="1686">610</cx:pt>
          <cx:pt idx="1687">610</cx:pt>
          <cx:pt idx="1688">610</cx:pt>
          <cx:pt idx="1689">610</cx:pt>
          <cx:pt idx="1690">610</cx:pt>
          <cx:pt idx="1691">610</cx:pt>
          <cx:pt idx="1692">610</cx:pt>
          <cx:pt idx="1693">610</cx:pt>
          <cx:pt idx="1694">610</cx:pt>
          <cx:pt idx="1695">610</cx:pt>
          <cx:pt idx="1696">610</cx:pt>
          <cx:pt idx="1697">610</cx:pt>
          <cx:pt idx="1698">610</cx:pt>
          <cx:pt idx="1699">610</cx:pt>
          <cx:pt idx="1700">610</cx:pt>
          <cx:pt idx="1701">610</cx:pt>
          <cx:pt idx="1702">610</cx:pt>
          <cx:pt idx="1703">610</cx:pt>
          <cx:pt idx="1704">610</cx:pt>
          <cx:pt idx="1705">610</cx:pt>
          <cx:pt idx="1706">610</cx:pt>
          <cx:pt idx="1707">610</cx:pt>
          <cx:pt idx="1708">610</cx:pt>
          <cx:pt idx="1709">610</cx:pt>
          <cx:pt idx="1710">610</cx:pt>
          <cx:pt idx="1711">610</cx:pt>
          <cx:pt idx="1712">610</cx:pt>
          <cx:pt idx="1713">610</cx:pt>
          <cx:pt idx="1714">610</cx:pt>
          <cx:pt idx="1715">610</cx:pt>
          <cx:pt idx="1716">610</cx:pt>
          <cx:pt idx="1717">610</cx:pt>
          <cx:pt idx="1718">610</cx:pt>
          <cx:pt idx="1719">610</cx:pt>
          <cx:pt idx="1720">610</cx:pt>
          <cx:pt idx="1721">610</cx:pt>
          <cx:pt idx="1722">610</cx:pt>
          <cx:pt idx="1723">610</cx:pt>
          <cx:pt idx="1724">610</cx:pt>
          <cx:pt idx="1725">610</cx:pt>
          <cx:pt idx="1726">610</cx:pt>
          <cx:pt idx="1727">610</cx:pt>
          <cx:pt idx="1728">610</cx:pt>
          <cx:pt idx="1729">610</cx:pt>
          <cx:pt idx="1730">610</cx:pt>
          <cx:pt idx="1731">610</cx:pt>
          <cx:pt idx="1732">610</cx:pt>
          <cx:pt idx="1733">610</cx:pt>
          <cx:pt idx="1734">610</cx:pt>
          <cx:pt idx="1735">610</cx:pt>
          <cx:pt idx="1736">610</cx:pt>
          <cx:pt idx="1737">610</cx:pt>
          <cx:pt idx="1738">610</cx:pt>
          <cx:pt idx="1739">610</cx:pt>
          <cx:pt idx="1740">620</cx:pt>
          <cx:pt idx="1741">620</cx:pt>
          <cx:pt idx="1742">620</cx:pt>
          <cx:pt idx="1743">620</cx:pt>
          <cx:pt idx="1744">620</cx:pt>
          <cx:pt idx="1745">620</cx:pt>
          <cx:pt idx="1746">620</cx:pt>
          <cx:pt idx="1747">620</cx:pt>
          <cx:pt idx="1748">620</cx:pt>
          <cx:pt idx="1749">620</cx:pt>
          <cx:pt idx="1750">620</cx:pt>
          <cx:pt idx="1751">620</cx:pt>
          <cx:pt idx="1752">620</cx:pt>
          <cx:pt idx="1753">620</cx:pt>
          <cx:pt idx="1754">620</cx:pt>
          <cx:pt idx="1755">620</cx:pt>
          <cx:pt idx="1756">620</cx:pt>
          <cx:pt idx="1757">620</cx:pt>
          <cx:pt idx="1758">620</cx:pt>
          <cx:pt idx="1759">620</cx:pt>
          <cx:pt idx="1760">620</cx:pt>
          <cx:pt idx="1761">620</cx:pt>
          <cx:pt idx="1762">620</cx:pt>
          <cx:pt idx="1763">620</cx:pt>
          <cx:pt idx="1764">620</cx:pt>
          <cx:pt idx="1765">620</cx:pt>
          <cx:pt idx="1766">620</cx:pt>
          <cx:pt idx="1767">620</cx:pt>
          <cx:pt idx="1768">620</cx:pt>
          <cx:pt idx="1769">620</cx:pt>
          <cx:pt idx="1770">620</cx:pt>
          <cx:pt idx="1771">620</cx:pt>
          <cx:pt idx="1772">620</cx:pt>
          <cx:pt idx="1773">620</cx:pt>
          <cx:pt idx="1774">620</cx:pt>
          <cx:pt idx="1775">620</cx:pt>
          <cx:pt idx="1776">620</cx:pt>
          <cx:pt idx="1777">620</cx:pt>
          <cx:pt idx="1778">620</cx:pt>
          <cx:pt idx="1779">620</cx:pt>
          <cx:pt idx="1780">620</cx:pt>
          <cx:pt idx="1781">620</cx:pt>
          <cx:pt idx="1782">620</cx:pt>
          <cx:pt idx="1783">620</cx:pt>
          <cx:pt idx="1784">620</cx:pt>
          <cx:pt idx="1785">620</cx:pt>
          <cx:pt idx="1786">620</cx:pt>
          <cx:pt idx="1787">620</cx:pt>
          <cx:pt idx="1788">620</cx:pt>
          <cx:pt idx="1789">620</cx:pt>
          <cx:pt idx="1790">620</cx:pt>
          <cx:pt idx="1791">620</cx:pt>
          <cx:pt idx="1792">620</cx:pt>
          <cx:pt idx="1793">620</cx:pt>
          <cx:pt idx="1794">620</cx:pt>
          <cx:pt idx="1795">620</cx:pt>
          <cx:pt idx="1796">620</cx:pt>
          <cx:pt idx="1797">620</cx:pt>
          <cx:pt idx="1798">620</cx:pt>
          <cx:pt idx="1799">620</cx:pt>
          <cx:pt idx="1800">620</cx:pt>
          <cx:pt idx="1801">620</cx:pt>
          <cx:pt idx="1802">620</cx:pt>
          <cx:pt idx="1803">620</cx:pt>
          <cx:pt idx="1804">620</cx:pt>
          <cx:pt idx="1805">620</cx:pt>
          <cx:pt idx="1806">630</cx:pt>
          <cx:pt idx="1807">630</cx:pt>
          <cx:pt idx="1808">630</cx:pt>
          <cx:pt idx="1809">630</cx:pt>
          <cx:pt idx="1810">630</cx:pt>
          <cx:pt idx="1811">630</cx:pt>
          <cx:pt idx="1812">630</cx:pt>
          <cx:pt idx="1813">630</cx:pt>
          <cx:pt idx="1814">630</cx:pt>
          <cx:pt idx="1815">630</cx:pt>
          <cx:pt idx="1816">630</cx:pt>
          <cx:pt idx="1817">630</cx:pt>
          <cx:pt idx="1818">630</cx:pt>
          <cx:pt idx="1819">630</cx:pt>
          <cx:pt idx="1820">630</cx:pt>
          <cx:pt idx="1821">630</cx:pt>
          <cx:pt idx="1822">630</cx:pt>
          <cx:pt idx="1823">630</cx:pt>
          <cx:pt idx="1824">630</cx:pt>
          <cx:pt idx="1825">630</cx:pt>
          <cx:pt idx="1826">630</cx:pt>
          <cx:pt idx="1827">630</cx:pt>
          <cx:pt idx="1828">630</cx:pt>
          <cx:pt idx="1829">630</cx:pt>
          <cx:pt idx="1830">630</cx:pt>
          <cx:pt idx="1831">630</cx:pt>
          <cx:pt idx="1832">630</cx:pt>
          <cx:pt idx="1833">630</cx:pt>
          <cx:pt idx="1834">630</cx:pt>
          <cx:pt idx="1835">630</cx:pt>
          <cx:pt idx="1836">630</cx:pt>
          <cx:pt idx="1837">630</cx:pt>
          <cx:pt idx="1838">630</cx:pt>
          <cx:pt idx="1839">630</cx:pt>
          <cx:pt idx="1840">630</cx:pt>
          <cx:pt idx="1841">630</cx:pt>
          <cx:pt idx="1842">630</cx:pt>
          <cx:pt idx="1843">630</cx:pt>
          <cx:pt idx="1844">630</cx:pt>
          <cx:pt idx="1845">630</cx:pt>
          <cx:pt idx="1846">630</cx:pt>
          <cx:pt idx="1847">630</cx:pt>
          <cx:pt idx="1848">630</cx:pt>
          <cx:pt idx="1849">630</cx:pt>
          <cx:pt idx="1850">630</cx:pt>
          <cx:pt idx="1851">630</cx:pt>
          <cx:pt idx="1852">630</cx:pt>
          <cx:pt idx="1853">630</cx:pt>
          <cx:pt idx="1854">640</cx:pt>
          <cx:pt idx="1855">640</cx:pt>
          <cx:pt idx="1856">640</cx:pt>
          <cx:pt idx="1857">640</cx:pt>
          <cx:pt idx="1858">640</cx:pt>
          <cx:pt idx="1859">640</cx:pt>
          <cx:pt idx="1860">640</cx:pt>
          <cx:pt idx="1861">640</cx:pt>
          <cx:pt idx="1862">640</cx:pt>
          <cx:pt idx="1863">640</cx:pt>
          <cx:pt idx="1864">640</cx:pt>
          <cx:pt idx="1865">640</cx:pt>
          <cx:pt idx="1866">640</cx:pt>
          <cx:pt idx="1867">640</cx:pt>
          <cx:pt idx="1868">640</cx:pt>
          <cx:pt idx="1869">640</cx:pt>
          <cx:pt idx="1870">640</cx:pt>
          <cx:pt idx="1871">640</cx:pt>
          <cx:pt idx="1872">640</cx:pt>
          <cx:pt idx="1873">640</cx:pt>
          <cx:pt idx="1874">640</cx:pt>
          <cx:pt idx="1875">640</cx:pt>
          <cx:pt idx="1876">640</cx:pt>
          <cx:pt idx="1877">640</cx:pt>
          <cx:pt idx="1878">640</cx:pt>
          <cx:pt idx="1879">640</cx:pt>
          <cx:pt idx="1880">640</cx:pt>
          <cx:pt idx="1881">640</cx:pt>
          <cx:pt idx="1882">640</cx:pt>
          <cx:pt idx="1883">640</cx:pt>
          <cx:pt idx="1884">640</cx:pt>
          <cx:pt idx="1885">640</cx:pt>
          <cx:pt idx="1886">640</cx:pt>
          <cx:pt idx="1887">640</cx:pt>
          <cx:pt idx="1888">640</cx:pt>
          <cx:pt idx="1889">640</cx:pt>
          <cx:pt idx="1890">640</cx:pt>
          <cx:pt idx="1891">640</cx:pt>
          <cx:pt idx="1892">640</cx:pt>
          <cx:pt idx="1893">640</cx:pt>
          <cx:pt idx="1894">640</cx:pt>
          <cx:pt idx="1895">640</cx:pt>
          <cx:pt idx="1896">640</cx:pt>
          <cx:pt idx="1897">640</cx:pt>
          <cx:pt idx="1898">650</cx:pt>
          <cx:pt idx="1899">650</cx:pt>
          <cx:pt idx="1900">650</cx:pt>
          <cx:pt idx="1901">650</cx:pt>
          <cx:pt idx="1902">650</cx:pt>
          <cx:pt idx="1903">650</cx:pt>
          <cx:pt idx="1904">650</cx:pt>
          <cx:pt idx="1905">650</cx:pt>
          <cx:pt idx="1906">650</cx:pt>
          <cx:pt idx="1907">650</cx:pt>
          <cx:pt idx="1908">650</cx:pt>
          <cx:pt idx="1909">650</cx:pt>
          <cx:pt idx="1910">650</cx:pt>
          <cx:pt idx="1911">650</cx:pt>
          <cx:pt idx="1912">650</cx:pt>
          <cx:pt idx="1913">650</cx:pt>
          <cx:pt idx="1914">650</cx:pt>
          <cx:pt idx="1915">650</cx:pt>
          <cx:pt idx="1916">650</cx:pt>
          <cx:pt idx="1917">650</cx:pt>
          <cx:pt idx="1918">650</cx:pt>
          <cx:pt idx="1919">650</cx:pt>
          <cx:pt idx="1920">650</cx:pt>
          <cx:pt idx="1921">650</cx:pt>
          <cx:pt idx="1922">650</cx:pt>
          <cx:pt idx="1923">650</cx:pt>
          <cx:pt idx="1924">650</cx:pt>
          <cx:pt idx="1925">660</cx:pt>
          <cx:pt idx="1926">660</cx:pt>
          <cx:pt idx="1927">660</cx:pt>
          <cx:pt idx="1928">660</cx:pt>
          <cx:pt idx="1929">660</cx:pt>
          <cx:pt idx="1930">660</cx:pt>
          <cx:pt idx="1931">660</cx:pt>
          <cx:pt idx="1932">660</cx:pt>
          <cx:pt idx="1933">660</cx:pt>
          <cx:pt idx="1934">660</cx:pt>
          <cx:pt idx="1935">660</cx:pt>
          <cx:pt idx="1936">660</cx:pt>
          <cx:pt idx="1937">660</cx:pt>
          <cx:pt idx="1938">660</cx:pt>
          <cx:pt idx="1939">660</cx:pt>
          <cx:pt idx="1940">660</cx:pt>
          <cx:pt idx="1941">660</cx:pt>
          <cx:pt idx="1942">660</cx:pt>
          <cx:pt idx="1943">660</cx:pt>
          <cx:pt idx="1944">660</cx:pt>
          <cx:pt idx="1945">670</cx:pt>
          <cx:pt idx="1946">670</cx:pt>
          <cx:pt idx="1947">670</cx:pt>
          <cx:pt idx="1948">670</cx:pt>
          <cx:pt idx="1949">670</cx:pt>
          <cx:pt idx="1950">670</cx:pt>
          <cx:pt idx="1951">670</cx:pt>
          <cx:pt idx="1952">670</cx:pt>
          <cx:pt idx="1953">670</cx:pt>
          <cx:pt idx="1954">680</cx:pt>
          <cx:pt idx="1955">680</cx:pt>
          <cx:pt idx="1956">680</cx:pt>
          <cx:pt idx="1957">680</cx:pt>
          <cx:pt idx="1958">680</cx:pt>
          <cx:pt idx="1959">680</cx:pt>
          <cx:pt idx="1960">690</cx:pt>
          <cx:pt idx="1961">690</cx:pt>
          <cx:pt idx="1962">690</cx:pt>
          <cx:pt idx="1963">690</cx:pt>
          <cx:pt idx="1964">690</cx:pt>
          <cx:pt idx="1965">690</cx:pt>
          <cx:pt idx="1966">700</cx:pt>
          <cx:pt idx="1967">700</cx:pt>
          <cx:pt idx="1968">700</cx:pt>
          <cx:pt idx="1969">700</cx:pt>
          <cx:pt idx="1970">700</cx:pt>
          <cx:pt idx="1971">700</cx:pt>
          <cx:pt idx="1972">700</cx:pt>
          <cx:pt idx="1973">700</cx:pt>
          <cx:pt idx="1974">710</cx:pt>
          <cx:pt idx="1975">710</cx:pt>
          <cx:pt idx="1976">710</cx:pt>
          <cx:pt idx="1977">710</cx:pt>
          <cx:pt idx="1978">710</cx:pt>
          <cx:pt idx="1979">710</cx:pt>
          <cx:pt idx="1980">730</cx:pt>
          <cx:pt idx="1981">730</cx:pt>
          <cx:pt idx="1982">760</cx:pt>
          <cx:pt idx="1983">760</cx:pt>
          <cx:pt idx="1984">560</cx:pt>
          <cx:pt idx="1985">560</cx:pt>
          <cx:pt idx="1986">580</cx:pt>
          <cx:pt idx="1987">610</cx:pt>
          <cx:pt idx="1988">610</cx:pt>
          <cx:pt idx="1989">525</cx:pt>
          <cx:pt idx="1990">525</cx:pt>
          <cx:pt idx="1991">535</cx:pt>
          <cx:pt idx="1992">535</cx:pt>
          <cx:pt idx="1993">544</cx:pt>
          <cx:pt idx="1994">545</cx:pt>
          <cx:pt idx="1995">545</cx:pt>
          <cx:pt idx="1996">548</cx:pt>
          <cx:pt idx="1997">548</cx:pt>
          <cx:pt idx="1998">556</cx:pt>
          <cx:pt idx="1999">556</cx:pt>
          <cx:pt idx="2000">559</cx:pt>
          <cx:pt idx="2001">559</cx:pt>
          <cx:pt idx="2002">560</cx:pt>
          <cx:pt idx="2003">560</cx:pt>
          <cx:pt idx="2004">568</cx:pt>
          <cx:pt idx="2005">568</cx:pt>
          <cx:pt idx="2006">578</cx:pt>
          <cx:pt idx="2007">578</cx:pt>
          <cx:pt idx="2008">578</cx:pt>
          <cx:pt idx="2009">579</cx:pt>
          <cx:pt idx="2010">579</cx:pt>
          <cx:pt idx="2011">589</cx:pt>
          <cx:pt idx="2012">589</cx:pt>
          <cx:pt idx="2013">591</cx:pt>
          <cx:pt idx="2014">591</cx:pt>
          <cx:pt idx="2015">599</cx:pt>
          <cx:pt idx="2016">599</cx:pt>
          <cx:pt idx="2017">609</cx:pt>
          <cx:pt idx="2018">609</cx:pt>
          <cx:pt idx="2019">610</cx:pt>
          <cx:pt idx="2020">610</cx:pt>
          <cx:pt idx="2021">612</cx:pt>
          <cx:pt idx="2022">636</cx:pt>
          <cx:pt idx="2023">636</cx:pt>
          <cx:pt idx="2024">671</cx:pt>
          <cx:pt idx="2025">671</cx:pt>
          <cx:pt idx="2026">445</cx:pt>
          <cx:pt idx="2027">445</cx:pt>
          <cx:pt idx="2028">470</cx:pt>
          <cx:pt idx="2029">484</cx:pt>
          <cx:pt idx="2030">490</cx:pt>
          <cx:pt idx="2031">525</cx:pt>
          <cx:pt idx="2032">545</cx:pt>
          <cx:pt idx="2033">545</cx:pt>
          <cx:pt idx="2034">545</cx:pt>
          <cx:pt idx="2035">565</cx:pt>
          <cx:pt idx="2036">570</cx:pt>
          <cx:pt idx="2037">575</cx:pt>
          <cx:pt idx="2038">575</cx:pt>
          <cx:pt idx="2039">580</cx:pt>
          <cx:pt idx="2040">580</cx:pt>
          <cx:pt idx="2041">580</cx:pt>
          <cx:pt idx="2042">595</cx:pt>
          <cx:pt idx="2043">600</cx:pt>
          <cx:pt idx="2044">615</cx:pt>
          <cx:pt idx="2045">640</cx:pt>
          <cx:pt idx="2046">645</cx:pt>
          <cx:pt idx="2047">645</cx:pt>
          <cx:pt idx="2048">655</cx:pt>
          <cx:pt idx="2049">655</cx:pt>
          <cx:pt idx="2050">665</cx:pt>
          <cx:pt idx="2051">720</cx:pt>
          <cx:pt idx="2052">480</cx:pt>
          <cx:pt idx="2053">480</cx:pt>
          <cx:pt idx="2054">490</cx:pt>
          <cx:pt idx="2055">490</cx:pt>
          <cx:pt idx="2056">500</cx:pt>
          <cx:pt idx="2057">500</cx:pt>
          <cx:pt idx="2058">538</cx:pt>
          <cx:pt idx="2059">610</cx:pt>
          <cx:pt idx="2060">610</cx:pt>
          <cx:pt idx="2061">520</cx:pt>
          <cx:pt idx="2062">520</cx:pt>
          <cx:pt idx="2063">558</cx:pt>
          <cx:pt idx="2064">558</cx:pt>
          <cx:pt idx="2065">530</cx:pt>
          <cx:pt idx="2066">530</cx:pt>
          <cx:pt idx="2067">530</cx:pt>
          <cx:pt idx="2068">530</cx:pt>
          <cx:pt idx="2069">540</cx:pt>
          <cx:pt idx="2070">540</cx:pt>
          <cx:pt idx="2071">550</cx:pt>
          <cx:pt idx="2072">550</cx:pt>
          <cx:pt idx="2073">570</cx:pt>
          <cx:pt idx="2074">570</cx:pt>
          <cx:pt idx="2075">570</cx:pt>
          <cx:pt idx="2076">590</cx:pt>
          <cx:pt idx="2077">590</cx:pt>
          <cx:pt idx="2078">600</cx:pt>
          <cx:pt idx="2079">600</cx:pt>
          <cx:pt idx="2080">610</cx:pt>
          <cx:pt idx="2081">610</cx:pt>
          <cx:pt idx="2082">630</cx:pt>
          <cx:pt idx="2083">630</cx:pt>
          <cx:pt idx="2084">512</cx:pt>
          <cx:pt idx="2085">512</cx:pt>
          <cx:pt idx="2086">528</cx:pt>
          <cx:pt idx="2087">528</cx:pt>
          <cx:pt idx="2088">530</cx:pt>
          <cx:pt idx="2089">569</cx:pt>
          <cx:pt idx="2090">569</cx:pt>
          <cx:pt idx="2091">575</cx:pt>
          <cx:pt idx="2092">575</cx:pt>
          <cx:pt idx="2093">585</cx:pt>
          <cx:pt idx="2094">585</cx:pt>
          <cx:pt idx="2095">591</cx:pt>
          <cx:pt idx="2096">626</cx:pt>
          <cx:pt idx="2097">626</cx:pt>
          <cx:pt idx="2098">627</cx:pt>
          <cx:pt idx="2099">627</cx:pt>
          <cx:pt idx="2100">650</cx:pt>
          <cx:pt idx="2101">650</cx:pt>
          <cx:pt idx="2102">530</cx:pt>
          <cx:pt idx="2103">530</cx:pt>
          <cx:pt idx="2104">520</cx:pt>
          <cx:pt idx="2105">520</cx:pt>
          <cx:pt idx="2106">550</cx:pt>
          <cx:pt idx="2107">550</cx:pt>
          <cx:pt idx="2108">490</cx:pt>
          <cx:pt idx="2109">490</cx:pt>
          <cx:pt idx="2110">590</cx:pt>
          <cx:pt idx="2111">600</cx:pt>
          <cx:pt idx="2112">600</cx:pt>
          <cx:pt idx="2113">570</cx:pt>
          <cx:pt idx="2114">570</cx:pt>
          <cx:pt idx="2115">536</cx:pt>
          <cx:pt idx="2116">510</cx:pt>
          <cx:pt idx="2117">510</cx:pt>
          <cx:pt idx="2118">522</cx:pt>
          <cx:pt idx="2119">522</cx:pt>
          <cx:pt idx="2120">531</cx:pt>
          <cx:pt idx="2121">531</cx:pt>
          <cx:pt idx="2122">541</cx:pt>
          <cx:pt idx="2123">541</cx:pt>
          <cx:pt idx="2124">453</cx:pt>
          <cx:pt idx="2125">453</cx:pt>
          <cx:pt idx="2126">493</cx:pt>
          <cx:pt idx="2127">493</cx:pt>
          <cx:pt idx="2128">522</cx:pt>
          <cx:pt idx="2129">522</cx:pt>
          <cx:pt idx="2130">535</cx:pt>
          <cx:pt idx="2131">535</cx:pt>
          <cx:pt idx="2132">548</cx:pt>
          <cx:pt idx="2133">548</cx:pt>
          <cx:pt idx="2134">555</cx:pt>
          <cx:pt idx="2135">555</cx:pt>
          <cx:pt idx="2136">592</cx:pt>
          <cx:pt idx="2137">592</cx:pt>
          <cx:pt idx="2138">520</cx:pt>
          <cx:pt idx="2139">520</cx:pt>
          <cx:pt idx="2140">521</cx:pt>
          <cx:pt idx="2141">521</cx:pt>
          <cx:pt idx="2142">546</cx:pt>
          <cx:pt idx="2143">546</cx:pt>
          <cx:pt idx="2144">556</cx:pt>
          <cx:pt idx="2145">556</cx:pt>
          <cx:pt idx="2146">531</cx:pt>
          <cx:pt idx="2147">550</cx:pt>
          <cx:pt idx="2148">550</cx:pt>
          <cx:pt idx="2149">646</cx:pt>
          <cx:pt idx="2150">646</cx:pt>
          <cx:pt idx="2151">543</cx:pt>
          <cx:pt idx="2152">543</cx:pt>
          <cx:pt idx="2153">550</cx:pt>
          <cx:pt idx="2154">550</cx:pt>
          <cx:pt idx="2155">553</cx:pt>
          <cx:pt idx="2156">553</cx:pt>
          <cx:pt idx="2157">562</cx:pt>
          <cx:pt idx="2158">540</cx:pt>
          <cx:pt idx="2159">540</cx:pt>
          <cx:pt idx="2160">560</cx:pt>
          <cx:pt idx="2161">560</cx:pt>
          <cx:pt idx="2162">569</cx:pt>
          <cx:pt idx="2163">570</cx:pt>
          <cx:pt idx="2164">570</cx:pt>
          <cx:pt idx="2165">580</cx:pt>
          <cx:pt idx="2166">580</cx:pt>
          <cx:pt idx="2167">588</cx:pt>
          <cx:pt idx="2168">588</cx:pt>
          <cx:pt idx="2169">590</cx:pt>
          <cx:pt idx="2170">590</cx:pt>
          <cx:pt idx="2171">590</cx:pt>
          <cx:pt idx="2172">600</cx:pt>
          <cx:pt idx="2173">600</cx:pt>
          <cx:pt idx="2174">600</cx:pt>
          <cx:pt idx="2175">600</cx:pt>
          <cx:pt idx="2176">555</cx:pt>
          <cx:pt idx="2177">555</cx:pt>
          <cx:pt idx="2178">560</cx:pt>
          <cx:pt idx="2179">560</cx:pt>
          <cx:pt idx="2180">496</cx:pt>
          <cx:pt idx="2181">520</cx:pt>
          <cx:pt idx="2182">520</cx:pt>
          <cx:pt idx="2183">535</cx:pt>
          <cx:pt idx="2184">535</cx:pt>
          <cx:pt idx="2185">542</cx:pt>
          <cx:pt idx="2186">543</cx:pt>
          <cx:pt idx="2187">543</cx:pt>
          <cx:pt idx="2188">555</cx:pt>
          <cx:pt idx="2189">555</cx:pt>
          <cx:pt idx="2190">558</cx:pt>
          <cx:pt idx="2191">558</cx:pt>
          <cx:pt idx="2192">580</cx:pt>
          <cx:pt idx="2193">580</cx:pt>
          <cx:pt idx="2194">582</cx:pt>
          <cx:pt idx="2195">600</cx:pt>
          <cx:pt idx="2196">600</cx:pt>
          <cx:pt idx="2197">610</cx:pt>
          <cx:pt idx="2198">610</cx:pt>
          <cx:pt idx="2199">613</cx:pt>
          <cx:pt idx="2200">613</cx:pt>
          <cx:pt idx="2201">625</cx:pt>
          <cx:pt idx="2202">625</cx:pt>
          <cx:pt idx="2203">625</cx:pt>
          <cx:pt idx="2204">625</cx:pt>
          <cx:pt idx="2205">637</cx:pt>
          <cx:pt idx="2206">637</cx:pt>
          <cx:pt idx="2207">400</cx:pt>
          <cx:pt idx="2208">400</cx:pt>
          <cx:pt idx="2209">420</cx:pt>
          <cx:pt idx="2210">420</cx:pt>
          <cx:pt idx="2211">440</cx:pt>
          <cx:pt idx="2212">440</cx:pt>
          <cx:pt idx="2213">470</cx:pt>
          <cx:pt idx="2214">480</cx:pt>
          <cx:pt idx="2215">480</cx:pt>
          <cx:pt idx="2216">480</cx:pt>
          <cx:pt idx="2217">480</cx:pt>
          <cx:pt idx="2218">480</cx:pt>
          <cx:pt idx="2219">490</cx:pt>
          <cx:pt idx="2220">490</cx:pt>
          <cx:pt idx="2221">490</cx:pt>
          <cx:pt idx="2222">490</cx:pt>
          <cx:pt idx="2223">500</cx:pt>
          <cx:pt idx="2224">500</cx:pt>
          <cx:pt idx="2225">500</cx:pt>
          <cx:pt idx="2226">500</cx:pt>
          <cx:pt idx="2227">500</cx:pt>
          <cx:pt idx="2228">510</cx:pt>
          <cx:pt idx="2229">510</cx:pt>
          <cx:pt idx="2230">510</cx:pt>
          <cx:pt idx="2231">510</cx:pt>
          <cx:pt idx="2232">510</cx:pt>
          <cx:pt idx="2233">520</cx:pt>
          <cx:pt idx="2234">520</cx:pt>
          <cx:pt idx="2235">530</cx:pt>
          <cx:pt idx="2236">530</cx:pt>
          <cx:pt idx="2237">530</cx:pt>
          <cx:pt idx="2238">530</cx:pt>
          <cx:pt idx="2239">530</cx:pt>
          <cx:pt idx="2240">530</cx:pt>
          <cx:pt idx="2241">530</cx:pt>
          <cx:pt idx="2242">530</cx:pt>
          <cx:pt idx="2243">530</cx:pt>
          <cx:pt idx="2244">530</cx:pt>
          <cx:pt idx="2245">530</cx:pt>
          <cx:pt idx="2246">540</cx:pt>
          <cx:pt idx="2247">540</cx:pt>
          <cx:pt idx="2248">540</cx:pt>
          <cx:pt idx="2249">540</cx:pt>
          <cx:pt idx="2250">540</cx:pt>
          <cx:pt idx="2251">540</cx:pt>
          <cx:pt idx="2252">540</cx:pt>
          <cx:pt idx="2253">540</cx:pt>
          <cx:pt idx="2254">550</cx:pt>
          <cx:pt idx="2255">550</cx:pt>
          <cx:pt idx="2256">550</cx:pt>
          <cx:pt idx="2257">550</cx:pt>
          <cx:pt idx="2258">550</cx:pt>
          <cx:pt idx="2259">550</cx:pt>
          <cx:pt idx="2260">550</cx:pt>
          <cx:pt idx="2261">560</cx:pt>
          <cx:pt idx="2262">560</cx:pt>
          <cx:pt idx="2263">560</cx:pt>
          <cx:pt idx="2264">560</cx:pt>
          <cx:pt idx="2265">560</cx:pt>
          <cx:pt idx="2266">560</cx:pt>
          <cx:pt idx="2267">560</cx:pt>
          <cx:pt idx="2268">560</cx:pt>
          <cx:pt idx="2269">560</cx:pt>
          <cx:pt idx="2270">570</cx:pt>
          <cx:pt idx="2271">570</cx:pt>
          <cx:pt idx="2272">570</cx:pt>
          <cx:pt idx="2273">570</cx:pt>
          <cx:pt idx="2274">570</cx:pt>
          <cx:pt idx="2275">570</cx:pt>
          <cx:pt idx="2276">570</cx:pt>
          <cx:pt idx="2277">570</cx:pt>
          <cx:pt idx="2278">580</cx:pt>
          <cx:pt idx="2279">580</cx:pt>
          <cx:pt idx="2280">580</cx:pt>
          <cx:pt idx="2281">580</cx:pt>
          <cx:pt idx="2282">590</cx:pt>
          <cx:pt idx="2283">590</cx:pt>
          <cx:pt idx="2284">590</cx:pt>
          <cx:pt idx="2285">590</cx:pt>
          <cx:pt idx="2286">600</cx:pt>
          <cx:pt idx="2287">600</cx:pt>
          <cx:pt idx="2288">600</cx:pt>
          <cx:pt idx="2289">610</cx:pt>
          <cx:pt idx="2290">610</cx:pt>
          <cx:pt idx="2291">610</cx:pt>
          <cx:pt idx="2292">620</cx:pt>
          <cx:pt idx="2293">620</cx:pt>
          <cx:pt idx="2294">620</cx:pt>
          <cx:pt idx="2295">650</cx:pt>
          <cx:pt idx="2296">650</cx:pt>
          <cx:pt idx="2297">670</cx:pt>
          <cx:pt idx="2298">420</cx:pt>
          <cx:pt idx="2299">420</cx:pt>
          <cx:pt idx="2300">420</cx:pt>
          <cx:pt idx="2301">420</cx:pt>
          <cx:pt idx="2302">440</cx:pt>
          <cx:pt idx="2303">440</cx:pt>
          <cx:pt idx="2304">440</cx:pt>
          <cx:pt idx="2305">440</cx:pt>
          <cx:pt idx="2306">440</cx:pt>
          <cx:pt idx="2307">440</cx:pt>
          <cx:pt idx="2308">450</cx:pt>
          <cx:pt idx="2309">450</cx:pt>
          <cx:pt idx="2310">450</cx:pt>
          <cx:pt idx="2311">450</cx:pt>
          <cx:pt idx="2312">450</cx:pt>
          <cx:pt idx="2313">450</cx:pt>
          <cx:pt idx="2314">450</cx:pt>
          <cx:pt idx="2315">450</cx:pt>
          <cx:pt idx="2316">460</cx:pt>
          <cx:pt idx="2317">460</cx:pt>
          <cx:pt idx="2318">460</cx:pt>
          <cx:pt idx="2319">460</cx:pt>
          <cx:pt idx="2320">460</cx:pt>
          <cx:pt idx="2321">460</cx:pt>
          <cx:pt idx="2322">460</cx:pt>
          <cx:pt idx="2323">460</cx:pt>
          <cx:pt idx="2324">460</cx:pt>
          <cx:pt idx="2325">460</cx:pt>
          <cx:pt idx="2326">460</cx:pt>
          <cx:pt idx="2327">460</cx:pt>
          <cx:pt idx="2328">460</cx:pt>
          <cx:pt idx="2329">460</cx:pt>
          <cx:pt idx="2330">460</cx:pt>
          <cx:pt idx="2331">460</cx:pt>
          <cx:pt idx="2332">460</cx:pt>
          <cx:pt idx="2333">460</cx:pt>
          <cx:pt idx="2334">460</cx:pt>
          <cx:pt idx="2335">460</cx:pt>
          <cx:pt idx="2336">470</cx:pt>
          <cx:pt idx="2337">470</cx:pt>
          <cx:pt idx="2338">470</cx:pt>
          <cx:pt idx="2339">470</cx:pt>
          <cx:pt idx="2340">470</cx:pt>
          <cx:pt idx="2341">470</cx:pt>
          <cx:pt idx="2342">470</cx:pt>
          <cx:pt idx="2343">470</cx:pt>
          <cx:pt idx="2344">470</cx:pt>
          <cx:pt idx="2345">470</cx:pt>
          <cx:pt idx="2346">470</cx:pt>
          <cx:pt idx="2347">470</cx:pt>
          <cx:pt idx="2348">470</cx:pt>
          <cx:pt idx="2349">470</cx:pt>
          <cx:pt idx="2350">470</cx:pt>
          <cx:pt idx="2351">470</cx:pt>
          <cx:pt idx="2352">470</cx:pt>
          <cx:pt idx="2353">470</cx:pt>
          <cx:pt idx="2354">480</cx:pt>
          <cx:pt idx="2355">480</cx:pt>
          <cx:pt idx="2356">480</cx:pt>
          <cx:pt idx="2357">480</cx:pt>
          <cx:pt idx="2358">480</cx:pt>
          <cx:pt idx="2359">480</cx:pt>
          <cx:pt idx="2360">480</cx:pt>
          <cx:pt idx="2361">480</cx:pt>
          <cx:pt idx="2362">480</cx:pt>
          <cx:pt idx="2363">480</cx:pt>
          <cx:pt idx="2364">490</cx:pt>
          <cx:pt idx="2365">490</cx:pt>
          <cx:pt idx="2366">490</cx:pt>
          <cx:pt idx="2367">490</cx:pt>
          <cx:pt idx="2368">490</cx:pt>
          <cx:pt idx="2369">490</cx:pt>
          <cx:pt idx="2370">490</cx:pt>
          <cx:pt idx="2371">490</cx:pt>
          <cx:pt idx="2372">490</cx:pt>
          <cx:pt idx="2373">490</cx:pt>
          <cx:pt idx="2374">490</cx:pt>
          <cx:pt idx="2375">490</cx:pt>
          <cx:pt idx="2376">490</cx:pt>
          <cx:pt idx="2377">490</cx:pt>
          <cx:pt idx="2378">490</cx:pt>
          <cx:pt idx="2379">490</cx:pt>
          <cx:pt idx="2380">490</cx:pt>
          <cx:pt idx="2381">490</cx:pt>
          <cx:pt idx="2382">490</cx:pt>
          <cx:pt idx="2383">490</cx:pt>
          <cx:pt idx="2384">500</cx:pt>
          <cx:pt idx="2385">500</cx:pt>
          <cx:pt idx="2386">500</cx:pt>
          <cx:pt idx="2387">500</cx:pt>
          <cx:pt idx="2388">500</cx:pt>
          <cx:pt idx="2389">500</cx:pt>
          <cx:pt idx="2390">500</cx:pt>
          <cx:pt idx="2391">500</cx:pt>
          <cx:pt idx="2392">500</cx:pt>
          <cx:pt idx="2393">500</cx:pt>
          <cx:pt idx="2394">500</cx:pt>
          <cx:pt idx="2395">500</cx:pt>
          <cx:pt idx="2396">500</cx:pt>
          <cx:pt idx="2397">500</cx:pt>
          <cx:pt idx="2398">500</cx:pt>
          <cx:pt idx="2399">500</cx:pt>
          <cx:pt idx="2400">500</cx:pt>
          <cx:pt idx="2401">500</cx:pt>
          <cx:pt idx="2402">500</cx:pt>
          <cx:pt idx="2403">500</cx:pt>
          <cx:pt idx="2404">500</cx:pt>
          <cx:pt idx="2405">500</cx:pt>
          <cx:pt idx="2406">500</cx:pt>
          <cx:pt idx="2407">500</cx:pt>
          <cx:pt idx="2408">500</cx:pt>
          <cx:pt idx="2409">500</cx:pt>
          <cx:pt idx="2410">500</cx:pt>
          <cx:pt idx="2411">500</cx:pt>
          <cx:pt idx="2412">500</cx:pt>
          <cx:pt idx="2413">500</cx:pt>
          <cx:pt idx="2414">500</cx:pt>
          <cx:pt idx="2415">500</cx:pt>
          <cx:pt idx="2416">500</cx:pt>
          <cx:pt idx="2417">500</cx:pt>
          <cx:pt idx="2418">500</cx:pt>
          <cx:pt idx="2419">500</cx:pt>
          <cx:pt idx="2420">500</cx:pt>
          <cx:pt idx="2421">500</cx:pt>
          <cx:pt idx="2422">510</cx:pt>
          <cx:pt idx="2423">510</cx:pt>
          <cx:pt idx="2424">510</cx:pt>
          <cx:pt idx="2425">510</cx:pt>
          <cx:pt idx="2426">510</cx:pt>
          <cx:pt idx="2427">510</cx:pt>
          <cx:pt idx="2428">510</cx:pt>
          <cx:pt idx="2429">510</cx:pt>
          <cx:pt idx="2430">510</cx:pt>
          <cx:pt idx="2431">510</cx:pt>
          <cx:pt idx="2432">510</cx:pt>
          <cx:pt idx="2433">510</cx:pt>
          <cx:pt idx="2434">510</cx:pt>
          <cx:pt idx="2435">510</cx:pt>
          <cx:pt idx="2436">510</cx:pt>
          <cx:pt idx="2437">510</cx:pt>
          <cx:pt idx="2438">510</cx:pt>
          <cx:pt idx="2439">510</cx:pt>
          <cx:pt idx="2440">510</cx:pt>
          <cx:pt idx="2441">510</cx:pt>
          <cx:pt idx="2442">510</cx:pt>
          <cx:pt idx="2443">510</cx:pt>
          <cx:pt idx="2444">510</cx:pt>
          <cx:pt idx="2445">510</cx:pt>
          <cx:pt idx="2446">510</cx:pt>
          <cx:pt idx="2447">510</cx:pt>
          <cx:pt idx="2448">510</cx:pt>
          <cx:pt idx="2449">510</cx:pt>
          <cx:pt idx="2450">510</cx:pt>
          <cx:pt idx="2451">510</cx:pt>
          <cx:pt idx="2452">510</cx:pt>
          <cx:pt idx="2453">510</cx:pt>
          <cx:pt idx="2454">510</cx:pt>
          <cx:pt idx="2455">510</cx:pt>
          <cx:pt idx="2456">520</cx:pt>
          <cx:pt idx="2457">520</cx:pt>
          <cx:pt idx="2458">520</cx:pt>
          <cx:pt idx="2459">520</cx:pt>
          <cx:pt idx="2460">520</cx:pt>
          <cx:pt idx="2461">520</cx:pt>
          <cx:pt idx="2462">520</cx:pt>
          <cx:pt idx="2463">520</cx:pt>
          <cx:pt idx="2464">520</cx:pt>
          <cx:pt idx="2465">520</cx:pt>
          <cx:pt idx="2466">520</cx:pt>
          <cx:pt idx="2467">520</cx:pt>
          <cx:pt idx="2468">520</cx:pt>
          <cx:pt idx="2469">520</cx:pt>
          <cx:pt idx="2470">520</cx:pt>
          <cx:pt idx="2471">520</cx:pt>
          <cx:pt idx="2472">520</cx:pt>
          <cx:pt idx="2473">520</cx:pt>
          <cx:pt idx="2474">520</cx:pt>
          <cx:pt idx="2475">520</cx:pt>
          <cx:pt idx="2476">520</cx:pt>
          <cx:pt idx="2477">520</cx:pt>
          <cx:pt idx="2478">520</cx:pt>
          <cx:pt idx="2479">520</cx:pt>
          <cx:pt idx="2480">520</cx:pt>
          <cx:pt idx="2481">520</cx:pt>
          <cx:pt idx="2482">520</cx:pt>
          <cx:pt idx="2483">520</cx:pt>
          <cx:pt idx="2484">520</cx:pt>
          <cx:pt idx="2485">520</cx:pt>
          <cx:pt idx="2486">520</cx:pt>
          <cx:pt idx="2487">520</cx:pt>
          <cx:pt idx="2488">520</cx:pt>
          <cx:pt idx="2489">520</cx:pt>
          <cx:pt idx="2490">520</cx:pt>
          <cx:pt idx="2491">520</cx:pt>
          <cx:pt idx="2492">520</cx:pt>
          <cx:pt idx="2493">520</cx:pt>
          <cx:pt idx="2494">520</cx:pt>
          <cx:pt idx="2495">520</cx:pt>
          <cx:pt idx="2496">520</cx:pt>
          <cx:pt idx="2497">520</cx:pt>
          <cx:pt idx="2498">520</cx:pt>
          <cx:pt idx="2499">520</cx:pt>
          <cx:pt idx="2500">520</cx:pt>
          <cx:pt idx="2501">520</cx:pt>
          <cx:pt idx="2502">520</cx:pt>
          <cx:pt idx="2503">520</cx:pt>
          <cx:pt idx="2504">520</cx:pt>
          <cx:pt idx="2505">520</cx:pt>
          <cx:pt idx="2506">520</cx:pt>
          <cx:pt idx="2507">520</cx:pt>
          <cx:pt idx="2508">520</cx:pt>
          <cx:pt idx="2509">520</cx:pt>
          <cx:pt idx="2510">520</cx:pt>
          <cx:pt idx="2511">520</cx:pt>
          <cx:pt idx="2512">520</cx:pt>
          <cx:pt idx="2513">520</cx:pt>
          <cx:pt idx="2514">520</cx:pt>
          <cx:pt idx="2515">520</cx:pt>
          <cx:pt idx="2516">520</cx:pt>
          <cx:pt idx="2517">520</cx:pt>
          <cx:pt idx="2518">520</cx:pt>
          <cx:pt idx="2519">520</cx:pt>
          <cx:pt idx="2520">520</cx:pt>
          <cx:pt idx="2521">520</cx:pt>
          <cx:pt idx="2522">520</cx:pt>
          <cx:pt idx="2523">520</cx:pt>
          <cx:pt idx="2524">520</cx:pt>
          <cx:pt idx="2525">520</cx:pt>
          <cx:pt idx="2526">520</cx:pt>
          <cx:pt idx="2527">520</cx:pt>
          <cx:pt idx="2528">520</cx:pt>
          <cx:pt idx="2529">530</cx:pt>
          <cx:pt idx="2530">530</cx:pt>
          <cx:pt idx="2531">530</cx:pt>
          <cx:pt idx="2532">530</cx:pt>
          <cx:pt idx="2533">530</cx:pt>
          <cx:pt idx="2534">530</cx:pt>
          <cx:pt idx="2535">530</cx:pt>
          <cx:pt idx="2536">530</cx:pt>
          <cx:pt idx="2537">530</cx:pt>
          <cx:pt idx="2538">530</cx:pt>
          <cx:pt idx="2539">530</cx:pt>
          <cx:pt idx="2540">530</cx:pt>
          <cx:pt idx="2541">530</cx:pt>
          <cx:pt idx="2542">530</cx:pt>
          <cx:pt idx="2543">530</cx:pt>
          <cx:pt idx="2544">530</cx:pt>
          <cx:pt idx="2545">530</cx:pt>
          <cx:pt idx="2546">530</cx:pt>
          <cx:pt idx="2547">530</cx:pt>
          <cx:pt idx="2548">530</cx:pt>
          <cx:pt idx="2549">530</cx:pt>
          <cx:pt idx="2550">530</cx:pt>
          <cx:pt idx="2551">530</cx:pt>
          <cx:pt idx="2552">530</cx:pt>
          <cx:pt idx="2553">530</cx:pt>
          <cx:pt idx="2554">530</cx:pt>
          <cx:pt idx="2555">530</cx:pt>
          <cx:pt idx="2556">530</cx:pt>
          <cx:pt idx="2557">530</cx:pt>
          <cx:pt idx="2558">530</cx:pt>
          <cx:pt idx="2559">530</cx:pt>
          <cx:pt idx="2560">530</cx:pt>
          <cx:pt idx="2561">530</cx:pt>
          <cx:pt idx="2562">530</cx:pt>
          <cx:pt idx="2563">530</cx:pt>
          <cx:pt idx="2564">530</cx:pt>
          <cx:pt idx="2565">530</cx:pt>
          <cx:pt idx="2566">530</cx:pt>
          <cx:pt idx="2567">530</cx:pt>
          <cx:pt idx="2568">530</cx:pt>
          <cx:pt idx="2569">530</cx:pt>
          <cx:pt idx="2570">530</cx:pt>
          <cx:pt idx="2571">530</cx:pt>
          <cx:pt idx="2572">540</cx:pt>
          <cx:pt idx="2573">540</cx:pt>
          <cx:pt idx="2574">540</cx:pt>
          <cx:pt idx="2575">540</cx:pt>
          <cx:pt idx="2576">540</cx:pt>
          <cx:pt idx="2577">540</cx:pt>
          <cx:pt idx="2578">540</cx:pt>
          <cx:pt idx="2579">540</cx:pt>
          <cx:pt idx="2580">540</cx:pt>
          <cx:pt idx="2581">540</cx:pt>
          <cx:pt idx="2582">540</cx:pt>
          <cx:pt idx="2583">540</cx:pt>
          <cx:pt idx="2584">540</cx:pt>
          <cx:pt idx="2585">540</cx:pt>
          <cx:pt idx="2586">540</cx:pt>
          <cx:pt idx="2587">540</cx:pt>
          <cx:pt idx="2588">540</cx:pt>
          <cx:pt idx="2589">540</cx:pt>
          <cx:pt idx="2590">540</cx:pt>
          <cx:pt idx="2591">540</cx:pt>
          <cx:pt idx="2592">540</cx:pt>
          <cx:pt idx="2593">540</cx:pt>
          <cx:pt idx="2594">540</cx:pt>
          <cx:pt idx="2595">540</cx:pt>
          <cx:pt idx="2596">540</cx:pt>
          <cx:pt idx="2597">540</cx:pt>
          <cx:pt idx="2598">540</cx:pt>
          <cx:pt idx="2599">540</cx:pt>
          <cx:pt idx="2600">540</cx:pt>
          <cx:pt idx="2601">540</cx:pt>
          <cx:pt idx="2602">540</cx:pt>
          <cx:pt idx="2603">540</cx:pt>
          <cx:pt idx="2604">540</cx:pt>
          <cx:pt idx="2605">540</cx:pt>
          <cx:pt idx="2606">540</cx:pt>
          <cx:pt idx="2607">540</cx:pt>
          <cx:pt idx="2608">540</cx:pt>
          <cx:pt idx="2609">540</cx:pt>
          <cx:pt idx="2610">540</cx:pt>
          <cx:pt idx="2611">540</cx:pt>
          <cx:pt idx="2612">540</cx:pt>
          <cx:pt idx="2613">540</cx:pt>
          <cx:pt idx="2614">540</cx:pt>
          <cx:pt idx="2615">540</cx:pt>
          <cx:pt idx="2616">540</cx:pt>
          <cx:pt idx="2617">540</cx:pt>
          <cx:pt idx="2618">540</cx:pt>
          <cx:pt idx="2619">540</cx:pt>
          <cx:pt idx="2620">540</cx:pt>
          <cx:pt idx="2621">540</cx:pt>
          <cx:pt idx="2622">540</cx:pt>
          <cx:pt idx="2623">540</cx:pt>
          <cx:pt idx="2624">540</cx:pt>
          <cx:pt idx="2625">540</cx:pt>
          <cx:pt idx="2626">540</cx:pt>
          <cx:pt idx="2627">540</cx:pt>
          <cx:pt idx="2628">540</cx:pt>
          <cx:pt idx="2629">540</cx:pt>
          <cx:pt idx="2630">540</cx:pt>
          <cx:pt idx="2631">540</cx:pt>
          <cx:pt idx="2632">540</cx:pt>
          <cx:pt idx="2633">540</cx:pt>
          <cx:pt idx="2634">540</cx:pt>
          <cx:pt idx="2635">540</cx:pt>
          <cx:pt idx="2636">550</cx:pt>
          <cx:pt idx="2637">550</cx:pt>
          <cx:pt idx="2638">550</cx:pt>
          <cx:pt idx="2639">550</cx:pt>
          <cx:pt idx="2640">550</cx:pt>
          <cx:pt idx="2641">550</cx:pt>
          <cx:pt idx="2642">550</cx:pt>
          <cx:pt idx="2643">550</cx:pt>
          <cx:pt idx="2644">550</cx:pt>
          <cx:pt idx="2645">550</cx:pt>
          <cx:pt idx="2646">550</cx:pt>
          <cx:pt idx="2647">550</cx:pt>
          <cx:pt idx="2648">550</cx:pt>
          <cx:pt idx="2649">550</cx:pt>
          <cx:pt idx="2650">550</cx:pt>
          <cx:pt idx="2651">550</cx:pt>
          <cx:pt idx="2652">550</cx:pt>
          <cx:pt idx="2653">550</cx:pt>
          <cx:pt idx="2654">550</cx:pt>
          <cx:pt idx="2655">550</cx:pt>
          <cx:pt idx="2656">550</cx:pt>
          <cx:pt idx="2657">550</cx:pt>
          <cx:pt idx="2658">550</cx:pt>
          <cx:pt idx="2659">550</cx:pt>
          <cx:pt idx="2660">550</cx:pt>
          <cx:pt idx="2661">550</cx:pt>
          <cx:pt idx="2662">550</cx:pt>
          <cx:pt idx="2663">550</cx:pt>
          <cx:pt idx="2664">550</cx:pt>
          <cx:pt idx="2665">550</cx:pt>
          <cx:pt idx="2666">550</cx:pt>
          <cx:pt idx="2667">550</cx:pt>
          <cx:pt idx="2668">550</cx:pt>
          <cx:pt idx="2669">550</cx:pt>
          <cx:pt idx="2670">550</cx:pt>
          <cx:pt idx="2671">550</cx:pt>
          <cx:pt idx="2672">550</cx:pt>
          <cx:pt idx="2673">550</cx:pt>
          <cx:pt idx="2674">550</cx:pt>
          <cx:pt idx="2675">550</cx:pt>
          <cx:pt idx="2676">550</cx:pt>
          <cx:pt idx="2677">550</cx:pt>
          <cx:pt idx="2678">550</cx:pt>
          <cx:pt idx="2679">550</cx:pt>
          <cx:pt idx="2680">550</cx:pt>
          <cx:pt idx="2681">550</cx:pt>
          <cx:pt idx="2682">550</cx:pt>
          <cx:pt idx="2683">550</cx:pt>
          <cx:pt idx="2684">550</cx:pt>
          <cx:pt idx="2685">550</cx:pt>
          <cx:pt idx="2686">550</cx:pt>
          <cx:pt idx="2687">550</cx:pt>
          <cx:pt idx="2688">550</cx:pt>
          <cx:pt idx="2689">550</cx:pt>
          <cx:pt idx="2690">550</cx:pt>
          <cx:pt idx="2691">550</cx:pt>
          <cx:pt idx="2692">550</cx:pt>
          <cx:pt idx="2693">550</cx:pt>
          <cx:pt idx="2694">550</cx:pt>
          <cx:pt idx="2695">550</cx:pt>
          <cx:pt idx="2696">550</cx:pt>
          <cx:pt idx="2697">550</cx:pt>
          <cx:pt idx="2698">550</cx:pt>
          <cx:pt idx="2699">550</cx:pt>
          <cx:pt idx="2700">550</cx:pt>
          <cx:pt idx="2701">550</cx:pt>
          <cx:pt idx="2702">550</cx:pt>
          <cx:pt idx="2703">550</cx:pt>
          <cx:pt idx="2704">550</cx:pt>
          <cx:pt idx="2705">550</cx:pt>
          <cx:pt idx="2706">550</cx:pt>
          <cx:pt idx="2707">550</cx:pt>
          <cx:pt idx="2708">550</cx:pt>
          <cx:pt idx="2709">550</cx:pt>
          <cx:pt idx="2710">550</cx:pt>
          <cx:pt idx="2711">550</cx:pt>
          <cx:pt idx="2712">550</cx:pt>
          <cx:pt idx="2713">550</cx:pt>
          <cx:pt idx="2714">550</cx:pt>
          <cx:pt idx="2715">560</cx:pt>
          <cx:pt idx="2716">560</cx:pt>
          <cx:pt idx="2717">560</cx:pt>
          <cx:pt idx="2718">560</cx:pt>
          <cx:pt idx="2719">560</cx:pt>
          <cx:pt idx="2720">560</cx:pt>
          <cx:pt idx="2721">560</cx:pt>
          <cx:pt idx="2722">560</cx:pt>
          <cx:pt idx="2723">560</cx:pt>
          <cx:pt idx="2724">560</cx:pt>
          <cx:pt idx="2725">560</cx:pt>
          <cx:pt idx="2726">560</cx:pt>
          <cx:pt idx="2727">560</cx:pt>
          <cx:pt idx="2728">560</cx:pt>
          <cx:pt idx="2729">560</cx:pt>
          <cx:pt idx="2730">560</cx:pt>
          <cx:pt idx="2731">560</cx:pt>
          <cx:pt idx="2732">560</cx:pt>
          <cx:pt idx="2733">560</cx:pt>
          <cx:pt idx="2734">560</cx:pt>
          <cx:pt idx="2735">560</cx:pt>
          <cx:pt idx="2736">560</cx:pt>
          <cx:pt idx="2737">560</cx:pt>
          <cx:pt idx="2738">560</cx:pt>
          <cx:pt idx="2739">560</cx:pt>
          <cx:pt idx="2740">560</cx:pt>
          <cx:pt idx="2741">560</cx:pt>
          <cx:pt idx="2742">560</cx:pt>
          <cx:pt idx="2743">560</cx:pt>
          <cx:pt idx="2744">560</cx:pt>
          <cx:pt idx="2745">560</cx:pt>
          <cx:pt idx="2746">560</cx:pt>
          <cx:pt idx="2747">560</cx:pt>
          <cx:pt idx="2748">560</cx:pt>
          <cx:pt idx="2749">560</cx:pt>
          <cx:pt idx="2750">560</cx:pt>
          <cx:pt idx="2751">560</cx:pt>
          <cx:pt idx="2752">560</cx:pt>
          <cx:pt idx="2753">560</cx:pt>
          <cx:pt idx="2754">560</cx:pt>
          <cx:pt idx="2755">560</cx:pt>
          <cx:pt idx="2756">560</cx:pt>
          <cx:pt idx="2757">560</cx:pt>
          <cx:pt idx="2758">560</cx:pt>
          <cx:pt idx="2759">560</cx:pt>
          <cx:pt idx="2760">560</cx:pt>
          <cx:pt idx="2761">560</cx:pt>
          <cx:pt idx="2762">560</cx:pt>
          <cx:pt idx="2763">560</cx:pt>
          <cx:pt idx="2764">560</cx:pt>
          <cx:pt idx="2765">560</cx:pt>
          <cx:pt idx="2766">560</cx:pt>
          <cx:pt idx="2767">560</cx:pt>
          <cx:pt idx="2768">560</cx:pt>
          <cx:pt idx="2769">560</cx:pt>
          <cx:pt idx="2770">560</cx:pt>
          <cx:pt idx="2771">560</cx:pt>
          <cx:pt idx="2772">560</cx:pt>
          <cx:pt idx="2773">560</cx:pt>
          <cx:pt idx="2774">560</cx:pt>
          <cx:pt idx="2775">560</cx:pt>
          <cx:pt idx="2776">560</cx:pt>
          <cx:pt idx="2777">560</cx:pt>
          <cx:pt idx="2778">570</cx:pt>
          <cx:pt idx="2779">570</cx:pt>
          <cx:pt idx="2780">570</cx:pt>
          <cx:pt idx="2781">570</cx:pt>
          <cx:pt idx="2782">570</cx:pt>
          <cx:pt idx="2783">570</cx:pt>
          <cx:pt idx="2784">570</cx:pt>
          <cx:pt idx="2785">570</cx:pt>
          <cx:pt idx="2786">570</cx:pt>
          <cx:pt idx="2787">570</cx:pt>
          <cx:pt idx="2788">570</cx:pt>
          <cx:pt idx="2789">570</cx:pt>
          <cx:pt idx="2790">570</cx:pt>
          <cx:pt idx="2791">570</cx:pt>
          <cx:pt idx="2792">570</cx:pt>
          <cx:pt idx="2793">570</cx:pt>
          <cx:pt idx="2794">570</cx:pt>
          <cx:pt idx="2795">570</cx:pt>
          <cx:pt idx="2796">570</cx:pt>
          <cx:pt idx="2797">570</cx:pt>
          <cx:pt idx="2798">570</cx:pt>
          <cx:pt idx="2799">570</cx:pt>
          <cx:pt idx="2800">570</cx:pt>
          <cx:pt idx="2801">570</cx:pt>
          <cx:pt idx="2802">570</cx:pt>
          <cx:pt idx="2803">570</cx:pt>
          <cx:pt idx="2804">570</cx:pt>
          <cx:pt idx="2805">570</cx:pt>
          <cx:pt idx="2806">570</cx:pt>
          <cx:pt idx="2807">570</cx:pt>
          <cx:pt idx="2808">570</cx:pt>
          <cx:pt idx="2809">570</cx:pt>
          <cx:pt idx="2810">570</cx:pt>
          <cx:pt idx="2811">570</cx:pt>
          <cx:pt idx="2812">570</cx:pt>
          <cx:pt idx="2813">570</cx:pt>
          <cx:pt idx="2814">570</cx:pt>
          <cx:pt idx="2815">570</cx:pt>
          <cx:pt idx="2816">570</cx:pt>
          <cx:pt idx="2817">570</cx:pt>
          <cx:pt idx="2818">570</cx:pt>
          <cx:pt idx="2819">570</cx:pt>
          <cx:pt idx="2820">570</cx:pt>
          <cx:pt idx="2821">570</cx:pt>
          <cx:pt idx="2822">570</cx:pt>
          <cx:pt idx="2823">570</cx:pt>
          <cx:pt idx="2824">570</cx:pt>
          <cx:pt idx="2825">570</cx:pt>
          <cx:pt idx="2826">570</cx:pt>
          <cx:pt idx="2827">570</cx:pt>
          <cx:pt idx="2828">570</cx:pt>
          <cx:pt idx="2829">580</cx:pt>
          <cx:pt idx="2830">580</cx:pt>
          <cx:pt idx="2831">580</cx:pt>
          <cx:pt idx="2832">580</cx:pt>
          <cx:pt idx="2833">580</cx:pt>
          <cx:pt idx="2834">580</cx:pt>
          <cx:pt idx="2835">580</cx:pt>
          <cx:pt idx="2836">580</cx:pt>
          <cx:pt idx="2837">580</cx:pt>
          <cx:pt idx="2838">580</cx:pt>
          <cx:pt idx="2839">580</cx:pt>
          <cx:pt idx="2840">580</cx:pt>
          <cx:pt idx="2841">580</cx:pt>
          <cx:pt idx="2842">580</cx:pt>
          <cx:pt idx="2843">580</cx:pt>
          <cx:pt idx="2844">580</cx:pt>
          <cx:pt idx="2845">580</cx:pt>
          <cx:pt idx="2846">580</cx:pt>
          <cx:pt idx="2847">580</cx:pt>
          <cx:pt idx="2848">580</cx:pt>
          <cx:pt idx="2849">580</cx:pt>
          <cx:pt idx="2850">580</cx:pt>
          <cx:pt idx="2851">580</cx:pt>
          <cx:pt idx="2852">580</cx:pt>
          <cx:pt idx="2853">580</cx:pt>
          <cx:pt idx="2854">580</cx:pt>
          <cx:pt idx="2855">580</cx:pt>
          <cx:pt idx="2856">580</cx:pt>
          <cx:pt idx="2857">580</cx:pt>
          <cx:pt idx="2858">580</cx:pt>
          <cx:pt idx="2859">580</cx:pt>
          <cx:pt idx="2860">580</cx:pt>
          <cx:pt idx="2861">580</cx:pt>
          <cx:pt idx="2862">580</cx:pt>
          <cx:pt idx="2863">580</cx:pt>
          <cx:pt idx="2864">580</cx:pt>
          <cx:pt idx="2865">580</cx:pt>
          <cx:pt idx="2866">580</cx:pt>
          <cx:pt idx="2867">580</cx:pt>
          <cx:pt idx="2868">580</cx:pt>
          <cx:pt idx="2869">580</cx:pt>
          <cx:pt idx="2870">580</cx:pt>
          <cx:pt idx="2871">580</cx:pt>
          <cx:pt idx="2872">580</cx:pt>
          <cx:pt idx="2873">580</cx:pt>
          <cx:pt idx="2874">580</cx:pt>
          <cx:pt idx="2875">580</cx:pt>
          <cx:pt idx="2876">580</cx:pt>
          <cx:pt idx="2877">580</cx:pt>
          <cx:pt idx="2878">580</cx:pt>
          <cx:pt idx="2879">580</cx:pt>
          <cx:pt idx="2880">580</cx:pt>
          <cx:pt idx="2881">580</cx:pt>
          <cx:pt idx="2882">580</cx:pt>
          <cx:pt idx="2883">580</cx:pt>
          <cx:pt idx="2884">580</cx:pt>
          <cx:pt idx="2885">580</cx:pt>
          <cx:pt idx="2886">580</cx:pt>
          <cx:pt idx="2887">580</cx:pt>
          <cx:pt idx="2888">580</cx:pt>
          <cx:pt idx="2889">590</cx:pt>
          <cx:pt idx="2890">590</cx:pt>
          <cx:pt idx="2891">590</cx:pt>
          <cx:pt idx="2892">590</cx:pt>
          <cx:pt idx="2893">590</cx:pt>
          <cx:pt idx="2894">590</cx:pt>
          <cx:pt idx="2895">590</cx:pt>
          <cx:pt idx="2896">590</cx:pt>
          <cx:pt idx="2897">590</cx:pt>
          <cx:pt idx="2898">590</cx:pt>
          <cx:pt idx="2899">590</cx:pt>
          <cx:pt idx="2900">590</cx:pt>
          <cx:pt idx="2901">590</cx:pt>
          <cx:pt idx="2902">590</cx:pt>
          <cx:pt idx="2903">590</cx:pt>
          <cx:pt idx="2904">590</cx:pt>
          <cx:pt idx="2905">590</cx:pt>
          <cx:pt idx="2906">590</cx:pt>
          <cx:pt idx="2907">590</cx:pt>
          <cx:pt idx="2908">590</cx:pt>
          <cx:pt idx="2909">590</cx:pt>
          <cx:pt idx="2910">590</cx:pt>
          <cx:pt idx="2911">590</cx:pt>
          <cx:pt idx="2912">590</cx:pt>
          <cx:pt idx="2913">590</cx:pt>
          <cx:pt idx="2914">590</cx:pt>
          <cx:pt idx="2915">590</cx:pt>
          <cx:pt idx="2916">590</cx:pt>
          <cx:pt idx="2917">590</cx:pt>
          <cx:pt idx="2918">590</cx:pt>
          <cx:pt idx="2919">590</cx:pt>
          <cx:pt idx="2920">590</cx:pt>
          <cx:pt idx="2921">590</cx:pt>
          <cx:pt idx="2922">600</cx:pt>
          <cx:pt idx="2923">600</cx:pt>
          <cx:pt idx="2924">600</cx:pt>
          <cx:pt idx="2925">600</cx:pt>
          <cx:pt idx="2926">600</cx:pt>
          <cx:pt idx="2927">600</cx:pt>
          <cx:pt idx="2928">600</cx:pt>
          <cx:pt idx="2929">600</cx:pt>
          <cx:pt idx="2930">600</cx:pt>
          <cx:pt idx="2931">600</cx:pt>
          <cx:pt idx="2932">600</cx:pt>
          <cx:pt idx="2933">600</cx:pt>
          <cx:pt idx="2934">600</cx:pt>
          <cx:pt idx="2935">600</cx:pt>
          <cx:pt idx="2936">600</cx:pt>
          <cx:pt idx="2937">600</cx:pt>
          <cx:pt idx="2938">600</cx:pt>
          <cx:pt idx="2939">600</cx:pt>
          <cx:pt idx="2940">600</cx:pt>
          <cx:pt idx="2941">600</cx:pt>
          <cx:pt idx="2942">600</cx:pt>
          <cx:pt idx="2943">600</cx:pt>
          <cx:pt idx="2944">600</cx:pt>
          <cx:pt idx="2945">600</cx:pt>
          <cx:pt idx="2946">600</cx:pt>
          <cx:pt idx="2947">600</cx:pt>
          <cx:pt idx="2948">600</cx:pt>
          <cx:pt idx="2949">600</cx:pt>
          <cx:pt idx="2950">600</cx:pt>
          <cx:pt idx="2951">600</cx:pt>
          <cx:pt idx="2952">600</cx:pt>
          <cx:pt idx="2953">600</cx:pt>
          <cx:pt idx="2954">600</cx:pt>
          <cx:pt idx="2955">600</cx:pt>
          <cx:pt idx="2956">600</cx:pt>
          <cx:pt idx="2957">600</cx:pt>
          <cx:pt idx="2958">600</cx:pt>
          <cx:pt idx="2959">600</cx:pt>
          <cx:pt idx="2960">600</cx:pt>
          <cx:pt idx="2961">600</cx:pt>
          <cx:pt idx="2962">600</cx:pt>
          <cx:pt idx="2963">600</cx:pt>
          <cx:pt idx="2964">600</cx:pt>
          <cx:pt idx="2965">600</cx:pt>
          <cx:pt idx="2966">600</cx:pt>
          <cx:pt idx="2967">600</cx:pt>
          <cx:pt idx="2968">600</cx:pt>
          <cx:pt idx="2969">600</cx:pt>
          <cx:pt idx="2970">600</cx:pt>
          <cx:pt idx="2971">600</cx:pt>
          <cx:pt idx="2972">600</cx:pt>
          <cx:pt idx="2973">600</cx:pt>
          <cx:pt idx="2974">600</cx:pt>
          <cx:pt idx="2975">600</cx:pt>
          <cx:pt idx="2976">610</cx:pt>
          <cx:pt idx="2977">610</cx:pt>
          <cx:pt idx="2978">610</cx:pt>
          <cx:pt idx="2979">610</cx:pt>
          <cx:pt idx="2980">610</cx:pt>
          <cx:pt idx="2981">610</cx:pt>
          <cx:pt idx="2982">610</cx:pt>
          <cx:pt idx="2983">610</cx:pt>
          <cx:pt idx="2984">610</cx:pt>
          <cx:pt idx="2985">610</cx:pt>
          <cx:pt idx="2986">610</cx:pt>
          <cx:pt idx="2987">610</cx:pt>
          <cx:pt idx="2988">610</cx:pt>
          <cx:pt idx="2989">610</cx:pt>
          <cx:pt idx="2990">610</cx:pt>
          <cx:pt idx="2991">610</cx:pt>
          <cx:pt idx="2992">610</cx:pt>
          <cx:pt idx="2993">610</cx:pt>
          <cx:pt idx="2994">610</cx:pt>
          <cx:pt idx="2995">610</cx:pt>
          <cx:pt idx="2996">610</cx:pt>
          <cx:pt idx="2997">610</cx:pt>
          <cx:pt idx="2998">610</cx:pt>
          <cx:pt idx="2999">610</cx:pt>
          <cx:pt idx="3000">610</cx:pt>
          <cx:pt idx="3001">610</cx:pt>
          <cx:pt idx="3002">610</cx:pt>
          <cx:pt idx="3003">610</cx:pt>
          <cx:pt idx="3004">610</cx:pt>
          <cx:pt idx="3005">610</cx:pt>
          <cx:pt idx="3006">610</cx:pt>
          <cx:pt idx="3007">610</cx:pt>
          <cx:pt idx="3008">610</cx:pt>
          <cx:pt idx="3009">620</cx:pt>
          <cx:pt idx="3010">620</cx:pt>
          <cx:pt idx="3011">620</cx:pt>
          <cx:pt idx="3012">620</cx:pt>
          <cx:pt idx="3013">620</cx:pt>
          <cx:pt idx="3014">620</cx:pt>
          <cx:pt idx="3015">620</cx:pt>
          <cx:pt idx="3016">620</cx:pt>
          <cx:pt idx="3017">620</cx:pt>
          <cx:pt idx="3018">620</cx:pt>
          <cx:pt idx="3019">620</cx:pt>
          <cx:pt idx="3020">620</cx:pt>
          <cx:pt idx="3021">620</cx:pt>
          <cx:pt idx="3022">620</cx:pt>
          <cx:pt idx="3023">620</cx:pt>
          <cx:pt idx="3024">620</cx:pt>
          <cx:pt idx="3025">620</cx:pt>
          <cx:pt idx="3026">620</cx:pt>
          <cx:pt idx="3027">620</cx:pt>
          <cx:pt idx="3028">620</cx:pt>
          <cx:pt idx="3029">620</cx:pt>
          <cx:pt idx="3030">620</cx:pt>
          <cx:pt idx="3031">620</cx:pt>
          <cx:pt idx="3032">620</cx:pt>
          <cx:pt idx="3033">630</cx:pt>
          <cx:pt idx="3034">630</cx:pt>
          <cx:pt idx="3035">630</cx:pt>
          <cx:pt idx="3036">630</cx:pt>
          <cx:pt idx="3037">630</cx:pt>
          <cx:pt idx="3038">630</cx:pt>
          <cx:pt idx="3039">630</cx:pt>
          <cx:pt idx="3040">630</cx:pt>
          <cx:pt idx="3041">630</cx:pt>
          <cx:pt idx="3042">630</cx:pt>
          <cx:pt idx="3043">630</cx:pt>
          <cx:pt idx="3044">630</cx:pt>
          <cx:pt idx="3045">630</cx:pt>
          <cx:pt idx="3046">630</cx:pt>
          <cx:pt idx="3047">630</cx:pt>
          <cx:pt idx="3048">630</cx:pt>
          <cx:pt idx="3049">630</cx:pt>
          <cx:pt idx="3050">630</cx:pt>
          <cx:pt idx="3051">630</cx:pt>
          <cx:pt idx="3052">630</cx:pt>
          <cx:pt idx="3053">630</cx:pt>
          <cx:pt idx="3054">630</cx:pt>
          <cx:pt idx="3055">630</cx:pt>
          <cx:pt idx="3056">630</cx:pt>
          <cx:pt idx="3057">630</cx:pt>
          <cx:pt idx="3058">630</cx:pt>
          <cx:pt idx="3059">630</cx:pt>
          <cx:pt idx="3060">630</cx:pt>
          <cx:pt idx="3061">640</cx:pt>
          <cx:pt idx="3062">640</cx:pt>
          <cx:pt idx="3063">640</cx:pt>
          <cx:pt idx="3064">640</cx:pt>
          <cx:pt idx="3065">640</cx:pt>
          <cx:pt idx="3066">640</cx:pt>
          <cx:pt idx="3067">640</cx:pt>
          <cx:pt idx="3068">640</cx:pt>
          <cx:pt idx="3069">640</cx:pt>
          <cx:pt idx="3070">640</cx:pt>
          <cx:pt idx="3071">640</cx:pt>
          <cx:pt idx="3072">640</cx:pt>
          <cx:pt idx="3073">650</cx:pt>
          <cx:pt idx="3074">650</cx:pt>
          <cx:pt idx="3075">650</cx:pt>
          <cx:pt idx="3076">650</cx:pt>
          <cx:pt idx="3077">660</cx:pt>
          <cx:pt idx="3078">660</cx:pt>
          <cx:pt idx="3079">660</cx:pt>
          <cx:pt idx="3080">660</cx:pt>
          <cx:pt idx="3081">660</cx:pt>
          <cx:pt idx="3082">660</cx:pt>
          <cx:pt idx="3083">670</cx:pt>
          <cx:pt idx="3084">670</cx:pt>
          <cx:pt idx="3085">670</cx:pt>
          <cx:pt idx="3086">670</cx:pt>
          <cx:pt idx="3087">800</cx:pt>
          <cx:pt idx="3088">800</cx:pt>
          <cx:pt idx="3089">488</cx:pt>
          <cx:pt idx="3090">488</cx:pt>
          <cx:pt idx="3091">525</cx:pt>
          <cx:pt idx="3092">530</cx:pt>
          <cx:pt idx="3093">530</cx:pt>
          <cx:pt idx="3094">538</cx:pt>
          <cx:pt idx="3095">542</cx:pt>
          <cx:pt idx="3096">542</cx:pt>
          <cx:pt idx="3097">550</cx:pt>
          <cx:pt idx="3098">550</cx:pt>
          <cx:pt idx="3099">560</cx:pt>
          <cx:pt idx="3100">560</cx:pt>
          <cx:pt idx="3101">565</cx:pt>
          <cx:pt idx="3102">565</cx:pt>
          <cx:pt idx="3103">590</cx:pt>
          <cx:pt idx="3104">590</cx:pt>
          <cx:pt idx="3105">594</cx:pt>
          <cx:pt idx="3106">594</cx:pt>
          <cx:pt idx="3107">621</cx:pt>
          <cx:pt idx="3108">621</cx:pt>
          <cx:pt idx="3109">635</cx:pt>
          <cx:pt idx="3110">635</cx:pt>
          <cx:pt idx="3111">671</cx:pt>
          <cx:pt idx="3112">671</cx:pt>
          <cx:pt idx="3113">672</cx:pt>
          <cx:pt idx="3114">593</cx:pt>
          <cx:pt idx="3115">593</cx:pt>
          <cx:pt idx="3116">465</cx:pt>
          <cx:pt idx="3117">465</cx:pt>
          <cx:pt idx="3118">505</cx:pt>
          <cx:pt idx="3119">505</cx:pt>
          <cx:pt idx="3120">520</cx:pt>
          <cx:pt idx="3121">520</cx:pt>
          <cx:pt idx="3122">525</cx:pt>
          <cx:pt idx="3123">525</cx:pt>
          <cx:pt idx="3124">525</cx:pt>
          <cx:pt idx="3125">525</cx:pt>
          <cx:pt idx="3126">525</cx:pt>
          <cx:pt idx="3127">530</cx:pt>
          <cx:pt idx="3128">530</cx:pt>
          <cx:pt idx="3129">530</cx:pt>
          <cx:pt idx="3130">530</cx:pt>
          <cx:pt idx="3131">530</cx:pt>
          <cx:pt idx="3132">535</cx:pt>
          <cx:pt idx="3133">535</cx:pt>
          <cx:pt idx="3134">535</cx:pt>
          <cx:pt idx="3135">535</cx:pt>
          <cx:pt idx="3136">535</cx:pt>
          <cx:pt idx="3137">535</cx:pt>
          <cx:pt idx="3138">540</cx:pt>
          <cx:pt idx="3139">540</cx:pt>
          <cx:pt idx="3140">560</cx:pt>
          <cx:pt idx="3141">560</cx:pt>
          <cx:pt idx="3142">560</cx:pt>
          <cx:pt idx="3143">560</cx:pt>
          <cx:pt idx="3144">565</cx:pt>
          <cx:pt idx="3145">570</cx:pt>
          <cx:pt idx="3146">570</cx:pt>
          <cx:pt idx="3147">575</cx:pt>
          <cx:pt idx="3148">575</cx:pt>
          <cx:pt idx="3149">580</cx:pt>
          <cx:pt idx="3150">580</cx:pt>
          <cx:pt idx="3151">585</cx:pt>
          <cx:pt idx="3152">585</cx:pt>
          <cx:pt idx="3153">585</cx:pt>
          <cx:pt idx="3154">585</cx:pt>
          <cx:pt idx="3155">595</cx:pt>
          <cx:pt idx="3156">595</cx:pt>
          <cx:pt idx="3157">600</cx:pt>
          <cx:pt idx="3158">600</cx:pt>
          <cx:pt idx="3159">615</cx:pt>
          <cx:pt idx="3160">620</cx:pt>
          <cx:pt idx="3161">620</cx:pt>
          <cx:pt idx="3162">625</cx:pt>
          <cx:pt idx="3163">625</cx:pt>
          <cx:pt idx="3164">625</cx:pt>
          <cx:pt idx="3165">625</cx:pt>
          <cx:pt idx="3166">775</cx:pt>
          <cx:pt idx="3167">775</cx:pt>
          <cx:pt idx="3168">520</cx:pt>
          <cx:pt idx="3169">520</cx:pt>
          <cx:pt idx="3170">521</cx:pt>
          <cx:pt idx="3171">521</cx:pt>
          <cx:pt idx="3172">540</cx:pt>
          <cx:pt idx="3173">640</cx:pt>
          <cx:pt idx="3174">640</cx:pt>
          <cx:pt idx="3175">470</cx:pt>
          <cx:pt idx="3176">470</cx:pt>
          <cx:pt idx="3177">520</cx:pt>
          <cx:pt idx="3178">520</cx:pt>
          <cx:pt idx="3179">610</cx:pt>
          <cx:pt idx="3180">610</cx:pt>
          <cx:pt idx="3181">590</cx:pt>
          <cx:pt idx="3182">590</cx:pt>
          <cx:pt idx="3183">540</cx:pt>
          <cx:pt idx="3184">540</cx:pt>
          <cx:pt idx="3185">542</cx:pt>
          <cx:pt idx="3186">542</cx:pt>
          <cx:pt idx="3187">543</cx:pt>
          <cx:pt idx="3188">543</cx:pt>
          <cx:pt idx="3189">570</cx:pt>
          <cx:pt idx="3190">570</cx:pt>
          <cx:pt idx="3191">602</cx:pt>
          <cx:pt idx="3192">602</cx:pt>
          <cx:pt idx="3193">540</cx:pt>
          <cx:pt idx="3194">540</cx:pt>
          <cx:pt idx="3195">580</cx:pt>
          <cx:pt idx="3196">580</cx:pt>
          <cx:pt idx="3197">590</cx:pt>
          <cx:pt idx="3198">600</cx:pt>
          <cx:pt idx="3199">610</cx:pt>
          <cx:pt idx="3200">510</cx:pt>
          <cx:pt idx="3201">470</cx:pt>
          <cx:pt idx="3202">470</cx:pt>
          <cx:pt idx="3203">510</cx:pt>
          <cx:pt idx="3204">542</cx:pt>
          <cx:pt idx="3205">542</cx:pt>
          <cx:pt idx="3206">555</cx:pt>
          <cx:pt idx="3207">562</cx:pt>
          <cx:pt idx="3208">562</cx:pt>
          <cx:pt idx="3209">566</cx:pt>
          <cx:pt idx="3210">566</cx:pt>
          <cx:pt idx="3211">572</cx:pt>
          <cx:pt idx="3212">580</cx:pt>
          <cx:pt idx="3213">580</cx:pt>
          <cx:pt idx="3214">583</cx:pt>
          <cx:pt idx="3215">601</cx:pt>
          <cx:pt idx="3216">658</cx:pt>
          <cx:pt idx="3217">659</cx:pt>
          <cx:pt idx="3218">659</cx:pt>
          <cx:pt idx="3219">500</cx:pt>
          <cx:pt idx="3220">500</cx:pt>
          <cx:pt idx="3221">570</cx:pt>
          <cx:pt idx="3222">570</cx:pt>
          <cx:pt idx="3223">580</cx:pt>
          <cx:pt idx="3224">580</cx:pt>
          <cx:pt idx="3225">490</cx:pt>
          <cx:pt idx="3226">490</cx:pt>
          <cx:pt idx="3227">570</cx:pt>
          <cx:pt idx="3228">570</cx:pt>
          <cx:pt idx="3229">490</cx:pt>
          <cx:pt idx="3230">490</cx:pt>
          <cx:pt idx="3231">490</cx:pt>
          <cx:pt idx="3232">490</cx:pt>
          <cx:pt idx="3233">516</cx:pt>
          <cx:pt idx="3234">537</cx:pt>
          <cx:pt idx="3235">537</cx:pt>
          <cx:pt idx="3236">556</cx:pt>
          <cx:pt idx="3237">556</cx:pt>
          <cx:pt idx="3238">558</cx:pt>
          <cx:pt idx="3239">558</cx:pt>
          <cx:pt idx="3240">570</cx:pt>
          <cx:pt idx="3241">590</cx:pt>
          <cx:pt idx="3242">595</cx:pt>
          <cx:pt idx="3243">600</cx:pt>
          <cx:pt idx="3244">605</cx:pt>
          <cx:pt idx="3245">620</cx:pt>
          <cx:pt idx="3246">620</cx:pt>
          <cx:pt idx="3247">460</cx:pt>
          <cx:pt idx="3248">488</cx:pt>
          <cx:pt idx="3249">488</cx:pt>
          <cx:pt idx="3250">491</cx:pt>
          <cx:pt idx="3251">500</cx:pt>
          <cx:pt idx="3252">513</cx:pt>
          <cx:pt idx="3253">517</cx:pt>
          <cx:pt idx="3254">517</cx:pt>
          <cx:pt idx="3255">518</cx:pt>
          <cx:pt idx="3256">518</cx:pt>
          <cx:pt idx="3257">520</cx:pt>
          <cx:pt idx="3258">520</cx:pt>
          <cx:pt idx="3259">520</cx:pt>
          <cx:pt idx="3260">520</cx:pt>
          <cx:pt idx="3261">520</cx:pt>
          <cx:pt idx="3262">522</cx:pt>
          <cx:pt idx="3263">522</cx:pt>
          <cx:pt idx="3264">522</cx:pt>
          <cx:pt idx="3265">523</cx:pt>
          <cx:pt idx="3266">525</cx:pt>
          <cx:pt idx="3267">525</cx:pt>
          <cx:pt idx="3268">530</cx:pt>
          <cx:pt idx="3269">530</cx:pt>
          <cx:pt idx="3270">530</cx:pt>
          <cx:pt idx="3271">530</cx:pt>
          <cx:pt idx="3272">534</cx:pt>
          <cx:pt idx="3273">534</cx:pt>
          <cx:pt idx="3274">535</cx:pt>
          <cx:pt idx="3275">536</cx:pt>
          <cx:pt idx="3276">536</cx:pt>
          <cx:pt idx="3277">539</cx:pt>
          <cx:pt idx="3278">539</cx:pt>
          <cx:pt idx="3279">539</cx:pt>
          <cx:pt idx="3280">541</cx:pt>
          <cx:pt idx="3281">541</cx:pt>
          <cx:pt idx="3282">542</cx:pt>
          <cx:pt idx="3283">542</cx:pt>
          <cx:pt idx="3284">543</cx:pt>
          <cx:pt idx="3285">543</cx:pt>
          <cx:pt idx="3286">544</cx:pt>
          <cx:pt idx="3287">545</cx:pt>
          <cx:pt idx="3288">545</cx:pt>
          <cx:pt idx="3289">545</cx:pt>
          <cx:pt idx="3290">548</cx:pt>
          <cx:pt idx="3291">548</cx:pt>
          <cx:pt idx="3292">552</cx:pt>
          <cx:pt idx="3293">552</cx:pt>
          <cx:pt idx="3294">557</cx:pt>
          <cx:pt idx="3295">557</cx:pt>
          <cx:pt idx="3296">558</cx:pt>
          <cx:pt idx="3297">561</cx:pt>
          <cx:pt idx="3298">561</cx:pt>
          <cx:pt idx="3299">565</cx:pt>
          <cx:pt idx="3300">565</cx:pt>
          <cx:pt idx="3301">565</cx:pt>
          <cx:pt idx="3302">566</cx:pt>
          <cx:pt idx="3303">568</cx:pt>
          <cx:pt idx="3304">568</cx:pt>
          <cx:pt idx="3305">570</cx:pt>
          <cx:pt idx="3306">575</cx:pt>
          <cx:pt idx="3307">575</cx:pt>
          <cx:pt idx="3308">576</cx:pt>
          <cx:pt idx="3309">576</cx:pt>
          <cx:pt idx="3310">577</cx:pt>
          <cx:pt idx="3311">577</cx:pt>
          <cx:pt idx="3312">577</cx:pt>
          <cx:pt idx="3313">577</cx:pt>
          <cx:pt idx="3314">580</cx:pt>
          <cx:pt idx="3315">580</cx:pt>
          <cx:pt idx="3316">584</cx:pt>
          <cx:pt idx="3317">590</cx:pt>
          <cx:pt idx="3318">590</cx:pt>
          <cx:pt idx="3319">593</cx:pt>
          <cx:pt idx="3320">594</cx:pt>
          <cx:pt idx="3321">594</cx:pt>
          <cx:pt idx="3322">600</cx:pt>
          <cx:pt idx="3323">600</cx:pt>
          <cx:pt idx="3324">609</cx:pt>
          <cx:pt idx="3325">609</cx:pt>
          <cx:pt idx="3326">617</cx:pt>
          <cx:pt idx="3327">623</cx:pt>
          <cx:pt idx="3328">623</cx:pt>
          <cx:pt idx="3329">625</cx:pt>
          <cx:pt idx="3330">625</cx:pt>
          <cx:pt idx="3331">640</cx:pt>
          <cx:pt idx="3332">640</cx:pt>
          <cx:pt idx="3333">515</cx:pt>
          <cx:pt idx="3334">515</cx:pt>
          <cx:pt idx="3335">530</cx:pt>
          <cx:pt idx="3336">530</cx:pt>
          <cx:pt idx="3337">535</cx:pt>
          <cx:pt idx="3338">536</cx:pt>
          <cx:pt idx="3339">541</cx:pt>
          <cx:pt idx="3340">541</cx:pt>
          <cx:pt idx="3341">548</cx:pt>
          <cx:pt idx="3342">550</cx:pt>
          <cx:pt idx="3343">550</cx:pt>
          <cx:pt idx="3344">552</cx:pt>
          <cx:pt idx="3345">552</cx:pt>
          <cx:pt idx="3346">555</cx:pt>
          <cx:pt idx="3347">563</cx:pt>
          <cx:pt idx="3348">563</cx:pt>
          <cx:pt idx="3349">564</cx:pt>
          <cx:pt idx="3350">566</cx:pt>
          <cx:pt idx="3351">566</cx:pt>
          <cx:pt idx="3352">572</cx:pt>
          <cx:pt idx="3353">572</cx:pt>
          <cx:pt idx="3354">598</cx:pt>
          <cx:pt idx="3355">598</cx:pt>
          <cx:pt idx="3356">618</cx:pt>
          <cx:pt idx="3357">618</cx:pt>
          <cx:pt idx="3358">620</cx:pt>
          <cx:pt idx="3359">620</cx:pt>
          <cx:pt idx="3360">464</cx:pt>
          <cx:pt idx="3361">464</cx:pt>
          <cx:pt idx="3362">654</cx:pt>
          <cx:pt idx="3363">654</cx:pt>
          <cx:pt idx="3364">630</cx:pt>
          <cx:pt idx="3365">580</cx:pt>
          <cx:pt idx="3366">580</cx:pt>
          <cx:pt idx="3367">600</cx:pt>
          <cx:pt idx="3368">610</cx:pt>
          <cx:pt idx="3369">610</cx:pt>
          <cx:pt idx="3370">610</cx:pt>
          <cx:pt idx="3371">610</cx:pt>
          <cx:pt idx="3372">630</cx:pt>
          <cx:pt idx="3373">630</cx:pt>
          <cx:pt idx="3374">640</cx:pt>
          <cx:pt idx="3375">640</cx:pt>
          <cx:pt idx="3376">641</cx:pt>
          <cx:pt idx="3377">641</cx:pt>
          <cx:pt idx="3378">690</cx:pt>
          <cx:pt idx="3379">690</cx:pt>
          <cx:pt idx="3380">588</cx:pt>
          <cx:pt idx="3381">420</cx:pt>
          <cx:pt idx="3382">430</cx:pt>
          <cx:pt idx="3383">430</cx:pt>
          <cx:pt idx="3384">440</cx:pt>
          <cx:pt idx="3385">440</cx:pt>
          <cx:pt idx="3386">450</cx:pt>
          <cx:pt idx="3387">450</cx:pt>
          <cx:pt idx="3388">450</cx:pt>
          <cx:pt idx="3389">450</cx:pt>
          <cx:pt idx="3390">450</cx:pt>
          <cx:pt idx="3391">450</cx:pt>
          <cx:pt idx="3392">460</cx:pt>
          <cx:pt idx="3393">460</cx:pt>
          <cx:pt idx="3394">460</cx:pt>
          <cx:pt idx="3395">460</cx:pt>
          <cx:pt idx="3396">460</cx:pt>
          <cx:pt idx="3397">460</cx:pt>
          <cx:pt idx="3398">460</cx:pt>
          <cx:pt idx="3399">460</cx:pt>
          <cx:pt idx="3400">460</cx:pt>
          <cx:pt idx="3401">470</cx:pt>
          <cx:pt idx="3402">470</cx:pt>
          <cx:pt idx="3403">470</cx:pt>
          <cx:pt idx="3404">470</cx:pt>
          <cx:pt idx="3405">470</cx:pt>
          <cx:pt idx="3406">470</cx:pt>
          <cx:pt idx="3407">480</cx:pt>
          <cx:pt idx="3408">480</cx:pt>
          <cx:pt idx="3409">480</cx:pt>
          <cx:pt idx="3410">480</cx:pt>
          <cx:pt idx="3411">480</cx:pt>
          <cx:pt idx="3412">480</cx:pt>
          <cx:pt idx="3413">480</cx:pt>
          <cx:pt idx="3414">480</cx:pt>
          <cx:pt idx="3415">480</cx:pt>
          <cx:pt idx="3416">480</cx:pt>
          <cx:pt idx="3417">480</cx:pt>
          <cx:pt idx="3418">490</cx:pt>
          <cx:pt idx="3419">490</cx:pt>
          <cx:pt idx="3420">490</cx:pt>
          <cx:pt idx="3421">490</cx:pt>
          <cx:pt idx="3422">490</cx:pt>
          <cx:pt idx="3423">490</cx:pt>
          <cx:pt idx="3424">490</cx:pt>
          <cx:pt idx="3425">490</cx:pt>
          <cx:pt idx="3426">490</cx:pt>
          <cx:pt idx="3427">490</cx:pt>
          <cx:pt idx="3428">490</cx:pt>
          <cx:pt idx="3429">490</cx:pt>
          <cx:pt idx="3430">490</cx:pt>
          <cx:pt idx="3431">500</cx:pt>
          <cx:pt idx="3432">500</cx:pt>
          <cx:pt idx="3433">500</cx:pt>
          <cx:pt idx="3434">500</cx:pt>
          <cx:pt idx="3435">500</cx:pt>
          <cx:pt idx="3436">500</cx:pt>
          <cx:pt idx="3437">500</cx:pt>
          <cx:pt idx="3438">500</cx:pt>
          <cx:pt idx="3439">500</cx:pt>
          <cx:pt idx="3440">500</cx:pt>
          <cx:pt idx="3441">500</cx:pt>
          <cx:pt idx="3442">500</cx:pt>
          <cx:pt idx="3443">500</cx:pt>
          <cx:pt idx="3444">500</cx:pt>
          <cx:pt idx="3445">500</cx:pt>
          <cx:pt idx="3446">500</cx:pt>
          <cx:pt idx="3447">500</cx:pt>
          <cx:pt idx="3448">500</cx:pt>
          <cx:pt idx="3449">500</cx:pt>
          <cx:pt idx="3450">510</cx:pt>
          <cx:pt idx="3451">510</cx:pt>
          <cx:pt idx="3452">510</cx:pt>
          <cx:pt idx="3453">510</cx:pt>
          <cx:pt idx="3454">510</cx:pt>
          <cx:pt idx="3455">510</cx:pt>
          <cx:pt idx="3456">510</cx:pt>
          <cx:pt idx="3457">510</cx:pt>
          <cx:pt idx="3458">510</cx:pt>
          <cx:pt idx="3459">510</cx:pt>
          <cx:pt idx="3460">510</cx:pt>
          <cx:pt idx="3461">510</cx:pt>
          <cx:pt idx="3462">510</cx:pt>
          <cx:pt idx="3463">510</cx:pt>
          <cx:pt idx="3464">510</cx:pt>
          <cx:pt idx="3465">510</cx:pt>
          <cx:pt idx="3466">510</cx:pt>
          <cx:pt idx="3467">510</cx:pt>
          <cx:pt idx="3468">510</cx:pt>
          <cx:pt idx="3469">510</cx:pt>
          <cx:pt idx="3470">510</cx:pt>
          <cx:pt idx="3471">510</cx:pt>
          <cx:pt idx="3472">510</cx:pt>
          <cx:pt idx="3473">510</cx:pt>
          <cx:pt idx="3474">510</cx:pt>
          <cx:pt idx="3475">510</cx:pt>
          <cx:pt idx="3476">510</cx:pt>
          <cx:pt idx="3477">510</cx:pt>
          <cx:pt idx="3478">510</cx:pt>
          <cx:pt idx="3479">510</cx:pt>
          <cx:pt idx="3480">510</cx:pt>
          <cx:pt idx="3481">510</cx:pt>
          <cx:pt idx="3482">510</cx:pt>
          <cx:pt idx="3483">510</cx:pt>
          <cx:pt idx="3484">520</cx:pt>
          <cx:pt idx="3485">520</cx:pt>
          <cx:pt idx="3486">520</cx:pt>
          <cx:pt idx="3487">520</cx:pt>
          <cx:pt idx="3488">520</cx:pt>
          <cx:pt idx="3489">520</cx:pt>
          <cx:pt idx="3490">520</cx:pt>
          <cx:pt idx="3491">520</cx:pt>
          <cx:pt idx="3492">520</cx:pt>
          <cx:pt idx="3493">520</cx:pt>
          <cx:pt idx="3494">520</cx:pt>
          <cx:pt idx="3495">520</cx:pt>
          <cx:pt idx="3496">520</cx:pt>
          <cx:pt idx="3497">520</cx:pt>
          <cx:pt idx="3498">520</cx:pt>
          <cx:pt idx="3499">520</cx:pt>
          <cx:pt idx="3500">520</cx:pt>
          <cx:pt idx="3501">520</cx:pt>
          <cx:pt idx="3502">520</cx:pt>
          <cx:pt idx="3503">520</cx:pt>
          <cx:pt idx="3504">520</cx:pt>
          <cx:pt idx="3505">520</cx:pt>
          <cx:pt idx="3506">520</cx:pt>
          <cx:pt idx="3507">520</cx:pt>
          <cx:pt idx="3508">520</cx:pt>
          <cx:pt idx="3509">520</cx:pt>
          <cx:pt idx="3510">530</cx:pt>
          <cx:pt idx="3511">530</cx:pt>
          <cx:pt idx="3512">530</cx:pt>
          <cx:pt idx="3513">530</cx:pt>
          <cx:pt idx="3514">530</cx:pt>
          <cx:pt idx="3515">530</cx:pt>
          <cx:pt idx="3516">530</cx:pt>
          <cx:pt idx="3517">530</cx:pt>
          <cx:pt idx="3518">530</cx:pt>
          <cx:pt idx="3519">530</cx:pt>
          <cx:pt idx="3520">530</cx:pt>
          <cx:pt idx="3521">530</cx:pt>
          <cx:pt idx="3522">530</cx:pt>
          <cx:pt idx="3523">530</cx:pt>
          <cx:pt idx="3524">530</cx:pt>
          <cx:pt idx="3525">530</cx:pt>
          <cx:pt idx="3526">530</cx:pt>
          <cx:pt idx="3527">530</cx:pt>
          <cx:pt idx="3528">530</cx:pt>
          <cx:pt idx="3529">530</cx:pt>
          <cx:pt idx="3530">530</cx:pt>
          <cx:pt idx="3531">530</cx:pt>
          <cx:pt idx="3532">530</cx:pt>
          <cx:pt idx="3533">530</cx:pt>
          <cx:pt idx="3534">530</cx:pt>
          <cx:pt idx="3535">530</cx:pt>
          <cx:pt idx="3536">530</cx:pt>
          <cx:pt idx="3537">530</cx:pt>
          <cx:pt idx="3538">530</cx:pt>
          <cx:pt idx="3539">530</cx:pt>
          <cx:pt idx="3540">540</cx:pt>
          <cx:pt idx="3541">540</cx:pt>
          <cx:pt idx="3542">540</cx:pt>
          <cx:pt idx="3543">540</cx:pt>
          <cx:pt idx="3544">540</cx:pt>
          <cx:pt idx="3545">540</cx:pt>
          <cx:pt idx="3546">540</cx:pt>
          <cx:pt idx="3547">540</cx:pt>
          <cx:pt idx="3548">540</cx:pt>
          <cx:pt idx="3549">540</cx:pt>
          <cx:pt idx="3550">540</cx:pt>
          <cx:pt idx="3551">540</cx:pt>
          <cx:pt idx="3552">540</cx:pt>
          <cx:pt idx="3553">540</cx:pt>
          <cx:pt idx="3554">540</cx:pt>
          <cx:pt idx="3555">540</cx:pt>
          <cx:pt idx="3556">540</cx:pt>
          <cx:pt idx="3557">540</cx:pt>
          <cx:pt idx="3558">540</cx:pt>
          <cx:pt idx="3559">540</cx:pt>
          <cx:pt idx="3560">540</cx:pt>
          <cx:pt idx="3561">540</cx:pt>
          <cx:pt idx="3562">540</cx:pt>
          <cx:pt idx="3563">550</cx:pt>
          <cx:pt idx="3564">550</cx:pt>
          <cx:pt idx="3565">550</cx:pt>
          <cx:pt idx="3566">550</cx:pt>
          <cx:pt idx="3567">550</cx:pt>
          <cx:pt idx="3568">550</cx:pt>
          <cx:pt idx="3569">550</cx:pt>
          <cx:pt idx="3570">560</cx:pt>
          <cx:pt idx="3571">560</cx:pt>
          <cx:pt idx="3572">560</cx:pt>
          <cx:pt idx="3573">560</cx:pt>
          <cx:pt idx="3574">560</cx:pt>
          <cx:pt idx="3575">560</cx:pt>
          <cx:pt idx="3576">560</cx:pt>
          <cx:pt idx="3577">560</cx:pt>
          <cx:pt idx="3578">560</cx:pt>
          <cx:pt idx="3579">560</cx:pt>
          <cx:pt idx="3580">560</cx:pt>
          <cx:pt idx="3581">560</cx:pt>
          <cx:pt idx="3582">560</cx:pt>
          <cx:pt idx="3583">560</cx:pt>
          <cx:pt idx="3584">560</cx:pt>
          <cx:pt idx="3585">560</cx:pt>
          <cx:pt idx="3586">560</cx:pt>
          <cx:pt idx="3587">560</cx:pt>
          <cx:pt idx="3588">560</cx:pt>
          <cx:pt idx="3589">560</cx:pt>
          <cx:pt idx="3590">560</cx:pt>
          <cx:pt idx="3591">560</cx:pt>
          <cx:pt idx="3592">560</cx:pt>
          <cx:pt idx="3593">570</cx:pt>
          <cx:pt idx="3594">570</cx:pt>
          <cx:pt idx="3595">570</cx:pt>
          <cx:pt idx="3596">570</cx:pt>
          <cx:pt idx="3597">570</cx:pt>
          <cx:pt idx="3598">570</cx:pt>
          <cx:pt idx="3599">570</cx:pt>
          <cx:pt idx="3600">570</cx:pt>
          <cx:pt idx="3601">570</cx:pt>
          <cx:pt idx="3602">570</cx:pt>
          <cx:pt idx="3603">570</cx:pt>
          <cx:pt idx="3604">570</cx:pt>
          <cx:pt idx="3605">570</cx:pt>
          <cx:pt idx="3606">570</cx:pt>
          <cx:pt idx="3607">570</cx:pt>
          <cx:pt idx="3608">570</cx:pt>
          <cx:pt idx="3609">570</cx:pt>
          <cx:pt idx="3610">570</cx:pt>
          <cx:pt idx="3611">570</cx:pt>
          <cx:pt idx="3612">570</cx:pt>
          <cx:pt idx="3613">580</cx:pt>
          <cx:pt idx="3614">580</cx:pt>
          <cx:pt idx="3615">580</cx:pt>
          <cx:pt idx="3616">580</cx:pt>
          <cx:pt idx="3617">580</cx:pt>
          <cx:pt idx="3618">580</cx:pt>
          <cx:pt idx="3619">580</cx:pt>
          <cx:pt idx="3620">580</cx:pt>
          <cx:pt idx="3621">580</cx:pt>
          <cx:pt idx="3622">580</cx:pt>
          <cx:pt idx="3623">580</cx:pt>
          <cx:pt idx="3624">580</cx:pt>
          <cx:pt idx="3625">580</cx:pt>
          <cx:pt idx="3626">580</cx:pt>
          <cx:pt idx="3627">580</cx:pt>
          <cx:pt idx="3628">580</cx:pt>
          <cx:pt idx="3629">590</cx:pt>
          <cx:pt idx="3630">590</cx:pt>
          <cx:pt idx="3631">590</cx:pt>
          <cx:pt idx="3632">590</cx:pt>
          <cx:pt idx="3633">590</cx:pt>
          <cx:pt idx="3634">590</cx:pt>
          <cx:pt idx="3635">590</cx:pt>
          <cx:pt idx="3636">590</cx:pt>
          <cx:pt idx="3637">600</cx:pt>
          <cx:pt idx="3638">600</cx:pt>
          <cx:pt idx="3639">600</cx:pt>
          <cx:pt idx="3640">600</cx:pt>
          <cx:pt idx="3641">600</cx:pt>
          <cx:pt idx="3642">600</cx:pt>
          <cx:pt idx="3643">600</cx:pt>
          <cx:pt idx="3644">600</cx:pt>
          <cx:pt idx="3645">600</cx:pt>
          <cx:pt idx="3646">600</cx:pt>
          <cx:pt idx="3647">600</cx:pt>
          <cx:pt idx="3648">610</cx:pt>
          <cx:pt idx="3649">610</cx:pt>
          <cx:pt idx="3650">610</cx:pt>
          <cx:pt idx="3651">610</cx:pt>
          <cx:pt idx="3652">610</cx:pt>
          <cx:pt idx="3653">610</cx:pt>
          <cx:pt idx="3654">610</cx:pt>
          <cx:pt idx="3655">610</cx:pt>
          <cx:pt idx="3656">610</cx:pt>
          <cx:pt idx="3657">610</cx:pt>
          <cx:pt idx="3658">610</cx:pt>
          <cx:pt idx="3659">610</cx:pt>
          <cx:pt idx="3660">620</cx:pt>
          <cx:pt idx="3661">620</cx:pt>
          <cx:pt idx="3662">620</cx:pt>
          <cx:pt idx="3663">620</cx:pt>
          <cx:pt idx="3664">620</cx:pt>
          <cx:pt idx="3665">620</cx:pt>
          <cx:pt idx="3666">620</cx:pt>
          <cx:pt idx="3667">620</cx:pt>
          <cx:pt idx="3668">630</cx:pt>
          <cx:pt idx="3669">630</cx:pt>
          <cx:pt idx="3670">630</cx:pt>
          <cx:pt idx="3671">630</cx:pt>
          <cx:pt idx="3672">630</cx:pt>
          <cx:pt idx="3673">630</cx:pt>
          <cx:pt idx="3674">640</cx:pt>
          <cx:pt idx="3675">640</cx:pt>
          <cx:pt idx="3676">640</cx:pt>
          <cx:pt idx="3677">640</cx:pt>
          <cx:pt idx="3678">640</cx:pt>
          <cx:pt idx="3679">640</cx:pt>
          <cx:pt idx="3680">640</cx:pt>
          <cx:pt idx="3681">650</cx:pt>
          <cx:pt idx="3682">650</cx:pt>
          <cx:pt idx="3683">650</cx:pt>
          <cx:pt idx="3684">650</cx:pt>
          <cx:pt idx="3685">650</cx:pt>
          <cx:pt idx="3686">660</cx:pt>
          <cx:pt idx="3687">660</cx:pt>
          <cx:pt idx="3688">670</cx:pt>
          <cx:pt idx="3689">670</cx:pt>
          <cx:pt idx="3690">700</cx:pt>
          <cx:pt idx="3691">700</cx:pt>
          <cx:pt idx="3692">780</cx:pt>
          <cx:pt idx="3693">380</cx:pt>
          <cx:pt idx="3694">380</cx:pt>
          <cx:pt idx="3695">390</cx:pt>
          <cx:pt idx="3696">390</cx:pt>
          <cx:pt idx="3697">400</cx:pt>
          <cx:pt idx="3698">400</cx:pt>
          <cx:pt idx="3699">420</cx:pt>
          <cx:pt idx="3700">420</cx:pt>
          <cx:pt idx="3701">420</cx:pt>
          <cx:pt idx="3702">420</cx:pt>
          <cx:pt idx="3703">420</cx:pt>
          <cx:pt idx="3704">420</cx:pt>
          <cx:pt idx="3705">430</cx:pt>
          <cx:pt idx="3706">430</cx:pt>
          <cx:pt idx="3707">440</cx:pt>
          <cx:pt idx="3708">440</cx:pt>
          <cx:pt idx="3709">440</cx:pt>
          <cx:pt idx="3710">440</cx:pt>
          <cx:pt idx="3711">450</cx:pt>
          <cx:pt idx="3712">450</cx:pt>
          <cx:pt idx="3713">450</cx:pt>
          <cx:pt idx="3714">450</cx:pt>
          <cx:pt idx="3715">450</cx:pt>
          <cx:pt idx="3716">450</cx:pt>
          <cx:pt idx="3717">450</cx:pt>
          <cx:pt idx="3718">450</cx:pt>
          <cx:pt idx="3719">450</cx:pt>
          <cx:pt idx="3720">450</cx:pt>
          <cx:pt idx="3721">450</cx:pt>
          <cx:pt idx="3722">450</cx:pt>
          <cx:pt idx="3723">450</cx:pt>
          <cx:pt idx="3724">450</cx:pt>
          <cx:pt idx="3725">450</cx:pt>
          <cx:pt idx="3726">450</cx:pt>
          <cx:pt idx="3727">450</cx:pt>
          <cx:pt idx="3728">450</cx:pt>
          <cx:pt idx="3729">450</cx:pt>
          <cx:pt idx="3730">450</cx:pt>
          <cx:pt idx="3731">450</cx:pt>
          <cx:pt idx="3732">460</cx:pt>
          <cx:pt idx="3733">460</cx:pt>
          <cx:pt idx="3734">460</cx:pt>
          <cx:pt idx="3735">460</cx:pt>
          <cx:pt idx="3736">460</cx:pt>
          <cx:pt idx="3737">460</cx:pt>
          <cx:pt idx="3738">460</cx:pt>
          <cx:pt idx="3739">460</cx:pt>
          <cx:pt idx="3740">460</cx:pt>
          <cx:pt idx="3741">460</cx:pt>
          <cx:pt idx="3742">460</cx:pt>
          <cx:pt idx="3743">460</cx:pt>
          <cx:pt idx="3744">460</cx:pt>
          <cx:pt idx="3745">460</cx:pt>
          <cx:pt idx="3746">460</cx:pt>
          <cx:pt idx="3747">460</cx:pt>
          <cx:pt idx="3748">460</cx:pt>
          <cx:pt idx="3749">460</cx:pt>
          <cx:pt idx="3750">460</cx:pt>
          <cx:pt idx="3751">460</cx:pt>
          <cx:pt idx="3752">460</cx:pt>
          <cx:pt idx="3753">460</cx:pt>
          <cx:pt idx="3754">460</cx:pt>
          <cx:pt idx="3755">460</cx:pt>
          <cx:pt idx="3756">460</cx:pt>
          <cx:pt idx="3757">460</cx:pt>
          <cx:pt idx="3758">460</cx:pt>
          <cx:pt idx="3759">460</cx:pt>
          <cx:pt idx="3760">460</cx:pt>
          <cx:pt idx="3761">470</cx:pt>
          <cx:pt idx="3762">470</cx:pt>
          <cx:pt idx="3763">470</cx:pt>
          <cx:pt idx="3764">470</cx:pt>
          <cx:pt idx="3765">470</cx:pt>
          <cx:pt idx="3766">470</cx:pt>
          <cx:pt idx="3767">470</cx:pt>
          <cx:pt idx="3768">470</cx:pt>
          <cx:pt idx="3769">470</cx:pt>
          <cx:pt idx="3770">470</cx:pt>
          <cx:pt idx="3771">470</cx:pt>
          <cx:pt idx="3772">470</cx:pt>
          <cx:pt idx="3773">470</cx:pt>
          <cx:pt idx="3774">470</cx:pt>
          <cx:pt idx="3775">470</cx:pt>
          <cx:pt idx="3776">470</cx:pt>
          <cx:pt idx="3777">470</cx:pt>
          <cx:pt idx="3778">470</cx:pt>
          <cx:pt idx="3779">470</cx:pt>
          <cx:pt idx="3780">470</cx:pt>
          <cx:pt idx="3781">470</cx:pt>
          <cx:pt idx="3782">470</cx:pt>
          <cx:pt idx="3783">470</cx:pt>
          <cx:pt idx="3784">470</cx:pt>
          <cx:pt idx="3785">470</cx:pt>
          <cx:pt idx="3786">470</cx:pt>
          <cx:pt idx="3787">470</cx:pt>
          <cx:pt idx="3788">470</cx:pt>
          <cx:pt idx="3789">470</cx:pt>
          <cx:pt idx="3790">470</cx:pt>
          <cx:pt idx="3791">470</cx:pt>
          <cx:pt idx="3792">470</cx:pt>
          <cx:pt idx="3793">470</cx:pt>
          <cx:pt idx="3794">470</cx:pt>
          <cx:pt idx="3795">470</cx:pt>
          <cx:pt idx="3796">470</cx:pt>
          <cx:pt idx="3797">470</cx:pt>
          <cx:pt idx="3798">470</cx:pt>
          <cx:pt idx="3799">470</cx:pt>
          <cx:pt idx="3800">470</cx:pt>
          <cx:pt idx="3801">470</cx:pt>
          <cx:pt idx="3802">470</cx:pt>
          <cx:pt idx="3803">480</cx:pt>
          <cx:pt idx="3804">480</cx:pt>
          <cx:pt idx="3805">480</cx:pt>
          <cx:pt idx="3806">480</cx:pt>
          <cx:pt idx="3807">480</cx:pt>
          <cx:pt idx="3808">480</cx:pt>
          <cx:pt idx="3809">480</cx:pt>
          <cx:pt idx="3810">480</cx:pt>
          <cx:pt idx="3811">480</cx:pt>
          <cx:pt idx="3812">480</cx:pt>
          <cx:pt idx="3813">480</cx:pt>
          <cx:pt idx="3814">480</cx:pt>
          <cx:pt idx="3815">480</cx:pt>
          <cx:pt idx="3816">480</cx:pt>
          <cx:pt idx="3817">480</cx:pt>
          <cx:pt idx="3818">480</cx:pt>
          <cx:pt idx="3819">480</cx:pt>
          <cx:pt idx="3820">480</cx:pt>
          <cx:pt idx="3821">480</cx:pt>
          <cx:pt idx="3822">480</cx:pt>
          <cx:pt idx="3823">480</cx:pt>
          <cx:pt idx="3824">480</cx:pt>
          <cx:pt idx="3825">480</cx:pt>
          <cx:pt idx="3826">480</cx:pt>
          <cx:pt idx="3827">480</cx:pt>
          <cx:pt idx="3828">480</cx:pt>
          <cx:pt idx="3829">480</cx:pt>
          <cx:pt idx="3830">480</cx:pt>
          <cx:pt idx="3831">480</cx:pt>
          <cx:pt idx="3832">480</cx:pt>
          <cx:pt idx="3833">480</cx:pt>
          <cx:pt idx="3834">480</cx:pt>
          <cx:pt idx="3835">480</cx:pt>
          <cx:pt idx="3836">480</cx:pt>
          <cx:pt idx="3837">480</cx:pt>
          <cx:pt idx="3838">480</cx:pt>
          <cx:pt idx="3839">480</cx:pt>
          <cx:pt idx="3840">480</cx:pt>
          <cx:pt idx="3841">480</cx:pt>
          <cx:pt idx="3842">480</cx:pt>
          <cx:pt idx="3843">480</cx:pt>
          <cx:pt idx="3844">480</cx:pt>
          <cx:pt idx="3845">480</cx:pt>
          <cx:pt idx="3846">480</cx:pt>
          <cx:pt idx="3847">480</cx:pt>
          <cx:pt idx="3848">480</cx:pt>
          <cx:pt idx="3849">480</cx:pt>
          <cx:pt idx="3850">480</cx:pt>
          <cx:pt idx="3851">480</cx:pt>
          <cx:pt idx="3852">480</cx:pt>
          <cx:pt idx="3853">490</cx:pt>
          <cx:pt idx="3854">490</cx:pt>
          <cx:pt idx="3855">490</cx:pt>
          <cx:pt idx="3856">490</cx:pt>
          <cx:pt idx="3857">490</cx:pt>
          <cx:pt idx="3858">490</cx:pt>
          <cx:pt idx="3859">490</cx:pt>
          <cx:pt idx="3860">490</cx:pt>
          <cx:pt idx="3861">490</cx:pt>
          <cx:pt idx="3862">490</cx:pt>
          <cx:pt idx="3863">490</cx:pt>
          <cx:pt idx="3864">490</cx:pt>
          <cx:pt idx="3865">490</cx:pt>
          <cx:pt idx="3866">490</cx:pt>
          <cx:pt idx="3867">490</cx:pt>
          <cx:pt idx="3868">490</cx:pt>
          <cx:pt idx="3869">490</cx:pt>
          <cx:pt idx="3870">490</cx:pt>
          <cx:pt idx="3871">490</cx:pt>
          <cx:pt idx="3872">490</cx:pt>
          <cx:pt idx="3873">490</cx:pt>
          <cx:pt idx="3874">490</cx:pt>
          <cx:pt idx="3875">490</cx:pt>
          <cx:pt idx="3876">490</cx:pt>
          <cx:pt idx="3877">490</cx:pt>
          <cx:pt idx="3878">490</cx:pt>
          <cx:pt idx="3879">490</cx:pt>
          <cx:pt idx="3880">490</cx:pt>
          <cx:pt idx="3881">490</cx:pt>
          <cx:pt idx="3882">490</cx:pt>
          <cx:pt idx="3883">490</cx:pt>
          <cx:pt idx="3884">490</cx:pt>
          <cx:pt idx="3885">490</cx:pt>
          <cx:pt idx="3886">490</cx:pt>
          <cx:pt idx="3887">490</cx:pt>
          <cx:pt idx="3888">490</cx:pt>
          <cx:pt idx="3889">490</cx:pt>
          <cx:pt idx="3890">490</cx:pt>
          <cx:pt idx="3891">490</cx:pt>
          <cx:pt idx="3892">490</cx:pt>
          <cx:pt idx="3893">490</cx:pt>
          <cx:pt idx="3894">490</cx:pt>
          <cx:pt idx="3895">490</cx:pt>
          <cx:pt idx="3896">490</cx:pt>
          <cx:pt idx="3897">490</cx:pt>
          <cx:pt idx="3898">490</cx:pt>
          <cx:pt idx="3899">490</cx:pt>
          <cx:pt idx="3900">490</cx:pt>
          <cx:pt idx="3901">490</cx:pt>
          <cx:pt idx="3902">490</cx:pt>
          <cx:pt idx="3903">490</cx:pt>
          <cx:pt idx="3904">490</cx:pt>
          <cx:pt idx="3905">490</cx:pt>
          <cx:pt idx="3906">490</cx:pt>
          <cx:pt idx="3907">490</cx:pt>
          <cx:pt idx="3908">490</cx:pt>
          <cx:pt idx="3909">490</cx:pt>
          <cx:pt idx="3910">490</cx:pt>
          <cx:pt idx="3911">490</cx:pt>
          <cx:pt idx="3912">490</cx:pt>
          <cx:pt idx="3913">500</cx:pt>
          <cx:pt idx="3914">500</cx:pt>
          <cx:pt idx="3915">500</cx:pt>
          <cx:pt idx="3916">500</cx:pt>
          <cx:pt idx="3917">500</cx:pt>
          <cx:pt idx="3918">500</cx:pt>
          <cx:pt idx="3919">500</cx:pt>
          <cx:pt idx="3920">500</cx:pt>
          <cx:pt idx="3921">500</cx:pt>
          <cx:pt idx="3922">500</cx:pt>
          <cx:pt idx="3923">500</cx:pt>
          <cx:pt idx="3924">500</cx:pt>
          <cx:pt idx="3925">500</cx:pt>
          <cx:pt idx="3926">500</cx:pt>
          <cx:pt idx="3927">500</cx:pt>
          <cx:pt idx="3928">500</cx:pt>
          <cx:pt idx="3929">500</cx:pt>
          <cx:pt idx="3930">500</cx:pt>
          <cx:pt idx="3931">500</cx:pt>
          <cx:pt idx="3932">500</cx:pt>
          <cx:pt idx="3933">500</cx:pt>
          <cx:pt idx="3934">500</cx:pt>
          <cx:pt idx="3935">500</cx:pt>
          <cx:pt idx="3936">500</cx:pt>
          <cx:pt idx="3937">500</cx:pt>
          <cx:pt idx="3938">500</cx:pt>
          <cx:pt idx="3939">500</cx:pt>
          <cx:pt idx="3940">500</cx:pt>
          <cx:pt idx="3941">500</cx:pt>
          <cx:pt idx="3942">500</cx:pt>
          <cx:pt idx="3943">500</cx:pt>
          <cx:pt idx="3944">500</cx:pt>
          <cx:pt idx="3945">500</cx:pt>
          <cx:pt idx="3946">500</cx:pt>
          <cx:pt idx="3947">500</cx:pt>
          <cx:pt idx="3948">500</cx:pt>
          <cx:pt idx="3949">500</cx:pt>
          <cx:pt idx="3950">500</cx:pt>
          <cx:pt idx="3951">500</cx:pt>
          <cx:pt idx="3952">500</cx:pt>
          <cx:pt idx="3953">500</cx:pt>
          <cx:pt idx="3954">500</cx:pt>
          <cx:pt idx="3955">500</cx:pt>
          <cx:pt idx="3956">500</cx:pt>
          <cx:pt idx="3957">500</cx:pt>
          <cx:pt idx="3958">500</cx:pt>
          <cx:pt idx="3959">500</cx:pt>
          <cx:pt idx="3960">500</cx:pt>
          <cx:pt idx="3961">500</cx:pt>
          <cx:pt idx="3962">500</cx:pt>
          <cx:pt idx="3963">500</cx:pt>
          <cx:pt idx="3964">500</cx:pt>
          <cx:pt idx="3965">500</cx:pt>
          <cx:pt idx="3966">500</cx:pt>
          <cx:pt idx="3967">500</cx:pt>
          <cx:pt idx="3968">500</cx:pt>
          <cx:pt idx="3969">500</cx:pt>
          <cx:pt idx="3970">500</cx:pt>
          <cx:pt idx="3971">500</cx:pt>
          <cx:pt idx="3972">500</cx:pt>
          <cx:pt idx="3973">500</cx:pt>
          <cx:pt idx="3974">500</cx:pt>
          <cx:pt idx="3975">500</cx:pt>
          <cx:pt idx="3976">500</cx:pt>
          <cx:pt idx="3977">500</cx:pt>
          <cx:pt idx="3978">500</cx:pt>
          <cx:pt idx="3979">500</cx:pt>
          <cx:pt idx="3980">500</cx:pt>
          <cx:pt idx="3981">500</cx:pt>
          <cx:pt idx="3982">500</cx:pt>
          <cx:pt idx="3983">500</cx:pt>
          <cx:pt idx="3984">500</cx:pt>
          <cx:pt idx="3985">500</cx:pt>
          <cx:pt idx="3986">500</cx:pt>
          <cx:pt idx="3987">500</cx:pt>
          <cx:pt idx="3988">500</cx:pt>
          <cx:pt idx="3989">500</cx:pt>
          <cx:pt idx="3990">500</cx:pt>
          <cx:pt idx="3991">500</cx:pt>
          <cx:pt idx="3992">500</cx:pt>
          <cx:pt idx="3993">500</cx:pt>
          <cx:pt idx="3994">500</cx:pt>
          <cx:pt idx="3995">500</cx:pt>
          <cx:pt idx="3996">500</cx:pt>
          <cx:pt idx="3997">500</cx:pt>
          <cx:pt idx="3998">500</cx:pt>
          <cx:pt idx="3999">500</cx:pt>
          <cx:pt idx="4000">510</cx:pt>
          <cx:pt idx="4001">510</cx:pt>
          <cx:pt idx="4002">510</cx:pt>
          <cx:pt idx="4003">510</cx:pt>
          <cx:pt idx="4004">510</cx:pt>
          <cx:pt idx="4005">510</cx:pt>
          <cx:pt idx="4006">510</cx:pt>
          <cx:pt idx="4007">510</cx:pt>
          <cx:pt idx="4008">510</cx:pt>
          <cx:pt idx="4009">510</cx:pt>
          <cx:pt idx="4010">510</cx:pt>
          <cx:pt idx="4011">510</cx:pt>
          <cx:pt idx="4012">510</cx:pt>
          <cx:pt idx="4013">510</cx:pt>
          <cx:pt idx="4014">510</cx:pt>
          <cx:pt idx="4015">510</cx:pt>
          <cx:pt idx="4016">510</cx:pt>
          <cx:pt idx="4017">510</cx:pt>
          <cx:pt idx="4018">510</cx:pt>
          <cx:pt idx="4019">510</cx:pt>
          <cx:pt idx="4020">510</cx:pt>
          <cx:pt idx="4021">510</cx:pt>
          <cx:pt idx="4022">510</cx:pt>
          <cx:pt idx="4023">510</cx:pt>
          <cx:pt idx="4024">510</cx:pt>
          <cx:pt idx="4025">510</cx:pt>
          <cx:pt idx="4026">510</cx:pt>
          <cx:pt idx="4027">510</cx:pt>
          <cx:pt idx="4028">510</cx:pt>
          <cx:pt idx="4029">510</cx:pt>
          <cx:pt idx="4030">510</cx:pt>
          <cx:pt idx="4031">510</cx:pt>
          <cx:pt idx="4032">510</cx:pt>
          <cx:pt idx="4033">510</cx:pt>
          <cx:pt idx="4034">510</cx:pt>
          <cx:pt idx="4035">510</cx:pt>
          <cx:pt idx="4036">510</cx:pt>
          <cx:pt idx="4037">510</cx:pt>
          <cx:pt idx="4038">510</cx:pt>
          <cx:pt idx="4039">510</cx:pt>
          <cx:pt idx="4040">510</cx:pt>
          <cx:pt idx="4041">510</cx:pt>
          <cx:pt idx="4042">510</cx:pt>
          <cx:pt idx="4043">510</cx:pt>
          <cx:pt idx="4044">510</cx:pt>
          <cx:pt idx="4045">510</cx:pt>
          <cx:pt idx="4046">510</cx:pt>
          <cx:pt idx="4047">510</cx:pt>
          <cx:pt idx="4048">510</cx:pt>
          <cx:pt idx="4049">510</cx:pt>
          <cx:pt idx="4050">510</cx:pt>
          <cx:pt idx="4051">510</cx:pt>
          <cx:pt idx="4052">510</cx:pt>
          <cx:pt idx="4053">510</cx:pt>
          <cx:pt idx="4054">510</cx:pt>
          <cx:pt idx="4055">510</cx:pt>
          <cx:pt idx="4056">510</cx:pt>
          <cx:pt idx="4057">510</cx:pt>
          <cx:pt idx="4058">510</cx:pt>
          <cx:pt idx="4059">510</cx:pt>
          <cx:pt idx="4060">510</cx:pt>
          <cx:pt idx="4061">510</cx:pt>
          <cx:pt idx="4062">510</cx:pt>
          <cx:pt idx="4063">510</cx:pt>
          <cx:pt idx="4064">510</cx:pt>
          <cx:pt idx="4065">510</cx:pt>
          <cx:pt idx="4066">510</cx:pt>
          <cx:pt idx="4067">510</cx:pt>
          <cx:pt idx="4068">510</cx:pt>
          <cx:pt idx="4069">510</cx:pt>
          <cx:pt idx="4070">510</cx:pt>
          <cx:pt idx="4071">510</cx:pt>
          <cx:pt idx="4072">510</cx:pt>
          <cx:pt idx="4073">510</cx:pt>
          <cx:pt idx="4074">510</cx:pt>
          <cx:pt idx="4075">510</cx:pt>
          <cx:pt idx="4076">510</cx:pt>
          <cx:pt idx="4077">510</cx:pt>
          <cx:pt idx="4078">510</cx:pt>
          <cx:pt idx="4079">510</cx:pt>
          <cx:pt idx="4080">510</cx:pt>
          <cx:pt idx="4081">510</cx:pt>
          <cx:pt idx="4082">510</cx:pt>
          <cx:pt idx="4083">510</cx:pt>
          <cx:pt idx="4084">510</cx:pt>
          <cx:pt idx="4085">510</cx:pt>
          <cx:pt idx="4086">510</cx:pt>
          <cx:pt idx="4087">510</cx:pt>
          <cx:pt idx="4088">510</cx:pt>
          <cx:pt idx="4089">510</cx:pt>
          <cx:pt idx="4090">510</cx:pt>
          <cx:pt idx="4091">510</cx:pt>
          <cx:pt idx="4092">510</cx:pt>
          <cx:pt idx="4093">520</cx:pt>
          <cx:pt idx="4094">520</cx:pt>
          <cx:pt idx="4095">520</cx:pt>
          <cx:pt idx="4096">520</cx:pt>
          <cx:pt idx="4097">520</cx:pt>
          <cx:pt idx="4098">520</cx:pt>
          <cx:pt idx="4099">520</cx:pt>
          <cx:pt idx="4100">520</cx:pt>
          <cx:pt idx="4101">520</cx:pt>
          <cx:pt idx="4102">520</cx:pt>
          <cx:pt idx="4103">520</cx:pt>
          <cx:pt idx="4104">520</cx:pt>
          <cx:pt idx="4105">520</cx:pt>
          <cx:pt idx="4106">520</cx:pt>
          <cx:pt idx="4107">520</cx:pt>
          <cx:pt idx="4108">520</cx:pt>
          <cx:pt idx="4109">520</cx:pt>
          <cx:pt idx="4110">520</cx:pt>
          <cx:pt idx="4111">520</cx:pt>
          <cx:pt idx="4112">520</cx:pt>
          <cx:pt idx="4113">520</cx:pt>
          <cx:pt idx="4114">520</cx:pt>
          <cx:pt idx="4115">520</cx:pt>
          <cx:pt idx="4116">520</cx:pt>
          <cx:pt idx="4117">520</cx:pt>
          <cx:pt idx="4118">520</cx:pt>
          <cx:pt idx="4119">520</cx:pt>
          <cx:pt idx="4120">520</cx:pt>
          <cx:pt idx="4121">520</cx:pt>
          <cx:pt idx="4122">520</cx:pt>
          <cx:pt idx="4123">520</cx:pt>
          <cx:pt idx="4124">520</cx:pt>
          <cx:pt idx="4125">520</cx:pt>
          <cx:pt idx="4126">520</cx:pt>
          <cx:pt idx="4127">520</cx:pt>
          <cx:pt idx="4128">520</cx:pt>
          <cx:pt idx="4129">520</cx:pt>
          <cx:pt idx="4130">520</cx:pt>
          <cx:pt idx="4131">520</cx:pt>
          <cx:pt idx="4132">520</cx:pt>
          <cx:pt idx="4133">520</cx:pt>
          <cx:pt idx="4134">520</cx:pt>
          <cx:pt idx="4135">520</cx:pt>
          <cx:pt idx="4136">520</cx:pt>
          <cx:pt idx="4137">520</cx:pt>
          <cx:pt idx="4138">520</cx:pt>
          <cx:pt idx="4139">520</cx:pt>
          <cx:pt idx="4140">520</cx:pt>
          <cx:pt idx="4141">520</cx:pt>
          <cx:pt idx="4142">520</cx:pt>
          <cx:pt idx="4143">520</cx:pt>
          <cx:pt idx="4144">520</cx:pt>
          <cx:pt idx="4145">520</cx:pt>
          <cx:pt idx="4146">520</cx:pt>
          <cx:pt idx="4147">520</cx:pt>
          <cx:pt idx="4148">520</cx:pt>
          <cx:pt idx="4149">520</cx:pt>
          <cx:pt idx="4150">520</cx:pt>
          <cx:pt idx="4151">520</cx:pt>
          <cx:pt idx="4152">520</cx:pt>
          <cx:pt idx="4153">520</cx:pt>
          <cx:pt idx="4154">520</cx:pt>
          <cx:pt idx="4155">520</cx:pt>
          <cx:pt idx="4156">520</cx:pt>
          <cx:pt idx="4157">520</cx:pt>
          <cx:pt idx="4158">520</cx:pt>
          <cx:pt idx="4159">520</cx:pt>
          <cx:pt idx="4160">520</cx:pt>
          <cx:pt idx="4161">520</cx:pt>
          <cx:pt idx="4162">520</cx:pt>
          <cx:pt idx="4163">520</cx:pt>
          <cx:pt idx="4164">520</cx:pt>
          <cx:pt idx="4165">520</cx:pt>
          <cx:pt idx="4166">520</cx:pt>
          <cx:pt idx="4167">520</cx:pt>
          <cx:pt idx="4168">520</cx:pt>
          <cx:pt idx="4169">520</cx:pt>
          <cx:pt idx="4170">520</cx:pt>
          <cx:pt idx="4171">520</cx:pt>
          <cx:pt idx="4172">520</cx:pt>
          <cx:pt idx="4173">520</cx:pt>
          <cx:pt idx="4174">520</cx:pt>
          <cx:pt idx="4175">520</cx:pt>
          <cx:pt idx="4176">520</cx:pt>
          <cx:pt idx="4177">520</cx:pt>
          <cx:pt idx="4178">520</cx:pt>
          <cx:pt idx="4179">520</cx:pt>
          <cx:pt idx="4180">520</cx:pt>
          <cx:pt idx="4181">520</cx:pt>
          <cx:pt idx="4182">520</cx:pt>
          <cx:pt idx="4183">520</cx:pt>
          <cx:pt idx="4184">520</cx:pt>
          <cx:pt idx="4185">520</cx:pt>
          <cx:pt idx="4186">520</cx:pt>
          <cx:pt idx="4187">520</cx:pt>
          <cx:pt idx="4188">520</cx:pt>
          <cx:pt idx="4189">520</cx:pt>
          <cx:pt idx="4190">520</cx:pt>
          <cx:pt idx="4191">520</cx:pt>
          <cx:pt idx="4192">520</cx:pt>
          <cx:pt idx="4193">520</cx:pt>
          <cx:pt idx="4194">520</cx:pt>
          <cx:pt idx="4195">520</cx:pt>
          <cx:pt idx="4196">520</cx:pt>
          <cx:pt idx="4197">520</cx:pt>
          <cx:pt idx="4198">520</cx:pt>
          <cx:pt idx="4199">520</cx:pt>
          <cx:pt idx="4200">520</cx:pt>
          <cx:pt idx="4201">520</cx:pt>
          <cx:pt idx="4202">520</cx:pt>
          <cx:pt idx="4203">520</cx:pt>
          <cx:pt idx="4204">520</cx:pt>
          <cx:pt idx="4205">520</cx:pt>
          <cx:pt idx="4206">520</cx:pt>
          <cx:pt idx="4207">530</cx:pt>
          <cx:pt idx="4208">530</cx:pt>
          <cx:pt idx="4209">530</cx:pt>
          <cx:pt idx="4210">530</cx:pt>
          <cx:pt idx="4211">530</cx:pt>
          <cx:pt idx="4212">530</cx:pt>
          <cx:pt idx="4213">530</cx:pt>
          <cx:pt idx="4214">530</cx:pt>
          <cx:pt idx="4215">530</cx:pt>
          <cx:pt idx="4216">530</cx:pt>
          <cx:pt idx="4217">530</cx:pt>
          <cx:pt idx="4218">530</cx:pt>
          <cx:pt idx="4219">530</cx:pt>
          <cx:pt idx="4220">530</cx:pt>
          <cx:pt idx="4221">530</cx:pt>
          <cx:pt idx="4222">530</cx:pt>
          <cx:pt idx="4223">530</cx:pt>
          <cx:pt idx="4224">530</cx:pt>
          <cx:pt idx="4225">530</cx:pt>
          <cx:pt idx="4226">530</cx:pt>
          <cx:pt idx="4227">530</cx:pt>
          <cx:pt idx="4228">530</cx:pt>
          <cx:pt idx="4229">530</cx:pt>
          <cx:pt idx="4230">530</cx:pt>
          <cx:pt idx="4231">530</cx:pt>
          <cx:pt idx="4232">530</cx:pt>
          <cx:pt idx="4233">530</cx:pt>
          <cx:pt idx="4234">530</cx:pt>
          <cx:pt idx="4235">530</cx:pt>
          <cx:pt idx="4236">530</cx:pt>
          <cx:pt idx="4237">530</cx:pt>
          <cx:pt idx="4238">530</cx:pt>
          <cx:pt idx="4239">530</cx:pt>
          <cx:pt idx="4240">530</cx:pt>
          <cx:pt idx="4241">530</cx:pt>
          <cx:pt idx="4242">530</cx:pt>
          <cx:pt idx="4243">530</cx:pt>
          <cx:pt idx="4244">530</cx:pt>
          <cx:pt idx="4245">530</cx:pt>
          <cx:pt idx="4246">530</cx:pt>
          <cx:pt idx="4247">530</cx:pt>
          <cx:pt idx="4248">530</cx:pt>
          <cx:pt idx="4249">530</cx:pt>
          <cx:pt idx="4250">530</cx:pt>
          <cx:pt idx="4251">530</cx:pt>
          <cx:pt idx="4252">530</cx:pt>
          <cx:pt idx="4253">530</cx:pt>
          <cx:pt idx="4254">530</cx:pt>
          <cx:pt idx="4255">530</cx:pt>
          <cx:pt idx="4256">530</cx:pt>
          <cx:pt idx="4257">530</cx:pt>
          <cx:pt idx="4258">530</cx:pt>
          <cx:pt idx="4259">530</cx:pt>
          <cx:pt idx="4260">530</cx:pt>
          <cx:pt idx="4261">530</cx:pt>
          <cx:pt idx="4262">530</cx:pt>
          <cx:pt idx="4263">530</cx:pt>
          <cx:pt idx="4264">530</cx:pt>
          <cx:pt idx="4265">530</cx:pt>
          <cx:pt idx="4266">530</cx:pt>
          <cx:pt idx="4267">530</cx:pt>
          <cx:pt idx="4268">530</cx:pt>
          <cx:pt idx="4269">530</cx:pt>
          <cx:pt idx="4270">530</cx:pt>
          <cx:pt idx="4271">530</cx:pt>
          <cx:pt idx="4272">530</cx:pt>
          <cx:pt idx="4273">530</cx:pt>
          <cx:pt idx="4274">530</cx:pt>
          <cx:pt idx="4275">530</cx:pt>
          <cx:pt idx="4276">530</cx:pt>
          <cx:pt idx="4277">530</cx:pt>
          <cx:pt idx="4278">530</cx:pt>
          <cx:pt idx="4279">530</cx:pt>
          <cx:pt idx="4280">530</cx:pt>
          <cx:pt idx="4281">530</cx:pt>
          <cx:pt idx="4282">530</cx:pt>
          <cx:pt idx="4283">530</cx:pt>
          <cx:pt idx="4284">530</cx:pt>
          <cx:pt idx="4285">530</cx:pt>
          <cx:pt idx="4286">530</cx:pt>
          <cx:pt idx="4287">530</cx:pt>
          <cx:pt idx="4288">530</cx:pt>
          <cx:pt idx="4289">530</cx:pt>
          <cx:pt idx="4290">530</cx:pt>
          <cx:pt idx="4291">530</cx:pt>
          <cx:pt idx="4292">530</cx:pt>
          <cx:pt idx="4293">530</cx:pt>
          <cx:pt idx="4294">530</cx:pt>
          <cx:pt idx="4295">530</cx:pt>
          <cx:pt idx="4296">530</cx:pt>
          <cx:pt idx="4297">530</cx:pt>
          <cx:pt idx="4298">530</cx:pt>
          <cx:pt idx="4299">530</cx:pt>
          <cx:pt idx="4300">530</cx:pt>
          <cx:pt idx="4301">530</cx:pt>
          <cx:pt idx="4302">530</cx:pt>
          <cx:pt idx="4303">530</cx:pt>
          <cx:pt idx="4304">530</cx:pt>
          <cx:pt idx="4305">530</cx:pt>
          <cx:pt idx="4306">530</cx:pt>
          <cx:pt idx="4307">530</cx:pt>
          <cx:pt idx="4308">530</cx:pt>
          <cx:pt idx="4309">530</cx:pt>
          <cx:pt idx="4310">530</cx:pt>
          <cx:pt idx="4311">540</cx:pt>
          <cx:pt idx="4312">540</cx:pt>
          <cx:pt idx="4313">540</cx:pt>
          <cx:pt idx="4314">540</cx:pt>
          <cx:pt idx="4315">540</cx:pt>
          <cx:pt idx="4316">540</cx:pt>
          <cx:pt idx="4317">540</cx:pt>
          <cx:pt idx="4318">540</cx:pt>
          <cx:pt idx="4319">540</cx:pt>
          <cx:pt idx="4320">540</cx:pt>
          <cx:pt idx="4321">540</cx:pt>
          <cx:pt idx="4322">540</cx:pt>
          <cx:pt idx="4323">540</cx:pt>
          <cx:pt idx="4324">540</cx:pt>
          <cx:pt idx="4325">540</cx:pt>
          <cx:pt idx="4326">540</cx:pt>
          <cx:pt idx="4327">540</cx:pt>
          <cx:pt idx="4328">540</cx:pt>
          <cx:pt idx="4329">540</cx:pt>
          <cx:pt idx="4330">540</cx:pt>
          <cx:pt idx="4331">540</cx:pt>
          <cx:pt idx="4332">540</cx:pt>
          <cx:pt idx="4333">540</cx:pt>
          <cx:pt idx="4334">540</cx:pt>
          <cx:pt idx="4335">540</cx:pt>
          <cx:pt idx="4336">540</cx:pt>
          <cx:pt idx="4337">540</cx:pt>
          <cx:pt idx="4338">540</cx:pt>
          <cx:pt idx="4339">540</cx:pt>
          <cx:pt idx="4340">540</cx:pt>
          <cx:pt idx="4341">540</cx:pt>
          <cx:pt idx="4342">540</cx:pt>
          <cx:pt idx="4343">540</cx:pt>
          <cx:pt idx="4344">540</cx:pt>
          <cx:pt idx="4345">540</cx:pt>
          <cx:pt idx="4346">540</cx:pt>
          <cx:pt idx="4347">540</cx:pt>
          <cx:pt idx="4348">540</cx:pt>
          <cx:pt idx="4349">540</cx:pt>
          <cx:pt idx="4350">540</cx:pt>
          <cx:pt idx="4351">540</cx:pt>
          <cx:pt idx="4352">540</cx:pt>
          <cx:pt idx="4353">540</cx:pt>
          <cx:pt idx="4354">540</cx:pt>
          <cx:pt idx="4355">540</cx:pt>
          <cx:pt idx="4356">540</cx:pt>
          <cx:pt idx="4357">540</cx:pt>
          <cx:pt idx="4358">540</cx:pt>
          <cx:pt idx="4359">540</cx:pt>
          <cx:pt idx="4360">540</cx:pt>
          <cx:pt idx="4361">540</cx:pt>
          <cx:pt idx="4362">540</cx:pt>
          <cx:pt idx="4363">540</cx:pt>
          <cx:pt idx="4364">540</cx:pt>
          <cx:pt idx="4365">540</cx:pt>
          <cx:pt idx="4366">540</cx:pt>
          <cx:pt idx="4367">540</cx:pt>
          <cx:pt idx="4368">540</cx:pt>
          <cx:pt idx="4369">540</cx:pt>
          <cx:pt idx="4370">540</cx:pt>
          <cx:pt idx="4371">540</cx:pt>
          <cx:pt idx="4372">540</cx:pt>
          <cx:pt idx="4373">540</cx:pt>
          <cx:pt idx="4374">540</cx:pt>
          <cx:pt idx="4375">540</cx:pt>
          <cx:pt idx="4376">540</cx:pt>
          <cx:pt idx="4377">540</cx:pt>
          <cx:pt idx="4378">540</cx:pt>
          <cx:pt idx="4379">540</cx:pt>
          <cx:pt idx="4380">540</cx:pt>
          <cx:pt idx="4381">540</cx:pt>
          <cx:pt idx="4382">540</cx:pt>
          <cx:pt idx="4383">540</cx:pt>
          <cx:pt idx="4384">540</cx:pt>
          <cx:pt idx="4385">540</cx:pt>
          <cx:pt idx="4386">540</cx:pt>
          <cx:pt idx="4387">540</cx:pt>
          <cx:pt idx="4388">540</cx:pt>
          <cx:pt idx="4389">540</cx:pt>
          <cx:pt idx="4390">540</cx:pt>
          <cx:pt idx="4391">540</cx:pt>
          <cx:pt idx="4392">540</cx:pt>
          <cx:pt idx="4393">540</cx:pt>
          <cx:pt idx="4394">540</cx:pt>
          <cx:pt idx="4395">540</cx:pt>
          <cx:pt idx="4396">540</cx:pt>
          <cx:pt idx="4397">540</cx:pt>
          <cx:pt idx="4398">540</cx:pt>
          <cx:pt idx="4399">540</cx:pt>
          <cx:pt idx="4400">540</cx:pt>
          <cx:pt idx="4401">540</cx:pt>
          <cx:pt idx="4402">540</cx:pt>
          <cx:pt idx="4403">540</cx:pt>
          <cx:pt idx="4404">540</cx:pt>
          <cx:pt idx="4405">540</cx:pt>
          <cx:pt idx="4406">540</cx:pt>
          <cx:pt idx="4407">540</cx:pt>
          <cx:pt idx="4408">540</cx:pt>
          <cx:pt idx="4409">540</cx:pt>
          <cx:pt idx="4410">540</cx:pt>
          <cx:pt idx="4411">540</cx:pt>
          <cx:pt idx="4412">540</cx:pt>
          <cx:pt idx="4413">540</cx:pt>
          <cx:pt idx="4414">540</cx:pt>
          <cx:pt idx="4415">550</cx:pt>
          <cx:pt idx="4416">550</cx:pt>
          <cx:pt idx="4417">550</cx:pt>
          <cx:pt idx="4418">550</cx:pt>
          <cx:pt idx="4419">550</cx:pt>
          <cx:pt idx="4420">550</cx:pt>
          <cx:pt idx="4421">550</cx:pt>
          <cx:pt idx="4422">550</cx:pt>
          <cx:pt idx="4423">550</cx:pt>
          <cx:pt idx="4424">550</cx:pt>
          <cx:pt idx="4425">550</cx:pt>
          <cx:pt idx="4426">550</cx:pt>
          <cx:pt idx="4427">550</cx:pt>
          <cx:pt idx="4428">550</cx:pt>
          <cx:pt idx="4429">550</cx:pt>
          <cx:pt idx="4430">550</cx:pt>
          <cx:pt idx="4431">550</cx:pt>
          <cx:pt idx="4432">550</cx:pt>
          <cx:pt idx="4433">550</cx:pt>
          <cx:pt idx="4434">550</cx:pt>
          <cx:pt idx="4435">550</cx:pt>
          <cx:pt idx="4436">550</cx:pt>
          <cx:pt idx="4437">550</cx:pt>
          <cx:pt idx="4438">550</cx:pt>
          <cx:pt idx="4439">550</cx:pt>
          <cx:pt idx="4440">550</cx:pt>
          <cx:pt idx="4441">550</cx:pt>
          <cx:pt idx="4442">550</cx:pt>
          <cx:pt idx="4443">550</cx:pt>
          <cx:pt idx="4444">550</cx:pt>
          <cx:pt idx="4445">550</cx:pt>
          <cx:pt idx="4446">550</cx:pt>
          <cx:pt idx="4447">550</cx:pt>
          <cx:pt idx="4448">550</cx:pt>
          <cx:pt idx="4449">550</cx:pt>
          <cx:pt idx="4450">550</cx:pt>
          <cx:pt idx="4451">550</cx:pt>
          <cx:pt idx="4452">550</cx:pt>
          <cx:pt idx="4453">550</cx:pt>
          <cx:pt idx="4454">550</cx:pt>
          <cx:pt idx="4455">550</cx:pt>
          <cx:pt idx="4456">550</cx:pt>
          <cx:pt idx="4457">550</cx:pt>
          <cx:pt idx="4458">550</cx:pt>
          <cx:pt idx="4459">550</cx:pt>
          <cx:pt idx="4460">550</cx:pt>
          <cx:pt idx="4461">550</cx:pt>
          <cx:pt idx="4462">550</cx:pt>
          <cx:pt idx="4463">550</cx:pt>
          <cx:pt idx="4464">550</cx:pt>
          <cx:pt idx="4465">550</cx:pt>
          <cx:pt idx="4466">550</cx:pt>
          <cx:pt idx="4467">550</cx:pt>
          <cx:pt idx="4468">550</cx:pt>
          <cx:pt idx="4469">550</cx:pt>
          <cx:pt idx="4470">550</cx:pt>
          <cx:pt idx="4471">550</cx:pt>
          <cx:pt idx="4472">550</cx:pt>
          <cx:pt idx="4473">550</cx:pt>
          <cx:pt idx="4474">550</cx:pt>
          <cx:pt idx="4475">550</cx:pt>
          <cx:pt idx="4476">550</cx:pt>
          <cx:pt idx="4477">550</cx:pt>
          <cx:pt idx="4478">550</cx:pt>
          <cx:pt idx="4479">550</cx:pt>
          <cx:pt idx="4480">550</cx:pt>
          <cx:pt idx="4481">550</cx:pt>
          <cx:pt idx="4482">550</cx:pt>
          <cx:pt idx="4483">550</cx:pt>
          <cx:pt idx="4484">550</cx:pt>
          <cx:pt idx="4485">550</cx:pt>
          <cx:pt idx="4486">550</cx:pt>
          <cx:pt idx="4487">550</cx:pt>
          <cx:pt idx="4488">550</cx:pt>
          <cx:pt idx="4489">550</cx:pt>
          <cx:pt idx="4490">550</cx:pt>
          <cx:pt idx="4491">550</cx:pt>
          <cx:pt idx="4492">550</cx:pt>
          <cx:pt idx="4493">550</cx:pt>
          <cx:pt idx="4494">550</cx:pt>
          <cx:pt idx="4495">550</cx:pt>
          <cx:pt idx="4496">550</cx:pt>
          <cx:pt idx="4497">550</cx:pt>
          <cx:pt idx="4498">550</cx:pt>
          <cx:pt idx="4499">550</cx:pt>
          <cx:pt idx="4500">550</cx:pt>
          <cx:pt idx="4501">550</cx:pt>
          <cx:pt idx="4502">550</cx:pt>
          <cx:pt idx="4503">550</cx:pt>
          <cx:pt idx="4504">550</cx:pt>
          <cx:pt idx="4505">550</cx:pt>
          <cx:pt idx="4506">550</cx:pt>
          <cx:pt idx="4507">550</cx:pt>
          <cx:pt idx="4508">550</cx:pt>
          <cx:pt idx="4509">550</cx:pt>
          <cx:pt idx="4510">550</cx:pt>
          <cx:pt idx="4511">550</cx:pt>
          <cx:pt idx="4512">550</cx:pt>
          <cx:pt idx="4513">550</cx:pt>
          <cx:pt idx="4514">550</cx:pt>
          <cx:pt idx="4515">550</cx:pt>
          <cx:pt idx="4516">550</cx:pt>
          <cx:pt idx="4517">550</cx:pt>
          <cx:pt idx="4518">550</cx:pt>
          <cx:pt idx="4519">550</cx:pt>
          <cx:pt idx="4520">550</cx:pt>
          <cx:pt idx="4521">550</cx:pt>
          <cx:pt idx="4522">550</cx:pt>
          <cx:pt idx="4523">550</cx:pt>
          <cx:pt idx="4524">560</cx:pt>
          <cx:pt idx="4525">560</cx:pt>
          <cx:pt idx="4526">560</cx:pt>
          <cx:pt idx="4527">560</cx:pt>
          <cx:pt idx="4528">560</cx:pt>
          <cx:pt idx="4529">560</cx:pt>
          <cx:pt idx="4530">560</cx:pt>
          <cx:pt idx="4531">560</cx:pt>
          <cx:pt idx="4532">560</cx:pt>
          <cx:pt idx="4533">560</cx:pt>
          <cx:pt idx="4534">560</cx:pt>
          <cx:pt idx="4535">560</cx:pt>
          <cx:pt idx="4536">560</cx:pt>
          <cx:pt idx="4537">560</cx:pt>
          <cx:pt idx="4538">560</cx:pt>
          <cx:pt idx="4539">560</cx:pt>
          <cx:pt idx="4540">560</cx:pt>
          <cx:pt idx="4541">560</cx:pt>
          <cx:pt idx="4542">560</cx:pt>
          <cx:pt idx="4543">560</cx:pt>
          <cx:pt idx="4544">560</cx:pt>
          <cx:pt idx="4545">560</cx:pt>
          <cx:pt idx="4546">560</cx:pt>
          <cx:pt idx="4547">560</cx:pt>
          <cx:pt idx="4548">560</cx:pt>
          <cx:pt idx="4549">560</cx:pt>
          <cx:pt idx="4550">560</cx:pt>
          <cx:pt idx="4551">560</cx:pt>
          <cx:pt idx="4552">560</cx:pt>
          <cx:pt idx="4553">560</cx:pt>
          <cx:pt idx="4554">560</cx:pt>
          <cx:pt idx="4555">560</cx:pt>
          <cx:pt idx="4556">560</cx:pt>
          <cx:pt idx="4557">560</cx:pt>
          <cx:pt idx="4558">560</cx:pt>
          <cx:pt idx="4559">560</cx:pt>
          <cx:pt idx="4560">560</cx:pt>
          <cx:pt idx="4561">560</cx:pt>
          <cx:pt idx="4562">560</cx:pt>
          <cx:pt idx="4563">560</cx:pt>
          <cx:pt idx="4564">560</cx:pt>
          <cx:pt idx="4565">560</cx:pt>
          <cx:pt idx="4566">560</cx:pt>
          <cx:pt idx="4567">560</cx:pt>
          <cx:pt idx="4568">560</cx:pt>
          <cx:pt idx="4569">560</cx:pt>
          <cx:pt idx="4570">560</cx:pt>
          <cx:pt idx="4571">560</cx:pt>
          <cx:pt idx="4572">560</cx:pt>
          <cx:pt idx="4573">560</cx:pt>
          <cx:pt idx="4574">560</cx:pt>
          <cx:pt idx="4575">560</cx:pt>
          <cx:pt idx="4576">560</cx:pt>
          <cx:pt idx="4577">560</cx:pt>
          <cx:pt idx="4578">560</cx:pt>
          <cx:pt idx="4579">560</cx:pt>
          <cx:pt idx="4580">560</cx:pt>
          <cx:pt idx="4581">560</cx:pt>
          <cx:pt idx="4582">560</cx:pt>
          <cx:pt idx="4583">560</cx:pt>
          <cx:pt idx="4584">560</cx:pt>
          <cx:pt idx="4585">560</cx:pt>
          <cx:pt idx="4586">560</cx:pt>
          <cx:pt idx="4587">560</cx:pt>
          <cx:pt idx="4588">560</cx:pt>
          <cx:pt idx="4589">560</cx:pt>
          <cx:pt idx="4590">560</cx:pt>
          <cx:pt idx="4591">560</cx:pt>
          <cx:pt idx="4592">560</cx:pt>
          <cx:pt idx="4593">560</cx:pt>
          <cx:pt idx="4594">560</cx:pt>
          <cx:pt idx="4595">560</cx:pt>
          <cx:pt idx="4596">560</cx:pt>
          <cx:pt idx="4597">560</cx:pt>
          <cx:pt idx="4598">560</cx:pt>
          <cx:pt idx="4599">560</cx:pt>
          <cx:pt idx="4600">560</cx:pt>
          <cx:pt idx="4601">560</cx:pt>
          <cx:pt idx="4602">560</cx:pt>
          <cx:pt idx="4603">560</cx:pt>
          <cx:pt idx="4604">560</cx:pt>
          <cx:pt idx="4605">560</cx:pt>
          <cx:pt idx="4606">560</cx:pt>
          <cx:pt idx="4607">560</cx:pt>
          <cx:pt idx="4608">560</cx:pt>
          <cx:pt idx="4609">560</cx:pt>
          <cx:pt idx="4610">560</cx:pt>
          <cx:pt idx="4611">560</cx:pt>
          <cx:pt idx="4612">560</cx:pt>
          <cx:pt idx="4613">560</cx:pt>
          <cx:pt idx="4614">570</cx:pt>
          <cx:pt idx="4615">570</cx:pt>
          <cx:pt idx="4616">570</cx:pt>
          <cx:pt idx="4617">570</cx:pt>
          <cx:pt idx="4618">570</cx:pt>
          <cx:pt idx="4619">570</cx:pt>
          <cx:pt idx="4620">570</cx:pt>
          <cx:pt idx="4621">570</cx:pt>
          <cx:pt idx="4622">570</cx:pt>
          <cx:pt idx="4623">570</cx:pt>
          <cx:pt idx="4624">570</cx:pt>
          <cx:pt idx="4625">570</cx:pt>
          <cx:pt idx="4626">570</cx:pt>
          <cx:pt idx="4627">570</cx:pt>
          <cx:pt idx="4628">570</cx:pt>
          <cx:pt idx="4629">570</cx:pt>
          <cx:pt idx="4630">570</cx:pt>
          <cx:pt idx="4631">570</cx:pt>
          <cx:pt idx="4632">570</cx:pt>
          <cx:pt idx="4633">570</cx:pt>
          <cx:pt idx="4634">570</cx:pt>
          <cx:pt idx="4635">570</cx:pt>
          <cx:pt idx="4636">570</cx:pt>
          <cx:pt idx="4637">570</cx:pt>
          <cx:pt idx="4638">570</cx:pt>
          <cx:pt idx="4639">570</cx:pt>
          <cx:pt idx="4640">570</cx:pt>
          <cx:pt idx="4641">570</cx:pt>
          <cx:pt idx="4642">570</cx:pt>
          <cx:pt idx="4643">570</cx:pt>
          <cx:pt idx="4644">570</cx:pt>
          <cx:pt idx="4645">570</cx:pt>
          <cx:pt idx="4646">570</cx:pt>
          <cx:pt idx="4647">570</cx:pt>
          <cx:pt idx="4648">570</cx:pt>
          <cx:pt idx="4649">570</cx:pt>
          <cx:pt idx="4650">570</cx:pt>
          <cx:pt idx="4651">570</cx:pt>
          <cx:pt idx="4652">570</cx:pt>
          <cx:pt idx="4653">570</cx:pt>
          <cx:pt idx="4654">570</cx:pt>
          <cx:pt idx="4655">570</cx:pt>
          <cx:pt idx="4656">570</cx:pt>
          <cx:pt idx="4657">570</cx:pt>
          <cx:pt idx="4658">570</cx:pt>
          <cx:pt idx="4659">570</cx:pt>
          <cx:pt idx="4660">570</cx:pt>
          <cx:pt idx="4661">570</cx:pt>
          <cx:pt idx="4662">570</cx:pt>
          <cx:pt idx="4663">570</cx:pt>
          <cx:pt idx="4664">570</cx:pt>
          <cx:pt idx="4665">570</cx:pt>
          <cx:pt idx="4666">570</cx:pt>
          <cx:pt idx="4667">570</cx:pt>
          <cx:pt idx="4668">570</cx:pt>
          <cx:pt idx="4669">570</cx:pt>
          <cx:pt idx="4670">570</cx:pt>
          <cx:pt idx="4671">570</cx:pt>
          <cx:pt idx="4672">570</cx:pt>
          <cx:pt idx="4673">570</cx:pt>
          <cx:pt idx="4674">570</cx:pt>
          <cx:pt idx="4675">570</cx:pt>
          <cx:pt idx="4676">570</cx:pt>
          <cx:pt idx="4677">570</cx:pt>
          <cx:pt idx="4678">570</cx:pt>
          <cx:pt idx="4679">570</cx:pt>
          <cx:pt idx="4680">570</cx:pt>
          <cx:pt idx="4681">570</cx:pt>
          <cx:pt idx="4682">570</cx:pt>
          <cx:pt idx="4683">570</cx:pt>
          <cx:pt idx="4684">570</cx:pt>
          <cx:pt idx="4685">570</cx:pt>
          <cx:pt idx="4686">570</cx:pt>
          <cx:pt idx="4687">570</cx:pt>
          <cx:pt idx="4688">570</cx:pt>
          <cx:pt idx="4689">570</cx:pt>
          <cx:pt idx="4690">570</cx:pt>
          <cx:pt idx="4691">570</cx:pt>
          <cx:pt idx="4692">570</cx:pt>
          <cx:pt idx="4693">570</cx:pt>
          <cx:pt idx="4694">570</cx:pt>
          <cx:pt idx="4695">570</cx:pt>
          <cx:pt idx="4696">570</cx:pt>
          <cx:pt idx="4697">570</cx:pt>
          <cx:pt idx="4698">570</cx:pt>
          <cx:pt idx="4699">570</cx:pt>
          <cx:pt idx="4700">570</cx:pt>
          <cx:pt idx="4701">570</cx:pt>
          <cx:pt idx="4702">580</cx:pt>
          <cx:pt idx="4703">580</cx:pt>
          <cx:pt idx="4704">580</cx:pt>
          <cx:pt idx="4705">580</cx:pt>
          <cx:pt idx="4706">580</cx:pt>
          <cx:pt idx="4707">580</cx:pt>
          <cx:pt idx="4708">580</cx:pt>
          <cx:pt idx="4709">580</cx:pt>
          <cx:pt idx="4710">580</cx:pt>
          <cx:pt idx="4711">580</cx:pt>
          <cx:pt idx="4712">580</cx:pt>
          <cx:pt idx="4713">580</cx:pt>
          <cx:pt idx="4714">580</cx:pt>
          <cx:pt idx="4715">580</cx:pt>
          <cx:pt idx="4716">580</cx:pt>
          <cx:pt idx="4717">580</cx:pt>
          <cx:pt idx="4718">580</cx:pt>
          <cx:pt idx="4719">580</cx:pt>
          <cx:pt idx="4720">580</cx:pt>
          <cx:pt idx="4721">580</cx:pt>
          <cx:pt idx="4722">580</cx:pt>
          <cx:pt idx="4723">580</cx:pt>
          <cx:pt idx="4724">580</cx:pt>
          <cx:pt idx="4725">580</cx:pt>
          <cx:pt idx="4726">580</cx:pt>
          <cx:pt idx="4727">580</cx:pt>
          <cx:pt idx="4728">580</cx:pt>
          <cx:pt idx="4729">580</cx:pt>
          <cx:pt idx="4730">580</cx:pt>
          <cx:pt idx="4731">580</cx:pt>
          <cx:pt idx="4732">580</cx:pt>
          <cx:pt idx="4733">580</cx:pt>
          <cx:pt idx="4734">580</cx:pt>
          <cx:pt idx="4735">580</cx:pt>
          <cx:pt idx="4736">580</cx:pt>
          <cx:pt idx="4737">580</cx:pt>
          <cx:pt idx="4738">580</cx:pt>
          <cx:pt idx="4739">580</cx:pt>
          <cx:pt idx="4740">580</cx:pt>
          <cx:pt idx="4741">580</cx:pt>
          <cx:pt idx="4742">580</cx:pt>
          <cx:pt idx="4743">580</cx:pt>
          <cx:pt idx="4744">580</cx:pt>
          <cx:pt idx="4745">580</cx:pt>
          <cx:pt idx="4746">580</cx:pt>
          <cx:pt idx="4747">580</cx:pt>
          <cx:pt idx="4748">580</cx:pt>
          <cx:pt idx="4749">580</cx:pt>
          <cx:pt idx="4750">580</cx:pt>
          <cx:pt idx="4751">580</cx:pt>
          <cx:pt idx="4752">580</cx:pt>
          <cx:pt idx="4753">580</cx:pt>
          <cx:pt idx="4754">580</cx:pt>
          <cx:pt idx="4755">580</cx:pt>
          <cx:pt idx="4756">580</cx:pt>
          <cx:pt idx="4757">580</cx:pt>
          <cx:pt idx="4758">580</cx:pt>
          <cx:pt idx="4759">580</cx:pt>
          <cx:pt idx="4760">580</cx:pt>
          <cx:pt idx="4761">580</cx:pt>
          <cx:pt idx="4762">580</cx:pt>
          <cx:pt idx="4763">580</cx:pt>
          <cx:pt idx="4764">580</cx:pt>
          <cx:pt idx="4765">580</cx:pt>
          <cx:pt idx="4766">580</cx:pt>
          <cx:pt idx="4767">580</cx:pt>
          <cx:pt idx="4768">580</cx:pt>
          <cx:pt idx="4769">580</cx:pt>
          <cx:pt idx="4770">580</cx:pt>
          <cx:pt idx="4771">580</cx:pt>
          <cx:pt idx="4772">580</cx:pt>
          <cx:pt idx="4773">580</cx:pt>
          <cx:pt idx="4774">580</cx:pt>
          <cx:pt idx="4775">580</cx:pt>
          <cx:pt idx="4776">580</cx:pt>
          <cx:pt idx="4777">580</cx:pt>
          <cx:pt idx="4778">590</cx:pt>
          <cx:pt idx="4779">590</cx:pt>
          <cx:pt idx="4780">590</cx:pt>
          <cx:pt idx="4781">590</cx:pt>
          <cx:pt idx="4782">590</cx:pt>
          <cx:pt idx="4783">590</cx:pt>
          <cx:pt idx="4784">590</cx:pt>
          <cx:pt idx="4785">590</cx:pt>
          <cx:pt idx="4786">590</cx:pt>
          <cx:pt idx="4787">590</cx:pt>
          <cx:pt idx="4788">590</cx:pt>
          <cx:pt idx="4789">590</cx:pt>
          <cx:pt idx="4790">590</cx:pt>
          <cx:pt idx="4791">590</cx:pt>
          <cx:pt idx="4792">590</cx:pt>
          <cx:pt idx="4793">590</cx:pt>
          <cx:pt idx="4794">590</cx:pt>
          <cx:pt idx="4795">590</cx:pt>
          <cx:pt idx="4796">590</cx:pt>
          <cx:pt idx="4797">590</cx:pt>
          <cx:pt idx="4798">590</cx:pt>
          <cx:pt idx="4799">590</cx:pt>
          <cx:pt idx="4800">590</cx:pt>
          <cx:pt idx="4801">590</cx:pt>
          <cx:pt idx="4802">590</cx:pt>
          <cx:pt idx="4803">590</cx:pt>
          <cx:pt idx="4804">590</cx:pt>
          <cx:pt idx="4805">590</cx:pt>
          <cx:pt idx="4806">590</cx:pt>
          <cx:pt idx="4807">590</cx:pt>
          <cx:pt idx="4808">590</cx:pt>
          <cx:pt idx="4809">590</cx:pt>
          <cx:pt idx="4810">590</cx:pt>
          <cx:pt idx="4811">590</cx:pt>
          <cx:pt idx="4812">590</cx:pt>
          <cx:pt idx="4813">590</cx:pt>
          <cx:pt idx="4814">590</cx:pt>
          <cx:pt idx="4815">590</cx:pt>
          <cx:pt idx="4816">590</cx:pt>
          <cx:pt idx="4817">590</cx:pt>
          <cx:pt idx="4818">600</cx:pt>
          <cx:pt idx="4819">600</cx:pt>
          <cx:pt idx="4820">600</cx:pt>
          <cx:pt idx="4821">600</cx:pt>
          <cx:pt idx="4822">600</cx:pt>
          <cx:pt idx="4823">600</cx:pt>
          <cx:pt idx="4824">600</cx:pt>
          <cx:pt idx="4825">600</cx:pt>
          <cx:pt idx="4826">600</cx:pt>
          <cx:pt idx="4827">600</cx:pt>
          <cx:pt idx="4828">600</cx:pt>
          <cx:pt idx="4829">600</cx:pt>
          <cx:pt idx="4830">600</cx:pt>
          <cx:pt idx="4831">600</cx:pt>
          <cx:pt idx="4832">600</cx:pt>
          <cx:pt idx="4833">600</cx:pt>
          <cx:pt idx="4834">600</cx:pt>
          <cx:pt idx="4835">600</cx:pt>
          <cx:pt idx="4836">600</cx:pt>
          <cx:pt idx="4837">600</cx:pt>
          <cx:pt idx="4838">600</cx:pt>
          <cx:pt idx="4839">600</cx:pt>
          <cx:pt idx="4840">600</cx:pt>
          <cx:pt idx="4841">600</cx:pt>
          <cx:pt idx="4842">600</cx:pt>
          <cx:pt idx="4843">600</cx:pt>
          <cx:pt idx="4844">600</cx:pt>
          <cx:pt idx="4845">600</cx:pt>
          <cx:pt idx="4846">600</cx:pt>
          <cx:pt idx="4847">600</cx:pt>
          <cx:pt idx="4848">600</cx:pt>
          <cx:pt idx="4849">600</cx:pt>
          <cx:pt idx="4850">600</cx:pt>
          <cx:pt idx="4851">600</cx:pt>
          <cx:pt idx="4852">600</cx:pt>
          <cx:pt idx="4853">600</cx:pt>
          <cx:pt idx="4854">600</cx:pt>
          <cx:pt idx="4855">600</cx:pt>
          <cx:pt idx="4856">600</cx:pt>
          <cx:pt idx="4857">600</cx:pt>
          <cx:pt idx="4858">600</cx:pt>
          <cx:pt idx="4859">600</cx:pt>
          <cx:pt idx="4860">600</cx:pt>
          <cx:pt idx="4861">600</cx:pt>
          <cx:pt idx="4862">600</cx:pt>
          <cx:pt idx="4863">600</cx:pt>
          <cx:pt idx="4864">600</cx:pt>
          <cx:pt idx="4865">600</cx:pt>
          <cx:pt idx="4866">600</cx:pt>
          <cx:pt idx="4867">600</cx:pt>
          <cx:pt idx="4868">600</cx:pt>
          <cx:pt idx="4869">600</cx:pt>
          <cx:pt idx="4870">600</cx:pt>
          <cx:pt idx="4871">600</cx:pt>
          <cx:pt idx="4872">600</cx:pt>
          <cx:pt idx="4873">600</cx:pt>
          <cx:pt idx="4874">600</cx:pt>
          <cx:pt idx="4875">600</cx:pt>
          <cx:pt idx="4876">600</cx:pt>
          <cx:pt idx="4877">600</cx:pt>
          <cx:pt idx="4878">600</cx:pt>
          <cx:pt idx="4879">600</cx:pt>
          <cx:pt idx="4880">600</cx:pt>
          <cx:pt idx="4881">600</cx:pt>
          <cx:pt idx="4882">600</cx:pt>
          <cx:pt idx="4883">600</cx:pt>
          <cx:pt idx="4884">600</cx:pt>
          <cx:pt idx="4885">600</cx:pt>
          <cx:pt idx="4886">600</cx:pt>
          <cx:pt idx="4887">600</cx:pt>
          <cx:pt idx="4888">610</cx:pt>
          <cx:pt idx="4889">610</cx:pt>
          <cx:pt idx="4890">610</cx:pt>
          <cx:pt idx="4891">610</cx:pt>
          <cx:pt idx="4892">610</cx:pt>
          <cx:pt idx="4893">610</cx:pt>
          <cx:pt idx="4894">610</cx:pt>
          <cx:pt idx="4895">610</cx:pt>
          <cx:pt idx="4896">610</cx:pt>
          <cx:pt idx="4897">610</cx:pt>
          <cx:pt idx="4898">610</cx:pt>
          <cx:pt idx="4899">610</cx:pt>
          <cx:pt idx="4900">610</cx:pt>
          <cx:pt idx="4901">610</cx:pt>
          <cx:pt idx="4902">610</cx:pt>
          <cx:pt idx="4903">610</cx:pt>
          <cx:pt idx="4904">610</cx:pt>
          <cx:pt idx="4905">610</cx:pt>
          <cx:pt idx="4906">610</cx:pt>
          <cx:pt idx="4907">610</cx:pt>
          <cx:pt idx="4908">610</cx:pt>
          <cx:pt idx="4909">610</cx:pt>
          <cx:pt idx="4910">610</cx:pt>
          <cx:pt idx="4911">610</cx:pt>
          <cx:pt idx="4912">610</cx:pt>
          <cx:pt idx="4913">610</cx:pt>
          <cx:pt idx="4914">610</cx:pt>
          <cx:pt idx="4915">610</cx:pt>
          <cx:pt idx="4916">610</cx:pt>
          <cx:pt idx="4917">610</cx:pt>
          <cx:pt idx="4918">610</cx:pt>
          <cx:pt idx="4919">610</cx:pt>
          <cx:pt idx="4920">610</cx:pt>
          <cx:pt idx="4921">610</cx:pt>
          <cx:pt idx="4922">610</cx:pt>
          <cx:pt idx="4923">610</cx:pt>
          <cx:pt idx="4924">610</cx:pt>
          <cx:pt idx="4925">610</cx:pt>
          <cx:pt idx="4926">610</cx:pt>
          <cx:pt idx="4927">610</cx:pt>
          <cx:pt idx="4928">610</cx:pt>
          <cx:pt idx="4929">610</cx:pt>
          <cx:pt idx="4930">610</cx:pt>
          <cx:pt idx="4931">610</cx:pt>
          <cx:pt idx="4932">610</cx:pt>
          <cx:pt idx="4933">610</cx:pt>
          <cx:pt idx="4934">610</cx:pt>
          <cx:pt idx="4935">610</cx:pt>
          <cx:pt idx="4936">610</cx:pt>
          <cx:pt idx="4937">610</cx:pt>
          <cx:pt idx="4938">610</cx:pt>
          <cx:pt idx="4939">610</cx:pt>
          <cx:pt idx="4940">610</cx:pt>
          <cx:pt idx="4941">610</cx:pt>
          <cx:pt idx="4942">610</cx:pt>
          <cx:pt idx="4943">620</cx:pt>
          <cx:pt idx="4944">620</cx:pt>
          <cx:pt idx="4945">620</cx:pt>
          <cx:pt idx="4946">620</cx:pt>
          <cx:pt idx="4947">620</cx:pt>
          <cx:pt idx="4948">620</cx:pt>
          <cx:pt idx="4949">620</cx:pt>
          <cx:pt idx="4950">620</cx:pt>
          <cx:pt idx="4951">620</cx:pt>
          <cx:pt idx="4952">620</cx:pt>
          <cx:pt idx="4953">620</cx:pt>
          <cx:pt idx="4954">620</cx:pt>
          <cx:pt idx="4955">620</cx:pt>
          <cx:pt idx="4956">620</cx:pt>
          <cx:pt idx="4957">620</cx:pt>
          <cx:pt idx="4958">620</cx:pt>
          <cx:pt idx="4959">620</cx:pt>
          <cx:pt idx="4960">620</cx:pt>
          <cx:pt idx="4961">620</cx:pt>
          <cx:pt idx="4962">620</cx:pt>
          <cx:pt idx="4963">620</cx:pt>
          <cx:pt idx="4964">620</cx:pt>
          <cx:pt idx="4965">620</cx:pt>
          <cx:pt idx="4966">620</cx:pt>
          <cx:pt idx="4967">620</cx:pt>
          <cx:pt idx="4968">620</cx:pt>
          <cx:pt idx="4969">620</cx:pt>
          <cx:pt idx="4970">620</cx:pt>
          <cx:pt idx="4971">620</cx:pt>
          <cx:pt idx="4972">620</cx:pt>
          <cx:pt idx="4973">620</cx:pt>
          <cx:pt idx="4974">620</cx:pt>
          <cx:pt idx="4975">620</cx:pt>
          <cx:pt idx="4976">620</cx:pt>
          <cx:pt idx="4977">620</cx:pt>
          <cx:pt idx="4978">620</cx:pt>
          <cx:pt idx="4979">620</cx:pt>
          <cx:pt idx="4980">630</cx:pt>
          <cx:pt idx="4981">630</cx:pt>
          <cx:pt idx="4982">630</cx:pt>
          <cx:pt idx="4983">630</cx:pt>
          <cx:pt idx="4984">630</cx:pt>
          <cx:pt idx="4985">630</cx:pt>
          <cx:pt idx="4986">630</cx:pt>
          <cx:pt idx="4987">630</cx:pt>
          <cx:pt idx="4988">630</cx:pt>
          <cx:pt idx="4989">630</cx:pt>
          <cx:pt idx="4990">630</cx:pt>
          <cx:pt idx="4991">630</cx:pt>
          <cx:pt idx="4992">630</cx:pt>
          <cx:pt idx="4993">630</cx:pt>
          <cx:pt idx="4994">630</cx:pt>
          <cx:pt idx="4995">630</cx:pt>
          <cx:pt idx="4996">630</cx:pt>
          <cx:pt idx="4997">630</cx:pt>
          <cx:pt idx="4998">630</cx:pt>
          <cx:pt idx="4999">630</cx:pt>
          <cx:pt idx="5000">630</cx:pt>
          <cx:pt idx="5001">630</cx:pt>
          <cx:pt idx="5002">630</cx:pt>
          <cx:pt idx="5003">630</cx:pt>
          <cx:pt idx="5004">630</cx:pt>
          <cx:pt idx="5005">630</cx:pt>
          <cx:pt idx="5006">640</cx:pt>
          <cx:pt idx="5007">640</cx:pt>
          <cx:pt idx="5008">640</cx:pt>
          <cx:pt idx="5009">640</cx:pt>
          <cx:pt idx="5010">640</cx:pt>
          <cx:pt idx="5011">640</cx:pt>
          <cx:pt idx="5012">640</cx:pt>
          <cx:pt idx="5013">640</cx:pt>
          <cx:pt idx="5014">640</cx:pt>
          <cx:pt idx="5015">640</cx:pt>
          <cx:pt idx="5016">640</cx:pt>
          <cx:pt idx="5017">640</cx:pt>
          <cx:pt idx="5018">640</cx:pt>
          <cx:pt idx="5019">640</cx:pt>
          <cx:pt idx="5020">640</cx:pt>
          <cx:pt idx="5021">640</cx:pt>
          <cx:pt idx="5022">640</cx:pt>
          <cx:pt idx="5023">640</cx:pt>
          <cx:pt idx="5024">640</cx:pt>
          <cx:pt idx="5025">640</cx:pt>
          <cx:pt idx="5026">640</cx:pt>
          <cx:pt idx="5027">640</cx:pt>
          <cx:pt idx="5028">640</cx:pt>
          <cx:pt idx="5029">640</cx:pt>
          <cx:pt idx="5030">640</cx:pt>
          <cx:pt idx="5031">640</cx:pt>
          <cx:pt idx="5032">650</cx:pt>
          <cx:pt idx="5033">650</cx:pt>
          <cx:pt idx="5034">650</cx:pt>
          <cx:pt idx="5035">650</cx:pt>
          <cx:pt idx="5036">650</cx:pt>
          <cx:pt idx="5037">650</cx:pt>
          <cx:pt idx="5038">650</cx:pt>
          <cx:pt idx="5039">650</cx:pt>
          <cx:pt idx="5040">650</cx:pt>
          <cx:pt idx="5041">650</cx:pt>
          <cx:pt idx="5042">650</cx:pt>
          <cx:pt idx="5043">650</cx:pt>
          <cx:pt idx="5044">650</cx:pt>
          <cx:pt idx="5045">650</cx:pt>
          <cx:pt idx="5046">650</cx:pt>
          <cx:pt idx="5047">650</cx:pt>
          <cx:pt idx="5048">650</cx:pt>
          <cx:pt idx="5049">650</cx:pt>
          <cx:pt idx="5050">650</cx:pt>
          <cx:pt idx="5051">650</cx:pt>
          <cx:pt idx="5052">660</cx:pt>
          <cx:pt idx="5053">660</cx:pt>
          <cx:pt idx="5054">660</cx:pt>
          <cx:pt idx="5055">660</cx:pt>
          <cx:pt idx="5056">660</cx:pt>
          <cx:pt idx="5057">660</cx:pt>
          <cx:pt idx="5058">660</cx:pt>
          <cx:pt idx="5059">660</cx:pt>
          <cx:pt idx="5060">660</cx:pt>
          <cx:pt idx="5061">660</cx:pt>
          <cx:pt idx="5062">660</cx:pt>
          <cx:pt idx="5063">660</cx:pt>
          <cx:pt idx="5064">660</cx:pt>
          <cx:pt idx="5065">660</cx:pt>
          <cx:pt idx="5066">660</cx:pt>
          <cx:pt idx="5067">670</cx:pt>
          <cx:pt idx="5068">670</cx:pt>
          <cx:pt idx="5069">670</cx:pt>
          <cx:pt idx="5070">670</cx:pt>
          <cx:pt idx="5071">670</cx:pt>
          <cx:pt idx="5072">670</cx:pt>
          <cx:pt idx="5073">670</cx:pt>
          <cx:pt idx="5074">670</cx:pt>
          <cx:pt idx="5075">670</cx:pt>
          <cx:pt idx="5076">670</cx:pt>
          <cx:pt idx="5077">670</cx:pt>
          <cx:pt idx="5078">680</cx:pt>
          <cx:pt idx="5079">680</cx:pt>
          <cx:pt idx="5080">680</cx:pt>
          <cx:pt idx="5081">680</cx:pt>
          <cx:pt idx="5082">680</cx:pt>
          <cx:pt idx="5083">680</cx:pt>
          <cx:pt idx="5084">680</cx:pt>
          <cx:pt idx="5085">680</cx:pt>
          <cx:pt idx="5086">690</cx:pt>
          <cx:pt idx="5087">690</cx:pt>
          <cx:pt idx="5088">690</cx:pt>
          <cx:pt idx="5089">690</cx:pt>
          <cx:pt idx="5090">700</cx:pt>
          <cx:pt idx="5091">700</cx:pt>
          <cx:pt idx="5092">454</cx:pt>
          <cx:pt idx="5093">492</cx:pt>
          <cx:pt idx="5094">492</cx:pt>
          <cx:pt idx="5095">498</cx:pt>
          <cx:pt idx="5096">539</cx:pt>
          <cx:pt idx="5097">539</cx:pt>
          <cx:pt idx="5098">552</cx:pt>
          <cx:pt idx="5099">561</cx:pt>
          <cx:pt idx="5100">637</cx:pt>
          <cx:pt idx="5101">645</cx:pt>
          <cx:pt idx="5102">655</cx:pt>
          <cx:pt idx="5103">655</cx:pt>
          <cx:pt idx="5104">465</cx:pt>
          <cx:pt idx="5105">504</cx:pt>
          <cx:pt idx="5106">569</cx:pt>
          <cx:pt idx="5107">445</cx:pt>
          <cx:pt idx="5108">480</cx:pt>
          <cx:pt idx="5109">495</cx:pt>
          <cx:pt idx="5110">520</cx:pt>
          <cx:pt idx="5111">540</cx:pt>
          <cx:pt idx="5112">555</cx:pt>
          <cx:pt idx="5113">560</cx:pt>
          <cx:pt idx="5114">560</cx:pt>
          <cx:pt idx="5115">580</cx:pt>
          <cx:pt idx="5116">580</cx:pt>
          <cx:pt idx="5117">585</cx:pt>
          <cx:pt idx="5118">590</cx:pt>
          <cx:pt idx="5119">605</cx:pt>
          <cx:pt idx="5120">470</cx:pt>
          <cx:pt idx="5121">470</cx:pt>
          <cx:pt idx="5122">510</cx:pt>
          <cx:pt idx="5123">510</cx:pt>
          <cx:pt idx="5124">540</cx:pt>
          <cx:pt idx="5125">540</cx:pt>
          <cx:pt idx="5126">550</cx:pt>
          <cx:pt idx="5127">550</cx:pt>
          <cx:pt idx="5128">600</cx:pt>
          <cx:pt idx="5129">600</cx:pt>
          <cx:pt idx="5130">610</cx:pt>
          <cx:pt idx="5131">610</cx:pt>
          <cx:pt idx="5132">521</cx:pt>
          <cx:pt idx="5133">521</cx:pt>
          <cx:pt idx="5134">554</cx:pt>
          <cx:pt idx="5135">554</cx:pt>
          <cx:pt idx="5136">556</cx:pt>
          <cx:pt idx="5137">570</cx:pt>
          <cx:pt idx="5138">570</cx:pt>
          <cx:pt idx="5139">500</cx:pt>
          <cx:pt idx="5140">500</cx:pt>
          <cx:pt idx="5141">550</cx:pt>
          <cx:pt idx="5142">550</cx:pt>
          <cx:pt idx="5143">560</cx:pt>
          <cx:pt idx="5144">560</cx:pt>
          <cx:pt idx="5145">570</cx:pt>
          <cx:pt idx="5146">570</cx:pt>
          <cx:pt idx="5147">580</cx:pt>
          <cx:pt idx="5148">580</cx:pt>
          <cx:pt idx="5149">610</cx:pt>
          <cx:pt idx="5150">610</cx:pt>
          <cx:pt idx="5151">620</cx:pt>
          <cx:pt idx="5152">620</cx:pt>
          <cx:pt idx="5153">630</cx:pt>
          <cx:pt idx="5154">630</cx:pt>
          <cx:pt idx="5155">660</cx:pt>
          <cx:pt idx="5156">700</cx:pt>
          <cx:pt idx="5157">700</cx:pt>
          <cx:pt idx="5158">710</cx:pt>
          <cx:pt idx="5159">500</cx:pt>
          <cx:pt idx="5160">500</cx:pt>
          <cx:pt idx="5161">516</cx:pt>
          <cx:pt idx="5162">516</cx:pt>
          <cx:pt idx="5163">518</cx:pt>
          <cx:pt idx="5164">518</cx:pt>
          <cx:pt idx="5165">521</cx:pt>
          <cx:pt idx="5166">531</cx:pt>
          <cx:pt idx="5167">531</cx:pt>
          <cx:pt idx="5168">540</cx:pt>
          <cx:pt idx="5169">540</cx:pt>
          <cx:pt idx="5170">542</cx:pt>
          <cx:pt idx="5171">542</cx:pt>
          <cx:pt idx="5172">542</cx:pt>
          <cx:pt idx="5173">542</cx:pt>
          <cx:pt idx="5174">548</cx:pt>
          <cx:pt idx="5175">548</cx:pt>
          <cx:pt idx="5176">554</cx:pt>
          <cx:pt idx="5177">554</cx:pt>
          <cx:pt idx="5178">555</cx:pt>
          <cx:pt idx="5179">555</cx:pt>
          <cx:pt idx="5180">555</cx:pt>
          <cx:pt idx="5181">555</cx:pt>
          <cx:pt idx="5182">555</cx:pt>
          <cx:pt idx="5183">555</cx:pt>
          <cx:pt idx="5184">555</cx:pt>
          <cx:pt idx="5185">559</cx:pt>
          <cx:pt idx="5186">559</cx:pt>
          <cx:pt idx="5187">560</cx:pt>
          <cx:pt idx="5188">562</cx:pt>
          <cx:pt idx="5189">562</cx:pt>
          <cx:pt idx="5190">562</cx:pt>
          <cx:pt idx="5191">562</cx:pt>
          <cx:pt idx="5192">568</cx:pt>
          <cx:pt idx="5193">568</cx:pt>
          <cx:pt idx="5194">568</cx:pt>
          <cx:pt idx="5195">570</cx:pt>
          <cx:pt idx="5196">570</cx:pt>
          <cx:pt idx="5197">570</cx:pt>
          <cx:pt idx="5198">570</cx:pt>
          <cx:pt idx="5199">570</cx:pt>
          <cx:pt idx="5200">570</cx:pt>
          <cx:pt idx="5201">570</cx:pt>
          <cx:pt idx="5202">570</cx:pt>
          <cx:pt idx="5203">572</cx:pt>
          <cx:pt idx="5204">572</cx:pt>
          <cx:pt idx="5205">575</cx:pt>
          <cx:pt idx="5206">575</cx:pt>
          <cx:pt idx="5207">576</cx:pt>
          <cx:pt idx="5208">577</cx:pt>
          <cx:pt idx="5209">577</cx:pt>
          <cx:pt idx="5210">578</cx:pt>
          <cx:pt idx="5211">578</cx:pt>
          <cx:pt idx="5212">580</cx:pt>
          <cx:pt idx="5213">580</cx:pt>
          <cx:pt idx="5214">581</cx:pt>
          <cx:pt idx="5215">582</cx:pt>
          <cx:pt idx="5216">582</cx:pt>
          <cx:pt idx="5217">585</cx:pt>
          <cx:pt idx="5218">585</cx:pt>
          <cx:pt idx="5219">585</cx:pt>
          <cx:pt idx="5220">585</cx:pt>
          <cx:pt idx="5221">585</cx:pt>
          <cx:pt idx="5222">585</cx:pt>
          <cx:pt idx="5223">587</cx:pt>
          <cx:pt idx="5224">587</cx:pt>
          <cx:pt idx="5225">588</cx:pt>
          <cx:pt idx="5226">588</cx:pt>
          <cx:pt idx="5227">589</cx:pt>
          <cx:pt idx="5228">589</cx:pt>
          <cx:pt idx="5229">589</cx:pt>
          <cx:pt idx="5230">590</cx:pt>
          <cx:pt idx="5231">591</cx:pt>
          <cx:pt idx="5232">591</cx:pt>
          <cx:pt idx="5233">592</cx:pt>
          <cx:pt idx="5234">592</cx:pt>
          <cx:pt idx="5235">592</cx:pt>
          <cx:pt idx="5236">592</cx:pt>
          <cx:pt idx="5237">595</cx:pt>
          <cx:pt idx="5238">595</cx:pt>
          <cx:pt idx="5239">595</cx:pt>
          <cx:pt idx="5240">595</cx:pt>
          <cx:pt idx="5241">596</cx:pt>
          <cx:pt idx="5242">596</cx:pt>
          <cx:pt idx="5243">598</cx:pt>
          <cx:pt idx="5244">598</cx:pt>
          <cx:pt idx="5245">599</cx:pt>
          <cx:pt idx="5246">599</cx:pt>
          <cx:pt idx="5247">600</cx:pt>
          <cx:pt idx="5248">600</cx:pt>
          <cx:pt idx="5249">602</cx:pt>
          <cx:pt idx="5250">602</cx:pt>
          <cx:pt idx="5251">602</cx:pt>
          <cx:pt idx="5252">602</cx:pt>
          <cx:pt idx="5253">602</cx:pt>
          <cx:pt idx="5254">602</cx:pt>
          <cx:pt idx="5255">604</cx:pt>
          <cx:pt idx="5256">604</cx:pt>
          <cx:pt idx="5257">605</cx:pt>
          <cx:pt idx="5258">605</cx:pt>
          <cx:pt idx="5259">606</cx:pt>
          <cx:pt idx="5260">606</cx:pt>
          <cx:pt idx="5261">609</cx:pt>
          <cx:pt idx="5262">609</cx:pt>
          <cx:pt idx="5263">610</cx:pt>
          <cx:pt idx="5264">610</cx:pt>
          <cx:pt idx="5265">610</cx:pt>
          <cx:pt idx="5266">610</cx:pt>
          <cx:pt idx="5267">610</cx:pt>
          <cx:pt idx="5268">610</cx:pt>
          <cx:pt idx="5269">610</cx:pt>
          <cx:pt idx="5270">610</cx:pt>
          <cx:pt idx="5271">610</cx:pt>
          <cx:pt idx="5272">610</cx:pt>
          <cx:pt idx="5273">610</cx:pt>
          <cx:pt idx="5274">611</cx:pt>
          <cx:pt idx="5275">611</cx:pt>
          <cx:pt idx="5276">612</cx:pt>
          <cx:pt idx="5277">612</cx:pt>
          <cx:pt idx="5278">612</cx:pt>
          <cx:pt idx="5279">612</cx:pt>
          <cx:pt idx="5280">614</cx:pt>
          <cx:pt idx="5281">614</cx:pt>
          <cx:pt idx="5282">614</cx:pt>
          <cx:pt idx="5283">614</cx:pt>
          <cx:pt idx="5284">614</cx:pt>
          <cx:pt idx="5285">615</cx:pt>
          <cx:pt idx="5286">615</cx:pt>
          <cx:pt idx="5287">615</cx:pt>
          <cx:pt idx="5288">615</cx:pt>
          <cx:pt idx="5289">615</cx:pt>
          <cx:pt idx="5290">617</cx:pt>
          <cx:pt idx="5291">617</cx:pt>
          <cx:pt idx="5292">618</cx:pt>
          <cx:pt idx="5293">618</cx:pt>
          <cx:pt idx="5294">619</cx:pt>
          <cx:pt idx="5295">619</cx:pt>
          <cx:pt idx="5296">620</cx:pt>
          <cx:pt idx="5297">620</cx:pt>
          <cx:pt idx="5298">620</cx:pt>
          <cx:pt idx="5299">620</cx:pt>
          <cx:pt idx="5300">620</cx:pt>
          <cx:pt idx="5301">620</cx:pt>
          <cx:pt idx="5302">620</cx:pt>
          <cx:pt idx="5303">621</cx:pt>
          <cx:pt idx="5304">622</cx:pt>
          <cx:pt idx="5305">622</cx:pt>
          <cx:pt idx="5306">622</cx:pt>
          <cx:pt idx="5307">623</cx:pt>
          <cx:pt idx="5308">623</cx:pt>
          <cx:pt idx="5309">624</cx:pt>
          <cx:pt idx="5310">624</cx:pt>
          <cx:pt idx="5311">624</cx:pt>
          <cx:pt idx="5312">625</cx:pt>
          <cx:pt idx="5313">625</cx:pt>
          <cx:pt idx="5314">626</cx:pt>
          <cx:pt idx="5315">626</cx:pt>
          <cx:pt idx="5316">628</cx:pt>
          <cx:pt idx="5317">631</cx:pt>
          <cx:pt idx="5318">631</cx:pt>
          <cx:pt idx="5319">631</cx:pt>
          <cx:pt idx="5320">631</cx:pt>
          <cx:pt idx="5321">632</cx:pt>
          <cx:pt idx="5322">632</cx:pt>
          <cx:pt idx="5323">633</cx:pt>
          <cx:pt idx="5324">635</cx:pt>
          <cx:pt idx="5325">635</cx:pt>
          <cx:pt idx="5326">635</cx:pt>
          <cx:pt idx="5327">635</cx:pt>
          <cx:pt idx="5328">638</cx:pt>
          <cx:pt idx="5329">638</cx:pt>
          <cx:pt idx="5330">640</cx:pt>
          <cx:pt idx="5331">640</cx:pt>
          <cx:pt idx="5332">641</cx:pt>
          <cx:pt idx="5333">641</cx:pt>
          <cx:pt idx="5334">642</cx:pt>
          <cx:pt idx="5335">644</cx:pt>
          <cx:pt idx="5336">644</cx:pt>
          <cx:pt idx="5337">644</cx:pt>
          <cx:pt idx="5338">645</cx:pt>
          <cx:pt idx="5339">645</cx:pt>
          <cx:pt idx="5340">645</cx:pt>
          <cx:pt idx="5341">645</cx:pt>
          <cx:pt idx="5342">650</cx:pt>
          <cx:pt idx="5343">650</cx:pt>
          <cx:pt idx="5344">650</cx:pt>
          <cx:pt idx="5345">652</cx:pt>
          <cx:pt idx="5346">652</cx:pt>
          <cx:pt idx="5347">652</cx:pt>
          <cx:pt idx="5348">652</cx:pt>
          <cx:pt idx="5349">655</cx:pt>
          <cx:pt idx="5350">655</cx:pt>
          <cx:pt idx="5351">657</cx:pt>
          <cx:pt idx="5352">657</cx:pt>
          <cx:pt idx="5353">660</cx:pt>
          <cx:pt idx="5354">660</cx:pt>
          <cx:pt idx="5355">660</cx:pt>
          <cx:pt idx="5356">660</cx:pt>
          <cx:pt idx="5357">660</cx:pt>
          <cx:pt idx="5358">660</cx:pt>
          <cx:pt idx="5359">660</cx:pt>
          <cx:pt idx="5360">665</cx:pt>
          <cx:pt idx="5361">665</cx:pt>
          <cx:pt idx="5362">668</cx:pt>
          <cx:pt idx="5363">668</cx:pt>
          <cx:pt idx="5364">668</cx:pt>
          <cx:pt idx="5365">668</cx:pt>
          <cx:pt idx="5366">670</cx:pt>
          <cx:pt idx="5367">670</cx:pt>
          <cx:pt idx="5368">672</cx:pt>
          <cx:pt idx="5369">672</cx:pt>
          <cx:pt idx="5370">674</cx:pt>
          <cx:pt idx="5371">674</cx:pt>
          <cx:pt idx="5372">680</cx:pt>
          <cx:pt idx="5373">680</cx:pt>
          <cx:pt idx="5374">681</cx:pt>
          <cx:pt idx="5375">681</cx:pt>
          <cx:pt idx="5376">687</cx:pt>
          <cx:pt idx="5377">687</cx:pt>
          <cx:pt idx="5378">690</cx:pt>
          <cx:pt idx="5379">690</cx:pt>
          <cx:pt idx="5380">691</cx:pt>
          <cx:pt idx="5381">691</cx:pt>
          <cx:pt idx="5382">695</cx:pt>
          <cx:pt idx="5383">738</cx:pt>
          <cx:pt idx="5384">738</cx:pt>
          <cx:pt idx="5385">690</cx:pt>
          <cx:pt idx="5386">520</cx:pt>
          <cx:pt idx="5387">520</cx:pt>
          <cx:pt idx="5388">630</cx:pt>
          <cx:pt idx="5389">630</cx:pt>
          <cx:pt idx="5390">540</cx:pt>
          <cx:pt idx="5391">540</cx:pt>
          <cx:pt idx="5392">550</cx:pt>
          <cx:pt idx="5393">530</cx:pt>
          <cx:pt idx="5394">530</cx:pt>
          <cx:pt idx="5395">570</cx:pt>
          <cx:pt idx="5396">570</cx:pt>
          <cx:pt idx="5397">610</cx:pt>
          <cx:pt idx="5398">660</cx:pt>
          <cx:pt idx="5399">660</cx:pt>
          <cx:pt idx="5400">680</cx:pt>
          <cx:pt idx="5401">680</cx:pt>
          <cx:pt idx="5402">550</cx:pt>
          <cx:pt idx="5403">550</cx:pt>
          <cx:pt idx="5404">620</cx:pt>
          <cx:pt idx="5405">574</cx:pt>
          <cx:pt idx="5406">574</cx:pt>
          <cx:pt idx="5407">617</cx:pt>
          <cx:pt idx="5408">617</cx:pt>
          <cx:pt idx="5409">634</cx:pt>
          <cx:pt idx="5410">485</cx:pt>
          <cx:pt idx="5411">485</cx:pt>
          <cx:pt idx="5412">490</cx:pt>
          <cx:pt idx="5413">490</cx:pt>
          <cx:pt idx="5414">530</cx:pt>
          <cx:pt idx="5415">530</cx:pt>
          <cx:pt idx="5416">532</cx:pt>
          <cx:pt idx="5417">532</cx:pt>
          <cx:pt idx="5418">537</cx:pt>
          <cx:pt idx="5419">537</cx:pt>
          <cx:pt idx="5420">540</cx:pt>
          <cx:pt idx="5421">540</cx:pt>
          <cx:pt idx="5422">540</cx:pt>
          <cx:pt idx="5423">540</cx:pt>
          <cx:pt idx="5424">543</cx:pt>
          <cx:pt idx="5425">545</cx:pt>
          <cx:pt idx="5426">545</cx:pt>
          <cx:pt idx="5427">546</cx:pt>
          <cx:pt idx="5428">546</cx:pt>
          <cx:pt idx="5429">547</cx:pt>
          <cx:pt idx="5430">547</cx:pt>
          <cx:pt idx="5431">551</cx:pt>
          <cx:pt idx="5432">551</cx:pt>
          <cx:pt idx="5433">560</cx:pt>
          <cx:pt idx="5434">560</cx:pt>
          <cx:pt idx="5435">560</cx:pt>
          <cx:pt idx="5436">560</cx:pt>
          <cx:pt idx="5437">562</cx:pt>
          <cx:pt idx="5438">575</cx:pt>
          <cx:pt idx="5439">575</cx:pt>
          <cx:pt idx="5440">580</cx:pt>
          <cx:pt idx="5441">583</cx:pt>
          <cx:pt idx="5442">583</cx:pt>
          <cx:pt idx="5443">583</cx:pt>
          <cx:pt idx="5444">584</cx:pt>
          <cx:pt idx="5445">584</cx:pt>
          <cx:pt idx="5446">585</cx:pt>
          <cx:pt idx="5447">585</cx:pt>
          <cx:pt idx="5448">585</cx:pt>
          <cx:pt idx="5449">585</cx:pt>
          <cx:pt idx="5450">587</cx:pt>
          <cx:pt idx="5451">587</cx:pt>
          <cx:pt idx="5452">600</cx:pt>
          <cx:pt idx="5453">600</cx:pt>
          <cx:pt idx="5454">600</cx:pt>
          <cx:pt idx="5455">600</cx:pt>
          <cx:pt idx="5456">600</cx:pt>
          <cx:pt idx="5457">607</cx:pt>
          <cx:pt idx="5458">607</cx:pt>
          <cx:pt idx="5459">608</cx:pt>
          <cx:pt idx="5460">608</cx:pt>
          <cx:pt idx="5461">610</cx:pt>
          <cx:pt idx="5462">610</cx:pt>
          <cx:pt idx="5463">615</cx:pt>
          <cx:pt idx="5464">615</cx:pt>
          <cx:pt idx="5465">617</cx:pt>
          <cx:pt idx="5466">617</cx:pt>
          <cx:pt idx="5467">661</cx:pt>
          <cx:pt idx="5468">661</cx:pt>
          <cx:pt idx="5469">506</cx:pt>
          <cx:pt idx="5470">506</cx:pt>
          <cx:pt idx="5471">599</cx:pt>
          <cx:pt idx="5472">599</cx:pt>
          <cx:pt idx="5473">625</cx:pt>
          <cx:pt idx="5474">625</cx:pt>
          <cx:pt idx="5475">658</cx:pt>
          <cx:pt idx="5476">549</cx:pt>
          <cx:pt idx="5477">549</cx:pt>
          <cx:pt idx="5478">595</cx:pt>
          <cx:pt idx="5479">595</cx:pt>
          <cx:pt idx="5480">560</cx:pt>
          <cx:pt idx="5481">560</cx:pt>
          <cx:pt idx="5482">570</cx:pt>
          <cx:pt idx="5483">570</cx:pt>
          <cx:pt idx="5484">595</cx:pt>
          <cx:pt idx="5485">595</cx:pt>
          <cx:pt idx="5486">615</cx:pt>
          <cx:pt idx="5487">615</cx:pt>
          <cx:pt idx="5488">630</cx:pt>
          <cx:pt idx="5489">655</cx:pt>
          <cx:pt idx="5490">655</cx:pt>
          <cx:pt idx="5491">552</cx:pt>
          <cx:pt idx="5492">552</cx:pt>
          <cx:pt idx="5493">552</cx:pt>
          <cx:pt idx="5494">580</cx:pt>
          <cx:pt idx="5495">580</cx:pt>
          <cx:pt idx="5496">600</cx:pt>
          <cx:pt idx="5497">600</cx:pt>
          <cx:pt idx="5498">610</cx:pt>
          <cx:pt idx="5499">640</cx:pt>
          <cx:pt idx="5500">640</cx:pt>
          <cx:pt idx="5501">654</cx:pt>
          <cx:pt idx="5502">604</cx:pt>
          <cx:pt idx="5503">503</cx:pt>
          <cx:pt idx="5504">503</cx:pt>
          <cx:pt idx="5505">594</cx:pt>
          <cx:pt idx="5506">594</cx:pt>
          <cx:pt idx="5507">620</cx:pt>
          <cx:pt idx="5508">620</cx:pt>
          <cx:pt idx="5509">625</cx:pt>
          <cx:pt idx="5510">625</cx:pt>
          <cx:pt idx="5511">624</cx:pt>
          <cx:pt idx="5512">624</cx:pt>
          <cx:pt idx="5513">515</cx:pt>
          <cx:pt idx="5514">515</cx:pt>
          <cx:pt idx="5515">535</cx:pt>
          <cx:pt idx="5516">535</cx:pt>
          <cx:pt idx="5517">541</cx:pt>
          <cx:pt idx="5518">541</cx:pt>
          <cx:pt idx="5519">560</cx:pt>
          <cx:pt idx="5520">560</cx:pt>
          <cx:pt idx="5521">562</cx:pt>
          <cx:pt idx="5522">562</cx:pt>
          <cx:pt idx="5523">570</cx:pt>
          <cx:pt idx="5524">570</cx:pt>
          <cx:pt idx="5525">570</cx:pt>
          <cx:pt idx="5526">570</cx:pt>
          <cx:pt idx="5527">574</cx:pt>
          <cx:pt idx="5528">574</cx:pt>
          <cx:pt idx="5529">578</cx:pt>
          <cx:pt idx="5530">578</cx:pt>
          <cx:pt idx="5531">581</cx:pt>
          <cx:pt idx="5532">581</cx:pt>
          <cx:pt idx="5533">605</cx:pt>
          <cx:pt idx="5534">605</cx:pt>
          <cx:pt idx="5535">610</cx:pt>
          <cx:pt idx="5536">610</cx:pt>
          <cx:pt idx="5537">610</cx:pt>
          <cx:pt idx="5538">630</cx:pt>
          <cx:pt idx="5539">630</cx:pt>
          <cx:pt idx="5540">635</cx:pt>
          <cx:pt idx="5541">504</cx:pt>
          <cx:pt idx="5542">504</cx:pt>
          <cx:pt idx="5543">520</cx:pt>
          <cx:pt idx="5544">520</cx:pt>
          <cx:pt idx="5545">570</cx:pt>
          <cx:pt idx="5546">570</cx:pt>
          <cx:pt idx="5547">570</cx:pt>
          <cx:pt idx="5548">570</cx:pt>
          <cx:pt idx="5549">580</cx:pt>
          <cx:pt idx="5550">580</cx:pt>
          <cx:pt idx="5551">580</cx:pt>
          <cx:pt idx="5552">580</cx:pt>
          <cx:pt idx="5553">590</cx:pt>
          <cx:pt idx="5554">600</cx:pt>
          <cx:pt idx="5555">600</cx:pt>
          <cx:pt idx="5556">600</cx:pt>
          <cx:pt idx="5557">600</cx:pt>
          <cx:pt idx="5558">600</cx:pt>
          <cx:pt idx="5559">600</cx:pt>
          <cx:pt idx="5560">610</cx:pt>
          <cx:pt idx="5561">610</cx:pt>
          <cx:pt idx="5562">610</cx:pt>
          <cx:pt idx="5563">626</cx:pt>
          <cx:pt idx="5564">626</cx:pt>
          <cx:pt idx="5565">630</cx:pt>
          <cx:pt idx="5566">630</cx:pt>
          <cx:pt idx="5567">630</cx:pt>
          <cx:pt idx="5568">630</cx:pt>
          <cx:pt idx="5569">630</cx:pt>
          <cx:pt idx="5570">630</cx:pt>
          <cx:pt idx="5571">630</cx:pt>
          <cx:pt idx="5572">630</cx:pt>
          <cx:pt idx="5573">640</cx:pt>
          <cx:pt idx="5574">640</cx:pt>
          <cx:pt idx="5575">640</cx:pt>
          <cx:pt idx="5576">660</cx:pt>
          <cx:pt idx="5577">660</cx:pt>
          <cx:pt idx="5578">660</cx:pt>
          <cx:pt idx="5579">660</cx:pt>
          <cx:pt idx="5580">660</cx:pt>
          <cx:pt idx="5581">660</cx:pt>
          <cx:pt idx="5582">670</cx:pt>
          <cx:pt idx="5583">670</cx:pt>
          <cx:pt idx="5584">670</cx:pt>
          <cx:pt idx="5585">670</cx:pt>
          <cx:pt idx="5586">670</cx:pt>
          <cx:pt idx="5587">670</cx:pt>
          <cx:pt idx="5588">680</cx:pt>
          <cx:pt idx="5589">680</cx:pt>
          <cx:pt idx="5590">690</cx:pt>
          <cx:pt idx="5591">690</cx:pt>
          <cx:pt idx="5592">700</cx:pt>
          <cx:pt idx="5593">700</cx:pt>
          <cx:pt idx="5594">400</cx:pt>
          <cx:pt idx="5595">400</cx:pt>
          <cx:pt idx="5596">440</cx:pt>
          <cx:pt idx="5597">460</cx:pt>
          <cx:pt idx="5598">460</cx:pt>
          <cx:pt idx="5599">480</cx:pt>
          <cx:pt idx="5600">480</cx:pt>
          <cx:pt idx="5601">480</cx:pt>
          <cx:pt idx="5602">480</cx:pt>
          <cx:pt idx="5603">480</cx:pt>
          <cx:pt idx="5604">480</cx:pt>
          <cx:pt idx="5605">480</cx:pt>
          <cx:pt idx="5606">480</cx:pt>
          <cx:pt idx="5607">490</cx:pt>
          <cx:pt idx="5608">490</cx:pt>
          <cx:pt idx="5609">490</cx:pt>
          <cx:pt idx="5610">490</cx:pt>
          <cx:pt idx="5611">490</cx:pt>
          <cx:pt idx="5612">490</cx:pt>
          <cx:pt idx="5613">490</cx:pt>
          <cx:pt idx="5614">490</cx:pt>
          <cx:pt idx="5615">500</cx:pt>
          <cx:pt idx="5616">500</cx:pt>
          <cx:pt idx="5617">500</cx:pt>
          <cx:pt idx="5618">500</cx:pt>
          <cx:pt idx="5619">500</cx:pt>
          <cx:pt idx="5620">500</cx:pt>
          <cx:pt idx="5621">500</cx:pt>
          <cx:pt idx="5622">500</cx:pt>
          <cx:pt idx="5623">510</cx:pt>
          <cx:pt idx="5624">510</cx:pt>
          <cx:pt idx="5625">510</cx:pt>
          <cx:pt idx="5626">510</cx:pt>
          <cx:pt idx="5627">510</cx:pt>
          <cx:pt idx="5628">510</cx:pt>
          <cx:pt idx="5629">510</cx:pt>
          <cx:pt idx="5630">510</cx:pt>
          <cx:pt idx="5631">510</cx:pt>
          <cx:pt idx="5632">510</cx:pt>
          <cx:pt idx="5633">510</cx:pt>
          <cx:pt idx="5634">510</cx:pt>
          <cx:pt idx="5635">520</cx:pt>
          <cx:pt idx="5636">520</cx:pt>
          <cx:pt idx="5637">520</cx:pt>
          <cx:pt idx="5638">520</cx:pt>
          <cx:pt idx="5639">520</cx:pt>
          <cx:pt idx="5640">520</cx:pt>
          <cx:pt idx="5641">520</cx:pt>
          <cx:pt idx="5642">520</cx:pt>
          <cx:pt idx="5643">520</cx:pt>
          <cx:pt idx="5644">520</cx:pt>
          <cx:pt idx="5645">520</cx:pt>
          <cx:pt idx="5646">520</cx:pt>
          <cx:pt idx="5647">520</cx:pt>
          <cx:pt idx="5648">520</cx:pt>
          <cx:pt idx="5649">520</cx:pt>
          <cx:pt idx="5650">520</cx:pt>
          <cx:pt idx="5651">520</cx:pt>
          <cx:pt idx="5652">520</cx:pt>
          <cx:pt idx="5653">520</cx:pt>
          <cx:pt idx="5654">520</cx:pt>
          <cx:pt idx="5655">520</cx:pt>
          <cx:pt idx="5656">520</cx:pt>
          <cx:pt idx="5657">520</cx:pt>
          <cx:pt idx="5658">520</cx:pt>
          <cx:pt idx="5659">520</cx:pt>
          <cx:pt idx="5660">520</cx:pt>
          <cx:pt idx="5661">520</cx:pt>
          <cx:pt idx="5662">520</cx:pt>
          <cx:pt idx="5663">530</cx:pt>
          <cx:pt idx="5664">530</cx:pt>
          <cx:pt idx="5665">530</cx:pt>
          <cx:pt idx="5666">530</cx:pt>
          <cx:pt idx="5667">530</cx:pt>
          <cx:pt idx="5668">530</cx:pt>
          <cx:pt idx="5669">530</cx:pt>
          <cx:pt idx="5670">530</cx:pt>
          <cx:pt idx="5671">530</cx:pt>
          <cx:pt idx="5672">530</cx:pt>
          <cx:pt idx="5673">530</cx:pt>
          <cx:pt idx="5674">530</cx:pt>
          <cx:pt idx="5675">530</cx:pt>
          <cx:pt idx="5676">530</cx:pt>
          <cx:pt idx="5677">530</cx:pt>
          <cx:pt idx="5678">530</cx:pt>
          <cx:pt idx="5679">530</cx:pt>
          <cx:pt idx="5680">530</cx:pt>
          <cx:pt idx="5681">530</cx:pt>
          <cx:pt idx="5682">530</cx:pt>
          <cx:pt idx="5683">530</cx:pt>
          <cx:pt idx="5684">530</cx:pt>
          <cx:pt idx="5685">530</cx:pt>
          <cx:pt idx="5686">530</cx:pt>
          <cx:pt idx="5687">530</cx:pt>
          <cx:pt idx="5688">530</cx:pt>
          <cx:pt idx="5689">530</cx:pt>
          <cx:pt idx="5690">530</cx:pt>
          <cx:pt idx="5691">530</cx:pt>
          <cx:pt idx="5692">530</cx:pt>
          <cx:pt idx="5693">530</cx:pt>
          <cx:pt idx="5694">530</cx:pt>
          <cx:pt idx="5695">530</cx:pt>
          <cx:pt idx="5696">530</cx:pt>
          <cx:pt idx="5697">540</cx:pt>
          <cx:pt idx="5698">540</cx:pt>
          <cx:pt idx="5699">540</cx:pt>
          <cx:pt idx="5700">540</cx:pt>
          <cx:pt idx="5701">540</cx:pt>
          <cx:pt idx="5702">540</cx:pt>
          <cx:pt idx="5703">540</cx:pt>
          <cx:pt idx="5704">540</cx:pt>
          <cx:pt idx="5705">540</cx:pt>
          <cx:pt idx="5706">540</cx:pt>
          <cx:pt idx="5707">540</cx:pt>
          <cx:pt idx="5708">540</cx:pt>
          <cx:pt idx="5709">540</cx:pt>
          <cx:pt idx="5710">540</cx:pt>
          <cx:pt idx="5711">540</cx:pt>
          <cx:pt idx="5712">540</cx:pt>
          <cx:pt idx="5713">540</cx:pt>
          <cx:pt idx="5714">540</cx:pt>
          <cx:pt idx="5715">540</cx:pt>
          <cx:pt idx="5716">540</cx:pt>
          <cx:pt idx="5717">540</cx:pt>
          <cx:pt idx="5718">540</cx:pt>
          <cx:pt idx="5719">540</cx:pt>
          <cx:pt idx="5720">550</cx:pt>
          <cx:pt idx="5721">550</cx:pt>
          <cx:pt idx="5722">550</cx:pt>
          <cx:pt idx="5723">550</cx:pt>
          <cx:pt idx="5724">550</cx:pt>
          <cx:pt idx="5725">550</cx:pt>
          <cx:pt idx="5726">550</cx:pt>
          <cx:pt idx="5727">550</cx:pt>
          <cx:pt idx="5728">550</cx:pt>
          <cx:pt idx="5729">550</cx:pt>
          <cx:pt idx="5730">550</cx:pt>
          <cx:pt idx="5731">550</cx:pt>
          <cx:pt idx="5732">550</cx:pt>
          <cx:pt idx="5733">550</cx:pt>
          <cx:pt idx="5734">550</cx:pt>
          <cx:pt idx="5735">550</cx:pt>
          <cx:pt idx="5736">550</cx:pt>
          <cx:pt idx="5737">550</cx:pt>
          <cx:pt idx="5738">550</cx:pt>
          <cx:pt idx="5739">550</cx:pt>
          <cx:pt idx="5740">550</cx:pt>
          <cx:pt idx="5741">550</cx:pt>
          <cx:pt idx="5742">550</cx:pt>
          <cx:pt idx="5743">550</cx:pt>
          <cx:pt idx="5744">550</cx:pt>
          <cx:pt idx="5745">550</cx:pt>
          <cx:pt idx="5746">550</cx:pt>
          <cx:pt idx="5747">550</cx:pt>
          <cx:pt idx="5748">550</cx:pt>
          <cx:pt idx="5749">550</cx:pt>
          <cx:pt idx="5750">550</cx:pt>
          <cx:pt idx="5751">550</cx:pt>
          <cx:pt idx="5752">550</cx:pt>
          <cx:pt idx="5753">550</cx:pt>
          <cx:pt idx="5754">550</cx:pt>
          <cx:pt idx="5755">560</cx:pt>
          <cx:pt idx="5756">560</cx:pt>
          <cx:pt idx="5757">560</cx:pt>
          <cx:pt idx="5758">560</cx:pt>
          <cx:pt idx="5759">560</cx:pt>
          <cx:pt idx="5760">560</cx:pt>
          <cx:pt idx="5761">560</cx:pt>
          <cx:pt idx="5762">560</cx:pt>
          <cx:pt idx="5763">560</cx:pt>
          <cx:pt idx="5764">560</cx:pt>
          <cx:pt idx="5765">560</cx:pt>
          <cx:pt idx="5766">560</cx:pt>
          <cx:pt idx="5767">560</cx:pt>
          <cx:pt idx="5768">560</cx:pt>
          <cx:pt idx="5769">560</cx:pt>
          <cx:pt idx="5770">560</cx:pt>
          <cx:pt idx="5771">560</cx:pt>
          <cx:pt idx="5772">560</cx:pt>
          <cx:pt idx="5773">560</cx:pt>
          <cx:pt idx="5774">560</cx:pt>
          <cx:pt idx="5775">560</cx:pt>
          <cx:pt idx="5776">560</cx:pt>
          <cx:pt idx="5777">560</cx:pt>
          <cx:pt idx="5778">560</cx:pt>
          <cx:pt idx="5779">560</cx:pt>
          <cx:pt idx="5780">560</cx:pt>
          <cx:pt idx="5781">560</cx:pt>
          <cx:pt idx="5782">560</cx:pt>
          <cx:pt idx="5783">560</cx:pt>
          <cx:pt idx="5784">560</cx:pt>
          <cx:pt idx="5785">570</cx:pt>
          <cx:pt idx="5786">570</cx:pt>
          <cx:pt idx="5787">570</cx:pt>
          <cx:pt idx="5788">570</cx:pt>
          <cx:pt idx="5789">570</cx:pt>
          <cx:pt idx="5790">570</cx:pt>
          <cx:pt idx="5791">570</cx:pt>
          <cx:pt idx="5792">570</cx:pt>
          <cx:pt idx="5793">570</cx:pt>
          <cx:pt idx="5794">570</cx:pt>
          <cx:pt idx="5795">570</cx:pt>
          <cx:pt idx="5796">570</cx:pt>
          <cx:pt idx="5797">570</cx:pt>
          <cx:pt idx="5798">570</cx:pt>
          <cx:pt idx="5799">570</cx:pt>
          <cx:pt idx="5800">570</cx:pt>
          <cx:pt idx="5801">570</cx:pt>
          <cx:pt idx="5802">570</cx:pt>
          <cx:pt idx="5803">570</cx:pt>
          <cx:pt idx="5804">570</cx:pt>
          <cx:pt idx="5805">570</cx:pt>
          <cx:pt idx="5806">570</cx:pt>
          <cx:pt idx="5807">570</cx:pt>
          <cx:pt idx="5808">570</cx:pt>
          <cx:pt idx="5809">570</cx:pt>
          <cx:pt idx="5810">570</cx:pt>
          <cx:pt idx="5811">570</cx:pt>
          <cx:pt idx="5812">570</cx:pt>
          <cx:pt idx="5813">570</cx:pt>
          <cx:pt idx="5814">570</cx:pt>
          <cx:pt idx="5815">570</cx:pt>
          <cx:pt idx="5816">570</cx:pt>
          <cx:pt idx="5817">570</cx:pt>
          <cx:pt idx="5818">570</cx:pt>
          <cx:pt idx="5819">570</cx:pt>
          <cx:pt idx="5820">580</cx:pt>
          <cx:pt idx="5821">580</cx:pt>
          <cx:pt idx="5822">580</cx:pt>
          <cx:pt idx="5823">580</cx:pt>
          <cx:pt idx="5824">580</cx:pt>
          <cx:pt idx="5825">580</cx:pt>
          <cx:pt idx="5826">580</cx:pt>
          <cx:pt idx="5827">580</cx:pt>
          <cx:pt idx="5828">580</cx:pt>
          <cx:pt idx="5829">580</cx:pt>
          <cx:pt idx="5830">580</cx:pt>
          <cx:pt idx="5831">580</cx:pt>
          <cx:pt idx="5832">580</cx:pt>
          <cx:pt idx="5833">580</cx:pt>
          <cx:pt idx="5834">580</cx:pt>
          <cx:pt idx="5835">580</cx:pt>
          <cx:pt idx="5836">580</cx:pt>
          <cx:pt idx="5837">580</cx:pt>
          <cx:pt idx="5838">580</cx:pt>
          <cx:pt idx="5839">580</cx:pt>
          <cx:pt idx="5840">580</cx:pt>
          <cx:pt idx="5841">580</cx:pt>
          <cx:pt idx="5842">580</cx:pt>
          <cx:pt idx="5843">580</cx:pt>
          <cx:pt idx="5844">580</cx:pt>
          <cx:pt idx="5845">580</cx:pt>
          <cx:pt idx="5846">580</cx:pt>
          <cx:pt idx="5847">580</cx:pt>
          <cx:pt idx="5848">580</cx:pt>
          <cx:pt idx="5849">580</cx:pt>
          <cx:pt idx="5850">580</cx:pt>
          <cx:pt idx="5851">580</cx:pt>
          <cx:pt idx="5852">580</cx:pt>
          <cx:pt idx="5853">580</cx:pt>
          <cx:pt idx="5854">580</cx:pt>
          <cx:pt idx="5855">580</cx:pt>
          <cx:pt idx="5856">580</cx:pt>
          <cx:pt idx="5857">580</cx:pt>
          <cx:pt idx="5858">580</cx:pt>
          <cx:pt idx="5859">580</cx:pt>
          <cx:pt idx="5860">580</cx:pt>
          <cx:pt idx="5861">580</cx:pt>
          <cx:pt idx="5862">580</cx:pt>
          <cx:pt idx="5863">580</cx:pt>
          <cx:pt idx="5864">580</cx:pt>
          <cx:pt idx="5865">580</cx:pt>
          <cx:pt idx="5866">580</cx:pt>
          <cx:pt idx="5867">590</cx:pt>
          <cx:pt idx="5868">590</cx:pt>
          <cx:pt idx="5869">590</cx:pt>
          <cx:pt idx="5870">590</cx:pt>
          <cx:pt idx="5871">590</cx:pt>
          <cx:pt idx="5872">590</cx:pt>
          <cx:pt idx="5873">590</cx:pt>
          <cx:pt idx="5874">590</cx:pt>
          <cx:pt idx="5875">590</cx:pt>
          <cx:pt idx="5876">590</cx:pt>
          <cx:pt idx="5877">590</cx:pt>
          <cx:pt idx="5878">590</cx:pt>
          <cx:pt idx="5879">590</cx:pt>
          <cx:pt idx="5880">590</cx:pt>
          <cx:pt idx="5881">590</cx:pt>
          <cx:pt idx="5882">590</cx:pt>
          <cx:pt idx="5883">590</cx:pt>
          <cx:pt idx="5884">590</cx:pt>
          <cx:pt idx="5885">590</cx:pt>
          <cx:pt idx="5886">590</cx:pt>
          <cx:pt idx="5887">590</cx:pt>
          <cx:pt idx="5888">590</cx:pt>
          <cx:pt idx="5889">590</cx:pt>
          <cx:pt idx="5890">590</cx:pt>
          <cx:pt idx="5891">590</cx:pt>
          <cx:pt idx="5892">590</cx:pt>
          <cx:pt idx="5893">590</cx:pt>
          <cx:pt idx="5894">590</cx:pt>
          <cx:pt idx="5895">590</cx:pt>
          <cx:pt idx="5896">590</cx:pt>
          <cx:pt idx="5897">590</cx:pt>
          <cx:pt idx="5898">590</cx:pt>
          <cx:pt idx="5899">590</cx:pt>
          <cx:pt idx="5900">590</cx:pt>
          <cx:pt idx="5901">590</cx:pt>
          <cx:pt idx="5902">590</cx:pt>
          <cx:pt idx="5903">590</cx:pt>
          <cx:pt idx="5904">600</cx:pt>
          <cx:pt idx="5905">600</cx:pt>
          <cx:pt idx="5906">600</cx:pt>
          <cx:pt idx="5907">600</cx:pt>
          <cx:pt idx="5908">600</cx:pt>
          <cx:pt idx="5909">600</cx:pt>
          <cx:pt idx="5910">600</cx:pt>
          <cx:pt idx="5911">600</cx:pt>
          <cx:pt idx="5912">600</cx:pt>
          <cx:pt idx="5913">600</cx:pt>
          <cx:pt idx="5914">600</cx:pt>
          <cx:pt idx="5915">600</cx:pt>
          <cx:pt idx="5916">600</cx:pt>
          <cx:pt idx="5917">600</cx:pt>
          <cx:pt idx="5918">600</cx:pt>
          <cx:pt idx="5919">600</cx:pt>
          <cx:pt idx="5920">600</cx:pt>
          <cx:pt idx="5921">600</cx:pt>
          <cx:pt idx="5922">600</cx:pt>
          <cx:pt idx="5923">600</cx:pt>
          <cx:pt idx="5924">600</cx:pt>
          <cx:pt idx="5925">600</cx:pt>
          <cx:pt idx="5926">600</cx:pt>
          <cx:pt idx="5927">600</cx:pt>
          <cx:pt idx="5928">600</cx:pt>
          <cx:pt idx="5929">600</cx:pt>
          <cx:pt idx="5930">600</cx:pt>
          <cx:pt idx="5931">600</cx:pt>
          <cx:pt idx="5932">600</cx:pt>
          <cx:pt idx="5933">600</cx:pt>
          <cx:pt idx="5934">600</cx:pt>
          <cx:pt idx="5935">600</cx:pt>
          <cx:pt idx="5936">600</cx:pt>
          <cx:pt idx="5937">600</cx:pt>
          <cx:pt idx="5938">600</cx:pt>
          <cx:pt idx="5939">600</cx:pt>
          <cx:pt idx="5940">600</cx:pt>
          <cx:pt idx="5941">600</cx:pt>
          <cx:pt idx="5942">600</cx:pt>
          <cx:pt idx="5943">600</cx:pt>
          <cx:pt idx="5944">600</cx:pt>
          <cx:pt idx="5945">600</cx:pt>
          <cx:pt idx="5946">600</cx:pt>
          <cx:pt idx="5947">600</cx:pt>
          <cx:pt idx="5948">600</cx:pt>
          <cx:pt idx="5949">600</cx:pt>
          <cx:pt idx="5950">610</cx:pt>
          <cx:pt idx="5951">610</cx:pt>
          <cx:pt idx="5952">610</cx:pt>
          <cx:pt idx="5953">610</cx:pt>
          <cx:pt idx="5954">610</cx:pt>
          <cx:pt idx="5955">610</cx:pt>
          <cx:pt idx="5956">610</cx:pt>
          <cx:pt idx="5957">610</cx:pt>
          <cx:pt idx="5958">610</cx:pt>
          <cx:pt idx="5959">610</cx:pt>
          <cx:pt idx="5960">610</cx:pt>
          <cx:pt idx="5961">610</cx:pt>
          <cx:pt idx="5962">610</cx:pt>
          <cx:pt idx="5963">610</cx:pt>
          <cx:pt idx="5964">610</cx:pt>
          <cx:pt idx="5965">610</cx:pt>
          <cx:pt idx="5966">610</cx:pt>
          <cx:pt idx="5967">610</cx:pt>
          <cx:pt idx="5968">610</cx:pt>
          <cx:pt idx="5969">610</cx:pt>
          <cx:pt idx="5970">610</cx:pt>
          <cx:pt idx="5971">610</cx:pt>
          <cx:pt idx="5972">610</cx:pt>
          <cx:pt idx="5973">610</cx:pt>
          <cx:pt idx="5974">610</cx:pt>
          <cx:pt idx="5975">610</cx:pt>
          <cx:pt idx="5976">610</cx:pt>
          <cx:pt idx="5977">610</cx:pt>
          <cx:pt idx="5978">610</cx:pt>
          <cx:pt idx="5979">610</cx:pt>
          <cx:pt idx="5980">610</cx:pt>
          <cx:pt idx="5981">610</cx:pt>
          <cx:pt idx="5982">610</cx:pt>
          <cx:pt idx="5983">620</cx:pt>
          <cx:pt idx="5984">620</cx:pt>
          <cx:pt idx="5985">620</cx:pt>
          <cx:pt idx="5986">620</cx:pt>
          <cx:pt idx="5987">620</cx:pt>
          <cx:pt idx="5988">620</cx:pt>
          <cx:pt idx="5989">620</cx:pt>
          <cx:pt idx="5990">620</cx:pt>
          <cx:pt idx="5991">620</cx:pt>
          <cx:pt idx="5992">620</cx:pt>
          <cx:pt idx="5993">620</cx:pt>
          <cx:pt idx="5994">620</cx:pt>
          <cx:pt idx="5995">620</cx:pt>
          <cx:pt idx="5996">620</cx:pt>
          <cx:pt idx="5997">620</cx:pt>
          <cx:pt idx="5998">620</cx:pt>
          <cx:pt idx="5999">620</cx:pt>
          <cx:pt idx="6000">620</cx:pt>
          <cx:pt idx="6001">620</cx:pt>
          <cx:pt idx="6002">620</cx:pt>
          <cx:pt idx="6003">620</cx:pt>
          <cx:pt idx="6004">620</cx:pt>
          <cx:pt idx="6005">620</cx:pt>
          <cx:pt idx="6006">620</cx:pt>
          <cx:pt idx="6007">620</cx:pt>
          <cx:pt idx="6008">620</cx:pt>
          <cx:pt idx="6009">620</cx:pt>
          <cx:pt idx="6010">620</cx:pt>
          <cx:pt idx="6011">620</cx:pt>
          <cx:pt idx="6012">620</cx:pt>
          <cx:pt idx="6013">620</cx:pt>
          <cx:pt idx="6014">620</cx:pt>
          <cx:pt idx="6015">620</cx:pt>
          <cx:pt idx="6016">620</cx:pt>
          <cx:pt idx="6017">620</cx:pt>
          <cx:pt idx="6018">620</cx:pt>
          <cx:pt idx="6019">620</cx:pt>
          <cx:pt idx="6020">620</cx:pt>
          <cx:pt idx="6021">630</cx:pt>
          <cx:pt idx="6022">630</cx:pt>
          <cx:pt idx="6023">630</cx:pt>
          <cx:pt idx="6024">630</cx:pt>
          <cx:pt idx="6025">630</cx:pt>
          <cx:pt idx="6026">630</cx:pt>
          <cx:pt idx="6027">630</cx:pt>
          <cx:pt idx="6028">630</cx:pt>
          <cx:pt idx="6029">630</cx:pt>
          <cx:pt idx="6030">630</cx:pt>
          <cx:pt idx="6031">630</cx:pt>
          <cx:pt idx="6032">630</cx:pt>
          <cx:pt idx="6033">630</cx:pt>
          <cx:pt idx="6034">630</cx:pt>
          <cx:pt idx="6035">630</cx:pt>
          <cx:pt idx="6036">630</cx:pt>
          <cx:pt idx="6037">630</cx:pt>
          <cx:pt idx="6038">630</cx:pt>
          <cx:pt idx="6039">630</cx:pt>
          <cx:pt idx="6040">630</cx:pt>
          <cx:pt idx="6041">630</cx:pt>
          <cx:pt idx="6042">630</cx:pt>
          <cx:pt idx="6043">630</cx:pt>
          <cx:pt idx="6044">630</cx:pt>
          <cx:pt idx="6045">630</cx:pt>
          <cx:pt idx="6046">630</cx:pt>
          <cx:pt idx="6047">630</cx:pt>
          <cx:pt idx="6048">630</cx:pt>
          <cx:pt idx="6049">630</cx:pt>
          <cx:pt idx="6050">630</cx:pt>
          <cx:pt idx="6051">630</cx:pt>
          <cx:pt idx="6052">630</cx:pt>
          <cx:pt idx="6053">630</cx:pt>
          <cx:pt idx="6054">630</cx:pt>
          <cx:pt idx="6055">630</cx:pt>
          <cx:pt idx="6056">630</cx:pt>
          <cx:pt idx="6057">630</cx:pt>
          <cx:pt idx="6058">630</cx:pt>
          <cx:pt idx="6059">630</cx:pt>
          <cx:pt idx="6060">640</cx:pt>
          <cx:pt idx="6061">640</cx:pt>
          <cx:pt idx="6062">640</cx:pt>
          <cx:pt idx="6063">640</cx:pt>
          <cx:pt idx="6064">640</cx:pt>
          <cx:pt idx="6065">640</cx:pt>
          <cx:pt idx="6066">640</cx:pt>
          <cx:pt idx="6067">640</cx:pt>
          <cx:pt idx="6068">640</cx:pt>
          <cx:pt idx="6069">640</cx:pt>
          <cx:pt idx="6070">640</cx:pt>
          <cx:pt idx="6071">640</cx:pt>
          <cx:pt idx="6072">640</cx:pt>
          <cx:pt idx="6073">640</cx:pt>
          <cx:pt idx="6074">640</cx:pt>
          <cx:pt idx="6075">640</cx:pt>
          <cx:pt idx="6076">640</cx:pt>
          <cx:pt idx="6077">640</cx:pt>
          <cx:pt idx="6078">640</cx:pt>
          <cx:pt idx="6079">640</cx:pt>
          <cx:pt idx="6080">640</cx:pt>
          <cx:pt idx="6081">640</cx:pt>
          <cx:pt idx="6082">650</cx:pt>
          <cx:pt idx="6083">650</cx:pt>
          <cx:pt idx="6084">650</cx:pt>
          <cx:pt idx="6085">650</cx:pt>
          <cx:pt idx="6086">650</cx:pt>
          <cx:pt idx="6087">650</cx:pt>
          <cx:pt idx="6088">650</cx:pt>
          <cx:pt idx="6089">650</cx:pt>
          <cx:pt idx="6090">650</cx:pt>
          <cx:pt idx="6091">650</cx:pt>
          <cx:pt idx="6092">650</cx:pt>
          <cx:pt idx="6093">650</cx:pt>
          <cx:pt idx="6094">650</cx:pt>
          <cx:pt idx="6095">650</cx:pt>
          <cx:pt idx="6096">660</cx:pt>
          <cx:pt idx="6097">660</cx:pt>
          <cx:pt idx="6098">660</cx:pt>
          <cx:pt idx="6099">660</cx:pt>
          <cx:pt idx="6100">660</cx:pt>
          <cx:pt idx="6101">660</cx:pt>
          <cx:pt idx="6102">660</cx:pt>
          <cx:pt idx="6103">660</cx:pt>
          <cx:pt idx="6104">660</cx:pt>
          <cx:pt idx="6105">660</cx:pt>
          <cx:pt idx="6106">660</cx:pt>
          <cx:pt idx="6107">660</cx:pt>
          <cx:pt idx="6108">660</cx:pt>
          <cx:pt idx="6109">660</cx:pt>
          <cx:pt idx="6110">660</cx:pt>
          <cx:pt idx="6111">660</cx:pt>
          <cx:pt idx="6112">660</cx:pt>
          <cx:pt idx="6113">660</cx:pt>
          <cx:pt idx="6114">670</cx:pt>
          <cx:pt idx="6115">670</cx:pt>
          <cx:pt idx="6116">670</cx:pt>
          <cx:pt idx="6117">670</cx:pt>
          <cx:pt idx="6118">680</cx:pt>
          <cx:pt idx="6119">680</cx:pt>
          <cx:pt idx="6120">680</cx:pt>
          <cx:pt idx="6121">680</cx:pt>
          <cx:pt idx="6122">680</cx:pt>
          <cx:pt idx="6123">680</cx:pt>
          <cx:pt idx="6124">680</cx:pt>
          <cx:pt idx="6125">680</cx:pt>
          <cx:pt idx="6126">680</cx:pt>
          <cx:pt idx="6127">680</cx:pt>
          <cx:pt idx="6128">690</cx:pt>
          <cx:pt idx="6129">690</cx:pt>
          <cx:pt idx="6130">690</cx:pt>
          <cx:pt idx="6131">690</cx:pt>
          <cx:pt idx="6132">690</cx:pt>
          <cx:pt idx="6133">690</cx:pt>
          <cx:pt idx="6134">690</cx:pt>
          <cx:pt idx="6135">690</cx:pt>
          <cx:pt idx="6136">700</cx:pt>
          <cx:pt idx="6137">700</cx:pt>
          <cx:pt idx="6138">700</cx:pt>
          <cx:pt idx="6139">700</cx:pt>
          <cx:pt idx="6140">700</cx:pt>
          <cx:pt idx="6141">700</cx:pt>
          <cx:pt idx="6142">720</cx:pt>
          <cx:pt idx="6143">720</cx:pt>
          <cx:pt idx="6144">730</cx:pt>
          <cx:pt idx="6145">730</cx:pt>
          <cx:pt idx="6146">440</cx:pt>
          <cx:pt idx="6147">440</cx:pt>
          <cx:pt idx="6148">440</cx:pt>
          <cx:pt idx="6149">440</cx:pt>
          <cx:pt idx="6150">450</cx:pt>
          <cx:pt idx="6151">450</cx:pt>
          <cx:pt idx="6152">450</cx:pt>
          <cx:pt idx="6153">450</cx:pt>
          <cx:pt idx="6154">460</cx:pt>
          <cx:pt idx="6155">460</cx:pt>
          <cx:pt idx="6156">460</cx:pt>
          <cx:pt idx="6157">460</cx:pt>
          <cx:pt idx="6158">460</cx:pt>
          <cx:pt idx="6159">470</cx:pt>
          <cx:pt idx="6160">470</cx:pt>
          <cx:pt idx="6161">470</cx:pt>
          <cx:pt idx="6162">470</cx:pt>
          <cx:pt idx="6163">470</cx:pt>
          <cx:pt idx="6164">470</cx:pt>
          <cx:pt idx="6165">470</cx:pt>
          <cx:pt idx="6166">470</cx:pt>
          <cx:pt idx="6167">480</cx:pt>
          <cx:pt idx="6168">480</cx:pt>
          <cx:pt idx="6169">480</cx:pt>
          <cx:pt idx="6170">480</cx:pt>
          <cx:pt idx="6171">480</cx:pt>
          <cx:pt idx="6172">480</cx:pt>
          <cx:pt idx="6173">490</cx:pt>
          <cx:pt idx="6174">490</cx:pt>
          <cx:pt idx="6175">490</cx:pt>
          <cx:pt idx="6176">490</cx:pt>
          <cx:pt idx="6177">490</cx:pt>
          <cx:pt idx="6178">490</cx:pt>
          <cx:pt idx="6179">490</cx:pt>
          <cx:pt idx="6180">490</cx:pt>
          <cx:pt idx="6181">490</cx:pt>
          <cx:pt idx="6182">490</cx:pt>
          <cx:pt idx="6183">490</cx:pt>
          <cx:pt idx="6184">490</cx:pt>
          <cx:pt idx="6185">490</cx:pt>
          <cx:pt idx="6186">490</cx:pt>
          <cx:pt idx="6187">500</cx:pt>
          <cx:pt idx="6188">500</cx:pt>
          <cx:pt idx="6189">500</cx:pt>
          <cx:pt idx="6190">500</cx:pt>
          <cx:pt idx="6191">500</cx:pt>
          <cx:pt idx="6192">500</cx:pt>
          <cx:pt idx="6193">500</cx:pt>
          <cx:pt idx="6194">500</cx:pt>
          <cx:pt idx="6195">500</cx:pt>
          <cx:pt idx="6196">500</cx:pt>
          <cx:pt idx="6197">500</cx:pt>
          <cx:pt idx="6198">500</cx:pt>
          <cx:pt idx="6199">500</cx:pt>
          <cx:pt idx="6200">500</cx:pt>
          <cx:pt idx="6201">500</cx:pt>
          <cx:pt idx="6202">500</cx:pt>
          <cx:pt idx="6203">500</cx:pt>
          <cx:pt idx="6204">500</cx:pt>
          <cx:pt idx="6205">500</cx:pt>
          <cx:pt idx="6206">500</cx:pt>
          <cx:pt idx="6207">500</cx:pt>
          <cx:pt idx="6208">500</cx:pt>
          <cx:pt idx="6209">500</cx:pt>
          <cx:pt idx="6210">500</cx:pt>
          <cx:pt idx="6211">500</cx:pt>
          <cx:pt idx="6212">500</cx:pt>
          <cx:pt idx="6213">500</cx:pt>
          <cx:pt idx="6214">500</cx:pt>
          <cx:pt idx="6215">500</cx:pt>
          <cx:pt idx="6216">500</cx:pt>
          <cx:pt idx="6217">500</cx:pt>
          <cx:pt idx="6218">500</cx:pt>
          <cx:pt idx="6219">500</cx:pt>
          <cx:pt idx="6220">500</cx:pt>
          <cx:pt idx="6221">500</cx:pt>
          <cx:pt idx="6222">500</cx:pt>
          <cx:pt idx="6223">500</cx:pt>
          <cx:pt idx="6224">500</cx:pt>
          <cx:pt idx="6225">500</cx:pt>
          <cx:pt idx="6226">500</cx:pt>
          <cx:pt idx="6227">500</cx:pt>
          <cx:pt idx="6228">500</cx:pt>
          <cx:pt idx="6229">500</cx:pt>
          <cx:pt idx="6230">500</cx:pt>
          <cx:pt idx="6231">500</cx:pt>
          <cx:pt idx="6232">500</cx:pt>
          <cx:pt idx="6233">500</cx:pt>
          <cx:pt idx="6234">500</cx:pt>
          <cx:pt idx="6235">500</cx:pt>
          <cx:pt idx="6236">500</cx:pt>
          <cx:pt idx="6237">500</cx:pt>
          <cx:pt idx="6238">500</cx:pt>
          <cx:pt idx="6239">510</cx:pt>
          <cx:pt idx="6240">510</cx:pt>
          <cx:pt idx="6241">510</cx:pt>
          <cx:pt idx="6242">510</cx:pt>
          <cx:pt idx="6243">510</cx:pt>
          <cx:pt idx="6244">510</cx:pt>
          <cx:pt idx="6245">510</cx:pt>
          <cx:pt idx="6246">510</cx:pt>
          <cx:pt idx="6247">510</cx:pt>
          <cx:pt idx="6248">510</cx:pt>
          <cx:pt idx="6249">510</cx:pt>
          <cx:pt idx="6250">510</cx:pt>
          <cx:pt idx="6251">510</cx:pt>
          <cx:pt idx="6252">510</cx:pt>
          <cx:pt idx="6253">510</cx:pt>
          <cx:pt idx="6254">510</cx:pt>
          <cx:pt idx="6255">510</cx:pt>
          <cx:pt idx="6256">510</cx:pt>
          <cx:pt idx="6257">510</cx:pt>
          <cx:pt idx="6258">510</cx:pt>
          <cx:pt idx="6259">510</cx:pt>
          <cx:pt idx="6260">510</cx:pt>
          <cx:pt idx="6261">510</cx:pt>
          <cx:pt idx="6262">510</cx:pt>
          <cx:pt idx="6263">510</cx:pt>
          <cx:pt idx="6264">510</cx:pt>
          <cx:pt idx="6265">510</cx:pt>
          <cx:pt idx="6266">510</cx:pt>
          <cx:pt idx="6267">510</cx:pt>
          <cx:pt idx="6268">510</cx:pt>
          <cx:pt idx="6269">510</cx:pt>
          <cx:pt idx="6270">510</cx:pt>
          <cx:pt idx="6271">510</cx:pt>
          <cx:pt idx="6272">510</cx:pt>
          <cx:pt idx="6273">510</cx:pt>
          <cx:pt idx="6274">510</cx:pt>
          <cx:pt idx="6275">510</cx:pt>
          <cx:pt idx="6276">510</cx:pt>
          <cx:pt idx="6277">510</cx:pt>
          <cx:pt idx="6278">510</cx:pt>
          <cx:pt idx="6279">510</cx:pt>
          <cx:pt idx="6280">510</cx:pt>
          <cx:pt idx="6281">510</cx:pt>
          <cx:pt idx="6282">510</cx:pt>
          <cx:pt idx="6283">510</cx:pt>
          <cx:pt idx="6284">510</cx:pt>
          <cx:pt idx="6285">510</cx:pt>
          <cx:pt idx="6286">510</cx:pt>
          <cx:pt idx="6287">510</cx:pt>
          <cx:pt idx="6288">510</cx:pt>
          <cx:pt idx="6289">510</cx:pt>
          <cx:pt idx="6290">510</cx:pt>
          <cx:pt idx="6291">510</cx:pt>
          <cx:pt idx="6292">510</cx:pt>
          <cx:pt idx="6293">510</cx:pt>
          <cx:pt idx="6294">510</cx:pt>
          <cx:pt idx="6295">510</cx:pt>
          <cx:pt idx="6296">510</cx:pt>
          <cx:pt idx="6297">510</cx:pt>
          <cx:pt idx="6298">510</cx:pt>
          <cx:pt idx="6299">510</cx:pt>
          <cx:pt idx="6300">510</cx:pt>
          <cx:pt idx="6301">520</cx:pt>
          <cx:pt idx="6302">520</cx:pt>
          <cx:pt idx="6303">520</cx:pt>
          <cx:pt idx="6304">520</cx:pt>
          <cx:pt idx="6305">520</cx:pt>
          <cx:pt idx="6306">520</cx:pt>
          <cx:pt idx="6307">520</cx:pt>
          <cx:pt idx="6308">520</cx:pt>
          <cx:pt idx="6309">520</cx:pt>
          <cx:pt idx="6310">520</cx:pt>
          <cx:pt idx="6311">520</cx:pt>
          <cx:pt idx="6312">520</cx:pt>
          <cx:pt idx="6313">520</cx:pt>
          <cx:pt idx="6314">520</cx:pt>
          <cx:pt idx="6315">520</cx:pt>
          <cx:pt idx="6316">520</cx:pt>
          <cx:pt idx="6317">520</cx:pt>
          <cx:pt idx="6318">520</cx:pt>
          <cx:pt idx="6319">520</cx:pt>
          <cx:pt idx="6320">520</cx:pt>
          <cx:pt idx="6321">520</cx:pt>
          <cx:pt idx="6322">520</cx:pt>
          <cx:pt idx="6323">520</cx:pt>
          <cx:pt idx="6324">520</cx:pt>
          <cx:pt idx="6325">520</cx:pt>
          <cx:pt idx="6326">520</cx:pt>
          <cx:pt idx="6327">520</cx:pt>
          <cx:pt idx="6328">520</cx:pt>
          <cx:pt idx="6329">520</cx:pt>
          <cx:pt idx="6330">520</cx:pt>
          <cx:pt idx="6331">520</cx:pt>
          <cx:pt idx="6332">520</cx:pt>
          <cx:pt idx="6333">520</cx:pt>
          <cx:pt idx="6334">520</cx:pt>
          <cx:pt idx="6335">520</cx:pt>
          <cx:pt idx="6336">520</cx:pt>
          <cx:pt idx="6337">520</cx:pt>
          <cx:pt idx="6338">520</cx:pt>
          <cx:pt idx="6339">520</cx:pt>
          <cx:pt idx="6340">520</cx:pt>
          <cx:pt idx="6341">520</cx:pt>
          <cx:pt idx="6342">520</cx:pt>
          <cx:pt idx="6343">520</cx:pt>
          <cx:pt idx="6344">520</cx:pt>
          <cx:pt idx="6345">520</cx:pt>
          <cx:pt idx="6346">520</cx:pt>
          <cx:pt idx="6347">520</cx:pt>
          <cx:pt idx="6348">520</cx:pt>
          <cx:pt idx="6349">520</cx:pt>
          <cx:pt idx="6350">520</cx:pt>
          <cx:pt idx="6351">520</cx:pt>
          <cx:pt idx="6352">520</cx:pt>
          <cx:pt idx="6353">520</cx:pt>
          <cx:pt idx="6354">520</cx:pt>
          <cx:pt idx="6355">520</cx:pt>
          <cx:pt idx="6356">520</cx:pt>
          <cx:pt idx="6357">520</cx:pt>
          <cx:pt idx="6358">520</cx:pt>
          <cx:pt idx="6359">520</cx:pt>
          <cx:pt idx="6360">520</cx:pt>
          <cx:pt idx="6361">520</cx:pt>
          <cx:pt idx="6362">520</cx:pt>
          <cx:pt idx="6363">520</cx:pt>
          <cx:pt idx="6364">520</cx:pt>
          <cx:pt idx="6365">520</cx:pt>
          <cx:pt idx="6366">520</cx:pt>
          <cx:pt idx="6367">520</cx:pt>
          <cx:pt idx="6368">520</cx:pt>
          <cx:pt idx="6369">520</cx:pt>
          <cx:pt idx="6370">520</cx:pt>
          <cx:pt idx="6371">520</cx:pt>
          <cx:pt idx="6372">520</cx:pt>
          <cx:pt idx="6373">520</cx:pt>
          <cx:pt idx="6374">520</cx:pt>
          <cx:pt idx="6375">520</cx:pt>
          <cx:pt idx="6376">520</cx:pt>
          <cx:pt idx="6377">520</cx:pt>
          <cx:pt idx="6378">520</cx:pt>
          <cx:pt idx="6379">520</cx:pt>
          <cx:pt idx="6380">520</cx:pt>
          <cx:pt idx="6381">520</cx:pt>
          <cx:pt idx="6382">520</cx:pt>
          <cx:pt idx="6383">520</cx:pt>
          <cx:pt idx="6384">520</cx:pt>
          <cx:pt idx="6385">530</cx:pt>
          <cx:pt idx="6386">530</cx:pt>
          <cx:pt idx="6387">530</cx:pt>
          <cx:pt idx="6388">530</cx:pt>
          <cx:pt idx="6389">530</cx:pt>
          <cx:pt idx="6390">530</cx:pt>
          <cx:pt idx="6391">530</cx:pt>
          <cx:pt idx="6392">530</cx:pt>
          <cx:pt idx="6393">530</cx:pt>
          <cx:pt idx="6394">530</cx:pt>
          <cx:pt idx="6395">530</cx:pt>
          <cx:pt idx="6396">530</cx:pt>
          <cx:pt idx="6397">530</cx:pt>
          <cx:pt idx="6398">530</cx:pt>
          <cx:pt idx="6399">530</cx:pt>
          <cx:pt idx="6400">530</cx:pt>
          <cx:pt idx="6401">530</cx:pt>
          <cx:pt idx="6402">530</cx:pt>
          <cx:pt idx="6403">530</cx:pt>
          <cx:pt idx="6404">530</cx:pt>
          <cx:pt idx="6405">530</cx:pt>
          <cx:pt idx="6406">530</cx:pt>
          <cx:pt idx="6407">530</cx:pt>
          <cx:pt idx="6408">530</cx:pt>
          <cx:pt idx="6409">530</cx:pt>
          <cx:pt idx="6410">530</cx:pt>
          <cx:pt idx="6411">530</cx:pt>
          <cx:pt idx="6412">530</cx:pt>
          <cx:pt idx="6413">530</cx:pt>
          <cx:pt idx="6414">530</cx:pt>
          <cx:pt idx="6415">530</cx:pt>
          <cx:pt idx="6416">530</cx:pt>
          <cx:pt idx="6417">530</cx:pt>
          <cx:pt idx="6418">530</cx:pt>
          <cx:pt idx="6419">530</cx:pt>
          <cx:pt idx="6420">530</cx:pt>
          <cx:pt idx="6421">530</cx:pt>
          <cx:pt idx="6422">530</cx:pt>
          <cx:pt idx="6423">530</cx:pt>
          <cx:pt idx="6424">530</cx:pt>
          <cx:pt idx="6425">530</cx:pt>
          <cx:pt idx="6426">530</cx:pt>
          <cx:pt idx="6427">530</cx:pt>
          <cx:pt idx="6428">530</cx:pt>
          <cx:pt idx="6429">530</cx:pt>
          <cx:pt idx="6430">530</cx:pt>
          <cx:pt idx="6431">530</cx:pt>
          <cx:pt idx="6432">530</cx:pt>
          <cx:pt idx="6433">530</cx:pt>
          <cx:pt idx="6434">530</cx:pt>
          <cx:pt idx="6435">530</cx:pt>
          <cx:pt idx="6436">530</cx:pt>
          <cx:pt idx="6437">530</cx:pt>
          <cx:pt idx="6438">530</cx:pt>
          <cx:pt idx="6439">530</cx:pt>
          <cx:pt idx="6440">530</cx:pt>
          <cx:pt idx="6441">530</cx:pt>
          <cx:pt idx="6442">530</cx:pt>
          <cx:pt idx="6443">530</cx:pt>
          <cx:pt idx="6444">530</cx:pt>
          <cx:pt idx="6445">530</cx:pt>
          <cx:pt idx="6446">530</cx:pt>
          <cx:pt idx="6447">530</cx:pt>
          <cx:pt idx="6448">530</cx:pt>
          <cx:pt idx="6449">530</cx:pt>
          <cx:pt idx="6450">530</cx:pt>
          <cx:pt idx="6451">530</cx:pt>
          <cx:pt idx="6452">530</cx:pt>
          <cx:pt idx="6453">530</cx:pt>
          <cx:pt idx="6454">530</cx:pt>
          <cx:pt idx="6455">530</cx:pt>
          <cx:pt idx="6456">530</cx:pt>
          <cx:pt idx="6457">530</cx:pt>
          <cx:pt idx="6458">530</cx:pt>
          <cx:pt idx="6459">530</cx:pt>
          <cx:pt idx="6460">530</cx:pt>
          <cx:pt idx="6461">530</cx:pt>
          <cx:pt idx="6462">530</cx:pt>
          <cx:pt idx="6463">530</cx:pt>
          <cx:pt idx="6464">530</cx:pt>
          <cx:pt idx="6465">530</cx:pt>
          <cx:pt idx="6466">530</cx:pt>
          <cx:pt idx="6467">530</cx:pt>
          <cx:pt idx="6468">530</cx:pt>
          <cx:pt idx="6469">530</cx:pt>
          <cx:pt idx="6470">530</cx:pt>
          <cx:pt idx="6471">530</cx:pt>
          <cx:pt idx="6472">530</cx:pt>
          <cx:pt idx="6473">530</cx:pt>
          <cx:pt idx="6474">530</cx:pt>
          <cx:pt idx="6475">530</cx:pt>
          <cx:pt idx="6476">530</cx:pt>
          <cx:pt idx="6477">530</cx:pt>
          <cx:pt idx="6478">530</cx:pt>
          <cx:pt idx="6479">540</cx:pt>
          <cx:pt idx="6480">540</cx:pt>
          <cx:pt idx="6481">540</cx:pt>
          <cx:pt idx="6482">540</cx:pt>
          <cx:pt idx="6483">540</cx:pt>
          <cx:pt idx="6484">540</cx:pt>
          <cx:pt idx="6485">540</cx:pt>
          <cx:pt idx="6486">540</cx:pt>
          <cx:pt idx="6487">540</cx:pt>
          <cx:pt idx="6488">540</cx:pt>
          <cx:pt idx="6489">540</cx:pt>
          <cx:pt idx="6490">540</cx:pt>
          <cx:pt idx="6491">540</cx:pt>
          <cx:pt idx="6492">540</cx:pt>
          <cx:pt idx="6493">540</cx:pt>
          <cx:pt idx="6494">540</cx:pt>
          <cx:pt idx="6495">540</cx:pt>
          <cx:pt idx="6496">540</cx:pt>
          <cx:pt idx="6497">540</cx:pt>
          <cx:pt idx="6498">540</cx:pt>
          <cx:pt idx="6499">540</cx:pt>
          <cx:pt idx="6500">540</cx:pt>
          <cx:pt idx="6501">540</cx:pt>
          <cx:pt idx="6502">540</cx:pt>
          <cx:pt idx="6503">540</cx:pt>
          <cx:pt idx="6504">540</cx:pt>
          <cx:pt idx="6505">540</cx:pt>
          <cx:pt idx="6506">540</cx:pt>
          <cx:pt idx="6507">540</cx:pt>
          <cx:pt idx="6508">540</cx:pt>
          <cx:pt idx="6509">540</cx:pt>
          <cx:pt idx="6510">540</cx:pt>
          <cx:pt idx="6511">540</cx:pt>
          <cx:pt idx="6512">540</cx:pt>
          <cx:pt idx="6513">540</cx:pt>
          <cx:pt idx="6514">540</cx:pt>
          <cx:pt idx="6515">540</cx:pt>
          <cx:pt idx="6516">540</cx:pt>
          <cx:pt idx="6517">540</cx:pt>
          <cx:pt idx="6518">540</cx:pt>
          <cx:pt idx="6519">540</cx:pt>
          <cx:pt idx="6520">540</cx:pt>
          <cx:pt idx="6521">540</cx:pt>
          <cx:pt idx="6522">540</cx:pt>
          <cx:pt idx="6523">540</cx:pt>
          <cx:pt idx="6524">540</cx:pt>
          <cx:pt idx="6525">540</cx:pt>
          <cx:pt idx="6526">540</cx:pt>
          <cx:pt idx="6527">540</cx:pt>
          <cx:pt idx="6528">540</cx:pt>
          <cx:pt idx="6529">540</cx:pt>
          <cx:pt idx="6530">540</cx:pt>
          <cx:pt idx="6531">540</cx:pt>
          <cx:pt idx="6532">540</cx:pt>
          <cx:pt idx="6533">540</cx:pt>
          <cx:pt idx="6534">540</cx:pt>
          <cx:pt idx="6535">540</cx:pt>
          <cx:pt idx="6536">540</cx:pt>
          <cx:pt idx="6537">540</cx:pt>
          <cx:pt idx="6538">540</cx:pt>
          <cx:pt idx="6539">540</cx:pt>
          <cx:pt idx="6540">540</cx:pt>
          <cx:pt idx="6541">540</cx:pt>
          <cx:pt idx="6542">540</cx:pt>
          <cx:pt idx="6543">540</cx:pt>
          <cx:pt idx="6544">540</cx:pt>
          <cx:pt idx="6545">540</cx:pt>
          <cx:pt idx="6546">540</cx:pt>
          <cx:pt idx="6547">540</cx:pt>
          <cx:pt idx="6548">540</cx:pt>
          <cx:pt idx="6549">540</cx:pt>
          <cx:pt idx="6550">540</cx:pt>
          <cx:pt idx="6551">540</cx:pt>
          <cx:pt idx="6552">540</cx:pt>
          <cx:pt idx="6553">540</cx:pt>
          <cx:pt idx="6554">540</cx:pt>
          <cx:pt idx="6555">540</cx:pt>
          <cx:pt idx="6556">540</cx:pt>
          <cx:pt idx="6557">540</cx:pt>
          <cx:pt idx="6558">540</cx:pt>
          <cx:pt idx="6559">540</cx:pt>
          <cx:pt idx="6560">540</cx:pt>
          <cx:pt idx="6561">540</cx:pt>
          <cx:pt idx="6562">540</cx:pt>
          <cx:pt idx="6563">540</cx:pt>
          <cx:pt idx="6564">540</cx:pt>
          <cx:pt idx="6565">540</cx:pt>
          <cx:pt idx="6566">540</cx:pt>
          <cx:pt idx="6567">540</cx:pt>
          <cx:pt idx="6568">540</cx:pt>
          <cx:pt idx="6569">540</cx:pt>
          <cx:pt idx="6570">540</cx:pt>
          <cx:pt idx="6571">540</cx:pt>
          <cx:pt idx="6572">540</cx:pt>
          <cx:pt idx="6573">540</cx:pt>
          <cx:pt idx="6574">540</cx:pt>
          <cx:pt idx="6575">540</cx:pt>
          <cx:pt idx="6576">540</cx:pt>
          <cx:pt idx="6577">540</cx:pt>
          <cx:pt idx="6578">540</cx:pt>
          <cx:pt idx="6579">540</cx:pt>
          <cx:pt idx="6580">540</cx:pt>
          <cx:pt idx="6581">540</cx:pt>
          <cx:pt idx="6582">540</cx:pt>
          <cx:pt idx="6583">540</cx:pt>
          <cx:pt idx="6584">540</cx:pt>
          <cx:pt idx="6585">540</cx:pt>
          <cx:pt idx="6586">540</cx:pt>
          <cx:pt idx="6587">540</cx:pt>
          <cx:pt idx="6588">540</cx:pt>
          <cx:pt idx="6589">540</cx:pt>
          <cx:pt idx="6590">540</cx:pt>
          <cx:pt idx="6591">540</cx:pt>
          <cx:pt idx="6592">540</cx:pt>
          <cx:pt idx="6593">540</cx:pt>
          <cx:pt idx="6594">540</cx:pt>
          <cx:pt idx="6595">540</cx:pt>
          <cx:pt idx="6596">540</cx:pt>
          <cx:pt idx="6597">540</cx:pt>
          <cx:pt idx="6598">540</cx:pt>
          <cx:pt idx="6599">540</cx:pt>
          <cx:pt idx="6600">540</cx:pt>
          <cx:pt idx="6601">550</cx:pt>
          <cx:pt idx="6602">550</cx:pt>
          <cx:pt idx="6603">550</cx:pt>
          <cx:pt idx="6604">550</cx:pt>
          <cx:pt idx="6605">550</cx:pt>
          <cx:pt idx="6606">550</cx:pt>
          <cx:pt idx="6607">550</cx:pt>
          <cx:pt idx="6608">550</cx:pt>
          <cx:pt idx="6609">550</cx:pt>
          <cx:pt idx="6610">550</cx:pt>
          <cx:pt idx="6611">550</cx:pt>
          <cx:pt idx="6612">550</cx:pt>
          <cx:pt idx="6613">550</cx:pt>
          <cx:pt idx="6614">550</cx:pt>
          <cx:pt idx="6615">550</cx:pt>
          <cx:pt idx="6616">550</cx:pt>
          <cx:pt idx="6617">550</cx:pt>
          <cx:pt idx="6618">550</cx:pt>
          <cx:pt idx="6619">550</cx:pt>
          <cx:pt idx="6620">550</cx:pt>
          <cx:pt idx="6621">550</cx:pt>
          <cx:pt idx="6622">550</cx:pt>
          <cx:pt idx="6623">550</cx:pt>
          <cx:pt idx="6624">550</cx:pt>
          <cx:pt idx="6625">550</cx:pt>
          <cx:pt idx="6626">550</cx:pt>
          <cx:pt idx="6627">550</cx:pt>
          <cx:pt idx="6628">550</cx:pt>
          <cx:pt idx="6629">550</cx:pt>
          <cx:pt idx="6630">550</cx:pt>
          <cx:pt idx="6631">550</cx:pt>
          <cx:pt idx="6632">550</cx:pt>
          <cx:pt idx="6633">550</cx:pt>
          <cx:pt idx="6634">550</cx:pt>
          <cx:pt idx="6635">550</cx:pt>
          <cx:pt idx="6636">550</cx:pt>
          <cx:pt idx="6637">550</cx:pt>
          <cx:pt idx="6638">550</cx:pt>
          <cx:pt idx="6639">550</cx:pt>
          <cx:pt idx="6640">550</cx:pt>
          <cx:pt idx="6641">550</cx:pt>
          <cx:pt idx="6642">550</cx:pt>
          <cx:pt idx="6643">550</cx:pt>
          <cx:pt idx="6644">550</cx:pt>
          <cx:pt idx="6645">550</cx:pt>
          <cx:pt idx="6646">550</cx:pt>
          <cx:pt idx="6647">550</cx:pt>
          <cx:pt idx="6648">550</cx:pt>
          <cx:pt idx="6649">550</cx:pt>
          <cx:pt idx="6650">550</cx:pt>
          <cx:pt idx="6651">550</cx:pt>
          <cx:pt idx="6652">550</cx:pt>
          <cx:pt idx="6653">550</cx:pt>
          <cx:pt idx="6654">550</cx:pt>
          <cx:pt idx="6655">550</cx:pt>
          <cx:pt idx="6656">550</cx:pt>
          <cx:pt idx="6657">550</cx:pt>
          <cx:pt idx="6658">550</cx:pt>
          <cx:pt idx="6659">550</cx:pt>
          <cx:pt idx="6660">550</cx:pt>
          <cx:pt idx="6661">550</cx:pt>
          <cx:pt idx="6662">550</cx:pt>
          <cx:pt idx="6663">550</cx:pt>
          <cx:pt idx="6664">550</cx:pt>
          <cx:pt idx="6665">550</cx:pt>
          <cx:pt idx="6666">550</cx:pt>
          <cx:pt idx="6667">550</cx:pt>
          <cx:pt idx="6668">550</cx:pt>
          <cx:pt idx="6669">550</cx:pt>
          <cx:pt idx="6670">550</cx:pt>
          <cx:pt idx="6671">550</cx:pt>
          <cx:pt idx="6672">550</cx:pt>
          <cx:pt idx="6673">550</cx:pt>
          <cx:pt idx="6674">550</cx:pt>
          <cx:pt idx="6675">550</cx:pt>
          <cx:pt idx="6676">550</cx:pt>
          <cx:pt idx="6677">550</cx:pt>
          <cx:pt idx="6678">550</cx:pt>
          <cx:pt idx="6679">550</cx:pt>
          <cx:pt idx="6680">550</cx:pt>
          <cx:pt idx="6681">550</cx:pt>
          <cx:pt idx="6682">550</cx:pt>
          <cx:pt idx="6683">550</cx:pt>
          <cx:pt idx="6684">550</cx:pt>
          <cx:pt idx="6685">550</cx:pt>
          <cx:pt idx="6686">550</cx:pt>
          <cx:pt idx="6687">550</cx:pt>
          <cx:pt idx="6688">550</cx:pt>
          <cx:pt idx="6689">550</cx:pt>
          <cx:pt idx="6690">550</cx:pt>
          <cx:pt idx="6691">550</cx:pt>
          <cx:pt idx="6692">550</cx:pt>
          <cx:pt idx="6693">550</cx:pt>
          <cx:pt idx="6694">550</cx:pt>
          <cx:pt idx="6695">550</cx:pt>
          <cx:pt idx="6696">550</cx:pt>
          <cx:pt idx="6697">550</cx:pt>
          <cx:pt idx="6698">550</cx:pt>
          <cx:pt idx="6699">550</cx:pt>
          <cx:pt idx="6700">550</cx:pt>
          <cx:pt idx="6701">550</cx:pt>
          <cx:pt idx="6702">550</cx:pt>
          <cx:pt idx="6703">550</cx:pt>
          <cx:pt idx="6704">550</cx:pt>
          <cx:pt idx="6705">550</cx:pt>
          <cx:pt idx="6706">550</cx:pt>
          <cx:pt idx="6707">550</cx:pt>
          <cx:pt idx="6708">550</cx:pt>
          <cx:pt idx="6709">550</cx:pt>
          <cx:pt idx="6710">550</cx:pt>
          <cx:pt idx="6711">550</cx:pt>
          <cx:pt idx="6712">550</cx:pt>
          <cx:pt idx="6713">550</cx:pt>
          <cx:pt idx="6714">550</cx:pt>
          <cx:pt idx="6715">550</cx:pt>
          <cx:pt idx="6716">550</cx:pt>
          <cx:pt idx="6717">550</cx:pt>
          <cx:pt idx="6718">550</cx:pt>
          <cx:pt idx="6719">550</cx:pt>
          <cx:pt idx="6720">560</cx:pt>
          <cx:pt idx="6721">560</cx:pt>
          <cx:pt idx="6722">560</cx:pt>
          <cx:pt idx="6723">560</cx:pt>
          <cx:pt idx="6724">560</cx:pt>
          <cx:pt idx="6725">560</cx:pt>
          <cx:pt idx="6726">560</cx:pt>
          <cx:pt idx="6727">560</cx:pt>
          <cx:pt idx="6728">560</cx:pt>
          <cx:pt idx="6729">560</cx:pt>
          <cx:pt idx="6730">560</cx:pt>
          <cx:pt idx="6731">560</cx:pt>
          <cx:pt idx="6732">560</cx:pt>
          <cx:pt idx="6733">560</cx:pt>
          <cx:pt idx="6734">560</cx:pt>
          <cx:pt idx="6735">560</cx:pt>
          <cx:pt idx="6736">560</cx:pt>
          <cx:pt idx="6737">560</cx:pt>
          <cx:pt idx="6738">560</cx:pt>
          <cx:pt idx="6739">560</cx:pt>
          <cx:pt idx="6740">560</cx:pt>
          <cx:pt idx="6741">560</cx:pt>
          <cx:pt idx="6742">560</cx:pt>
          <cx:pt idx="6743">560</cx:pt>
          <cx:pt idx="6744">560</cx:pt>
          <cx:pt idx="6745">560</cx:pt>
          <cx:pt idx="6746">560</cx:pt>
          <cx:pt idx="6747">560</cx:pt>
          <cx:pt idx="6748">560</cx:pt>
          <cx:pt idx="6749">560</cx:pt>
          <cx:pt idx="6750">560</cx:pt>
          <cx:pt idx="6751">560</cx:pt>
          <cx:pt idx="6752">560</cx:pt>
          <cx:pt idx="6753">560</cx:pt>
          <cx:pt idx="6754">560</cx:pt>
          <cx:pt idx="6755">560</cx:pt>
          <cx:pt idx="6756">560</cx:pt>
          <cx:pt idx="6757">560</cx:pt>
          <cx:pt idx="6758">560</cx:pt>
          <cx:pt idx="6759">560</cx:pt>
          <cx:pt idx="6760">560</cx:pt>
          <cx:pt idx="6761">560</cx:pt>
          <cx:pt idx="6762">560</cx:pt>
          <cx:pt idx="6763">560</cx:pt>
          <cx:pt idx="6764">560</cx:pt>
          <cx:pt idx="6765">560</cx:pt>
          <cx:pt idx="6766">560</cx:pt>
          <cx:pt idx="6767">560</cx:pt>
          <cx:pt idx="6768">560</cx:pt>
          <cx:pt idx="6769">560</cx:pt>
          <cx:pt idx="6770">560</cx:pt>
          <cx:pt idx="6771">560</cx:pt>
          <cx:pt idx="6772">560</cx:pt>
          <cx:pt idx="6773">560</cx:pt>
          <cx:pt idx="6774">560</cx:pt>
          <cx:pt idx="6775">560</cx:pt>
          <cx:pt idx="6776">560</cx:pt>
          <cx:pt idx="6777">560</cx:pt>
          <cx:pt idx="6778">560</cx:pt>
          <cx:pt idx="6779">560</cx:pt>
          <cx:pt idx="6780">560</cx:pt>
          <cx:pt idx="6781">560</cx:pt>
          <cx:pt idx="6782">560</cx:pt>
          <cx:pt idx="6783">560</cx:pt>
          <cx:pt idx="6784">560</cx:pt>
          <cx:pt idx="6785">560</cx:pt>
          <cx:pt idx="6786">560</cx:pt>
          <cx:pt idx="6787">560</cx:pt>
          <cx:pt idx="6788">560</cx:pt>
          <cx:pt idx="6789">560</cx:pt>
          <cx:pt idx="6790">560</cx:pt>
          <cx:pt idx="6791">560</cx:pt>
          <cx:pt idx="6792">560</cx:pt>
          <cx:pt idx="6793">560</cx:pt>
          <cx:pt idx="6794">560</cx:pt>
          <cx:pt idx="6795">560</cx:pt>
          <cx:pt idx="6796">560</cx:pt>
          <cx:pt idx="6797">560</cx:pt>
          <cx:pt idx="6798">560</cx:pt>
          <cx:pt idx="6799">560</cx:pt>
          <cx:pt idx="6800">560</cx:pt>
          <cx:pt idx="6801">560</cx:pt>
          <cx:pt idx="6802">560</cx:pt>
          <cx:pt idx="6803">560</cx:pt>
          <cx:pt idx="6804">560</cx:pt>
          <cx:pt idx="6805">560</cx:pt>
          <cx:pt idx="6806">560</cx:pt>
          <cx:pt idx="6807">560</cx:pt>
          <cx:pt idx="6808">560</cx:pt>
          <cx:pt idx="6809">560</cx:pt>
          <cx:pt idx="6810">560</cx:pt>
          <cx:pt idx="6811">560</cx:pt>
          <cx:pt idx="6812">560</cx:pt>
          <cx:pt idx="6813">560</cx:pt>
          <cx:pt idx="6814">560</cx:pt>
          <cx:pt idx="6815">560</cx:pt>
          <cx:pt idx="6816">560</cx:pt>
          <cx:pt idx="6817">560</cx:pt>
          <cx:pt idx="6818">560</cx:pt>
          <cx:pt idx="6819">560</cx:pt>
          <cx:pt idx="6820">560</cx:pt>
          <cx:pt idx="6821">560</cx:pt>
          <cx:pt idx="6822">560</cx:pt>
          <cx:pt idx="6823">560</cx:pt>
          <cx:pt idx="6824">560</cx:pt>
          <cx:pt idx="6825">560</cx:pt>
          <cx:pt idx="6826">560</cx:pt>
          <cx:pt idx="6827">560</cx:pt>
          <cx:pt idx="6828">560</cx:pt>
          <cx:pt idx="6829">560</cx:pt>
          <cx:pt idx="6830">560</cx:pt>
          <cx:pt idx="6831">560</cx:pt>
          <cx:pt idx="6832">560</cx:pt>
          <cx:pt idx="6833">560</cx:pt>
          <cx:pt idx="6834">560</cx:pt>
          <cx:pt idx="6835">560</cx:pt>
          <cx:pt idx="6836">560</cx:pt>
          <cx:pt idx="6837">560</cx:pt>
          <cx:pt idx="6838">560</cx:pt>
          <cx:pt idx="6839">560</cx:pt>
          <cx:pt idx="6840">560</cx:pt>
          <cx:pt idx="6841">560</cx:pt>
          <cx:pt idx="6842">560</cx:pt>
          <cx:pt idx="6843">560</cx:pt>
          <cx:pt idx="6844">560</cx:pt>
          <cx:pt idx="6845">560</cx:pt>
          <cx:pt idx="6846">560</cx:pt>
          <cx:pt idx="6847">560</cx:pt>
          <cx:pt idx="6848">560</cx:pt>
          <cx:pt idx="6849">560</cx:pt>
          <cx:pt idx="6850">560</cx:pt>
          <cx:pt idx="6851">560</cx:pt>
          <cx:pt idx="6852">560</cx:pt>
          <cx:pt idx="6853">560</cx:pt>
          <cx:pt idx="6854">560</cx:pt>
          <cx:pt idx="6855">560</cx:pt>
          <cx:pt idx="6856">560</cx:pt>
          <cx:pt idx="6857">560</cx:pt>
          <cx:pt idx="6858">560</cx:pt>
          <cx:pt idx="6859">560</cx:pt>
          <cx:pt idx="6860">560</cx:pt>
          <cx:pt idx="6861">560</cx:pt>
          <cx:pt idx="6862">560</cx:pt>
          <cx:pt idx="6863">560</cx:pt>
          <cx:pt idx="6864">560</cx:pt>
          <cx:pt idx="6865">560</cx:pt>
          <cx:pt idx="6866">560</cx:pt>
          <cx:pt idx="6867">560</cx:pt>
          <cx:pt idx="6868">560</cx:pt>
          <cx:pt idx="6869">560</cx:pt>
          <cx:pt idx="6870">560</cx:pt>
          <cx:pt idx="6871">560</cx:pt>
          <cx:pt idx="6872">560</cx:pt>
          <cx:pt idx="6873">560</cx:pt>
          <cx:pt idx="6874">560</cx:pt>
          <cx:pt idx="6875">570</cx:pt>
          <cx:pt idx="6876">570</cx:pt>
          <cx:pt idx="6877">570</cx:pt>
          <cx:pt idx="6878">570</cx:pt>
          <cx:pt idx="6879">570</cx:pt>
          <cx:pt idx="6880">570</cx:pt>
          <cx:pt idx="6881">570</cx:pt>
          <cx:pt idx="6882">570</cx:pt>
          <cx:pt idx="6883">570</cx:pt>
          <cx:pt idx="6884">570</cx:pt>
          <cx:pt idx="6885">570</cx:pt>
          <cx:pt idx="6886">570</cx:pt>
          <cx:pt idx="6887">570</cx:pt>
          <cx:pt idx="6888">570</cx:pt>
          <cx:pt idx="6889">570</cx:pt>
          <cx:pt idx="6890">570</cx:pt>
          <cx:pt idx="6891">570</cx:pt>
          <cx:pt idx="6892">570</cx:pt>
          <cx:pt idx="6893">570</cx:pt>
          <cx:pt idx="6894">570</cx:pt>
          <cx:pt idx="6895">570</cx:pt>
          <cx:pt idx="6896">570</cx:pt>
          <cx:pt idx="6897">570</cx:pt>
          <cx:pt idx="6898">570</cx:pt>
          <cx:pt idx="6899">570</cx:pt>
          <cx:pt idx="6900">570</cx:pt>
          <cx:pt idx="6901">570</cx:pt>
          <cx:pt idx="6902">570</cx:pt>
          <cx:pt idx="6903">570</cx:pt>
          <cx:pt idx="6904">570</cx:pt>
          <cx:pt idx="6905">570</cx:pt>
          <cx:pt idx="6906">570</cx:pt>
          <cx:pt idx="6907">570</cx:pt>
          <cx:pt idx="6908">570</cx:pt>
          <cx:pt idx="6909">570</cx:pt>
          <cx:pt idx="6910">570</cx:pt>
          <cx:pt idx="6911">570</cx:pt>
          <cx:pt idx="6912">570</cx:pt>
          <cx:pt idx="6913">570</cx:pt>
          <cx:pt idx="6914">570</cx:pt>
          <cx:pt idx="6915">570</cx:pt>
          <cx:pt idx="6916">570</cx:pt>
          <cx:pt idx="6917">570</cx:pt>
          <cx:pt idx="6918">570</cx:pt>
          <cx:pt idx="6919">570</cx:pt>
          <cx:pt idx="6920">570</cx:pt>
          <cx:pt idx="6921">570</cx:pt>
          <cx:pt idx="6922">570</cx:pt>
          <cx:pt idx="6923">570</cx:pt>
          <cx:pt idx="6924">570</cx:pt>
          <cx:pt idx="6925">570</cx:pt>
          <cx:pt idx="6926">570</cx:pt>
          <cx:pt idx="6927">570</cx:pt>
          <cx:pt idx="6928">570</cx:pt>
          <cx:pt idx="6929">570</cx:pt>
          <cx:pt idx="6930">570</cx:pt>
          <cx:pt idx="6931">570</cx:pt>
          <cx:pt idx="6932">570</cx:pt>
          <cx:pt idx="6933">570</cx:pt>
          <cx:pt idx="6934">570</cx:pt>
          <cx:pt idx="6935">570</cx:pt>
          <cx:pt idx="6936">570</cx:pt>
          <cx:pt idx="6937">570</cx:pt>
          <cx:pt idx="6938">570</cx:pt>
          <cx:pt idx="6939">570</cx:pt>
          <cx:pt idx="6940">570</cx:pt>
          <cx:pt idx="6941">570</cx:pt>
          <cx:pt idx="6942">570</cx:pt>
          <cx:pt idx="6943">570</cx:pt>
          <cx:pt idx="6944">570</cx:pt>
          <cx:pt idx="6945">570</cx:pt>
          <cx:pt idx="6946">570</cx:pt>
          <cx:pt idx="6947">570</cx:pt>
          <cx:pt idx="6948">570</cx:pt>
          <cx:pt idx="6949">570</cx:pt>
          <cx:pt idx="6950">570</cx:pt>
          <cx:pt idx="6951">570</cx:pt>
          <cx:pt idx="6952">570</cx:pt>
          <cx:pt idx="6953">570</cx:pt>
          <cx:pt idx="6954">570</cx:pt>
          <cx:pt idx="6955">570</cx:pt>
          <cx:pt idx="6956">570</cx:pt>
          <cx:pt idx="6957">570</cx:pt>
          <cx:pt idx="6958">570</cx:pt>
          <cx:pt idx="6959">570</cx:pt>
          <cx:pt idx="6960">570</cx:pt>
          <cx:pt idx="6961">570</cx:pt>
          <cx:pt idx="6962">570</cx:pt>
          <cx:pt idx="6963">570</cx:pt>
          <cx:pt idx="6964">570</cx:pt>
          <cx:pt idx="6965">570</cx:pt>
          <cx:pt idx="6966">570</cx:pt>
          <cx:pt idx="6967">570</cx:pt>
          <cx:pt idx="6968">570</cx:pt>
          <cx:pt idx="6969">570</cx:pt>
          <cx:pt idx="6970">570</cx:pt>
          <cx:pt idx="6971">570</cx:pt>
          <cx:pt idx="6972">570</cx:pt>
          <cx:pt idx="6973">570</cx:pt>
          <cx:pt idx="6974">570</cx:pt>
          <cx:pt idx="6975">570</cx:pt>
          <cx:pt idx="6976">570</cx:pt>
          <cx:pt idx="6977">570</cx:pt>
          <cx:pt idx="6978">570</cx:pt>
          <cx:pt idx="6979">570</cx:pt>
          <cx:pt idx="6980">570</cx:pt>
          <cx:pt idx="6981">570</cx:pt>
          <cx:pt idx="6982">570</cx:pt>
          <cx:pt idx="6983">570</cx:pt>
          <cx:pt idx="6984">570</cx:pt>
          <cx:pt idx="6985">570</cx:pt>
          <cx:pt idx="6986">570</cx:pt>
          <cx:pt idx="6987">570</cx:pt>
          <cx:pt idx="6988">570</cx:pt>
          <cx:pt idx="6989">570</cx:pt>
          <cx:pt idx="6990">570</cx:pt>
          <cx:pt idx="6991">570</cx:pt>
          <cx:pt idx="6992">570</cx:pt>
          <cx:pt idx="6993">570</cx:pt>
          <cx:pt idx="6994">570</cx:pt>
          <cx:pt idx="6995">570</cx:pt>
          <cx:pt idx="6996">570</cx:pt>
          <cx:pt idx="6997">570</cx:pt>
          <cx:pt idx="6998">570</cx:pt>
          <cx:pt idx="6999">570</cx:pt>
          <cx:pt idx="7000">570</cx:pt>
          <cx:pt idx="7001">570</cx:pt>
          <cx:pt idx="7002">570</cx:pt>
          <cx:pt idx="7003">570</cx:pt>
          <cx:pt idx="7004">570</cx:pt>
          <cx:pt idx="7005">570</cx:pt>
          <cx:pt idx="7006">570</cx:pt>
          <cx:pt idx="7007">570</cx:pt>
          <cx:pt idx="7008">570</cx:pt>
          <cx:pt idx="7009">570</cx:pt>
          <cx:pt idx="7010">570</cx:pt>
          <cx:pt idx="7011">570</cx:pt>
          <cx:pt idx="7012">570</cx:pt>
          <cx:pt idx="7013">570</cx:pt>
          <cx:pt idx="7014">570</cx:pt>
          <cx:pt idx="7015">570</cx:pt>
          <cx:pt idx="7016">570</cx:pt>
          <cx:pt idx="7017">570</cx:pt>
          <cx:pt idx="7018">570</cx:pt>
          <cx:pt idx="7019">570</cx:pt>
          <cx:pt idx="7020">570</cx:pt>
          <cx:pt idx="7021">570</cx:pt>
          <cx:pt idx="7022">570</cx:pt>
          <cx:pt idx="7023">570</cx:pt>
          <cx:pt idx="7024">570</cx:pt>
          <cx:pt idx="7025">570</cx:pt>
          <cx:pt idx="7026">570</cx:pt>
          <cx:pt idx="7027">570</cx:pt>
          <cx:pt idx="7028">570</cx:pt>
          <cx:pt idx="7029">570</cx:pt>
          <cx:pt idx="7030">570</cx:pt>
          <cx:pt idx="7031">570</cx:pt>
          <cx:pt idx="7032">570</cx:pt>
          <cx:pt idx="7033">570</cx:pt>
          <cx:pt idx="7034">570</cx:pt>
          <cx:pt idx="7035">570</cx:pt>
          <cx:pt idx="7036">570</cx:pt>
          <cx:pt idx="7037">570</cx:pt>
          <cx:pt idx="7038">570</cx:pt>
          <cx:pt idx="7039">570</cx:pt>
          <cx:pt idx="7040">570</cx:pt>
          <cx:pt idx="7041">570</cx:pt>
          <cx:pt idx="7042">570</cx:pt>
          <cx:pt idx="7043">570</cx:pt>
          <cx:pt idx="7044">570</cx:pt>
          <cx:pt idx="7045">570</cx:pt>
          <cx:pt idx="7046">570</cx:pt>
          <cx:pt idx="7047">570</cx:pt>
          <cx:pt idx="7048">580</cx:pt>
          <cx:pt idx="7049">580</cx:pt>
          <cx:pt idx="7050">580</cx:pt>
          <cx:pt idx="7051">580</cx:pt>
          <cx:pt idx="7052">580</cx:pt>
          <cx:pt idx="7053">580</cx:pt>
          <cx:pt idx="7054">580</cx:pt>
          <cx:pt idx="7055">580</cx:pt>
          <cx:pt idx="7056">580</cx:pt>
          <cx:pt idx="7057">580</cx:pt>
          <cx:pt idx="7058">580</cx:pt>
          <cx:pt idx="7059">580</cx:pt>
          <cx:pt idx="7060">580</cx:pt>
          <cx:pt idx="7061">580</cx:pt>
          <cx:pt idx="7062">580</cx:pt>
          <cx:pt idx="7063">580</cx:pt>
          <cx:pt idx="7064">580</cx:pt>
          <cx:pt idx="7065">580</cx:pt>
          <cx:pt idx="7066">580</cx:pt>
          <cx:pt idx="7067">580</cx:pt>
          <cx:pt idx="7068">580</cx:pt>
          <cx:pt idx="7069">580</cx:pt>
          <cx:pt idx="7070">580</cx:pt>
          <cx:pt idx="7071">580</cx:pt>
          <cx:pt idx="7072">580</cx:pt>
          <cx:pt idx="7073">580</cx:pt>
          <cx:pt idx="7074">580</cx:pt>
          <cx:pt idx="7075">580</cx:pt>
          <cx:pt idx="7076">580</cx:pt>
          <cx:pt idx="7077">580</cx:pt>
          <cx:pt idx="7078">580</cx:pt>
          <cx:pt idx="7079">580</cx:pt>
          <cx:pt idx="7080">580</cx:pt>
          <cx:pt idx="7081">580</cx:pt>
          <cx:pt idx="7082">580</cx:pt>
          <cx:pt idx="7083">580</cx:pt>
          <cx:pt idx="7084">580</cx:pt>
          <cx:pt idx="7085">580</cx:pt>
          <cx:pt idx="7086">580</cx:pt>
          <cx:pt idx="7087">580</cx:pt>
          <cx:pt idx="7088">580</cx:pt>
          <cx:pt idx="7089">580</cx:pt>
          <cx:pt idx="7090">580</cx:pt>
          <cx:pt idx="7091">580</cx:pt>
          <cx:pt idx="7092">580</cx:pt>
          <cx:pt idx="7093">580</cx:pt>
          <cx:pt idx="7094">580</cx:pt>
          <cx:pt idx="7095">580</cx:pt>
          <cx:pt idx="7096">580</cx:pt>
          <cx:pt idx="7097">580</cx:pt>
          <cx:pt idx="7098">580</cx:pt>
          <cx:pt idx="7099">580</cx:pt>
          <cx:pt idx="7100">580</cx:pt>
          <cx:pt idx="7101">580</cx:pt>
          <cx:pt idx="7102">580</cx:pt>
          <cx:pt idx="7103">580</cx:pt>
          <cx:pt idx="7104">580</cx:pt>
          <cx:pt idx="7105">580</cx:pt>
          <cx:pt idx="7106">580</cx:pt>
          <cx:pt idx="7107">580</cx:pt>
          <cx:pt idx="7108">580</cx:pt>
          <cx:pt idx="7109">580</cx:pt>
          <cx:pt idx="7110">580</cx:pt>
          <cx:pt idx="7111">580</cx:pt>
          <cx:pt idx="7112">580</cx:pt>
          <cx:pt idx="7113">580</cx:pt>
          <cx:pt idx="7114">580</cx:pt>
          <cx:pt idx="7115">580</cx:pt>
          <cx:pt idx="7116">580</cx:pt>
          <cx:pt idx="7117">580</cx:pt>
          <cx:pt idx="7118">580</cx:pt>
          <cx:pt idx="7119">580</cx:pt>
          <cx:pt idx="7120">580</cx:pt>
          <cx:pt idx="7121">580</cx:pt>
          <cx:pt idx="7122">580</cx:pt>
          <cx:pt idx="7123">580</cx:pt>
          <cx:pt idx="7124">580</cx:pt>
          <cx:pt idx="7125">580</cx:pt>
          <cx:pt idx="7126">580</cx:pt>
          <cx:pt idx="7127">580</cx:pt>
          <cx:pt idx="7128">580</cx:pt>
          <cx:pt idx="7129">580</cx:pt>
          <cx:pt idx="7130">580</cx:pt>
          <cx:pt idx="7131">580</cx:pt>
          <cx:pt idx="7132">580</cx:pt>
          <cx:pt idx="7133">580</cx:pt>
          <cx:pt idx="7134">580</cx:pt>
          <cx:pt idx="7135">580</cx:pt>
          <cx:pt idx="7136">580</cx:pt>
          <cx:pt idx="7137">580</cx:pt>
          <cx:pt idx="7138">580</cx:pt>
          <cx:pt idx="7139">580</cx:pt>
          <cx:pt idx="7140">580</cx:pt>
          <cx:pt idx="7141">580</cx:pt>
          <cx:pt idx="7142">580</cx:pt>
          <cx:pt idx="7143">580</cx:pt>
          <cx:pt idx="7144">580</cx:pt>
          <cx:pt idx="7145">580</cx:pt>
          <cx:pt idx="7146">580</cx:pt>
          <cx:pt idx="7147">580</cx:pt>
          <cx:pt idx="7148">580</cx:pt>
          <cx:pt idx="7149">580</cx:pt>
          <cx:pt idx="7150">580</cx:pt>
          <cx:pt idx="7151">580</cx:pt>
          <cx:pt idx="7152">580</cx:pt>
          <cx:pt idx="7153">580</cx:pt>
          <cx:pt idx="7154">580</cx:pt>
          <cx:pt idx="7155">580</cx:pt>
          <cx:pt idx="7156">580</cx:pt>
          <cx:pt idx="7157">580</cx:pt>
          <cx:pt idx="7158">580</cx:pt>
          <cx:pt idx="7159">580</cx:pt>
          <cx:pt idx="7160">580</cx:pt>
          <cx:pt idx="7161">580</cx:pt>
          <cx:pt idx="7162">580</cx:pt>
          <cx:pt idx="7163">580</cx:pt>
          <cx:pt idx="7164">580</cx:pt>
          <cx:pt idx="7165">580</cx:pt>
          <cx:pt idx="7166">580</cx:pt>
          <cx:pt idx="7167">580</cx:pt>
          <cx:pt idx="7168">580</cx:pt>
          <cx:pt idx="7169">580</cx:pt>
          <cx:pt idx="7170">580</cx:pt>
          <cx:pt idx="7171">580</cx:pt>
          <cx:pt idx="7172">580</cx:pt>
          <cx:pt idx="7173">580</cx:pt>
          <cx:pt idx="7174">580</cx:pt>
          <cx:pt idx="7175">580</cx:pt>
          <cx:pt idx="7176">580</cx:pt>
          <cx:pt idx="7177">580</cx:pt>
          <cx:pt idx="7178">580</cx:pt>
          <cx:pt idx="7179">580</cx:pt>
          <cx:pt idx="7180">580</cx:pt>
          <cx:pt idx="7181">580</cx:pt>
          <cx:pt idx="7182">580</cx:pt>
          <cx:pt idx="7183">580</cx:pt>
          <cx:pt idx="7184">580</cx:pt>
          <cx:pt idx="7185">580</cx:pt>
          <cx:pt idx="7186">580</cx:pt>
          <cx:pt idx="7187">580</cx:pt>
          <cx:pt idx="7188">580</cx:pt>
          <cx:pt idx="7189">580</cx:pt>
          <cx:pt idx="7190">580</cx:pt>
          <cx:pt idx="7191">580</cx:pt>
          <cx:pt idx="7192">580</cx:pt>
          <cx:pt idx="7193">580</cx:pt>
          <cx:pt idx="7194">580</cx:pt>
          <cx:pt idx="7195">580</cx:pt>
          <cx:pt idx="7196">580</cx:pt>
          <cx:pt idx="7197">580</cx:pt>
          <cx:pt idx="7198">580</cx:pt>
          <cx:pt idx="7199">580</cx:pt>
          <cx:pt idx="7200">580</cx:pt>
          <cx:pt idx="7201">580</cx:pt>
          <cx:pt idx="7202">580</cx:pt>
          <cx:pt idx="7203">580</cx:pt>
          <cx:pt idx="7204">580</cx:pt>
          <cx:pt idx="7205">580</cx:pt>
          <cx:pt idx="7206">580</cx:pt>
          <cx:pt idx="7207">580</cx:pt>
          <cx:pt idx="7208">580</cx:pt>
          <cx:pt idx="7209">580</cx:pt>
          <cx:pt idx="7210">580</cx:pt>
          <cx:pt idx="7211">580</cx:pt>
          <cx:pt idx="7212">580</cx:pt>
          <cx:pt idx="7213">580</cx:pt>
          <cx:pt idx="7214">580</cx:pt>
          <cx:pt idx="7215">580</cx:pt>
          <cx:pt idx="7216">580</cx:pt>
          <cx:pt idx="7217">580</cx:pt>
          <cx:pt idx="7218">580</cx:pt>
          <cx:pt idx="7219">580</cx:pt>
          <cx:pt idx="7220">580</cx:pt>
          <cx:pt idx="7221">580</cx:pt>
          <cx:pt idx="7222">580</cx:pt>
          <cx:pt idx="7223">580</cx:pt>
          <cx:pt idx="7224">580</cx:pt>
          <cx:pt idx="7225">580</cx:pt>
          <cx:pt idx="7226">580</cx:pt>
          <cx:pt idx="7227">580</cx:pt>
          <cx:pt idx="7228">580</cx:pt>
          <cx:pt idx="7229">580</cx:pt>
          <cx:pt idx="7230">580</cx:pt>
          <cx:pt idx="7231">580</cx:pt>
          <cx:pt idx="7232">580</cx:pt>
          <cx:pt idx="7233">580</cx:pt>
          <cx:pt idx="7234">580</cx:pt>
          <cx:pt idx="7235">580</cx:pt>
          <cx:pt idx="7236">580</cx:pt>
          <cx:pt idx="7237">580</cx:pt>
          <cx:pt idx="7238">580</cx:pt>
          <cx:pt idx="7239">580</cx:pt>
          <cx:pt idx="7240">580</cx:pt>
          <cx:pt idx="7241">590</cx:pt>
          <cx:pt idx="7242">590</cx:pt>
          <cx:pt idx="7243">590</cx:pt>
          <cx:pt idx="7244">590</cx:pt>
          <cx:pt idx="7245">590</cx:pt>
          <cx:pt idx="7246">590</cx:pt>
          <cx:pt idx="7247">590</cx:pt>
          <cx:pt idx="7248">590</cx:pt>
          <cx:pt idx="7249">590</cx:pt>
          <cx:pt idx="7250">590</cx:pt>
          <cx:pt idx="7251">590</cx:pt>
          <cx:pt idx="7252">590</cx:pt>
          <cx:pt idx="7253">590</cx:pt>
          <cx:pt idx="7254">590</cx:pt>
          <cx:pt idx="7255">590</cx:pt>
          <cx:pt idx="7256">590</cx:pt>
          <cx:pt idx="7257">590</cx:pt>
          <cx:pt idx="7258">590</cx:pt>
          <cx:pt idx="7259">590</cx:pt>
          <cx:pt idx="7260">590</cx:pt>
          <cx:pt idx="7261">590</cx:pt>
          <cx:pt idx="7262">590</cx:pt>
          <cx:pt idx="7263">590</cx:pt>
          <cx:pt idx="7264">590</cx:pt>
          <cx:pt idx="7265">590</cx:pt>
          <cx:pt idx="7266">590</cx:pt>
          <cx:pt idx="7267">590</cx:pt>
          <cx:pt idx="7268">590</cx:pt>
          <cx:pt idx="7269">590</cx:pt>
          <cx:pt idx="7270">590</cx:pt>
          <cx:pt idx="7271">590</cx:pt>
          <cx:pt idx="7272">590</cx:pt>
          <cx:pt idx="7273">590</cx:pt>
          <cx:pt idx="7274">590</cx:pt>
          <cx:pt idx="7275">590</cx:pt>
          <cx:pt idx="7276">590</cx:pt>
          <cx:pt idx="7277">590</cx:pt>
          <cx:pt idx="7278">590</cx:pt>
          <cx:pt idx="7279">590</cx:pt>
          <cx:pt idx="7280">590</cx:pt>
          <cx:pt idx="7281">590</cx:pt>
          <cx:pt idx="7282">590</cx:pt>
          <cx:pt idx="7283">590</cx:pt>
          <cx:pt idx="7284">590</cx:pt>
          <cx:pt idx="7285">590</cx:pt>
          <cx:pt idx="7286">590</cx:pt>
          <cx:pt idx="7287">590</cx:pt>
          <cx:pt idx="7288">590</cx:pt>
          <cx:pt idx="7289">590</cx:pt>
          <cx:pt idx="7290">590</cx:pt>
          <cx:pt idx="7291">590</cx:pt>
          <cx:pt idx="7292">590</cx:pt>
          <cx:pt idx="7293">590</cx:pt>
          <cx:pt idx="7294">590</cx:pt>
          <cx:pt idx="7295">590</cx:pt>
          <cx:pt idx="7296">590</cx:pt>
          <cx:pt idx="7297">590</cx:pt>
          <cx:pt idx="7298">590</cx:pt>
          <cx:pt idx="7299">590</cx:pt>
          <cx:pt idx="7300">590</cx:pt>
          <cx:pt idx="7301">590</cx:pt>
          <cx:pt idx="7302">590</cx:pt>
          <cx:pt idx="7303">590</cx:pt>
          <cx:pt idx="7304">590</cx:pt>
          <cx:pt idx="7305">590</cx:pt>
          <cx:pt idx="7306">590</cx:pt>
          <cx:pt idx="7307">590</cx:pt>
          <cx:pt idx="7308">590</cx:pt>
          <cx:pt idx="7309">590</cx:pt>
          <cx:pt idx="7310">590</cx:pt>
          <cx:pt idx="7311">590</cx:pt>
          <cx:pt idx="7312">590</cx:pt>
          <cx:pt idx="7313">590</cx:pt>
          <cx:pt idx="7314">590</cx:pt>
          <cx:pt idx="7315">590</cx:pt>
          <cx:pt idx="7316">590</cx:pt>
          <cx:pt idx="7317">590</cx:pt>
          <cx:pt idx="7318">590</cx:pt>
          <cx:pt idx="7319">590</cx:pt>
          <cx:pt idx="7320">590</cx:pt>
          <cx:pt idx="7321">590</cx:pt>
          <cx:pt idx="7322">590</cx:pt>
          <cx:pt idx="7323">590</cx:pt>
          <cx:pt idx="7324">590</cx:pt>
          <cx:pt idx="7325">590</cx:pt>
          <cx:pt idx="7326">590</cx:pt>
          <cx:pt idx="7327">590</cx:pt>
          <cx:pt idx="7328">590</cx:pt>
          <cx:pt idx="7329">590</cx:pt>
          <cx:pt idx="7330">590</cx:pt>
          <cx:pt idx="7331">590</cx:pt>
          <cx:pt idx="7332">590</cx:pt>
          <cx:pt idx="7333">590</cx:pt>
          <cx:pt idx="7334">590</cx:pt>
          <cx:pt idx="7335">590</cx:pt>
          <cx:pt idx="7336">590</cx:pt>
          <cx:pt idx="7337">590</cx:pt>
          <cx:pt idx="7338">590</cx:pt>
          <cx:pt idx="7339">590</cx:pt>
          <cx:pt idx="7340">590</cx:pt>
          <cx:pt idx="7341">590</cx:pt>
          <cx:pt idx="7342">590</cx:pt>
          <cx:pt idx="7343">590</cx:pt>
          <cx:pt idx="7344">590</cx:pt>
          <cx:pt idx="7345">590</cx:pt>
          <cx:pt idx="7346">590</cx:pt>
          <cx:pt idx="7347">590</cx:pt>
          <cx:pt idx="7348">590</cx:pt>
          <cx:pt idx="7349">590</cx:pt>
          <cx:pt idx="7350">590</cx:pt>
          <cx:pt idx="7351">590</cx:pt>
          <cx:pt idx="7352">590</cx:pt>
          <cx:pt idx="7353">590</cx:pt>
          <cx:pt idx="7354">590</cx:pt>
          <cx:pt idx="7355">590</cx:pt>
          <cx:pt idx="7356">590</cx:pt>
          <cx:pt idx="7357">590</cx:pt>
          <cx:pt idx="7358">590</cx:pt>
          <cx:pt idx="7359">590</cx:pt>
          <cx:pt idx="7360">590</cx:pt>
          <cx:pt idx="7361">590</cx:pt>
          <cx:pt idx="7362">590</cx:pt>
          <cx:pt idx="7363">590</cx:pt>
          <cx:pt idx="7364">590</cx:pt>
          <cx:pt idx="7365">590</cx:pt>
          <cx:pt idx="7366">590</cx:pt>
          <cx:pt idx="7367">590</cx:pt>
          <cx:pt idx="7368">590</cx:pt>
          <cx:pt idx="7369">590</cx:pt>
          <cx:pt idx="7370">590</cx:pt>
          <cx:pt idx="7371">590</cx:pt>
          <cx:pt idx="7372">590</cx:pt>
          <cx:pt idx="7373">590</cx:pt>
          <cx:pt idx="7374">590</cx:pt>
          <cx:pt idx="7375">590</cx:pt>
          <cx:pt idx="7376">590</cx:pt>
          <cx:pt idx="7377">590</cx:pt>
          <cx:pt idx="7378">590</cx:pt>
          <cx:pt idx="7379">590</cx:pt>
          <cx:pt idx="7380">590</cx:pt>
          <cx:pt idx="7381">590</cx:pt>
          <cx:pt idx="7382">590</cx:pt>
          <cx:pt idx="7383">590</cx:pt>
          <cx:pt idx="7384">590</cx:pt>
          <cx:pt idx="7385">590</cx:pt>
          <cx:pt idx="7386">590</cx:pt>
          <cx:pt idx="7387">590</cx:pt>
          <cx:pt idx="7388">590</cx:pt>
          <cx:pt idx="7389">590</cx:pt>
          <cx:pt idx="7390">590</cx:pt>
          <cx:pt idx="7391">590</cx:pt>
          <cx:pt idx="7392">590</cx:pt>
          <cx:pt idx="7393">590</cx:pt>
          <cx:pt idx="7394">590</cx:pt>
          <cx:pt idx="7395">590</cx:pt>
          <cx:pt idx="7396">590</cx:pt>
          <cx:pt idx="7397">590</cx:pt>
          <cx:pt idx="7398">590</cx:pt>
          <cx:pt idx="7399">590</cx:pt>
          <cx:pt idx="7400">590</cx:pt>
          <cx:pt idx="7401">590</cx:pt>
          <cx:pt idx="7402">590</cx:pt>
          <cx:pt idx="7403">590</cx:pt>
          <cx:pt idx="7404">590</cx:pt>
          <cx:pt idx="7405">590</cx:pt>
          <cx:pt idx="7406">590</cx:pt>
          <cx:pt idx="7407">590</cx:pt>
          <cx:pt idx="7408">590</cx:pt>
          <cx:pt idx="7409">590</cx:pt>
          <cx:pt idx="7410">590</cx:pt>
          <cx:pt idx="7411">590</cx:pt>
          <cx:pt idx="7412">590</cx:pt>
          <cx:pt idx="7413">590</cx:pt>
          <cx:pt idx="7414">590</cx:pt>
          <cx:pt idx="7415">590</cx:pt>
          <cx:pt idx="7416">590</cx:pt>
          <cx:pt idx="7417">590</cx:pt>
          <cx:pt idx="7418">590</cx:pt>
          <cx:pt idx="7419">590</cx:pt>
          <cx:pt idx="7420">590</cx:pt>
          <cx:pt idx="7421">590</cx:pt>
          <cx:pt idx="7422">590</cx:pt>
          <cx:pt idx="7423">590</cx:pt>
          <cx:pt idx="7424">590</cx:pt>
          <cx:pt idx="7425">590</cx:pt>
          <cx:pt idx="7426">590</cx:pt>
          <cx:pt idx="7427">590</cx:pt>
          <cx:pt idx="7428">590</cx:pt>
          <cx:pt idx="7429">590</cx:pt>
          <cx:pt idx="7430">590</cx:pt>
          <cx:pt idx="7431">590</cx:pt>
          <cx:pt idx="7432">590</cx:pt>
          <cx:pt idx="7433">590</cx:pt>
          <cx:pt idx="7434">590</cx:pt>
          <cx:pt idx="7435">590</cx:pt>
          <cx:pt idx="7436">590</cx:pt>
          <cx:pt idx="7437">590</cx:pt>
          <cx:pt idx="7438">590</cx:pt>
          <cx:pt idx="7439">590</cx:pt>
          <cx:pt idx="7440">590</cx:pt>
          <cx:pt idx="7441">590</cx:pt>
          <cx:pt idx="7442">590</cx:pt>
          <cx:pt idx="7443">590</cx:pt>
          <cx:pt idx="7444">590</cx:pt>
          <cx:pt idx="7445">590</cx:pt>
          <cx:pt idx="7446">590</cx:pt>
          <cx:pt idx="7447">590</cx:pt>
          <cx:pt idx="7448">590</cx:pt>
          <cx:pt idx="7449">590</cx:pt>
          <cx:pt idx="7450">590</cx:pt>
          <cx:pt idx="7451">590</cx:pt>
          <cx:pt idx="7452">590</cx:pt>
          <cx:pt idx="7453">590</cx:pt>
          <cx:pt idx="7454">590</cx:pt>
          <cx:pt idx="7455">600</cx:pt>
          <cx:pt idx="7456">600</cx:pt>
          <cx:pt idx="7457">600</cx:pt>
          <cx:pt idx="7458">600</cx:pt>
          <cx:pt idx="7459">600</cx:pt>
          <cx:pt idx="7460">600</cx:pt>
          <cx:pt idx="7461">600</cx:pt>
          <cx:pt idx="7462">600</cx:pt>
          <cx:pt idx="7463">600</cx:pt>
          <cx:pt idx="7464">600</cx:pt>
          <cx:pt idx="7465">600</cx:pt>
          <cx:pt idx="7466">600</cx:pt>
          <cx:pt idx="7467">600</cx:pt>
          <cx:pt idx="7468">600</cx:pt>
          <cx:pt idx="7469">600</cx:pt>
          <cx:pt idx="7470">600</cx:pt>
          <cx:pt idx="7471">600</cx:pt>
          <cx:pt idx="7472">600</cx:pt>
          <cx:pt idx="7473">600</cx:pt>
          <cx:pt idx="7474">600</cx:pt>
          <cx:pt idx="7475">600</cx:pt>
          <cx:pt idx="7476">600</cx:pt>
          <cx:pt idx="7477">600</cx:pt>
          <cx:pt idx="7478">600</cx:pt>
          <cx:pt idx="7479">600</cx:pt>
          <cx:pt idx="7480">600</cx:pt>
          <cx:pt idx="7481">600</cx:pt>
          <cx:pt idx="7482">600</cx:pt>
          <cx:pt idx="7483">600</cx:pt>
          <cx:pt idx="7484">600</cx:pt>
          <cx:pt idx="7485">600</cx:pt>
          <cx:pt idx="7486">600</cx:pt>
          <cx:pt idx="7487">600</cx:pt>
          <cx:pt idx="7488">600</cx:pt>
          <cx:pt idx="7489">600</cx:pt>
          <cx:pt idx="7490">600</cx:pt>
          <cx:pt idx="7491">600</cx:pt>
          <cx:pt idx="7492">600</cx:pt>
          <cx:pt idx="7493">600</cx:pt>
          <cx:pt idx="7494">600</cx:pt>
          <cx:pt idx="7495">600</cx:pt>
          <cx:pt idx="7496">600</cx:pt>
          <cx:pt idx="7497">600</cx:pt>
          <cx:pt idx="7498">600</cx:pt>
          <cx:pt idx="7499">600</cx:pt>
          <cx:pt idx="7500">600</cx:pt>
          <cx:pt idx="7501">600</cx:pt>
          <cx:pt idx="7502">600</cx:pt>
          <cx:pt idx="7503">600</cx:pt>
          <cx:pt idx="7504">600</cx:pt>
          <cx:pt idx="7505">600</cx:pt>
          <cx:pt idx="7506">600</cx:pt>
          <cx:pt idx="7507">600</cx:pt>
          <cx:pt idx="7508">600</cx:pt>
          <cx:pt idx="7509">600</cx:pt>
          <cx:pt idx="7510">600</cx:pt>
          <cx:pt idx="7511">600</cx:pt>
          <cx:pt idx="7512">600</cx:pt>
          <cx:pt idx="7513">600</cx:pt>
          <cx:pt idx="7514">600</cx:pt>
          <cx:pt idx="7515">600</cx:pt>
          <cx:pt idx="7516">600</cx:pt>
          <cx:pt idx="7517">600</cx:pt>
          <cx:pt idx="7518">600</cx:pt>
          <cx:pt idx="7519">600</cx:pt>
          <cx:pt idx="7520">600</cx:pt>
          <cx:pt idx="7521">600</cx:pt>
          <cx:pt idx="7522">600</cx:pt>
          <cx:pt idx="7523">600</cx:pt>
          <cx:pt idx="7524">600</cx:pt>
          <cx:pt idx="7525">600</cx:pt>
          <cx:pt idx="7526">600</cx:pt>
          <cx:pt idx="7527">600</cx:pt>
          <cx:pt idx="7528">600</cx:pt>
          <cx:pt idx="7529">600</cx:pt>
          <cx:pt idx="7530">600</cx:pt>
          <cx:pt idx="7531">600</cx:pt>
          <cx:pt idx="7532">600</cx:pt>
          <cx:pt idx="7533">600</cx:pt>
          <cx:pt idx="7534">600</cx:pt>
          <cx:pt idx="7535">600</cx:pt>
          <cx:pt idx="7536">600</cx:pt>
          <cx:pt idx="7537">600</cx:pt>
          <cx:pt idx="7538">600</cx:pt>
          <cx:pt idx="7539">600</cx:pt>
          <cx:pt idx="7540">600</cx:pt>
          <cx:pt idx="7541">600</cx:pt>
          <cx:pt idx="7542">600</cx:pt>
          <cx:pt idx="7543">600</cx:pt>
          <cx:pt idx="7544">600</cx:pt>
          <cx:pt idx="7545">600</cx:pt>
          <cx:pt idx="7546">600</cx:pt>
          <cx:pt idx="7547">600</cx:pt>
          <cx:pt idx="7548">600</cx:pt>
          <cx:pt idx="7549">600</cx:pt>
          <cx:pt idx="7550">600</cx:pt>
          <cx:pt idx="7551">600</cx:pt>
          <cx:pt idx="7552">600</cx:pt>
          <cx:pt idx="7553">600</cx:pt>
          <cx:pt idx="7554">600</cx:pt>
          <cx:pt idx="7555">600</cx:pt>
          <cx:pt idx="7556">600</cx:pt>
          <cx:pt idx="7557">600</cx:pt>
          <cx:pt idx="7558">600</cx:pt>
          <cx:pt idx="7559">600</cx:pt>
          <cx:pt idx="7560">600</cx:pt>
          <cx:pt idx="7561">600</cx:pt>
          <cx:pt idx="7562">600</cx:pt>
          <cx:pt idx="7563">600</cx:pt>
          <cx:pt idx="7564">600</cx:pt>
          <cx:pt idx="7565">600</cx:pt>
          <cx:pt idx="7566">600</cx:pt>
          <cx:pt idx="7567">600</cx:pt>
          <cx:pt idx="7568">600</cx:pt>
          <cx:pt idx="7569">600</cx:pt>
          <cx:pt idx="7570">600</cx:pt>
          <cx:pt idx="7571">600</cx:pt>
          <cx:pt idx="7572">600</cx:pt>
          <cx:pt idx="7573">600</cx:pt>
          <cx:pt idx="7574">600</cx:pt>
          <cx:pt idx="7575">600</cx:pt>
          <cx:pt idx="7576">600</cx:pt>
          <cx:pt idx="7577">600</cx:pt>
          <cx:pt idx="7578">600</cx:pt>
          <cx:pt idx="7579">600</cx:pt>
          <cx:pt idx="7580">600</cx:pt>
          <cx:pt idx="7581">600</cx:pt>
          <cx:pt idx="7582">600</cx:pt>
          <cx:pt idx="7583">600</cx:pt>
          <cx:pt idx="7584">600</cx:pt>
          <cx:pt idx="7585">600</cx:pt>
          <cx:pt idx="7586">600</cx:pt>
          <cx:pt idx="7587">600</cx:pt>
          <cx:pt idx="7588">600</cx:pt>
          <cx:pt idx="7589">600</cx:pt>
          <cx:pt idx="7590">600</cx:pt>
          <cx:pt idx="7591">600</cx:pt>
          <cx:pt idx="7592">600</cx:pt>
          <cx:pt idx="7593">600</cx:pt>
          <cx:pt idx="7594">600</cx:pt>
          <cx:pt idx="7595">600</cx:pt>
          <cx:pt idx="7596">600</cx:pt>
          <cx:pt idx="7597">600</cx:pt>
          <cx:pt idx="7598">600</cx:pt>
          <cx:pt idx="7599">600</cx:pt>
          <cx:pt idx="7600">600</cx:pt>
          <cx:pt idx="7601">600</cx:pt>
          <cx:pt idx="7602">600</cx:pt>
          <cx:pt idx="7603">600</cx:pt>
          <cx:pt idx="7604">600</cx:pt>
          <cx:pt idx="7605">600</cx:pt>
          <cx:pt idx="7606">600</cx:pt>
          <cx:pt idx="7607">600</cx:pt>
          <cx:pt idx="7608">600</cx:pt>
          <cx:pt idx="7609">600</cx:pt>
          <cx:pt idx="7610">600</cx:pt>
          <cx:pt idx="7611">600</cx:pt>
          <cx:pt idx="7612">600</cx:pt>
          <cx:pt idx="7613">600</cx:pt>
          <cx:pt idx="7614">600</cx:pt>
          <cx:pt idx="7615">600</cx:pt>
          <cx:pt idx="7616">600</cx:pt>
          <cx:pt idx="7617">600</cx:pt>
          <cx:pt idx="7618">600</cx:pt>
          <cx:pt idx="7619">600</cx:pt>
          <cx:pt idx="7620">600</cx:pt>
          <cx:pt idx="7621">600</cx:pt>
          <cx:pt idx="7622">600</cx:pt>
          <cx:pt idx="7623">600</cx:pt>
          <cx:pt idx="7624">600</cx:pt>
          <cx:pt idx="7625">600</cx:pt>
          <cx:pt idx="7626">600</cx:pt>
          <cx:pt idx="7627">600</cx:pt>
          <cx:pt idx="7628">600</cx:pt>
          <cx:pt idx="7629">600</cx:pt>
          <cx:pt idx="7630">600</cx:pt>
          <cx:pt idx="7631">600</cx:pt>
          <cx:pt idx="7632">600</cx:pt>
          <cx:pt idx="7633">600</cx:pt>
          <cx:pt idx="7634">600</cx:pt>
          <cx:pt idx="7635">600</cx:pt>
          <cx:pt idx="7636">600</cx:pt>
          <cx:pt idx="7637">600</cx:pt>
          <cx:pt idx="7638">600</cx:pt>
          <cx:pt idx="7639">600</cx:pt>
          <cx:pt idx="7640">600</cx:pt>
          <cx:pt idx="7641">600</cx:pt>
          <cx:pt idx="7642">600</cx:pt>
          <cx:pt idx="7643">600</cx:pt>
          <cx:pt idx="7644">600</cx:pt>
          <cx:pt idx="7645">600</cx:pt>
          <cx:pt idx="7646">600</cx:pt>
          <cx:pt idx="7647">600</cx:pt>
          <cx:pt idx="7648">600</cx:pt>
          <cx:pt idx="7649">600</cx:pt>
          <cx:pt idx="7650">600</cx:pt>
          <cx:pt idx="7651">600</cx:pt>
          <cx:pt idx="7652">600</cx:pt>
          <cx:pt idx="7653">600</cx:pt>
          <cx:pt idx="7654">600</cx:pt>
          <cx:pt idx="7655">600</cx:pt>
          <cx:pt idx="7656">600</cx:pt>
          <cx:pt idx="7657">600</cx:pt>
          <cx:pt idx="7658">600</cx:pt>
          <cx:pt idx="7659">600</cx:pt>
          <cx:pt idx="7660">600</cx:pt>
          <cx:pt idx="7661">600</cx:pt>
          <cx:pt idx="7662">600</cx:pt>
          <cx:pt idx="7663">600</cx:pt>
          <cx:pt idx="7664">600</cx:pt>
          <cx:pt idx="7665">600</cx:pt>
          <cx:pt idx="7666">600</cx:pt>
          <cx:pt idx="7667">600</cx:pt>
          <cx:pt idx="7668">600</cx:pt>
          <cx:pt idx="7669">600</cx:pt>
          <cx:pt idx="7670">600</cx:pt>
          <cx:pt idx="7671">600</cx:pt>
          <cx:pt idx="7672">600</cx:pt>
          <cx:pt idx="7673">600</cx:pt>
          <cx:pt idx="7674">600</cx:pt>
          <cx:pt idx="7675">600</cx:pt>
          <cx:pt idx="7676">600</cx:pt>
          <cx:pt idx="7677">600</cx:pt>
          <cx:pt idx="7678">600</cx:pt>
          <cx:pt idx="7679">600</cx:pt>
          <cx:pt idx="7680">600</cx:pt>
          <cx:pt idx="7681">600</cx:pt>
          <cx:pt idx="7682">600</cx:pt>
          <cx:pt idx="7683">600</cx:pt>
          <cx:pt idx="7684">600</cx:pt>
          <cx:pt idx="7685">600</cx:pt>
          <cx:pt idx="7686">600</cx:pt>
          <cx:pt idx="7687">600</cx:pt>
          <cx:pt idx="7688">600</cx:pt>
          <cx:pt idx="7689">600</cx:pt>
          <cx:pt idx="7690">600</cx:pt>
          <cx:pt idx="7691">600</cx:pt>
          <cx:pt idx="7692">600</cx:pt>
          <cx:pt idx="7693">600</cx:pt>
          <cx:pt idx="7694">600</cx:pt>
          <cx:pt idx="7695">600</cx:pt>
          <cx:pt idx="7696">600</cx:pt>
          <cx:pt idx="7697">600</cx:pt>
          <cx:pt idx="7698">600</cx:pt>
          <cx:pt idx="7699">600</cx:pt>
          <cx:pt idx="7700">600</cx:pt>
          <cx:pt idx="7701">600</cx:pt>
          <cx:pt idx="7702">600</cx:pt>
          <cx:pt idx="7703">600</cx:pt>
          <cx:pt idx="7704">600</cx:pt>
          <cx:pt idx="7705">600</cx:pt>
          <cx:pt idx="7706">600</cx:pt>
          <cx:pt idx="7707">600</cx:pt>
          <cx:pt idx="7708">600</cx:pt>
          <cx:pt idx="7709">600</cx:pt>
          <cx:pt idx="7710">600</cx:pt>
          <cx:pt idx="7711">600</cx:pt>
          <cx:pt idx="7712">600</cx:pt>
          <cx:pt idx="7713">600</cx:pt>
          <cx:pt idx="7714">600</cx:pt>
          <cx:pt idx="7715">600</cx:pt>
          <cx:pt idx="7716">600</cx:pt>
          <cx:pt idx="7717">600</cx:pt>
          <cx:pt idx="7718">600</cx:pt>
          <cx:pt idx="7719">600</cx:pt>
          <cx:pt idx="7720">600</cx:pt>
          <cx:pt idx="7721">600</cx:pt>
          <cx:pt idx="7722">600</cx:pt>
          <cx:pt idx="7723">600</cx:pt>
          <cx:pt idx="7724">610</cx:pt>
          <cx:pt idx="7725">610</cx:pt>
          <cx:pt idx="7726">610</cx:pt>
          <cx:pt idx="7727">610</cx:pt>
          <cx:pt idx="7728">610</cx:pt>
          <cx:pt idx="7729">610</cx:pt>
          <cx:pt idx="7730">610</cx:pt>
          <cx:pt idx="7731">610</cx:pt>
          <cx:pt idx="7732">610</cx:pt>
          <cx:pt idx="7733">610</cx:pt>
          <cx:pt idx="7734">610</cx:pt>
          <cx:pt idx="7735">610</cx:pt>
          <cx:pt idx="7736">610</cx:pt>
          <cx:pt idx="7737">610</cx:pt>
          <cx:pt idx="7738">610</cx:pt>
          <cx:pt idx="7739">610</cx:pt>
          <cx:pt idx="7740">610</cx:pt>
          <cx:pt idx="7741">610</cx:pt>
          <cx:pt idx="7742">610</cx:pt>
          <cx:pt idx="7743">610</cx:pt>
          <cx:pt idx="7744">610</cx:pt>
          <cx:pt idx="7745">610</cx:pt>
          <cx:pt idx="7746">610</cx:pt>
          <cx:pt idx="7747">610</cx:pt>
          <cx:pt idx="7748">610</cx:pt>
          <cx:pt idx="7749">610</cx:pt>
          <cx:pt idx="7750">610</cx:pt>
          <cx:pt idx="7751">610</cx:pt>
          <cx:pt idx="7752">610</cx:pt>
          <cx:pt idx="7753">610</cx:pt>
          <cx:pt idx="7754">610</cx:pt>
          <cx:pt idx="7755">610</cx:pt>
          <cx:pt idx="7756">610</cx:pt>
          <cx:pt idx="7757">610</cx:pt>
          <cx:pt idx="7758">610</cx:pt>
          <cx:pt idx="7759">610</cx:pt>
          <cx:pt idx="7760">610</cx:pt>
          <cx:pt idx="7761">610</cx:pt>
          <cx:pt idx="7762">610</cx:pt>
          <cx:pt idx="7763">610</cx:pt>
          <cx:pt idx="7764">610</cx:pt>
          <cx:pt idx="7765">610</cx:pt>
          <cx:pt idx="7766">610</cx:pt>
          <cx:pt idx="7767">610</cx:pt>
          <cx:pt idx="7768">610</cx:pt>
          <cx:pt idx="7769">610</cx:pt>
          <cx:pt idx="7770">610</cx:pt>
          <cx:pt idx="7771">610</cx:pt>
          <cx:pt idx="7772">610</cx:pt>
          <cx:pt idx="7773">610</cx:pt>
          <cx:pt idx="7774">610</cx:pt>
          <cx:pt idx="7775">610</cx:pt>
          <cx:pt idx="7776">610</cx:pt>
          <cx:pt idx="7777">610</cx:pt>
          <cx:pt idx="7778">610</cx:pt>
          <cx:pt idx="7779">610</cx:pt>
          <cx:pt idx="7780">610</cx:pt>
          <cx:pt idx="7781">610</cx:pt>
          <cx:pt idx="7782">610</cx:pt>
          <cx:pt idx="7783">610</cx:pt>
          <cx:pt idx="7784">610</cx:pt>
          <cx:pt idx="7785">610</cx:pt>
          <cx:pt idx="7786">610</cx:pt>
          <cx:pt idx="7787">610</cx:pt>
          <cx:pt idx="7788">610</cx:pt>
          <cx:pt idx="7789">610</cx:pt>
          <cx:pt idx="7790">610</cx:pt>
          <cx:pt idx="7791">610</cx:pt>
          <cx:pt idx="7792">610</cx:pt>
          <cx:pt idx="7793">610</cx:pt>
          <cx:pt idx="7794">610</cx:pt>
          <cx:pt idx="7795">610</cx:pt>
          <cx:pt idx="7796">610</cx:pt>
          <cx:pt idx="7797">610</cx:pt>
          <cx:pt idx="7798">610</cx:pt>
          <cx:pt idx="7799">610</cx:pt>
          <cx:pt idx="7800">610</cx:pt>
          <cx:pt idx="7801">610</cx:pt>
          <cx:pt idx="7802">610</cx:pt>
          <cx:pt idx="7803">610</cx:pt>
          <cx:pt idx="7804">610</cx:pt>
          <cx:pt idx="7805">610</cx:pt>
          <cx:pt idx="7806">610</cx:pt>
          <cx:pt idx="7807">610</cx:pt>
          <cx:pt idx="7808">610</cx:pt>
          <cx:pt idx="7809">610</cx:pt>
          <cx:pt idx="7810">610</cx:pt>
          <cx:pt idx="7811">610</cx:pt>
          <cx:pt idx="7812">610</cx:pt>
          <cx:pt idx="7813">610</cx:pt>
          <cx:pt idx="7814">610</cx:pt>
          <cx:pt idx="7815">610</cx:pt>
          <cx:pt idx="7816">610</cx:pt>
          <cx:pt idx="7817">610</cx:pt>
          <cx:pt idx="7818">610</cx:pt>
          <cx:pt idx="7819">610</cx:pt>
          <cx:pt idx="7820">610</cx:pt>
          <cx:pt idx="7821">610</cx:pt>
          <cx:pt idx="7822">610</cx:pt>
          <cx:pt idx="7823">610</cx:pt>
          <cx:pt idx="7824">610</cx:pt>
          <cx:pt idx="7825">610</cx:pt>
          <cx:pt idx="7826">610</cx:pt>
          <cx:pt idx="7827">610</cx:pt>
          <cx:pt idx="7828">610</cx:pt>
          <cx:pt idx="7829">610</cx:pt>
          <cx:pt idx="7830">610</cx:pt>
          <cx:pt idx="7831">610</cx:pt>
          <cx:pt idx="7832">610</cx:pt>
          <cx:pt idx="7833">610</cx:pt>
          <cx:pt idx="7834">610</cx:pt>
          <cx:pt idx="7835">610</cx:pt>
          <cx:pt idx="7836">610</cx:pt>
          <cx:pt idx="7837">610</cx:pt>
          <cx:pt idx="7838">610</cx:pt>
          <cx:pt idx="7839">610</cx:pt>
          <cx:pt idx="7840">610</cx:pt>
          <cx:pt idx="7841">610</cx:pt>
          <cx:pt idx="7842">610</cx:pt>
          <cx:pt idx="7843">610</cx:pt>
          <cx:pt idx="7844">610</cx:pt>
          <cx:pt idx="7845">610</cx:pt>
          <cx:pt idx="7846">610</cx:pt>
          <cx:pt idx="7847">610</cx:pt>
          <cx:pt idx="7848">610</cx:pt>
          <cx:pt idx="7849">610</cx:pt>
          <cx:pt idx="7850">610</cx:pt>
          <cx:pt idx="7851">610</cx:pt>
          <cx:pt idx="7852">610</cx:pt>
          <cx:pt idx="7853">610</cx:pt>
          <cx:pt idx="7854">610</cx:pt>
          <cx:pt idx="7855">610</cx:pt>
          <cx:pt idx="7856">610</cx:pt>
          <cx:pt idx="7857">610</cx:pt>
          <cx:pt idx="7858">610</cx:pt>
          <cx:pt idx="7859">610</cx:pt>
          <cx:pt idx="7860">610</cx:pt>
          <cx:pt idx="7861">610</cx:pt>
          <cx:pt idx="7862">610</cx:pt>
          <cx:pt idx="7863">610</cx:pt>
          <cx:pt idx="7864">610</cx:pt>
          <cx:pt idx="7865">610</cx:pt>
          <cx:pt idx="7866">610</cx:pt>
          <cx:pt idx="7867">610</cx:pt>
          <cx:pt idx="7868">610</cx:pt>
          <cx:pt idx="7869">610</cx:pt>
          <cx:pt idx="7870">610</cx:pt>
          <cx:pt idx="7871">610</cx:pt>
          <cx:pt idx="7872">610</cx:pt>
          <cx:pt idx="7873">610</cx:pt>
          <cx:pt idx="7874">610</cx:pt>
          <cx:pt idx="7875">610</cx:pt>
          <cx:pt idx="7876">610</cx:pt>
          <cx:pt idx="7877">610</cx:pt>
          <cx:pt idx="7878">610</cx:pt>
          <cx:pt idx="7879">610</cx:pt>
          <cx:pt idx="7880">610</cx:pt>
          <cx:pt idx="7881">610</cx:pt>
          <cx:pt idx="7882">610</cx:pt>
          <cx:pt idx="7883">610</cx:pt>
          <cx:pt idx="7884">610</cx:pt>
          <cx:pt idx="7885">610</cx:pt>
          <cx:pt idx="7886">610</cx:pt>
          <cx:pt idx="7887">610</cx:pt>
          <cx:pt idx="7888">610</cx:pt>
          <cx:pt idx="7889">610</cx:pt>
          <cx:pt idx="7890">610</cx:pt>
          <cx:pt idx="7891">610</cx:pt>
          <cx:pt idx="7892">610</cx:pt>
          <cx:pt idx="7893">610</cx:pt>
          <cx:pt idx="7894">610</cx:pt>
          <cx:pt idx="7895">610</cx:pt>
          <cx:pt idx="7896">610</cx:pt>
          <cx:pt idx="7897">610</cx:pt>
          <cx:pt idx="7898">620</cx:pt>
          <cx:pt idx="7899">620</cx:pt>
          <cx:pt idx="7900">620</cx:pt>
          <cx:pt idx="7901">620</cx:pt>
          <cx:pt idx="7902">620</cx:pt>
          <cx:pt idx="7903">620</cx:pt>
          <cx:pt idx="7904">620</cx:pt>
          <cx:pt idx="7905">620</cx:pt>
          <cx:pt idx="7906">620</cx:pt>
          <cx:pt idx="7907">620</cx:pt>
          <cx:pt idx="7908">620</cx:pt>
          <cx:pt idx="7909">620</cx:pt>
          <cx:pt idx="7910">620</cx:pt>
          <cx:pt idx="7911">620</cx:pt>
          <cx:pt idx="7912">620</cx:pt>
          <cx:pt idx="7913">620</cx:pt>
          <cx:pt idx="7914">620</cx:pt>
          <cx:pt idx="7915">620</cx:pt>
          <cx:pt idx="7916">620</cx:pt>
          <cx:pt idx="7917">620</cx:pt>
          <cx:pt idx="7918">620</cx:pt>
          <cx:pt idx="7919">620</cx:pt>
          <cx:pt idx="7920">620</cx:pt>
          <cx:pt idx="7921">620</cx:pt>
          <cx:pt idx="7922">620</cx:pt>
          <cx:pt idx="7923">620</cx:pt>
          <cx:pt idx="7924">620</cx:pt>
          <cx:pt idx="7925">620</cx:pt>
          <cx:pt idx="7926">620</cx:pt>
          <cx:pt idx="7927">620</cx:pt>
          <cx:pt idx="7928">620</cx:pt>
          <cx:pt idx="7929">620</cx:pt>
          <cx:pt idx="7930">620</cx:pt>
          <cx:pt idx="7931">620</cx:pt>
          <cx:pt idx="7932">620</cx:pt>
          <cx:pt idx="7933">620</cx:pt>
          <cx:pt idx="7934">620</cx:pt>
          <cx:pt idx="7935">620</cx:pt>
          <cx:pt idx="7936">620</cx:pt>
          <cx:pt idx="7937">620</cx:pt>
          <cx:pt idx="7938">620</cx:pt>
          <cx:pt idx="7939">620</cx:pt>
          <cx:pt idx="7940">620</cx:pt>
          <cx:pt idx="7941">620</cx:pt>
          <cx:pt idx="7942">620</cx:pt>
          <cx:pt idx="7943">620</cx:pt>
          <cx:pt idx="7944">620</cx:pt>
          <cx:pt idx="7945">620</cx:pt>
          <cx:pt idx="7946">620</cx:pt>
          <cx:pt idx="7947">620</cx:pt>
          <cx:pt idx="7948">620</cx:pt>
          <cx:pt idx="7949">620</cx:pt>
          <cx:pt idx="7950">620</cx:pt>
          <cx:pt idx="7951">620</cx:pt>
          <cx:pt idx="7952">620</cx:pt>
          <cx:pt idx="7953">620</cx:pt>
          <cx:pt idx="7954">620</cx:pt>
          <cx:pt idx="7955">620</cx:pt>
          <cx:pt idx="7956">620</cx:pt>
          <cx:pt idx="7957">620</cx:pt>
          <cx:pt idx="7958">620</cx:pt>
          <cx:pt idx="7959">620</cx:pt>
          <cx:pt idx="7960">620</cx:pt>
          <cx:pt idx="7961">620</cx:pt>
          <cx:pt idx="7962">620</cx:pt>
          <cx:pt idx="7963">620</cx:pt>
          <cx:pt idx="7964">620</cx:pt>
          <cx:pt idx="7965">620</cx:pt>
          <cx:pt idx="7966">620</cx:pt>
          <cx:pt idx="7967">620</cx:pt>
          <cx:pt idx="7968">620</cx:pt>
          <cx:pt idx="7969">620</cx:pt>
          <cx:pt idx="7970">620</cx:pt>
          <cx:pt idx="7971">620</cx:pt>
          <cx:pt idx="7972">620</cx:pt>
          <cx:pt idx="7973">620</cx:pt>
          <cx:pt idx="7974">620</cx:pt>
          <cx:pt idx="7975">620</cx:pt>
          <cx:pt idx="7976">620</cx:pt>
          <cx:pt idx="7977">620</cx:pt>
          <cx:pt idx="7978">620</cx:pt>
          <cx:pt idx="7979">620</cx:pt>
          <cx:pt idx="7980">620</cx:pt>
          <cx:pt idx="7981">620</cx:pt>
          <cx:pt idx="7982">620</cx:pt>
          <cx:pt idx="7983">620</cx:pt>
          <cx:pt idx="7984">620</cx:pt>
          <cx:pt idx="7985">620</cx:pt>
          <cx:pt idx="7986">620</cx:pt>
          <cx:pt idx="7987">620</cx:pt>
          <cx:pt idx="7988">620</cx:pt>
          <cx:pt idx="7989">620</cx:pt>
          <cx:pt idx="7990">620</cx:pt>
          <cx:pt idx="7991">620</cx:pt>
          <cx:pt idx="7992">620</cx:pt>
          <cx:pt idx="7993">620</cx:pt>
          <cx:pt idx="7994">620</cx:pt>
          <cx:pt idx="7995">620</cx:pt>
          <cx:pt idx="7996">620</cx:pt>
          <cx:pt idx="7997">620</cx:pt>
          <cx:pt idx="7998">620</cx:pt>
          <cx:pt idx="7999">620</cx:pt>
          <cx:pt idx="8000">620</cx:pt>
          <cx:pt idx="8001">620</cx:pt>
          <cx:pt idx="8002">620</cx:pt>
          <cx:pt idx="8003">620</cx:pt>
          <cx:pt idx="8004">620</cx:pt>
          <cx:pt idx="8005">620</cx:pt>
          <cx:pt idx="8006">620</cx:pt>
          <cx:pt idx="8007">620</cx:pt>
          <cx:pt idx="8008">620</cx:pt>
          <cx:pt idx="8009">620</cx:pt>
          <cx:pt idx="8010">620</cx:pt>
          <cx:pt idx="8011">620</cx:pt>
          <cx:pt idx="8012">620</cx:pt>
          <cx:pt idx="8013">620</cx:pt>
          <cx:pt idx="8014">620</cx:pt>
          <cx:pt idx="8015">620</cx:pt>
          <cx:pt idx="8016">620</cx:pt>
          <cx:pt idx="8017">620</cx:pt>
          <cx:pt idx="8018">620</cx:pt>
          <cx:pt idx="8019">620</cx:pt>
          <cx:pt idx="8020">620</cx:pt>
          <cx:pt idx="8021">620</cx:pt>
          <cx:pt idx="8022">620</cx:pt>
          <cx:pt idx="8023">620</cx:pt>
          <cx:pt idx="8024">620</cx:pt>
          <cx:pt idx="8025">620</cx:pt>
          <cx:pt idx="8026">620</cx:pt>
          <cx:pt idx="8027">620</cx:pt>
          <cx:pt idx="8028">620</cx:pt>
          <cx:pt idx="8029">620</cx:pt>
          <cx:pt idx="8030">620</cx:pt>
          <cx:pt idx="8031">620</cx:pt>
          <cx:pt idx="8032">620</cx:pt>
          <cx:pt idx="8033">620</cx:pt>
          <cx:pt idx="8034">620</cx:pt>
          <cx:pt idx="8035">620</cx:pt>
          <cx:pt idx="8036">620</cx:pt>
          <cx:pt idx="8037">620</cx:pt>
          <cx:pt idx="8038">620</cx:pt>
          <cx:pt idx="8039">620</cx:pt>
          <cx:pt idx="8040">620</cx:pt>
          <cx:pt idx="8041">620</cx:pt>
          <cx:pt idx="8042">620</cx:pt>
          <cx:pt idx="8043">620</cx:pt>
          <cx:pt idx="8044">620</cx:pt>
          <cx:pt idx="8045">620</cx:pt>
          <cx:pt idx="8046">620</cx:pt>
          <cx:pt idx="8047">620</cx:pt>
          <cx:pt idx="8048">620</cx:pt>
          <cx:pt idx="8049">620</cx:pt>
          <cx:pt idx="8050">620</cx:pt>
          <cx:pt idx="8051">620</cx:pt>
          <cx:pt idx="8052">620</cx:pt>
          <cx:pt idx="8053">620</cx:pt>
          <cx:pt idx="8054">620</cx:pt>
          <cx:pt idx="8055">620</cx:pt>
          <cx:pt idx="8056">620</cx:pt>
          <cx:pt idx="8057">620</cx:pt>
          <cx:pt idx="8058">620</cx:pt>
          <cx:pt idx="8059">620</cx:pt>
          <cx:pt idx="8060">620</cx:pt>
          <cx:pt idx="8061">620</cx:pt>
          <cx:pt idx="8062">620</cx:pt>
          <cx:pt idx="8063">620</cx:pt>
          <cx:pt idx="8064">620</cx:pt>
          <cx:pt idx="8065">620</cx:pt>
          <cx:pt idx="8066">620</cx:pt>
          <cx:pt idx="8067">620</cx:pt>
          <cx:pt idx="8068">620</cx:pt>
          <cx:pt idx="8069">620</cx:pt>
          <cx:pt idx="8070">620</cx:pt>
          <cx:pt idx="8071">620</cx:pt>
          <cx:pt idx="8072">620</cx:pt>
          <cx:pt idx="8073">620</cx:pt>
          <cx:pt idx="8074">620</cx:pt>
          <cx:pt idx="8075">620</cx:pt>
          <cx:pt idx="8076">620</cx:pt>
          <cx:pt idx="8077">620</cx:pt>
          <cx:pt idx="8078">620</cx:pt>
          <cx:pt idx="8079">620</cx:pt>
          <cx:pt idx="8080">620</cx:pt>
          <cx:pt idx="8081">620</cx:pt>
          <cx:pt idx="8082">620</cx:pt>
          <cx:pt idx="8083">620</cx:pt>
          <cx:pt idx="8084">620</cx:pt>
          <cx:pt idx="8085">620</cx:pt>
          <cx:pt idx="8086">620</cx:pt>
          <cx:pt idx="8087">620</cx:pt>
          <cx:pt idx="8088">620</cx:pt>
          <cx:pt idx="8089">620</cx:pt>
          <cx:pt idx="8090">620</cx:pt>
          <cx:pt idx="8091">620</cx:pt>
          <cx:pt idx="8092">620</cx:pt>
          <cx:pt idx="8093">620</cx:pt>
          <cx:pt idx="8094">620</cx:pt>
          <cx:pt idx="8095">620</cx:pt>
          <cx:pt idx="8096">620</cx:pt>
          <cx:pt idx="8097">620</cx:pt>
          <cx:pt idx="8098">620</cx:pt>
          <cx:pt idx="8099">620</cx:pt>
          <cx:pt idx="8100">620</cx:pt>
          <cx:pt idx="8101">620</cx:pt>
          <cx:pt idx="8102">620</cx:pt>
          <cx:pt idx="8103">620</cx:pt>
          <cx:pt idx="8104">620</cx:pt>
          <cx:pt idx="8105">620</cx:pt>
          <cx:pt idx="8106">620</cx:pt>
          <cx:pt idx="8107">620</cx:pt>
          <cx:pt idx="8108">620</cx:pt>
          <cx:pt idx="8109">620</cx:pt>
          <cx:pt idx="8110">620</cx:pt>
          <cx:pt idx="8111">620</cx:pt>
          <cx:pt idx="8112">620</cx:pt>
          <cx:pt idx="8113">630</cx:pt>
          <cx:pt idx="8114">630</cx:pt>
          <cx:pt idx="8115">630</cx:pt>
          <cx:pt idx="8116">630</cx:pt>
          <cx:pt idx="8117">630</cx:pt>
          <cx:pt idx="8118">630</cx:pt>
          <cx:pt idx="8119">630</cx:pt>
          <cx:pt idx="8120">630</cx:pt>
          <cx:pt idx="8121">630</cx:pt>
          <cx:pt idx="8122">630</cx:pt>
          <cx:pt idx="8123">630</cx:pt>
          <cx:pt idx="8124">630</cx:pt>
          <cx:pt idx="8125">630</cx:pt>
          <cx:pt idx="8126">630</cx:pt>
          <cx:pt idx="8127">630</cx:pt>
          <cx:pt idx="8128">630</cx:pt>
          <cx:pt idx="8129">630</cx:pt>
          <cx:pt idx="8130">630</cx:pt>
          <cx:pt idx="8131">630</cx:pt>
          <cx:pt idx="8132">630</cx:pt>
          <cx:pt idx="8133">630</cx:pt>
          <cx:pt idx="8134">630</cx:pt>
          <cx:pt idx="8135">630</cx:pt>
          <cx:pt idx="8136">630</cx:pt>
          <cx:pt idx="8137">630</cx:pt>
          <cx:pt idx="8138">630</cx:pt>
          <cx:pt idx="8139">630</cx:pt>
          <cx:pt idx="8140">630</cx:pt>
          <cx:pt idx="8141">630</cx:pt>
          <cx:pt idx="8142">630</cx:pt>
          <cx:pt idx="8143">630</cx:pt>
          <cx:pt idx="8144">630</cx:pt>
          <cx:pt idx="8145">630</cx:pt>
          <cx:pt idx="8146">630</cx:pt>
          <cx:pt idx="8147">630</cx:pt>
          <cx:pt idx="8148">630</cx:pt>
          <cx:pt idx="8149">630</cx:pt>
          <cx:pt idx="8150">630</cx:pt>
          <cx:pt idx="8151">630</cx:pt>
          <cx:pt idx="8152">630</cx:pt>
          <cx:pt idx="8153">630</cx:pt>
          <cx:pt idx="8154">630</cx:pt>
          <cx:pt idx="8155">630</cx:pt>
          <cx:pt idx="8156">630</cx:pt>
          <cx:pt idx="8157">630</cx:pt>
          <cx:pt idx="8158">630</cx:pt>
          <cx:pt idx="8159">630</cx:pt>
          <cx:pt idx="8160">630</cx:pt>
          <cx:pt idx="8161">630</cx:pt>
          <cx:pt idx="8162">630</cx:pt>
          <cx:pt idx="8163">630</cx:pt>
          <cx:pt idx="8164">630</cx:pt>
          <cx:pt idx="8165">630</cx:pt>
          <cx:pt idx="8166">630</cx:pt>
          <cx:pt idx="8167">630</cx:pt>
          <cx:pt idx="8168">630</cx:pt>
          <cx:pt idx="8169">630</cx:pt>
          <cx:pt idx="8170">630</cx:pt>
          <cx:pt idx="8171">630</cx:pt>
          <cx:pt idx="8172">630</cx:pt>
          <cx:pt idx="8173">630</cx:pt>
          <cx:pt idx="8174">630</cx:pt>
          <cx:pt idx="8175">630</cx:pt>
          <cx:pt idx="8176">630</cx:pt>
          <cx:pt idx="8177">630</cx:pt>
          <cx:pt idx="8178">630</cx:pt>
          <cx:pt idx="8179">630</cx:pt>
          <cx:pt idx="8180">630</cx:pt>
          <cx:pt idx="8181">630</cx:pt>
          <cx:pt idx="8182">630</cx:pt>
          <cx:pt idx="8183">630</cx:pt>
          <cx:pt idx="8184">630</cx:pt>
          <cx:pt idx="8185">630</cx:pt>
          <cx:pt idx="8186">630</cx:pt>
          <cx:pt idx="8187">630</cx:pt>
          <cx:pt idx="8188">630</cx:pt>
          <cx:pt idx="8189">630</cx:pt>
          <cx:pt idx="8190">630</cx:pt>
          <cx:pt idx="8191">630</cx:pt>
          <cx:pt idx="8192">630</cx:pt>
          <cx:pt idx="8193">630</cx:pt>
          <cx:pt idx="8194">630</cx:pt>
          <cx:pt idx="8195">630</cx:pt>
          <cx:pt idx="8196">630</cx:pt>
          <cx:pt idx="8197">630</cx:pt>
          <cx:pt idx="8198">630</cx:pt>
          <cx:pt idx="8199">630</cx:pt>
          <cx:pt idx="8200">630</cx:pt>
          <cx:pt idx="8201">630</cx:pt>
          <cx:pt idx="8202">630</cx:pt>
          <cx:pt idx="8203">630</cx:pt>
          <cx:pt idx="8204">630</cx:pt>
          <cx:pt idx="8205">630</cx:pt>
          <cx:pt idx="8206">630</cx:pt>
          <cx:pt idx="8207">630</cx:pt>
          <cx:pt idx="8208">630</cx:pt>
          <cx:pt idx="8209">630</cx:pt>
          <cx:pt idx="8210">630</cx:pt>
          <cx:pt idx="8211">630</cx:pt>
          <cx:pt idx="8212">630</cx:pt>
          <cx:pt idx="8213">630</cx:pt>
          <cx:pt idx="8214">630</cx:pt>
          <cx:pt idx="8215">630</cx:pt>
          <cx:pt idx="8216">630</cx:pt>
          <cx:pt idx="8217">630</cx:pt>
          <cx:pt idx="8218">630</cx:pt>
          <cx:pt idx="8219">630</cx:pt>
          <cx:pt idx="8220">630</cx:pt>
          <cx:pt idx="8221">630</cx:pt>
          <cx:pt idx="8222">630</cx:pt>
          <cx:pt idx="8223">630</cx:pt>
          <cx:pt idx="8224">630</cx:pt>
          <cx:pt idx="8225">630</cx:pt>
          <cx:pt idx="8226">630</cx:pt>
          <cx:pt idx="8227">630</cx:pt>
          <cx:pt idx="8228">630</cx:pt>
          <cx:pt idx="8229">630</cx:pt>
          <cx:pt idx="8230">630</cx:pt>
          <cx:pt idx="8231">630</cx:pt>
          <cx:pt idx="8232">630</cx:pt>
          <cx:pt idx="8233">630</cx:pt>
          <cx:pt idx="8234">630</cx:pt>
          <cx:pt idx="8235">630</cx:pt>
          <cx:pt idx="8236">630</cx:pt>
          <cx:pt idx="8237">630</cx:pt>
          <cx:pt idx="8238">630</cx:pt>
          <cx:pt idx="8239">630</cx:pt>
          <cx:pt idx="8240">630</cx:pt>
          <cx:pt idx="8241">630</cx:pt>
          <cx:pt idx="8242">630</cx:pt>
          <cx:pt idx="8243">630</cx:pt>
          <cx:pt idx="8244">630</cx:pt>
          <cx:pt idx="8245">630</cx:pt>
          <cx:pt idx="8246">630</cx:pt>
          <cx:pt idx="8247">630</cx:pt>
          <cx:pt idx="8248">630</cx:pt>
          <cx:pt idx="8249">630</cx:pt>
          <cx:pt idx="8250">630</cx:pt>
          <cx:pt idx="8251">630</cx:pt>
          <cx:pt idx="8252">630</cx:pt>
          <cx:pt idx="8253">630</cx:pt>
          <cx:pt idx="8254">630</cx:pt>
          <cx:pt idx="8255">630</cx:pt>
          <cx:pt idx="8256">630</cx:pt>
          <cx:pt idx="8257">630</cx:pt>
          <cx:pt idx="8258">630</cx:pt>
          <cx:pt idx="8259">630</cx:pt>
          <cx:pt idx="8260">630</cx:pt>
          <cx:pt idx="8261">630</cx:pt>
          <cx:pt idx="8262">630</cx:pt>
          <cx:pt idx="8263">630</cx:pt>
          <cx:pt idx="8264">630</cx:pt>
          <cx:pt idx="8265">630</cx:pt>
          <cx:pt idx="8266">630</cx:pt>
          <cx:pt idx="8267">630</cx:pt>
          <cx:pt idx="8268">630</cx:pt>
          <cx:pt idx="8269">630</cx:pt>
          <cx:pt idx="8270">630</cx:pt>
          <cx:pt idx="8271">630</cx:pt>
          <cx:pt idx="8272">630</cx:pt>
          <cx:pt idx="8273">630</cx:pt>
          <cx:pt idx="8274">640</cx:pt>
          <cx:pt idx="8275">640</cx:pt>
          <cx:pt idx="8276">640</cx:pt>
          <cx:pt idx="8277">640</cx:pt>
          <cx:pt idx="8278">640</cx:pt>
          <cx:pt idx="8279">640</cx:pt>
          <cx:pt idx="8280">640</cx:pt>
          <cx:pt idx="8281">640</cx:pt>
          <cx:pt idx="8282">640</cx:pt>
          <cx:pt idx="8283">640</cx:pt>
          <cx:pt idx="8284">640</cx:pt>
          <cx:pt idx="8285">640</cx:pt>
          <cx:pt idx="8286">640</cx:pt>
          <cx:pt idx="8287">640</cx:pt>
          <cx:pt idx="8288">640</cx:pt>
          <cx:pt idx="8289">640</cx:pt>
          <cx:pt idx="8290">640</cx:pt>
          <cx:pt idx="8291">640</cx:pt>
          <cx:pt idx="8292">640</cx:pt>
          <cx:pt idx="8293">640</cx:pt>
          <cx:pt idx="8294">640</cx:pt>
          <cx:pt idx="8295">640</cx:pt>
          <cx:pt idx="8296">640</cx:pt>
          <cx:pt idx="8297">640</cx:pt>
          <cx:pt idx="8298">640</cx:pt>
          <cx:pt idx="8299">640</cx:pt>
          <cx:pt idx="8300">640</cx:pt>
          <cx:pt idx="8301">640</cx:pt>
          <cx:pt idx="8302">640</cx:pt>
          <cx:pt idx="8303">640</cx:pt>
          <cx:pt idx="8304">640</cx:pt>
          <cx:pt idx="8305">640</cx:pt>
          <cx:pt idx="8306">640</cx:pt>
          <cx:pt idx="8307">640</cx:pt>
          <cx:pt idx="8308">640</cx:pt>
          <cx:pt idx="8309">640</cx:pt>
          <cx:pt idx="8310">640</cx:pt>
          <cx:pt idx="8311">640</cx:pt>
          <cx:pt idx="8312">640</cx:pt>
          <cx:pt idx="8313">640</cx:pt>
          <cx:pt idx="8314">640</cx:pt>
          <cx:pt idx="8315">640</cx:pt>
          <cx:pt idx="8316">640</cx:pt>
          <cx:pt idx="8317">640</cx:pt>
          <cx:pt idx="8318">640</cx:pt>
          <cx:pt idx="8319">640</cx:pt>
          <cx:pt idx="8320">640</cx:pt>
          <cx:pt idx="8321">640</cx:pt>
          <cx:pt idx="8322">640</cx:pt>
          <cx:pt idx="8323">640</cx:pt>
          <cx:pt idx="8324">640</cx:pt>
          <cx:pt idx="8325">640</cx:pt>
          <cx:pt idx="8326">640</cx:pt>
          <cx:pt idx="8327">640</cx:pt>
          <cx:pt idx="8328">640</cx:pt>
          <cx:pt idx="8329">640</cx:pt>
          <cx:pt idx="8330">640</cx:pt>
          <cx:pt idx="8331">640</cx:pt>
          <cx:pt idx="8332">640</cx:pt>
          <cx:pt idx="8333">640</cx:pt>
          <cx:pt idx="8334">640</cx:pt>
          <cx:pt idx="8335">640</cx:pt>
          <cx:pt idx="8336">640</cx:pt>
          <cx:pt idx="8337">640</cx:pt>
          <cx:pt idx="8338">640</cx:pt>
          <cx:pt idx="8339">640</cx:pt>
          <cx:pt idx="8340">640</cx:pt>
          <cx:pt idx="8341">640</cx:pt>
          <cx:pt idx="8342">640</cx:pt>
          <cx:pt idx="8343">640</cx:pt>
          <cx:pt idx="8344">640</cx:pt>
          <cx:pt idx="8345">640</cx:pt>
          <cx:pt idx="8346">640</cx:pt>
          <cx:pt idx="8347">640</cx:pt>
          <cx:pt idx="8348">640</cx:pt>
          <cx:pt idx="8349">640</cx:pt>
          <cx:pt idx="8350">640</cx:pt>
          <cx:pt idx="8351">640</cx:pt>
          <cx:pt idx="8352">640</cx:pt>
          <cx:pt idx="8353">640</cx:pt>
          <cx:pt idx="8354">640</cx:pt>
          <cx:pt idx="8355">640</cx:pt>
          <cx:pt idx="8356">640</cx:pt>
          <cx:pt idx="8357">640</cx:pt>
          <cx:pt idx="8358">640</cx:pt>
          <cx:pt idx="8359">640</cx:pt>
          <cx:pt idx="8360">640</cx:pt>
          <cx:pt idx="8361">640</cx:pt>
          <cx:pt idx="8362">640</cx:pt>
          <cx:pt idx="8363">640</cx:pt>
          <cx:pt idx="8364">640</cx:pt>
          <cx:pt idx="8365">640</cx:pt>
          <cx:pt idx="8366">640</cx:pt>
          <cx:pt idx="8367">640</cx:pt>
          <cx:pt idx="8368">640</cx:pt>
          <cx:pt idx="8369">640</cx:pt>
          <cx:pt idx="8370">640</cx:pt>
          <cx:pt idx="8371">640</cx:pt>
          <cx:pt idx="8372">640</cx:pt>
          <cx:pt idx="8373">640</cx:pt>
          <cx:pt idx="8374">640</cx:pt>
          <cx:pt idx="8375">640</cx:pt>
          <cx:pt idx="8376">640</cx:pt>
          <cx:pt idx="8377">640</cx:pt>
          <cx:pt idx="8378">640</cx:pt>
          <cx:pt idx="8379">640</cx:pt>
          <cx:pt idx="8380">640</cx:pt>
          <cx:pt idx="8381">640</cx:pt>
          <cx:pt idx="8382">640</cx:pt>
          <cx:pt idx="8383">640</cx:pt>
          <cx:pt idx="8384">640</cx:pt>
          <cx:pt idx="8385">640</cx:pt>
          <cx:pt idx="8386">640</cx:pt>
          <cx:pt idx="8387">640</cx:pt>
          <cx:pt idx="8388">640</cx:pt>
          <cx:pt idx="8389">640</cx:pt>
          <cx:pt idx="8390">640</cx:pt>
          <cx:pt idx="8391">640</cx:pt>
          <cx:pt idx="8392">640</cx:pt>
          <cx:pt idx="8393">640</cx:pt>
          <cx:pt idx="8394">640</cx:pt>
          <cx:pt idx="8395">650</cx:pt>
          <cx:pt idx="8396">650</cx:pt>
          <cx:pt idx="8397">650</cx:pt>
          <cx:pt idx="8398">650</cx:pt>
          <cx:pt idx="8399">650</cx:pt>
          <cx:pt idx="8400">650</cx:pt>
          <cx:pt idx="8401">650</cx:pt>
          <cx:pt idx="8402">650</cx:pt>
          <cx:pt idx="8403">650</cx:pt>
          <cx:pt idx="8404">650</cx:pt>
          <cx:pt idx="8405">650</cx:pt>
          <cx:pt idx="8406">650</cx:pt>
          <cx:pt idx="8407">650</cx:pt>
          <cx:pt idx="8408">650</cx:pt>
          <cx:pt idx="8409">650</cx:pt>
          <cx:pt idx="8410">650</cx:pt>
          <cx:pt idx="8411">650</cx:pt>
          <cx:pt idx="8412">650</cx:pt>
          <cx:pt idx="8413">650</cx:pt>
          <cx:pt idx="8414">650</cx:pt>
          <cx:pt idx="8415">650</cx:pt>
          <cx:pt idx="8416">650</cx:pt>
          <cx:pt idx="8417">650</cx:pt>
          <cx:pt idx="8418">650</cx:pt>
          <cx:pt idx="8419">650</cx:pt>
          <cx:pt idx="8420">650</cx:pt>
          <cx:pt idx="8421">650</cx:pt>
          <cx:pt idx="8422">650</cx:pt>
          <cx:pt idx="8423">650</cx:pt>
          <cx:pt idx="8424">650</cx:pt>
          <cx:pt idx="8425">650</cx:pt>
          <cx:pt idx="8426">650</cx:pt>
          <cx:pt idx="8427">650</cx:pt>
          <cx:pt idx="8428">650</cx:pt>
          <cx:pt idx="8429">650</cx:pt>
          <cx:pt idx="8430">650</cx:pt>
          <cx:pt idx="8431">650</cx:pt>
          <cx:pt idx="8432">650</cx:pt>
          <cx:pt idx="8433">650</cx:pt>
          <cx:pt idx="8434">650</cx:pt>
          <cx:pt idx="8435">650</cx:pt>
          <cx:pt idx="8436">650</cx:pt>
          <cx:pt idx="8437">650</cx:pt>
          <cx:pt idx="8438">650</cx:pt>
          <cx:pt idx="8439">650</cx:pt>
          <cx:pt idx="8440">650</cx:pt>
          <cx:pt idx="8441">650</cx:pt>
          <cx:pt idx="8442">650</cx:pt>
          <cx:pt idx="8443">650</cx:pt>
          <cx:pt idx="8444">650</cx:pt>
          <cx:pt idx="8445">650</cx:pt>
          <cx:pt idx="8446">650</cx:pt>
          <cx:pt idx="8447">650</cx:pt>
          <cx:pt idx="8448">650</cx:pt>
          <cx:pt idx="8449">650</cx:pt>
          <cx:pt idx="8450">650</cx:pt>
          <cx:pt idx="8451">650</cx:pt>
          <cx:pt idx="8452">650</cx:pt>
          <cx:pt idx="8453">650</cx:pt>
          <cx:pt idx="8454">650</cx:pt>
          <cx:pt idx="8455">650</cx:pt>
          <cx:pt idx="8456">650</cx:pt>
          <cx:pt idx="8457">650</cx:pt>
          <cx:pt idx="8458">650</cx:pt>
          <cx:pt idx="8459">650</cx:pt>
          <cx:pt idx="8460">650</cx:pt>
          <cx:pt idx="8461">650</cx:pt>
          <cx:pt idx="8462">650</cx:pt>
          <cx:pt idx="8463">650</cx:pt>
          <cx:pt idx="8464">650</cx:pt>
          <cx:pt idx="8465">650</cx:pt>
          <cx:pt idx="8466">650</cx:pt>
          <cx:pt idx="8467">650</cx:pt>
          <cx:pt idx="8468">650</cx:pt>
          <cx:pt idx="8469">650</cx:pt>
          <cx:pt idx="8470">650</cx:pt>
          <cx:pt idx="8471">650</cx:pt>
          <cx:pt idx="8472">650</cx:pt>
          <cx:pt idx="8473">650</cx:pt>
          <cx:pt idx="8474">650</cx:pt>
          <cx:pt idx="8475">650</cx:pt>
          <cx:pt idx="8476">650</cx:pt>
          <cx:pt idx="8477">650</cx:pt>
          <cx:pt idx="8478">650</cx:pt>
          <cx:pt idx="8479">650</cx:pt>
          <cx:pt idx="8480">650</cx:pt>
          <cx:pt idx="8481">650</cx:pt>
          <cx:pt idx="8482">650</cx:pt>
          <cx:pt idx="8483">650</cx:pt>
          <cx:pt idx="8484">650</cx:pt>
          <cx:pt idx="8485">650</cx:pt>
          <cx:pt idx="8486">650</cx:pt>
          <cx:pt idx="8487">650</cx:pt>
          <cx:pt idx="8488">650</cx:pt>
          <cx:pt idx="8489">650</cx:pt>
          <cx:pt idx="8490">650</cx:pt>
          <cx:pt idx="8491">650</cx:pt>
          <cx:pt idx="8492">650</cx:pt>
          <cx:pt idx="8493">650</cx:pt>
          <cx:pt idx="8494">650</cx:pt>
          <cx:pt idx="8495">650</cx:pt>
          <cx:pt idx="8496">650</cx:pt>
          <cx:pt idx="8497">650</cx:pt>
          <cx:pt idx="8498">650</cx:pt>
          <cx:pt idx="8499">650</cx:pt>
          <cx:pt idx="8500">650</cx:pt>
          <cx:pt idx="8501">650</cx:pt>
          <cx:pt idx="8502">650</cx:pt>
          <cx:pt idx="8503">650</cx:pt>
          <cx:pt idx="8504">650</cx:pt>
          <cx:pt idx="8505">650</cx:pt>
          <cx:pt idx="8506">650</cx:pt>
          <cx:pt idx="8507">650</cx:pt>
          <cx:pt idx="8508">650</cx:pt>
          <cx:pt idx="8509">650</cx:pt>
          <cx:pt idx="8510">650</cx:pt>
          <cx:pt idx="8511">650</cx:pt>
          <cx:pt idx="8512">650</cx:pt>
          <cx:pt idx="8513">650</cx:pt>
          <cx:pt idx="8514">650</cx:pt>
          <cx:pt idx="8515">650</cx:pt>
          <cx:pt idx="8516">650</cx:pt>
          <cx:pt idx="8517">650</cx:pt>
          <cx:pt idx="8518">650</cx:pt>
          <cx:pt idx="8519">650</cx:pt>
          <cx:pt idx="8520">650</cx:pt>
          <cx:pt idx="8521">650</cx:pt>
          <cx:pt idx="8522">650</cx:pt>
          <cx:pt idx="8523">650</cx:pt>
          <cx:pt idx="8524">660</cx:pt>
          <cx:pt idx="8525">660</cx:pt>
          <cx:pt idx="8526">660</cx:pt>
          <cx:pt idx="8527">660</cx:pt>
          <cx:pt idx="8528">660</cx:pt>
          <cx:pt idx="8529">660</cx:pt>
          <cx:pt idx="8530">660</cx:pt>
          <cx:pt idx="8531">660</cx:pt>
          <cx:pt idx="8532">660</cx:pt>
          <cx:pt idx="8533">660</cx:pt>
          <cx:pt idx="8534">660</cx:pt>
          <cx:pt idx="8535">660</cx:pt>
          <cx:pt idx="8536">660</cx:pt>
          <cx:pt idx="8537">660</cx:pt>
          <cx:pt idx="8538">660</cx:pt>
          <cx:pt idx="8539">660</cx:pt>
          <cx:pt idx="8540">660</cx:pt>
          <cx:pt idx="8541">660</cx:pt>
          <cx:pt idx="8542">660</cx:pt>
          <cx:pt idx="8543">660</cx:pt>
          <cx:pt idx="8544">660</cx:pt>
          <cx:pt idx="8545">660</cx:pt>
          <cx:pt idx="8546">660</cx:pt>
          <cx:pt idx="8547">660</cx:pt>
          <cx:pt idx="8548">660</cx:pt>
          <cx:pt idx="8549">660</cx:pt>
          <cx:pt idx="8550">660</cx:pt>
          <cx:pt idx="8551">660</cx:pt>
          <cx:pt idx="8552">660</cx:pt>
          <cx:pt idx="8553">660</cx:pt>
          <cx:pt idx="8554">660</cx:pt>
          <cx:pt idx="8555">660</cx:pt>
          <cx:pt idx="8556">660</cx:pt>
          <cx:pt idx="8557">660</cx:pt>
          <cx:pt idx="8558">660</cx:pt>
          <cx:pt idx="8559">660</cx:pt>
          <cx:pt idx="8560">660</cx:pt>
          <cx:pt idx="8561">660</cx:pt>
          <cx:pt idx="8562">660</cx:pt>
          <cx:pt idx="8563">660</cx:pt>
          <cx:pt idx="8564">660</cx:pt>
          <cx:pt idx="8565">660</cx:pt>
          <cx:pt idx="8566">660</cx:pt>
          <cx:pt idx="8567">660</cx:pt>
          <cx:pt idx="8568">660</cx:pt>
          <cx:pt idx="8569">660</cx:pt>
          <cx:pt idx="8570">660</cx:pt>
          <cx:pt idx="8571">660</cx:pt>
          <cx:pt idx="8572">660</cx:pt>
          <cx:pt idx="8573">660</cx:pt>
          <cx:pt idx="8574">660</cx:pt>
          <cx:pt idx="8575">660</cx:pt>
          <cx:pt idx="8576">660</cx:pt>
          <cx:pt idx="8577">660</cx:pt>
          <cx:pt idx="8578">660</cx:pt>
          <cx:pt idx="8579">660</cx:pt>
          <cx:pt idx="8580">660</cx:pt>
          <cx:pt idx="8581">660</cx:pt>
          <cx:pt idx="8582">660</cx:pt>
          <cx:pt idx="8583">660</cx:pt>
          <cx:pt idx="8584">660</cx:pt>
          <cx:pt idx="8585">660</cx:pt>
          <cx:pt idx="8586">660</cx:pt>
          <cx:pt idx="8587">660</cx:pt>
          <cx:pt idx="8588">660</cx:pt>
          <cx:pt idx="8589">660</cx:pt>
          <cx:pt idx="8590">660</cx:pt>
          <cx:pt idx="8591">660</cx:pt>
          <cx:pt idx="8592">660</cx:pt>
          <cx:pt idx="8593">660</cx:pt>
          <cx:pt idx="8594">660</cx:pt>
          <cx:pt idx="8595">660</cx:pt>
          <cx:pt idx="8596">660</cx:pt>
          <cx:pt idx="8597">660</cx:pt>
          <cx:pt idx="8598">660</cx:pt>
          <cx:pt idx="8599">660</cx:pt>
          <cx:pt idx="8600">660</cx:pt>
          <cx:pt idx="8601">660</cx:pt>
          <cx:pt idx="8602">660</cx:pt>
          <cx:pt idx="8603">660</cx:pt>
          <cx:pt idx="8604">660</cx:pt>
          <cx:pt idx="8605">660</cx:pt>
          <cx:pt idx="8606">660</cx:pt>
          <cx:pt idx="8607">660</cx:pt>
          <cx:pt idx="8608">660</cx:pt>
          <cx:pt idx="8609">660</cx:pt>
          <cx:pt idx="8610">660</cx:pt>
          <cx:pt idx="8611">660</cx:pt>
          <cx:pt idx="8612">660</cx:pt>
          <cx:pt idx="8613">660</cx:pt>
          <cx:pt idx="8614">660</cx:pt>
          <cx:pt idx="8615">660</cx:pt>
          <cx:pt idx="8616">660</cx:pt>
          <cx:pt idx="8617">660</cx:pt>
          <cx:pt idx="8618">660</cx:pt>
          <cx:pt idx="8619">660</cx:pt>
          <cx:pt idx="8620">660</cx:pt>
          <cx:pt idx="8621">660</cx:pt>
          <cx:pt idx="8622">660</cx:pt>
          <cx:pt idx="8623">660</cx:pt>
          <cx:pt idx="8624">660</cx:pt>
          <cx:pt idx="8625">660</cx:pt>
          <cx:pt idx="8626">660</cx:pt>
          <cx:pt idx="8627">660</cx:pt>
          <cx:pt idx="8628">660</cx:pt>
          <cx:pt idx="8629">660</cx:pt>
          <cx:pt idx="8630">660</cx:pt>
          <cx:pt idx="8631">660</cx:pt>
          <cx:pt idx="8632">660</cx:pt>
          <cx:pt idx="8633">660</cx:pt>
          <cx:pt idx="8634">660</cx:pt>
          <cx:pt idx="8635">660</cx:pt>
          <cx:pt idx="8636">660</cx:pt>
          <cx:pt idx="8637">660</cx:pt>
          <cx:pt idx="8638">660</cx:pt>
          <cx:pt idx="8639">660</cx:pt>
          <cx:pt idx="8640">660</cx:pt>
          <cx:pt idx="8641">660</cx:pt>
          <cx:pt idx="8642">660</cx:pt>
          <cx:pt idx="8643">660</cx:pt>
          <cx:pt idx="8644">660</cx:pt>
          <cx:pt idx="8645">660</cx:pt>
          <cx:pt idx="8646">670</cx:pt>
          <cx:pt idx="8647">670</cx:pt>
          <cx:pt idx="8648">670</cx:pt>
          <cx:pt idx="8649">670</cx:pt>
          <cx:pt idx="8650">670</cx:pt>
          <cx:pt idx="8651">670</cx:pt>
          <cx:pt idx="8652">670</cx:pt>
          <cx:pt idx="8653">670</cx:pt>
          <cx:pt idx="8654">670</cx:pt>
          <cx:pt idx="8655">670</cx:pt>
          <cx:pt idx="8656">670</cx:pt>
          <cx:pt idx="8657">670</cx:pt>
          <cx:pt idx="8658">670</cx:pt>
          <cx:pt idx="8659">670</cx:pt>
          <cx:pt idx="8660">670</cx:pt>
          <cx:pt idx="8661">670</cx:pt>
          <cx:pt idx="8662">670</cx:pt>
          <cx:pt idx="8663">670</cx:pt>
          <cx:pt idx="8664">670</cx:pt>
          <cx:pt idx="8665">670</cx:pt>
          <cx:pt idx="8666">670</cx:pt>
          <cx:pt idx="8667">670</cx:pt>
          <cx:pt idx="8668">670</cx:pt>
          <cx:pt idx="8669">670</cx:pt>
          <cx:pt idx="8670">670</cx:pt>
          <cx:pt idx="8671">670</cx:pt>
          <cx:pt idx="8672">670</cx:pt>
          <cx:pt idx="8673">670</cx:pt>
          <cx:pt idx="8674">670</cx:pt>
          <cx:pt idx="8675">670</cx:pt>
          <cx:pt idx="8676">670</cx:pt>
          <cx:pt idx="8677">670</cx:pt>
          <cx:pt idx="8678">670</cx:pt>
          <cx:pt idx="8679">670</cx:pt>
          <cx:pt idx="8680">670</cx:pt>
          <cx:pt idx="8681">670</cx:pt>
          <cx:pt idx="8682">670</cx:pt>
          <cx:pt idx="8683">670</cx:pt>
          <cx:pt idx="8684">670</cx:pt>
          <cx:pt idx="8685">670</cx:pt>
          <cx:pt idx="8686">670</cx:pt>
          <cx:pt idx="8687">670</cx:pt>
          <cx:pt idx="8688">670</cx:pt>
          <cx:pt idx="8689">670</cx:pt>
          <cx:pt idx="8690">670</cx:pt>
          <cx:pt idx="8691">670</cx:pt>
          <cx:pt idx="8692">670</cx:pt>
          <cx:pt idx="8693">670</cx:pt>
          <cx:pt idx="8694">670</cx:pt>
          <cx:pt idx="8695">670</cx:pt>
          <cx:pt idx="8696">670</cx:pt>
          <cx:pt idx="8697">670</cx:pt>
          <cx:pt idx="8698">670</cx:pt>
          <cx:pt idx="8699">670</cx:pt>
          <cx:pt idx="8700">670</cx:pt>
          <cx:pt idx="8701">670</cx:pt>
          <cx:pt idx="8702">670</cx:pt>
          <cx:pt idx="8703">670</cx:pt>
          <cx:pt idx="8704">670</cx:pt>
          <cx:pt idx="8705">670</cx:pt>
          <cx:pt idx="8706">670</cx:pt>
          <cx:pt idx="8707">670</cx:pt>
          <cx:pt idx="8708">670</cx:pt>
          <cx:pt idx="8709">670</cx:pt>
          <cx:pt idx="8710">670</cx:pt>
          <cx:pt idx="8711">670</cx:pt>
          <cx:pt idx="8712">670</cx:pt>
          <cx:pt idx="8713">670</cx:pt>
          <cx:pt idx="8714">670</cx:pt>
          <cx:pt idx="8715">670</cx:pt>
          <cx:pt idx="8716">670</cx:pt>
          <cx:pt idx="8717">670</cx:pt>
          <cx:pt idx="8718">670</cx:pt>
          <cx:pt idx="8719">670</cx:pt>
          <cx:pt idx="8720">670</cx:pt>
          <cx:pt idx="8721">670</cx:pt>
          <cx:pt idx="8722">670</cx:pt>
          <cx:pt idx="8723">670</cx:pt>
          <cx:pt idx="8724">670</cx:pt>
          <cx:pt idx="8725">670</cx:pt>
          <cx:pt idx="8726">670</cx:pt>
          <cx:pt idx="8727">680</cx:pt>
          <cx:pt idx="8728">680</cx:pt>
          <cx:pt idx="8729">680</cx:pt>
          <cx:pt idx="8730">680</cx:pt>
          <cx:pt idx="8731">680</cx:pt>
          <cx:pt idx="8732">680</cx:pt>
          <cx:pt idx="8733">680</cx:pt>
          <cx:pt idx="8734">680</cx:pt>
          <cx:pt idx="8735">680</cx:pt>
          <cx:pt idx="8736">680</cx:pt>
          <cx:pt idx="8737">680</cx:pt>
          <cx:pt idx="8738">680</cx:pt>
          <cx:pt idx="8739">680</cx:pt>
          <cx:pt idx="8740">680</cx:pt>
          <cx:pt idx="8741">680</cx:pt>
          <cx:pt idx="8742">680</cx:pt>
          <cx:pt idx="8743">680</cx:pt>
          <cx:pt idx="8744">680</cx:pt>
          <cx:pt idx="8745">680</cx:pt>
          <cx:pt idx="8746">680</cx:pt>
          <cx:pt idx="8747">680</cx:pt>
          <cx:pt idx="8748">680</cx:pt>
          <cx:pt idx="8749">680</cx:pt>
          <cx:pt idx="8750">680</cx:pt>
          <cx:pt idx="8751">680</cx:pt>
          <cx:pt idx="8752">680</cx:pt>
          <cx:pt idx="8753">680</cx:pt>
          <cx:pt idx="8754">680</cx:pt>
          <cx:pt idx="8755">680</cx:pt>
          <cx:pt idx="8756">680</cx:pt>
          <cx:pt idx="8757">680</cx:pt>
          <cx:pt idx="8758">680</cx:pt>
          <cx:pt idx="8759">680</cx:pt>
          <cx:pt idx="8760">680</cx:pt>
          <cx:pt idx="8761">680</cx:pt>
          <cx:pt idx="8762">680</cx:pt>
          <cx:pt idx="8763">680</cx:pt>
          <cx:pt idx="8764">680</cx:pt>
          <cx:pt idx="8765">680</cx:pt>
          <cx:pt idx="8766">680</cx:pt>
          <cx:pt idx="8767">680</cx:pt>
          <cx:pt idx="8768">680</cx:pt>
          <cx:pt idx="8769">680</cx:pt>
          <cx:pt idx="8770">680</cx:pt>
          <cx:pt idx="8771">680</cx:pt>
          <cx:pt idx="8772">680</cx:pt>
          <cx:pt idx="8773">680</cx:pt>
          <cx:pt idx="8774">680</cx:pt>
          <cx:pt idx="8775">680</cx:pt>
          <cx:pt idx="8776">680</cx:pt>
          <cx:pt idx="8777">680</cx:pt>
          <cx:pt idx="8778">680</cx:pt>
          <cx:pt idx="8779">680</cx:pt>
          <cx:pt idx="8780">680</cx:pt>
          <cx:pt idx="8781">680</cx:pt>
          <cx:pt idx="8782">680</cx:pt>
          <cx:pt idx="8783">680</cx:pt>
          <cx:pt idx="8784">680</cx:pt>
          <cx:pt idx="8785">680</cx:pt>
          <cx:pt idx="8786">680</cx:pt>
          <cx:pt idx="8787">680</cx:pt>
          <cx:pt idx="8788">680</cx:pt>
          <cx:pt idx="8789">680</cx:pt>
          <cx:pt idx="8790">680</cx:pt>
          <cx:pt idx="8791">680</cx:pt>
          <cx:pt idx="8792">680</cx:pt>
          <cx:pt idx="8793">680</cx:pt>
          <cx:pt idx="8794">680</cx:pt>
          <cx:pt idx="8795">680</cx:pt>
          <cx:pt idx="8796">680</cx:pt>
          <cx:pt idx="8797">690</cx:pt>
          <cx:pt idx="8798">690</cx:pt>
          <cx:pt idx="8799">690</cx:pt>
          <cx:pt idx="8800">690</cx:pt>
          <cx:pt idx="8801">690</cx:pt>
          <cx:pt idx="8802">690</cx:pt>
          <cx:pt idx="8803">690</cx:pt>
          <cx:pt idx="8804">690</cx:pt>
          <cx:pt idx="8805">690</cx:pt>
          <cx:pt idx="8806">690</cx:pt>
          <cx:pt idx="8807">690</cx:pt>
          <cx:pt idx="8808">690</cx:pt>
          <cx:pt idx="8809">690</cx:pt>
          <cx:pt idx="8810">690</cx:pt>
          <cx:pt idx="8811">690</cx:pt>
          <cx:pt idx="8812">690</cx:pt>
          <cx:pt idx="8813">690</cx:pt>
          <cx:pt idx="8814">690</cx:pt>
          <cx:pt idx="8815">690</cx:pt>
          <cx:pt idx="8816">690</cx:pt>
          <cx:pt idx="8817">690</cx:pt>
          <cx:pt idx="8818">690</cx:pt>
          <cx:pt idx="8819">690</cx:pt>
          <cx:pt idx="8820">690</cx:pt>
          <cx:pt idx="8821">690</cx:pt>
          <cx:pt idx="8822">690</cx:pt>
          <cx:pt idx="8823">690</cx:pt>
          <cx:pt idx="8824">690</cx:pt>
          <cx:pt idx="8825">690</cx:pt>
          <cx:pt idx="8826">690</cx:pt>
          <cx:pt idx="8827">690</cx:pt>
          <cx:pt idx="8828">690</cx:pt>
          <cx:pt idx="8829">690</cx:pt>
          <cx:pt idx="8830">690</cx:pt>
          <cx:pt idx="8831">690</cx:pt>
          <cx:pt idx="8832">690</cx:pt>
          <cx:pt idx="8833">690</cx:pt>
          <cx:pt idx="8834">690</cx:pt>
          <cx:pt idx="8835">700</cx:pt>
          <cx:pt idx="8836">700</cx:pt>
          <cx:pt idx="8837">700</cx:pt>
          <cx:pt idx="8838">700</cx:pt>
          <cx:pt idx="8839">700</cx:pt>
          <cx:pt idx="8840">700</cx:pt>
          <cx:pt idx="8841">700</cx:pt>
          <cx:pt idx="8842">700</cx:pt>
          <cx:pt idx="8843">700</cx:pt>
          <cx:pt idx="8844">700</cx:pt>
          <cx:pt idx="8845">700</cx:pt>
          <cx:pt idx="8846">700</cx:pt>
          <cx:pt idx="8847">700</cx:pt>
          <cx:pt idx="8848">700</cx:pt>
          <cx:pt idx="8849">700</cx:pt>
          <cx:pt idx="8850">700</cx:pt>
          <cx:pt idx="8851">700</cx:pt>
          <cx:pt idx="8852">700</cx:pt>
          <cx:pt idx="8853">710</cx:pt>
          <cx:pt idx="8854">710</cx:pt>
          <cx:pt idx="8855">710</cx:pt>
          <cx:pt idx="8856">710</cx:pt>
          <cx:pt idx="8857">710</cx:pt>
          <cx:pt idx="8858">710</cx:pt>
          <cx:pt idx="8859">710</cx:pt>
          <cx:pt idx="8860">710</cx:pt>
          <cx:pt idx="8861">710</cx:pt>
          <cx:pt idx="8862">710</cx:pt>
          <cx:pt idx="8863">720</cx:pt>
          <cx:pt idx="8864">720</cx:pt>
          <cx:pt idx="8865">720</cx:pt>
          <cx:pt idx="8866">720</cx:pt>
          <cx:pt idx="8867">720</cx:pt>
          <cx:pt idx="8868">720</cx:pt>
          <cx:pt idx="8869">720</cx:pt>
          <cx:pt idx="8870">720</cx:pt>
          <cx:pt idx="8871">720</cx:pt>
          <cx:pt idx="8872">720</cx:pt>
          <cx:pt idx="8873">730</cx:pt>
          <cx:pt idx="8874">730</cx:pt>
          <cx:pt idx="8875">730</cx:pt>
          <cx:pt idx="8876">730</cx:pt>
          <cx:pt idx="8877">740</cx:pt>
          <cx:pt idx="8878">740</cx:pt>
          <cx:pt idx="8879">780</cx:pt>
          <cx:pt idx="8880">470</cx:pt>
          <cx:pt idx="8881">510</cx:pt>
          <cx:pt idx="8882">510</cx:pt>
          <cx:pt idx="8883">510</cx:pt>
          <cx:pt idx="8884">520</cx:pt>
          <cx:pt idx="8885">520</cx:pt>
          <cx:pt idx="8886">530</cx:pt>
          <cx:pt idx="8887">530</cx:pt>
          <cx:pt idx="8888">540</cx:pt>
          <cx:pt idx="8889">540</cx:pt>
          <cx:pt idx="8890">540</cx:pt>
          <cx:pt idx="8891">550</cx:pt>
          <cx:pt idx="8892">550</cx:pt>
          <cx:pt idx="8893">560</cx:pt>
          <cx:pt idx="8894">560</cx:pt>
          <cx:pt idx="8895">560</cx:pt>
          <cx:pt idx="8896">560</cx:pt>
          <cx:pt idx="8897">560</cx:pt>
          <cx:pt idx="8898">560</cx:pt>
          <cx:pt idx="8899">570</cx:pt>
          <cx:pt idx="8900">570</cx:pt>
          <cx:pt idx="8901">570</cx:pt>
          <cx:pt idx="8902">570</cx:pt>
          <cx:pt idx="8903">570</cx:pt>
          <cx:pt idx="8904">580</cx:pt>
          <cx:pt idx="8905">580</cx:pt>
          <cx:pt idx="8906">580</cx:pt>
          <cx:pt idx="8907">590</cx:pt>
          <cx:pt idx="8908">590</cx:pt>
          <cx:pt idx="8909">590</cx:pt>
          <cx:pt idx="8910">590</cx:pt>
          <cx:pt idx="8911">590</cx:pt>
          <cx:pt idx="8912">590</cx:pt>
          <cx:pt idx="8913">590</cx:pt>
          <cx:pt idx="8914">600</cx:pt>
          <cx:pt idx="8915">600</cx:pt>
          <cx:pt idx="8916">600</cx:pt>
          <cx:pt idx="8917">600</cx:pt>
          <cx:pt idx="8918">600</cx:pt>
          <cx:pt idx="8919">600</cx:pt>
          <cx:pt idx="8920">610</cx:pt>
          <cx:pt idx="8921">610</cx:pt>
          <cx:pt idx="8922">610</cx:pt>
          <cx:pt idx="8923">610</cx:pt>
          <cx:pt idx="8924">610</cx:pt>
          <cx:pt idx="8925">610</cx:pt>
          <cx:pt idx="8926">610</cx:pt>
          <cx:pt idx="8927">610</cx:pt>
          <cx:pt idx="8928">610</cx:pt>
          <cx:pt idx="8929">620</cx:pt>
          <cx:pt idx="8930">620</cx:pt>
          <cx:pt idx="8931">620</cx:pt>
          <cx:pt idx="8932">620</cx:pt>
          <cx:pt idx="8933">630</cx:pt>
          <cx:pt idx="8934">630</cx:pt>
          <cx:pt idx="8935">630</cx:pt>
          <cx:pt idx="8936">630</cx:pt>
          <cx:pt idx="8937">630</cx:pt>
          <cx:pt idx="8938">630</cx:pt>
          <cx:pt idx="8939">640</cx:pt>
          <cx:pt idx="8940">640</cx:pt>
          <cx:pt idx="8941">640</cx:pt>
          <cx:pt idx="8942">640</cx:pt>
          <cx:pt idx="8943">640</cx:pt>
          <cx:pt idx="8944">650</cx:pt>
          <cx:pt idx="8945">650</cx:pt>
          <cx:pt idx="8946">650</cx:pt>
          <cx:pt idx="8947">650</cx:pt>
          <cx:pt idx="8948">660</cx:pt>
          <cx:pt idx="8949">660</cx:pt>
          <cx:pt idx="8950">660</cx:pt>
          <cx:pt idx="8951">660</cx:pt>
          <cx:pt idx="8952">670</cx:pt>
          <cx:pt idx="8953">670</cx:pt>
          <cx:pt idx="8954">670</cx:pt>
          <cx:pt idx="8955">690</cx:pt>
          <cx:pt idx="8956">750</cx:pt>
          <cx:pt idx="8957">580</cx:pt>
          <cx:pt idx="8958">580</cx:pt>
          <cx:pt idx="8959">595</cx:pt>
          <cx:pt idx="8960">595</cx:pt>
          <cx:pt idx="8961">620</cx:pt>
          <cx:pt idx="8962">620</cx:pt>
          <cx:pt idx="8963">620</cx:pt>
          <cx:pt idx="8964">630</cx:pt>
          <cx:pt idx="8965">630</cx:pt>
          <cx:pt idx="8966">680</cx:pt>
          <cx:pt idx="8967">680</cx:pt>
          <cx:pt idx="8968">560</cx:pt>
          <cx:pt idx="8969">565</cx:pt>
          <cx:pt idx="8970">580</cx:pt>
          <cx:pt idx="8971">580</cx:pt>
          <cx:pt idx="8972">580</cx:pt>
          <cx:pt idx="8973">580</cx:pt>
          <cx:pt idx="8974">580</cx:pt>
          <cx:pt idx="8975">585</cx:pt>
          <cx:pt idx="8976">585</cx:pt>
          <cx:pt idx="8977">585</cx:pt>
          <cx:pt idx="8978">600</cx:pt>
          <cx:pt idx="8979">600</cx:pt>
          <cx:pt idx="8980">605</cx:pt>
          <cx:pt idx="8981">610</cx:pt>
          <cx:pt idx="8982">610</cx:pt>
          <cx:pt idx="8983">615</cx:pt>
          <cx:pt idx="8984">615</cx:pt>
          <cx:pt idx="8985">630</cx:pt>
          <cx:pt idx="8986">630</cx:pt>
          <cx:pt idx="8987">635</cx:pt>
          <cx:pt idx="8988">635</cx:pt>
          <cx:pt idx="8989">635</cx:pt>
          <cx:pt idx="8990">640</cx:pt>
          <cx:pt idx="8991">640</cx:pt>
          <cx:pt idx="8992">640</cx:pt>
          <cx:pt idx="8993">640</cx:pt>
          <cx:pt idx="8994">640</cx:pt>
          <cx:pt idx="8995">645</cx:pt>
          <cx:pt idx="8996">655</cx:pt>
          <cx:pt idx="8997">655</cx:pt>
          <cx:pt idx="8998">665</cx:pt>
          <cx:pt idx="8999">666</cx:pt>
          <cx:pt idx="9000">666</cx:pt>
          <cx:pt idx="9001">552</cx:pt>
          <cx:pt idx="9002">552</cx:pt>
          <cx:pt idx="9003">610</cx:pt>
          <cx:pt idx="9004">610</cx:pt>
          <cx:pt idx="9005">610</cx:pt>
          <cx:pt idx="9006">610</cx:pt>
          <cx:pt idx="9007">630</cx:pt>
          <cx:pt idx="9008">630</cx:pt>
          <cx:pt idx="9009">630</cx:pt>
          <cx:pt idx="9010">630</cx:pt>
          <cx:pt idx="9011">670</cx:pt>
          <cx:pt idx="9012">670</cx:pt>
          <cx:pt idx="9013">550</cx:pt>
          <cx:pt idx="9014">551</cx:pt>
          <cx:pt idx="9015">584</cx:pt>
          <cx:pt idx="9016">648</cx:pt>
          <cx:pt idx="9017">648</cx:pt>
          <cx:pt idx="9018">511</cx:pt>
          <cx:pt idx="9019">511</cx:pt>
          <cx:pt idx="9020">512</cx:pt>
          <cx:pt idx="9021">512</cx:pt>
          <cx:pt idx="9022">520</cx:pt>
          <cx:pt idx="9023">535</cx:pt>
          <cx:pt idx="9024">535</cx:pt>
          <cx:pt idx="9025">537</cx:pt>
          <cx:pt idx="9026">537</cx:pt>
          <cx:pt idx="9027">540</cx:pt>
          <cx:pt idx="9028">540</cx:pt>
          <cx:pt idx="9029">541</cx:pt>
          <cx:pt idx="9030">541</cx:pt>
          <cx:pt idx="9031">550</cx:pt>
          <cx:pt idx="9032">550</cx:pt>
          <cx:pt idx="9033">554</cx:pt>
          <cx:pt idx="9034">554</cx:pt>
          <cx:pt idx="9035">578</cx:pt>
          <cx:pt idx="9036">578</cx:pt>
          <cx:pt idx="9037">581</cx:pt>
          <cx:pt idx="9038">581</cx:pt>
          <cx:pt idx="9039">594</cx:pt>
          <cx:pt idx="9040">617</cx:pt>
          <cx:pt idx="9041">617</cx:pt>
          <cx:pt idx="9042">621</cx:pt>
          <cx:pt idx="9043">621</cx:pt>
          <cx:pt idx="9044">629</cx:pt>
          <cx:pt idx="9045">629</cx:pt>
          <cx:pt idx="9046">640</cx:pt>
          <cx:pt idx="9047">640</cx:pt>
          <cx:pt idx="9048">641</cx:pt>
          <cx:pt idx="9049">641</cx:pt>
          <cx:pt idx="9050">645</cx:pt>
          <cx:pt idx="9051">646</cx:pt>
          <cx:pt idx="9052">646</cx:pt>
          <cx:pt idx="9053">647</cx:pt>
          <cx:pt idx="9054">647</cx:pt>
          <cx:pt idx="9055">684</cx:pt>
          <cx:pt idx="9056">684</cx:pt>
          <cx:pt idx="9057">685</cx:pt>
          <cx:pt idx="9058">695</cx:pt>
          <cx:pt idx="9059">695</cx:pt>
          <cx:pt idx="9060">741</cx:pt>
          <cx:pt idx="9061">741</cx:pt>
          <cx:pt idx="9062">620</cx:pt>
          <cx:pt idx="9063">620</cx:pt>
          <cx:pt idx="9064">690</cx:pt>
          <cx:pt idx="9065">470</cx:pt>
          <cx:pt idx="9066">506</cx:pt>
          <cx:pt idx="9067">542</cx:pt>
          <cx:pt idx="9068">612</cx:pt>
          <cx:pt idx="9069">612</cx:pt>
          <cx:pt idx="9070">495</cx:pt>
          <cx:pt idx="9071">512</cx:pt>
          <cx:pt idx="9072">512</cx:pt>
          <cx:pt idx="9073">515</cx:pt>
          <cx:pt idx="9074">525</cx:pt>
          <cx:pt idx="9075">525</cx:pt>
          <cx:pt idx="9076">528</cx:pt>
          <cx:pt idx="9077">532</cx:pt>
          <cx:pt idx="9078">546</cx:pt>
          <cx:pt idx="9079">546</cx:pt>
          <cx:pt idx="9080">552</cx:pt>
          <cx:pt idx="9081">552</cx:pt>
          <cx:pt idx="9082">555</cx:pt>
          <cx:pt idx="9083">555</cx:pt>
          <cx:pt idx="9084">564</cx:pt>
          <cx:pt idx="9085">564</cx:pt>
          <cx:pt idx="9086">570</cx:pt>
          <cx:pt idx="9087">570</cx:pt>
          <cx:pt idx="9088">575</cx:pt>
          <cx:pt idx="9089">575</cx:pt>
          <cx:pt idx="9090">582</cx:pt>
          <cx:pt idx="9091">582</cx:pt>
          <cx:pt idx="9092">590</cx:pt>
          <cx:pt idx="9093">598</cx:pt>
          <cx:pt idx="9094">598</cx:pt>
          <cx:pt idx="9095">623</cx:pt>
          <cx:pt idx="9096">623</cx:pt>
          <cx:pt idx="9097">630</cx:pt>
          <cx:pt idx="9098">630</cx:pt>
          <cx:pt idx="9099">635</cx:pt>
          <cx:pt idx="9100">658</cx:pt>
          <cx:pt idx="9101">658</cx:pt>
          <cx:pt idx="9102">660</cx:pt>
          <cx:pt idx="9103">660</cx:pt>
          <cx:pt idx="9104">520</cx:pt>
          <cx:pt idx="9105">520</cx:pt>
          <cx:pt idx="9106">520</cx:pt>
          <cx:pt idx="9107">520</cx:pt>
          <cx:pt idx="9108">525</cx:pt>
          <cx:pt idx="9109">525</cx:pt>
          <cx:pt idx="9110">550</cx:pt>
          <cx:pt idx="9111">551</cx:pt>
          <cx:pt idx="9112">555</cx:pt>
          <cx:pt idx="9113">555</cx:pt>
          <cx:pt idx="9114">595</cx:pt>
          <cx:pt idx="9115">595</cx:pt>
          <cx:pt idx="9116">643</cx:pt>
          <cx:pt idx="9117">649</cx:pt>
          <cx:pt idx="9118">649</cx:pt>
          <cx:pt idx="9119">580</cx:pt>
          <cx:pt idx="9120">580</cx:pt>
          <cx:pt idx="9121">550</cx:pt>
          <cx:pt idx="9122">550</cx:pt>
          <cx:pt idx="9123">650</cx:pt>
          <cx:pt idx="9124">600</cx:pt>
          <cx:pt idx="9125">610</cx:pt>
          <cx:pt idx="9126">470</cx:pt>
          <cx:pt idx="9127">540</cx:pt>
          <cx:pt idx="9128">540</cx:pt>
          <cx:pt idx="9129">540</cx:pt>
          <cx:pt idx="9130">560</cx:pt>
          <cx:pt idx="9131">560</cx:pt>
          <cx:pt idx="9132">560</cx:pt>
          <cx:pt idx="9133">560</cx:pt>
          <cx:pt idx="9134">560</cx:pt>
          <cx:pt idx="9135">560</cx:pt>
          <cx:pt idx="9136">570</cx:pt>
          <cx:pt idx="9137">570</cx:pt>
          <cx:pt idx="9138">570</cx:pt>
          <cx:pt idx="9139">570</cx:pt>
          <cx:pt idx="9140">570</cx:pt>
          <cx:pt idx="9141">570</cx:pt>
          <cx:pt idx="9142">570</cx:pt>
          <cx:pt idx="9143">580</cx:pt>
          <cx:pt idx="9144">580</cx:pt>
          <cx:pt idx="9145">580</cx:pt>
          <cx:pt idx="9146">580</cx:pt>
          <cx:pt idx="9147">580</cx:pt>
          <cx:pt idx="9148">580</cx:pt>
          <cx:pt idx="9149">590</cx:pt>
          <cx:pt idx="9150">590</cx:pt>
          <cx:pt idx="9151">590</cx:pt>
          <cx:pt idx="9152">590</cx:pt>
          <cx:pt idx="9153">600</cx:pt>
          <cx:pt idx="9154">600</cx:pt>
          <cx:pt idx="9155">600</cx:pt>
          <cx:pt idx="9156">600</cx:pt>
          <cx:pt idx="9157">600</cx:pt>
          <cx:pt idx="9158">610</cx:pt>
          <cx:pt idx="9159">610</cx:pt>
          <cx:pt idx="9160">610</cx:pt>
          <cx:pt idx="9161">620</cx:pt>
          <cx:pt idx="9162">620</cx:pt>
          <cx:pt idx="9163">620</cx:pt>
          <cx:pt idx="9164">630</cx:pt>
          <cx:pt idx="9165">630</cx:pt>
          <cx:pt idx="9166">630</cx:pt>
          <cx:pt idx="9167">640</cx:pt>
          <cx:pt idx="9168">640</cx:pt>
          <cx:pt idx="9169">640</cx:pt>
          <cx:pt idx="9170">650</cx:pt>
          <cx:pt idx="9171">650</cx:pt>
          <cx:pt idx="9172">650</cx:pt>
          <cx:pt idx="9173">650</cx:pt>
          <cx:pt idx="9174">660</cx:pt>
          <cx:pt idx="9175">670</cx:pt>
          <cx:pt idx="9176">670</cx:pt>
          <cx:pt idx="9177">680</cx:pt>
          <cx:pt idx="9178">690</cx:pt>
          <cx:pt idx="9179">700</cx:pt>
          <cx:pt idx="9180">430</cx:pt>
          <cx:pt idx="9181">430</cx:pt>
          <cx:pt idx="9182">440</cx:pt>
          <cx:pt idx="9183">440</cx:pt>
          <cx:pt idx="9184">440</cx:pt>
          <cx:pt idx="9185">440</cx:pt>
          <cx:pt idx="9186">450</cx:pt>
          <cx:pt idx="9187">450</cx:pt>
          <cx:pt idx="9188">460</cx:pt>
          <cx:pt idx="9189">460</cx:pt>
          <cx:pt idx="9190">460</cx:pt>
          <cx:pt idx="9191">460</cx:pt>
          <cx:pt idx="9192">470</cx:pt>
          <cx:pt idx="9193">470</cx:pt>
          <cx:pt idx="9194">480</cx:pt>
          <cx:pt idx="9195">480</cx:pt>
          <cx:pt idx="9196">480</cx:pt>
          <cx:pt idx="9197">480</cx:pt>
          <cx:pt idx="9198">490</cx:pt>
          <cx:pt idx="9199">490</cx:pt>
          <cx:pt idx="9200">490</cx:pt>
          <cx:pt idx="9201">490</cx:pt>
          <cx:pt idx="9202">490</cx:pt>
          <cx:pt idx="9203">490</cx:pt>
          <cx:pt idx="9204">490</cx:pt>
          <cx:pt idx="9205">490</cx:pt>
          <cx:pt idx="9206">500</cx:pt>
          <cx:pt idx="9207">500</cx:pt>
          <cx:pt idx="9208">500</cx:pt>
          <cx:pt idx="9209">500</cx:pt>
          <cx:pt idx="9210">500</cx:pt>
          <cx:pt idx="9211">500</cx:pt>
          <cx:pt idx="9212">500</cx:pt>
          <cx:pt idx="9213">500</cx:pt>
          <cx:pt idx="9214">500</cx:pt>
          <cx:pt idx="9215">500</cx:pt>
          <cx:pt idx="9216">500</cx:pt>
          <cx:pt idx="9217">500</cx:pt>
          <cx:pt idx="9218">500</cx:pt>
          <cx:pt idx="9219">500</cx:pt>
          <cx:pt idx="9220">510</cx:pt>
          <cx:pt idx="9221">510</cx:pt>
          <cx:pt idx="9222">510</cx:pt>
          <cx:pt idx="9223">510</cx:pt>
          <cx:pt idx="9224">510</cx:pt>
          <cx:pt idx="9225">510</cx:pt>
          <cx:pt idx="9226">510</cx:pt>
          <cx:pt idx="9227">510</cx:pt>
          <cx:pt idx="9228">510</cx:pt>
          <cx:pt idx="9229">510</cx:pt>
          <cx:pt idx="9230">510</cx:pt>
          <cx:pt idx="9231">510</cx:pt>
          <cx:pt idx="9232">510</cx:pt>
          <cx:pt idx="9233">510</cx:pt>
          <cx:pt idx="9234">510</cx:pt>
          <cx:pt idx="9235">510</cx:pt>
          <cx:pt idx="9236">510</cx:pt>
          <cx:pt idx="9237">510</cx:pt>
          <cx:pt idx="9238">510</cx:pt>
          <cx:pt idx="9239">510</cx:pt>
          <cx:pt idx="9240">510</cx:pt>
          <cx:pt idx="9241">510</cx:pt>
          <cx:pt idx="9242">510</cx:pt>
          <cx:pt idx="9243">510</cx:pt>
          <cx:pt idx="9244">510</cx:pt>
          <cx:pt idx="9245">510</cx:pt>
          <cx:pt idx="9246">510</cx:pt>
          <cx:pt idx="9247">510</cx:pt>
          <cx:pt idx="9248">520</cx:pt>
          <cx:pt idx="9249">520</cx:pt>
          <cx:pt idx="9250">520</cx:pt>
          <cx:pt idx="9251">520</cx:pt>
          <cx:pt idx="9252">520</cx:pt>
          <cx:pt idx="9253">520</cx:pt>
          <cx:pt idx="9254">520</cx:pt>
          <cx:pt idx="9255">520</cx:pt>
          <cx:pt idx="9256">520</cx:pt>
          <cx:pt idx="9257">520</cx:pt>
          <cx:pt idx="9258">520</cx:pt>
          <cx:pt idx="9259">520</cx:pt>
          <cx:pt idx="9260">520</cx:pt>
          <cx:pt idx="9261">520</cx:pt>
          <cx:pt idx="9262">520</cx:pt>
          <cx:pt idx="9263">520</cx:pt>
          <cx:pt idx="9264">520</cx:pt>
          <cx:pt idx="9265">520</cx:pt>
          <cx:pt idx="9266">520</cx:pt>
          <cx:pt idx="9267">520</cx:pt>
          <cx:pt idx="9268">520</cx:pt>
          <cx:pt idx="9269">520</cx:pt>
          <cx:pt idx="9270">520</cx:pt>
          <cx:pt idx="9271">520</cx:pt>
          <cx:pt idx="9272">520</cx:pt>
          <cx:pt idx="9273">520</cx:pt>
          <cx:pt idx="9274">520</cx:pt>
          <cx:pt idx="9275">520</cx:pt>
          <cx:pt idx="9276">520</cx:pt>
          <cx:pt idx="9277">520</cx:pt>
          <cx:pt idx="9278">520</cx:pt>
          <cx:pt idx="9279">520</cx:pt>
          <cx:pt idx="9280">520</cx:pt>
          <cx:pt idx="9281">520</cx:pt>
          <cx:pt idx="9282">520</cx:pt>
          <cx:pt idx="9283">520</cx:pt>
          <cx:pt idx="9284">520</cx:pt>
          <cx:pt idx="9285">520</cx:pt>
          <cx:pt idx="9286">520</cx:pt>
          <cx:pt idx="9287">520</cx:pt>
          <cx:pt idx="9288">520</cx:pt>
          <cx:pt idx="9289">520</cx:pt>
          <cx:pt idx="9290">520</cx:pt>
          <cx:pt idx="9291">520</cx:pt>
          <cx:pt idx="9292">520</cx:pt>
          <cx:pt idx="9293">520</cx:pt>
          <cx:pt idx="9294">520</cx:pt>
          <cx:pt idx="9295">520</cx:pt>
          <cx:pt idx="9296">520</cx:pt>
          <cx:pt idx="9297">520</cx:pt>
          <cx:pt idx="9298">520</cx:pt>
          <cx:pt idx="9299">520</cx:pt>
          <cx:pt idx="9300">520</cx:pt>
          <cx:pt idx="9301">520</cx:pt>
          <cx:pt idx="9302">530</cx:pt>
          <cx:pt idx="9303">530</cx:pt>
          <cx:pt idx="9304">530</cx:pt>
          <cx:pt idx="9305">530</cx:pt>
          <cx:pt idx="9306">530</cx:pt>
          <cx:pt idx="9307">530</cx:pt>
          <cx:pt idx="9308">530</cx:pt>
          <cx:pt idx="9309">530</cx:pt>
          <cx:pt idx="9310">530</cx:pt>
          <cx:pt idx="9311">530</cx:pt>
          <cx:pt idx="9312">530</cx:pt>
          <cx:pt idx="9313">530</cx:pt>
          <cx:pt idx="9314">530</cx:pt>
          <cx:pt idx="9315">530</cx:pt>
          <cx:pt idx="9316">530</cx:pt>
          <cx:pt idx="9317">530</cx:pt>
          <cx:pt idx="9318">530</cx:pt>
          <cx:pt idx="9319">530</cx:pt>
          <cx:pt idx="9320">530</cx:pt>
          <cx:pt idx="9321">530</cx:pt>
          <cx:pt idx="9322">530</cx:pt>
          <cx:pt idx="9323">530</cx:pt>
          <cx:pt idx="9324">530</cx:pt>
          <cx:pt idx="9325">530</cx:pt>
          <cx:pt idx="9326">530</cx:pt>
          <cx:pt idx="9327">530</cx:pt>
          <cx:pt idx="9328">530</cx:pt>
          <cx:pt idx="9329">530</cx:pt>
          <cx:pt idx="9330">530</cx:pt>
          <cx:pt idx="9331">530</cx:pt>
          <cx:pt idx="9332">530</cx:pt>
          <cx:pt idx="9333">530</cx:pt>
          <cx:pt idx="9334">530</cx:pt>
          <cx:pt idx="9335">530</cx:pt>
          <cx:pt idx="9336">530</cx:pt>
          <cx:pt idx="9337">530</cx:pt>
          <cx:pt idx="9338">530</cx:pt>
          <cx:pt idx="9339">530</cx:pt>
          <cx:pt idx="9340">530</cx:pt>
          <cx:pt idx="9341">530</cx:pt>
          <cx:pt idx="9342">530</cx:pt>
          <cx:pt idx="9343">530</cx:pt>
          <cx:pt idx="9344">530</cx:pt>
          <cx:pt idx="9345">530</cx:pt>
          <cx:pt idx="9346">530</cx:pt>
          <cx:pt idx="9347">540</cx:pt>
          <cx:pt idx="9348">540</cx:pt>
          <cx:pt idx="9349">540</cx:pt>
          <cx:pt idx="9350">540</cx:pt>
          <cx:pt idx="9351">540</cx:pt>
          <cx:pt idx="9352">540</cx:pt>
          <cx:pt idx="9353">540</cx:pt>
          <cx:pt idx="9354">540</cx:pt>
          <cx:pt idx="9355">540</cx:pt>
          <cx:pt idx="9356">540</cx:pt>
          <cx:pt idx="9357">540</cx:pt>
          <cx:pt idx="9358">540</cx:pt>
          <cx:pt idx="9359">540</cx:pt>
          <cx:pt idx="9360">540</cx:pt>
          <cx:pt idx="9361">540</cx:pt>
          <cx:pt idx="9362">540</cx:pt>
          <cx:pt idx="9363">540</cx:pt>
          <cx:pt idx="9364">540</cx:pt>
          <cx:pt idx="9365">540</cx:pt>
          <cx:pt idx="9366">540</cx:pt>
          <cx:pt idx="9367">540</cx:pt>
          <cx:pt idx="9368">540</cx:pt>
          <cx:pt idx="9369">540</cx:pt>
          <cx:pt idx="9370">540</cx:pt>
          <cx:pt idx="9371">540</cx:pt>
          <cx:pt idx="9372">540</cx:pt>
          <cx:pt idx="9373">540</cx:pt>
          <cx:pt idx="9374">540</cx:pt>
          <cx:pt idx="9375">540</cx:pt>
          <cx:pt idx="9376">540</cx:pt>
          <cx:pt idx="9377">540</cx:pt>
          <cx:pt idx="9378">540</cx:pt>
          <cx:pt idx="9379">540</cx:pt>
          <cx:pt idx="9380">540</cx:pt>
          <cx:pt idx="9381">540</cx:pt>
          <cx:pt idx="9382">540</cx:pt>
          <cx:pt idx="9383">540</cx:pt>
          <cx:pt idx="9384">540</cx:pt>
          <cx:pt idx="9385">540</cx:pt>
          <cx:pt idx="9386">540</cx:pt>
          <cx:pt idx="9387">540</cx:pt>
          <cx:pt idx="9388">540</cx:pt>
          <cx:pt idx="9389">540</cx:pt>
          <cx:pt idx="9390">540</cx:pt>
          <cx:pt idx="9391">540</cx:pt>
          <cx:pt idx="9392">540</cx:pt>
          <cx:pt idx="9393">540</cx:pt>
          <cx:pt idx="9394">540</cx:pt>
          <cx:pt idx="9395">540</cx:pt>
          <cx:pt idx="9396">550</cx:pt>
          <cx:pt idx="9397">550</cx:pt>
          <cx:pt idx="9398">550</cx:pt>
          <cx:pt idx="9399">550</cx:pt>
          <cx:pt idx="9400">550</cx:pt>
          <cx:pt idx="9401">550</cx:pt>
          <cx:pt idx="9402">550</cx:pt>
          <cx:pt idx="9403">550</cx:pt>
          <cx:pt idx="9404">550</cx:pt>
          <cx:pt idx="9405">550</cx:pt>
          <cx:pt idx="9406">550</cx:pt>
          <cx:pt idx="9407">550</cx:pt>
          <cx:pt idx="9408">550</cx:pt>
          <cx:pt idx="9409">550</cx:pt>
          <cx:pt idx="9410">550</cx:pt>
          <cx:pt idx="9411">550</cx:pt>
          <cx:pt idx="9412">550</cx:pt>
          <cx:pt idx="9413">550</cx:pt>
          <cx:pt idx="9414">550</cx:pt>
          <cx:pt idx="9415">550</cx:pt>
          <cx:pt idx="9416">550</cx:pt>
          <cx:pt idx="9417">550</cx:pt>
          <cx:pt idx="9418">550</cx:pt>
          <cx:pt idx="9419">550</cx:pt>
          <cx:pt idx="9420">550</cx:pt>
          <cx:pt idx="9421">550</cx:pt>
          <cx:pt idx="9422">550</cx:pt>
          <cx:pt idx="9423">550</cx:pt>
          <cx:pt idx="9424">550</cx:pt>
          <cx:pt idx="9425">550</cx:pt>
          <cx:pt idx="9426">550</cx:pt>
          <cx:pt idx="9427">550</cx:pt>
          <cx:pt idx="9428">550</cx:pt>
          <cx:pt idx="9429">550</cx:pt>
          <cx:pt idx="9430">550</cx:pt>
          <cx:pt idx="9431">550</cx:pt>
          <cx:pt idx="9432">550</cx:pt>
          <cx:pt idx="9433">550</cx:pt>
          <cx:pt idx="9434">550</cx:pt>
          <cx:pt idx="9435">550</cx:pt>
          <cx:pt idx="9436">550</cx:pt>
          <cx:pt idx="9437">550</cx:pt>
          <cx:pt idx="9438">550</cx:pt>
          <cx:pt idx="9439">550</cx:pt>
          <cx:pt idx="9440">550</cx:pt>
          <cx:pt idx="9441">550</cx:pt>
          <cx:pt idx="9442">550</cx:pt>
          <cx:pt idx="9443">560</cx:pt>
          <cx:pt idx="9444">560</cx:pt>
          <cx:pt idx="9445">560</cx:pt>
          <cx:pt idx="9446">560</cx:pt>
          <cx:pt idx="9447">560</cx:pt>
          <cx:pt idx="9448">560</cx:pt>
          <cx:pt idx="9449">560</cx:pt>
          <cx:pt idx="9450">560</cx:pt>
          <cx:pt idx="9451">560</cx:pt>
          <cx:pt idx="9452">560</cx:pt>
          <cx:pt idx="9453">560</cx:pt>
          <cx:pt idx="9454">560</cx:pt>
          <cx:pt idx="9455">560</cx:pt>
          <cx:pt idx="9456">560</cx:pt>
          <cx:pt idx="9457">560</cx:pt>
          <cx:pt idx="9458">560</cx:pt>
          <cx:pt idx="9459">560</cx:pt>
          <cx:pt idx="9460">560</cx:pt>
          <cx:pt idx="9461">560</cx:pt>
          <cx:pt idx="9462">560</cx:pt>
          <cx:pt idx="9463">560</cx:pt>
          <cx:pt idx="9464">560</cx:pt>
          <cx:pt idx="9465">560</cx:pt>
          <cx:pt idx="9466">560</cx:pt>
          <cx:pt idx="9467">560</cx:pt>
          <cx:pt idx="9468">560</cx:pt>
          <cx:pt idx="9469">560</cx:pt>
          <cx:pt idx="9470">560</cx:pt>
          <cx:pt idx="9471">560</cx:pt>
          <cx:pt idx="9472">560</cx:pt>
          <cx:pt idx="9473">560</cx:pt>
          <cx:pt idx="9474">560</cx:pt>
          <cx:pt idx="9475">560</cx:pt>
          <cx:pt idx="9476">560</cx:pt>
          <cx:pt idx="9477">560</cx:pt>
          <cx:pt idx="9478">560</cx:pt>
          <cx:pt idx="9479">560</cx:pt>
          <cx:pt idx="9480">560</cx:pt>
          <cx:pt idx="9481">560</cx:pt>
          <cx:pt idx="9482">560</cx:pt>
          <cx:pt idx="9483">560</cx:pt>
          <cx:pt idx="9484">560</cx:pt>
          <cx:pt idx="9485">560</cx:pt>
          <cx:pt idx="9486">560</cx:pt>
          <cx:pt idx="9487">560</cx:pt>
          <cx:pt idx="9488">560</cx:pt>
          <cx:pt idx="9489">560</cx:pt>
          <cx:pt idx="9490">560</cx:pt>
          <cx:pt idx="9491">560</cx:pt>
          <cx:pt idx="9492">560</cx:pt>
          <cx:pt idx="9493">560</cx:pt>
          <cx:pt idx="9494">560</cx:pt>
          <cx:pt idx="9495">560</cx:pt>
          <cx:pt idx="9496">560</cx:pt>
          <cx:pt idx="9497">560</cx:pt>
          <cx:pt idx="9498">560</cx:pt>
          <cx:pt idx="9499">560</cx:pt>
          <cx:pt idx="9500">560</cx:pt>
          <cx:pt idx="9501">560</cx:pt>
          <cx:pt idx="9502">560</cx:pt>
          <cx:pt idx="9503">560</cx:pt>
          <cx:pt idx="9504">560</cx:pt>
          <cx:pt idx="9505">560</cx:pt>
          <cx:pt idx="9506">560</cx:pt>
          <cx:pt idx="9507">560</cx:pt>
          <cx:pt idx="9508">560</cx:pt>
          <cx:pt idx="9509">560</cx:pt>
          <cx:pt idx="9510">560</cx:pt>
          <cx:pt idx="9511">560</cx:pt>
          <cx:pt idx="9512">560</cx:pt>
          <cx:pt idx="9513">560</cx:pt>
          <cx:pt idx="9514">560</cx:pt>
          <cx:pt idx="9515">560</cx:pt>
          <cx:pt idx="9516">560</cx:pt>
          <cx:pt idx="9517">560</cx:pt>
          <cx:pt idx="9518">560</cx:pt>
          <cx:pt idx="9519">560</cx:pt>
          <cx:pt idx="9520">560</cx:pt>
          <cx:pt idx="9521">560</cx:pt>
          <cx:pt idx="9522">560</cx:pt>
          <cx:pt idx="9523">560</cx:pt>
          <cx:pt idx="9524">560</cx:pt>
          <cx:pt idx="9525">560</cx:pt>
          <cx:pt idx="9526">570</cx:pt>
          <cx:pt idx="9527">570</cx:pt>
          <cx:pt idx="9528">570</cx:pt>
          <cx:pt idx="9529">570</cx:pt>
          <cx:pt idx="9530">570</cx:pt>
          <cx:pt idx="9531">570</cx:pt>
          <cx:pt idx="9532">570</cx:pt>
          <cx:pt idx="9533">570</cx:pt>
          <cx:pt idx="9534">570</cx:pt>
          <cx:pt idx="9535">570</cx:pt>
          <cx:pt idx="9536">570</cx:pt>
          <cx:pt idx="9537">570</cx:pt>
          <cx:pt idx="9538">570</cx:pt>
          <cx:pt idx="9539">570</cx:pt>
          <cx:pt idx="9540">570</cx:pt>
          <cx:pt idx="9541">570</cx:pt>
          <cx:pt idx="9542">570</cx:pt>
          <cx:pt idx="9543">570</cx:pt>
          <cx:pt idx="9544">570</cx:pt>
          <cx:pt idx="9545">570</cx:pt>
          <cx:pt idx="9546">570</cx:pt>
          <cx:pt idx="9547">570</cx:pt>
          <cx:pt idx="9548">570</cx:pt>
          <cx:pt idx="9549">570</cx:pt>
          <cx:pt idx="9550">570</cx:pt>
          <cx:pt idx="9551">570</cx:pt>
          <cx:pt idx="9552">570</cx:pt>
          <cx:pt idx="9553">570</cx:pt>
          <cx:pt idx="9554">570</cx:pt>
          <cx:pt idx="9555">570</cx:pt>
          <cx:pt idx="9556">570</cx:pt>
          <cx:pt idx="9557">570</cx:pt>
          <cx:pt idx="9558">570</cx:pt>
          <cx:pt idx="9559">570</cx:pt>
          <cx:pt idx="9560">570</cx:pt>
          <cx:pt idx="9561">570</cx:pt>
          <cx:pt idx="9562">570</cx:pt>
          <cx:pt idx="9563">570</cx:pt>
          <cx:pt idx="9564">570</cx:pt>
          <cx:pt idx="9565">570</cx:pt>
          <cx:pt idx="9566">570</cx:pt>
          <cx:pt idx="9567">570</cx:pt>
          <cx:pt idx="9568">570</cx:pt>
          <cx:pt idx="9569">570</cx:pt>
          <cx:pt idx="9570">570</cx:pt>
          <cx:pt idx="9571">570</cx:pt>
          <cx:pt idx="9572">570</cx:pt>
          <cx:pt idx="9573">570</cx:pt>
          <cx:pt idx="9574">570</cx:pt>
          <cx:pt idx="9575">570</cx:pt>
          <cx:pt idx="9576">570</cx:pt>
          <cx:pt idx="9577">570</cx:pt>
          <cx:pt idx="9578">570</cx:pt>
          <cx:pt idx="9579">570</cx:pt>
          <cx:pt idx="9580">570</cx:pt>
          <cx:pt idx="9581">570</cx:pt>
          <cx:pt idx="9582">570</cx:pt>
          <cx:pt idx="9583">570</cx:pt>
          <cx:pt idx="9584">570</cx:pt>
          <cx:pt idx="9585">570</cx:pt>
          <cx:pt idx="9586">570</cx:pt>
          <cx:pt idx="9587">570</cx:pt>
          <cx:pt idx="9588">570</cx:pt>
          <cx:pt idx="9589">570</cx:pt>
          <cx:pt idx="9590">570</cx:pt>
          <cx:pt idx="9591">570</cx:pt>
          <cx:pt idx="9592">570</cx:pt>
          <cx:pt idx="9593">570</cx:pt>
          <cx:pt idx="9594">570</cx:pt>
          <cx:pt idx="9595">570</cx:pt>
          <cx:pt idx="9596">570</cx:pt>
          <cx:pt idx="9597">570</cx:pt>
          <cx:pt idx="9598">570</cx:pt>
          <cx:pt idx="9599">570</cx:pt>
          <cx:pt idx="9600">580</cx:pt>
          <cx:pt idx="9601">580</cx:pt>
          <cx:pt idx="9602">580</cx:pt>
          <cx:pt idx="9603">580</cx:pt>
          <cx:pt idx="9604">580</cx:pt>
          <cx:pt idx="9605">580</cx:pt>
          <cx:pt idx="9606">580</cx:pt>
          <cx:pt idx="9607">580</cx:pt>
          <cx:pt idx="9608">580</cx:pt>
          <cx:pt idx="9609">580</cx:pt>
          <cx:pt idx="9610">580</cx:pt>
          <cx:pt idx="9611">580</cx:pt>
          <cx:pt idx="9612">580</cx:pt>
          <cx:pt idx="9613">580</cx:pt>
          <cx:pt idx="9614">580</cx:pt>
          <cx:pt idx="9615">580</cx:pt>
          <cx:pt idx="9616">580</cx:pt>
          <cx:pt idx="9617">580</cx:pt>
          <cx:pt idx="9618">580</cx:pt>
          <cx:pt idx="9619">580</cx:pt>
          <cx:pt idx="9620">580</cx:pt>
          <cx:pt idx="9621">580</cx:pt>
          <cx:pt idx="9622">580</cx:pt>
          <cx:pt idx="9623">580</cx:pt>
          <cx:pt idx="9624">580</cx:pt>
          <cx:pt idx="9625">580</cx:pt>
          <cx:pt idx="9626">580</cx:pt>
          <cx:pt idx="9627">580</cx:pt>
          <cx:pt idx="9628">580</cx:pt>
          <cx:pt idx="9629">580</cx:pt>
          <cx:pt idx="9630">580</cx:pt>
          <cx:pt idx="9631">580</cx:pt>
          <cx:pt idx="9632">580</cx:pt>
          <cx:pt idx="9633">580</cx:pt>
          <cx:pt idx="9634">580</cx:pt>
          <cx:pt idx="9635">580</cx:pt>
          <cx:pt idx="9636">580</cx:pt>
          <cx:pt idx="9637">580</cx:pt>
          <cx:pt idx="9638">580</cx:pt>
          <cx:pt idx="9639">580</cx:pt>
          <cx:pt idx="9640">580</cx:pt>
          <cx:pt idx="9641">580</cx:pt>
          <cx:pt idx="9642">580</cx:pt>
          <cx:pt idx="9643">580</cx:pt>
          <cx:pt idx="9644">580</cx:pt>
          <cx:pt idx="9645">580</cx:pt>
          <cx:pt idx="9646">580</cx:pt>
          <cx:pt idx="9647">580</cx:pt>
          <cx:pt idx="9648">580</cx:pt>
          <cx:pt idx="9649">580</cx:pt>
          <cx:pt idx="9650">580</cx:pt>
          <cx:pt idx="9651">580</cx:pt>
          <cx:pt idx="9652">590</cx:pt>
          <cx:pt idx="9653">590</cx:pt>
          <cx:pt idx="9654">590</cx:pt>
          <cx:pt idx="9655">590</cx:pt>
          <cx:pt idx="9656">590</cx:pt>
          <cx:pt idx="9657">590</cx:pt>
          <cx:pt idx="9658">590</cx:pt>
          <cx:pt idx="9659">590</cx:pt>
          <cx:pt idx="9660">590</cx:pt>
          <cx:pt idx="9661">590</cx:pt>
          <cx:pt idx="9662">590</cx:pt>
          <cx:pt idx="9663">590</cx:pt>
          <cx:pt idx="9664">590</cx:pt>
          <cx:pt idx="9665">590</cx:pt>
          <cx:pt idx="9666">590</cx:pt>
          <cx:pt idx="9667">590</cx:pt>
          <cx:pt idx="9668">590</cx:pt>
          <cx:pt idx="9669">590</cx:pt>
          <cx:pt idx="9670">590</cx:pt>
          <cx:pt idx="9671">590</cx:pt>
          <cx:pt idx="9672">590</cx:pt>
          <cx:pt idx="9673">590</cx:pt>
          <cx:pt idx="9674">590</cx:pt>
          <cx:pt idx="9675">590</cx:pt>
          <cx:pt idx="9676">590</cx:pt>
          <cx:pt idx="9677">590</cx:pt>
          <cx:pt idx="9678">590</cx:pt>
          <cx:pt idx="9679">590</cx:pt>
          <cx:pt idx="9680">590</cx:pt>
          <cx:pt idx="9681">590</cx:pt>
          <cx:pt idx="9682">590</cx:pt>
          <cx:pt idx="9683">590</cx:pt>
          <cx:pt idx="9684">590</cx:pt>
          <cx:pt idx="9685">590</cx:pt>
          <cx:pt idx="9686">590</cx:pt>
          <cx:pt idx="9687">590</cx:pt>
          <cx:pt idx="9688">590</cx:pt>
          <cx:pt idx="9689">590</cx:pt>
          <cx:pt idx="9690">590</cx:pt>
          <cx:pt idx="9691">590</cx:pt>
          <cx:pt idx="9692">590</cx:pt>
          <cx:pt idx="9693">590</cx:pt>
          <cx:pt idx="9694">590</cx:pt>
          <cx:pt idx="9695">590</cx:pt>
          <cx:pt idx="9696">590</cx:pt>
          <cx:pt idx="9697">590</cx:pt>
          <cx:pt idx="9698">590</cx:pt>
          <cx:pt idx="9699">590</cx:pt>
          <cx:pt idx="9700">590</cx:pt>
          <cx:pt idx="9701">590</cx:pt>
          <cx:pt idx="9702">590</cx:pt>
          <cx:pt idx="9703">590</cx:pt>
          <cx:pt idx="9704">590</cx:pt>
          <cx:pt idx="9705">590</cx:pt>
          <cx:pt idx="9706">590</cx:pt>
          <cx:pt idx="9707">590</cx:pt>
          <cx:pt idx="9708">590</cx:pt>
          <cx:pt idx="9709">590</cx:pt>
          <cx:pt idx="9710">590</cx:pt>
          <cx:pt idx="9711">590</cx:pt>
          <cx:pt idx="9712">590</cx:pt>
          <cx:pt idx="9713">590</cx:pt>
          <cx:pt idx="9714">590</cx:pt>
          <cx:pt idx="9715">590</cx:pt>
          <cx:pt idx="9716">590</cx:pt>
          <cx:pt idx="9717">590</cx:pt>
          <cx:pt idx="9718">590</cx:pt>
          <cx:pt idx="9719">590</cx:pt>
          <cx:pt idx="9720">590</cx:pt>
          <cx:pt idx="9721">590</cx:pt>
          <cx:pt idx="9722">590</cx:pt>
          <cx:pt idx="9723">590</cx:pt>
          <cx:pt idx="9724">590</cx:pt>
          <cx:pt idx="9725">590</cx:pt>
          <cx:pt idx="9726">590</cx:pt>
          <cx:pt idx="9727">590</cx:pt>
          <cx:pt idx="9728">590</cx:pt>
          <cx:pt idx="9729">590</cx:pt>
          <cx:pt idx="9730">590</cx:pt>
          <cx:pt idx="9731">590</cx:pt>
          <cx:pt idx="9732">590</cx:pt>
          <cx:pt idx="9733">600</cx:pt>
          <cx:pt idx="9734">600</cx:pt>
          <cx:pt idx="9735">600</cx:pt>
          <cx:pt idx="9736">600</cx:pt>
          <cx:pt idx="9737">600</cx:pt>
          <cx:pt idx="9738">600</cx:pt>
          <cx:pt idx="9739">600</cx:pt>
          <cx:pt idx="9740">600</cx:pt>
          <cx:pt idx="9741">600</cx:pt>
          <cx:pt idx="9742">600</cx:pt>
          <cx:pt idx="9743">600</cx:pt>
          <cx:pt idx="9744">600</cx:pt>
          <cx:pt idx="9745">600</cx:pt>
          <cx:pt idx="9746">600</cx:pt>
          <cx:pt idx="9747">600</cx:pt>
          <cx:pt idx="9748">600</cx:pt>
          <cx:pt idx="9749">600</cx:pt>
          <cx:pt idx="9750">600</cx:pt>
          <cx:pt idx="9751">600</cx:pt>
          <cx:pt idx="9752">600</cx:pt>
          <cx:pt idx="9753">600</cx:pt>
          <cx:pt idx="9754">600</cx:pt>
          <cx:pt idx="9755">600</cx:pt>
          <cx:pt idx="9756">600</cx:pt>
          <cx:pt idx="9757">600</cx:pt>
          <cx:pt idx="9758">600</cx:pt>
          <cx:pt idx="9759">600</cx:pt>
          <cx:pt idx="9760">600</cx:pt>
          <cx:pt idx="9761">600</cx:pt>
          <cx:pt idx="9762">600</cx:pt>
          <cx:pt idx="9763">600</cx:pt>
          <cx:pt idx="9764">600</cx:pt>
          <cx:pt idx="9765">600</cx:pt>
          <cx:pt idx="9766">600</cx:pt>
          <cx:pt idx="9767">600</cx:pt>
          <cx:pt idx="9768">600</cx:pt>
          <cx:pt idx="9769">600</cx:pt>
          <cx:pt idx="9770">600</cx:pt>
          <cx:pt idx="9771">600</cx:pt>
          <cx:pt idx="9772">600</cx:pt>
          <cx:pt idx="9773">600</cx:pt>
          <cx:pt idx="9774">600</cx:pt>
          <cx:pt idx="9775">600</cx:pt>
          <cx:pt idx="9776">600</cx:pt>
          <cx:pt idx="9777">600</cx:pt>
          <cx:pt idx="9778">600</cx:pt>
          <cx:pt idx="9779">600</cx:pt>
          <cx:pt idx="9780">600</cx:pt>
          <cx:pt idx="9781">600</cx:pt>
          <cx:pt idx="9782">600</cx:pt>
          <cx:pt idx="9783">600</cx:pt>
          <cx:pt idx="9784">600</cx:pt>
          <cx:pt idx="9785">600</cx:pt>
          <cx:pt idx="9786">600</cx:pt>
          <cx:pt idx="9787">600</cx:pt>
          <cx:pt idx="9788">600</cx:pt>
          <cx:pt idx="9789">600</cx:pt>
          <cx:pt idx="9790">600</cx:pt>
          <cx:pt idx="9791">600</cx:pt>
          <cx:pt idx="9792">600</cx:pt>
          <cx:pt idx="9793">600</cx:pt>
          <cx:pt idx="9794">600</cx:pt>
          <cx:pt idx="9795">600</cx:pt>
          <cx:pt idx="9796">600</cx:pt>
          <cx:pt idx="9797">600</cx:pt>
          <cx:pt idx="9798">600</cx:pt>
          <cx:pt idx="9799">600</cx:pt>
          <cx:pt idx="9800">600</cx:pt>
          <cx:pt idx="9801">600</cx:pt>
          <cx:pt idx="9802">600</cx:pt>
          <cx:pt idx="9803">610</cx:pt>
          <cx:pt idx="9804">610</cx:pt>
          <cx:pt idx="9805">610</cx:pt>
          <cx:pt idx="9806">610</cx:pt>
          <cx:pt idx="9807">610</cx:pt>
          <cx:pt idx="9808">610</cx:pt>
          <cx:pt idx="9809">610</cx:pt>
          <cx:pt idx="9810">610</cx:pt>
          <cx:pt idx="9811">610</cx:pt>
          <cx:pt idx="9812">610</cx:pt>
          <cx:pt idx="9813">610</cx:pt>
          <cx:pt idx="9814">610</cx:pt>
          <cx:pt idx="9815">610</cx:pt>
          <cx:pt idx="9816">610</cx:pt>
          <cx:pt idx="9817">610</cx:pt>
          <cx:pt idx="9818">610</cx:pt>
          <cx:pt idx="9819">610</cx:pt>
          <cx:pt idx="9820">610</cx:pt>
          <cx:pt idx="9821">610</cx:pt>
          <cx:pt idx="9822">610</cx:pt>
          <cx:pt idx="9823">610</cx:pt>
          <cx:pt idx="9824">610</cx:pt>
          <cx:pt idx="9825">610</cx:pt>
          <cx:pt idx="9826">610</cx:pt>
          <cx:pt idx="9827">610</cx:pt>
          <cx:pt idx="9828">610</cx:pt>
          <cx:pt idx="9829">610</cx:pt>
          <cx:pt idx="9830">610</cx:pt>
          <cx:pt idx="9831">610</cx:pt>
          <cx:pt idx="9832">610</cx:pt>
          <cx:pt idx="9833">610</cx:pt>
          <cx:pt idx="9834">610</cx:pt>
          <cx:pt idx="9835">610</cx:pt>
          <cx:pt idx="9836">610</cx:pt>
          <cx:pt idx="9837">610</cx:pt>
          <cx:pt idx="9838">610</cx:pt>
          <cx:pt idx="9839">610</cx:pt>
          <cx:pt idx="9840">610</cx:pt>
          <cx:pt idx="9841">610</cx:pt>
          <cx:pt idx="9842">610</cx:pt>
          <cx:pt idx="9843">610</cx:pt>
          <cx:pt idx="9844">610</cx:pt>
          <cx:pt idx="9845">610</cx:pt>
          <cx:pt idx="9846">610</cx:pt>
          <cx:pt idx="9847">610</cx:pt>
          <cx:pt idx="9848">610</cx:pt>
          <cx:pt idx="9849">610</cx:pt>
          <cx:pt idx="9850">610</cx:pt>
          <cx:pt idx="9851">610</cx:pt>
          <cx:pt idx="9852">610</cx:pt>
          <cx:pt idx="9853">610</cx:pt>
          <cx:pt idx="9854">610</cx:pt>
          <cx:pt idx="9855">610</cx:pt>
          <cx:pt idx="9856">610</cx:pt>
          <cx:pt idx="9857">610</cx:pt>
          <cx:pt idx="9858">610</cx:pt>
          <cx:pt idx="9859">610</cx:pt>
          <cx:pt idx="9860">610</cx:pt>
          <cx:pt idx="9861">610</cx:pt>
          <cx:pt idx="9862">610</cx:pt>
          <cx:pt idx="9863">610</cx:pt>
          <cx:pt idx="9864">610</cx:pt>
          <cx:pt idx="9865">610</cx:pt>
          <cx:pt idx="9866">610</cx:pt>
          <cx:pt idx="9867">620</cx:pt>
          <cx:pt idx="9868">620</cx:pt>
          <cx:pt idx="9869">620</cx:pt>
          <cx:pt idx="9870">620</cx:pt>
          <cx:pt idx="9871">620</cx:pt>
          <cx:pt idx="9872">620</cx:pt>
          <cx:pt idx="9873">620</cx:pt>
          <cx:pt idx="9874">620</cx:pt>
          <cx:pt idx="9875">620</cx:pt>
          <cx:pt idx="9876">620</cx:pt>
          <cx:pt idx="9877">620</cx:pt>
          <cx:pt idx="9878">620</cx:pt>
          <cx:pt idx="9879">620</cx:pt>
          <cx:pt idx="9880">620</cx:pt>
          <cx:pt idx="9881">620</cx:pt>
          <cx:pt idx="9882">620</cx:pt>
          <cx:pt idx="9883">620</cx:pt>
          <cx:pt idx="9884">620</cx:pt>
          <cx:pt idx="9885">620</cx:pt>
          <cx:pt idx="9886">620</cx:pt>
          <cx:pt idx="9887">620</cx:pt>
          <cx:pt idx="9888">620</cx:pt>
          <cx:pt idx="9889">620</cx:pt>
          <cx:pt idx="9890">620</cx:pt>
          <cx:pt idx="9891">620</cx:pt>
          <cx:pt idx="9892">620</cx:pt>
          <cx:pt idx="9893">620</cx:pt>
          <cx:pt idx="9894">620</cx:pt>
          <cx:pt idx="9895">620</cx:pt>
          <cx:pt idx="9896">620</cx:pt>
          <cx:pt idx="9897">620</cx:pt>
          <cx:pt idx="9898">620</cx:pt>
          <cx:pt idx="9899">620</cx:pt>
          <cx:pt idx="9900">620</cx:pt>
          <cx:pt idx="9901">620</cx:pt>
          <cx:pt idx="9902">620</cx:pt>
          <cx:pt idx="9903">620</cx:pt>
          <cx:pt idx="9904">620</cx:pt>
          <cx:pt idx="9905">620</cx:pt>
          <cx:pt idx="9906">620</cx:pt>
          <cx:pt idx="9907">620</cx:pt>
          <cx:pt idx="9908">620</cx:pt>
          <cx:pt idx="9909">620</cx:pt>
          <cx:pt idx="9910">620</cx:pt>
          <cx:pt idx="9911">620</cx:pt>
          <cx:pt idx="9912">620</cx:pt>
          <cx:pt idx="9913">620</cx:pt>
          <cx:pt idx="9914">620</cx:pt>
          <cx:pt idx="9915">620</cx:pt>
          <cx:pt idx="9916">620</cx:pt>
          <cx:pt idx="9917">620</cx:pt>
          <cx:pt idx="9918">620</cx:pt>
          <cx:pt idx="9919">630</cx:pt>
          <cx:pt idx="9920">630</cx:pt>
          <cx:pt idx="9921">630</cx:pt>
          <cx:pt idx="9922">630</cx:pt>
          <cx:pt idx="9923">630</cx:pt>
          <cx:pt idx="9924">630</cx:pt>
          <cx:pt idx="9925">630</cx:pt>
          <cx:pt idx="9926">630</cx:pt>
          <cx:pt idx="9927">630</cx:pt>
          <cx:pt idx="9928">630</cx:pt>
          <cx:pt idx="9929">630</cx:pt>
          <cx:pt idx="9930">630</cx:pt>
          <cx:pt idx="9931">630</cx:pt>
          <cx:pt idx="9932">630</cx:pt>
          <cx:pt idx="9933">630</cx:pt>
          <cx:pt idx="9934">630</cx:pt>
          <cx:pt idx="9935">630</cx:pt>
          <cx:pt idx="9936">630</cx:pt>
          <cx:pt idx="9937">630</cx:pt>
          <cx:pt idx="9938">630</cx:pt>
          <cx:pt idx="9939">630</cx:pt>
          <cx:pt idx="9940">630</cx:pt>
          <cx:pt idx="9941">630</cx:pt>
          <cx:pt idx="9942">630</cx:pt>
          <cx:pt idx="9943">630</cx:pt>
          <cx:pt idx="9944">630</cx:pt>
          <cx:pt idx="9945">630</cx:pt>
          <cx:pt idx="9946">630</cx:pt>
          <cx:pt idx="9947">630</cx:pt>
          <cx:pt idx="9948">630</cx:pt>
          <cx:pt idx="9949">630</cx:pt>
          <cx:pt idx="9950">630</cx:pt>
          <cx:pt idx="9951">630</cx:pt>
          <cx:pt idx="9952">630</cx:pt>
          <cx:pt idx="9953">630</cx:pt>
          <cx:pt idx="9954">630</cx:pt>
          <cx:pt idx="9955">630</cx:pt>
          <cx:pt idx="9956">630</cx:pt>
          <cx:pt idx="9957">630</cx:pt>
          <cx:pt idx="9958">630</cx:pt>
          <cx:pt idx="9959">630</cx:pt>
          <cx:pt idx="9960">630</cx:pt>
          <cx:pt idx="9961">630</cx:pt>
          <cx:pt idx="9962">630</cx:pt>
          <cx:pt idx="9963">630</cx:pt>
          <cx:pt idx="9964">630</cx:pt>
          <cx:pt idx="9965">630</cx:pt>
          <cx:pt idx="9966">630</cx:pt>
          <cx:pt idx="9967">640</cx:pt>
          <cx:pt idx="9968">640</cx:pt>
          <cx:pt idx="9969">640</cx:pt>
          <cx:pt idx="9970">640</cx:pt>
          <cx:pt idx="9971">640</cx:pt>
          <cx:pt idx="9972">640</cx:pt>
          <cx:pt idx="9973">640</cx:pt>
          <cx:pt idx="9974">640</cx:pt>
          <cx:pt idx="9975">640</cx:pt>
          <cx:pt idx="9976">640</cx:pt>
          <cx:pt idx="9977">640</cx:pt>
          <cx:pt idx="9978">640</cx:pt>
          <cx:pt idx="9979">640</cx:pt>
          <cx:pt idx="9980">640</cx:pt>
          <cx:pt idx="9981">640</cx:pt>
          <cx:pt idx="9982">640</cx:pt>
          <cx:pt idx="9983">640</cx:pt>
          <cx:pt idx="9984">640</cx:pt>
          <cx:pt idx="9985">640</cx:pt>
          <cx:pt idx="9986">640</cx:pt>
          <cx:pt idx="9987">640</cx:pt>
          <cx:pt idx="9988">640</cx:pt>
          <cx:pt idx="9989">640</cx:pt>
          <cx:pt idx="9990">640</cx:pt>
          <cx:pt idx="9991">640</cx:pt>
          <cx:pt idx="9992">640</cx:pt>
          <cx:pt idx="9993">640</cx:pt>
          <cx:pt idx="9994">640</cx:pt>
          <cx:pt idx="9995">640</cx:pt>
          <cx:pt idx="9996">640</cx:pt>
          <cx:pt idx="9997">640</cx:pt>
          <cx:pt idx="9998">640</cx:pt>
          <cx:pt idx="9999">640</cx:pt>
          <cx:pt idx="10000">640</cx:pt>
          <cx:pt idx="10001">640</cx:pt>
          <cx:pt idx="10002">640</cx:pt>
          <cx:pt idx="10003">640</cx:pt>
          <cx:pt idx="10004">640</cx:pt>
          <cx:pt idx="10005">640</cx:pt>
          <cx:pt idx="10006">640</cx:pt>
          <cx:pt idx="10007">640</cx:pt>
          <cx:pt idx="10008">640</cx:pt>
          <cx:pt idx="10009">640</cx:pt>
          <cx:pt idx="10010">640</cx:pt>
          <cx:pt idx="10011">640</cx:pt>
          <cx:pt idx="10012">650</cx:pt>
          <cx:pt idx="10013">650</cx:pt>
          <cx:pt idx="10014">650</cx:pt>
          <cx:pt idx="10015">650</cx:pt>
          <cx:pt idx="10016">650</cx:pt>
          <cx:pt idx="10017">650</cx:pt>
          <cx:pt idx="10018">650</cx:pt>
          <cx:pt idx="10019">650</cx:pt>
          <cx:pt idx="10020">650</cx:pt>
          <cx:pt idx="10021">650</cx:pt>
          <cx:pt idx="10022">650</cx:pt>
          <cx:pt idx="10023">650</cx:pt>
          <cx:pt idx="10024">650</cx:pt>
          <cx:pt idx="10025">650</cx:pt>
          <cx:pt idx="10026">650</cx:pt>
          <cx:pt idx="10027">650</cx:pt>
          <cx:pt idx="10028">650</cx:pt>
          <cx:pt idx="10029">650</cx:pt>
          <cx:pt idx="10030">650</cx:pt>
          <cx:pt idx="10031">650</cx:pt>
          <cx:pt idx="10032">650</cx:pt>
          <cx:pt idx="10033">650</cx:pt>
          <cx:pt idx="10034">650</cx:pt>
          <cx:pt idx="10035">660</cx:pt>
          <cx:pt idx="10036">660</cx:pt>
          <cx:pt idx="10037">660</cx:pt>
          <cx:pt idx="10038">660</cx:pt>
          <cx:pt idx="10039">660</cx:pt>
          <cx:pt idx="10040">660</cx:pt>
          <cx:pt idx="10041">660</cx:pt>
          <cx:pt idx="10042">660</cx:pt>
          <cx:pt idx="10043">660</cx:pt>
          <cx:pt idx="10044">660</cx:pt>
          <cx:pt idx="10045">660</cx:pt>
          <cx:pt idx="10046">660</cx:pt>
          <cx:pt idx="10047">660</cx:pt>
          <cx:pt idx="10048">660</cx:pt>
          <cx:pt idx="10049">660</cx:pt>
          <cx:pt idx="10050">660</cx:pt>
          <cx:pt idx="10051">660</cx:pt>
          <cx:pt idx="10052">660</cx:pt>
          <cx:pt idx="10053">660</cx:pt>
          <cx:pt idx="10054">660</cx:pt>
          <cx:pt idx="10055">660</cx:pt>
          <cx:pt idx="10056">660</cx:pt>
          <cx:pt idx="10057">660</cx:pt>
          <cx:pt idx="10058">660</cx:pt>
          <cx:pt idx="10059">660</cx:pt>
          <cx:pt idx="10060">660</cx:pt>
          <cx:pt idx="10061">660</cx:pt>
          <cx:pt idx="10062">660</cx:pt>
          <cx:pt idx="10063">660</cx:pt>
          <cx:pt idx="10064">660</cx:pt>
          <cx:pt idx="10065">660</cx:pt>
          <cx:pt idx="10066">660</cx:pt>
          <cx:pt idx="10067">660</cx:pt>
          <cx:pt idx="10068">660</cx:pt>
          <cx:pt idx="10069">660</cx:pt>
          <cx:pt idx="10070">660</cx:pt>
          <cx:pt idx="10071">660</cx:pt>
          <cx:pt idx="10072">660</cx:pt>
          <cx:pt idx="10073">670</cx:pt>
          <cx:pt idx="10074">670</cx:pt>
          <cx:pt idx="10075">670</cx:pt>
          <cx:pt idx="10076">670</cx:pt>
          <cx:pt idx="10077">670</cx:pt>
          <cx:pt idx="10078">670</cx:pt>
          <cx:pt idx="10079">670</cx:pt>
          <cx:pt idx="10080">670</cx:pt>
          <cx:pt idx="10081">670</cx:pt>
          <cx:pt idx="10082">670</cx:pt>
          <cx:pt idx="10083">670</cx:pt>
          <cx:pt idx="10084">670</cx:pt>
          <cx:pt idx="10085">670</cx:pt>
          <cx:pt idx="10086">670</cx:pt>
          <cx:pt idx="10087">670</cx:pt>
          <cx:pt idx="10088">670</cx:pt>
          <cx:pt idx="10089">670</cx:pt>
          <cx:pt idx="10090">670</cx:pt>
          <cx:pt idx="10091">670</cx:pt>
          <cx:pt idx="10092">670</cx:pt>
          <cx:pt idx="10093">670</cx:pt>
          <cx:pt idx="10094">670</cx:pt>
          <cx:pt idx="10095">670</cx:pt>
          <cx:pt idx="10096">680</cx:pt>
          <cx:pt idx="10097">680</cx:pt>
          <cx:pt idx="10098">680</cx:pt>
          <cx:pt idx="10099">680</cx:pt>
          <cx:pt idx="10100">680</cx:pt>
          <cx:pt idx="10101">680</cx:pt>
          <cx:pt idx="10102">680</cx:pt>
          <cx:pt idx="10103">680</cx:pt>
          <cx:pt idx="10104">690</cx:pt>
          <cx:pt idx="10105">690</cx:pt>
          <cx:pt idx="10106">690</cx:pt>
          <cx:pt idx="10107">690</cx:pt>
          <cx:pt idx="10108">690</cx:pt>
          <cx:pt idx="10109">690</cx:pt>
          <cx:pt idx="10110">690</cx:pt>
          <cx:pt idx="10111">690</cx:pt>
          <cx:pt idx="10112">690</cx:pt>
          <cx:pt idx="10113">690</cx:pt>
          <cx:pt idx="10114">690</cx:pt>
          <cx:pt idx="10115">690</cx:pt>
          <cx:pt idx="10116">700</cx:pt>
          <cx:pt idx="10117">700</cx:pt>
          <cx:pt idx="10118">700</cx:pt>
          <cx:pt idx="10119">710</cx:pt>
          <cx:pt idx="10120">710</cx:pt>
          <cx:pt idx="10121">710</cx:pt>
          <cx:pt idx="10122">710</cx:pt>
          <cx:pt idx="10123">710</cx:pt>
          <cx:pt idx="10124">710</cx:pt>
          <cx:pt idx="10125">710</cx:pt>
          <cx:pt idx="10126">710</cx:pt>
          <cx:pt idx="10127">710</cx:pt>
          <cx:pt idx="10128">710</cx:pt>
          <cx:pt idx="10129">720</cx:pt>
          <cx:pt idx="10130">720</cx:pt>
          <cx:pt idx="10131">730</cx:pt>
          <cx:pt idx="10132">730</cx:pt>
          <cx:pt idx="10133">820</cx:pt>
          <cx:pt idx="10134">820</cx:pt>
          <cx:pt idx="10135">430</cx:pt>
          <cx:pt idx="10136">520</cx:pt>
          <cx:pt idx="10137">540</cx:pt>
          <cx:pt idx="10138">560</cx:pt>
          <cx:pt idx="10139">560</cx:pt>
          <cx:pt idx="10140">570</cx:pt>
          <cx:pt idx="10141">580</cx:pt>
          <cx:pt idx="10142">580</cx:pt>
          <cx:pt idx="10143">590</cx:pt>
          <cx:pt idx="10144">590</cx:pt>
          <cx:pt idx="10145">610</cx:pt>
          <cx:pt idx="10146">610</cx:pt>
          <cx:pt idx="10147">630</cx:pt>
          <cx:pt idx="10148">630</cx:pt>
          <cx:pt idx="10149">640</cx:pt>
          <cx:pt idx="10150">640</cx:pt>
          <cx:pt idx="10151">570</cx:pt>
          <cx:pt idx="10152">630</cx:pt>
          <cx:pt idx="10153">475</cx:pt>
          <cx:pt idx="10154">475</cx:pt>
          <cx:pt idx="10155">495</cx:pt>
          <cx:pt idx="10156">495</cx:pt>
          <cx:pt idx="10157">515</cx:pt>
          <cx:pt idx="10158">515</cx:pt>
          <cx:pt idx="10159">535</cx:pt>
          <cx:pt idx="10160">535</cx:pt>
          <cx:pt idx="10161">540</cx:pt>
          <cx:pt idx="10162">540</cx:pt>
          <cx:pt idx="10163">545</cx:pt>
          <cx:pt idx="10164">545</cx:pt>
          <cx:pt idx="10165">550</cx:pt>
          <cx:pt idx="10166">550</cx:pt>
          <cx:pt idx="10167">570</cx:pt>
          <cx:pt idx="10168">570</cx:pt>
          <cx:pt idx="10169">575</cx:pt>
          <cx:pt idx="10170">575</cx:pt>
          <cx:pt idx="10171">575</cx:pt>
          <cx:pt idx="10172">575</cx:pt>
          <cx:pt idx="10173">580</cx:pt>
          <cx:pt idx="10174">580</cx:pt>
          <cx:pt idx="10175">585</cx:pt>
          <cx:pt idx="10176">585</cx:pt>
          <cx:pt idx="10177">590</cx:pt>
          <cx:pt idx="10178">590</cx:pt>
          <cx:pt idx="10179">590</cx:pt>
          <cx:pt idx="10180">590</cx:pt>
          <cx:pt idx="10181">600</cx:pt>
          <cx:pt idx="10182">600</cx:pt>
          <cx:pt idx="10183">600</cx:pt>
          <cx:pt idx="10184">600</cx:pt>
          <cx:pt idx="10185">615</cx:pt>
          <cx:pt idx="10186">615</cx:pt>
          <cx:pt idx="10187">615</cx:pt>
          <cx:pt idx="10188">615</cx:pt>
          <cx:pt idx="10189">630</cx:pt>
          <cx:pt idx="10190">630</cx:pt>
          <cx:pt idx="10191">655</cx:pt>
          <cx:pt idx="10192">655</cx:pt>
          <cx:pt idx="10193">670</cx:pt>
          <cx:pt idx="10194">670</cx:pt>
          <cx:pt idx="10195">620</cx:pt>
          <cx:pt idx="10196">620</cx:pt>
          <cx:pt idx="10197">641</cx:pt>
          <cx:pt idx="10198">641</cx:pt>
          <cx:pt idx="10199">590</cx:pt>
          <cx:pt idx="10200">504</cx:pt>
          <cx:pt idx="10201">504</cx:pt>
          <cx:pt idx="10202">510</cx:pt>
          <cx:pt idx="10203">510</cx:pt>
          <cx:pt idx="10204">512</cx:pt>
          <cx:pt idx="10205">512</cx:pt>
          <cx:pt idx="10206">543</cx:pt>
          <cx:pt idx="10207">543</cx:pt>
          <cx:pt idx="10208">548</cx:pt>
          <cx:pt idx="10209">548</cx:pt>
          <cx:pt idx="10210">553</cx:pt>
          <cx:pt idx="10211">553</cx:pt>
          <cx:pt idx="10212">553</cx:pt>
          <cx:pt idx="10213">553</cx:pt>
          <cx:pt idx="10214">560</cx:pt>
          <cx:pt idx="10215">560</cx:pt>
          <cx:pt idx="10216">569</cx:pt>
          <cx:pt idx="10217">569</cx:pt>
          <cx:pt idx="10218">572</cx:pt>
          <cx:pt idx="10219">572</cx:pt>
          <cx:pt idx="10220">575</cx:pt>
          <cx:pt idx="10221">575</cx:pt>
          <cx:pt idx="10222">585</cx:pt>
          <cx:pt idx="10223">585</cx:pt>
          <cx:pt idx="10224">599</cx:pt>
          <cx:pt idx="10225">600</cx:pt>
          <cx:pt idx="10226">600</cx:pt>
          <cx:pt idx="10227">604</cx:pt>
          <cx:pt idx="10228">604</cx:pt>
          <cx:pt idx="10229">609</cx:pt>
          <cx:pt idx="10230">609</cx:pt>
          <cx:pt idx="10231">610</cx:pt>
          <cx:pt idx="10232">610</cx:pt>
          <cx:pt idx="10233">611</cx:pt>
          <cx:pt idx="10234">611</cx:pt>
          <cx:pt idx="10235">613</cx:pt>
          <cx:pt idx="10236">613</cx:pt>
          <cx:pt idx="10237">618</cx:pt>
          <cx:pt idx="10238">618</cx:pt>
          <cx:pt idx="10239">620</cx:pt>
          <cx:pt idx="10240">620</cx:pt>
          <cx:pt idx="10241">624</cx:pt>
          <cx:pt idx="10242">624</cx:pt>
          <cx:pt idx="10243">625</cx:pt>
          <cx:pt idx="10244">625</cx:pt>
          <cx:pt idx="10245">625</cx:pt>
          <cx:pt idx="10246">637</cx:pt>
          <cx:pt idx="10247">637</cx:pt>
          <cx:pt idx="10248">640</cx:pt>
          <cx:pt idx="10249">640</cx:pt>
          <cx:pt idx="10250">652</cx:pt>
          <cx:pt idx="10251">652</cx:pt>
          <cx:pt idx="10252">680</cx:pt>
          <cx:pt idx="10253">680</cx:pt>
          <cx:pt idx="10254">683</cx:pt>
          <cx:pt idx="10255">691</cx:pt>
          <cx:pt idx="10256">691</cx:pt>
          <cx:pt idx="10257">703</cx:pt>
          <cx:pt idx="10258">703</cx:pt>
          <cx:pt idx="10259">600</cx:pt>
          <cx:pt idx="10260">600</cx:pt>
          <cx:pt idx="10261">680</cx:pt>
          <cx:pt idx="10262">580</cx:pt>
          <cx:pt idx="10263">580</cx:pt>
          <cx:pt idx="10264">630</cx:pt>
          <cx:pt idx="10265">630</cx:pt>
          <cx:pt idx="10266">685</cx:pt>
          <cx:pt idx="10267">685</cx:pt>
          <cx:pt idx="10268">508</cx:pt>
          <cx:pt idx="10269">508</cx:pt>
          <cx:pt idx="10270">510</cx:pt>
          <cx:pt idx="10271">510</cx:pt>
          <cx:pt idx="10272">518</cx:pt>
          <cx:pt idx="10273">518</cx:pt>
          <cx:pt idx="10274">521</cx:pt>
          <cx:pt idx="10275">521</cx:pt>
          <cx:pt idx="10276">559</cx:pt>
          <cx:pt idx="10277">559</cx:pt>
          <cx:pt idx="10278">600</cx:pt>
          <cx:pt idx="10279">613</cx:pt>
          <cx:pt idx="10280">613</cx:pt>
          <cx:pt idx="10281">552</cx:pt>
          <cx:pt idx="10282">552</cx:pt>
          <cx:pt idx="10283">570</cx:pt>
          <cx:pt idx="10284">570</cx:pt>
          <cx:pt idx="10285">598</cx:pt>
          <cx:pt idx="10286">598</cx:pt>
          <cx:pt idx="10287">664</cx:pt>
          <cx:pt idx="10288">664</cx:pt>
          <cx:pt idx="10289">550</cx:pt>
          <cx:pt idx="10290">550</cx:pt>
          <cx:pt idx="10291">592</cx:pt>
          <cx:pt idx="10292">592</cx:pt>
          <cx:pt idx="10293">550</cx:pt>
          <cx:pt idx="10294">550</cx:pt>
          <cx:pt idx="10295">713</cx:pt>
          <cx:pt idx="10296">713</cx:pt>
          <cx:pt idx="10297">530</cx:pt>
          <cx:pt idx="10298">650</cx:pt>
          <cx:pt idx="10299">650</cx:pt>
          <cx:pt idx="10300">640</cx:pt>
          <cx:pt idx="10301">640</cx:pt>
          <cx:pt idx="10302">641</cx:pt>
          <cx:pt idx="10303">641</cx:pt>
          <cx:pt idx="10304">670</cx:pt>
          <cx:pt idx="10305">660</cx:pt>
          <cx:pt idx="10306">660</cx:pt>
          <cx:pt idx="10307">430</cx:pt>
          <cx:pt idx="10308">430</cx:pt>
          <cx:pt idx="10309">450</cx:pt>
          <cx:pt idx="10310">450</cx:pt>
          <cx:pt idx="10311">480</cx:pt>
          <cx:pt idx="10312">480</cx:pt>
          <cx:pt idx="10313">480</cx:pt>
          <cx:pt idx="10314">480</cx:pt>
          <cx:pt idx="10315">480</cx:pt>
          <cx:pt idx="10316">480</cx:pt>
          <cx:pt idx="10317">490</cx:pt>
          <cx:pt idx="10318">490</cx:pt>
          <cx:pt idx="10319">490</cx:pt>
          <cx:pt idx="10320">490</cx:pt>
          <cx:pt idx="10321">490</cx:pt>
          <cx:pt idx="10322">500</cx:pt>
          <cx:pt idx="10323">500</cx:pt>
          <cx:pt idx="10324">500</cx:pt>
          <cx:pt idx="10325">500</cx:pt>
          <cx:pt idx="10326">500</cx:pt>
          <cx:pt idx="10327">510</cx:pt>
          <cx:pt idx="10328">510</cx:pt>
          <cx:pt idx="10329">510</cx:pt>
          <cx:pt idx="10330">510</cx:pt>
          <cx:pt idx="10331">510</cx:pt>
          <cx:pt idx="10332">510</cx:pt>
          <cx:pt idx="10333">510</cx:pt>
          <cx:pt idx="10334">510</cx:pt>
          <cx:pt idx="10335">520</cx:pt>
          <cx:pt idx="10336">520</cx:pt>
          <cx:pt idx="10337">520</cx:pt>
          <cx:pt idx="10338">520</cx:pt>
          <cx:pt idx="10339">520</cx:pt>
          <cx:pt idx="10340">530</cx:pt>
          <cx:pt idx="10341">530</cx:pt>
          <cx:pt idx="10342">530</cx:pt>
          <cx:pt idx="10343">530</cx:pt>
          <cx:pt idx="10344">530</cx:pt>
          <cx:pt idx="10345">530</cx:pt>
          <cx:pt idx="10346">530</cx:pt>
          <cx:pt idx="10347">530</cx:pt>
          <cx:pt idx="10348">530</cx:pt>
          <cx:pt idx="10349">530</cx:pt>
          <cx:pt idx="10350">530</cx:pt>
          <cx:pt idx="10351">530</cx:pt>
          <cx:pt idx="10352">530</cx:pt>
          <cx:pt idx="10353">530</cx:pt>
          <cx:pt idx="10354">540</cx:pt>
          <cx:pt idx="10355">540</cx:pt>
          <cx:pt idx="10356">540</cx:pt>
          <cx:pt idx="10357">540</cx:pt>
          <cx:pt idx="10358">540</cx:pt>
          <cx:pt idx="10359">540</cx:pt>
          <cx:pt idx="10360">540</cx:pt>
          <cx:pt idx="10361">540</cx:pt>
          <cx:pt idx="10362">540</cx:pt>
          <cx:pt idx="10363">540</cx:pt>
          <cx:pt idx="10364">550</cx:pt>
          <cx:pt idx="10365">550</cx:pt>
          <cx:pt idx="10366">550</cx:pt>
          <cx:pt idx="10367">550</cx:pt>
          <cx:pt idx="10368">550</cx:pt>
          <cx:pt idx="10369">550</cx:pt>
          <cx:pt idx="10370">550</cx:pt>
          <cx:pt idx="10371">550</cx:pt>
          <cx:pt idx="10372">550</cx:pt>
          <cx:pt idx="10373">550</cx:pt>
          <cx:pt idx="10374">550</cx:pt>
          <cx:pt idx="10375">550</cx:pt>
          <cx:pt idx="10376">550</cx:pt>
          <cx:pt idx="10377">560</cx:pt>
          <cx:pt idx="10378">560</cx:pt>
          <cx:pt idx="10379">560</cx:pt>
          <cx:pt idx="10380">560</cx:pt>
          <cx:pt idx="10381">560</cx:pt>
          <cx:pt idx="10382">560</cx:pt>
          <cx:pt idx="10383">560</cx:pt>
          <cx:pt idx="10384">560</cx:pt>
          <cx:pt idx="10385">560</cx:pt>
          <cx:pt idx="10386">560</cx:pt>
          <cx:pt idx="10387">560</cx:pt>
          <cx:pt idx="10388">560</cx:pt>
          <cx:pt idx="10389">570</cx:pt>
          <cx:pt idx="10390">570</cx:pt>
          <cx:pt idx="10391">570</cx:pt>
          <cx:pt idx="10392">570</cx:pt>
          <cx:pt idx="10393">570</cx:pt>
          <cx:pt idx="10394">570</cx:pt>
          <cx:pt idx="10395">570</cx:pt>
          <cx:pt idx="10396">570</cx:pt>
          <cx:pt idx="10397">570</cx:pt>
          <cx:pt idx="10398">570</cx:pt>
          <cx:pt idx="10399">570</cx:pt>
          <cx:pt idx="10400">570</cx:pt>
          <cx:pt idx="10401">580</cx:pt>
          <cx:pt idx="10402">580</cx:pt>
          <cx:pt idx="10403">580</cx:pt>
          <cx:pt idx="10404">580</cx:pt>
          <cx:pt idx="10405">580</cx:pt>
          <cx:pt idx="10406">580</cx:pt>
          <cx:pt idx="10407">580</cx:pt>
          <cx:pt idx="10408">580</cx:pt>
          <cx:pt idx="10409">580</cx:pt>
          <cx:pt idx="10410">580</cx:pt>
          <cx:pt idx="10411">580</cx:pt>
          <cx:pt idx="10412">580</cx:pt>
          <cx:pt idx="10413">590</cx:pt>
          <cx:pt idx="10414">590</cx:pt>
          <cx:pt idx="10415">590</cx:pt>
          <cx:pt idx="10416">590</cx:pt>
          <cx:pt idx="10417">590</cx:pt>
          <cx:pt idx="10418">590</cx:pt>
          <cx:pt idx="10419">590</cx:pt>
          <cx:pt idx="10420">590</cx:pt>
          <cx:pt idx="10421">590</cx:pt>
          <cx:pt idx="10422">590</cx:pt>
          <cx:pt idx="10423">590</cx:pt>
          <cx:pt idx="10424">590</cx:pt>
          <cx:pt idx="10425">590</cx:pt>
          <cx:pt idx="10426">590</cx:pt>
          <cx:pt idx="10427">600</cx:pt>
          <cx:pt idx="10428">600</cx:pt>
          <cx:pt idx="10429">600</cx:pt>
          <cx:pt idx="10430">600</cx:pt>
          <cx:pt idx="10431">600</cx:pt>
          <cx:pt idx="10432">600</cx:pt>
          <cx:pt idx="10433">600</cx:pt>
          <cx:pt idx="10434">600</cx:pt>
          <cx:pt idx="10435">600</cx:pt>
          <cx:pt idx="10436">600</cx:pt>
          <cx:pt idx="10437">600</cx:pt>
          <cx:pt idx="10438">600</cx:pt>
          <cx:pt idx="10439">600</cx:pt>
          <cx:pt idx="10440">600</cx:pt>
          <cx:pt idx="10441">600</cx:pt>
          <cx:pt idx="10442">610</cx:pt>
          <cx:pt idx="10443">610</cx:pt>
          <cx:pt idx="10444">610</cx:pt>
          <cx:pt idx="10445">610</cx:pt>
          <cx:pt idx="10446">610</cx:pt>
          <cx:pt idx="10447">610</cx:pt>
          <cx:pt idx="10448">610</cx:pt>
          <cx:pt idx="10449">620</cx:pt>
          <cx:pt idx="10450">620</cx:pt>
          <cx:pt idx="10451">630</cx:pt>
          <cx:pt idx="10452">630</cx:pt>
          <cx:pt idx="10453">630</cx:pt>
          <cx:pt idx="10454">630</cx:pt>
          <cx:pt idx="10455">630</cx:pt>
          <cx:pt idx="10456">640</cx:pt>
          <cx:pt idx="10457">640</cx:pt>
          <cx:pt idx="10458">640</cx:pt>
          <cx:pt idx="10459">640</cx:pt>
          <cx:pt idx="10460">640</cx:pt>
          <cx:pt idx="10461">640</cx:pt>
          <cx:pt idx="10462">640</cx:pt>
          <cx:pt idx="10463">650</cx:pt>
          <cx:pt idx="10464">650</cx:pt>
          <cx:pt idx="10465">650</cx:pt>
          <cx:pt idx="10466">650</cx:pt>
          <cx:pt idx="10467">660</cx:pt>
          <cx:pt idx="10468">660</cx:pt>
          <cx:pt idx="10469">660</cx:pt>
          <cx:pt idx="10470">660</cx:pt>
          <cx:pt idx="10471">680</cx:pt>
          <cx:pt idx="10472">680</cx:pt>
          <cx:pt idx="10473">710</cx:pt>
          <cx:pt idx="10474">710</cx:pt>
          <cx:pt idx="10475">410</cx:pt>
          <cx:pt idx="10476">420</cx:pt>
          <cx:pt idx="10477">430</cx:pt>
          <cx:pt idx="10478">450</cx:pt>
          <cx:pt idx="10479">450</cx:pt>
          <cx:pt idx="10480">460</cx:pt>
          <cx:pt idx="10481">470</cx:pt>
          <cx:pt idx="10482">470</cx:pt>
          <cx:pt idx="10483">470</cx:pt>
          <cx:pt idx="10484">470</cx:pt>
          <cx:pt idx="10485">470</cx:pt>
          <cx:pt idx="10486">470</cx:pt>
          <cx:pt idx="10487">470</cx:pt>
          <cx:pt idx="10488">480</cx:pt>
          <cx:pt idx="10489">480</cx:pt>
          <cx:pt idx="10490">480</cx:pt>
          <cx:pt idx="10491">480</cx:pt>
          <cx:pt idx="10492">480</cx:pt>
          <cx:pt idx="10493">480</cx:pt>
          <cx:pt idx="10494">480</cx:pt>
          <cx:pt idx="10495">480</cx:pt>
          <cx:pt idx="10496">480</cx:pt>
          <cx:pt idx="10497">480</cx:pt>
          <cx:pt idx="10498">480</cx:pt>
          <cx:pt idx="10499">490</cx:pt>
          <cx:pt idx="10500">490</cx:pt>
          <cx:pt idx="10501">490</cx:pt>
          <cx:pt idx="10502">490</cx:pt>
          <cx:pt idx="10503">490</cx:pt>
          <cx:pt idx="10504">490</cx:pt>
          <cx:pt idx="10505">490</cx:pt>
          <cx:pt idx="10506">490</cx:pt>
          <cx:pt idx="10507">490</cx:pt>
          <cx:pt idx="10508">490</cx:pt>
          <cx:pt idx="10509">490</cx:pt>
          <cx:pt idx="10510">490</cx:pt>
          <cx:pt idx="10511">490</cx:pt>
          <cx:pt idx="10512">490</cx:pt>
          <cx:pt idx="10513">490</cx:pt>
          <cx:pt idx="10514">490</cx:pt>
          <cx:pt idx="10515">490</cx:pt>
          <cx:pt idx="10516">490</cx:pt>
          <cx:pt idx="10517">490</cx:pt>
          <cx:pt idx="10518">500</cx:pt>
          <cx:pt idx="10519">500</cx:pt>
          <cx:pt idx="10520">500</cx:pt>
          <cx:pt idx="10521">500</cx:pt>
          <cx:pt idx="10522">500</cx:pt>
          <cx:pt idx="10523">500</cx:pt>
          <cx:pt idx="10524">500</cx:pt>
          <cx:pt idx="10525">500</cx:pt>
          <cx:pt idx="10526">500</cx:pt>
          <cx:pt idx="10527">500</cx:pt>
          <cx:pt idx="10528">500</cx:pt>
          <cx:pt idx="10529">500</cx:pt>
          <cx:pt idx="10530">500</cx:pt>
          <cx:pt idx="10531">500</cx:pt>
          <cx:pt idx="10532">500</cx:pt>
          <cx:pt idx="10533">500</cx:pt>
          <cx:pt idx="10534">500</cx:pt>
          <cx:pt idx="10535">500</cx:pt>
          <cx:pt idx="10536">500</cx:pt>
          <cx:pt idx="10537">500</cx:pt>
          <cx:pt idx="10538">500</cx:pt>
          <cx:pt idx="10539">500</cx:pt>
          <cx:pt idx="10540">500</cx:pt>
          <cx:pt idx="10541">500</cx:pt>
          <cx:pt idx="10542">500</cx:pt>
          <cx:pt idx="10543">500</cx:pt>
          <cx:pt idx="10544">500</cx:pt>
          <cx:pt idx="10545">510</cx:pt>
          <cx:pt idx="10546">510</cx:pt>
          <cx:pt idx="10547">510</cx:pt>
          <cx:pt idx="10548">510</cx:pt>
          <cx:pt idx="10549">510</cx:pt>
          <cx:pt idx="10550">510</cx:pt>
          <cx:pt idx="10551">510</cx:pt>
          <cx:pt idx="10552">510</cx:pt>
          <cx:pt idx="10553">510</cx:pt>
          <cx:pt idx="10554">510</cx:pt>
          <cx:pt idx="10555">510</cx:pt>
          <cx:pt idx="10556">510</cx:pt>
          <cx:pt idx="10557">510</cx:pt>
          <cx:pt idx="10558">510</cx:pt>
          <cx:pt idx="10559">510</cx:pt>
          <cx:pt idx="10560">520</cx:pt>
          <cx:pt idx="10561">520</cx:pt>
          <cx:pt idx="10562">520</cx:pt>
          <cx:pt idx="10563">520</cx:pt>
          <cx:pt idx="10564">520</cx:pt>
          <cx:pt idx="10565">520</cx:pt>
          <cx:pt idx="10566">520</cx:pt>
          <cx:pt idx="10567">520</cx:pt>
          <cx:pt idx="10568">520</cx:pt>
          <cx:pt idx="10569">520</cx:pt>
          <cx:pt idx="10570">520</cx:pt>
          <cx:pt idx="10571">520</cx:pt>
          <cx:pt idx="10572">520</cx:pt>
          <cx:pt idx="10573">520</cx:pt>
          <cx:pt idx="10574">520</cx:pt>
          <cx:pt idx="10575">520</cx:pt>
          <cx:pt idx="10576">520</cx:pt>
          <cx:pt idx="10577">520</cx:pt>
          <cx:pt idx="10578">520</cx:pt>
          <cx:pt idx="10579">520</cx:pt>
          <cx:pt idx="10580">520</cx:pt>
          <cx:pt idx="10581">520</cx:pt>
          <cx:pt idx="10582">520</cx:pt>
          <cx:pt idx="10583">520</cx:pt>
          <cx:pt idx="10584">520</cx:pt>
          <cx:pt idx="10585">520</cx:pt>
          <cx:pt idx="10586">520</cx:pt>
          <cx:pt idx="10587">520</cx:pt>
          <cx:pt idx="10588">520</cx:pt>
          <cx:pt idx="10589">520</cx:pt>
          <cx:pt idx="10590">520</cx:pt>
          <cx:pt idx="10591">520</cx:pt>
          <cx:pt idx="10592">520</cx:pt>
          <cx:pt idx="10593">520</cx:pt>
          <cx:pt idx="10594">520</cx:pt>
          <cx:pt idx="10595">520</cx:pt>
          <cx:pt idx="10596">520</cx:pt>
          <cx:pt idx="10597">520</cx:pt>
          <cx:pt idx="10598">530</cx:pt>
          <cx:pt idx="10599">530</cx:pt>
          <cx:pt idx="10600">530</cx:pt>
          <cx:pt idx="10601">530</cx:pt>
          <cx:pt idx="10602">530</cx:pt>
          <cx:pt idx="10603">530</cx:pt>
          <cx:pt idx="10604">530</cx:pt>
          <cx:pt idx="10605">530</cx:pt>
          <cx:pt idx="10606">530</cx:pt>
          <cx:pt idx="10607">530</cx:pt>
          <cx:pt idx="10608">530</cx:pt>
          <cx:pt idx="10609">530</cx:pt>
          <cx:pt idx="10610">530</cx:pt>
          <cx:pt idx="10611">530</cx:pt>
          <cx:pt idx="10612">530</cx:pt>
          <cx:pt idx="10613">530</cx:pt>
          <cx:pt idx="10614">530</cx:pt>
          <cx:pt idx="10615">530</cx:pt>
          <cx:pt idx="10616">530</cx:pt>
          <cx:pt idx="10617">530</cx:pt>
          <cx:pt idx="10618">530</cx:pt>
          <cx:pt idx="10619">530</cx:pt>
          <cx:pt idx="10620">530</cx:pt>
          <cx:pt idx="10621">530</cx:pt>
          <cx:pt idx="10622">530</cx:pt>
          <cx:pt idx="10623">530</cx:pt>
          <cx:pt idx="10624">530</cx:pt>
          <cx:pt idx="10625">530</cx:pt>
          <cx:pt idx="10626">530</cx:pt>
          <cx:pt idx="10627">530</cx:pt>
          <cx:pt idx="10628">530</cx:pt>
          <cx:pt idx="10629">530</cx:pt>
          <cx:pt idx="10630">530</cx:pt>
          <cx:pt idx="10631">530</cx:pt>
          <cx:pt idx="10632">530</cx:pt>
          <cx:pt idx="10633">530</cx:pt>
          <cx:pt idx="10634">530</cx:pt>
          <cx:pt idx="10635">530</cx:pt>
          <cx:pt idx="10636">530</cx:pt>
          <cx:pt idx="10637">530</cx:pt>
          <cx:pt idx="10638">530</cx:pt>
          <cx:pt idx="10639">530</cx:pt>
          <cx:pt idx="10640">530</cx:pt>
          <cx:pt idx="10641">530</cx:pt>
          <cx:pt idx="10642">530</cx:pt>
          <cx:pt idx="10643">530</cx:pt>
          <cx:pt idx="10644">530</cx:pt>
          <cx:pt idx="10645">530</cx:pt>
          <cx:pt idx="10646">540</cx:pt>
          <cx:pt idx="10647">540</cx:pt>
          <cx:pt idx="10648">540</cx:pt>
          <cx:pt idx="10649">540</cx:pt>
          <cx:pt idx="10650">540</cx:pt>
          <cx:pt idx="10651">540</cx:pt>
          <cx:pt idx="10652">540</cx:pt>
          <cx:pt idx="10653">540</cx:pt>
          <cx:pt idx="10654">540</cx:pt>
          <cx:pt idx="10655">540</cx:pt>
          <cx:pt idx="10656">540</cx:pt>
          <cx:pt idx="10657">540</cx:pt>
          <cx:pt idx="10658">540</cx:pt>
          <cx:pt idx="10659">540</cx:pt>
          <cx:pt idx="10660">540</cx:pt>
          <cx:pt idx="10661">540</cx:pt>
          <cx:pt idx="10662">540</cx:pt>
          <cx:pt idx="10663">540</cx:pt>
          <cx:pt idx="10664">540</cx:pt>
          <cx:pt idx="10665">540</cx:pt>
          <cx:pt idx="10666">540</cx:pt>
          <cx:pt idx="10667">540</cx:pt>
          <cx:pt idx="10668">540</cx:pt>
          <cx:pt idx="10669">540</cx:pt>
          <cx:pt idx="10670">540</cx:pt>
          <cx:pt idx="10671">540</cx:pt>
          <cx:pt idx="10672">540</cx:pt>
          <cx:pt idx="10673">540</cx:pt>
          <cx:pt idx="10674">540</cx:pt>
          <cx:pt idx="10675">540</cx:pt>
          <cx:pt idx="10676">540</cx:pt>
          <cx:pt idx="10677">540</cx:pt>
          <cx:pt idx="10678">540</cx:pt>
          <cx:pt idx="10679">540</cx:pt>
          <cx:pt idx="10680">540</cx:pt>
          <cx:pt idx="10681">540</cx:pt>
          <cx:pt idx="10682">540</cx:pt>
          <cx:pt idx="10683">540</cx:pt>
          <cx:pt idx="10684">540</cx:pt>
          <cx:pt idx="10685">540</cx:pt>
          <cx:pt idx="10686">540</cx:pt>
          <cx:pt idx="10687">540</cx:pt>
          <cx:pt idx="10688">540</cx:pt>
          <cx:pt idx="10689">540</cx:pt>
          <cx:pt idx="10690">540</cx:pt>
          <cx:pt idx="10691">540</cx:pt>
          <cx:pt idx="10692">540</cx:pt>
          <cx:pt idx="10693">540</cx:pt>
          <cx:pt idx="10694">540</cx:pt>
          <cx:pt idx="10695">540</cx:pt>
          <cx:pt idx="10696">540</cx:pt>
          <cx:pt idx="10697">540</cx:pt>
          <cx:pt idx="10698">540</cx:pt>
          <cx:pt idx="10699">540</cx:pt>
          <cx:pt idx="10700">540</cx:pt>
          <cx:pt idx="10701">540</cx:pt>
          <cx:pt idx="10702">540</cx:pt>
          <cx:pt idx="10703">540</cx:pt>
          <cx:pt idx="10704">540</cx:pt>
          <cx:pt idx="10705">540</cx:pt>
          <cx:pt idx="10706">540</cx:pt>
          <cx:pt idx="10707">550</cx:pt>
          <cx:pt idx="10708">550</cx:pt>
          <cx:pt idx="10709">550</cx:pt>
          <cx:pt idx="10710">550</cx:pt>
          <cx:pt idx="10711">550</cx:pt>
          <cx:pt idx="10712">550</cx:pt>
          <cx:pt idx="10713">550</cx:pt>
          <cx:pt idx="10714">550</cx:pt>
          <cx:pt idx="10715">550</cx:pt>
          <cx:pt idx="10716">550</cx:pt>
          <cx:pt idx="10717">550</cx:pt>
          <cx:pt idx="10718">550</cx:pt>
          <cx:pt idx="10719">550</cx:pt>
          <cx:pt idx="10720">550</cx:pt>
          <cx:pt idx="10721">550</cx:pt>
          <cx:pt idx="10722">550</cx:pt>
          <cx:pt idx="10723">550</cx:pt>
          <cx:pt idx="10724">550</cx:pt>
          <cx:pt idx="10725">550</cx:pt>
          <cx:pt idx="10726">550</cx:pt>
          <cx:pt idx="10727">550</cx:pt>
          <cx:pt idx="10728">550</cx:pt>
          <cx:pt idx="10729">550</cx:pt>
          <cx:pt idx="10730">550</cx:pt>
          <cx:pt idx="10731">550</cx:pt>
          <cx:pt idx="10732">550</cx:pt>
          <cx:pt idx="10733">550</cx:pt>
          <cx:pt idx="10734">550</cx:pt>
          <cx:pt idx="10735">550</cx:pt>
          <cx:pt idx="10736">550</cx:pt>
          <cx:pt idx="10737">550</cx:pt>
          <cx:pt idx="10738">550</cx:pt>
          <cx:pt idx="10739">550</cx:pt>
          <cx:pt idx="10740">550</cx:pt>
          <cx:pt idx="10741">550</cx:pt>
          <cx:pt idx="10742">550</cx:pt>
          <cx:pt idx="10743">550</cx:pt>
          <cx:pt idx="10744">550</cx:pt>
          <cx:pt idx="10745">550</cx:pt>
          <cx:pt idx="10746">550</cx:pt>
          <cx:pt idx="10747">550</cx:pt>
          <cx:pt idx="10748">550</cx:pt>
          <cx:pt idx="10749">550</cx:pt>
          <cx:pt idx="10750">550</cx:pt>
          <cx:pt idx="10751">550</cx:pt>
          <cx:pt idx="10752">550</cx:pt>
          <cx:pt idx="10753">550</cx:pt>
          <cx:pt idx="10754">550</cx:pt>
          <cx:pt idx="10755">550</cx:pt>
          <cx:pt idx="10756">550</cx:pt>
          <cx:pt idx="10757">550</cx:pt>
          <cx:pt idx="10758">550</cx:pt>
          <cx:pt idx="10759">550</cx:pt>
          <cx:pt idx="10760">550</cx:pt>
          <cx:pt idx="10761">550</cx:pt>
          <cx:pt idx="10762">550</cx:pt>
          <cx:pt idx="10763">550</cx:pt>
          <cx:pt idx="10764">560</cx:pt>
          <cx:pt idx="10765">560</cx:pt>
          <cx:pt idx="10766">560</cx:pt>
          <cx:pt idx="10767">560</cx:pt>
          <cx:pt idx="10768">560</cx:pt>
          <cx:pt idx="10769">560</cx:pt>
          <cx:pt idx="10770">560</cx:pt>
          <cx:pt idx="10771">560</cx:pt>
          <cx:pt idx="10772">560</cx:pt>
          <cx:pt idx="10773">560</cx:pt>
          <cx:pt idx="10774">560</cx:pt>
          <cx:pt idx="10775">560</cx:pt>
          <cx:pt idx="10776">560</cx:pt>
          <cx:pt idx="10777">560</cx:pt>
          <cx:pt idx="10778">560</cx:pt>
          <cx:pt idx="10779">560</cx:pt>
          <cx:pt idx="10780">560</cx:pt>
          <cx:pt idx="10781">560</cx:pt>
          <cx:pt idx="10782">560</cx:pt>
          <cx:pt idx="10783">560</cx:pt>
          <cx:pt idx="10784">560</cx:pt>
          <cx:pt idx="10785">560</cx:pt>
          <cx:pt idx="10786">560</cx:pt>
          <cx:pt idx="10787">560</cx:pt>
          <cx:pt idx="10788">560</cx:pt>
          <cx:pt idx="10789">560</cx:pt>
          <cx:pt idx="10790">560</cx:pt>
          <cx:pt idx="10791">560</cx:pt>
          <cx:pt idx="10792">560</cx:pt>
          <cx:pt idx="10793">560</cx:pt>
          <cx:pt idx="10794">560</cx:pt>
          <cx:pt idx="10795">560</cx:pt>
          <cx:pt idx="10796">560</cx:pt>
          <cx:pt idx="10797">560</cx:pt>
          <cx:pt idx="10798">560</cx:pt>
          <cx:pt idx="10799">560</cx:pt>
          <cx:pt idx="10800">560</cx:pt>
          <cx:pt idx="10801">560</cx:pt>
          <cx:pt idx="10802">560</cx:pt>
          <cx:pt idx="10803">560</cx:pt>
          <cx:pt idx="10804">560</cx:pt>
          <cx:pt idx="10805">560</cx:pt>
          <cx:pt idx="10806">560</cx:pt>
          <cx:pt idx="10807">560</cx:pt>
          <cx:pt idx="10808">560</cx:pt>
          <cx:pt idx="10809">560</cx:pt>
          <cx:pt idx="10810">560</cx:pt>
          <cx:pt idx="10811">560</cx:pt>
          <cx:pt idx="10812">560</cx:pt>
          <cx:pt idx="10813">560</cx:pt>
          <cx:pt idx="10814">560</cx:pt>
          <cx:pt idx="10815">560</cx:pt>
          <cx:pt idx="10816">560</cx:pt>
          <cx:pt idx="10817">560</cx:pt>
          <cx:pt idx="10818">560</cx:pt>
          <cx:pt idx="10819">560</cx:pt>
          <cx:pt idx="10820">560</cx:pt>
          <cx:pt idx="10821">560</cx:pt>
          <cx:pt idx="10822">560</cx:pt>
          <cx:pt idx="10823">560</cx:pt>
          <cx:pt idx="10824">560</cx:pt>
          <cx:pt idx="10825">560</cx:pt>
          <cx:pt idx="10826">560</cx:pt>
          <cx:pt idx="10827">560</cx:pt>
          <cx:pt idx="10828">560</cx:pt>
          <cx:pt idx="10829">560</cx:pt>
          <cx:pt idx="10830">560</cx:pt>
          <cx:pt idx="10831">560</cx:pt>
          <cx:pt idx="10832">560</cx:pt>
          <cx:pt idx="10833">560</cx:pt>
          <cx:pt idx="10834">560</cx:pt>
          <cx:pt idx="10835">560</cx:pt>
          <cx:pt idx="10836">570</cx:pt>
          <cx:pt idx="10837">570</cx:pt>
          <cx:pt idx="10838">570</cx:pt>
          <cx:pt idx="10839">570</cx:pt>
          <cx:pt idx="10840">570</cx:pt>
          <cx:pt idx="10841">570</cx:pt>
          <cx:pt idx="10842">570</cx:pt>
          <cx:pt idx="10843">570</cx:pt>
          <cx:pt idx="10844">570</cx:pt>
          <cx:pt idx="10845">570</cx:pt>
          <cx:pt idx="10846">570</cx:pt>
          <cx:pt idx="10847">570</cx:pt>
          <cx:pt idx="10848">570</cx:pt>
          <cx:pt idx="10849">570</cx:pt>
          <cx:pt idx="10850">570</cx:pt>
          <cx:pt idx="10851">570</cx:pt>
          <cx:pt idx="10852">570</cx:pt>
          <cx:pt idx="10853">570</cx:pt>
          <cx:pt idx="10854">570</cx:pt>
          <cx:pt idx="10855">570</cx:pt>
          <cx:pt idx="10856">570</cx:pt>
          <cx:pt idx="10857">570</cx:pt>
          <cx:pt idx="10858">570</cx:pt>
          <cx:pt idx="10859">570</cx:pt>
          <cx:pt idx="10860">570</cx:pt>
          <cx:pt idx="10861">570</cx:pt>
          <cx:pt idx="10862">570</cx:pt>
          <cx:pt idx="10863">570</cx:pt>
          <cx:pt idx="10864">570</cx:pt>
          <cx:pt idx="10865">570</cx:pt>
          <cx:pt idx="10866">570</cx:pt>
          <cx:pt idx="10867">570</cx:pt>
          <cx:pt idx="10868">570</cx:pt>
          <cx:pt idx="10869">570</cx:pt>
          <cx:pt idx="10870">570</cx:pt>
          <cx:pt idx="10871">570</cx:pt>
          <cx:pt idx="10872">570</cx:pt>
          <cx:pt idx="10873">570</cx:pt>
          <cx:pt idx="10874">570</cx:pt>
          <cx:pt idx="10875">570</cx:pt>
          <cx:pt idx="10876">570</cx:pt>
          <cx:pt idx="10877">570</cx:pt>
          <cx:pt idx="10878">570</cx:pt>
          <cx:pt idx="10879">570</cx:pt>
          <cx:pt idx="10880">570</cx:pt>
          <cx:pt idx="10881">570</cx:pt>
          <cx:pt idx="10882">570</cx:pt>
          <cx:pt idx="10883">570</cx:pt>
          <cx:pt idx="10884">570</cx:pt>
          <cx:pt idx="10885">570</cx:pt>
          <cx:pt idx="10886">570</cx:pt>
          <cx:pt idx="10887">570</cx:pt>
          <cx:pt idx="10888">570</cx:pt>
          <cx:pt idx="10889">570</cx:pt>
          <cx:pt idx="10890">570</cx:pt>
          <cx:pt idx="10891">570</cx:pt>
          <cx:pt idx="10892">570</cx:pt>
          <cx:pt idx="10893">570</cx:pt>
          <cx:pt idx="10894">570</cx:pt>
          <cx:pt idx="10895">570</cx:pt>
          <cx:pt idx="10896">570</cx:pt>
          <cx:pt idx="10897">570</cx:pt>
          <cx:pt idx="10898">570</cx:pt>
          <cx:pt idx="10899">570</cx:pt>
          <cx:pt idx="10900">570</cx:pt>
          <cx:pt idx="10901">570</cx:pt>
          <cx:pt idx="10902">570</cx:pt>
          <cx:pt idx="10903">570</cx:pt>
          <cx:pt idx="10904">570</cx:pt>
          <cx:pt idx="10905">570</cx:pt>
          <cx:pt idx="10906">570</cx:pt>
          <cx:pt idx="10907">570</cx:pt>
          <cx:pt idx="10908">570</cx:pt>
          <cx:pt idx="10909">570</cx:pt>
          <cx:pt idx="10910">570</cx:pt>
          <cx:pt idx="10911">570</cx:pt>
          <cx:pt idx="10912">570</cx:pt>
          <cx:pt idx="10913">570</cx:pt>
          <cx:pt idx="10914">570</cx:pt>
          <cx:pt idx="10915">570</cx:pt>
          <cx:pt idx="10916">570</cx:pt>
          <cx:pt idx="10917">570</cx:pt>
          <cx:pt idx="10918">570</cx:pt>
          <cx:pt idx="10919">580</cx:pt>
          <cx:pt idx="10920">580</cx:pt>
          <cx:pt idx="10921">580</cx:pt>
          <cx:pt idx="10922">580</cx:pt>
          <cx:pt idx="10923">580</cx:pt>
          <cx:pt idx="10924">580</cx:pt>
          <cx:pt idx="10925">580</cx:pt>
          <cx:pt idx="10926">580</cx:pt>
          <cx:pt idx="10927">580</cx:pt>
          <cx:pt idx="10928">580</cx:pt>
          <cx:pt idx="10929">580</cx:pt>
          <cx:pt idx="10930">580</cx:pt>
          <cx:pt idx="10931">580</cx:pt>
          <cx:pt idx="10932">580</cx:pt>
          <cx:pt idx="10933">580</cx:pt>
          <cx:pt idx="10934">580</cx:pt>
          <cx:pt idx="10935">580</cx:pt>
          <cx:pt idx="10936">580</cx:pt>
          <cx:pt idx="10937">580</cx:pt>
          <cx:pt idx="10938">580</cx:pt>
          <cx:pt idx="10939">580</cx:pt>
          <cx:pt idx="10940">580</cx:pt>
          <cx:pt idx="10941">580</cx:pt>
          <cx:pt idx="10942">580</cx:pt>
          <cx:pt idx="10943">580</cx:pt>
          <cx:pt idx="10944">580</cx:pt>
          <cx:pt idx="10945">580</cx:pt>
          <cx:pt idx="10946">580</cx:pt>
          <cx:pt idx="10947">580</cx:pt>
          <cx:pt idx="10948">580</cx:pt>
          <cx:pt idx="10949">580</cx:pt>
          <cx:pt idx="10950">580</cx:pt>
          <cx:pt idx="10951">580</cx:pt>
          <cx:pt idx="10952">580</cx:pt>
          <cx:pt idx="10953">580</cx:pt>
          <cx:pt idx="10954">580</cx:pt>
          <cx:pt idx="10955">580</cx:pt>
          <cx:pt idx="10956">580</cx:pt>
          <cx:pt idx="10957">580</cx:pt>
          <cx:pt idx="10958">580</cx:pt>
          <cx:pt idx="10959">580</cx:pt>
          <cx:pt idx="10960">580</cx:pt>
          <cx:pt idx="10961">580</cx:pt>
          <cx:pt idx="10962">580</cx:pt>
          <cx:pt idx="10963">580</cx:pt>
          <cx:pt idx="10964">580</cx:pt>
          <cx:pt idx="10965">580</cx:pt>
          <cx:pt idx="10966">580</cx:pt>
          <cx:pt idx="10967">580</cx:pt>
          <cx:pt idx="10968">580</cx:pt>
          <cx:pt idx="10969">580</cx:pt>
          <cx:pt idx="10970">580</cx:pt>
          <cx:pt idx="10971">580</cx:pt>
          <cx:pt idx="10972">580</cx:pt>
          <cx:pt idx="10973">580</cx:pt>
          <cx:pt idx="10974">580</cx:pt>
          <cx:pt idx="10975">580</cx:pt>
          <cx:pt idx="10976">580</cx:pt>
          <cx:pt idx="10977">580</cx:pt>
          <cx:pt idx="10978">580</cx:pt>
          <cx:pt idx="10979">580</cx:pt>
          <cx:pt idx="10980">580</cx:pt>
          <cx:pt idx="10981">580</cx:pt>
          <cx:pt idx="10982">580</cx:pt>
          <cx:pt idx="10983">580</cx:pt>
          <cx:pt idx="10984">580</cx:pt>
          <cx:pt idx="10985">580</cx:pt>
          <cx:pt idx="10986">580</cx:pt>
          <cx:pt idx="10987">580</cx:pt>
          <cx:pt idx="10988">580</cx:pt>
          <cx:pt idx="10989">580</cx:pt>
          <cx:pt idx="10990">580</cx:pt>
          <cx:pt idx="10991">580</cx:pt>
          <cx:pt idx="10992">580</cx:pt>
          <cx:pt idx="10993">580</cx:pt>
          <cx:pt idx="10994">580</cx:pt>
          <cx:pt idx="10995">580</cx:pt>
          <cx:pt idx="10996">580</cx:pt>
          <cx:pt idx="10997">580</cx:pt>
          <cx:pt idx="10998">580</cx:pt>
          <cx:pt idx="10999">580</cx:pt>
          <cx:pt idx="11000">580</cx:pt>
          <cx:pt idx="11001">580</cx:pt>
          <cx:pt idx="11002">580</cx:pt>
          <cx:pt idx="11003">580</cx:pt>
          <cx:pt idx="11004">580</cx:pt>
          <cx:pt idx="11005">580</cx:pt>
          <cx:pt idx="11006">580</cx:pt>
          <cx:pt idx="11007">580</cx:pt>
          <cx:pt idx="11008">580</cx:pt>
          <cx:pt idx="11009">580</cx:pt>
          <cx:pt idx="11010">580</cx:pt>
          <cx:pt idx="11011">580</cx:pt>
          <cx:pt idx="11012">580</cx:pt>
          <cx:pt idx="11013">580</cx:pt>
          <cx:pt idx="11014">580</cx:pt>
          <cx:pt idx="11015">580</cx:pt>
          <cx:pt idx="11016">580</cx:pt>
          <cx:pt idx="11017">580</cx:pt>
          <cx:pt idx="11018">590</cx:pt>
          <cx:pt idx="11019">590</cx:pt>
          <cx:pt idx="11020">590</cx:pt>
          <cx:pt idx="11021">590</cx:pt>
          <cx:pt idx="11022">590</cx:pt>
          <cx:pt idx="11023">590</cx:pt>
          <cx:pt idx="11024">590</cx:pt>
          <cx:pt idx="11025">590</cx:pt>
          <cx:pt idx="11026">590</cx:pt>
          <cx:pt idx="11027">590</cx:pt>
          <cx:pt idx="11028">590</cx:pt>
          <cx:pt idx="11029">590</cx:pt>
          <cx:pt idx="11030">590</cx:pt>
          <cx:pt idx="11031">590</cx:pt>
          <cx:pt idx="11032">590</cx:pt>
          <cx:pt idx="11033">590</cx:pt>
          <cx:pt idx="11034">590</cx:pt>
          <cx:pt idx="11035">590</cx:pt>
          <cx:pt idx="11036">590</cx:pt>
          <cx:pt idx="11037">590</cx:pt>
          <cx:pt idx="11038">590</cx:pt>
          <cx:pt idx="11039">590</cx:pt>
          <cx:pt idx="11040">590</cx:pt>
          <cx:pt idx="11041">590</cx:pt>
          <cx:pt idx="11042">590</cx:pt>
          <cx:pt idx="11043">590</cx:pt>
          <cx:pt idx="11044">590</cx:pt>
          <cx:pt idx="11045">590</cx:pt>
          <cx:pt idx="11046">590</cx:pt>
          <cx:pt idx="11047">590</cx:pt>
          <cx:pt idx="11048">590</cx:pt>
          <cx:pt idx="11049">590</cx:pt>
          <cx:pt idx="11050">590</cx:pt>
          <cx:pt idx="11051">590</cx:pt>
          <cx:pt idx="11052">590</cx:pt>
          <cx:pt idx="11053">590</cx:pt>
          <cx:pt idx="11054">590</cx:pt>
          <cx:pt idx="11055">590</cx:pt>
          <cx:pt idx="11056">590</cx:pt>
          <cx:pt idx="11057">590</cx:pt>
          <cx:pt idx="11058">590</cx:pt>
          <cx:pt idx="11059">590</cx:pt>
          <cx:pt idx="11060">590</cx:pt>
          <cx:pt idx="11061">590</cx:pt>
          <cx:pt idx="11062">590</cx:pt>
          <cx:pt idx="11063">590</cx:pt>
          <cx:pt idx="11064">590</cx:pt>
          <cx:pt idx="11065">590</cx:pt>
          <cx:pt idx="11066">590</cx:pt>
          <cx:pt idx="11067">590</cx:pt>
          <cx:pt idx="11068">590</cx:pt>
          <cx:pt idx="11069">590</cx:pt>
          <cx:pt idx="11070">590</cx:pt>
          <cx:pt idx="11071">590</cx:pt>
          <cx:pt idx="11072">590</cx:pt>
          <cx:pt idx="11073">590</cx:pt>
          <cx:pt idx="11074">590</cx:pt>
          <cx:pt idx="11075">590</cx:pt>
          <cx:pt idx="11076">590</cx:pt>
          <cx:pt idx="11077">590</cx:pt>
          <cx:pt idx="11078">590</cx:pt>
          <cx:pt idx="11079">590</cx:pt>
          <cx:pt idx="11080">590</cx:pt>
          <cx:pt idx="11081">590</cx:pt>
          <cx:pt idx="11082">590</cx:pt>
          <cx:pt idx="11083">590</cx:pt>
          <cx:pt idx="11084">590</cx:pt>
          <cx:pt idx="11085">590</cx:pt>
          <cx:pt idx="11086">590</cx:pt>
          <cx:pt idx="11087">590</cx:pt>
          <cx:pt idx="11088">590</cx:pt>
          <cx:pt idx="11089">590</cx:pt>
          <cx:pt idx="11090">590</cx:pt>
          <cx:pt idx="11091">590</cx:pt>
          <cx:pt idx="11092">590</cx:pt>
          <cx:pt idx="11093">590</cx:pt>
          <cx:pt idx="11094">590</cx:pt>
          <cx:pt idx="11095">590</cx:pt>
          <cx:pt idx="11096">590</cx:pt>
          <cx:pt idx="11097">590</cx:pt>
          <cx:pt idx="11098">590</cx:pt>
          <cx:pt idx="11099">590</cx:pt>
          <cx:pt idx="11100">590</cx:pt>
          <cx:pt idx="11101">590</cx:pt>
          <cx:pt idx="11102">590</cx:pt>
          <cx:pt idx="11103">590</cx:pt>
          <cx:pt idx="11104">590</cx:pt>
          <cx:pt idx="11105">590</cx:pt>
          <cx:pt idx="11106">590</cx:pt>
          <cx:pt idx="11107">590</cx:pt>
          <cx:pt idx="11108">590</cx:pt>
          <cx:pt idx="11109">590</cx:pt>
          <cx:pt idx="11110">590</cx:pt>
          <cx:pt idx="11111">590</cx:pt>
          <cx:pt idx="11112">590</cx:pt>
          <cx:pt idx="11113">590</cx:pt>
          <cx:pt idx="11114">590</cx:pt>
          <cx:pt idx="11115">590</cx:pt>
          <cx:pt idx="11116">590</cx:pt>
          <cx:pt idx="11117">590</cx:pt>
          <cx:pt idx="11118">590</cx:pt>
          <cx:pt idx="11119">590</cx:pt>
          <cx:pt idx="11120">590</cx:pt>
          <cx:pt idx="11121">590</cx:pt>
          <cx:pt idx="11122">600</cx:pt>
          <cx:pt idx="11123">600</cx:pt>
          <cx:pt idx="11124">600</cx:pt>
          <cx:pt idx="11125">600</cx:pt>
          <cx:pt idx="11126">600</cx:pt>
          <cx:pt idx="11127">600</cx:pt>
          <cx:pt idx="11128">600</cx:pt>
          <cx:pt idx="11129">600</cx:pt>
          <cx:pt idx="11130">600</cx:pt>
          <cx:pt idx="11131">600</cx:pt>
          <cx:pt idx="11132">600</cx:pt>
          <cx:pt idx="11133">600</cx:pt>
          <cx:pt idx="11134">600</cx:pt>
          <cx:pt idx="11135">600</cx:pt>
          <cx:pt idx="11136">600</cx:pt>
          <cx:pt idx="11137">600</cx:pt>
          <cx:pt idx="11138">600</cx:pt>
          <cx:pt idx="11139">600</cx:pt>
          <cx:pt idx="11140">600</cx:pt>
          <cx:pt idx="11141">600</cx:pt>
          <cx:pt idx="11142">600</cx:pt>
          <cx:pt idx="11143">600</cx:pt>
          <cx:pt idx="11144">600</cx:pt>
          <cx:pt idx="11145">600</cx:pt>
          <cx:pt idx="11146">600</cx:pt>
          <cx:pt idx="11147">600</cx:pt>
          <cx:pt idx="11148">600</cx:pt>
          <cx:pt idx="11149">600</cx:pt>
          <cx:pt idx="11150">600</cx:pt>
          <cx:pt idx="11151">600</cx:pt>
          <cx:pt idx="11152">600</cx:pt>
          <cx:pt idx="11153">600</cx:pt>
          <cx:pt idx="11154">600</cx:pt>
          <cx:pt idx="11155">600</cx:pt>
          <cx:pt idx="11156">600</cx:pt>
          <cx:pt idx="11157">600</cx:pt>
          <cx:pt idx="11158">600</cx:pt>
          <cx:pt idx="11159">600</cx:pt>
          <cx:pt idx="11160">600</cx:pt>
          <cx:pt idx="11161">600</cx:pt>
          <cx:pt idx="11162">600</cx:pt>
          <cx:pt idx="11163">600</cx:pt>
          <cx:pt idx="11164">600</cx:pt>
          <cx:pt idx="11165">600</cx:pt>
          <cx:pt idx="11166">600</cx:pt>
          <cx:pt idx="11167">600</cx:pt>
          <cx:pt idx="11168">600</cx:pt>
          <cx:pt idx="11169">600</cx:pt>
          <cx:pt idx="11170">600</cx:pt>
          <cx:pt idx="11171">600</cx:pt>
          <cx:pt idx="11172">600</cx:pt>
          <cx:pt idx="11173">600</cx:pt>
          <cx:pt idx="11174">600</cx:pt>
          <cx:pt idx="11175">600</cx:pt>
          <cx:pt idx="11176">600</cx:pt>
          <cx:pt idx="11177">600</cx:pt>
          <cx:pt idx="11178">600</cx:pt>
          <cx:pt idx="11179">600</cx:pt>
          <cx:pt idx="11180">600</cx:pt>
          <cx:pt idx="11181">600</cx:pt>
          <cx:pt idx="11182">600</cx:pt>
          <cx:pt idx="11183">600</cx:pt>
          <cx:pt idx="11184">600</cx:pt>
          <cx:pt idx="11185">600</cx:pt>
          <cx:pt idx="11186">600</cx:pt>
          <cx:pt idx="11187">600</cx:pt>
          <cx:pt idx="11188">600</cx:pt>
          <cx:pt idx="11189">600</cx:pt>
          <cx:pt idx="11190">600</cx:pt>
          <cx:pt idx="11191">600</cx:pt>
          <cx:pt idx="11192">600</cx:pt>
          <cx:pt idx="11193">600</cx:pt>
          <cx:pt idx="11194">600</cx:pt>
          <cx:pt idx="11195">600</cx:pt>
          <cx:pt idx="11196">600</cx:pt>
          <cx:pt idx="11197">600</cx:pt>
          <cx:pt idx="11198">600</cx:pt>
          <cx:pt idx="11199">600</cx:pt>
          <cx:pt idx="11200">600</cx:pt>
          <cx:pt idx="11201">600</cx:pt>
          <cx:pt idx="11202">600</cx:pt>
          <cx:pt idx="11203">600</cx:pt>
          <cx:pt idx="11204">600</cx:pt>
          <cx:pt idx="11205">600</cx:pt>
          <cx:pt idx="11206">600</cx:pt>
          <cx:pt idx="11207">600</cx:pt>
          <cx:pt idx="11208">600</cx:pt>
          <cx:pt idx="11209">600</cx:pt>
          <cx:pt idx="11210">600</cx:pt>
          <cx:pt idx="11211">600</cx:pt>
          <cx:pt idx="11212">600</cx:pt>
          <cx:pt idx="11213">600</cx:pt>
          <cx:pt idx="11214">600</cx:pt>
          <cx:pt idx="11215">600</cx:pt>
          <cx:pt idx="11216">600</cx:pt>
          <cx:pt idx="11217">600</cx:pt>
          <cx:pt idx="11218">600</cx:pt>
          <cx:pt idx="11219">600</cx:pt>
          <cx:pt idx="11220">600</cx:pt>
          <cx:pt idx="11221">600</cx:pt>
          <cx:pt idx="11222">600</cx:pt>
          <cx:pt idx="11223">600</cx:pt>
          <cx:pt idx="11224">600</cx:pt>
          <cx:pt idx="11225">600</cx:pt>
          <cx:pt idx="11226">600</cx:pt>
          <cx:pt idx="11227">600</cx:pt>
          <cx:pt idx="11228">600</cx:pt>
          <cx:pt idx="11229">600</cx:pt>
          <cx:pt idx="11230">600</cx:pt>
          <cx:pt idx="11231">600</cx:pt>
          <cx:pt idx="11232">600</cx:pt>
          <cx:pt idx="11233">600</cx:pt>
          <cx:pt idx="11234">600</cx:pt>
          <cx:pt idx="11235">600</cx:pt>
          <cx:pt idx="11236">600</cx:pt>
          <cx:pt idx="11237">600</cx:pt>
          <cx:pt idx="11238">600</cx:pt>
          <cx:pt idx="11239">600</cx:pt>
          <cx:pt idx="11240">600</cx:pt>
          <cx:pt idx="11241">600</cx:pt>
          <cx:pt idx="11242">600</cx:pt>
          <cx:pt idx="11243">600</cx:pt>
          <cx:pt idx="11244">600</cx:pt>
          <cx:pt idx="11245">600</cx:pt>
          <cx:pt idx="11246">600</cx:pt>
          <cx:pt idx="11247">600</cx:pt>
          <cx:pt idx="11248">600</cx:pt>
          <cx:pt idx="11249">600</cx:pt>
          <cx:pt idx="11250">600</cx:pt>
          <cx:pt idx="11251">600</cx:pt>
          <cx:pt idx="11252">600</cx:pt>
          <cx:pt idx="11253">600</cx:pt>
          <cx:pt idx="11254">600</cx:pt>
          <cx:pt idx="11255">600</cx:pt>
          <cx:pt idx="11256">600</cx:pt>
          <cx:pt idx="11257">610</cx:pt>
          <cx:pt idx="11258">610</cx:pt>
          <cx:pt idx="11259">610</cx:pt>
          <cx:pt idx="11260">610</cx:pt>
          <cx:pt idx="11261">610</cx:pt>
          <cx:pt idx="11262">610</cx:pt>
          <cx:pt idx="11263">610</cx:pt>
          <cx:pt idx="11264">610</cx:pt>
          <cx:pt idx="11265">610</cx:pt>
          <cx:pt idx="11266">610</cx:pt>
          <cx:pt idx="11267">610</cx:pt>
          <cx:pt idx="11268">610</cx:pt>
          <cx:pt idx="11269">610</cx:pt>
          <cx:pt idx="11270">610</cx:pt>
          <cx:pt idx="11271">610</cx:pt>
          <cx:pt idx="11272">610</cx:pt>
          <cx:pt idx="11273">610</cx:pt>
          <cx:pt idx="11274">610</cx:pt>
          <cx:pt idx="11275">610</cx:pt>
          <cx:pt idx="11276">610</cx:pt>
          <cx:pt idx="11277">610</cx:pt>
          <cx:pt idx="11278">610</cx:pt>
          <cx:pt idx="11279">610</cx:pt>
          <cx:pt idx="11280">610</cx:pt>
          <cx:pt idx="11281">610</cx:pt>
          <cx:pt idx="11282">610</cx:pt>
          <cx:pt idx="11283">610</cx:pt>
          <cx:pt idx="11284">610</cx:pt>
          <cx:pt idx="11285">610</cx:pt>
          <cx:pt idx="11286">610</cx:pt>
          <cx:pt idx="11287">610</cx:pt>
          <cx:pt idx="11288">610</cx:pt>
          <cx:pt idx="11289">610</cx:pt>
          <cx:pt idx="11290">610</cx:pt>
          <cx:pt idx="11291">610</cx:pt>
          <cx:pt idx="11292">610</cx:pt>
          <cx:pt idx="11293">610</cx:pt>
          <cx:pt idx="11294">610</cx:pt>
          <cx:pt idx="11295">610</cx:pt>
          <cx:pt idx="11296">610</cx:pt>
          <cx:pt idx="11297">610</cx:pt>
          <cx:pt idx="11298">610</cx:pt>
          <cx:pt idx="11299">610</cx:pt>
          <cx:pt idx="11300">610</cx:pt>
          <cx:pt idx="11301">610</cx:pt>
          <cx:pt idx="11302">610</cx:pt>
          <cx:pt idx="11303">610</cx:pt>
          <cx:pt idx="11304">610</cx:pt>
          <cx:pt idx="11305">610</cx:pt>
          <cx:pt idx="11306">610</cx:pt>
          <cx:pt idx="11307">610</cx:pt>
          <cx:pt idx="11308">610</cx:pt>
          <cx:pt idx="11309">610</cx:pt>
          <cx:pt idx="11310">610</cx:pt>
          <cx:pt idx="11311">610</cx:pt>
          <cx:pt idx="11312">610</cx:pt>
          <cx:pt idx="11313">610</cx:pt>
          <cx:pt idx="11314">610</cx:pt>
          <cx:pt idx="11315">610</cx:pt>
          <cx:pt idx="11316">610</cx:pt>
          <cx:pt idx="11317">610</cx:pt>
          <cx:pt idx="11318">610</cx:pt>
          <cx:pt idx="11319">610</cx:pt>
          <cx:pt idx="11320">610</cx:pt>
          <cx:pt idx="11321">610</cx:pt>
          <cx:pt idx="11322">610</cx:pt>
          <cx:pt idx="11323">610</cx:pt>
          <cx:pt idx="11324">610</cx:pt>
          <cx:pt idx="11325">610</cx:pt>
          <cx:pt idx="11326">610</cx:pt>
          <cx:pt idx="11327">610</cx:pt>
          <cx:pt idx="11328">610</cx:pt>
          <cx:pt idx="11329">610</cx:pt>
          <cx:pt idx="11330">610</cx:pt>
          <cx:pt idx="11331">610</cx:pt>
          <cx:pt idx="11332">610</cx:pt>
          <cx:pt idx="11333">610</cx:pt>
          <cx:pt idx="11334">610</cx:pt>
          <cx:pt idx="11335">610</cx:pt>
          <cx:pt idx="11336">610</cx:pt>
          <cx:pt idx="11337">610</cx:pt>
          <cx:pt idx="11338">610</cx:pt>
          <cx:pt idx="11339">610</cx:pt>
          <cx:pt idx="11340">610</cx:pt>
          <cx:pt idx="11341">610</cx:pt>
          <cx:pt idx="11342">610</cx:pt>
          <cx:pt idx="11343">610</cx:pt>
          <cx:pt idx="11344">610</cx:pt>
          <cx:pt idx="11345">610</cx:pt>
          <cx:pt idx="11346">610</cx:pt>
          <cx:pt idx="11347">610</cx:pt>
          <cx:pt idx="11348">610</cx:pt>
          <cx:pt idx="11349">610</cx:pt>
          <cx:pt idx="11350">610</cx:pt>
          <cx:pt idx="11351">610</cx:pt>
          <cx:pt idx="11352">610</cx:pt>
          <cx:pt idx="11353">610</cx:pt>
          <cx:pt idx="11354">610</cx:pt>
          <cx:pt idx="11355">610</cx:pt>
          <cx:pt idx="11356">610</cx:pt>
          <cx:pt idx="11357">610</cx:pt>
          <cx:pt idx="11358">610</cx:pt>
          <cx:pt idx="11359">610</cx:pt>
          <cx:pt idx="11360">610</cx:pt>
          <cx:pt idx="11361">610</cx:pt>
          <cx:pt idx="11362">610</cx:pt>
          <cx:pt idx="11363">610</cx:pt>
          <cx:pt idx="11364">610</cx:pt>
          <cx:pt idx="11365">610</cx:pt>
          <cx:pt idx="11366">610</cx:pt>
          <cx:pt idx="11367">610</cx:pt>
          <cx:pt idx="11368">610</cx:pt>
          <cx:pt idx="11369">610</cx:pt>
          <cx:pt idx="11370">610</cx:pt>
          <cx:pt idx="11371">610</cx:pt>
          <cx:pt idx="11372">610</cx:pt>
          <cx:pt idx="11373">610</cx:pt>
          <cx:pt idx="11374">610</cx:pt>
          <cx:pt idx="11375">610</cx:pt>
          <cx:pt idx="11376">610</cx:pt>
          <cx:pt idx="11377">610</cx:pt>
          <cx:pt idx="11378">610</cx:pt>
          <cx:pt idx="11379">610</cx:pt>
          <cx:pt idx="11380">610</cx:pt>
          <cx:pt idx="11381">610</cx:pt>
          <cx:pt idx="11382">610</cx:pt>
          <cx:pt idx="11383">610</cx:pt>
          <cx:pt idx="11384">620</cx:pt>
          <cx:pt idx="11385">620</cx:pt>
          <cx:pt idx="11386">620</cx:pt>
          <cx:pt idx="11387">620</cx:pt>
          <cx:pt idx="11388">620</cx:pt>
          <cx:pt idx="11389">620</cx:pt>
          <cx:pt idx="11390">620</cx:pt>
          <cx:pt idx="11391">620</cx:pt>
          <cx:pt idx="11392">620</cx:pt>
          <cx:pt idx="11393">620</cx:pt>
          <cx:pt idx="11394">620</cx:pt>
          <cx:pt idx="11395">620</cx:pt>
          <cx:pt idx="11396">620</cx:pt>
          <cx:pt idx="11397">620</cx:pt>
          <cx:pt idx="11398">620</cx:pt>
          <cx:pt idx="11399">620</cx:pt>
          <cx:pt idx="11400">620</cx:pt>
          <cx:pt idx="11401">620</cx:pt>
          <cx:pt idx="11402">620</cx:pt>
          <cx:pt idx="11403">620</cx:pt>
          <cx:pt idx="11404">620</cx:pt>
          <cx:pt idx="11405">620</cx:pt>
          <cx:pt idx="11406">620</cx:pt>
          <cx:pt idx="11407">620</cx:pt>
          <cx:pt idx="11408">620</cx:pt>
          <cx:pt idx="11409">620</cx:pt>
          <cx:pt idx="11410">620</cx:pt>
          <cx:pt idx="11411">620</cx:pt>
          <cx:pt idx="11412">620</cx:pt>
          <cx:pt idx="11413">620</cx:pt>
          <cx:pt idx="11414">620</cx:pt>
          <cx:pt idx="11415">620</cx:pt>
          <cx:pt idx="11416">620</cx:pt>
          <cx:pt idx="11417">620</cx:pt>
          <cx:pt idx="11418">620</cx:pt>
          <cx:pt idx="11419">620</cx:pt>
          <cx:pt idx="11420">620</cx:pt>
          <cx:pt idx="11421">620</cx:pt>
          <cx:pt idx="11422">620</cx:pt>
          <cx:pt idx="11423">620</cx:pt>
          <cx:pt idx="11424">620</cx:pt>
          <cx:pt idx="11425">620</cx:pt>
          <cx:pt idx="11426">620</cx:pt>
          <cx:pt idx="11427">620</cx:pt>
          <cx:pt idx="11428">620</cx:pt>
          <cx:pt idx="11429">620</cx:pt>
          <cx:pt idx="11430">620</cx:pt>
          <cx:pt idx="11431">620</cx:pt>
          <cx:pt idx="11432">620</cx:pt>
          <cx:pt idx="11433">620</cx:pt>
          <cx:pt idx="11434">620</cx:pt>
          <cx:pt idx="11435">620</cx:pt>
          <cx:pt idx="11436">620</cx:pt>
          <cx:pt idx="11437">620</cx:pt>
          <cx:pt idx="11438">620</cx:pt>
          <cx:pt idx="11439">620</cx:pt>
          <cx:pt idx="11440">620</cx:pt>
          <cx:pt idx="11441">620</cx:pt>
          <cx:pt idx="11442">620</cx:pt>
          <cx:pt idx="11443">620</cx:pt>
          <cx:pt idx="11444">620</cx:pt>
          <cx:pt idx="11445">620</cx:pt>
          <cx:pt idx="11446">620</cx:pt>
          <cx:pt idx="11447">620</cx:pt>
          <cx:pt idx="11448">620</cx:pt>
          <cx:pt idx="11449">620</cx:pt>
          <cx:pt idx="11450">620</cx:pt>
          <cx:pt idx="11451">620</cx:pt>
          <cx:pt idx="11452">620</cx:pt>
          <cx:pt idx="11453">620</cx:pt>
          <cx:pt idx="11454">620</cx:pt>
          <cx:pt idx="11455">620</cx:pt>
          <cx:pt idx="11456">620</cx:pt>
          <cx:pt idx="11457">620</cx:pt>
          <cx:pt idx="11458">620</cx:pt>
          <cx:pt idx="11459">620</cx:pt>
          <cx:pt idx="11460">620</cx:pt>
          <cx:pt idx="11461">620</cx:pt>
          <cx:pt idx="11462">620</cx:pt>
          <cx:pt idx="11463">620</cx:pt>
          <cx:pt idx="11464">620</cx:pt>
          <cx:pt idx="11465">620</cx:pt>
          <cx:pt idx="11466">620</cx:pt>
          <cx:pt idx="11467">620</cx:pt>
          <cx:pt idx="11468">620</cx:pt>
          <cx:pt idx="11469">620</cx:pt>
          <cx:pt idx="11470">620</cx:pt>
          <cx:pt idx="11471">620</cx:pt>
          <cx:pt idx="11472">620</cx:pt>
          <cx:pt idx="11473">620</cx:pt>
          <cx:pt idx="11474">620</cx:pt>
          <cx:pt idx="11475">620</cx:pt>
          <cx:pt idx="11476">620</cx:pt>
          <cx:pt idx="11477">620</cx:pt>
          <cx:pt idx="11478">620</cx:pt>
          <cx:pt idx="11479">620</cx:pt>
          <cx:pt idx="11480">620</cx:pt>
          <cx:pt idx="11481">620</cx:pt>
          <cx:pt idx="11482">620</cx:pt>
          <cx:pt idx="11483">620</cx:pt>
          <cx:pt idx="11484">620</cx:pt>
          <cx:pt idx="11485">620</cx:pt>
          <cx:pt idx="11486">620</cx:pt>
          <cx:pt idx="11487">620</cx:pt>
          <cx:pt idx="11488">620</cx:pt>
          <cx:pt idx="11489">620</cx:pt>
          <cx:pt idx="11490">620</cx:pt>
          <cx:pt idx="11491">620</cx:pt>
          <cx:pt idx="11492">620</cx:pt>
          <cx:pt idx="11493">620</cx:pt>
          <cx:pt idx="11494">620</cx:pt>
          <cx:pt idx="11495">620</cx:pt>
          <cx:pt idx="11496">620</cx:pt>
          <cx:pt idx="11497">620</cx:pt>
          <cx:pt idx="11498">620</cx:pt>
          <cx:pt idx="11499">620</cx:pt>
          <cx:pt idx="11500">620</cx:pt>
          <cx:pt idx="11501">620</cx:pt>
          <cx:pt idx="11502">630</cx:pt>
          <cx:pt idx="11503">630</cx:pt>
          <cx:pt idx="11504">630</cx:pt>
          <cx:pt idx="11505">630</cx:pt>
          <cx:pt idx="11506">630</cx:pt>
          <cx:pt idx="11507">630</cx:pt>
          <cx:pt idx="11508">630</cx:pt>
          <cx:pt idx="11509">630</cx:pt>
          <cx:pt idx="11510">630</cx:pt>
          <cx:pt idx="11511">630</cx:pt>
          <cx:pt idx="11512">630</cx:pt>
          <cx:pt idx="11513">630</cx:pt>
          <cx:pt idx="11514">630</cx:pt>
          <cx:pt idx="11515">630</cx:pt>
          <cx:pt idx="11516">630</cx:pt>
          <cx:pt idx="11517">630</cx:pt>
          <cx:pt idx="11518">630</cx:pt>
          <cx:pt idx="11519">630</cx:pt>
          <cx:pt idx="11520">630</cx:pt>
          <cx:pt idx="11521">630</cx:pt>
          <cx:pt idx="11522">630</cx:pt>
          <cx:pt idx="11523">630</cx:pt>
          <cx:pt idx="11524">630</cx:pt>
          <cx:pt idx="11525">630</cx:pt>
          <cx:pt idx="11526">630</cx:pt>
          <cx:pt idx="11527">630</cx:pt>
          <cx:pt idx="11528">630</cx:pt>
          <cx:pt idx="11529">630</cx:pt>
          <cx:pt idx="11530">630</cx:pt>
          <cx:pt idx="11531">630</cx:pt>
          <cx:pt idx="11532">630</cx:pt>
          <cx:pt idx="11533">630</cx:pt>
          <cx:pt idx="11534">630</cx:pt>
          <cx:pt idx="11535">630</cx:pt>
          <cx:pt idx="11536">630</cx:pt>
          <cx:pt idx="11537">630</cx:pt>
          <cx:pt idx="11538">630</cx:pt>
          <cx:pt idx="11539">630</cx:pt>
          <cx:pt idx="11540">630</cx:pt>
          <cx:pt idx="11541">630</cx:pt>
          <cx:pt idx="11542">630</cx:pt>
          <cx:pt idx="11543">630</cx:pt>
          <cx:pt idx="11544">630</cx:pt>
          <cx:pt idx="11545">630</cx:pt>
          <cx:pt idx="11546">630</cx:pt>
          <cx:pt idx="11547">630</cx:pt>
          <cx:pt idx="11548">630</cx:pt>
          <cx:pt idx="11549">630</cx:pt>
          <cx:pt idx="11550">630</cx:pt>
          <cx:pt idx="11551">630</cx:pt>
          <cx:pt idx="11552">630</cx:pt>
          <cx:pt idx="11553">630</cx:pt>
          <cx:pt idx="11554">630</cx:pt>
          <cx:pt idx="11555">630</cx:pt>
          <cx:pt idx="11556">630</cx:pt>
          <cx:pt idx="11557">630</cx:pt>
          <cx:pt idx="11558">630</cx:pt>
          <cx:pt idx="11559">630</cx:pt>
          <cx:pt idx="11560">630</cx:pt>
          <cx:pt idx="11561">630</cx:pt>
          <cx:pt idx="11562">630</cx:pt>
          <cx:pt idx="11563">630</cx:pt>
          <cx:pt idx="11564">630</cx:pt>
          <cx:pt idx="11565">630</cx:pt>
          <cx:pt idx="11566">630</cx:pt>
          <cx:pt idx="11567">630</cx:pt>
          <cx:pt idx="11568">630</cx:pt>
          <cx:pt idx="11569">630</cx:pt>
          <cx:pt idx="11570">630</cx:pt>
          <cx:pt idx="11571">630</cx:pt>
          <cx:pt idx="11572">630</cx:pt>
          <cx:pt idx="11573">630</cx:pt>
          <cx:pt idx="11574">630</cx:pt>
          <cx:pt idx="11575">630</cx:pt>
          <cx:pt idx="11576">630</cx:pt>
          <cx:pt idx="11577">630</cx:pt>
          <cx:pt idx="11578">630</cx:pt>
          <cx:pt idx="11579">630</cx:pt>
          <cx:pt idx="11580">630</cx:pt>
          <cx:pt idx="11581">630</cx:pt>
          <cx:pt idx="11582">630</cx:pt>
          <cx:pt idx="11583">630</cx:pt>
          <cx:pt idx="11584">630</cx:pt>
          <cx:pt idx="11585">630</cx:pt>
          <cx:pt idx="11586">630</cx:pt>
          <cx:pt idx="11587">630</cx:pt>
          <cx:pt idx="11588">630</cx:pt>
          <cx:pt idx="11589">630</cx:pt>
          <cx:pt idx="11590">630</cx:pt>
          <cx:pt idx="11591">630</cx:pt>
          <cx:pt idx="11592">630</cx:pt>
          <cx:pt idx="11593">630</cx:pt>
          <cx:pt idx="11594">630</cx:pt>
          <cx:pt idx="11595">630</cx:pt>
          <cx:pt idx="11596">630</cx:pt>
          <cx:pt idx="11597">630</cx:pt>
          <cx:pt idx="11598">630</cx:pt>
          <cx:pt idx="11599">630</cx:pt>
          <cx:pt idx="11600">630</cx:pt>
          <cx:pt idx="11601">630</cx:pt>
          <cx:pt idx="11602">630</cx:pt>
          <cx:pt idx="11603">630</cx:pt>
          <cx:pt idx="11604">630</cx:pt>
          <cx:pt idx="11605">630</cx:pt>
          <cx:pt idx="11606">630</cx:pt>
          <cx:pt idx="11607">630</cx:pt>
          <cx:pt idx="11608">640</cx:pt>
          <cx:pt idx="11609">640</cx:pt>
          <cx:pt idx="11610">640</cx:pt>
          <cx:pt idx="11611">640</cx:pt>
          <cx:pt idx="11612">640</cx:pt>
          <cx:pt idx="11613">640</cx:pt>
          <cx:pt idx="11614">640</cx:pt>
          <cx:pt idx="11615">640</cx:pt>
          <cx:pt idx="11616">640</cx:pt>
          <cx:pt idx="11617">640</cx:pt>
          <cx:pt idx="11618">640</cx:pt>
          <cx:pt idx="11619">640</cx:pt>
          <cx:pt idx="11620">640</cx:pt>
          <cx:pt idx="11621">640</cx:pt>
          <cx:pt idx="11622">640</cx:pt>
          <cx:pt idx="11623">640</cx:pt>
          <cx:pt idx="11624">640</cx:pt>
          <cx:pt idx="11625">640</cx:pt>
          <cx:pt idx="11626">640</cx:pt>
          <cx:pt idx="11627">640</cx:pt>
          <cx:pt idx="11628">640</cx:pt>
          <cx:pt idx="11629">640</cx:pt>
          <cx:pt idx="11630">640</cx:pt>
          <cx:pt idx="11631">640</cx:pt>
          <cx:pt idx="11632">640</cx:pt>
          <cx:pt idx="11633">640</cx:pt>
          <cx:pt idx="11634">640</cx:pt>
          <cx:pt idx="11635">640</cx:pt>
          <cx:pt idx="11636">640</cx:pt>
          <cx:pt idx="11637">640</cx:pt>
          <cx:pt idx="11638">640</cx:pt>
          <cx:pt idx="11639">640</cx:pt>
          <cx:pt idx="11640">640</cx:pt>
          <cx:pt idx="11641">640</cx:pt>
          <cx:pt idx="11642">640</cx:pt>
          <cx:pt idx="11643">640</cx:pt>
          <cx:pt idx="11644">640</cx:pt>
          <cx:pt idx="11645">640</cx:pt>
          <cx:pt idx="11646">640</cx:pt>
          <cx:pt idx="11647">640</cx:pt>
          <cx:pt idx="11648">640</cx:pt>
          <cx:pt idx="11649">640</cx:pt>
          <cx:pt idx="11650">640</cx:pt>
          <cx:pt idx="11651">640</cx:pt>
          <cx:pt idx="11652">640</cx:pt>
          <cx:pt idx="11653">640</cx:pt>
          <cx:pt idx="11654">640</cx:pt>
          <cx:pt idx="11655">640</cx:pt>
          <cx:pt idx="11656">640</cx:pt>
          <cx:pt idx="11657">640</cx:pt>
          <cx:pt idx="11658">640</cx:pt>
          <cx:pt idx="11659">640</cx:pt>
          <cx:pt idx="11660">640</cx:pt>
          <cx:pt idx="11661">640</cx:pt>
          <cx:pt idx="11662">640</cx:pt>
          <cx:pt idx="11663">640</cx:pt>
          <cx:pt idx="11664">640</cx:pt>
          <cx:pt idx="11665">640</cx:pt>
          <cx:pt idx="11666">650</cx:pt>
          <cx:pt idx="11667">650</cx:pt>
          <cx:pt idx="11668">650</cx:pt>
          <cx:pt idx="11669">650</cx:pt>
          <cx:pt idx="11670">650</cx:pt>
          <cx:pt idx="11671">650</cx:pt>
          <cx:pt idx="11672">650</cx:pt>
          <cx:pt idx="11673">650</cx:pt>
          <cx:pt idx="11674">650</cx:pt>
          <cx:pt idx="11675">650</cx:pt>
          <cx:pt idx="11676">650</cx:pt>
          <cx:pt idx="11677">650</cx:pt>
          <cx:pt idx="11678">650</cx:pt>
          <cx:pt idx="11679">650</cx:pt>
          <cx:pt idx="11680">650</cx:pt>
          <cx:pt idx="11681">650</cx:pt>
          <cx:pt idx="11682">650</cx:pt>
          <cx:pt idx="11683">650</cx:pt>
          <cx:pt idx="11684">650</cx:pt>
          <cx:pt idx="11685">650</cx:pt>
          <cx:pt idx="11686">650</cx:pt>
          <cx:pt idx="11687">650</cx:pt>
          <cx:pt idx="11688">650</cx:pt>
          <cx:pt idx="11689">650</cx:pt>
          <cx:pt idx="11690">650</cx:pt>
          <cx:pt idx="11691">650</cx:pt>
          <cx:pt idx="11692">650</cx:pt>
          <cx:pt idx="11693">650</cx:pt>
          <cx:pt idx="11694">650</cx:pt>
          <cx:pt idx="11695">650</cx:pt>
          <cx:pt idx="11696">650</cx:pt>
          <cx:pt idx="11697">650</cx:pt>
          <cx:pt idx="11698">650</cx:pt>
          <cx:pt idx="11699">650</cx:pt>
          <cx:pt idx="11700">650</cx:pt>
          <cx:pt idx="11701">650</cx:pt>
          <cx:pt idx="11702">650</cx:pt>
          <cx:pt idx="11703">650</cx:pt>
          <cx:pt idx="11704">650</cx:pt>
          <cx:pt idx="11705">650</cx:pt>
          <cx:pt idx="11706">650</cx:pt>
          <cx:pt idx="11707">650</cx:pt>
          <cx:pt idx="11708">650</cx:pt>
          <cx:pt idx="11709">650</cx:pt>
          <cx:pt idx="11710">650</cx:pt>
          <cx:pt idx="11711">650</cx:pt>
          <cx:pt idx="11712">650</cx:pt>
          <cx:pt idx="11713">650</cx:pt>
          <cx:pt idx="11714">650</cx:pt>
          <cx:pt idx="11715">650</cx:pt>
          <cx:pt idx="11716">650</cx:pt>
          <cx:pt idx="11717">650</cx:pt>
          <cx:pt idx="11718">650</cx:pt>
          <cx:pt idx="11719">650</cx:pt>
          <cx:pt idx="11720">650</cx:pt>
          <cx:pt idx="11721">650</cx:pt>
          <cx:pt idx="11722">650</cx:pt>
          <cx:pt idx="11723">650</cx:pt>
          <cx:pt idx="11724">650</cx:pt>
          <cx:pt idx="11725">650</cx:pt>
          <cx:pt idx="11726">650</cx:pt>
          <cx:pt idx="11727">650</cx:pt>
          <cx:pt idx="11728">650</cx:pt>
          <cx:pt idx="11729">650</cx:pt>
          <cx:pt idx="11730">650</cx:pt>
          <cx:pt idx="11731">650</cx:pt>
          <cx:pt idx="11732">660</cx:pt>
          <cx:pt idx="11733">660</cx:pt>
          <cx:pt idx="11734">660</cx:pt>
          <cx:pt idx="11735">660</cx:pt>
          <cx:pt idx="11736">660</cx:pt>
          <cx:pt idx="11737">660</cx:pt>
          <cx:pt idx="11738">660</cx:pt>
          <cx:pt idx="11739">660</cx:pt>
          <cx:pt idx="11740">660</cx:pt>
          <cx:pt idx="11741">660</cx:pt>
          <cx:pt idx="11742">660</cx:pt>
          <cx:pt idx="11743">660</cx:pt>
          <cx:pt idx="11744">660</cx:pt>
          <cx:pt idx="11745">660</cx:pt>
          <cx:pt idx="11746">660</cx:pt>
          <cx:pt idx="11747">660</cx:pt>
          <cx:pt idx="11748">660</cx:pt>
          <cx:pt idx="11749">660</cx:pt>
          <cx:pt idx="11750">660</cx:pt>
          <cx:pt idx="11751">660</cx:pt>
          <cx:pt idx="11752">660</cx:pt>
          <cx:pt idx="11753">660</cx:pt>
          <cx:pt idx="11754">660</cx:pt>
          <cx:pt idx="11755">660</cx:pt>
          <cx:pt idx="11756">660</cx:pt>
          <cx:pt idx="11757">660</cx:pt>
          <cx:pt idx="11758">660</cx:pt>
          <cx:pt idx="11759">660</cx:pt>
          <cx:pt idx="11760">660</cx:pt>
          <cx:pt idx="11761">660</cx:pt>
          <cx:pt idx="11762">660</cx:pt>
          <cx:pt idx="11763">660</cx:pt>
          <cx:pt idx="11764">660</cx:pt>
          <cx:pt idx="11765">660</cx:pt>
          <cx:pt idx="11766">660</cx:pt>
          <cx:pt idx="11767">660</cx:pt>
          <cx:pt idx="11768">660</cx:pt>
          <cx:pt idx="11769">660</cx:pt>
          <cx:pt idx="11770">660</cx:pt>
          <cx:pt idx="11771">660</cx:pt>
          <cx:pt idx="11772">660</cx:pt>
          <cx:pt idx="11773">660</cx:pt>
          <cx:pt idx="11774">660</cx:pt>
          <cx:pt idx="11775">660</cx:pt>
          <cx:pt idx="11776">660</cx:pt>
          <cx:pt idx="11777">660</cx:pt>
          <cx:pt idx="11778">660</cx:pt>
          <cx:pt idx="11779">660</cx:pt>
          <cx:pt idx="11780">660</cx:pt>
          <cx:pt idx="11781">660</cx:pt>
          <cx:pt idx="11782">660</cx:pt>
          <cx:pt idx="11783">660</cx:pt>
          <cx:pt idx="11784">660</cx:pt>
          <cx:pt idx="11785">660</cx:pt>
          <cx:pt idx="11786">660</cx:pt>
          <cx:pt idx="11787">660</cx:pt>
          <cx:pt idx="11788">660</cx:pt>
          <cx:pt idx="11789">670</cx:pt>
          <cx:pt idx="11790">670</cx:pt>
          <cx:pt idx="11791">670</cx:pt>
          <cx:pt idx="11792">670</cx:pt>
          <cx:pt idx="11793">670</cx:pt>
          <cx:pt idx="11794">670</cx:pt>
          <cx:pt idx="11795">670</cx:pt>
          <cx:pt idx="11796">670</cx:pt>
          <cx:pt idx="11797">670</cx:pt>
          <cx:pt idx="11798">670</cx:pt>
          <cx:pt idx="11799">670</cx:pt>
          <cx:pt idx="11800">670</cx:pt>
          <cx:pt idx="11801">670</cx:pt>
          <cx:pt idx="11802">670</cx:pt>
          <cx:pt idx="11803">670</cx:pt>
          <cx:pt idx="11804">670</cx:pt>
          <cx:pt idx="11805">670</cx:pt>
          <cx:pt idx="11806">670</cx:pt>
          <cx:pt idx="11807">670</cx:pt>
          <cx:pt idx="11808">670</cx:pt>
          <cx:pt idx="11809">670</cx:pt>
          <cx:pt idx="11810">670</cx:pt>
          <cx:pt idx="11811">670</cx:pt>
          <cx:pt idx="11812">670</cx:pt>
          <cx:pt idx="11813">670</cx:pt>
          <cx:pt idx="11814">670</cx:pt>
          <cx:pt idx="11815">670</cx:pt>
          <cx:pt idx="11816">670</cx:pt>
          <cx:pt idx="11817">670</cx:pt>
          <cx:pt idx="11818">670</cx:pt>
          <cx:pt idx="11819">670</cx:pt>
          <cx:pt idx="11820">670</cx:pt>
          <cx:pt idx="11821">670</cx:pt>
          <cx:pt idx="11822">670</cx:pt>
          <cx:pt idx="11823">670</cx:pt>
          <cx:pt idx="11824">670</cx:pt>
          <cx:pt idx="11825">670</cx:pt>
          <cx:pt idx="11826">670</cx:pt>
          <cx:pt idx="11827">670</cx:pt>
          <cx:pt idx="11828">670</cx:pt>
          <cx:pt idx="11829">670</cx:pt>
          <cx:pt idx="11830">670</cx:pt>
          <cx:pt idx="11831">670</cx:pt>
          <cx:pt idx="11832">680</cx:pt>
          <cx:pt idx="11833">680</cx:pt>
          <cx:pt idx="11834">680</cx:pt>
          <cx:pt idx="11835">680</cx:pt>
          <cx:pt idx="11836">680</cx:pt>
          <cx:pt idx="11837">680</cx:pt>
          <cx:pt idx="11838">680</cx:pt>
          <cx:pt idx="11839">680</cx:pt>
          <cx:pt idx="11840">680</cx:pt>
          <cx:pt idx="11841">680</cx:pt>
          <cx:pt idx="11842">680</cx:pt>
          <cx:pt idx="11843">680</cx:pt>
          <cx:pt idx="11844">680</cx:pt>
          <cx:pt idx="11845">680</cx:pt>
          <cx:pt idx="11846">680</cx:pt>
          <cx:pt idx="11847">680</cx:pt>
          <cx:pt idx="11848">680</cx:pt>
          <cx:pt idx="11849">680</cx:pt>
          <cx:pt idx="11850">680</cx:pt>
          <cx:pt idx="11851">680</cx:pt>
          <cx:pt idx="11852">680</cx:pt>
          <cx:pt idx="11853">680</cx:pt>
          <cx:pt idx="11854">680</cx:pt>
          <cx:pt idx="11855">680</cx:pt>
          <cx:pt idx="11856">680</cx:pt>
          <cx:pt idx="11857">680</cx:pt>
          <cx:pt idx="11858">680</cx:pt>
          <cx:pt idx="11859">680</cx:pt>
          <cx:pt idx="11860">680</cx:pt>
          <cx:pt idx="11861">680</cx:pt>
          <cx:pt idx="11862">680</cx:pt>
          <cx:pt idx="11863">680</cx:pt>
          <cx:pt idx="11864">690</cx:pt>
          <cx:pt idx="11865">690</cx:pt>
          <cx:pt idx="11866">690</cx:pt>
          <cx:pt idx="11867">690</cx:pt>
          <cx:pt idx="11868">690</cx:pt>
          <cx:pt idx="11869">690</cx:pt>
          <cx:pt idx="11870">690</cx:pt>
          <cx:pt idx="11871">690</cx:pt>
          <cx:pt idx="11872">690</cx:pt>
          <cx:pt idx="11873">690</cx:pt>
          <cx:pt idx="11874">690</cx:pt>
          <cx:pt idx="11875">690</cx:pt>
          <cx:pt idx="11876">690</cx:pt>
          <cx:pt idx="11877">690</cx:pt>
          <cx:pt idx="11878">690</cx:pt>
          <cx:pt idx="11879">690</cx:pt>
          <cx:pt idx="11880">690</cx:pt>
          <cx:pt idx="11881">690</cx:pt>
          <cx:pt idx="11882">690</cx:pt>
          <cx:pt idx="11883">690</cx:pt>
          <cx:pt idx="11884">690</cx:pt>
          <cx:pt idx="11885">690</cx:pt>
          <cx:pt idx="11886">690</cx:pt>
          <cx:pt idx="11887">690</cx:pt>
          <cx:pt idx="11888">690</cx:pt>
          <cx:pt idx="11889">690</cx:pt>
          <cx:pt idx="11890">690</cx:pt>
          <cx:pt idx="11891">690</cx:pt>
          <cx:pt idx="11892">700</cx:pt>
          <cx:pt idx="11893">700</cx:pt>
          <cx:pt idx="11894">700</cx:pt>
          <cx:pt idx="11895">700</cx:pt>
          <cx:pt idx="11896">700</cx:pt>
          <cx:pt idx="11897">700</cx:pt>
          <cx:pt idx="11898">700</cx:pt>
          <cx:pt idx="11899">700</cx:pt>
          <cx:pt idx="11900">700</cx:pt>
          <cx:pt idx="11901">700</cx:pt>
          <cx:pt idx="11902">700</cx:pt>
          <cx:pt idx="11903">700</cx:pt>
          <cx:pt idx="11904">700</cx:pt>
          <cx:pt idx="11905">700</cx:pt>
          <cx:pt idx="11906">700</cx:pt>
          <cx:pt idx="11907">700</cx:pt>
          <cx:pt idx="11908">700</cx:pt>
          <cx:pt idx="11909">700</cx:pt>
          <cx:pt idx="11910">700</cx:pt>
          <cx:pt idx="11911">700</cx:pt>
          <cx:pt idx="11912">700</cx:pt>
          <cx:pt idx="11913">700</cx:pt>
          <cx:pt idx="11914">700</cx:pt>
          <cx:pt idx="11915">700</cx:pt>
          <cx:pt idx="11916">700</cx:pt>
          <cx:pt idx="11917">710</cx:pt>
          <cx:pt idx="11918">710</cx:pt>
          <cx:pt idx="11919">710</cx:pt>
          <cx:pt idx="11920">710</cx:pt>
          <cx:pt idx="11921">710</cx:pt>
          <cx:pt idx="11922">710</cx:pt>
          <cx:pt idx="11923">710</cx:pt>
          <cx:pt idx="11924">710</cx:pt>
          <cx:pt idx="11925">710</cx:pt>
          <cx:pt idx="11926">710</cx:pt>
          <cx:pt idx="11927">710</cx:pt>
          <cx:pt idx="11928">710</cx:pt>
          <cx:pt idx="11929">710</cx:pt>
          <cx:pt idx="11930">710</cx:pt>
          <cx:pt idx="11931">720</cx:pt>
          <cx:pt idx="11932">720</cx:pt>
          <cx:pt idx="11933">720</cx:pt>
          <cx:pt idx="11934">720</cx:pt>
          <cx:pt idx="11935">720</cx:pt>
          <cx:pt idx="11936">720</cx:pt>
          <cx:pt idx="11937">720</cx:pt>
          <cx:pt idx="11938">720</cx:pt>
          <cx:pt idx="11939">730</cx:pt>
          <cx:pt idx="11940">730</cx:pt>
          <cx:pt idx="11941">730</cx:pt>
          <cx:pt idx="11942">730</cx:pt>
          <cx:pt idx="11943">730</cx:pt>
          <cx:pt idx="11944">730</cx:pt>
          <cx:pt idx="11945">730</cx:pt>
          <cx:pt idx="11946">730</cx:pt>
          <cx:pt idx="11947">730</cx:pt>
          <cx:pt idx="11948">730</cx:pt>
          <cx:pt idx="11949">740</cx:pt>
          <cx:pt idx="11950">740</cx:pt>
          <cx:pt idx="11951">750</cx:pt>
          <cx:pt idx="11952">750</cx:pt>
          <cx:pt idx="11953">800</cx:pt>
          <cx:pt idx="11954">800</cx:pt>
          <cx:pt idx="11955">470</cx:pt>
          <cx:pt idx="11956">470</cx:pt>
          <cx:pt idx="11957">480</cx:pt>
          <cx:pt idx="11958">480</cx:pt>
          <cx:pt idx="11959">490</cx:pt>
          <cx:pt idx="11960">500</cx:pt>
          <cx:pt idx="11961">500</cx:pt>
          <cx:pt idx="11962">510</cx:pt>
          <cx:pt idx="11963">510</cx:pt>
          <cx:pt idx="11964">520</cx:pt>
          <cx:pt idx="11965">520</cx:pt>
          <cx:pt idx="11966">520</cx:pt>
          <cx:pt idx="11967">530</cx:pt>
          <cx:pt idx="11968">530</cx:pt>
          <cx:pt idx="11969">530</cx:pt>
          <cx:pt idx="11970">540</cx:pt>
          <cx:pt idx="11971">540</cx:pt>
          <cx:pt idx="11972">540</cx:pt>
          <cx:pt idx="11973">540</cx:pt>
          <cx:pt idx="11974">540</cx:pt>
          <cx:pt idx="11975">540</cx:pt>
          <cx:pt idx="11976">540</cx:pt>
          <cx:pt idx="11977">550</cx:pt>
          <cx:pt idx="11978">550</cx:pt>
          <cx:pt idx="11979">550</cx:pt>
          <cx:pt idx="11980">550</cx:pt>
          <cx:pt idx="11981">550</cx:pt>
          <cx:pt idx="11982">560</cx:pt>
          <cx:pt idx="11983">560</cx:pt>
          <cx:pt idx="11984">560</cx:pt>
          <cx:pt idx="11985">570</cx:pt>
          <cx:pt idx="11986">570</cx:pt>
          <cx:pt idx="11987">570</cx:pt>
          <cx:pt idx="11988">570</cx:pt>
          <cx:pt idx="11989">570</cx:pt>
          <cx:pt idx="11990">580</cx:pt>
          <cx:pt idx="11991">580</cx:pt>
          <cx:pt idx="11992">580</cx:pt>
          <cx:pt idx="11993">580</cx:pt>
          <cx:pt idx="11994">580</cx:pt>
          <cx:pt idx="11995">590</cx:pt>
          <cx:pt idx="11996">590</cx:pt>
          <cx:pt idx="11997">590</cx:pt>
          <cx:pt idx="11998">590</cx:pt>
          <cx:pt idx="11999">600</cx:pt>
          <cx:pt idx="12000">600</cx:pt>
          <cx:pt idx="12001">600</cx:pt>
          <cx:pt idx="12002">610</cx:pt>
          <cx:pt idx="12003">610</cx:pt>
          <cx:pt idx="12004">610</cx:pt>
          <cx:pt idx="12005">610</cx:pt>
          <cx:pt idx="12006">610</cx:pt>
          <cx:pt idx="12007">610</cx:pt>
          <cx:pt idx="12008">620</cx:pt>
          <cx:pt idx="12009">620</cx:pt>
          <cx:pt idx="12010">620</cx:pt>
          <cx:pt idx="12011">630</cx:pt>
          <cx:pt idx="12012">650</cx:pt>
          <cx:pt idx="12013">660</cx:pt>
          <cx:pt idx="12014">660</cx:pt>
          <cx:pt idx="12015">660</cx:pt>
          <cx:pt idx="12016">660</cx:pt>
          <cx:pt idx="12017">670</cx:pt>
          <cx:pt idx="12018">680</cx:pt>
          <cx:pt idx="12019">690</cx:pt>
          <cx:pt idx="12020">510</cx:pt>
          <cx:pt idx="12021">510</cx:pt>
          <cx:pt idx="12022">480</cx:pt>
          <cx:pt idx="12023">480</cx:pt>
          <cx:pt idx="12024">552</cx:pt>
          <cx:pt idx="12025">562</cx:pt>
          <cx:pt idx="12026">562</cx:pt>
          <cx:pt idx="12027">620</cx:pt>
          <cx:pt idx="12028">620</cx:pt>
          <cx:pt idx="12029">638</cx:pt>
          <cx:pt idx="12030">638</cx:pt>
          <cx:pt idx="12031">649</cx:pt>
          <cx:pt idx="12032">649</cx:pt>
          <cx:pt idx="12033">530</cx:pt>
          <cx:pt idx="12034">530</cx:pt>
          <cx:pt idx="12035">530</cx:pt>
          <cx:pt idx="12036">540</cx:pt>
          <cx:pt idx="12037">555</cx:pt>
          <cx:pt idx="12038">555</cx:pt>
          <cx:pt idx="12039">560</cx:pt>
          <cx:pt idx="12040">565</cx:pt>
          <cx:pt idx="12041">565</cx:pt>
          <cx:pt idx="12042">565</cx:pt>
          <cx:pt idx="12043">565</cx:pt>
          <cx:pt idx="12044">575</cx:pt>
          <cx:pt idx="12045">580</cx:pt>
          <cx:pt idx="12046">580</cx:pt>
          <cx:pt idx="12047">585</cx:pt>
          <cx:pt idx="12048">585</cx:pt>
          <cx:pt idx="12049">585</cx:pt>
          <cx:pt idx="12050">590</cx:pt>
          <cx:pt idx="12051">590</cx:pt>
          <cx:pt idx="12052">590</cx:pt>
          <cx:pt idx="12053">590</cx:pt>
          <cx:pt idx="12054">590</cx:pt>
          <cx:pt idx="12055">590</cx:pt>
          <cx:pt idx="12056">595</cx:pt>
          <cx:pt idx="12057">600</cx:pt>
          <cx:pt idx="12058">600</cx:pt>
          <cx:pt idx="12059">615</cx:pt>
          <cx:pt idx="12060">615</cx:pt>
          <cx:pt idx="12061">620</cx:pt>
          <cx:pt idx="12062">625</cx:pt>
          <cx:pt idx="12063">625</cx:pt>
          <cx:pt idx="12064">710</cx:pt>
          <cx:pt idx="12065">745</cx:pt>
          <cx:pt idx="12066">745</cx:pt>
          <cx:pt idx="12067">560</cx:pt>
          <cx:pt idx="12068">560</cx:pt>
          <cx:pt idx="12069">590</cx:pt>
          <cx:pt idx="12070">502</cx:pt>
          <cx:pt idx="12071">502</cx:pt>
          <cx:pt idx="12072">510</cx:pt>
          <cx:pt idx="12073">510</cx:pt>
          <cx:pt idx="12074">540</cx:pt>
          <cx:pt idx="12075">540</cx:pt>
          <cx:pt idx="12076">554</cx:pt>
          <cx:pt idx="12077">554</cx:pt>
          <cx:pt idx="12078">550</cx:pt>
          <cx:pt idx="12079">580</cx:pt>
          <cx:pt idx="12080">580</cx:pt>
          <cx:pt idx="12081">580</cx:pt>
          <cx:pt idx="12082">590</cx:pt>
          <cx:pt idx="12083">590</cx:pt>
          <cx:pt idx="12084">590</cx:pt>
          <cx:pt idx="12085">600</cx:pt>
          <cx:pt idx="12086">600</cx:pt>
          <cx:pt idx="12087">600</cx:pt>
          <cx:pt idx="12088">600</cx:pt>
          <cx:pt idx="12089">610</cx:pt>
          <cx:pt idx="12090">610</cx:pt>
          <cx:pt idx="12091">620</cx:pt>
          <cx:pt idx="12092">620</cx:pt>
          <cx:pt idx="12093">630</cx:pt>
          <cx:pt idx="12094">630</cx:pt>
          <cx:pt idx="12095">650</cx:pt>
          <cx:pt idx="12096">650</cx:pt>
          <cx:pt idx="12097">660</cx:pt>
          <cx:pt idx="12098">660</cx:pt>
          <cx:pt idx="12099">570</cx:pt>
          <cx:pt idx="12100">570</cx:pt>
          <cx:pt idx="12101">468</cx:pt>
          <cx:pt idx="12102">468</cx:pt>
          <cx:pt idx="12103">500</cx:pt>
          <cx:pt idx="12104">500</cx:pt>
          <cx:pt idx="12105">520</cx:pt>
          <cx:pt idx="12106">530</cx:pt>
          <cx:pt idx="12107">530</cx:pt>
          <cx:pt idx="12108">530</cx:pt>
          <cx:pt idx="12109">530</cx:pt>
          <cx:pt idx="12110">550</cx:pt>
          <cx:pt idx="12111">550</cx:pt>
          <cx:pt idx="12112">550</cx:pt>
          <cx:pt idx="12113">550</cx:pt>
          <cx:pt idx="12114">552</cx:pt>
          <cx:pt idx="12115">552</cx:pt>
          <cx:pt idx="12116">555</cx:pt>
          <cx:pt idx="12117">562</cx:pt>
          <cx:pt idx="12118">562</cx:pt>
          <cx:pt idx="12119">563</cx:pt>
          <cx:pt idx="12120">563</cx:pt>
          <cx:pt idx="12121">570</cx:pt>
          <cx:pt idx="12122">577</cx:pt>
          <cx:pt idx="12123">585</cx:pt>
          <cx:pt idx="12124">602</cx:pt>
          <cx:pt idx="12125">602</cx:pt>
          <cx:pt idx="12126">603</cx:pt>
          <cx:pt idx="12127">603</cx:pt>
          <cx:pt idx="12128">612</cx:pt>
          <cx:pt idx="12129">620</cx:pt>
          <cx:pt idx="12130">620</cx:pt>
          <cx:pt idx="12131">630</cx:pt>
          <cx:pt idx="12132">630</cx:pt>
          <cx:pt idx="12133">630</cx:pt>
          <cx:pt idx="12134">630</cx:pt>
          <cx:pt idx="12135">630</cx:pt>
          <cx:pt idx="12136">630</cx:pt>
          <cx:pt idx="12137">650</cx:pt>
          <cx:pt idx="12138">650</cx:pt>
          <cx:pt idx="12139">661</cx:pt>
          <cx:pt idx="12140">661</cx:pt>
          <cx:pt idx="12141">662</cx:pt>
          <cx:pt idx="12142">662</cx:pt>
          <cx:pt idx="12143">665</cx:pt>
          <cx:pt idx="12144">665</cx:pt>
          <cx:pt idx="12145">670</cx:pt>
          <cx:pt idx="12146">680</cx:pt>
          <cx:pt idx="12147">680</cx:pt>
          <cx:pt idx="12148">695</cx:pt>
          <cx:pt idx="12149">695</cx:pt>
          <cx:pt idx="12150">699</cx:pt>
          <cx:pt idx="12151">699</cx:pt>
          <cx:pt idx="12152">760</cx:pt>
          <cx:pt idx="12153">580</cx:pt>
          <cx:pt idx="12154">580</cx:pt>
          <cx:pt idx="12155">640</cx:pt>
          <cx:pt idx="12156">640</cx:pt>
          <cx:pt idx="12157">640</cx:pt>
          <cx:pt idx="12158">590</cx:pt>
          <cx:pt idx="12159">590</cx:pt>
          <cx:pt idx="12160">590</cx:pt>
          <cx:pt idx="12161">590</cx:pt>
          <cx:pt idx="12162">630</cx:pt>
          <cx:pt idx="12163">630</cx:pt>
          <cx:pt idx="12164">510</cx:pt>
          <cx:pt idx="12165">560</cx:pt>
          <cx:pt idx="12166">630</cx:pt>
          <cx:pt idx="12167">630</cx:pt>
          <cx:pt idx="12168">640</cx:pt>
          <cx:pt idx="12169">640</cx:pt>
          <cx:pt idx="12170">540</cx:pt>
          <cx:pt idx="12171">540</cx:pt>
          <cx:pt idx="12172">640</cx:pt>
          <cx:pt idx="12173">640</cx:pt>
          <cx:pt idx="12174">660</cx:pt>
          <cx:pt idx="12175">560</cx:pt>
          <cx:pt idx="12176">555</cx:pt>
          <cx:pt idx="12177">556</cx:pt>
          <cx:pt idx="12178">573</cx:pt>
          <cx:pt idx="12179">580</cx:pt>
          <cx:pt idx="12180">593</cx:pt>
          <cx:pt idx="12181">593</cx:pt>
          <cx:pt idx="12182">609</cx:pt>
          <cx:pt idx="12183">609</cx:pt>
          <cx:pt idx="12184">558</cx:pt>
          <cx:pt idx="12185">527</cx:pt>
          <cx:pt idx="12186">527</cx:pt>
          <cx:pt idx="12187">528</cx:pt>
          <cx:pt idx="12188">528</cx:pt>
          <cx:pt idx="12189">540</cx:pt>
          <cx:pt idx="12190">540</cx:pt>
          <cx:pt idx="12191">545</cx:pt>
          <cx:pt idx="12192">545</cx:pt>
          <cx:pt idx="12193">546</cx:pt>
          <cx:pt idx="12194">546</cx:pt>
          <cx:pt idx="12195">549</cx:pt>
          <cx:pt idx="12196">557</cx:pt>
          <cx:pt idx="12197">557</cx:pt>
          <cx:pt idx="12198">567</cx:pt>
          <cx:pt idx="12199">569</cx:pt>
          <cx:pt idx="12200">569</cx:pt>
          <cx:pt idx="12201">578</cx:pt>
          <cx:pt idx="12202">580</cx:pt>
          <cx:pt idx="12203">580</cx:pt>
          <cx:pt idx="12204">580</cx:pt>
          <cx:pt idx="12205">580</cx:pt>
          <cx:pt idx="12206">580</cx:pt>
          <cx:pt idx="12207">581</cx:pt>
          <cx:pt idx="12208">581</cx:pt>
          <cx:pt idx="12209">585</cx:pt>
          <cx:pt idx="12210">585</cx:pt>
          <cx:pt idx="12211">590</cx:pt>
          <cx:pt idx="12212">590</cx:pt>
          <cx:pt idx="12213">600</cx:pt>
          <cx:pt idx="12214">600</cx:pt>
          <cx:pt idx="12215">610</cx:pt>
          <cx:pt idx="12216">610</cx:pt>
          <cx:pt idx="12217">610</cx:pt>
          <cx:pt idx="12218">610</cx:pt>
          <cx:pt idx="12219">616</cx:pt>
          <cx:pt idx="12220">616</cx:pt>
          <cx:pt idx="12221">627</cx:pt>
          <cx:pt idx="12222">627</cx:pt>
          <cx:pt idx="12223">537</cx:pt>
          <cx:pt idx="12224">537</cx:pt>
          <cx:pt idx="12225">587</cx:pt>
          <cx:pt idx="12226">587</cx:pt>
          <cx:pt idx="12227">590</cx:pt>
          <cx:pt idx="12228">590</cx:pt>
          <cx:pt idx="12229">594</cx:pt>
          <cx:pt idx="12230">594</cx:pt>
          <cx:pt idx="12231">615</cx:pt>
          <cx:pt idx="12232">615</cx:pt>
          <cx:pt idx="12233">662</cx:pt>
          <cx:pt idx="12234">662</cx:pt>
          <cx:pt idx="12235">600</cx:pt>
          <cx:pt idx="12236">600</cx:pt>
          <cx:pt idx="12237">580</cx:pt>
          <cx:pt idx="12238">580</cx:pt>
          <cx:pt idx="12239">590</cx:pt>
          <cx:pt idx="12240">595</cx:pt>
          <cx:pt idx="12241">605</cx:pt>
          <cx:pt idx="12242">610</cx:pt>
          <cx:pt idx="12243">615</cx:pt>
          <cx:pt idx="12244">615</cx:pt>
          <cx:pt idx="12245">620</cx:pt>
          <cx:pt idx="12246">630</cx:pt>
          <cx:pt idx="12247">630</cx:pt>
          <cx:pt idx="12248">630</cx:pt>
          <cx:pt idx="12249">631</cx:pt>
          <cx:pt idx="12250">631</cx:pt>
          <cx:pt idx="12251">660</cx:pt>
          <cx:pt idx="12252">660</cx:pt>
          <cx:pt idx="12253">670</cx:pt>
          <cx:pt idx="12254">430</cx:pt>
          <cx:pt idx="12255">440</cx:pt>
          <cx:pt idx="12256">440</cx:pt>
          <cx:pt idx="12257">450</cx:pt>
          <cx:pt idx="12258">460</cx:pt>
          <cx:pt idx="12259">470</cx:pt>
          <cx:pt idx="12260">470</cx:pt>
          <cx:pt idx="12261">470</cx:pt>
          <cx:pt idx="12262">470</cx:pt>
          <cx:pt idx="12263">470</cx:pt>
          <cx:pt idx="12264">480</cx:pt>
          <cx:pt idx="12265">480</cx:pt>
          <cx:pt idx="12266">480</cx:pt>
          <cx:pt idx="12267">480</cx:pt>
          <cx:pt idx="12268">490</cx:pt>
          <cx:pt idx="12269">490</cx:pt>
          <cx:pt idx="12270">490</cx:pt>
          <cx:pt idx="12271">490</cx:pt>
          <cx:pt idx="12272">490</cx:pt>
          <cx:pt idx="12273">500</cx:pt>
          <cx:pt idx="12274">500</cx:pt>
          <cx:pt idx="12275">500</cx:pt>
          <cx:pt idx="12276">500</cx:pt>
          <cx:pt idx="12277">500</cx:pt>
          <cx:pt idx="12278">500</cx:pt>
          <cx:pt idx="12279">500</cx:pt>
          <cx:pt idx="12280">500</cx:pt>
          <cx:pt idx="12281">500</cx:pt>
          <cx:pt idx="12282">500</cx:pt>
          <cx:pt idx="12283">500</cx:pt>
          <cx:pt idx="12284">510</cx:pt>
          <cx:pt idx="12285">510</cx:pt>
          <cx:pt idx="12286">510</cx:pt>
          <cx:pt idx="12287">510</cx:pt>
          <cx:pt idx="12288">510</cx:pt>
          <cx:pt idx="12289">510</cx:pt>
          <cx:pt idx="12290">510</cx:pt>
          <cx:pt idx="12291">510</cx:pt>
          <cx:pt idx="12292">510</cx:pt>
          <cx:pt idx="12293">510</cx:pt>
          <cx:pt idx="12294">520</cx:pt>
          <cx:pt idx="12295">520</cx:pt>
          <cx:pt idx="12296">520</cx:pt>
          <cx:pt idx="12297">520</cx:pt>
          <cx:pt idx="12298">520</cx:pt>
          <cx:pt idx="12299">520</cx:pt>
          <cx:pt idx="12300">520</cx:pt>
          <cx:pt idx="12301">520</cx:pt>
          <cx:pt idx="12302">520</cx:pt>
          <cx:pt idx="12303">520</cx:pt>
          <cx:pt idx="12304">520</cx:pt>
          <cx:pt idx="12305">520</cx:pt>
          <cx:pt idx="12306">520</cx:pt>
          <cx:pt idx="12307">520</cx:pt>
          <cx:pt idx="12308">520</cx:pt>
          <cx:pt idx="12309">520</cx:pt>
          <cx:pt idx="12310">520</cx:pt>
          <cx:pt idx="12311">520</cx:pt>
          <cx:pt idx="12312">520</cx:pt>
          <cx:pt idx="12313">520</cx:pt>
          <cx:pt idx="12314">520</cx:pt>
          <cx:pt idx="12315">520</cx:pt>
          <cx:pt idx="12316">520</cx:pt>
          <cx:pt idx="12317">520</cx:pt>
          <cx:pt idx="12318">520</cx:pt>
          <cx:pt idx="12319">520</cx:pt>
          <cx:pt idx="12320">520</cx:pt>
          <cx:pt idx="12321">520</cx:pt>
          <cx:pt idx="12322">520</cx:pt>
          <cx:pt idx="12323">520</cx:pt>
          <cx:pt idx="12324">520</cx:pt>
          <cx:pt idx="12325">530</cx:pt>
          <cx:pt idx="12326">530</cx:pt>
          <cx:pt idx="12327">530</cx:pt>
          <cx:pt idx="12328">530</cx:pt>
          <cx:pt idx="12329">530</cx:pt>
          <cx:pt idx="12330">530</cx:pt>
          <cx:pt idx="12331">530</cx:pt>
          <cx:pt idx="12332">530</cx:pt>
          <cx:pt idx="12333">530</cx:pt>
          <cx:pt idx="12334">530</cx:pt>
          <cx:pt idx="12335">530</cx:pt>
          <cx:pt idx="12336">530</cx:pt>
          <cx:pt idx="12337">530</cx:pt>
          <cx:pt idx="12338">530</cx:pt>
          <cx:pt idx="12339">530</cx:pt>
          <cx:pt idx="12340">530</cx:pt>
          <cx:pt idx="12341">530</cx:pt>
          <cx:pt idx="12342">530</cx:pt>
          <cx:pt idx="12343">530</cx:pt>
          <cx:pt idx="12344">530</cx:pt>
          <cx:pt idx="12345">530</cx:pt>
          <cx:pt idx="12346">530</cx:pt>
          <cx:pt idx="12347">530</cx:pt>
          <cx:pt idx="12348">530</cx:pt>
          <cx:pt idx="12349">530</cx:pt>
          <cx:pt idx="12350">530</cx:pt>
          <cx:pt idx="12351">530</cx:pt>
          <cx:pt idx="12352">530</cx:pt>
          <cx:pt idx="12353">530</cx:pt>
          <cx:pt idx="12354">530</cx:pt>
          <cx:pt idx="12355">530</cx:pt>
          <cx:pt idx="12356">530</cx:pt>
          <cx:pt idx="12357">530</cx:pt>
          <cx:pt idx="12358">530</cx:pt>
          <cx:pt idx="12359">530</cx:pt>
          <cx:pt idx="12360">530</cx:pt>
          <cx:pt idx="12361">530</cx:pt>
          <cx:pt idx="12362">540</cx:pt>
          <cx:pt idx="12363">540</cx:pt>
          <cx:pt idx="12364">540</cx:pt>
          <cx:pt idx="12365">540</cx:pt>
          <cx:pt idx="12366">540</cx:pt>
          <cx:pt idx="12367">540</cx:pt>
          <cx:pt idx="12368">540</cx:pt>
          <cx:pt idx="12369">540</cx:pt>
          <cx:pt idx="12370">540</cx:pt>
          <cx:pt idx="12371">540</cx:pt>
          <cx:pt idx="12372">540</cx:pt>
          <cx:pt idx="12373">540</cx:pt>
          <cx:pt idx="12374">540</cx:pt>
          <cx:pt idx="12375">540</cx:pt>
          <cx:pt idx="12376">540</cx:pt>
          <cx:pt idx="12377">540</cx:pt>
          <cx:pt idx="12378">540</cx:pt>
          <cx:pt idx="12379">540</cx:pt>
          <cx:pt idx="12380">540</cx:pt>
          <cx:pt idx="12381">540</cx:pt>
          <cx:pt idx="12382">540</cx:pt>
          <cx:pt idx="12383">540</cx:pt>
          <cx:pt idx="12384">540</cx:pt>
          <cx:pt idx="12385">540</cx:pt>
          <cx:pt idx="12386">540</cx:pt>
          <cx:pt idx="12387">540</cx:pt>
          <cx:pt idx="12388">540</cx:pt>
          <cx:pt idx="12389">540</cx:pt>
          <cx:pt idx="12390">540</cx:pt>
          <cx:pt idx="12391">540</cx:pt>
          <cx:pt idx="12392">540</cx:pt>
          <cx:pt idx="12393">540</cx:pt>
          <cx:pt idx="12394">540</cx:pt>
          <cx:pt idx="12395">540</cx:pt>
          <cx:pt idx="12396">540</cx:pt>
          <cx:pt idx="12397">540</cx:pt>
          <cx:pt idx="12398">540</cx:pt>
          <cx:pt idx="12399">540</cx:pt>
          <cx:pt idx="12400">540</cx:pt>
          <cx:pt idx="12401">540</cx:pt>
          <cx:pt idx="12402">540</cx:pt>
          <cx:pt idx="12403">540</cx:pt>
          <cx:pt idx="12404">540</cx:pt>
          <cx:pt idx="12405">540</cx:pt>
          <cx:pt idx="12406">540</cx:pt>
          <cx:pt idx="12407">540</cx:pt>
          <cx:pt idx="12408">540</cx:pt>
          <cx:pt idx="12409">540</cx:pt>
          <cx:pt idx="12410">540</cx:pt>
          <cx:pt idx="12411">540</cx:pt>
          <cx:pt idx="12412">540</cx:pt>
          <cx:pt idx="12413">550</cx:pt>
          <cx:pt idx="12414">550</cx:pt>
          <cx:pt idx="12415">550</cx:pt>
          <cx:pt idx="12416">550</cx:pt>
          <cx:pt idx="12417">550</cx:pt>
          <cx:pt idx="12418">550</cx:pt>
          <cx:pt idx="12419">550</cx:pt>
          <cx:pt idx="12420">550</cx:pt>
          <cx:pt idx="12421">550</cx:pt>
          <cx:pt idx="12422">550</cx:pt>
          <cx:pt idx="12423">550</cx:pt>
          <cx:pt idx="12424">550</cx:pt>
          <cx:pt idx="12425">550</cx:pt>
          <cx:pt idx="12426">550</cx:pt>
          <cx:pt idx="12427">550</cx:pt>
          <cx:pt idx="12428">550</cx:pt>
          <cx:pt idx="12429">550</cx:pt>
          <cx:pt idx="12430">550</cx:pt>
          <cx:pt idx="12431">550</cx:pt>
          <cx:pt idx="12432">550</cx:pt>
          <cx:pt idx="12433">550</cx:pt>
          <cx:pt idx="12434">550</cx:pt>
          <cx:pt idx="12435">550</cx:pt>
          <cx:pt idx="12436">550</cx:pt>
          <cx:pt idx="12437">550</cx:pt>
          <cx:pt idx="12438">550</cx:pt>
          <cx:pt idx="12439">550</cx:pt>
          <cx:pt idx="12440">550</cx:pt>
          <cx:pt idx="12441">550</cx:pt>
          <cx:pt idx="12442">550</cx:pt>
          <cx:pt idx="12443">550</cx:pt>
          <cx:pt idx="12444">550</cx:pt>
          <cx:pt idx="12445">550</cx:pt>
          <cx:pt idx="12446">550</cx:pt>
          <cx:pt idx="12447">550</cx:pt>
          <cx:pt idx="12448">550</cx:pt>
          <cx:pt idx="12449">550</cx:pt>
          <cx:pt idx="12450">550</cx:pt>
          <cx:pt idx="12451">550</cx:pt>
          <cx:pt idx="12452">550</cx:pt>
          <cx:pt idx="12453">550</cx:pt>
          <cx:pt idx="12454">560</cx:pt>
          <cx:pt idx="12455">560</cx:pt>
          <cx:pt idx="12456">560</cx:pt>
          <cx:pt idx="12457">560</cx:pt>
          <cx:pt idx="12458">560</cx:pt>
          <cx:pt idx="12459">560</cx:pt>
          <cx:pt idx="12460">560</cx:pt>
          <cx:pt idx="12461">560</cx:pt>
          <cx:pt idx="12462">560</cx:pt>
          <cx:pt idx="12463">560</cx:pt>
          <cx:pt idx="12464">560</cx:pt>
          <cx:pt idx="12465">560</cx:pt>
          <cx:pt idx="12466">560</cx:pt>
          <cx:pt idx="12467">560</cx:pt>
          <cx:pt idx="12468">560</cx:pt>
          <cx:pt idx="12469">560</cx:pt>
          <cx:pt idx="12470">560</cx:pt>
          <cx:pt idx="12471">560</cx:pt>
          <cx:pt idx="12472">560</cx:pt>
          <cx:pt idx="12473">560</cx:pt>
          <cx:pt idx="12474">560</cx:pt>
          <cx:pt idx="12475">560</cx:pt>
          <cx:pt idx="12476">560</cx:pt>
          <cx:pt idx="12477">560</cx:pt>
          <cx:pt idx="12478">560</cx:pt>
          <cx:pt idx="12479">560</cx:pt>
          <cx:pt idx="12480">560</cx:pt>
          <cx:pt idx="12481">560</cx:pt>
          <cx:pt idx="12482">560</cx:pt>
          <cx:pt idx="12483">560</cx:pt>
          <cx:pt idx="12484">560</cx:pt>
          <cx:pt idx="12485">560</cx:pt>
          <cx:pt idx="12486">560</cx:pt>
          <cx:pt idx="12487">560</cx:pt>
          <cx:pt idx="12488">560</cx:pt>
          <cx:pt idx="12489">560</cx:pt>
          <cx:pt idx="12490">560</cx:pt>
          <cx:pt idx="12491">560</cx:pt>
          <cx:pt idx="12492">560</cx:pt>
          <cx:pt idx="12493">560</cx:pt>
          <cx:pt idx="12494">560</cx:pt>
          <cx:pt idx="12495">560</cx:pt>
          <cx:pt idx="12496">560</cx:pt>
          <cx:pt idx="12497">560</cx:pt>
          <cx:pt idx="12498">560</cx:pt>
          <cx:pt idx="12499">560</cx:pt>
          <cx:pt idx="12500">560</cx:pt>
          <cx:pt idx="12501">560</cx:pt>
          <cx:pt idx="12502">560</cx:pt>
          <cx:pt idx="12503">560</cx:pt>
          <cx:pt idx="12504">570</cx:pt>
          <cx:pt idx="12505">570</cx:pt>
          <cx:pt idx="12506">570</cx:pt>
          <cx:pt idx="12507">570</cx:pt>
          <cx:pt idx="12508">570</cx:pt>
          <cx:pt idx="12509">570</cx:pt>
          <cx:pt idx="12510">570</cx:pt>
          <cx:pt idx="12511">570</cx:pt>
          <cx:pt idx="12512">570</cx:pt>
          <cx:pt idx="12513">570</cx:pt>
          <cx:pt idx="12514">570</cx:pt>
          <cx:pt idx="12515">570</cx:pt>
          <cx:pt idx="12516">570</cx:pt>
          <cx:pt idx="12517">570</cx:pt>
          <cx:pt idx="12518">570</cx:pt>
          <cx:pt idx="12519">570</cx:pt>
          <cx:pt idx="12520">570</cx:pt>
          <cx:pt idx="12521">570</cx:pt>
          <cx:pt idx="12522">570</cx:pt>
          <cx:pt idx="12523">570</cx:pt>
          <cx:pt idx="12524">570</cx:pt>
          <cx:pt idx="12525">570</cx:pt>
          <cx:pt idx="12526">570</cx:pt>
          <cx:pt idx="12527">570</cx:pt>
          <cx:pt idx="12528">570</cx:pt>
          <cx:pt idx="12529">570</cx:pt>
          <cx:pt idx="12530">570</cx:pt>
          <cx:pt idx="12531">570</cx:pt>
          <cx:pt idx="12532">570</cx:pt>
          <cx:pt idx="12533">570</cx:pt>
          <cx:pt idx="12534">570</cx:pt>
          <cx:pt idx="12535">570</cx:pt>
          <cx:pt idx="12536">570</cx:pt>
          <cx:pt idx="12537">570</cx:pt>
          <cx:pt idx="12538">570</cx:pt>
          <cx:pt idx="12539">570</cx:pt>
          <cx:pt idx="12540">570</cx:pt>
          <cx:pt idx="12541">570</cx:pt>
          <cx:pt idx="12542">570</cx:pt>
          <cx:pt idx="12543">570</cx:pt>
          <cx:pt idx="12544">570</cx:pt>
          <cx:pt idx="12545">570</cx:pt>
          <cx:pt idx="12546">570</cx:pt>
          <cx:pt idx="12547">570</cx:pt>
          <cx:pt idx="12548">570</cx:pt>
          <cx:pt idx="12549">570</cx:pt>
          <cx:pt idx="12550">570</cx:pt>
          <cx:pt idx="12551">570</cx:pt>
          <cx:pt idx="12552">570</cx:pt>
          <cx:pt idx="12553">570</cx:pt>
          <cx:pt idx="12554">570</cx:pt>
          <cx:pt idx="12555">580</cx:pt>
          <cx:pt idx="12556">580</cx:pt>
          <cx:pt idx="12557">580</cx:pt>
          <cx:pt idx="12558">580</cx:pt>
          <cx:pt idx="12559">580</cx:pt>
          <cx:pt idx="12560">580</cx:pt>
          <cx:pt idx="12561">580</cx:pt>
          <cx:pt idx="12562">580</cx:pt>
          <cx:pt idx="12563">580</cx:pt>
          <cx:pt idx="12564">580</cx:pt>
          <cx:pt idx="12565">580</cx:pt>
          <cx:pt idx="12566">580</cx:pt>
          <cx:pt idx="12567">580</cx:pt>
          <cx:pt idx="12568">580</cx:pt>
          <cx:pt idx="12569">580</cx:pt>
          <cx:pt idx="12570">580</cx:pt>
          <cx:pt idx="12571">580</cx:pt>
          <cx:pt idx="12572">580</cx:pt>
          <cx:pt idx="12573">580</cx:pt>
          <cx:pt idx="12574">580</cx:pt>
          <cx:pt idx="12575">580</cx:pt>
          <cx:pt idx="12576">580</cx:pt>
          <cx:pt idx="12577">580</cx:pt>
          <cx:pt idx="12578">580</cx:pt>
          <cx:pt idx="12579">580</cx:pt>
          <cx:pt idx="12580">580</cx:pt>
          <cx:pt idx="12581">580</cx:pt>
          <cx:pt idx="12582">580</cx:pt>
          <cx:pt idx="12583">580</cx:pt>
          <cx:pt idx="12584">580</cx:pt>
          <cx:pt idx="12585">580</cx:pt>
          <cx:pt idx="12586">580</cx:pt>
          <cx:pt idx="12587">580</cx:pt>
          <cx:pt idx="12588">580</cx:pt>
          <cx:pt idx="12589">580</cx:pt>
          <cx:pt idx="12590">580</cx:pt>
          <cx:pt idx="12591">580</cx:pt>
          <cx:pt idx="12592">580</cx:pt>
          <cx:pt idx="12593">580</cx:pt>
          <cx:pt idx="12594">580</cx:pt>
          <cx:pt idx="12595">580</cx:pt>
          <cx:pt idx="12596">580</cx:pt>
          <cx:pt idx="12597">580</cx:pt>
          <cx:pt idx="12598">580</cx:pt>
          <cx:pt idx="12599">580</cx:pt>
          <cx:pt idx="12600">580</cx:pt>
          <cx:pt idx="12601">580</cx:pt>
          <cx:pt idx="12602">580</cx:pt>
          <cx:pt idx="12603">580</cx:pt>
          <cx:pt idx="12604">580</cx:pt>
          <cx:pt idx="12605">580</cx:pt>
          <cx:pt idx="12606">580</cx:pt>
          <cx:pt idx="12607">580</cx:pt>
          <cx:pt idx="12608">580</cx:pt>
          <cx:pt idx="12609">590</cx:pt>
          <cx:pt idx="12610">590</cx:pt>
          <cx:pt idx="12611">590</cx:pt>
          <cx:pt idx="12612">590</cx:pt>
          <cx:pt idx="12613">590</cx:pt>
          <cx:pt idx="12614">590</cx:pt>
          <cx:pt idx="12615">590</cx:pt>
          <cx:pt idx="12616">590</cx:pt>
          <cx:pt idx="12617">590</cx:pt>
          <cx:pt idx="12618">590</cx:pt>
          <cx:pt idx="12619">590</cx:pt>
          <cx:pt idx="12620">590</cx:pt>
          <cx:pt idx="12621">590</cx:pt>
          <cx:pt idx="12622">590</cx:pt>
          <cx:pt idx="12623">590</cx:pt>
          <cx:pt idx="12624">590</cx:pt>
          <cx:pt idx="12625">590</cx:pt>
          <cx:pt idx="12626">590</cx:pt>
          <cx:pt idx="12627">590</cx:pt>
          <cx:pt idx="12628">590</cx:pt>
          <cx:pt idx="12629">590</cx:pt>
          <cx:pt idx="12630">590</cx:pt>
          <cx:pt idx="12631">590</cx:pt>
          <cx:pt idx="12632">590</cx:pt>
          <cx:pt idx="12633">590</cx:pt>
          <cx:pt idx="12634">590</cx:pt>
          <cx:pt idx="12635">590</cx:pt>
          <cx:pt idx="12636">590</cx:pt>
          <cx:pt idx="12637">590</cx:pt>
          <cx:pt idx="12638">590</cx:pt>
          <cx:pt idx="12639">590</cx:pt>
          <cx:pt idx="12640">590</cx:pt>
          <cx:pt idx="12641">590</cx:pt>
          <cx:pt idx="12642">590</cx:pt>
          <cx:pt idx="12643">590</cx:pt>
          <cx:pt idx="12644">590</cx:pt>
          <cx:pt idx="12645">590</cx:pt>
          <cx:pt idx="12646">590</cx:pt>
          <cx:pt idx="12647">590</cx:pt>
          <cx:pt idx="12648">590</cx:pt>
          <cx:pt idx="12649">590</cx:pt>
          <cx:pt idx="12650">590</cx:pt>
          <cx:pt idx="12651">590</cx:pt>
          <cx:pt idx="12652">590</cx:pt>
          <cx:pt idx="12653">590</cx:pt>
          <cx:pt idx="12654">590</cx:pt>
          <cx:pt idx="12655">590</cx:pt>
          <cx:pt idx="12656">590</cx:pt>
          <cx:pt idx="12657">590</cx:pt>
          <cx:pt idx="12658">590</cx:pt>
          <cx:pt idx="12659">590</cx:pt>
          <cx:pt idx="12660">590</cx:pt>
          <cx:pt idx="12661">590</cx:pt>
          <cx:pt idx="12662">590</cx:pt>
          <cx:pt idx="12663">590</cx:pt>
          <cx:pt idx="12664">590</cx:pt>
          <cx:pt idx="12665">590</cx:pt>
          <cx:pt idx="12666">590</cx:pt>
          <cx:pt idx="12667">590</cx:pt>
          <cx:pt idx="12668">590</cx:pt>
          <cx:pt idx="12669">590</cx:pt>
          <cx:pt idx="12670">590</cx:pt>
          <cx:pt idx="12671">590</cx:pt>
          <cx:pt idx="12672">590</cx:pt>
          <cx:pt idx="12673">590</cx:pt>
          <cx:pt idx="12674">590</cx:pt>
          <cx:pt idx="12675">590</cx:pt>
          <cx:pt idx="12676">590</cx:pt>
          <cx:pt idx="12677">590</cx:pt>
          <cx:pt idx="12678">590</cx:pt>
          <cx:pt idx="12679">590</cx:pt>
          <cx:pt idx="12680">590</cx:pt>
          <cx:pt idx="12681">590</cx:pt>
          <cx:pt idx="12682">590</cx:pt>
          <cx:pt idx="12683">590</cx:pt>
          <cx:pt idx="12684">590</cx:pt>
          <cx:pt idx="12685">590</cx:pt>
          <cx:pt idx="12686">600</cx:pt>
          <cx:pt idx="12687">600</cx:pt>
          <cx:pt idx="12688">600</cx:pt>
          <cx:pt idx="12689">600</cx:pt>
          <cx:pt idx="12690">600</cx:pt>
          <cx:pt idx="12691">600</cx:pt>
          <cx:pt idx="12692">600</cx:pt>
          <cx:pt idx="12693">600</cx:pt>
          <cx:pt idx="12694">600</cx:pt>
          <cx:pt idx="12695">600</cx:pt>
          <cx:pt idx="12696">600</cx:pt>
          <cx:pt idx="12697">600</cx:pt>
          <cx:pt idx="12698">600</cx:pt>
          <cx:pt idx="12699">600</cx:pt>
          <cx:pt idx="12700">600</cx:pt>
          <cx:pt idx="12701">600</cx:pt>
          <cx:pt idx="12702">600</cx:pt>
          <cx:pt idx="12703">600</cx:pt>
          <cx:pt idx="12704">600</cx:pt>
          <cx:pt idx="12705">600</cx:pt>
          <cx:pt idx="12706">600</cx:pt>
          <cx:pt idx="12707">600</cx:pt>
          <cx:pt idx="12708">600</cx:pt>
          <cx:pt idx="12709">600</cx:pt>
          <cx:pt idx="12710">600</cx:pt>
          <cx:pt idx="12711">600</cx:pt>
          <cx:pt idx="12712">600</cx:pt>
          <cx:pt idx="12713">600</cx:pt>
          <cx:pt idx="12714">600</cx:pt>
          <cx:pt idx="12715">600</cx:pt>
          <cx:pt idx="12716">600</cx:pt>
          <cx:pt idx="12717">600</cx:pt>
          <cx:pt idx="12718">600</cx:pt>
          <cx:pt idx="12719">600</cx:pt>
          <cx:pt idx="12720">600</cx:pt>
          <cx:pt idx="12721">600</cx:pt>
          <cx:pt idx="12722">600</cx:pt>
          <cx:pt idx="12723">600</cx:pt>
          <cx:pt idx="12724">600</cx:pt>
          <cx:pt idx="12725">600</cx:pt>
          <cx:pt idx="12726">600</cx:pt>
          <cx:pt idx="12727">600</cx:pt>
          <cx:pt idx="12728">600</cx:pt>
          <cx:pt idx="12729">600</cx:pt>
          <cx:pt idx="12730">600</cx:pt>
          <cx:pt idx="12731">600</cx:pt>
          <cx:pt idx="12732">600</cx:pt>
          <cx:pt idx="12733">600</cx:pt>
          <cx:pt idx="12734">600</cx:pt>
          <cx:pt idx="12735">600</cx:pt>
          <cx:pt idx="12736">600</cx:pt>
          <cx:pt idx="12737">600</cx:pt>
          <cx:pt idx="12738">600</cx:pt>
          <cx:pt idx="12739">600</cx:pt>
          <cx:pt idx="12740">600</cx:pt>
          <cx:pt idx="12741">600</cx:pt>
          <cx:pt idx="12742">600</cx:pt>
          <cx:pt idx="12743">600</cx:pt>
          <cx:pt idx="12744">600</cx:pt>
          <cx:pt idx="12745">600</cx:pt>
          <cx:pt idx="12746">600</cx:pt>
          <cx:pt idx="12747">600</cx:pt>
          <cx:pt idx="12748">600</cx:pt>
          <cx:pt idx="12749">600</cx:pt>
          <cx:pt idx="12750">600</cx:pt>
          <cx:pt idx="12751">600</cx:pt>
          <cx:pt idx="12752">600</cx:pt>
          <cx:pt idx="12753">600</cx:pt>
          <cx:pt idx="12754">600</cx:pt>
          <cx:pt idx="12755">600</cx:pt>
          <cx:pt idx="12756">600</cx:pt>
          <cx:pt idx="12757">600</cx:pt>
          <cx:pt idx="12758">600</cx:pt>
          <cx:pt idx="12759">600</cx:pt>
          <cx:pt idx="12760">600</cx:pt>
          <cx:pt idx="12761">600</cx:pt>
          <cx:pt idx="12762">600</cx:pt>
          <cx:pt idx="12763">600</cx:pt>
          <cx:pt idx="12764">610</cx:pt>
          <cx:pt idx="12765">610</cx:pt>
          <cx:pt idx="12766">610</cx:pt>
          <cx:pt idx="12767">610</cx:pt>
          <cx:pt idx="12768">610</cx:pt>
          <cx:pt idx="12769">610</cx:pt>
          <cx:pt idx="12770">610</cx:pt>
          <cx:pt idx="12771">610</cx:pt>
          <cx:pt idx="12772">610</cx:pt>
          <cx:pt idx="12773">610</cx:pt>
          <cx:pt idx="12774">610</cx:pt>
          <cx:pt idx="12775">610</cx:pt>
          <cx:pt idx="12776">610</cx:pt>
          <cx:pt idx="12777">610</cx:pt>
          <cx:pt idx="12778">610</cx:pt>
          <cx:pt idx="12779">610</cx:pt>
          <cx:pt idx="12780">610</cx:pt>
          <cx:pt idx="12781">610</cx:pt>
          <cx:pt idx="12782">610</cx:pt>
          <cx:pt idx="12783">610</cx:pt>
          <cx:pt idx="12784">610</cx:pt>
          <cx:pt idx="12785">610</cx:pt>
          <cx:pt idx="12786">610</cx:pt>
          <cx:pt idx="12787">610</cx:pt>
          <cx:pt idx="12788">610</cx:pt>
          <cx:pt idx="12789">610</cx:pt>
          <cx:pt idx="12790">610</cx:pt>
          <cx:pt idx="12791">610</cx:pt>
          <cx:pt idx="12792">610</cx:pt>
          <cx:pt idx="12793">610</cx:pt>
          <cx:pt idx="12794">610</cx:pt>
          <cx:pt idx="12795">610</cx:pt>
          <cx:pt idx="12796">610</cx:pt>
          <cx:pt idx="12797">610</cx:pt>
          <cx:pt idx="12798">610</cx:pt>
          <cx:pt idx="12799">610</cx:pt>
          <cx:pt idx="12800">610</cx:pt>
          <cx:pt idx="12801">610</cx:pt>
          <cx:pt idx="12802">610</cx:pt>
          <cx:pt idx="12803">610</cx:pt>
          <cx:pt idx="12804">610</cx:pt>
          <cx:pt idx="12805">610</cx:pt>
          <cx:pt idx="12806">610</cx:pt>
          <cx:pt idx="12807">610</cx:pt>
          <cx:pt idx="12808">610</cx:pt>
          <cx:pt idx="12809">610</cx:pt>
          <cx:pt idx="12810">610</cx:pt>
          <cx:pt idx="12811">610</cx:pt>
          <cx:pt idx="12812">610</cx:pt>
          <cx:pt idx="12813">610</cx:pt>
          <cx:pt idx="12814">610</cx:pt>
          <cx:pt idx="12815">610</cx:pt>
          <cx:pt idx="12816">610</cx:pt>
          <cx:pt idx="12817">620</cx:pt>
          <cx:pt idx="12818">620</cx:pt>
          <cx:pt idx="12819">620</cx:pt>
          <cx:pt idx="12820">620</cx:pt>
          <cx:pt idx="12821">620</cx:pt>
          <cx:pt idx="12822">620</cx:pt>
          <cx:pt idx="12823">620</cx:pt>
          <cx:pt idx="12824">620</cx:pt>
          <cx:pt idx="12825">620</cx:pt>
          <cx:pt idx="12826">620</cx:pt>
          <cx:pt idx="12827">620</cx:pt>
          <cx:pt idx="12828">620</cx:pt>
          <cx:pt idx="12829">620</cx:pt>
          <cx:pt idx="12830">620</cx:pt>
          <cx:pt idx="12831">620</cx:pt>
          <cx:pt idx="12832">620</cx:pt>
          <cx:pt idx="12833">620</cx:pt>
          <cx:pt idx="12834">620</cx:pt>
          <cx:pt idx="12835">620</cx:pt>
          <cx:pt idx="12836">620</cx:pt>
          <cx:pt idx="12837">620</cx:pt>
          <cx:pt idx="12838">620</cx:pt>
          <cx:pt idx="12839">620</cx:pt>
          <cx:pt idx="12840">620</cx:pt>
          <cx:pt idx="12841">620</cx:pt>
          <cx:pt idx="12842">620</cx:pt>
          <cx:pt idx="12843">620</cx:pt>
          <cx:pt idx="12844">620</cx:pt>
          <cx:pt idx="12845">620</cx:pt>
          <cx:pt idx="12846">620</cx:pt>
          <cx:pt idx="12847">620</cx:pt>
          <cx:pt idx="12848">620</cx:pt>
          <cx:pt idx="12849">620</cx:pt>
          <cx:pt idx="12850">620</cx:pt>
          <cx:pt idx="12851">620</cx:pt>
          <cx:pt idx="12852">620</cx:pt>
          <cx:pt idx="12853">620</cx:pt>
          <cx:pt idx="12854">620</cx:pt>
          <cx:pt idx="12855">620</cx:pt>
          <cx:pt idx="12856">620</cx:pt>
          <cx:pt idx="12857">620</cx:pt>
          <cx:pt idx="12858">620</cx:pt>
          <cx:pt idx="12859">620</cx:pt>
          <cx:pt idx="12860">620</cx:pt>
          <cx:pt idx="12861">620</cx:pt>
          <cx:pt idx="12862">620</cx:pt>
          <cx:pt idx="12863">620</cx:pt>
          <cx:pt idx="12864">620</cx:pt>
          <cx:pt idx="12865">620</cx:pt>
          <cx:pt idx="12866">620</cx:pt>
          <cx:pt idx="12867">620</cx:pt>
          <cx:pt idx="12868">620</cx:pt>
          <cx:pt idx="12869">630</cx:pt>
          <cx:pt idx="12870">630</cx:pt>
          <cx:pt idx="12871">630</cx:pt>
          <cx:pt idx="12872">630</cx:pt>
          <cx:pt idx="12873">630</cx:pt>
          <cx:pt idx="12874">630</cx:pt>
          <cx:pt idx="12875">630</cx:pt>
          <cx:pt idx="12876">630</cx:pt>
          <cx:pt idx="12877">630</cx:pt>
          <cx:pt idx="12878">630</cx:pt>
          <cx:pt idx="12879">630</cx:pt>
          <cx:pt idx="12880">630</cx:pt>
          <cx:pt idx="12881">630</cx:pt>
          <cx:pt idx="12882">630</cx:pt>
          <cx:pt idx="12883">630</cx:pt>
          <cx:pt idx="12884">630</cx:pt>
          <cx:pt idx="12885">630</cx:pt>
          <cx:pt idx="12886">630</cx:pt>
          <cx:pt idx="12887">630</cx:pt>
          <cx:pt idx="12888">630</cx:pt>
          <cx:pt idx="12889">630</cx:pt>
          <cx:pt idx="12890">630</cx:pt>
          <cx:pt idx="12891">630</cx:pt>
          <cx:pt idx="12892">630</cx:pt>
          <cx:pt idx="12893">630</cx:pt>
          <cx:pt idx="12894">630</cx:pt>
          <cx:pt idx="12895">630</cx:pt>
          <cx:pt idx="12896">630</cx:pt>
          <cx:pt idx="12897">630</cx:pt>
          <cx:pt idx="12898">630</cx:pt>
          <cx:pt idx="12899">630</cx:pt>
          <cx:pt idx="12900">630</cx:pt>
          <cx:pt idx="12901">630</cx:pt>
          <cx:pt idx="12902">630</cx:pt>
          <cx:pt idx="12903">630</cx:pt>
          <cx:pt idx="12904">630</cx:pt>
          <cx:pt idx="12905">630</cx:pt>
          <cx:pt idx="12906">630</cx:pt>
          <cx:pt idx="12907">630</cx:pt>
          <cx:pt idx="12908">630</cx:pt>
          <cx:pt idx="12909">630</cx:pt>
          <cx:pt idx="12910">630</cx:pt>
          <cx:pt idx="12911">630</cx:pt>
          <cx:pt idx="12912">630</cx:pt>
          <cx:pt idx="12913">630</cx:pt>
          <cx:pt idx="12914">630</cx:pt>
          <cx:pt idx="12915">630</cx:pt>
          <cx:pt idx="12916">630</cx:pt>
          <cx:pt idx="12917">630</cx:pt>
          <cx:pt idx="12918">630</cx:pt>
          <cx:pt idx="12919">630</cx:pt>
          <cx:pt idx="12920">630</cx:pt>
          <cx:pt idx="12921">630</cx:pt>
          <cx:pt idx="12922">630</cx:pt>
          <cx:pt idx="12923">630</cx:pt>
          <cx:pt idx="12924">630</cx:pt>
          <cx:pt idx="12925">630</cx:pt>
          <cx:pt idx="12926">630</cx:pt>
          <cx:pt idx="12927">630</cx:pt>
          <cx:pt idx="12928">630</cx:pt>
          <cx:pt idx="12929">630</cx:pt>
          <cx:pt idx="12930">630</cx:pt>
          <cx:pt idx="12931">630</cx:pt>
          <cx:pt idx="12932">630</cx:pt>
          <cx:pt idx="12933">630</cx:pt>
          <cx:pt idx="12934">630</cx:pt>
          <cx:pt idx="12935">630</cx:pt>
          <cx:pt idx="12936">630</cx:pt>
          <cx:pt idx="12937">630</cx:pt>
          <cx:pt idx="12938">630</cx:pt>
          <cx:pt idx="12939">630</cx:pt>
          <cx:pt idx="12940">630</cx:pt>
          <cx:pt idx="12941">630</cx:pt>
          <cx:pt idx="12942">640</cx:pt>
          <cx:pt idx="12943">640</cx:pt>
          <cx:pt idx="12944">640</cx:pt>
          <cx:pt idx="12945">640</cx:pt>
          <cx:pt idx="12946">640</cx:pt>
          <cx:pt idx="12947">640</cx:pt>
          <cx:pt idx="12948">640</cx:pt>
          <cx:pt idx="12949">640</cx:pt>
          <cx:pt idx="12950">640</cx:pt>
          <cx:pt idx="12951">640</cx:pt>
          <cx:pt idx="12952">640</cx:pt>
          <cx:pt idx="12953">640</cx:pt>
          <cx:pt idx="12954">640</cx:pt>
          <cx:pt idx="12955">640</cx:pt>
          <cx:pt idx="12956">640</cx:pt>
          <cx:pt idx="12957">640</cx:pt>
          <cx:pt idx="12958">640</cx:pt>
          <cx:pt idx="12959">640</cx:pt>
          <cx:pt idx="12960">640</cx:pt>
          <cx:pt idx="12961">640</cx:pt>
          <cx:pt idx="12962">640</cx:pt>
          <cx:pt idx="12963">640</cx:pt>
          <cx:pt idx="12964">640</cx:pt>
          <cx:pt idx="12965">640</cx:pt>
          <cx:pt idx="12966">640</cx:pt>
          <cx:pt idx="12967">640</cx:pt>
          <cx:pt idx="12968">640</cx:pt>
          <cx:pt idx="12969">640</cx:pt>
          <cx:pt idx="12970">640</cx:pt>
          <cx:pt idx="12971">640</cx:pt>
          <cx:pt idx="12972">640</cx:pt>
          <cx:pt idx="12973">640</cx:pt>
          <cx:pt idx="12974">640</cx:pt>
          <cx:pt idx="12975">640</cx:pt>
          <cx:pt idx="12976">640</cx:pt>
          <cx:pt idx="12977">640</cx:pt>
          <cx:pt idx="12978">640</cx:pt>
          <cx:pt idx="12979">640</cx:pt>
          <cx:pt idx="12980">640</cx:pt>
          <cx:pt idx="12981">640</cx:pt>
          <cx:pt idx="12982">640</cx:pt>
          <cx:pt idx="12983">640</cx:pt>
          <cx:pt idx="12984">640</cx:pt>
          <cx:pt idx="12985">640</cx:pt>
          <cx:pt idx="12986">640</cx:pt>
          <cx:pt idx="12987">640</cx:pt>
          <cx:pt idx="12988">640</cx:pt>
          <cx:pt idx="12989">640</cx:pt>
          <cx:pt idx="12990">640</cx:pt>
          <cx:pt idx="12991">640</cx:pt>
          <cx:pt idx="12992">640</cx:pt>
          <cx:pt idx="12993">640</cx:pt>
          <cx:pt idx="12994">640</cx:pt>
          <cx:pt idx="12995">640</cx:pt>
          <cx:pt idx="12996">640</cx:pt>
          <cx:pt idx="12997">640</cx:pt>
          <cx:pt idx="12998">640</cx:pt>
          <cx:pt idx="12999">640</cx:pt>
          <cx:pt idx="13000">640</cx:pt>
          <cx:pt idx="13001">650</cx:pt>
          <cx:pt idx="13002">650</cx:pt>
          <cx:pt idx="13003">650</cx:pt>
          <cx:pt idx="13004">650</cx:pt>
          <cx:pt idx="13005">650</cx:pt>
          <cx:pt idx="13006">650</cx:pt>
          <cx:pt idx="13007">650</cx:pt>
          <cx:pt idx="13008">650</cx:pt>
          <cx:pt idx="13009">650</cx:pt>
          <cx:pt idx="13010">650</cx:pt>
          <cx:pt idx="13011">650</cx:pt>
          <cx:pt idx="13012">650</cx:pt>
          <cx:pt idx="13013">650</cx:pt>
          <cx:pt idx="13014">650</cx:pt>
          <cx:pt idx="13015">650</cx:pt>
          <cx:pt idx="13016">650</cx:pt>
          <cx:pt idx="13017">650</cx:pt>
          <cx:pt idx="13018">650</cx:pt>
          <cx:pt idx="13019">650</cx:pt>
          <cx:pt idx="13020">650</cx:pt>
          <cx:pt idx="13021">650</cx:pt>
          <cx:pt idx="13022">650</cx:pt>
          <cx:pt idx="13023">650</cx:pt>
          <cx:pt idx="13024">650</cx:pt>
          <cx:pt idx="13025">650</cx:pt>
          <cx:pt idx="13026">650</cx:pt>
          <cx:pt idx="13027">650</cx:pt>
          <cx:pt idx="13028">650</cx:pt>
          <cx:pt idx="13029">650</cx:pt>
          <cx:pt idx="13030">650</cx:pt>
          <cx:pt idx="13031">650</cx:pt>
          <cx:pt idx="13032">650</cx:pt>
          <cx:pt idx="13033">650</cx:pt>
          <cx:pt idx="13034">650</cx:pt>
          <cx:pt idx="13035">650</cx:pt>
          <cx:pt idx="13036">650</cx:pt>
          <cx:pt idx="13037">650</cx:pt>
          <cx:pt idx="13038">650</cx:pt>
          <cx:pt idx="13039">650</cx:pt>
          <cx:pt idx="13040">650</cx:pt>
          <cx:pt idx="13041">650</cx:pt>
          <cx:pt idx="13042">650</cx:pt>
          <cx:pt idx="13043">650</cx:pt>
          <cx:pt idx="13044">650</cx:pt>
          <cx:pt idx="13045">650</cx:pt>
          <cx:pt idx="13046">650</cx:pt>
          <cx:pt idx="13047">650</cx:pt>
          <cx:pt idx="13048">650</cx:pt>
          <cx:pt idx="13049">660</cx:pt>
          <cx:pt idx="13050">660</cx:pt>
          <cx:pt idx="13051">660</cx:pt>
          <cx:pt idx="13052">660</cx:pt>
          <cx:pt idx="13053">660</cx:pt>
          <cx:pt idx="13054">660</cx:pt>
          <cx:pt idx="13055">660</cx:pt>
          <cx:pt idx="13056">660</cx:pt>
          <cx:pt idx="13057">660</cx:pt>
          <cx:pt idx="13058">660</cx:pt>
          <cx:pt idx="13059">660</cx:pt>
          <cx:pt idx="13060">660</cx:pt>
          <cx:pt idx="13061">660</cx:pt>
          <cx:pt idx="13062">660</cx:pt>
          <cx:pt idx="13063">660</cx:pt>
          <cx:pt idx="13064">660</cx:pt>
          <cx:pt idx="13065">660</cx:pt>
          <cx:pt idx="13066">660</cx:pt>
          <cx:pt idx="13067">660</cx:pt>
          <cx:pt idx="13068">660</cx:pt>
          <cx:pt idx="13069">660</cx:pt>
          <cx:pt idx="13070">660</cx:pt>
          <cx:pt idx="13071">660</cx:pt>
          <cx:pt idx="13072">660</cx:pt>
          <cx:pt idx="13073">660</cx:pt>
          <cx:pt idx="13074">660</cx:pt>
          <cx:pt idx="13075">660</cx:pt>
          <cx:pt idx="13076">660</cx:pt>
          <cx:pt idx="13077">660</cx:pt>
          <cx:pt idx="13078">660</cx:pt>
          <cx:pt idx="13079">660</cx:pt>
          <cx:pt idx="13080">660</cx:pt>
          <cx:pt idx="13081">660</cx:pt>
          <cx:pt idx="13082">660</cx:pt>
          <cx:pt idx="13083">660</cx:pt>
          <cx:pt idx="13084">660</cx:pt>
          <cx:pt idx="13085">660</cx:pt>
          <cx:pt idx="13086">660</cx:pt>
          <cx:pt idx="13087">670</cx:pt>
          <cx:pt idx="13088">670</cx:pt>
          <cx:pt idx="13089">670</cx:pt>
          <cx:pt idx="13090">670</cx:pt>
          <cx:pt idx="13091">670</cx:pt>
          <cx:pt idx="13092">670</cx:pt>
          <cx:pt idx="13093">670</cx:pt>
          <cx:pt idx="13094">670</cx:pt>
          <cx:pt idx="13095">670</cx:pt>
          <cx:pt idx="13096">670</cx:pt>
          <cx:pt idx="13097">670</cx:pt>
          <cx:pt idx="13098">670</cx:pt>
          <cx:pt idx="13099">670</cx:pt>
          <cx:pt idx="13100">670</cx:pt>
          <cx:pt idx="13101">670</cx:pt>
          <cx:pt idx="13102">670</cx:pt>
          <cx:pt idx="13103">670</cx:pt>
          <cx:pt idx="13104">670</cx:pt>
          <cx:pt idx="13105">680</cx:pt>
          <cx:pt idx="13106">680</cx:pt>
          <cx:pt idx="13107">680</cx:pt>
          <cx:pt idx="13108">680</cx:pt>
          <cx:pt idx="13109">680</cx:pt>
          <cx:pt idx="13110">680</cx:pt>
          <cx:pt idx="13111">680</cx:pt>
          <cx:pt idx="13112">680</cx:pt>
          <cx:pt idx="13113">680</cx:pt>
          <cx:pt idx="13114">680</cx:pt>
          <cx:pt idx="13115">680</cx:pt>
          <cx:pt idx="13116">680</cx:pt>
          <cx:pt idx="13117">680</cx:pt>
          <cx:pt idx="13118">680</cx:pt>
          <cx:pt idx="13119">680</cx:pt>
          <cx:pt idx="13120">680</cx:pt>
          <cx:pt idx="13121">680</cx:pt>
          <cx:pt idx="13122">680</cx:pt>
          <cx:pt idx="13123">680</cx:pt>
          <cx:pt idx="13124">690</cx:pt>
          <cx:pt idx="13125">690</cx:pt>
          <cx:pt idx="13126">690</cx:pt>
          <cx:pt idx="13127">690</cx:pt>
          <cx:pt idx="13128">690</cx:pt>
          <cx:pt idx="13129">690</cx:pt>
          <cx:pt idx="13130">690</cx:pt>
          <cx:pt idx="13131">690</cx:pt>
          <cx:pt idx="13132">690</cx:pt>
          <cx:pt idx="13133">690</cx:pt>
          <cx:pt idx="13134">690</cx:pt>
          <cx:pt idx="13135">690</cx:pt>
          <cx:pt idx="13136">690</cx:pt>
          <cx:pt idx="13137">690</cx:pt>
          <cx:pt idx="13138">700</cx:pt>
          <cx:pt idx="13139">700</cx:pt>
          <cx:pt idx="13140">700</cx:pt>
          <cx:pt idx="13141">700</cx:pt>
          <cx:pt idx="13142">700</cx:pt>
          <cx:pt idx="13143">700</cx:pt>
          <cx:pt idx="13144">700</cx:pt>
          <cx:pt idx="13145">700</cx:pt>
          <cx:pt idx="13146">700</cx:pt>
          <cx:pt idx="13147">700</cx:pt>
          <cx:pt idx="13148">700</cx:pt>
          <cx:pt idx="13149">700</cx:pt>
          <cx:pt idx="13150">700</cx:pt>
          <cx:pt idx="13151">700</cx:pt>
          <cx:pt idx="13152">700</cx:pt>
          <cx:pt idx="13153">710</cx:pt>
          <cx:pt idx="13154">710</cx:pt>
          <cx:pt idx="13155">710</cx:pt>
          <cx:pt idx="13156">710</cx:pt>
          <cx:pt idx="13157">710</cx:pt>
          <cx:pt idx="13158">710</cx:pt>
          <cx:pt idx="13159">710</cx:pt>
          <cx:pt idx="13160">730</cx:pt>
          <cx:pt idx="13161">740</cx:pt>
          <cx:pt idx="13162">740</cx:pt>
          <cx:pt idx="13163">770</cx:pt>
          <cx:pt idx="13164">620</cx:pt>
          <cx:pt idx="13165">420</cx:pt>
          <cx:pt idx="13166">440</cx:pt>
          <cx:pt idx="13167">480</cx:pt>
          <cx:pt idx="13168">490</cx:pt>
          <cx:pt idx="13169">490</cx:pt>
          <cx:pt idx="13170">490</cx:pt>
          <cx:pt idx="13171">490</cx:pt>
          <cx:pt idx="13172">490</cx:pt>
          <cx:pt idx="13173">490</cx:pt>
          <cx:pt idx="13174">490</cx:pt>
          <cx:pt idx="13175">500</cx:pt>
          <cx:pt idx="13176">500</cx:pt>
          <cx:pt idx="13177">500</cx:pt>
          <cx:pt idx="13178">500</cx:pt>
          <cx:pt idx="13179">500</cx:pt>
          <cx:pt idx="13180">500</cx:pt>
          <cx:pt idx="13181">500</cx:pt>
          <cx:pt idx="13182">500</cx:pt>
          <cx:pt idx="13183">500</cx:pt>
          <cx:pt idx="13184">500</cx:pt>
          <cx:pt idx="13185">500</cx:pt>
          <cx:pt idx="13186">500</cx:pt>
          <cx:pt idx="13187">500</cx:pt>
          <cx:pt idx="13188">500</cx:pt>
          <cx:pt idx="13189">500</cx:pt>
          <cx:pt idx="13190">500</cx:pt>
          <cx:pt idx="13191">500</cx:pt>
          <cx:pt idx="13192">500</cx:pt>
          <cx:pt idx="13193">500</cx:pt>
          <cx:pt idx="13194">500</cx:pt>
          <cx:pt idx="13195">510</cx:pt>
          <cx:pt idx="13196">510</cx:pt>
          <cx:pt idx="13197">510</cx:pt>
          <cx:pt idx="13198">510</cx:pt>
          <cx:pt idx="13199">510</cx:pt>
          <cx:pt idx="13200">510</cx:pt>
          <cx:pt idx="13201">510</cx:pt>
          <cx:pt idx="13202">510</cx:pt>
          <cx:pt idx="13203">510</cx:pt>
          <cx:pt idx="13204">510</cx:pt>
          <cx:pt idx="13205">510</cx:pt>
          <cx:pt idx="13206">510</cx:pt>
          <cx:pt idx="13207">510</cx:pt>
          <cx:pt idx="13208">510</cx:pt>
          <cx:pt idx="13209">510</cx:pt>
          <cx:pt idx="13210">510</cx:pt>
          <cx:pt idx="13211">510</cx:pt>
          <cx:pt idx="13212">510</cx:pt>
          <cx:pt idx="13213">510</cx:pt>
          <cx:pt idx="13214">510</cx:pt>
          <cx:pt idx="13215">510</cx:pt>
          <cx:pt idx="13216">510</cx:pt>
          <cx:pt idx="13217">510</cx:pt>
          <cx:pt idx="13218">510</cx:pt>
          <cx:pt idx="13219">510</cx:pt>
          <cx:pt idx="13220">510</cx:pt>
          <cx:pt idx="13221">510</cx:pt>
          <cx:pt idx="13222">510</cx:pt>
          <cx:pt idx="13223">510</cx:pt>
          <cx:pt idx="13224">520</cx:pt>
          <cx:pt idx="13225">520</cx:pt>
          <cx:pt idx="13226">520</cx:pt>
          <cx:pt idx="13227">520</cx:pt>
          <cx:pt idx="13228">520</cx:pt>
          <cx:pt idx="13229">520</cx:pt>
          <cx:pt idx="13230">520</cx:pt>
          <cx:pt idx="13231">520</cx:pt>
          <cx:pt idx="13232">520</cx:pt>
          <cx:pt idx="13233">520</cx:pt>
          <cx:pt idx="13234">520</cx:pt>
          <cx:pt idx="13235">520</cx:pt>
          <cx:pt idx="13236">520</cx:pt>
          <cx:pt idx="13237">520</cx:pt>
          <cx:pt idx="13238">520</cx:pt>
          <cx:pt idx="13239">520</cx:pt>
          <cx:pt idx="13240">520</cx:pt>
          <cx:pt idx="13241">520</cx:pt>
          <cx:pt idx="13242">520</cx:pt>
          <cx:pt idx="13243">520</cx:pt>
          <cx:pt idx="13244">520</cx:pt>
          <cx:pt idx="13245">520</cx:pt>
          <cx:pt idx="13246">520</cx:pt>
          <cx:pt idx="13247">520</cx:pt>
          <cx:pt idx="13248">520</cx:pt>
          <cx:pt idx="13249">520</cx:pt>
          <cx:pt idx="13250">520</cx:pt>
          <cx:pt idx="13251">520</cx:pt>
          <cx:pt idx="13252">520</cx:pt>
          <cx:pt idx="13253">520</cx:pt>
          <cx:pt idx="13254">520</cx:pt>
          <cx:pt idx="13255">520</cx:pt>
          <cx:pt idx="13256">520</cx:pt>
          <cx:pt idx="13257">520</cx:pt>
          <cx:pt idx="13258">520</cx:pt>
          <cx:pt idx="13259">520</cx:pt>
          <cx:pt idx="13260">520</cx:pt>
          <cx:pt idx="13261">520</cx:pt>
          <cx:pt idx="13262">520</cx:pt>
          <cx:pt idx="13263">520</cx:pt>
          <cx:pt idx="13264">520</cx:pt>
          <cx:pt idx="13265">520</cx:pt>
          <cx:pt idx="13266">530</cx:pt>
          <cx:pt idx="13267">530</cx:pt>
          <cx:pt idx="13268">530</cx:pt>
          <cx:pt idx="13269">530</cx:pt>
          <cx:pt idx="13270">530</cx:pt>
          <cx:pt idx="13271">530</cx:pt>
          <cx:pt idx="13272">530</cx:pt>
          <cx:pt idx="13273">530</cx:pt>
          <cx:pt idx="13274">530</cx:pt>
          <cx:pt idx="13275">530</cx:pt>
          <cx:pt idx="13276">530</cx:pt>
          <cx:pt idx="13277">530</cx:pt>
          <cx:pt idx="13278">530</cx:pt>
          <cx:pt idx="13279">530</cx:pt>
          <cx:pt idx="13280">530</cx:pt>
          <cx:pt idx="13281">530</cx:pt>
          <cx:pt idx="13282">530</cx:pt>
          <cx:pt idx="13283">530</cx:pt>
          <cx:pt idx="13284">530</cx:pt>
          <cx:pt idx="13285">530</cx:pt>
          <cx:pt idx="13286">530</cx:pt>
          <cx:pt idx="13287">530</cx:pt>
          <cx:pt idx="13288">530</cx:pt>
          <cx:pt idx="13289">530</cx:pt>
          <cx:pt idx="13290">530</cx:pt>
          <cx:pt idx="13291">530</cx:pt>
          <cx:pt idx="13292">530</cx:pt>
          <cx:pt idx="13293">530</cx:pt>
          <cx:pt idx="13294">530</cx:pt>
          <cx:pt idx="13295">530</cx:pt>
          <cx:pt idx="13296">530</cx:pt>
          <cx:pt idx="13297">530</cx:pt>
          <cx:pt idx="13298">530</cx:pt>
          <cx:pt idx="13299">530</cx:pt>
          <cx:pt idx="13300">530</cx:pt>
          <cx:pt idx="13301">530</cx:pt>
          <cx:pt idx="13302">530</cx:pt>
          <cx:pt idx="13303">530</cx:pt>
          <cx:pt idx="13304">530</cx:pt>
          <cx:pt idx="13305">530</cx:pt>
          <cx:pt idx="13306">530</cx:pt>
          <cx:pt idx="13307">530</cx:pt>
          <cx:pt idx="13308">530</cx:pt>
          <cx:pt idx="13309">530</cx:pt>
          <cx:pt idx="13310">530</cx:pt>
          <cx:pt idx="13311">530</cx:pt>
          <cx:pt idx="13312">540</cx:pt>
          <cx:pt idx="13313">540</cx:pt>
          <cx:pt idx="13314">540</cx:pt>
          <cx:pt idx="13315">540</cx:pt>
          <cx:pt idx="13316">540</cx:pt>
          <cx:pt idx="13317">540</cx:pt>
          <cx:pt idx="13318">540</cx:pt>
          <cx:pt idx="13319">540</cx:pt>
          <cx:pt idx="13320">540</cx:pt>
          <cx:pt idx="13321">540</cx:pt>
          <cx:pt idx="13322">540</cx:pt>
          <cx:pt idx="13323">540</cx:pt>
          <cx:pt idx="13324">540</cx:pt>
          <cx:pt idx="13325">540</cx:pt>
          <cx:pt idx="13326">540</cx:pt>
          <cx:pt idx="13327">540</cx:pt>
          <cx:pt idx="13328">540</cx:pt>
          <cx:pt idx="13329">540</cx:pt>
          <cx:pt idx="13330">540</cx:pt>
          <cx:pt idx="13331">540</cx:pt>
          <cx:pt idx="13332">540</cx:pt>
          <cx:pt idx="13333">540</cx:pt>
          <cx:pt idx="13334">540</cx:pt>
          <cx:pt idx="13335">540</cx:pt>
          <cx:pt idx="13336">540</cx:pt>
          <cx:pt idx="13337">540</cx:pt>
          <cx:pt idx="13338">540</cx:pt>
          <cx:pt idx="13339">540</cx:pt>
          <cx:pt idx="13340">540</cx:pt>
          <cx:pt idx="13341">540</cx:pt>
          <cx:pt idx="13342">540</cx:pt>
          <cx:pt idx="13343">540</cx:pt>
          <cx:pt idx="13344">540</cx:pt>
          <cx:pt idx="13345">540</cx:pt>
          <cx:pt idx="13346">540</cx:pt>
          <cx:pt idx="13347">540</cx:pt>
          <cx:pt idx="13348">540</cx:pt>
          <cx:pt idx="13349">540</cx:pt>
          <cx:pt idx="13350">540</cx:pt>
          <cx:pt idx="13351">540</cx:pt>
          <cx:pt idx="13352">540</cx:pt>
          <cx:pt idx="13353">540</cx:pt>
          <cx:pt idx="13354">540</cx:pt>
          <cx:pt idx="13355">540</cx:pt>
          <cx:pt idx="13356">540</cx:pt>
          <cx:pt idx="13357">540</cx:pt>
          <cx:pt idx="13358">540</cx:pt>
          <cx:pt idx="13359">540</cx:pt>
          <cx:pt idx="13360">540</cx:pt>
          <cx:pt idx="13361">540</cx:pt>
          <cx:pt idx="13362">540</cx:pt>
          <cx:pt idx="13363">540</cx:pt>
          <cx:pt idx="13364">540</cx:pt>
          <cx:pt idx="13365">540</cx:pt>
          <cx:pt idx="13366">540</cx:pt>
          <cx:pt idx="13367">540</cx:pt>
          <cx:pt idx="13368">540</cx:pt>
          <cx:pt idx="13369">540</cx:pt>
          <cx:pt idx="13370">540</cx:pt>
          <cx:pt idx="13371">540</cx:pt>
          <cx:pt idx="13372">540</cx:pt>
          <cx:pt idx="13373">540</cx:pt>
          <cx:pt idx="13374">540</cx:pt>
          <cx:pt idx="13375">540</cx:pt>
          <cx:pt idx="13376">540</cx:pt>
          <cx:pt idx="13377">540</cx:pt>
          <cx:pt idx="13378">540</cx:pt>
          <cx:pt idx="13379">550</cx:pt>
          <cx:pt idx="13380">550</cx:pt>
          <cx:pt idx="13381">550</cx:pt>
          <cx:pt idx="13382">550</cx:pt>
          <cx:pt idx="13383">550</cx:pt>
          <cx:pt idx="13384">550</cx:pt>
          <cx:pt idx="13385">550</cx:pt>
          <cx:pt idx="13386">550</cx:pt>
          <cx:pt idx="13387">550</cx:pt>
          <cx:pt idx="13388">550</cx:pt>
          <cx:pt idx="13389">550</cx:pt>
          <cx:pt idx="13390">550</cx:pt>
          <cx:pt idx="13391">550</cx:pt>
          <cx:pt idx="13392">550</cx:pt>
          <cx:pt idx="13393">550</cx:pt>
          <cx:pt idx="13394">550</cx:pt>
          <cx:pt idx="13395">550</cx:pt>
          <cx:pt idx="13396">550</cx:pt>
          <cx:pt idx="13397">550</cx:pt>
          <cx:pt idx="13398">550</cx:pt>
          <cx:pt idx="13399">550</cx:pt>
          <cx:pt idx="13400">550</cx:pt>
          <cx:pt idx="13401">550</cx:pt>
          <cx:pt idx="13402">550</cx:pt>
          <cx:pt idx="13403">550</cx:pt>
          <cx:pt idx="13404">550</cx:pt>
          <cx:pt idx="13405">550</cx:pt>
          <cx:pt idx="13406">550</cx:pt>
          <cx:pt idx="13407">550</cx:pt>
          <cx:pt idx="13408">550</cx:pt>
          <cx:pt idx="13409">550</cx:pt>
          <cx:pt idx="13410">550</cx:pt>
          <cx:pt idx="13411">550</cx:pt>
          <cx:pt idx="13412">550</cx:pt>
          <cx:pt idx="13413">550</cx:pt>
          <cx:pt idx="13414">550</cx:pt>
          <cx:pt idx="13415">550</cx:pt>
          <cx:pt idx="13416">550</cx:pt>
          <cx:pt idx="13417">550</cx:pt>
          <cx:pt idx="13418">550</cx:pt>
          <cx:pt idx="13419">550</cx:pt>
          <cx:pt idx="13420">550</cx:pt>
          <cx:pt idx="13421">550</cx:pt>
          <cx:pt idx="13422">550</cx:pt>
          <cx:pt idx="13423">550</cx:pt>
          <cx:pt idx="13424">550</cx:pt>
          <cx:pt idx="13425">550</cx:pt>
          <cx:pt idx="13426">550</cx:pt>
          <cx:pt idx="13427">550</cx:pt>
          <cx:pt idx="13428">550</cx:pt>
          <cx:pt idx="13429">550</cx:pt>
          <cx:pt idx="13430">550</cx:pt>
          <cx:pt idx="13431">550</cx:pt>
          <cx:pt idx="13432">550</cx:pt>
          <cx:pt idx="13433">550</cx:pt>
          <cx:pt idx="13434">550</cx:pt>
          <cx:pt idx="13435">550</cx:pt>
          <cx:pt idx="13436">550</cx:pt>
          <cx:pt idx="13437">550</cx:pt>
          <cx:pt idx="13438">550</cx:pt>
          <cx:pt idx="13439">550</cx:pt>
          <cx:pt idx="13440">550</cx:pt>
          <cx:pt idx="13441">550</cx:pt>
          <cx:pt idx="13442">550</cx:pt>
          <cx:pt idx="13443">550</cx:pt>
          <cx:pt idx="13444">550</cx:pt>
          <cx:pt idx="13445">550</cx:pt>
          <cx:pt idx="13446">550</cx:pt>
          <cx:pt idx="13447">550</cx:pt>
          <cx:pt idx="13448">550</cx:pt>
          <cx:pt idx="13449">550</cx:pt>
          <cx:pt idx="13450">550</cx:pt>
          <cx:pt idx="13451">550</cx:pt>
          <cx:pt idx="13452">550</cx:pt>
          <cx:pt idx="13453">550</cx:pt>
          <cx:pt idx="13454">550</cx:pt>
          <cx:pt idx="13455">550</cx:pt>
          <cx:pt idx="13456">550</cx:pt>
          <cx:pt idx="13457">550</cx:pt>
          <cx:pt idx="13458">550</cx:pt>
          <cx:pt idx="13459">550</cx:pt>
          <cx:pt idx="13460">550</cx:pt>
          <cx:pt idx="13461">550</cx:pt>
          <cx:pt idx="13462">550</cx:pt>
          <cx:pt idx="13463">550</cx:pt>
          <cx:pt idx="13464">550</cx:pt>
          <cx:pt idx="13465">550</cx:pt>
          <cx:pt idx="13466">550</cx:pt>
          <cx:pt idx="13467">560</cx:pt>
          <cx:pt idx="13468">560</cx:pt>
          <cx:pt idx="13469">560</cx:pt>
          <cx:pt idx="13470">560</cx:pt>
          <cx:pt idx="13471">560</cx:pt>
          <cx:pt idx="13472">560</cx:pt>
          <cx:pt idx="13473">560</cx:pt>
          <cx:pt idx="13474">560</cx:pt>
          <cx:pt idx="13475">560</cx:pt>
          <cx:pt idx="13476">560</cx:pt>
          <cx:pt idx="13477">560</cx:pt>
          <cx:pt idx="13478">560</cx:pt>
          <cx:pt idx="13479">560</cx:pt>
          <cx:pt idx="13480">560</cx:pt>
          <cx:pt idx="13481">560</cx:pt>
          <cx:pt idx="13482">560</cx:pt>
          <cx:pt idx="13483">560</cx:pt>
          <cx:pt idx="13484">560</cx:pt>
          <cx:pt idx="13485">560</cx:pt>
          <cx:pt idx="13486">560</cx:pt>
          <cx:pt idx="13487">560</cx:pt>
          <cx:pt idx="13488">560</cx:pt>
          <cx:pt idx="13489">560</cx:pt>
          <cx:pt idx="13490">560</cx:pt>
          <cx:pt idx="13491">560</cx:pt>
          <cx:pt idx="13492">560</cx:pt>
          <cx:pt idx="13493">560</cx:pt>
          <cx:pt idx="13494">560</cx:pt>
          <cx:pt idx="13495">560</cx:pt>
          <cx:pt idx="13496">560</cx:pt>
          <cx:pt idx="13497">560</cx:pt>
          <cx:pt idx="13498">560</cx:pt>
          <cx:pt idx="13499">560</cx:pt>
          <cx:pt idx="13500">560</cx:pt>
          <cx:pt idx="13501">560</cx:pt>
          <cx:pt idx="13502">560</cx:pt>
          <cx:pt idx="13503">560</cx:pt>
          <cx:pt idx="13504">560</cx:pt>
          <cx:pt idx="13505">560</cx:pt>
          <cx:pt idx="13506">560</cx:pt>
          <cx:pt idx="13507">560</cx:pt>
          <cx:pt idx="13508">560</cx:pt>
          <cx:pt idx="13509">560</cx:pt>
          <cx:pt idx="13510">560</cx:pt>
          <cx:pt idx="13511">560</cx:pt>
          <cx:pt idx="13512">560</cx:pt>
          <cx:pt idx="13513">560</cx:pt>
          <cx:pt idx="13514">560</cx:pt>
          <cx:pt idx="13515">560</cx:pt>
          <cx:pt idx="13516">560</cx:pt>
          <cx:pt idx="13517">560</cx:pt>
          <cx:pt idx="13518">560</cx:pt>
          <cx:pt idx="13519">560</cx:pt>
          <cx:pt idx="13520">560</cx:pt>
          <cx:pt idx="13521">560</cx:pt>
          <cx:pt idx="13522">560</cx:pt>
          <cx:pt idx="13523">560</cx:pt>
          <cx:pt idx="13524">560</cx:pt>
          <cx:pt idx="13525">560</cx:pt>
          <cx:pt idx="13526">560</cx:pt>
          <cx:pt idx="13527">560</cx:pt>
          <cx:pt idx="13528">560</cx:pt>
          <cx:pt idx="13529">560</cx:pt>
          <cx:pt idx="13530">560</cx:pt>
          <cx:pt idx="13531">560</cx:pt>
          <cx:pt idx="13532">560</cx:pt>
          <cx:pt idx="13533">560</cx:pt>
          <cx:pt idx="13534">560</cx:pt>
          <cx:pt idx="13535">560</cx:pt>
          <cx:pt idx="13536">560</cx:pt>
          <cx:pt idx="13537">560</cx:pt>
          <cx:pt idx="13538">560</cx:pt>
          <cx:pt idx="13539">560</cx:pt>
          <cx:pt idx="13540">560</cx:pt>
          <cx:pt idx="13541">560</cx:pt>
          <cx:pt idx="13542">560</cx:pt>
          <cx:pt idx="13543">560</cx:pt>
          <cx:pt idx="13544">560</cx:pt>
          <cx:pt idx="13545">560</cx:pt>
          <cx:pt idx="13546">560</cx:pt>
          <cx:pt idx="13547">560</cx:pt>
          <cx:pt idx="13548">560</cx:pt>
          <cx:pt idx="13549">560</cx:pt>
          <cx:pt idx="13550">560</cx:pt>
          <cx:pt idx="13551">560</cx:pt>
          <cx:pt idx="13552">560</cx:pt>
          <cx:pt idx="13553">560</cx:pt>
          <cx:pt idx="13554">560</cx:pt>
          <cx:pt idx="13555">560</cx:pt>
          <cx:pt idx="13556">560</cx:pt>
          <cx:pt idx="13557">560</cx:pt>
          <cx:pt idx="13558">560</cx:pt>
          <cx:pt idx="13559">560</cx:pt>
          <cx:pt idx="13560">560</cx:pt>
          <cx:pt idx="13561">560</cx:pt>
          <cx:pt idx="13562">560</cx:pt>
          <cx:pt idx="13563">560</cx:pt>
          <cx:pt idx="13564">560</cx:pt>
          <cx:pt idx="13565">560</cx:pt>
          <cx:pt idx="13566">560</cx:pt>
          <cx:pt idx="13567">560</cx:pt>
          <cx:pt idx="13568">560</cx:pt>
          <cx:pt idx="13569">560</cx:pt>
          <cx:pt idx="13570">560</cx:pt>
          <cx:pt idx="13571">560</cx:pt>
          <cx:pt idx="13572">570</cx:pt>
          <cx:pt idx="13573">570</cx:pt>
          <cx:pt idx="13574">570</cx:pt>
          <cx:pt idx="13575">570</cx:pt>
          <cx:pt idx="13576">570</cx:pt>
          <cx:pt idx="13577">570</cx:pt>
          <cx:pt idx="13578">570</cx:pt>
          <cx:pt idx="13579">570</cx:pt>
          <cx:pt idx="13580">570</cx:pt>
          <cx:pt idx="13581">570</cx:pt>
          <cx:pt idx="13582">570</cx:pt>
          <cx:pt idx="13583">570</cx:pt>
          <cx:pt idx="13584">570</cx:pt>
          <cx:pt idx="13585">570</cx:pt>
          <cx:pt idx="13586">570</cx:pt>
          <cx:pt idx="13587">570</cx:pt>
          <cx:pt idx="13588">570</cx:pt>
          <cx:pt idx="13589">570</cx:pt>
          <cx:pt idx="13590">570</cx:pt>
          <cx:pt idx="13591">570</cx:pt>
          <cx:pt idx="13592">570</cx:pt>
          <cx:pt idx="13593">570</cx:pt>
          <cx:pt idx="13594">570</cx:pt>
          <cx:pt idx="13595">570</cx:pt>
          <cx:pt idx="13596">570</cx:pt>
          <cx:pt idx="13597">570</cx:pt>
          <cx:pt idx="13598">570</cx:pt>
          <cx:pt idx="13599">570</cx:pt>
          <cx:pt idx="13600">570</cx:pt>
          <cx:pt idx="13601">570</cx:pt>
          <cx:pt idx="13602">570</cx:pt>
          <cx:pt idx="13603">570</cx:pt>
          <cx:pt idx="13604">570</cx:pt>
          <cx:pt idx="13605">570</cx:pt>
          <cx:pt idx="13606">570</cx:pt>
          <cx:pt idx="13607">570</cx:pt>
          <cx:pt idx="13608">570</cx:pt>
          <cx:pt idx="13609">570</cx:pt>
          <cx:pt idx="13610">570</cx:pt>
          <cx:pt idx="13611">570</cx:pt>
          <cx:pt idx="13612">570</cx:pt>
          <cx:pt idx="13613">570</cx:pt>
          <cx:pt idx="13614">570</cx:pt>
          <cx:pt idx="13615">570</cx:pt>
          <cx:pt idx="13616">570</cx:pt>
          <cx:pt idx="13617">570</cx:pt>
          <cx:pt idx="13618">570</cx:pt>
          <cx:pt idx="13619">570</cx:pt>
          <cx:pt idx="13620">570</cx:pt>
          <cx:pt idx="13621">570</cx:pt>
          <cx:pt idx="13622">570</cx:pt>
          <cx:pt idx="13623">570</cx:pt>
          <cx:pt idx="13624">570</cx:pt>
          <cx:pt idx="13625">570</cx:pt>
          <cx:pt idx="13626">570</cx:pt>
          <cx:pt idx="13627">570</cx:pt>
          <cx:pt idx="13628">570</cx:pt>
          <cx:pt idx="13629">570</cx:pt>
          <cx:pt idx="13630">570</cx:pt>
          <cx:pt idx="13631">570</cx:pt>
          <cx:pt idx="13632">570</cx:pt>
          <cx:pt idx="13633">570</cx:pt>
          <cx:pt idx="13634">570</cx:pt>
          <cx:pt idx="13635">570</cx:pt>
          <cx:pt idx="13636">570</cx:pt>
          <cx:pt idx="13637">570</cx:pt>
          <cx:pt idx="13638">570</cx:pt>
          <cx:pt idx="13639">570</cx:pt>
          <cx:pt idx="13640">570</cx:pt>
          <cx:pt idx="13641">570</cx:pt>
          <cx:pt idx="13642">570</cx:pt>
          <cx:pt idx="13643">570</cx:pt>
          <cx:pt idx="13644">570</cx:pt>
          <cx:pt idx="13645">570</cx:pt>
          <cx:pt idx="13646">570</cx:pt>
          <cx:pt idx="13647">570</cx:pt>
          <cx:pt idx="13648">570</cx:pt>
          <cx:pt idx="13649">570</cx:pt>
          <cx:pt idx="13650">570</cx:pt>
          <cx:pt idx="13651">570</cx:pt>
          <cx:pt idx="13652">570</cx:pt>
          <cx:pt idx="13653">570</cx:pt>
          <cx:pt idx="13654">570</cx:pt>
          <cx:pt idx="13655">570</cx:pt>
          <cx:pt idx="13656">570</cx:pt>
          <cx:pt idx="13657">570</cx:pt>
          <cx:pt idx="13658">570</cx:pt>
          <cx:pt idx="13659">570</cx:pt>
          <cx:pt idx="13660">570</cx:pt>
          <cx:pt idx="13661">570</cx:pt>
          <cx:pt idx="13662">570</cx:pt>
          <cx:pt idx="13663">570</cx:pt>
          <cx:pt idx="13664">570</cx:pt>
          <cx:pt idx="13665">570</cx:pt>
          <cx:pt idx="13666">570</cx:pt>
          <cx:pt idx="13667">570</cx:pt>
          <cx:pt idx="13668">570</cx:pt>
          <cx:pt idx="13669">570</cx:pt>
          <cx:pt idx="13670">570</cx:pt>
          <cx:pt idx="13671">570</cx:pt>
          <cx:pt idx="13672">570</cx:pt>
          <cx:pt idx="13673">570</cx:pt>
          <cx:pt idx="13674">570</cx:pt>
          <cx:pt idx="13675">580</cx:pt>
          <cx:pt idx="13676">580</cx:pt>
          <cx:pt idx="13677">580</cx:pt>
          <cx:pt idx="13678">580</cx:pt>
          <cx:pt idx="13679">580</cx:pt>
          <cx:pt idx="13680">580</cx:pt>
          <cx:pt idx="13681">580</cx:pt>
          <cx:pt idx="13682">580</cx:pt>
          <cx:pt idx="13683">580</cx:pt>
          <cx:pt idx="13684">580</cx:pt>
          <cx:pt idx="13685">580</cx:pt>
          <cx:pt idx="13686">580</cx:pt>
          <cx:pt idx="13687">580</cx:pt>
          <cx:pt idx="13688">580</cx:pt>
          <cx:pt idx="13689">580</cx:pt>
          <cx:pt idx="13690">580</cx:pt>
          <cx:pt idx="13691">580</cx:pt>
          <cx:pt idx="13692">580</cx:pt>
          <cx:pt idx="13693">580</cx:pt>
          <cx:pt idx="13694">580</cx:pt>
          <cx:pt idx="13695">580</cx:pt>
          <cx:pt idx="13696">580</cx:pt>
          <cx:pt idx="13697">580</cx:pt>
          <cx:pt idx="13698">580</cx:pt>
          <cx:pt idx="13699">580</cx:pt>
          <cx:pt idx="13700">580</cx:pt>
          <cx:pt idx="13701">580</cx:pt>
          <cx:pt idx="13702">580</cx:pt>
          <cx:pt idx="13703">580</cx:pt>
          <cx:pt idx="13704">580</cx:pt>
          <cx:pt idx="13705">580</cx:pt>
          <cx:pt idx="13706">580</cx:pt>
          <cx:pt idx="13707">580</cx:pt>
          <cx:pt idx="13708">580</cx:pt>
          <cx:pt idx="13709">580</cx:pt>
          <cx:pt idx="13710">580</cx:pt>
          <cx:pt idx="13711">580</cx:pt>
          <cx:pt idx="13712">580</cx:pt>
          <cx:pt idx="13713">580</cx:pt>
          <cx:pt idx="13714">580</cx:pt>
          <cx:pt idx="13715">580</cx:pt>
          <cx:pt idx="13716">580</cx:pt>
          <cx:pt idx="13717">580</cx:pt>
          <cx:pt idx="13718">580</cx:pt>
          <cx:pt idx="13719">580</cx:pt>
          <cx:pt idx="13720">580</cx:pt>
          <cx:pt idx="13721">580</cx:pt>
          <cx:pt idx="13722">580</cx:pt>
          <cx:pt idx="13723">580</cx:pt>
          <cx:pt idx="13724">580</cx:pt>
          <cx:pt idx="13725">580</cx:pt>
          <cx:pt idx="13726">580</cx:pt>
          <cx:pt idx="13727">580</cx:pt>
          <cx:pt idx="13728">580</cx:pt>
          <cx:pt idx="13729">580</cx:pt>
          <cx:pt idx="13730">580</cx:pt>
          <cx:pt idx="13731">580</cx:pt>
          <cx:pt idx="13732">580</cx:pt>
          <cx:pt idx="13733">580</cx:pt>
          <cx:pt idx="13734">580</cx:pt>
          <cx:pt idx="13735">580</cx:pt>
          <cx:pt idx="13736">580</cx:pt>
          <cx:pt idx="13737">580</cx:pt>
          <cx:pt idx="13738">580</cx:pt>
          <cx:pt idx="13739">580</cx:pt>
          <cx:pt idx="13740">580</cx:pt>
          <cx:pt idx="13741">580</cx:pt>
          <cx:pt idx="13742">580</cx:pt>
          <cx:pt idx="13743">580</cx:pt>
          <cx:pt idx="13744">580</cx:pt>
          <cx:pt idx="13745">580</cx:pt>
          <cx:pt idx="13746">580</cx:pt>
          <cx:pt idx="13747">580</cx:pt>
          <cx:pt idx="13748">580</cx:pt>
          <cx:pt idx="13749">580</cx:pt>
          <cx:pt idx="13750">580</cx:pt>
          <cx:pt idx="13751">580</cx:pt>
          <cx:pt idx="13752">580</cx:pt>
          <cx:pt idx="13753">580</cx:pt>
          <cx:pt idx="13754">580</cx:pt>
          <cx:pt idx="13755">580</cx:pt>
          <cx:pt idx="13756">580</cx:pt>
          <cx:pt idx="13757">580</cx:pt>
          <cx:pt idx="13758">580</cx:pt>
          <cx:pt idx="13759">580</cx:pt>
          <cx:pt idx="13760">580</cx:pt>
          <cx:pt idx="13761">580</cx:pt>
          <cx:pt idx="13762">580</cx:pt>
          <cx:pt idx="13763">580</cx:pt>
          <cx:pt idx="13764">580</cx:pt>
          <cx:pt idx="13765">580</cx:pt>
          <cx:pt idx="13766">580</cx:pt>
          <cx:pt idx="13767">580</cx:pt>
          <cx:pt idx="13768">580</cx:pt>
          <cx:pt idx="13769">580</cx:pt>
          <cx:pt idx="13770">580</cx:pt>
          <cx:pt idx="13771">580</cx:pt>
          <cx:pt idx="13772">580</cx:pt>
          <cx:pt idx="13773">580</cx:pt>
          <cx:pt idx="13774">580</cx:pt>
          <cx:pt idx="13775">580</cx:pt>
          <cx:pt idx="13776">580</cx:pt>
          <cx:pt idx="13777">580</cx:pt>
          <cx:pt idx="13778">580</cx:pt>
          <cx:pt idx="13779">580</cx:pt>
          <cx:pt idx="13780">580</cx:pt>
          <cx:pt idx="13781">580</cx:pt>
          <cx:pt idx="13782">580</cx:pt>
          <cx:pt idx="13783">580</cx:pt>
          <cx:pt idx="13784">580</cx:pt>
          <cx:pt idx="13785">580</cx:pt>
          <cx:pt idx="13786">580</cx:pt>
          <cx:pt idx="13787">580</cx:pt>
          <cx:pt idx="13788">580</cx:pt>
          <cx:pt idx="13789">580</cx:pt>
          <cx:pt idx="13790">580</cx:pt>
          <cx:pt idx="13791">580</cx:pt>
          <cx:pt idx="13792">580</cx:pt>
          <cx:pt idx="13793">580</cx:pt>
          <cx:pt idx="13794">580</cx:pt>
          <cx:pt idx="13795">580</cx:pt>
          <cx:pt idx="13796">580</cx:pt>
          <cx:pt idx="13797">580</cx:pt>
          <cx:pt idx="13798">580</cx:pt>
          <cx:pt idx="13799">580</cx:pt>
          <cx:pt idx="13800">580</cx:pt>
          <cx:pt idx="13801">580</cx:pt>
          <cx:pt idx="13802">580</cx:pt>
          <cx:pt idx="13803">580</cx:pt>
          <cx:pt idx="13804">580</cx:pt>
          <cx:pt idx="13805">580</cx:pt>
          <cx:pt idx="13806">580</cx:pt>
          <cx:pt idx="13807">580</cx:pt>
          <cx:pt idx="13808">580</cx:pt>
          <cx:pt idx="13809">580</cx:pt>
          <cx:pt idx="13810">580</cx:pt>
          <cx:pt idx="13811">580</cx:pt>
          <cx:pt idx="13812">580</cx:pt>
          <cx:pt idx="13813">580</cx:pt>
          <cx:pt idx="13814">580</cx:pt>
          <cx:pt idx="13815">580</cx:pt>
          <cx:pt idx="13816">580</cx:pt>
          <cx:pt idx="13817">580</cx:pt>
          <cx:pt idx="13818">580</cx:pt>
          <cx:pt idx="13819">580</cx:pt>
          <cx:pt idx="13820">580</cx:pt>
          <cx:pt idx="13821">580</cx:pt>
          <cx:pt idx="13822">580</cx:pt>
          <cx:pt idx="13823">580</cx:pt>
          <cx:pt idx="13824">580</cx:pt>
          <cx:pt idx="13825">580</cx:pt>
          <cx:pt idx="13826">580</cx:pt>
          <cx:pt idx="13827">580</cx:pt>
          <cx:pt idx="13828">580</cx:pt>
          <cx:pt idx="13829">580</cx:pt>
          <cx:pt idx="13830">590</cx:pt>
          <cx:pt idx="13831">590</cx:pt>
          <cx:pt idx="13832">590</cx:pt>
          <cx:pt idx="13833">590</cx:pt>
          <cx:pt idx="13834">590</cx:pt>
          <cx:pt idx="13835">590</cx:pt>
          <cx:pt idx="13836">590</cx:pt>
          <cx:pt idx="13837">590</cx:pt>
          <cx:pt idx="13838">590</cx:pt>
          <cx:pt idx="13839">590</cx:pt>
          <cx:pt idx="13840">590</cx:pt>
          <cx:pt idx="13841">590</cx:pt>
          <cx:pt idx="13842">590</cx:pt>
          <cx:pt idx="13843">590</cx:pt>
          <cx:pt idx="13844">590</cx:pt>
          <cx:pt idx="13845">590</cx:pt>
          <cx:pt idx="13846">590</cx:pt>
          <cx:pt idx="13847">590</cx:pt>
          <cx:pt idx="13848">590</cx:pt>
          <cx:pt idx="13849">590</cx:pt>
          <cx:pt idx="13850">590</cx:pt>
          <cx:pt idx="13851">590</cx:pt>
          <cx:pt idx="13852">590</cx:pt>
          <cx:pt idx="13853">590</cx:pt>
          <cx:pt idx="13854">590</cx:pt>
          <cx:pt idx="13855">590</cx:pt>
          <cx:pt idx="13856">590</cx:pt>
          <cx:pt idx="13857">590</cx:pt>
          <cx:pt idx="13858">590</cx:pt>
          <cx:pt idx="13859">590</cx:pt>
          <cx:pt idx="13860">590</cx:pt>
          <cx:pt idx="13861">590</cx:pt>
          <cx:pt idx="13862">590</cx:pt>
          <cx:pt idx="13863">590</cx:pt>
          <cx:pt idx="13864">590</cx:pt>
          <cx:pt idx="13865">590</cx:pt>
          <cx:pt idx="13866">590</cx:pt>
          <cx:pt idx="13867">590</cx:pt>
          <cx:pt idx="13868">590</cx:pt>
          <cx:pt idx="13869">590</cx:pt>
          <cx:pt idx="13870">590</cx:pt>
          <cx:pt idx="13871">590</cx:pt>
          <cx:pt idx="13872">590</cx:pt>
          <cx:pt idx="13873">590</cx:pt>
          <cx:pt idx="13874">590</cx:pt>
          <cx:pt idx="13875">590</cx:pt>
          <cx:pt idx="13876">590</cx:pt>
          <cx:pt idx="13877">590</cx:pt>
          <cx:pt idx="13878">590</cx:pt>
          <cx:pt idx="13879">590</cx:pt>
          <cx:pt idx="13880">590</cx:pt>
          <cx:pt idx="13881">590</cx:pt>
          <cx:pt idx="13882">590</cx:pt>
          <cx:pt idx="13883">590</cx:pt>
          <cx:pt idx="13884">590</cx:pt>
          <cx:pt idx="13885">590</cx:pt>
          <cx:pt idx="13886">590</cx:pt>
          <cx:pt idx="13887">590</cx:pt>
          <cx:pt idx="13888">590</cx:pt>
          <cx:pt idx="13889">590</cx:pt>
          <cx:pt idx="13890">590</cx:pt>
          <cx:pt idx="13891">590</cx:pt>
          <cx:pt idx="13892">590</cx:pt>
          <cx:pt idx="13893">590</cx:pt>
          <cx:pt idx="13894">590</cx:pt>
          <cx:pt idx="13895">590</cx:pt>
          <cx:pt idx="13896">590</cx:pt>
          <cx:pt idx="13897">590</cx:pt>
          <cx:pt idx="13898">590</cx:pt>
          <cx:pt idx="13899">590</cx:pt>
          <cx:pt idx="13900">590</cx:pt>
          <cx:pt idx="13901">590</cx:pt>
          <cx:pt idx="13902">590</cx:pt>
          <cx:pt idx="13903">590</cx:pt>
          <cx:pt idx="13904">590</cx:pt>
          <cx:pt idx="13905">590</cx:pt>
          <cx:pt idx="13906">590</cx:pt>
          <cx:pt idx="13907">590</cx:pt>
          <cx:pt idx="13908">590</cx:pt>
          <cx:pt idx="13909">590</cx:pt>
          <cx:pt idx="13910">590</cx:pt>
          <cx:pt idx="13911">590</cx:pt>
          <cx:pt idx="13912">590</cx:pt>
          <cx:pt idx="13913">590</cx:pt>
          <cx:pt idx="13914">590</cx:pt>
          <cx:pt idx="13915">590</cx:pt>
          <cx:pt idx="13916">590</cx:pt>
          <cx:pt idx="13917">590</cx:pt>
          <cx:pt idx="13918">590</cx:pt>
          <cx:pt idx="13919">590</cx:pt>
          <cx:pt idx="13920">590</cx:pt>
          <cx:pt idx="13921">590</cx:pt>
          <cx:pt idx="13922">590</cx:pt>
          <cx:pt idx="13923">590</cx:pt>
          <cx:pt idx="13924">590</cx:pt>
          <cx:pt idx="13925">590</cx:pt>
          <cx:pt idx="13926">590</cx:pt>
          <cx:pt idx="13927">590</cx:pt>
          <cx:pt idx="13928">590</cx:pt>
          <cx:pt idx="13929">590</cx:pt>
          <cx:pt idx="13930">590</cx:pt>
          <cx:pt idx="13931">590</cx:pt>
          <cx:pt idx="13932">590</cx:pt>
          <cx:pt idx="13933">590</cx:pt>
          <cx:pt idx="13934">590</cx:pt>
          <cx:pt idx="13935">590</cx:pt>
          <cx:pt idx="13936">590</cx:pt>
          <cx:pt idx="13937">590</cx:pt>
          <cx:pt idx="13938">590</cx:pt>
          <cx:pt idx="13939">590</cx:pt>
          <cx:pt idx="13940">590</cx:pt>
          <cx:pt idx="13941">590</cx:pt>
          <cx:pt idx="13942">590</cx:pt>
          <cx:pt idx="13943">590</cx:pt>
          <cx:pt idx="13944">590</cx:pt>
          <cx:pt idx="13945">590</cx:pt>
          <cx:pt idx="13946">590</cx:pt>
          <cx:pt idx="13947">590</cx:pt>
          <cx:pt idx="13948">590</cx:pt>
          <cx:pt idx="13949">590</cx:pt>
          <cx:pt idx="13950">590</cx:pt>
          <cx:pt idx="13951">590</cx:pt>
          <cx:pt idx="13952">590</cx:pt>
          <cx:pt idx="13953">590</cx:pt>
          <cx:pt idx="13954">590</cx:pt>
          <cx:pt idx="13955">590</cx:pt>
          <cx:pt idx="13956">590</cx:pt>
          <cx:pt idx="13957">590</cx:pt>
          <cx:pt idx="13958">590</cx:pt>
          <cx:pt idx="13959">590</cx:pt>
          <cx:pt idx="13960">590</cx:pt>
          <cx:pt idx="13961">590</cx:pt>
          <cx:pt idx="13962">590</cx:pt>
          <cx:pt idx="13963">590</cx:pt>
          <cx:pt idx="13964">590</cx:pt>
          <cx:pt idx="13965">590</cx:pt>
          <cx:pt idx="13966">590</cx:pt>
          <cx:pt idx="13967">590</cx:pt>
          <cx:pt idx="13968">590</cx:pt>
          <cx:pt idx="13969">590</cx:pt>
          <cx:pt idx="13970">590</cx:pt>
          <cx:pt idx="13971">590</cx:pt>
          <cx:pt idx="13972">590</cx:pt>
          <cx:pt idx="13973">590</cx:pt>
          <cx:pt idx="13974">590</cx:pt>
          <cx:pt idx="13975">590</cx:pt>
          <cx:pt idx="13976">590</cx:pt>
          <cx:pt idx="13977">590</cx:pt>
          <cx:pt idx="13978">590</cx:pt>
          <cx:pt idx="13979">590</cx:pt>
          <cx:pt idx="13980">590</cx:pt>
          <cx:pt idx="13981">590</cx:pt>
          <cx:pt idx="13982">590</cx:pt>
          <cx:pt idx="13983">590</cx:pt>
          <cx:pt idx="13984">590</cx:pt>
          <cx:pt idx="13985">590</cx:pt>
          <cx:pt idx="13986">590</cx:pt>
          <cx:pt idx="13987">590</cx:pt>
          <cx:pt idx="13988">590</cx:pt>
          <cx:pt idx="13989">600</cx:pt>
          <cx:pt idx="13990">600</cx:pt>
          <cx:pt idx="13991">600</cx:pt>
          <cx:pt idx="13992">600</cx:pt>
          <cx:pt idx="13993">600</cx:pt>
          <cx:pt idx="13994">600</cx:pt>
          <cx:pt idx="13995">600</cx:pt>
          <cx:pt idx="13996">600</cx:pt>
          <cx:pt idx="13997">600</cx:pt>
          <cx:pt idx="13998">600</cx:pt>
          <cx:pt idx="13999">600</cx:pt>
          <cx:pt idx="14000">600</cx:pt>
          <cx:pt idx="14001">600</cx:pt>
          <cx:pt idx="14002">600</cx:pt>
          <cx:pt idx="14003">600</cx:pt>
          <cx:pt idx="14004">600</cx:pt>
          <cx:pt idx="14005">600</cx:pt>
          <cx:pt idx="14006">600</cx:pt>
          <cx:pt idx="14007">600</cx:pt>
          <cx:pt idx="14008">600</cx:pt>
          <cx:pt idx="14009">600</cx:pt>
          <cx:pt idx="14010">600</cx:pt>
          <cx:pt idx="14011">600</cx:pt>
          <cx:pt idx="14012">600</cx:pt>
          <cx:pt idx="14013">600</cx:pt>
          <cx:pt idx="14014">600</cx:pt>
          <cx:pt idx="14015">600</cx:pt>
          <cx:pt idx="14016">600</cx:pt>
          <cx:pt idx="14017">600</cx:pt>
          <cx:pt idx="14018">600</cx:pt>
          <cx:pt idx="14019">600</cx:pt>
          <cx:pt idx="14020">600</cx:pt>
          <cx:pt idx="14021">600</cx:pt>
          <cx:pt idx="14022">600</cx:pt>
          <cx:pt idx="14023">600</cx:pt>
          <cx:pt idx="14024">600</cx:pt>
          <cx:pt idx="14025">600</cx:pt>
          <cx:pt idx="14026">600</cx:pt>
          <cx:pt idx="14027">600</cx:pt>
          <cx:pt idx="14028">600</cx:pt>
          <cx:pt idx="14029">600</cx:pt>
          <cx:pt idx="14030">600</cx:pt>
          <cx:pt idx="14031">600</cx:pt>
          <cx:pt idx="14032">600</cx:pt>
          <cx:pt idx="14033">600</cx:pt>
          <cx:pt idx="14034">600</cx:pt>
          <cx:pt idx="14035">600</cx:pt>
          <cx:pt idx="14036">600</cx:pt>
          <cx:pt idx="14037">600</cx:pt>
          <cx:pt idx="14038">600</cx:pt>
          <cx:pt idx="14039">600</cx:pt>
          <cx:pt idx="14040">600</cx:pt>
          <cx:pt idx="14041">600</cx:pt>
          <cx:pt idx="14042">600</cx:pt>
          <cx:pt idx="14043">600</cx:pt>
          <cx:pt idx="14044">600</cx:pt>
          <cx:pt idx="14045">600</cx:pt>
          <cx:pt idx="14046">600</cx:pt>
          <cx:pt idx="14047">600</cx:pt>
          <cx:pt idx="14048">600</cx:pt>
          <cx:pt idx="14049">600</cx:pt>
          <cx:pt idx="14050">600</cx:pt>
          <cx:pt idx="14051">600</cx:pt>
          <cx:pt idx="14052">600</cx:pt>
          <cx:pt idx="14053">600</cx:pt>
          <cx:pt idx="14054">600</cx:pt>
          <cx:pt idx="14055">600</cx:pt>
          <cx:pt idx="14056">600</cx:pt>
          <cx:pt idx="14057">600</cx:pt>
          <cx:pt idx="14058">600</cx:pt>
          <cx:pt idx="14059">600</cx:pt>
          <cx:pt idx="14060">600</cx:pt>
          <cx:pt idx="14061">600</cx:pt>
          <cx:pt idx="14062">600</cx:pt>
          <cx:pt idx="14063">600</cx:pt>
          <cx:pt idx="14064">600</cx:pt>
          <cx:pt idx="14065">600</cx:pt>
          <cx:pt idx="14066">600</cx:pt>
          <cx:pt idx="14067">600</cx:pt>
          <cx:pt idx="14068">600</cx:pt>
          <cx:pt idx="14069">600</cx:pt>
          <cx:pt idx="14070">600</cx:pt>
          <cx:pt idx="14071">600</cx:pt>
          <cx:pt idx="14072">600</cx:pt>
          <cx:pt idx="14073">600</cx:pt>
          <cx:pt idx="14074">600</cx:pt>
          <cx:pt idx="14075">600</cx:pt>
          <cx:pt idx="14076">600</cx:pt>
          <cx:pt idx="14077">600</cx:pt>
          <cx:pt idx="14078">600</cx:pt>
          <cx:pt idx="14079">600</cx:pt>
          <cx:pt idx="14080">600</cx:pt>
          <cx:pt idx="14081">600</cx:pt>
          <cx:pt idx="14082">600</cx:pt>
          <cx:pt idx="14083">600</cx:pt>
          <cx:pt idx="14084">600</cx:pt>
          <cx:pt idx="14085">600</cx:pt>
          <cx:pt idx="14086">600</cx:pt>
          <cx:pt idx="14087">600</cx:pt>
          <cx:pt idx="14088">600</cx:pt>
          <cx:pt idx="14089">600</cx:pt>
          <cx:pt idx="14090">600</cx:pt>
          <cx:pt idx="14091">600</cx:pt>
          <cx:pt idx="14092">600</cx:pt>
          <cx:pt idx="14093">600</cx:pt>
          <cx:pt idx="14094">600</cx:pt>
          <cx:pt idx="14095">600</cx:pt>
          <cx:pt idx="14096">600</cx:pt>
          <cx:pt idx="14097">600</cx:pt>
          <cx:pt idx="14098">600</cx:pt>
          <cx:pt idx="14099">600</cx:pt>
          <cx:pt idx="14100">600</cx:pt>
          <cx:pt idx="14101">600</cx:pt>
          <cx:pt idx="14102">600</cx:pt>
          <cx:pt idx="14103">600</cx:pt>
          <cx:pt idx="14104">600</cx:pt>
          <cx:pt idx="14105">600</cx:pt>
          <cx:pt idx="14106">600</cx:pt>
          <cx:pt idx="14107">600</cx:pt>
          <cx:pt idx="14108">600</cx:pt>
          <cx:pt idx="14109">600</cx:pt>
          <cx:pt idx="14110">600</cx:pt>
          <cx:pt idx="14111">600</cx:pt>
          <cx:pt idx="14112">600</cx:pt>
          <cx:pt idx="14113">600</cx:pt>
          <cx:pt idx="14114">600</cx:pt>
          <cx:pt idx="14115">600</cx:pt>
          <cx:pt idx="14116">600</cx:pt>
          <cx:pt idx="14117">600</cx:pt>
          <cx:pt idx="14118">600</cx:pt>
          <cx:pt idx="14119">600</cx:pt>
          <cx:pt idx="14120">600</cx:pt>
          <cx:pt idx="14121">600</cx:pt>
          <cx:pt idx="14122">600</cx:pt>
          <cx:pt idx="14123">600</cx:pt>
          <cx:pt idx="14124">600</cx:pt>
          <cx:pt idx="14125">600</cx:pt>
          <cx:pt idx="14126">600</cx:pt>
          <cx:pt idx="14127">600</cx:pt>
          <cx:pt idx="14128">600</cx:pt>
          <cx:pt idx="14129">600</cx:pt>
          <cx:pt idx="14130">600</cx:pt>
          <cx:pt idx="14131">600</cx:pt>
          <cx:pt idx="14132">600</cx:pt>
          <cx:pt idx="14133">600</cx:pt>
          <cx:pt idx="14134">600</cx:pt>
          <cx:pt idx="14135">600</cx:pt>
          <cx:pt idx="14136">600</cx:pt>
          <cx:pt idx="14137">600</cx:pt>
          <cx:pt idx="14138">600</cx:pt>
          <cx:pt idx="14139">600</cx:pt>
          <cx:pt idx="14140">600</cx:pt>
          <cx:pt idx="14141">600</cx:pt>
          <cx:pt idx="14142">600</cx:pt>
          <cx:pt idx="14143">600</cx:pt>
          <cx:pt idx="14144">600</cx:pt>
          <cx:pt idx="14145">600</cx:pt>
          <cx:pt idx="14146">600</cx:pt>
          <cx:pt idx="14147">600</cx:pt>
          <cx:pt idx="14148">600</cx:pt>
          <cx:pt idx="14149">600</cx:pt>
          <cx:pt idx="14150">600</cx:pt>
          <cx:pt idx="14151">600</cx:pt>
          <cx:pt idx="14152">600</cx:pt>
          <cx:pt idx="14153">600</cx:pt>
          <cx:pt idx="14154">600</cx:pt>
          <cx:pt idx="14155">600</cx:pt>
          <cx:pt idx="14156">600</cx:pt>
          <cx:pt idx="14157">600</cx:pt>
          <cx:pt idx="14158">600</cx:pt>
          <cx:pt idx="14159">600</cx:pt>
          <cx:pt idx="14160">600</cx:pt>
          <cx:pt idx="14161">600</cx:pt>
          <cx:pt idx="14162">600</cx:pt>
          <cx:pt idx="14163">600</cx:pt>
          <cx:pt idx="14164">600</cx:pt>
          <cx:pt idx="14165">600</cx:pt>
          <cx:pt idx="14166">600</cx:pt>
          <cx:pt idx="14167">600</cx:pt>
          <cx:pt idx="14168">600</cx:pt>
          <cx:pt idx="14169">600</cx:pt>
          <cx:pt idx="14170">600</cx:pt>
          <cx:pt idx="14171">600</cx:pt>
          <cx:pt idx="14172">600</cx:pt>
          <cx:pt idx="14173">600</cx:pt>
          <cx:pt idx="14174">600</cx:pt>
          <cx:pt idx="14175">600</cx:pt>
          <cx:pt idx="14176">600</cx:pt>
          <cx:pt idx="14177">600</cx:pt>
          <cx:pt idx="14178">600</cx:pt>
          <cx:pt idx="14179">600</cx:pt>
          <cx:pt idx="14180">600</cx:pt>
          <cx:pt idx="14181">600</cx:pt>
          <cx:pt idx="14182">600</cx:pt>
          <cx:pt idx="14183">600</cx:pt>
          <cx:pt idx="14184">600</cx:pt>
          <cx:pt idx="14185">600</cx:pt>
          <cx:pt idx="14186">600</cx:pt>
          <cx:pt idx="14187">600</cx:pt>
          <cx:pt idx="14188">600</cx:pt>
          <cx:pt idx="14189">600</cx:pt>
          <cx:pt idx="14190">600</cx:pt>
          <cx:pt idx="14191">600</cx:pt>
          <cx:pt idx="14192">600</cx:pt>
          <cx:pt idx="14193">600</cx:pt>
          <cx:pt idx="14194">600</cx:pt>
          <cx:pt idx="14195">600</cx:pt>
          <cx:pt idx="14196">600</cx:pt>
          <cx:pt idx="14197">600</cx:pt>
          <cx:pt idx="14198">600</cx:pt>
          <cx:pt idx="14199">600</cx:pt>
          <cx:pt idx="14200">600</cx:pt>
          <cx:pt idx="14201">600</cx:pt>
          <cx:pt idx="14202">600</cx:pt>
          <cx:pt idx="14203">600</cx:pt>
          <cx:pt idx="14204">600</cx:pt>
          <cx:pt idx="14205">600</cx:pt>
          <cx:pt idx="14206">600</cx:pt>
          <cx:pt idx="14207">600</cx:pt>
          <cx:pt idx="14208">600</cx:pt>
          <cx:pt idx="14209">600</cx:pt>
          <cx:pt idx="14210">600</cx:pt>
          <cx:pt idx="14211">600</cx:pt>
          <cx:pt idx="14212">600</cx:pt>
          <cx:pt idx="14213">600</cx:pt>
          <cx:pt idx="14214">600</cx:pt>
          <cx:pt idx="14215">600</cx:pt>
          <cx:pt idx="14216">600</cx:pt>
          <cx:pt idx="14217">600</cx:pt>
          <cx:pt idx="14218">600</cx:pt>
          <cx:pt idx="14219">600</cx:pt>
          <cx:pt idx="14220">600</cx:pt>
          <cx:pt idx="14221">600</cx:pt>
          <cx:pt idx="14222">600</cx:pt>
          <cx:pt idx="14223">600</cx:pt>
          <cx:pt idx="14224">600</cx:pt>
          <cx:pt idx="14225">600</cx:pt>
          <cx:pt idx="14226">610</cx:pt>
          <cx:pt idx="14227">610</cx:pt>
          <cx:pt idx="14228">610</cx:pt>
          <cx:pt idx="14229">610</cx:pt>
          <cx:pt idx="14230">610</cx:pt>
          <cx:pt idx="14231">610</cx:pt>
          <cx:pt idx="14232">610</cx:pt>
          <cx:pt idx="14233">610</cx:pt>
          <cx:pt idx="14234">610</cx:pt>
          <cx:pt idx="14235">610</cx:pt>
          <cx:pt idx="14236">610</cx:pt>
          <cx:pt idx="14237">610</cx:pt>
          <cx:pt idx="14238">610</cx:pt>
          <cx:pt idx="14239">610</cx:pt>
          <cx:pt idx="14240">610</cx:pt>
          <cx:pt idx="14241">610</cx:pt>
          <cx:pt idx="14242">610</cx:pt>
          <cx:pt idx="14243">610</cx:pt>
          <cx:pt idx="14244">610</cx:pt>
          <cx:pt idx="14245">610</cx:pt>
          <cx:pt idx="14246">610</cx:pt>
          <cx:pt idx="14247">610</cx:pt>
          <cx:pt idx="14248">610</cx:pt>
          <cx:pt idx="14249">610</cx:pt>
          <cx:pt idx="14250">610</cx:pt>
          <cx:pt idx="14251">610</cx:pt>
          <cx:pt idx="14252">610</cx:pt>
          <cx:pt idx="14253">610</cx:pt>
          <cx:pt idx="14254">610</cx:pt>
          <cx:pt idx="14255">610</cx:pt>
          <cx:pt idx="14256">610</cx:pt>
          <cx:pt idx="14257">610</cx:pt>
          <cx:pt idx="14258">610</cx:pt>
          <cx:pt idx="14259">610</cx:pt>
          <cx:pt idx="14260">610</cx:pt>
          <cx:pt idx="14261">610</cx:pt>
          <cx:pt idx="14262">610</cx:pt>
          <cx:pt idx="14263">610</cx:pt>
          <cx:pt idx="14264">610</cx:pt>
          <cx:pt idx="14265">610</cx:pt>
          <cx:pt idx="14266">610</cx:pt>
          <cx:pt idx="14267">610</cx:pt>
          <cx:pt idx="14268">610</cx:pt>
          <cx:pt idx="14269">610</cx:pt>
          <cx:pt idx="14270">610</cx:pt>
          <cx:pt idx="14271">610</cx:pt>
          <cx:pt idx="14272">610</cx:pt>
          <cx:pt idx="14273">610</cx:pt>
          <cx:pt idx="14274">610</cx:pt>
          <cx:pt idx="14275">610</cx:pt>
          <cx:pt idx="14276">610</cx:pt>
          <cx:pt idx="14277">610</cx:pt>
          <cx:pt idx="14278">610</cx:pt>
          <cx:pt idx="14279">610</cx:pt>
          <cx:pt idx="14280">610</cx:pt>
          <cx:pt idx="14281">610</cx:pt>
          <cx:pt idx="14282">610</cx:pt>
          <cx:pt idx="14283">610</cx:pt>
          <cx:pt idx="14284">610</cx:pt>
          <cx:pt idx="14285">610</cx:pt>
          <cx:pt idx="14286">610</cx:pt>
          <cx:pt idx="14287">610</cx:pt>
          <cx:pt idx="14288">610</cx:pt>
          <cx:pt idx="14289">610</cx:pt>
          <cx:pt idx="14290">610</cx:pt>
          <cx:pt idx="14291">610</cx:pt>
          <cx:pt idx="14292">610</cx:pt>
          <cx:pt idx="14293">610</cx:pt>
          <cx:pt idx="14294">610</cx:pt>
          <cx:pt idx="14295">610</cx:pt>
          <cx:pt idx="14296">610</cx:pt>
          <cx:pt idx="14297">610</cx:pt>
          <cx:pt idx="14298">610</cx:pt>
          <cx:pt idx="14299">610</cx:pt>
          <cx:pt idx="14300">610</cx:pt>
          <cx:pt idx="14301">610</cx:pt>
          <cx:pt idx="14302">610</cx:pt>
          <cx:pt idx="14303">610</cx:pt>
          <cx:pt idx="14304">610</cx:pt>
          <cx:pt idx="14305">610</cx:pt>
          <cx:pt idx="14306">610</cx:pt>
          <cx:pt idx="14307">610</cx:pt>
          <cx:pt idx="14308">610</cx:pt>
          <cx:pt idx="14309">610</cx:pt>
          <cx:pt idx="14310">610</cx:pt>
          <cx:pt idx="14311">610</cx:pt>
          <cx:pt idx="14312">610</cx:pt>
          <cx:pt idx="14313">610</cx:pt>
          <cx:pt idx="14314">610</cx:pt>
          <cx:pt idx="14315">610</cx:pt>
          <cx:pt idx="14316">610</cx:pt>
          <cx:pt idx="14317">610</cx:pt>
          <cx:pt idx="14318">610</cx:pt>
          <cx:pt idx="14319">610</cx:pt>
          <cx:pt idx="14320">610</cx:pt>
          <cx:pt idx="14321">610</cx:pt>
          <cx:pt idx="14322">610</cx:pt>
          <cx:pt idx="14323">610</cx:pt>
          <cx:pt idx="14324">610</cx:pt>
          <cx:pt idx="14325">610</cx:pt>
          <cx:pt idx="14326">610</cx:pt>
          <cx:pt idx="14327">610</cx:pt>
          <cx:pt idx="14328">610</cx:pt>
          <cx:pt idx="14329">610</cx:pt>
          <cx:pt idx="14330">610</cx:pt>
          <cx:pt idx="14331">610</cx:pt>
          <cx:pt idx="14332">610</cx:pt>
          <cx:pt idx="14333">610</cx:pt>
          <cx:pt idx="14334">610</cx:pt>
          <cx:pt idx="14335">610</cx:pt>
          <cx:pt idx="14336">610</cx:pt>
          <cx:pt idx="14337">610</cx:pt>
          <cx:pt idx="14338">610</cx:pt>
          <cx:pt idx="14339">610</cx:pt>
          <cx:pt idx="14340">610</cx:pt>
          <cx:pt idx="14341">610</cx:pt>
          <cx:pt idx="14342">610</cx:pt>
          <cx:pt idx="14343">610</cx:pt>
          <cx:pt idx="14344">610</cx:pt>
          <cx:pt idx="14345">610</cx:pt>
          <cx:pt idx="14346">610</cx:pt>
          <cx:pt idx="14347">610</cx:pt>
          <cx:pt idx="14348">610</cx:pt>
          <cx:pt idx="14349">610</cx:pt>
          <cx:pt idx="14350">610</cx:pt>
          <cx:pt idx="14351">610</cx:pt>
          <cx:pt idx="14352">610</cx:pt>
          <cx:pt idx="14353">610</cx:pt>
          <cx:pt idx="14354">610</cx:pt>
          <cx:pt idx="14355">610</cx:pt>
          <cx:pt idx="14356">610</cx:pt>
          <cx:pt idx="14357">610</cx:pt>
          <cx:pt idx="14358">610</cx:pt>
          <cx:pt idx="14359">610</cx:pt>
          <cx:pt idx="14360">610</cx:pt>
          <cx:pt idx="14361">610</cx:pt>
          <cx:pt idx="14362">610</cx:pt>
          <cx:pt idx="14363">610</cx:pt>
          <cx:pt idx="14364">610</cx:pt>
          <cx:pt idx="14365">610</cx:pt>
          <cx:pt idx="14366">610</cx:pt>
          <cx:pt idx="14367">610</cx:pt>
          <cx:pt idx="14368">610</cx:pt>
          <cx:pt idx="14369">610</cx:pt>
          <cx:pt idx="14370">610</cx:pt>
          <cx:pt idx="14371">610</cx:pt>
          <cx:pt idx="14372">610</cx:pt>
          <cx:pt idx="14373">610</cx:pt>
          <cx:pt idx="14374">610</cx:pt>
          <cx:pt idx="14375">610</cx:pt>
          <cx:pt idx="14376">610</cx:pt>
          <cx:pt idx="14377">610</cx:pt>
          <cx:pt idx="14378">610</cx:pt>
          <cx:pt idx="14379">610</cx:pt>
          <cx:pt idx="14380">610</cx:pt>
          <cx:pt idx="14381">610</cx:pt>
          <cx:pt idx="14382">610</cx:pt>
          <cx:pt idx="14383">610</cx:pt>
          <cx:pt idx="14384">610</cx:pt>
          <cx:pt idx="14385">610</cx:pt>
          <cx:pt idx="14386">610</cx:pt>
          <cx:pt idx="14387">610</cx:pt>
          <cx:pt idx="14388">610</cx:pt>
          <cx:pt idx="14389">610</cx:pt>
          <cx:pt idx="14390">610</cx:pt>
          <cx:pt idx="14391">610</cx:pt>
          <cx:pt idx="14392">610</cx:pt>
          <cx:pt idx="14393">610</cx:pt>
          <cx:pt idx="14394">610</cx:pt>
          <cx:pt idx="14395">610</cx:pt>
          <cx:pt idx="14396">610</cx:pt>
          <cx:pt idx="14397">610</cx:pt>
          <cx:pt idx="14398">610</cx:pt>
          <cx:pt idx="14399">610</cx:pt>
          <cx:pt idx="14400">610</cx:pt>
          <cx:pt idx="14401">610</cx:pt>
          <cx:pt idx="14402">610</cx:pt>
          <cx:pt idx="14403">610</cx:pt>
          <cx:pt idx="14404">610</cx:pt>
          <cx:pt idx="14405">610</cx:pt>
          <cx:pt idx="14406">610</cx:pt>
          <cx:pt idx="14407">610</cx:pt>
          <cx:pt idx="14408">610</cx:pt>
          <cx:pt idx="14409">610</cx:pt>
          <cx:pt idx="14410">610</cx:pt>
          <cx:pt idx="14411">610</cx:pt>
          <cx:pt idx="14412">620</cx:pt>
          <cx:pt idx="14413">620</cx:pt>
          <cx:pt idx="14414">620</cx:pt>
          <cx:pt idx="14415">620</cx:pt>
          <cx:pt idx="14416">620</cx:pt>
          <cx:pt idx="14417">620</cx:pt>
          <cx:pt idx="14418">620</cx:pt>
          <cx:pt idx="14419">620</cx:pt>
          <cx:pt idx="14420">620</cx:pt>
          <cx:pt idx="14421">620</cx:pt>
          <cx:pt idx="14422">620</cx:pt>
          <cx:pt idx="14423">620</cx:pt>
          <cx:pt idx="14424">620</cx:pt>
          <cx:pt idx="14425">620</cx:pt>
          <cx:pt idx="14426">620</cx:pt>
          <cx:pt idx="14427">620</cx:pt>
          <cx:pt idx="14428">620</cx:pt>
          <cx:pt idx="14429">620</cx:pt>
          <cx:pt idx="14430">620</cx:pt>
          <cx:pt idx="14431">620</cx:pt>
          <cx:pt idx="14432">620</cx:pt>
          <cx:pt idx="14433">620</cx:pt>
          <cx:pt idx="14434">620</cx:pt>
          <cx:pt idx="14435">620</cx:pt>
          <cx:pt idx="14436">620</cx:pt>
          <cx:pt idx="14437">620</cx:pt>
          <cx:pt idx="14438">620</cx:pt>
          <cx:pt idx="14439">620</cx:pt>
          <cx:pt idx="14440">620</cx:pt>
          <cx:pt idx="14441">620</cx:pt>
          <cx:pt idx="14442">620</cx:pt>
          <cx:pt idx="14443">620</cx:pt>
          <cx:pt idx="14444">620</cx:pt>
          <cx:pt idx="14445">620</cx:pt>
          <cx:pt idx="14446">620</cx:pt>
          <cx:pt idx="14447">620</cx:pt>
          <cx:pt idx="14448">620</cx:pt>
          <cx:pt idx="14449">620</cx:pt>
          <cx:pt idx="14450">620</cx:pt>
          <cx:pt idx="14451">620</cx:pt>
          <cx:pt idx="14452">620</cx:pt>
          <cx:pt idx="14453">620</cx:pt>
          <cx:pt idx="14454">620</cx:pt>
          <cx:pt idx="14455">620</cx:pt>
          <cx:pt idx="14456">620</cx:pt>
          <cx:pt idx="14457">620</cx:pt>
          <cx:pt idx="14458">620</cx:pt>
          <cx:pt idx="14459">620</cx:pt>
          <cx:pt idx="14460">620</cx:pt>
          <cx:pt idx="14461">620</cx:pt>
          <cx:pt idx="14462">620</cx:pt>
          <cx:pt idx="14463">620</cx:pt>
          <cx:pt idx="14464">620</cx:pt>
          <cx:pt idx="14465">620</cx:pt>
          <cx:pt idx="14466">620</cx:pt>
          <cx:pt idx="14467">620</cx:pt>
          <cx:pt idx="14468">620</cx:pt>
          <cx:pt idx="14469">620</cx:pt>
          <cx:pt idx="14470">620</cx:pt>
          <cx:pt idx="14471">620</cx:pt>
          <cx:pt idx="14472">620</cx:pt>
          <cx:pt idx="14473">620</cx:pt>
          <cx:pt idx="14474">620</cx:pt>
          <cx:pt idx="14475">620</cx:pt>
          <cx:pt idx="14476">620</cx:pt>
          <cx:pt idx="14477">620</cx:pt>
          <cx:pt idx="14478">620</cx:pt>
          <cx:pt idx="14479">620</cx:pt>
          <cx:pt idx="14480">620</cx:pt>
          <cx:pt idx="14481">620</cx:pt>
          <cx:pt idx="14482">620</cx:pt>
          <cx:pt idx="14483">620</cx:pt>
          <cx:pt idx="14484">620</cx:pt>
          <cx:pt idx="14485">620</cx:pt>
          <cx:pt idx="14486">620</cx:pt>
          <cx:pt idx="14487">620</cx:pt>
          <cx:pt idx="14488">620</cx:pt>
          <cx:pt idx="14489">620</cx:pt>
          <cx:pt idx="14490">620</cx:pt>
          <cx:pt idx="14491">620</cx:pt>
          <cx:pt idx="14492">620</cx:pt>
          <cx:pt idx="14493">620</cx:pt>
          <cx:pt idx="14494">620</cx:pt>
          <cx:pt idx="14495">620</cx:pt>
          <cx:pt idx="14496">620</cx:pt>
          <cx:pt idx="14497">620</cx:pt>
          <cx:pt idx="14498">620</cx:pt>
          <cx:pt idx="14499">620</cx:pt>
          <cx:pt idx="14500">620</cx:pt>
          <cx:pt idx="14501">620</cx:pt>
          <cx:pt idx="14502">620</cx:pt>
          <cx:pt idx="14503">620</cx:pt>
          <cx:pt idx="14504">620</cx:pt>
          <cx:pt idx="14505">620</cx:pt>
          <cx:pt idx="14506">620</cx:pt>
          <cx:pt idx="14507">620</cx:pt>
          <cx:pt idx="14508">620</cx:pt>
          <cx:pt idx="14509">620</cx:pt>
          <cx:pt idx="14510">620</cx:pt>
          <cx:pt idx="14511">620</cx:pt>
          <cx:pt idx="14512">620</cx:pt>
          <cx:pt idx="14513">620</cx:pt>
          <cx:pt idx="14514">620</cx:pt>
          <cx:pt idx="14515">620</cx:pt>
          <cx:pt idx="14516">620</cx:pt>
          <cx:pt idx="14517">620</cx:pt>
          <cx:pt idx="14518">620</cx:pt>
          <cx:pt idx="14519">620</cx:pt>
          <cx:pt idx="14520">620</cx:pt>
          <cx:pt idx="14521">620</cx:pt>
          <cx:pt idx="14522">620</cx:pt>
          <cx:pt idx="14523">620</cx:pt>
          <cx:pt idx="14524">620</cx:pt>
          <cx:pt idx="14525">620</cx:pt>
          <cx:pt idx="14526">620</cx:pt>
          <cx:pt idx="14527">620</cx:pt>
          <cx:pt idx="14528">620</cx:pt>
          <cx:pt idx="14529">620</cx:pt>
          <cx:pt idx="14530">620</cx:pt>
          <cx:pt idx="14531">620</cx:pt>
          <cx:pt idx="14532">620</cx:pt>
          <cx:pt idx="14533">620</cx:pt>
          <cx:pt idx="14534">620</cx:pt>
          <cx:pt idx="14535">620</cx:pt>
          <cx:pt idx="14536">620</cx:pt>
          <cx:pt idx="14537">620</cx:pt>
          <cx:pt idx="14538">620</cx:pt>
          <cx:pt idx="14539">620</cx:pt>
          <cx:pt idx="14540">620</cx:pt>
          <cx:pt idx="14541">620</cx:pt>
          <cx:pt idx="14542">620</cx:pt>
          <cx:pt idx="14543">620</cx:pt>
          <cx:pt idx="14544">620</cx:pt>
          <cx:pt idx="14545">620</cx:pt>
          <cx:pt idx="14546">620</cx:pt>
          <cx:pt idx="14547">620</cx:pt>
          <cx:pt idx="14548">620</cx:pt>
          <cx:pt idx="14549">620</cx:pt>
          <cx:pt idx="14550">620</cx:pt>
          <cx:pt idx="14551">620</cx:pt>
          <cx:pt idx="14552">620</cx:pt>
          <cx:pt idx="14553">620</cx:pt>
          <cx:pt idx="14554">620</cx:pt>
          <cx:pt idx="14555">620</cx:pt>
          <cx:pt idx="14556">620</cx:pt>
          <cx:pt idx="14557">620</cx:pt>
          <cx:pt idx="14558">620</cx:pt>
          <cx:pt idx="14559">620</cx:pt>
          <cx:pt idx="14560">620</cx:pt>
          <cx:pt idx="14561">620</cx:pt>
          <cx:pt idx="14562">620</cx:pt>
          <cx:pt idx="14563">620</cx:pt>
          <cx:pt idx="14564">620</cx:pt>
          <cx:pt idx="14565">620</cx:pt>
          <cx:pt idx="14566">620</cx:pt>
          <cx:pt idx="14567">620</cx:pt>
          <cx:pt idx="14568">620</cx:pt>
          <cx:pt idx="14569">620</cx:pt>
          <cx:pt idx="14570">620</cx:pt>
          <cx:pt idx="14571">620</cx:pt>
          <cx:pt idx="14572">620</cx:pt>
          <cx:pt idx="14573">620</cx:pt>
          <cx:pt idx="14574">620</cx:pt>
          <cx:pt idx="14575">620</cx:pt>
          <cx:pt idx="14576">620</cx:pt>
          <cx:pt idx="14577">620</cx:pt>
          <cx:pt idx="14578">620</cx:pt>
          <cx:pt idx="14579">620</cx:pt>
          <cx:pt idx="14580">620</cx:pt>
          <cx:pt idx="14581">620</cx:pt>
          <cx:pt idx="14582">620</cx:pt>
          <cx:pt idx="14583">620</cx:pt>
          <cx:pt idx="14584">620</cx:pt>
          <cx:pt idx="14585">620</cx:pt>
          <cx:pt idx="14586">620</cx:pt>
          <cx:pt idx="14587">620</cx:pt>
          <cx:pt idx="14588">620</cx:pt>
          <cx:pt idx="14589">620</cx:pt>
          <cx:pt idx="14590">620</cx:pt>
          <cx:pt idx="14591">620</cx:pt>
          <cx:pt idx="14592">620</cx:pt>
          <cx:pt idx="14593">620</cx:pt>
          <cx:pt idx="14594">620</cx:pt>
          <cx:pt idx="14595">620</cx:pt>
          <cx:pt idx="14596">620</cx:pt>
          <cx:pt idx="14597">620</cx:pt>
          <cx:pt idx="14598">620</cx:pt>
          <cx:pt idx="14599">620</cx:pt>
          <cx:pt idx="14600">620</cx:pt>
          <cx:pt idx="14601">620</cx:pt>
          <cx:pt idx="14602">620</cx:pt>
          <cx:pt idx="14603">620</cx:pt>
          <cx:pt idx="14604">620</cx:pt>
          <cx:pt idx="14605">620</cx:pt>
          <cx:pt idx="14606">620</cx:pt>
          <cx:pt idx="14607">620</cx:pt>
          <cx:pt idx="14608">620</cx:pt>
          <cx:pt idx="14609">620</cx:pt>
          <cx:pt idx="14610">620</cx:pt>
          <cx:pt idx="14611">620</cx:pt>
          <cx:pt idx="14612">620</cx:pt>
          <cx:pt idx="14613">620</cx:pt>
          <cx:pt idx="14614">620</cx:pt>
          <cx:pt idx="14615">620</cx:pt>
          <cx:pt idx="14616">620</cx:pt>
          <cx:pt idx="14617">620</cx:pt>
          <cx:pt idx="14618">620</cx:pt>
          <cx:pt idx="14619">620</cx:pt>
          <cx:pt idx="14620">620</cx:pt>
          <cx:pt idx="14621">620</cx:pt>
          <cx:pt idx="14622">620</cx:pt>
          <cx:pt idx="14623">620</cx:pt>
          <cx:pt idx="14624">620</cx:pt>
          <cx:pt idx="14625">620</cx:pt>
          <cx:pt idx="14626">620</cx:pt>
          <cx:pt idx="14627">620</cx:pt>
          <cx:pt idx="14628">620</cx:pt>
          <cx:pt idx="14629">620</cx:pt>
          <cx:pt idx="14630">620</cx:pt>
          <cx:pt idx="14631">620</cx:pt>
          <cx:pt idx="14632">620</cx:pt>
          <cx:pt idx="14633">620</cx:pt>
          <cx:pt idx="14634">620</cx:pt>
          <cx:pt idx="14635">620</cx:pt>
          <cx:pt idx="14636">620</cx:pt>
          <cx:pt idx="14637">620</cx:pt>
          <cx:pt idx="14638">620</cx:pt>
          <cx:pt idx="14639">620</cx:pt>
          <cx:pt idx="14640">620</cx:pt>
          <cx:pt idx="14641">620</cx:pt>
          <cx:pt idx="14642">620</cx:pt>
          <cx:pt idx="14643">620</cx:pt>
          <cx:pt idx="14644">620</cx:pt>
          <cx:pt idx="14645">620</cx:pt>
          <cx:pt idx="14646">620</cx:pt>
          <cx:pt idx="14647">620</cx:pt>
          <cx:pt idx="14648">620</cx:pt>
          <cx:pt idx="14649">620</cx:pt>
          <cx:pt idx="14650">620</cx:pt>
          <cx:pt idx="14651">630</cx:pt>
          <cx:pt idx="14652">630</cx:pt>
          <cx:pt idx="14653">630</cx:pt>
          <cx:pt idx="14654">630</cx:pt>
          <cx:pt idx="14655">630</cx:pt>
          <cx:pt idx="14656">630</cx:pt>
          <cx:pt idx="14657">630</cx:pt>
          <cx:pt idx="14658">630</cx:pt>
          <cx:pt idx="14659">630</cx:pt>
          <cx:pt idx="14660">630</cx:pt>
          <cx:pt idx="14661">630</cx:pt>
          <cx:pt idx="14662">630</cx:pt>
          <cx:pt idx="14663">630</cx:pt>
          <cx:pt idx="14664">630</cx:pt>
          <cx:pt idx="14665">630</cx:pt>
          <cx:pt idx="14666">630</cx:pt>
          <cx:pt idx="14667">630</cx:pt>
          <cx:pt idx="14668">630</cx:pt>
          <cx:pt idx="14669">630</cx:pt>
          <cx:pt idx="14670">630</cx:pt>
          <cx:pt idx="14671">630</cx:pt>
          <cx:pt idx="14672">630</cx:pt>
          <cx:pt idx="14673">630</cx:pt>
          <cx:pt idx="14674">630</cx:pt>
          <cx:pt idx="14675">630</cx:pt>
          <cx:pt idx="14676">630</cx:pt>
          <cx:pt idx="14677">630</cx:pt>
          <cx:pt idx="14678">630</cx:pt>
          <cx:pt idx="14679">630</cx:pt>
          <cx:pt idx="14680">630</cx:pt>
          <cx:pt idx="14681">630</cx:pt>
          <cx:pt idx="14682">630</cx:pt>
          <cx:pt idx="14683">630</cx:pt>
          <cx:pt idx="14684">630</cx:pt>
          <cx:pt idx="14685">630</cx:pt>
          <cx:pt idx="14686">630</cx:pt>
          <cx:pt idx="14687">630</cx:pt>
          <cx:pt idx="14688">630</cx:pt>
          <cx:pt idx="14689">630</cx:pt>
          <cx:pt idx="14690">630</cx:pt>
          <cx:pt idx="14691">630</cx:pt>
          <cx:pt idx="14692">630</cx:pt>
          <cx:pt idx="14693">630</cx:pt>
          <cx:pt idx="14694">630</cx:pt>
          <cx:pt idx="14695">630</cx:pt>
          <cx:pt idx="14696">630</cx:pt>
          <cx:pt idx="14697">630</cx:pt>
          <cx:pt idx="14698">630</cx:pt>
          <cx:pt idx="14699">630</cx:pt>
          <cx:pt idx="14700">630</cx:pt>
          <cx:pt idx="14701">630</cx:pt>
          <cx:pt idx="14702">630</cx:pt>
          <cx:pt idx="14703">630</cx:pt>
          <cx:pt idx="14704">630</cx:pt>
          <cx:pt idx="14705">630</cx:pt>
          <cx:pt idx="14706">630</cx:pt>
          <cx:pt idx="14707">630</cx:pt>
          <cx:pt idx="14708">630</cx:pt>
          <cx:pt idx="14709">630</cx:pt>
          <cx:pt idx="14710">630</cx:pt>
          <cx:pt idx="14711">630</cx:pt>
          <cx:pt idx="14712">630</cx:pt>
          <cx:pt idx="14713">630</cx:pt>
          <cx:pt idx="14714">630</cx:pt>
          <cx:pt idx="14715">630</cx:pt>
          <cx:pt idx="14716">630</cx:pt>
          <cx:pt idx="14717">630</cx:pt>
          <cx:pt idx="14718">630</cx:pt>
          <cx:pt idx="14719">630</cx:pt>
          <cx:pt idx="14720">630</cx:pt>
          <cx:pt idx="14721">630</cx:pt>
          <cx:pt idx="14722">630</cx:pt>
          <cx:pt idx="14723">630</cx:pt>
          <cx:pt idx="14724">630</cx:pt>
          <cx:pt idx="14725">630</cx:pt>
          <cx:pt idx="14726">630</cx:pt>
          <cx:pt idx="14727">630</cx:pt>
          <cx:pt idx="14728">630</cx:pt>
          <cx:pt idx="14729">630</cx:pt>
          <cx:pt idx="14730">630</cx:pt>
          <cx:pt idx="14731">630</cx:pt>
          <cx:pt idx="14732">630</cx:pt>
          <cx:pt idx="14733">630</cx:pt>
          <cx:pt idx="14734">630</cx:pt>
          <cx:pt idx="14735">630</cx:pt>
          <cx:pt idx="14736">630</cx:pt>
          <cx:pt idx="14737">630</cx:pt>
          <cx:pt idx="14738">630</cx:pt>
          <cx:pt idx="14739">630</cx:pt>
          <cx:pt idx="14740">630</cx:pt>
          <cx:pt idx="14741">630</cx:pt>
          <cx:pt idx="14742">630</cx:pt>
          <cx:pt idx="14743">630</cx:pt>
          <cx:pt idx="14744">630</cx:pt>
          <cx:pt idx="14745">630</cx:pt>
          <cx:pt idx="14746">630</cx:pt>
          <cx:pt idx="14747">630</cx:pt>
          <cx:pt idx="14748">630</cx:pt>
          <cx:pt idx="14749">630</cx:pt>
          <cx:pt idx="14750">630</cx:pt>
          <cx:pt idx="14751">630</cx:pt>
          <cx:pt idx="14752">630</cx:pt>
          <cx:pt idx="14753">630</cx:pt>
          <cx:pt idx="14754">630</cx:pt>
          <cx:pt idx="14755">630</cx:pt>
          <cx:pt idx="14756">630</cx:pt>
          <cx:pt idx="14757">630</cx:pt>
          <cx:pt idx="14758">630</cx:pt>
          <cx:pt idx="14759">630</cx:pt>
          <cx:pt idx="14760">630</cx:pt>
          <cx:pt idx="14761">630</cx:pt>
          <cx:pt idx="14762">630</cx:pt>
          <cx:pt idx="14763">630</cx:pt>
          <cx:pt idx="14764">630</cx:pt>
          <cx:pt idx="14765">630</cx:pt>
          <cx:pt idx="14766">630</cx:pt>
          <cx:pt idx="14767">630</cx:pt>
          <cx:pt idx="14768">630</cx:pt>
          <cx:pt idx="14769">630</cx:pt>
          <cx:pt idx="14770">630</cx:pt>
          <cx:pt idx="14771">630</cx:pt>
          <cx:pt idx="14772">630</cx:pt>
          <cx:pt idx="14773">630</cx:pt>
          <cx:pt idx="14774">630</cx:pt>
          <cx:pt idx="14775">630</cx:pt>
          <cx:pt idx="14776">630</cx:pt>
          <cx:pt idx="14777">630</cx:pt>
          <cx:pt idx="14778">630</cx:pt>
          <cx:pt idx="14779">630</cx:pt>
          <cx:pt idx="14780">630</cx:pt>
          <cx:pt idx="14781">630</cx:pt>
          <cx:pt idx="14782">630</cx:pt>
          <cx:pt idx="14783">630</cx:pt>
          <cx:pt idx="14784">630</cx:pt>
          <cx:pt idx="14785">630</cx:pt>
          <cx:pt idx="14786">630</cx:pt>
          <cx:pt idx="14787">630</cx:pt>
          <cx:pt idx="14788">630</cx:pt>
          <cx:pt idx="14789">630</cx:pt>
          <cx:pt idx="14790">630</cx:pt>
          <cx:pt idx="14791">630</cx:pt>
          <cx:pt idx="14792">630</cx:pt>
          <cx:pt idx="14793">630</cx:pt>
          <cx:pt idx="14794">630</cx:pt>
          <cx:pt idx="14795">630</cx:pt>
          <cx:pt idx="14796">630</cx:pt>
          <cx:pt idx="14797">630</cx:pt>
          <cx:pt idx="14798">630</cx:pt>
          <cx:pt idx="14799">630</cx:pt>
          <cx:pt idx="14800">630</cx:pt>
          <cx:pt idx="14801">630</cx:pt>
          <cx:pt idx="14802">630</cx:pt>
          <cx:pt idx="14803">630</cx:pt>
          <cx:pt idx="14804">630</cx:pt>
          <cx:pt idx="14805">630</cx:pt>
          <cx:pt idx="14806">630</cx:pt>
          <cx:pt idx="14807">630</cx:pt>
          <cx:pt idx="14808">630</cx:pt>
          <cx:pt idx="14809">630</cx:pt>
          <cx:pt idx="14810">630</cx:pt>
          <cx:pt idx="14811">630</cx:pt>
          <cx:pt idx="14812">630</cx:pt>
          <cx:pt idx="14813">630</cx:pt>
          <cx:pt idx="14814">630</cx:pt>
          <cx:pt idx="14815">630</cx:pt>
          <cx:pt idx="14816">630</cx:pt>
          <cx:pt idx="14817">630</cx:pt>
          <cx:pt idx="14818">630</cx:pt>
          <cx:pt idx="14819">630</cx:pt>
          <cx:pt idx="14820">630</cx:pt>
          <cx:pt idx="14821">640</cx:pt>
          <cx:pt idx="14822">640</cx:pt>
          <cx:pt idx="14823">640</cx:pt>
          <cx:pt idx="14824">640</cx:pt>
          <cx:pt idx="14825">640</cx:pt>
          <cx:pt idx="14826">640</cx:pt>
          <cx:pt idx="14827">640</cx:pt>
          <cx:pt idx="14828">640</cx:pt>
          <cx:pt idx="14829">640</cx:pt>
          <cx:pt idx="14830">640</cx:pt>
          <cx:pt idx="14831">640</cx:pt>
          <cx:pt idx="14832">640</cx:pt>
          <cx:pt idx="14833">640</cx:pt>
          <cx:pt idx="14834">640</cx:pt>
          <cx:pt idx="14835">640</cx:pt>
          <cx:pt idx="14836">640</cx:pt>
          <cx:pt idx="14837">640</cx:pt>
          <cx:pt idx="14838">640</cx:pt>
          <cx:pt idx="14839">640</cx:pt>
          <cx:pt idx="14840">640</cx:pt>
          <cx:pt idx="14841">640</cx:pt>
          <cx:pt idx="14842">640</cx:pt>
          <cx:pt idx="14843">640</cx:pt>
          <cx:pt idx="14844">640</cx:pt>
          <cx:pt idx="14845">640</cx:pt>
          <cx:pt idx="14846">640</cx:pt>
          <cx:pt idx="14847">640</cx:pt>
          <cx:pt idx="14848">640</cx:pt>
          <cx:pt idx="14849">640</cx:pt>
          <cx:pt idx="14850">640</cx:pt>
          <cx:pt idx="14851">640</cx:pt>
          <cx:pt idx="14852">640</cx:pt>
          <cx:pt idx="14853">640</cx:pt>
          <cx:pt idx="14854">640</cx:pt>
          <cx:pt idx="14855">640</cx:pt>
          <cx:pt idx="14856">640</cx:pt>
          <cx:pt idx="14857">640</cx:pt>
          <cx:pt idx="14858">640</cx:pt>
          <cx:pt idx="14859">640</cx:pt>
          <cx:pt idx="14860">640</cx:pt>
          <cx:pt idx="14861">640</cx:pt>
          <cx:pt idx="14862">640</cx:pt>
          <cx:pt idx="14863">640</cx:pt>
          <cx:pt idx="14864">640</cx:pt>
          <cx:pt idx="14865">640</cx:pt>
          <cx:pt idx="14866">640</cx:pt>
          <cx:pt idx="14867">640</cx:pt>
          <cx:pt idx="14868">640</cx:pt>
          <cx:pt idx="14869">640</cx:pt>
          <cx:pt idx="14870">640</cx:pt>
          <cx:pt idx="14871">640</cx:pt>
          <cx:pt idx="14872">640</cx:pt>
          <cx:pt idx="14873">640</cx:pt>
          <cx:pt idx="14874">640</cx:pt>
          <cx:pt idx="14875">640</cx:pt>
          <cx:pt idx="14876">640</cx:pt>
          <cx:pt idx="14877">640</cx:pt>
          <cx:pt idx="14878">640</cx:pt>
          <cx:pt idx="14879">640</cx:pt>
          <cx:pt idx="14880">640</cx:pt>
          <cx:pt idx="14881">640</cx:pt>
          <cx:pt idx="14882">640</cx:pt>
          <cx:pt idx="14883">640</cx:pt>
          <cx:pt idx="14884">640</cx:pt>
          <cx:pt idx="14885">640</cx:pt>
          <cx:pt idx="14886">640</cx:pt>
          <cx:pt idx="14887">640</cx:pt>
          <cx:pt idx="14888">640</cx:pt>
          <cx:pt idx="14889">640</cx:pt>
          <cx:pt idx="14890">640</cx:pt>
          <cx:pt idx="14891">640</cx:pt>
          <cx:pt idx="14892">640</cx:pt>
          <cx:pt idx="14893">640</cx:pt>
          <cx:pt idx="14894">640</cx:pt>
          <cx:pt idx="14895">640</cx:pt>
          <cx:pt idx="14896">640</cx:pt>
          <cx:pt idx="14897">640</cx:pt>
          <cx:pt idx="14898">640</cx:pt>
          <cx:pt idx="14899">640</cx:pt>
          <cx:pt idx="14900">640</cx:pt>
          <cx:pt idx="14901">640</cx:pt>
          <cx:pt idx="14902">640</cx:pt>
          <cx:pt idx="14903">640</cx:pt>
          <cx:pt idx="14904">640</cx:pt>
          <cx:pt idx="14905">640</cx:pt>
          <cx:pt idx="14906">640</cx:pt>
          <cx:pt idx="14907">640</cx:pt>
          <cx:pt idx="14908">640</cx:pt>
          <cx:pt idx="14909">640</cx:pt>
          <cx:pt idx="14910">640</cx:pt>
          <cx:pt idx="14911">640</cx:pt>
          <cx:pt idx="14912">640</cx:pt>
          <cx:pt idx="14913">640</cx:pt>
          <cx:pt idx="14914">640</cx:pt>
          <cx:pt idx="14915">640</cx:pt>
          <cx:pt idx="14916">640</cx:pt>
          <cx:pt idx="14917">640</cx:pt>
          <cx:pt idx="14918">640</cx:pt>
          <cx:pt idx="14919">640</cx:pt>
          <cx:pt idx="14920">640</cx:pt>
          <cx:pt idx="14921">640</cx:pt>
          <cx:pt idx="14922">640</cx:pt>
          <cx:pt idx="14923">640</cx:pt>
          <cx:pt idx="14924">640</cx:pt>
          <cx:pt idx="14925">640</cx:pt>
          <cx:pt idx="14926">640</cx:pt>
          <cx:pt idx="14927">640</cx:pt>
          <cx:pt idx="14928">640</cx:pt>
          <cx:pt idx="14929">640</cx:pt>
          <cx:pt idx="14930">640</cx:pt>
          <cx:pt idx="14931">640</cx:pt>
          <cx:pt idx="14932">640</cx:pt>
          <cx:pt idx="14933">640</cx:pt>
          <cx:pt idx="14934">640</cx:pt>
          <cx:pt idx="14935">640</cx:pt>
          <cx:pt idx="14936">640</cx:pt>
          <cx:pt idx="14937">640</cx:pt>
          <cx:pt idx="14938">640</cx:pt>
          <cx:pt idx="14939">640</cx:pt>
          <cx:pt idx="14940">640</cx:pt>
          <cx:pt idx="14941">640</cx:pt>
          <cx:pt idx="14942">640</cx:pt>
          <cx:pt idx="14943">640</cx:pt>
          <cx:pt idx="14944">640</cx:pt>
          <cx:pt idx="14945">640</cx:pt>
          <cx:pt idx="14946">640</cx:pt>
          <cx:pt idx="14947">640</cx:pt>
          <cx:pt idx="14948">640</cx:pt>
          <cx:pt idx="14949">640</cx:pt>
          <cx:pt idx="14950">640</cx:pt>
          <cx:pt idx="14951">640</cx:pt>
          <cx:pt idx="14952">640</cx:pt>
          <cx:pt idx="14953">640</cx:pt>
          <cx:pt idx="14954">640</cx:pt>
          <cx:pt idx="14955">640</cx:pt>
          <cx:pt idx="14956">640</cx:pt>
          <cx:pt idx="14957">640</cx:pt>
          <cx:pt idx="14958">640</cx:pt>
          <cx:pt idx="14959">640</cx:pt>
          <cx:pt idx="14960">640</cx:pt>
          <cx:pt idx="14961">640</cx:pt>
          <cx:pt idx="14962">640</cx:pt>
          <cx:pt idx="14963">640</cx:pt>
          <cx:pt idx="14964">640</cx:pt>
          <cx:pt idx="14965">640</cx:pt>
          <cx:pt idx="14966">640</cx:pt>
          <cx:pt idx="14967">640</cx:pt>
          <cx:pt idx="14968">640</cx:pt>
          <cx:pt idx="14969">640</cx:pt>
          <cx:pt idx="14970">640</cx:pt>
          <cx:pt idx="14971">640</cx:pt>
          <cx:pt idx="14972">640</cx:pt>
          <cx:pt idx="14973">640</cx:pt>
          <cx:pt idx="14974">640</cx:pt>
          <cx:pt idx="14975">640</cx:pt>
          <cx:pt idx="14976">640</cx:pt>
          <cx:pt idx="14977">640</cx:pt>
          <cx:pt idx="14978">640</cx:pt>
          <cx:pt idx="14979">640</cx:pt>
          <cx:pt idx="14980">640</cx:pt>
          <cx:pt idx="14981">640</cx:pt>
          <cx:pt idx="14982">640</cx:pt>
          <cx:pt idx="14983">640</cx:pt>
          <cx:pt idx="14984">640</cx:pt>
          <cx:pt idx="14985">640</cx:pt>
          <cx:pt idx="14986">640</cx:pt>
          <cx:pt idx="14987">650</cx:pt>
          <cx:pt idx="14988">650</cx:pt>
          <cx:pt idx="14989">650</cx:pt>
          <cx:pt idx="14990">650</cx:pt>
          <cx:pt idx="14991">650</cx:pt>
          <cx:pt idx="14992">650</cx:pt>
          <cx:pt idx="14993">650</cx:pt>
          <cx:pt idx="14994">650</cx:pt>
          <cx:pt idx="14995">650</cx:pt>
          <cx:pt idx="14996">650</cx:pt>
          <cx:pt idx="14997">650</cx:pt>
          <cx:pt idx="14998">650</cx:pt>
          <cx:pt idx="14999">650</cx:pt>
          <cx:pt idx="15000">650</cx:pt>
          <cx:pt idx="15001">650</cx:pt>
          <cx:pt idx="15002">650</cx:pt>
          <cx:pt idx="15003">650</cx:pt>
          <cx:pt idx="15004">650</cx:pt>
          <cx:pt idx="15005">650</cx:pt>
          <cx:pt idx="15006">650</cx:pt>
          <cx:pt idx="15007">650</cx:pt>
          <cx:pt idx="15008">650</cx:pt>
          <cx:pt idx="15009">650</cx:pt>
          <cx:pt idx="15010">650</cx:pt>
          <cx:pt idx="15011">650</cx:pt>
          <cx:pt idx="15012">650</cx:pt>
          <cx:pt idx="15013">650</cx:pt>
          <cx:pt idx="15014">650</cx:pt>
          <cx:pt idx="15015">650</cx:pt>
          <cx:pt idx="15016">650</cx:pt>
          <cx:pt idx="15017">650</cx:pt>
          <cx:pt idx="15018">650</cx:pt>
          <cx:pt idx="15019">650</cx:pt>
          <cx:pt idx="15020">650</cx:pt>
          <cx:pt idx="15021">650</cx:pt>
          <cx:pt idx="15022">650</cx:pt>
          <cx:pt idx="15023">650</cx:pt>
          <cx:pt idx="15024">650</cx:pt>
          <cx:pt idx="15025">650</cx:pt>
          <cx:pt idx="15026">650</cx:pt>
          <cx:pt idx="15027">650</cx:pt>
          <cx:pt idx="15028">650</cx:pt>
          <cx:pt idx="15029">650</cx:pt>
          <cx:pt idx="15030">650</cx:pt>
          <cx:pt idx="15031">650</cx:pt>
          <cx:pt idx="15032">650</cx:pt>
          <cx:pt idx="15033">650</cx:pt>
          <cx:pt idx="15034">650</cx:pt>
          <cx:pt idx="15035">650</cx:pt>
          <cx:pt idx="15036">650</cx:pt>
          <cx:pt idx="15037">650</cx:pt>
          <cx:pt idx="15038">650</cx:pt>
          <cx:pt idx="15039">650</cx:pt>
          <cx:pt idx="15040">650</cx:pt>
          <cx:pt idx="15041">650</cx:pt>
          <cx:pt idx="15042">650</cx:pt>
          <cx:pt idx="15043">650</cx:pt>
          <cx:pt idx="15044">650</cx:pt>
          <cx:pt idx="15045">650</cx:pt>
          <cx:pt idx="15046">650</cx:pt>
          <cx:pt idx="15047">650</cx:pt>
          <cx:pt idx="15048">650</cx:pt>
          <cx:pt idx="15049">650</cx:pt>
          <cx:pt idx="15050">650</cx:pt>
          <cx:pt idx="15051">650</cx:pt>
          <cx:pt idx="15052">650</cx:pt>
          <cx:pt idx="15053">650</cx:pt>
          <cx:pt idx="15054">650</cx:pt>
          <cx:pt idx="15055">650</cx:pt>
          <cx:pt idx="15056">650</cx:pt>
          <cx:pt idx="15057">650</cx:pt>
          <cx:pt idx="15058">650</cx:pt>
          <cx:pt idx="15059">650</cx:pt>
          <cx:pt idx="15060">650</cx:pt>
          <cx:pt idx="15061">650</cx:pt>
          <cx:pt idx="15062">650</cx:pt>
          <cx:pt idx="15063">650</cx:pt>
          <cx:pt idx="15064">650</cx:pt>
          <cx:pt idx="15065">650</cx:pt>
          <cx:pt idx="15066">650</cx:pt>
          <cx:pt idx="15067">650</cx:pt>
          <cx:pt idx="15068">650</cx:pt>
          <cx:pt idx="15069">650</cx:pt>
          <cx:pt idx="15070">650</cx:pt>
          <cx:pt idx="15071">650</cx:pt>
          <cx:pt idx="15072">650</cx:pt>
          <cx:pt idx="15073">650</cx:pt>
          <cx:pt idx="15074">650</cx:pt>
          <cx:pt idx="15075">650</cx:pt>
          <cx:pt idx="15076">650</cx:pt>
          <cx:pt idx="15077">650</cx:pt>
          <cx:pt idx="15078">650</cx:pt>
          <cx:pt idx="15079">650</cx:pt>
          <cx:pt idx="15080">650</cx:pt>
          <cx:pt idx="15081">650</cx:pt>
          <cx:pt idx="15082">650</cx:pt>
          <cx:pt idx="15083">650</cx:pt>
          <cx:pt idx="15084">650</cx:pt>
          <cx:pt idx="15085">650</cx:pt>
          <cx:pt idx="15086">650</cx:pt>
          <cx:pt idx="15087">650</cx:pt>
          <cx:pt idx="15088">650</cx:pt>
          <cx:pt idx="15089">650</cx:pt>
          <cx:pt idx="15090">650</cx:pt>
          <cx:pt idx="15091">650</cx:pt>
          <cx:pt idx="15092">650</cx:pt>
          <cx:pt idx="15093">650</cx:pt>
          <cx:pt idx="15094">650</cx:pt>
          <cx:pt idx="15095">650</cx:pt>
          <cx:pt idx="15096">650</cx:pt>
          <cx:pt idx="15097">650</cx:pt>
          <cx:pt idx="15098">650</cx:pt>
          <cx:pt idx="15099">650</cx:pt>
          <cx:pt idx="15100">650</cx:pt>
          <cx:pt idx="15101">650</cx:pt>
          <cx:pt idx="15102">650</cx:pt>
          <cx:pt idx="15103">650</cx:pt>
          <cx:pt idx="15104">650</cx:pt>
          <cx:pt idx="15105">650</cx:pt>
          <cx:pt idx="15106">650</cx:pt>
          <cx:pt idx="15107">650</cx:pt>
          <cx:pt idx="15108">650</cx:pt>
          <cx:pt idx="15109">650</cx:pt>
          <cx:pt idx="15110">650</cx:pt>
          <cx:pt idx="15111">650</cx:pt>
          <cx:pt idx="15112">650</cx:pt>
          <cx:pt idx="15113">650</cx:pt>
          <cx:pt idx="15114">650</cx:pt>
          <cx:pt idx="15115">650</cx:pt>
          <cx:pt idx="15116">650</cx:pt>
          <cx:pt idx="15117">650</cx:pt>
          <cx:pt idx="15118">650</cx:pt>
          <cx:pt idx="15119">650</cx:pt>
          <cx:pt idx="15120">650</cx:pt>
          <cx:pt idx="15121">650</cx:pt>
          <cx:pt idx="15122">650</cx:pt>
          <cx:pt idx="15123">650</cx:pt>
          <cx:pt idx="15124">650</cx:pt>
          <cx:pt idx="15125">650</cx:pt>
          <cx:pt idx="15126">650</cx:pt>
          <cx:pt idx="15127">650</cx:pt>
          <cx:pt idx="15128">650</cx:pt>
          <cx:pt idx="15129">650</cx:pt>
          <cx:pt idx="15130">650</cx:pt>
          <cx:pt idx="15131">650</cx:pt>
          <cx:pt idx="15132">650</cx:pt>
          <cx:pt idx="15133">650</cx:pt>
          <cx:pt idx="15134">650</cx:pt>
          <cx:pt idx="15135">650</cx:pt>
          <cx:pt idx="15136">650</cx:pt>
          <cx:pt idx="15137">650</cx:pt>
          <cx:pt idx="15138">650</cx:pt>
          <cx:pt idx="15139">650</cx:pt>
          <cx:pt idx="15140">650</cx:pt>
          <cx:pt idx="15141">650</cx:pt>
          <cx:pt idx="15142">650</cx:pt>
          <cx:pt idx="15143">650</cx:pt>
          <cx:pt idx="15144">650</cx:pt>
          <cx:pt idx="15145">650</cx:pt>
          <cx:pt idx="15146">650</cx:pt>
          <cx:pt idx="15147">650</cx:pt>
          <cx:pt idx="15148">660</cx:pt>
          <cx:pt idx="15149">660</cx:pt>
          <cx:pt idx="15150">660</cx:pt>
          <cx:pt idx="15151">660</cx:pt>
          <cx:pt idx="15152">660</cx:pt>
          <cx:pt idx="15153">660</cx:pt>
          <cx:pt idx="15154">660</cx:pt>
          <cx:pt idx="15155">660</cx:pt>
          <cx:pt idx="15156">660</cx:pt>
          <cx:pt idx="15157">660</cx:pt>
          <cx:pt idx="15158">660</cx:pt>
          <cx:pt idx="15159">660</cx:pt>
          <cx:pt idx="15160">660</cx:pt>
          <cx:pt idx="15161">660</cx:pt>
          <cx:pt idx="15162">660</cx:pt>
          <cx:pt idx="15163">660</cx:pt>
          <cx:pt idx="15164">660</cx:pt>
          <cx:pt idx="15165">660</cx:pt>
          <cx:pt idx="15166">660</cx:pt>
          <cx:pt idx="15167">660</cx:pt>
          <cx:pt idx="15168">660</cx:pt>
          <cx:pt idx="15169">660</cx:pt>
          <cx:pt idx="15170">660</cx:pt>
          <cx:pt idx="15171">660</cx:pt>
          <cx:pt idx="15172">660</cx:pt>
          <cx:pt idx="15173">660</cx:pt>
          <cx:pt idx="15174">660</cx:pt>
          <cx:pt idx="15175">660</cx:pt>
          <cx:pt idx="15176">660</cx:pt>
          <cx:pt idx="15177">660</cx:pt>
          <cx:pt idx="15178">660</cx:pt>
          <cx:pt idx="15179">660</cx:pt>
          <cx:pt idx="15180">660</cx:pt>
          <cx:pt idx="15181">660</cx:pt>
          <cx:pt idx="15182">660</cx:pt>
          <cx:pt idx="15183">660</cx:pt>
          <cx:pt idx="15184">660</cx:pt>
          <cx:pt idx="15185">660</cx:pt>
          <cx:pt idx="15186">660</cx:pt>
          <cx:pt idx="15187">660</cx:pt>
          <cx:pt idx="15188">660</cx:pt>
          <cx:pt idx="15189">660</cx:pt>
          <cx:pt idx="15190">660</cx:pt>
          <cx:pt idx="15191">660</cx:pt>
          <cx:pt idx="15192">660</cx:pt>
          <cx:pt idx="15193">660</cx:pt>
          <cx:pt idx="15194">660</cx:pt>
          <cx:pt idx="15195">660</cx:pt>
          <cx:pt idx="15196">660</cx:pt>
          <cx:pt idx="15197">660</cx:pt>
          <cx:pt idx="15198">660</cx:pt>
          <cx:pt idx="15199">660</cx:pt>
          <cx:pt idx="15200">660</cx:pt>
          <cx:pt idx="15201">660</cx:pt>
          <cx:pt idx="15202">660</cx:pt>
          <cx:pt idx="15203">660</cx:pt>
          <cx:pt idx="15204">660</cx:pt>
          <cx:pt idx="15205">660</cx:pt>
          <cx:pt idx="15206">660</cx:pt>
          <cx:pt idx="15207">660</cx:pt>
          <cx:pt idx="15208">660</cx:pt>
          <cx:pt idx="15209">660</cx:pt>
          <cx:pt idx="15210">660</cx:pt>
          <cx:pt idx="15211">660</cx:pt>
          <cx:pt idx="15212">660</cx:pt>
          <cx:pt idx="15213">660</cx:pt>
          <cx:pt idx="15214">660</cx:pt>
          <cx:pt idx="15215">660</cx:pt>
          <cx:pt idx="15216">660</cx:pt>
          <cx:pt idx="15217">660</cx:pt>
          <cx:pt idx="15218">660</cx:pt>
          <cx:pt idx="15219">660</cx:pt>
          <cx:pt idx="15220">660</cx:pt>
          <cx:pt idx="15221">660</cx:pt>
          <cx:pt idx="15222">660</cx:pt>
          <cx:pt idx="15223">660</cx:pt>
          <cx:pt idx="15224">660</cx:pt>
          <cx:pt idx="15225">660</cx:pt>
          <cx:pt idx="15226">660</cx:pt>
          <cx:pt idx="15227">660</cx:pt>
          <cx:pt idx="15228">660</cx:pt>
          <cx:pt idx="15229">660</cx:pt>
          <cx:pt idx="15230">660</cx:pt>
          <cx:pt idx="15231">660</cx:pt>
          <cx:pt idx="15232">660</cx:pt>
          <cx:pt idx="15233">660</cx:pt>
          <cx:pt idx="15234">660</cx:pt>
          <cx:pt idx="15235">660</cx:pt>
          <cx:pt idx="15236">660</cx:pt>
          <cx:pt idx="15237">660</cx:pt>
          <cx:pt idx="15238">660</cx:pt>
          <cx:pt idx="15239">660</cx:pt>
          <cx:pt idx="15240">660</cx:pt>
          <cx:pt idx="15241">660</cx:pt>
          <cx:pt idx="15242">660</cx:pt>
          <cx:pt idx="15243">660</cx:pt>
          <cx:pt idx="15244">660</cx:pt>
          <cx:pt idx="15245">660</cx:pt>
          <cx:pt idx="15246">660</cx:pt>
          <cx:pt idx="15247">660</cx:pt>
          <cx:pt idx="15248">660</cx:pt>
          <cx:pt idx="15249">660</cx:pt>
          <cx:pt idx="15250">660</cx:pt>
          <cx:pt idx="15251">660</cx:pt>
          <cx:pt idx="15252">660</cx:pt>
          <cx:pt idx="15253">660</cx:pt>
          <cx:pt idx="15254">660</cx:pt>
          <cx:pt idx="15255">660</cx:pt>
          <cx:pt idx="15256">660</cx:pt>
          <cx:pt idx="15257">660</cx:pt>
          <cx:pt idx="15258">660</cx:pt>
          <cx:pt idx="15259">660</cx:pt>
          <cx:pt idx="15260">660</cx:pt>
          <cx:pt idx="15261">660</cx:pt>
          <cx:pt idx="15262">670</cx:pt>
          <cx:pt idx="15263">670</cx:pt>
          <cx:pt idx="15264">670</cx:pt>
          <cx:pt idx="15265">670</cx:pt>
          <cx:pt idx="15266">670</cx:pt>
          <cx:pt idx="15267">670</cx:pt>
          <cx:pt idx="15268">670</cx:pt>
          <cx:pt idx="15269">670</cx:pt>
          <cx:pt idx="15270">670</cx:pt>
          <cx:pt idx="15271">670</cx:pt>
          <cx:pt idx="15272">670</cx:pt>
          <cx:pt idx="15273">670</cx:pt>
          <cx:pt idx="15274">670</cx:pt>
          <cx:pt idx="15275">670</cx:pt>
          <cx:pt idx="15276">670</cx:pt>
          <cx:pt idx="15277">670</cx:pt>
          <cx:pt idx="15278">670</cx:pt>
          <cx:pt idx="15279">670</cx:pt>
          <cx:pt idx="15280">670</cx:pt>
          <cx:pt idx="15281">670</cx:pt>
          <cx:pt idx="15282">670</cx:pt>
          <cx:pt idx="15283">670</cx:pt>
          <cx:pt idx="15284">670</cx:pt>
          <cx:pt idx="15285">670</cx:pt>
          <cx:pt idx="15286">670</cx:pt>
          <cx:pt idx="15287">670</cx:pt>
          <cx:pt idx="15288">670</cx:pt>
          <cx:pt idx="15289">670</cx:pt>
          <cx:pt idx="15290">670</cx:pt>
          <cx:pt idx="15291">670</cx:pt>
          <cx:pt idx="15292">670</cx:pt>
          <cx:pt idx="15293">670</cx:pt>
          <cx:pt idx="15294">670</cx:pt>
          <cx:pt idx="15295">670</cx:pt>
          <cx:pt idx="15296">670</cx:pt>
          <cx:pt idx="15297">670</cx:pt>
          <cx:pt idx="15298">670</cx:pt>
          <cx:pt idx="15299">670</cx:pt>
          <cx:pt idx="15300">670</cx:pt>
          <cx:pt idx="15301">670</cx:pt>
          <cx:pt idx="15302">670</cx:pt>
          <cx:pt idx="15303">670</cx:pt>
          <cx:pt idx="15304">670</cx:pt>
          <cx:pt idx="15305">670</cx:pt>
          <cx:pt idx="15306">670</cx:pt>
          <cx:pt idx="15307">670</cx:pt>
          <cx:pt idx="15308">670</cx:pt>
          <cx:pt idx="15309">670</cx:pt>
          <cx:pt idx="15310">670</cx:pt>
          <cx:pt idx="15311">670</cx:pt>
          <cx:pt idx="15312">670</cx:pt>
          <cx:pt idx="15313">670</cx:pt>
          <cx:pt idx="15314">670</cx:pt>
          <cx:pt idx="15315">670</cx:pt>
          <cx:pt idx="15316">670</cx:pt>
          <cx:pt idx="15317">670</cx:pt>
          <cx:pt idx="15318">670</cx:pt>
          <cx:pt idx="15319">670</cx:pt>
          <cx:pt idx="15320">670</cx:pt>
          <cx:pt idx="15321">670</cx:pt>
          <cx:pt idx="15322">670</cx:pt>
          <cx:pt idx="15323">670</cx:pt>
          <cx:pt idx="15324">670</cx:pt>
          <cx:pt idx="15325">670</cx:pt>
          <cx:pt idx="15326">670</cx:pt>
          <cx:pt idx="15327">670</cx:pt>
          <cx:pt idx="15328">670</cx:pt>
          <cx:pt idx="15329">670</cx:pt>
          <cx:pt idx="15330">670</cx:pt>
          <cx:pt idx="15331">670</cx:pt>
          <cx:pt idx="15332">670</cx:pt>
          <cx:pt idx="15333">670</cx:pt>
          <cx:pt idx="15334">670</cx:pt>
          <cx:pt idx="15335">670</cx:pt>
          <cx:pt idx="15336">670</cx:pt>
          <cx:pt idx="15337">670</cx:pt>
          <cx:pt idx="15338">670</cx:pt>
          <cx:pt idx="15339">670</cx:pt>
          <cx:pt idx="15340">680</cx:pt>
          <cx:pt idx="15341">680</cx:pt>
          <cx:pt idx="15342">680</cx:pt>
          <cx:pt idx="15343">680</cx:pt>
          <cx:pt idx="15344">680</cx:pt>
          <cx:pt idx="15345">680</cx:pt>
          <cx:pt idx="15346">680</cx:pt>
          <cx:pt idx="15347">680</cx:pt>
          <cx:pt idx="15348">680</cx:pt>
          <cx:pt idx="15349">680</cx:pt>
          <cx:pt idx="15350">680</cx:pt>
          <cx:pt idx="15351">680</cx:pt>
          <cx:pt idx="15352">680</cx:pt>
          <cx:pt idx="15353">680</cx:pt>
          <cx:pt idx="15354">680</cx:pt>
          <cx:pt idx="15355">680</cx:pt>
          <cx:pt idx="15356">680</cx:pt>
          <cx:pt idx="15357">680</cx:pt>
          <cx:pt idx="15358">680</cx:pt>
          <cx:pt idx="15359">680</cx:pt>
          <cx:pt idx="15360">680</cx:pt>
          <cx:pt idx="15361">680</cx:pt>
          <cx:pt idx="15362">680</cx:pt>
          <cx:pt idx="15363">680</cx:pt>
          <cx:pt idx="15364">680</cx:pt>
          <cx:pt idx="15365">680</cx:pt>
          <cx:pt idx="15366">680</cx:pt>
          <cx:pt idx="15367">680</cx:pt>
          <cx:pt idx="15368">680</cx:pt>
          <cx:pt idx="15369">680</cx:pt>
          <cx:pt idx="15370">680</cx:pt>
          <cx:pt idx="15371">680</cx:pt>
          <cx:pt idx="15372">680</cx:pt>
          <cx:pt idx="15373">680</cx:pt>
          <cx:pt idx="15374">680</cx:pt>
          <cx:pt idx="15375">680</cx:pt>
          <cx:pt idx="15376">680</cx:pt>
          <cx:pt idx="15377">680</cx:pt>
          <cx:pt idx="15378">680</cx:pt>
          <cx:pt idx="15379">680</cx:pt>
          <cx:pt idx="15380">680</cx:pt>
          <cx:pt idx="15381">680</cx:pt>
          <cx:pt idx="15382">680</cx:pt>
          <cx:pt idx="15383">680</cx:pt>
          <cx:pt idx="15384">680</cx:pt>
          <cx:pt idx="15385">680</cx:pt>
          <cx:pt idx="15386">680</cx:pt>
          <cx:pt idx="15387">680</cx:pt>
          <cx:pt idx="15388">680</cx:pt>
          <cx:pt idx="15389">680</cx:pt>
          <cx:pt idx="15390">680</cx:pt>
          <cx:pt idx="15391">680</cx:pt>
          <cx:pt idx="15392">680</cx:pt>
          <cx:pt idx="15393">680</cx:pt>
          <cx:pt idx="15394">680</cx:pt>
          <cx:pt idx="15395">680</cx:pt>
          <cx:pt idx="15396">680</cx:pt>
          <cx:pt idx="15397">680</cx:pt>
          <cx:pt idx="15398">680</cx:pt>
          <cx:pt idx="15399">680</cx:pt>
          <cx:pt idx="15400">680</cx:pt>
          <cx:pt idx="15401">680</cx:pt>
          <cx:pt idx="15402">680</cx:pt>
          <cx:pt idx="15403">680</cx:pt>
          <cx:pt idx="15404">680</cx:pt>
          <cx:pt idx="15405">680</cx:pt>
          <cx:pt idx="15406">680</cx:pt>
          <cx:pt idx="15407">680</cx:pt>
          <cx:pt idx="15408">680</cx:pt>
          <cx:pt idx="15409">690</cx:pt>
          <cx:pt idx="15410">690</cx:pt>
          <cx:pt idx="15411">690</cx:pt>
          <cx:pt idx="15412">690</cx:pt>
          <cx:pt idx="15413">690</cx:pt>
          <cx:pt idx="15414">690</cx:pt>
          <cx:pt idx="15415">690</cx:pt>
          <cx:pt idx="15416">690</cx:pt>
          <cx:pt idx="15417">690</cx:pt>
          <cx:pt idx="15418">690</cx:pt>
          <cx:pt idx="15419">690</cx:pt>
          <cx:pt idx="15420">690</cx:pt>
          <cx:pt idx="15421">690</cx:pt>
          <cx:pt idx="15422">690</cx:pt>
          <cx:pt idx="15423">690</cx:pt>
          <cx:pt idx="15424">690</cx:pt>
          <cx:pt idx="15425">690</cx:pt>
          <cx:pt idx="15426">690</cx:pt>
          <cx:pt idx="15427">690</cx:pt>
          <cx:pt idx="15428">690</cx:pt>
          <cx:pt idx="15429">690</cx:pt>
          <cx:pt idx="15430">690</cx:pt>
          <cx:pt idx="15431">690</cx:pt>
          <cx:pt idx="15432">690</cx:pt>
          <cx:pt idx="15433">690</cx:pt>
          <cx:pt idx="15434">690</cx:pt>
          <cx:pt idx="15435">690</cx:pt>
          <cx:pt idx="15436">690</cx:pt>
          <cx:pt idx="15437">690</cx:pt>
          <cx:pt idx="15438">690</cx:pt>
          <cx:pt idx="15439">690</cx:pt>
          <cx:pt idx="15440">690</cx:pt>
          <cx:pt idx="15441">690</cx:pt>
          <cx:pt idx="15442">690</cx:pt>
          <cx:pt idx="15443">690</cx:pt>
          <cx:pt idx="15444">690</cx:pt>
          <cx:pt idx="15445">690</cx:pt>
          <cx:pt idx="15446">690</cx:pt>
          <cx:pt idx="15447">690</cx:pt>
          <cx:pt idx="15448">690</cx:pt>
          <cx:pt idx="15449">700</cx:pt>
          <cx:pt idx="15450">700</cx:pt>
          <cx:pt idx="15451">700</cx:pt>
          <cx:pt idx="15452">700</cx:pt>
          <cx:pt idx="15453">700</cx:pt>
          <cx:pt idx="15454">700</cx:pt>
          <cx:pt idx="15455">700</cx:pt>
          <cx:pt idx="15456">700</cx:pt>
          <cx:pt idx="15457">700</cx:pt>
          <cx:pt idx="15458">700</cx:pt>
          <cx:pt idx="15459">700</cx:pt>
          <cx:pt idx="15460">700</cx:pt>
          <cx:pt idx="15461">700</cx:pt>
          <cx:pt idx="15462">700</cx:pt>
          <cx:pt idx="15463">700</cx:pt>
          <cx:pt idx="15464">700</cx:pt>
          <cx:pt idx="15465">700</cx:pt>
          <cx:pt idx="15466">700</cx:pt>
          <cx:pt idx="15467">700</cx:pt>
          <cx:pt idx="15468">700</cx:pt>
          <cx:pt idx="15469">700</cx:pt>
          <cx:pt idx="15470">700</cx:pt>
          <cx:pt idx="15471">700</cx:pt>
          <cx:pt idx="15472">700</cx:pt>
          <cx:pt idx="15473">710</cx:pt>
          <cx:pt idx="15474">710</cx:pt>
          <cx:pt idx="15475">710</cx:pt>
          <cx:pt idx="15476">710</cx:pt>
          <cx:pt idx="15477">710</cx:pt>
          <cx:pt idx="15478">710</cx:pt>
          <cx:pt idx="15479">710</cx:pt>
          <cx:pt idx="15480">710</cx:pt>
          <cx:pt idx="15481">710</cx:pt>
          <cx:pt idx="15482">710</cx:pt>
          <cx:pt idx="15483">720</cx:pt>
          <cx:pt idx="15484">720</cx:pt>
          <cx:pt idx="15485">720</cx:pt>
          <cx:pt idx="15486">720</cx:pt>
          <cx:pt idx="15487">720</cx:pt>
          <cx:pt idx="15488">720</cx:pt>
          <cx:pt idx="15489">720</cx:pt>
          <cx:pt idx="15490">720</cx:pt>
          <cx:pt idx="15491">720</cx:pt>
          <cx:pt idx="15492">720</cx:pt>
          <cx:pt idx="15493">720</cx:pt>
          <cx:pt idx="15494">720</cx:pt>
          <cx:pt idx="15495">720</cx:pt>
          <cx:pt idx="15496">720</cx:pt>
          <cx:pt idx="15497">720</cx:pt>
          <cx:pt idx="15498">730</cx:pt>
          <cx:pt idx="15499">730</cx:pt>
          <cx:pt idx="15500">730</cx:pt>
          <cx:pt idx="15501">760</cx:pt>
          <cx:pt idx="15502">760</cx:pt>
          <cx:pt idx="15503">770</cx:pt>
          <cx:pt idx="15504">770</cx:pt>
          <cx:pt idx="15505">780</cx:pt>
          <cx:pt idx="15506">780</cx:pt>
          <cx:pt idx="15507">780</cx:pt>
          <cx:pt idx="15508">790</cx:pt>
          <cx:pt idx="15509">470</cx:pt>
          <cx:pt idx="15510">500</cx:pt>
          <cx:pt idx="15511">500</cx:pt>
          <cx:pt idx="15512">500</cx:pt>
          <cx:pt idx="15513">510</cx:pt>
          <cx:pt idx="15514">510</cx:pt>
          <cx:pt idx="15515">510</cx:pt>
          <cx:pt idx="15516">510</cx:pt>
          <cx:pt idx="15517">510</cx:pt>
          <cx:pt idx="15518">520</cx:pt>
          <cx:pt idx="15519">520</cx:pt>
          <cx:pt idx="15520">520</cx:pt>
          <cx:pt idx="15521">520</cx:pt>
          <cx:pt idx="15522">520</cx:pt>
          <cx:pt idx="15523">520</cx:pt>
          <cx:pt idx="15524">530</cx:pt>
          <cx:pt idx="15525">530</cx:pt>
          <cx:pt idx="15526">530</cx:pt>
          <cx:pt idx="15527">530</cx:pt>
          <cx:pt idx="15528">540</cx:pt>
          <cx:pt idx="15529">540</cx:pt>
          <cx:pt idx="15530">540</cx:pt>
          <cx:pt idx="15531">540</cx:pt>
          <cx:pt idx="15532">540</cx:pt>
          <cx:pt idx="15533">550</cx:pt>
          <cx:pt idx="15534">550</cx:pt>
          <cx:pt idx="15535">550</cx:pt>
          <cx:pt idx="15536">550</cx:pt>
          <cx:pt idx="15537">550</cx:pt>
          <cx:pt idx="15538">560</cx:pt>
          <cx:pt idx="15539">560</cx:pt>
          <cx:pt idx="15540">560</cx:pt>
          <cx:pt idx="15541">560</cx:pt>
          <cx:pt idx="15542">560</cx:pt>
          <cx:pt idx="15543">570</cx:pt>
          <cx:pt idx="15544">570</cx:pt>
          <cx:pt idx="15545">570</cx:pt>
          <cx:pt idx="15546">570</cx:pt>
          <cx:pt idx="15547">570</cx:pt>
          <cx:pt idx="15548">570</cx:pt>
          <cx:pt idx="15549">570</cx:pt>
          <cx:pt idx="15550">570</cx:pt>
          <cx:pt idx="15551">570</cx:pt>
          <cx:pt idx="15552">570</cx:pt>
          <cx:pt idx="15553">570</cx:pt>
          <cx:pt idx="15554">570</cx:pt>
          <cx:pt idx="15555">570</cx:pt>
          <cx:pt idx="15556">580</cx:pt>
          <cx:pt idx="15557">580</cx:pt>
          <cx:pt idx="15558">580</cx:pt>
          <cx:pt idx="15559">580</cx:pt>
          <cx:pt idx="15560">580</cx:pt>
          <cx:pt idx="15561">580</cx:pt>
          <cx:pt idx="15562">580</cx:pt>
          <cx:pt idx="15563">590</cx:pt>
          <cx:pt idx="15564">590</cx:pt>
          <cx:pt idx="15565">590</cx:pt>
          <cx:pt idx="15566">590</cx:pt>
          <cx:pt idx="15567">590</cx:pt>
          <cx:pt idx="15568">590</cx:pt>
          <cx:pt idx="15569">590</cx:pt>
          <cx:pt idx="15570">590</cx:pt>
          <cx:pt idx="15571">590</cx:pt>
          <cx:pt idx="15572">590</cx:pt>
          <cx:pt idx="15573">590</cx:pt>
          <cx:pt idx="15574">590</cx:pt>
          <cx:pt idx="15575">590</cx:pt>
          <cx:pt idx="15576">590</cx:pt>
          <cx:pt idx="15577">590</cx:pt>
          <cx:pt idx="15578">600</cx:pt>
          <cx:pt idx="15579">600</cx:pt>
          <cx:pt idx="15580">600</cx:pt>
          <cx:pt idx="15581">600</cx:pt>
          <cx:pt idx="15582">600</cx:pt>
          <cx:pt idx="15583">600</cx:pt>
          <cx:pt idx="15584">600</cx:pt>
          <cx:pt idx="15585">600</cx:pt>
          <cx:pt idx="15586">600</cx:pt>
          <cx:pt idx="15587">600</cx:pt>
          <cx:pt idx="15588">600</cx:pt>
          <cx:pt idx="15589">600</cx:pt>
          <cx:pt idx="15590">600</cx:pt>
          <cx:pt idx="15591">600</cx:pt>
          <cx:pt idx="15592">600</cx:pt>
          <cx:pt idx="15593">610</cx:pt>
          <cx:pt idx="15594">610</cx:pt>
          <cx:pt idx="15595">610</cx:pt>
          <cx:pt idx="15596">610</cx:pt>
          <cx:pt idx="15597">610</cx:pt>
          <cx:pt idx="15598">610</cx:pt>
          <cx:pt idx="15599">610</cx:pt>
          <cx:pt idx="15600">610</cx:pt>
          <cx:pt idx="15601">610</cx:pt>
          <cx:pt idx="15602">620</cx:pt>
          <cx:pt idx="15603">620</cx:pt>
          <cx:pt idx="15604">620</cx:pt>
          <cx:pt idx="15605">620</cx:pt>
          <cx:pt idx="15606">620</cx:pt>
          <cx:pt idx="15607">620</cx:pt>
          <cx:pt idx="15608">620</cx:pt>
          <cx:pt idx="15609">620</cx:pt>
          <cx:pt idx="15610">620</cx:pt>
          <cx:pt idx="15611">620</cx:pt>
          <cx:pt idx="15612">620</cx:pt>
          <cx:pt idx="15613">620</cx:pt>
          <cx:pt idx="15614">620</cx:pt>
          <cx:pt idx="15615">620</cx:pt>
          <cx:pt idx="15616">630</cx:pt>
          <cx:pt idx="15617">630</cx:pt>
          <cx:pt idx="15618">630</cx:pt>
          <cx:pt idx="15619">630</cx:pt>
          <cx:pt idx="15620">630</cx:pt>
          <cx:pt idx="15621">630</cx:pt>
          <cx:pt idx="15622">630</cx:pt>
          <cx:pt idx="15623">630</cx:pt>
          <cx:pt idx="15624">640</cx:pt>
          <cx:pt idx="15625">640</cx:pt>
          <cx:pt idx="15626">640</cx:pt>
          <cx:pt idx="15627">650</cx:pt>
          <cx:pt idx="15628">650</cx:pt>
          <cx:pt idx="15629">650</cx:pt>
          <cx:pt idx="15630">650</cx:pt>
          <cx:pt idx="15631">650</cx:pt>
          <cx:pt idx="15632">660</cx:pt>
          <cx:pt idx="15633">660</cx:pt>
          <cx:pt idx="15634">660</cx:pt>
          <cx:pt idx="15635">660</cx:pt>
          <cx:pt idx="15636">660</cx:pt>
          <cx:pt idx="15637">660</cx:pt>
          <cx:pt idx="15638">670</cx:pt>
          <cx:pt idx="15639">670</cx:pt>
          <cx:pt idx="15640">670</cx:pt>
          <cx:pt idx="15641">670</cx:pt>
          <cx:pt idx="15642">670</cx:pt>
          <cx:pt idx="15643">670</cx:pt>
          <cx:pt idx="15644">680</cx:pt>
          <cx:pt idx="15645">680</cx:pt>
          <cx:pt idx="15646">680</cx:pt>
          <cx:pt idx="15647">680</cx:pt>
          <cx:pt idx="15648">680</cx:pt>
          <cx:pt idx="15649">690</cx:pt>
          <cx:pt idx="15650">690</cx:pt>
          <cx:pt idx="15651">710</cx:pt>
          <cx:pt idx="15652">720</cx:pt>
          <cx:pt idx="15653">720</cx:pt>
          <cx:pt idx="15654">730</cx:pt>
          <cx:pt idx="15655">750</cx:pt>
          <cx:pt idx="15656">480</cx:pt>
          <cx:pt idx="15657">480</cx:pt>
          <cx:pt idx="15658">590</cx:pt>
          <cx:pt idx="15659">535</cx:pt>
          <cx:pt idx="15660">560</cx:pt>
          <cx:pt idx="15661">590</cx:pt>
          <cx:pt idx="15662">590</cx:pt>
          <cx:pt idx="15663">525</cx:pt>
          <cx:pt idx="15664">525</cx:pt>
          <cx:pt idx="15665">535</cx:pt>
          <cx:pt idx="15666">550</cx:pt>
          <cx:pt idx="15667">550</cx:pt>
          <cx:pt idx="15668">575</cx:pt>
          <cx:pt idx="15669">575</cx:pt>
          <cx:pt idx="15670">590</cx:pt>
          <cx:pt idx="15671">590</cx:pt>
          <cx:pt idx="15672">612</cx:pt>
          <cx:pt idx="15673">620</cx:pt>
          <cx:pt idx="15674">620</cx:pt>
          <cx:pt idx="15675">635</cx:pt>
          <cx:pt idx="15676">580</cx:pt>
          <cx:pt idx="15677">590</cx:pt>
          <cx:pt idx="15678">590</cx:pt>
          <cx:pt idx="15679">600</cx:pt>
          <cx:pt idx="15680">472</cx:pt>
          <cx:pt idx="15681">472</cx:pt>
          <cx:pt idx="15682">476</cx:pt>
          <cx:pt idx="15683">476</cx:pt>
          <cx:pt idx="15684">490</cx:pt>
          <cx:pt idx="15685">490</cx:pt>
          <cx:pt idx="15686">534</cx:pt>
          <cx:pt idx="15687">534</cx:pt>
          <cx:pt idx="15688">543</cx:pt>
          <cx:pt idx="15689">545</cx:pt>
          <cx:pt idx="15690">546</cx:pt>
          <cx:pt idx="15691">546</cx:pt>
          <cx:pt idx="15692">549</cx:pt>
          <cx:pt idx="15693">550</cx:pt>
          <cx:pt idx="15694">550</cx:pt>
          <cx:pt idx="15695">568</cx:pt>
          <cx:pt idx="15696">573</cx:pt>
          <cx:pt idx="15697">573</cx:pt>
          <cx:pt idx="15698">575</cx:pt>
          <cx:pt idx="15699">575</cx:pt>
          <cx:pt idx="15700">576</cx:pt>
          <cx:pt idx="15701">576</cx:pt>
          <cx:pt idx="15702">580</cx:pt>
          <cx:pt idx="15703">580</cx:pt>
          <cx:pt idx="15704">582</cx:pt>
          <cx:pt idx="15705">582</cx:pt>
          <cx:pt idx="15706">582</cx:pt>
          <cx:pt idx="15707">582</cx:pt>
          <cx:pt idx="15708">582</cx:pt>
          <cx:pt idx="15709">590</cx:pt>
          <cx:pt idx="15710">595</cx:pt>
          <cx:pt idx="15711">595</cx:pt>
          <cx:pt idx="15712">616</cx:pt>
          <cx:pt idx="15713">616</cx:pt>
          <cx:pt idx="15714">626</cx:pt>
          <cx:pt idx="15715">626</cx:pt>
          <cx:pt idx="15716">629</cx:pt>
          <cx:pt idx="15717">629</cx:pt>
          <cx:pt idx="15718">630</cx:pt>
          <cx:pt idx="15719">630</cx:pt>
          <cx:pt idx="15720">635</cx:pt>
          <cx:pt idx="15721">635</cx:pt>
          <cx:pt idx="15722">635</cx:pt>
          <cx:pt idx="15723">645</cx:pt>
          <cx:pt idx="15724">665</cx:pt>
          <cx:pt idx="15725">665</cx:pt>
          <cx:pt idx="15726">590</cx:pt>
          <cx:pt idx="15727">590</cx:pt>
          <cx:pt idx="15728">576</cx:pt>
          <cx:pt idx="15729">576</cx:pt>
          <cx:pt idx="15730">592</cx:pt>
          <cx:pt idx="15731">592</cx:pt>
          <cx:pt idx="15732">488</cx:pt>
          <cx:pt idx="15733">488</cx:pt>
          <cx:pt idx="15734">595</cx:pt>
          <cx:pt idx="15735">595</cx:pt>
          <cx:pt idx="15736">570</cx:pt>
          <cx:pt idx="15737">576</cx:pt>
          <cx:pt idx="15738">576</cx:pt>
          <cx:pt idx="15739">528</cx:pt>
          <cx:pt idx="15740">600</cx:pt>
          <cx:pt idx="15741">600</cx:pt>
          <cx:pt idx="15742">602</cx:pt>
          <cx:pt idx="15743">602</cx:pt>
          <cx:pt idx="15744">665</cx:pt>
          <cx:pt idx="15745">665</cx:pt>
          <cx:pt idx="15746">580</cx:pt>
          <cx:pt idx="15747">590</cx:pt>
          <cx:pt idx="15748">600</cx:pt>
          <cx:pt idx="15749">600</cx:pt>
          <cx:pt idx="15750">610</cx:pt>
          <cx:pt idx="15751">610</cx:pt>
          <cx:pt idx="15752">670</cx:pt>
          <cx:pt idx="15753">670</cx:pt>
          <cx:pt idx="15754">440</cx:pt>
          <cx:pt idx="15755">460</cx:pt>
          <cx:pt idx="15756">460</cx:pt>
          <cx:pt idx="15757">470</cx:pt>
          <cx:pt idx="15758">480</cx:pt>
          <cx:pt idx="15759">480</cx:pt>
          <cx:pt idx="15760">480</cx:pt>
          <cx:pt idx="15761">480</cx:pt>
          <cx:pt idx="15762">490</cx:pt>
          <cx:pt idx="15763">490</cx:pt>
          <cx:pt idx="15764">490</cx:pt>
          <cx:pt idx="15765">490</cx:pt>
          <cx:pt idx="15766">500</cx:pt>
          <cx:pt idx="15767">500</cx:pt>
          <cx:pt idx="15768">500</cx:pt>
          <cx:pt idx="15769">500</cx:pt>
          <cx:pt idx="15770">500</cx:pt>
          <cx:pt idx="15771">500</cx:pt>
          <cx:pt idx="15772">510</cx:pt>
          <cx:pt idx="15773">510</cx:pt>
          <cx:pt idx="15774">510</cx:pt>
          <cx:pt idx="15775">510</cx:pt>
          <cx:pt idx="15776">510</cx:pt>
          <cx:pt idx="15777">510</cx:pt>
          <cx:pt idx="15778">510</cx:pt>
          <cx:pt idx="15779">510</cx:pt>
          <cx:pt idx="15780">510</cx:pt>
          <cx:pt idx="15781">510</cx:pt>
          <cx:pt idx="15782">510</cx:pt>
          <cx:pt idx="15783">520</cx:pt>
          <cx:pt idx="15784">520</cx:pt>
          <cx:pt idx="15785">520</cx:pt>
          <cx:pt idx="15786">520</cx:pt>
          <cx:pt idx="15787">520</cx:pt>
          <cx:pt idx="15788">520</cx:pt>
          <cx:pt idx="15789">520</cx:pt>
          <cx:pt idx="15790">520</cx:pt>
          <cx:pt idx="15791">520</cx:pt>
          <cx:pt idx="15792">520</cx:pt>
          <cx:pt idx="15793">520</cx:pt>
          <cx:pt idx="15794">520</cx:pt>
          <cx:pt idx="15795">520</cx:pt>
          <cx:pt idx="15796">520</cx:pt>
          <cx:pt idx="15797">520</cx:pt>
          <cx:pt idx="15798">520</cx:pt>
          <cx:pt idx="15799">530</cx:pt>
          <cx:pt idx="15800">530</cx:pt>
          <cx:pt idx="15801">530</cx:pt>
          <cx:pt idx="15802">530</cx:pt>
          <cx:pt idx="15803">530</cx:pt>
          <cx:pt idx="15804">530</cx:pt>
          <cx:pt idx="15805">530</cx:pt>
          <cx:pt idx="15806">530</cx:pt>
          <cx:pt idx="15807">530</cx:pt>
          <cx:pt idx="15808">530</cx:pt>
          <cx:pt idx="15809">530</cx:pt>
          <cx:pt idx="15810">530</cx:pt>
          <cx:pt idx="15811">530</cx:pt>
          <cx:pt idx="15812">530</cx:pt>
          <cx:pt idx="15813">530</cx:pt>
          <cx:pt idx="15814">530</cx:pt>
          <cx:pt idx="15815">530</cx:pt>
          <cx:pt idx="15816">530</cx:pt>
          <cx:pt idx="15817">540</cx:pt>
          <cx:pt idx="15818">540</cx:pt>
          <cx:pt idx="15819">540</cx:pt>
          <cx:pt idx="15820">540</cx:pt>
          <cx:pt idx="15821">540</cx:pt>
          <cx:pt idx="15822">540</cx:pt>
          <cx:pt idx="15823">540</cx:pt>
          <cx:pt idx="15824">540</cx:pt>
          <cx:pt idx="15825">540</cx:pt>
          <cx:pt idx="15826">540</cx:pt>
          <cx:pt idx="15827">540</cx:pt>
          <cx:pt idx="15828">540</cx:pt>
          <cx:pt idx="15829">540</cx:pt>
          <cx:pt idx="15830">540</cx:pt>
          <cx:pt idx="15831">540</cx:pt>
          <cx:pt idx="15832">540</cx:pt>
          <cx:pt idx="15833">540</cx:pt>
          <cx:pt idx="15834">540</cx:pt>
          <cx:pt idx="15835">540</cx:pt>
          <cx:pt idx="15836">540</cx:pt>
          <cx:pt idx="15837">550</cx:pt>
          <cx:pt idx="15838">550</cx:pt>
          <cx:pt idx="15839">550</cx:pt>
          <cx:pt idx="15840">550</cx:pt>
          <cx:pt idx="15841">550</cx:pt>
          <cx:pt idx="15842">550</cx:pt>
          <cx:pt idx="15843">550</cx:pt>
          <cx:pt idx="15844">550</cx:pt>
          <cx:pt idx="15845">550</cx:pt>
          <cx:pt idx="15846">550</cx:pt>
          <cx:pt idx="15847">550</cx:pt>
          <cx:pt idx="15848">550</cx:pt>
          <cx:pt idx="15849">550</cx:pt>
          <cx:pt idx="15850">560</cx:pt>
          <cx:pt idx="15851">560</cx:pt>
          <cx:pt idx="15852">560</cx:pt>
          <cx:pt idx="15853">560</cx:pt>
          <cx:pt idx="15854">560</cx:pt>
          <cx:pt idx="15855">560</cx:pt>
          <cx:pt idx="15856">560</cx:pt>
          <cx:pt idx="15857">560</cx:pt>
          <cx:pt idx="15858">560</cx:pt>
          <cx:pt idx="15859">560</cx:pt>
          <cx:pt idx="15860">560</cx:pt>
          <cx:pt idx="15861">560</cx:pt>
          <cx:pt idx="15862">560</cx:pt>
          <cx:pt idx="15863">560</cx:pt>
          <cx:pt idx="15864">560</cx:pt>
          <cx:pt idx="15865">560</cx:pt>
          <cx:pt idx="15866">560</cx:pt>
          <cx:pt idx="15867">560</cx:pt>
          <cx:pt idx="15868">560</cx:pt>
          <cx:pt idx="15869">560</cx:pt>
          <cx:pt idx="15870">560</cx:pt>
          <cx:pt idx="15871">560</cx:pt>
          <cx:pt idx="15872">560</cx:pt>
          <cx:pt idx="15873">560</cx:pt>
          <cx:pt idx="15874">560</cx:pt>
          <cx:pt idx="15875">560</cx:pt>
          <cx:pt idx="15876">560</cx:pt>
          <cx:pt idx="15877">570</cx:pt>
          <cx:pt idx="15878">570</cx:pt>
          <cx:pt idx="15879">570</cx:pt>
          <cx:pt idx="15880">570</cx:pt>
          <cx:pt idx="15881">570</cx:pt>
          <cx:pt idx="15882">570</cx:pt>
          <cx:pt idx="15883">570</cx:pt>
          <cx:pt idx="15884">570</cx:pt>
          <cx:pt idx="15885">570</cx:pt>
          <cx:pt idx="15886">570</cx:pt>
          <cx:pt idx="15887">570</cx:pt>
          <cx:pt idx="15888">570</cx:pt>
          <cx:pt idx="15889">570</cx:pt>
          <cx:pt idx="15890">570</cx:pt>
          <cx:pt idx="15891">570</cx:pt>
          <cx:pt idx="15892">570</cx:pt>
          <cx:pt idx="15893">570</cx:pt>
          <cx:pt idx="15894">570</cx:pt>
          <cx:pt idx="15895">580</cx:pt>
          <cx:pt idx="15896">580</cx:pt>
          <cx:pt idx="15897">580</cx:pt>
          <cx:pt idx="15898">580</cx:pt>
          <cx:pt idx="15899">580</cx:pt>
          <cx:pt idx="15900">580</cx:pt>
          <cx:pt idx="15901">580</cx:pt>
          <cx:pt idx="15902">580</cx:pt>
          <cx:pt idx="15903">580</cx:pt>
          <cx:pt idx="15904">580</cx:pt>
          <cx:pt idx="15905">580</cx:pt>
          <cx:pt idx="15906">580</cx:pt>
          <cx:pt idx="15907">580</cx:pt>
          <cx:pt idx="15908">580</cx:pt>
          <cx:pt idx="15909">580</cx:pt>
          <cx:pt idx="15910">580</cx:pt>
          <cx:pt idx="15911">580</cx:pt>
          <cx:pt idx="15912">580</cx:pt>
          <cx:pt idx="15913">580</cx:pt>
          <cx:pt idx="15914">580</cx:pt>
          <cx:pt idx="15915">580</cx:pt>
          <cx:pt idx="15916">580</cx:pt>
          <cx:pt idx="15917">590</cx:pt>
          <cx:pt idx="15918">590</cx:pt>
          <cx:pt idx="15919">590</cx:pt>
          <cx:pt idx="15920">590</cx:pt>
          <cx:pt idx="15921">590</cx:pt>
          <cx:pt idx="15922">590</cx:pt>
          <cx:pt idx="15923">590</cx:pt>
          <cx:pt idx="15924">590</cx:pt>
          <cx:pt idx="15925">590</cx:pt>
          <cx:pt idx="15926">590</cx:pt>
          <cx:pt idx="15927">590</cx:pt>
          <cx:pt idx="15928">590</cx:pt>
          <cx:pt idx="15929">590</cx:pt>
          <cx:pt idx="15930">590</cx:pt>
          <cx:pt idx="15931">590</cx:pt>
          <cx:pt idx="15932">590</cx:pt>
          <cx:pt idx="15933">590</cx:pt>
          <cx:pt idx="15934">600</cx:pt>
          <cx:pt idx="15935">600</cx:pt>
          <cx:pt idx="15936">600</cx:pt>
          <cx:pt idx="15937">600</cx:pt>
          <cx:pt idx="15938">600</cx:pt>
          <cx:pt idx="15939">600</cx:pt>
          <cx:pt idx="15940">600</cx:pt>
          <cx:pt idx="15941">600</cx:pt>
          <cx:pt idx="15942">600</cx:pt>
          <cx:pt idx="15943">600</cx:pt>
          <cx:pt idx="15944">600</cx:pt>
          <cx:pt idx="15945">600</cx:pt>
          <cx:pt idx="15946">600</cx:pt>
          <cx:pt idx="15947">600</cx:pt>
          <cx:pt idx="15948">600</cx:pt>
          <cx:pt idx="15949">600</cx:pt>
          <cx:pt idx="15950">600</cx:pt>
          <cx:pt idx="15951">600</cx:pt>
          <cx:pt idx="15952">600</cx:pt>
          <cx:pt idx="15953">600</cx:pt>
          <cx:pt idx="15954">610</cx:pt>
          <cx:pt idx="15955">610</cx:pt>
          <cx:pt idx="15956">610</cx:pt>
          <cx:pt idx="15957">610</cx:pt>
          <cx:pt idx="15958">610</cx:pt>
          <cx:pt idx="15959">610</cx:pt>
          <cx:pt idx="15960">610</cx:pt>
          <cx:pt idx="15961">610</cx:pt>
          <cx:pt idx="15962">610</cx:pt>
          <cx:pt idx="15963">610</cx:pt>
          <cx:pt idx="15964">610</cx:pt>
          <cx:pt idx="15965">610</cx:pt>
          <cx:pt idx="15966">610</cx:pt>
          <cx:pt idx="15967">610</cx:pt>
          <cx:pt idx="15968">610</cx:pt>
          <cx:pt idx="15969">610</cx:pt>
          <cx:pt idx="15970">620</cx:pt>
          <cx:pt idx="15971">620</cx:pt>
          <cx:pt idx="15972">620</cx:pt>
          <cx:pt idx="15973">620</cx:pt>
          <cx:pt idx="15974">620</cx:pt>
          <cx:pt idx="15975">620</cx:pt>
          <cx:pt idx="15976">620</cx:pt>
          <cx:pt idx="15977">620</cx:pt>
          <cx:pt idx="15978">620</cx:pt>
          <cx:pt idx="15979">620</cx:pt>
          <cx:pt idx="15980">620</cx:pt>
          <cx:pt idx="15981">620</cx:pt>
          <cx:pt idx="15982">620</cx:pt>
          <cx:pt idx="15983">620</cx:pt>
          <cx:pt idx="15984">620</cx:pt>
          <cx:pt idx="15985">620</cx:pt>
          <cx:pt idx="15986">620</cx:pt>
          <cx:pt idx="15987">620</cx:pt>
          <cx:pt idx="15988">630</cx:pt>
          <cx:pt idx="15989">630</cx:pt>
          <cx:pt idx="15990">630</cx:pt>
          <cx:pt idx="15991">630</cx:pt>
          <cx:pt idx="15992">630</cx:pt>
          <cx:pt idx="15993">630</cx:pt>
          <cx:pt idx="15994">630</cx:pt>
          <cx:pt idx="15995">630</cx:pt>
          <cx:pt idx="15996">630</cx:pt>
          <cx:pt idx="15997">630</cx:pt>
          <cx:pt idx="15998">640</cx:pt>
          <cx:pt idx="15999">640</cx:pt>
          <cx:pt idx="16000">640</cx:pt>
          <cx:pt idx="16001">640</cx:pt>
          <cx:pt idx="16002">640</cx:pt>
          <cx:pt idx="16003">640</cx:pt>
          <cx:pt idx="16004">640</cx:pt>
          <cx:pt idx="16005">640</cx:pt>
          <cx:pt idx="16006">640</cx:pt>
          <cx:pt idx="16007">640</cx:pt>
          <cx:pt idx="16008">640</cx:pt>
          <cx:pt idx="16009">640</cx:pt>
          <cx:pt idx="16010">650</cx:pt>
          <cx:pt idx="16011">650</cx:pt>
          <cx:pt idx="16012">650</cx:pt>
          <cx:pt idx="16013">650</cx:pt>
          <cx:pt idx="16014">650</cx:pt>
          <cx:pt idx="16015">650</cx:pt>
          <cx:pt idx="16016">650</cx:pt>
          <cx:pt idx="16017">650</cx:pt>
          <cx:pt idx="16018">650</cx:pt>
          <cx:pt idx="16019">650</cx:pt>
          <cx:pt idx="16020">650</cx:pt>
          <cx:pt idx="16021">660</cx:pt>
          <cx:pt idx="16022">660</cx:pt>
          <cx:pt idx="16023">660</cx:pt>
          <cx:pt idx="16024">660</cx:pt>
          <cx:pt idx="16025">660</cx:pt>
          <cx:pt idx="16026">660</cx:pt>
          <cx:pt idx="16027">660</cx:pt>
          <cx:pt idx="16028">660</cx:pt>
          <cx:pt idx="16029">660</cx:pt>
          <cx:pt idx="16030">670</cx:pt>
          <cx:pt idx="16031">670</cx:pt>
          <cx:pt idx="16032">670</cx:pt>
          <cx:pt idx="16033">680</cx:pt>
          <cx:pt idx="16034">680</cx:pt>
          <cx:pt idx="16035">680</cx:pt>
          <cx:pt idx="16036">700</cx:pt>
          <cx:pt idx="16037">800</cx:pt>
          <cx:pt idx="16038">800</cx:pt>
          <cx:pt idx="16039">400</cx:pt>
          <cx:pt idx="16040">400</cx:pt>
          <cx:pt idx="16041">450</cx:pt>
          <cx:pt idx="16042">450</cx:pt>
          <cx:pt idx="16043">460</cx:pt>
          <cx:pt idx="16044">460</cx:pt>
          <cx:pt idx="16045">460</cx:pt>
          <cx:pt idx="16046">460</cx:pt>
          <cx:pt idx="16047">460</cx:pt>
          <cx:pt idx="16048">470</cx:pt>
          <cx:pt idx="16049">470</cx:pt>
          <cx:pt idx="16050">470</cx:pt>
          <cx:pt idx="16051">470</cx:pt>
          <cx:pt idx="16052">470</cx:pt>
          <cx:pt idx="16053">470</cx:pt>
          <cx:pt idx="16054">470</cx:pt>
          <cx:pt idx="16055">480</cx:pt>
          <cx:pt idx="16056">480</cx:pt>
          <cx:pt idx="16057">480</cx:pt>
          <cx:pt idx="16058">480</cx:pt>
          <cx:pt idx="16059">480</cx:pt>
          <cx:pt idx="16060">480</cx:pt>
          <cx:pt idx="16061">480</cx:pt>
          <cx:pt idx="16062">480</cx:pt>
          <cx:pt idx="16063">480</cx:pt>
          <cx:pt idx="16064">490</cx:pt>
          <cx:pt idx="16065">490</cx:pt>
          <cx:pt idx="16066">490</cx:pt>
          <cx:pt idx="16067">490</cx:pt>
          <cx:pt idx="16068">490</cx:pt>
          <cx:pt idx="16069">490</cx:pt>
          <cx:pt idx="16070">500</cx:pt>
          <cx:pt idx="16071">500</cx:pt>
          <cx:pt idx="16072">500</cx:pt>
          <cx:pt idx="16073">500</cx:pt>
          <cx:pt idx="16074">500</cx:pt>
          <cx:pt idx="16075">500</cx:pt>
          <cx:pt idx="16076">500</cx:pt>
          <cx:pt idx="16077">500</cx:pt>
          <cx:pt idx="16078">500</cx:pt>
          <cx:pt idx="16079">500</cx:pt>
          <cx:pt idx="16080">500</cx:pt>
          <cx:pt idx="16081">500</cx:pt>
          <cx:pt idx="16082">500</cx:pt>
          <cx:pt idx="16083">500</cx:pt>
          <cx:pt idx="16084">500</cx:pt>
          <cx:pt idx="16085">500</cx:pt>
          <cx:pt idx="16086">500</cx:pt>
          <cx:pt idx="16087">510</cx:pt>
          <cx:pt idx="16088">510</cx:pt>
          <cx:pt idx="16089">510</cx:pt>
          <cx:pt idx="16090">510</cx:pt>
          <cx:pt idx="16091">510</cx:pt>
          <cx:pt idx="16092">510</cx:pt>
          <cx:pt idx="16093">510</cx:pt>
          <cx:pt idx="16094">510</cx:pt>
          <cx:pt idx="16095">510</cx:pt>
          <cx:pt idx="16096">510</cx:pt>
          <cx:pt idx="16097">510</cx:pt>
          <cx:pt idx="16098">510</cx:pt>
          <cx:pt idx="16099">510</cx:pt>
          <cx:pt idx="16100">510</cx:pt>
          <cx:pt idx="16101">510</cx:pt>
          <cx:pt idx="16102">510</cx:pt>
          <cx:pt idx="16103">510</cx:pt>
          <cx:pt idx="16104">510</cx:pt>
          <cx:pt idx="16105">510</cx:pt>
          <cx:pt idx="16106">510</cx:pt>
          <cx:pt idx="16107">510</cx:pt>
          <cx:pt idx="16108">510</cx:pt>
          <cx:pt idx="16109">510</cx:pt>
          <cx:pt idx="16110">520</cx:pt>
          <cx:pt idx="16111">520</cx:pt>
          <cx:pt idx="16112">520</cx:pt>
          <cx:pt idx="16113">520</cx:pt>
          <cx:pt idx="16114">520</cx:pt>
          <cx:pt idx="16115">520</cx:pt>
          <cx:pt idx="16116">520</cx:pt>
          <cx:pt idx="16117">520</cx:pt>
          <cx:pt idx="16118">520</cx:pt>
          <cx:pt idx="16119">520</cx:pt>
          <cx:pt idx="16120">520</cx:pt>
          <cx:pt idx="16121">520</cx:pt>
          <cx:pt idx="16122">520</cx:pt>
          <cx:pt idx="16123">520</cx:pt>
          <cx:pt idx="16124">520</cx:pt>
          <cx:pt idx="16125">520</cx:pt>
          <cx:pt idx="16126">520</cx:pt>
          <cx:pt idx="16127">520</cx:pt>
          <cx:pt idx="16128">520</cx:pt>
          <cx:pt idx="16129">520</cx:pt>
          <cx:pt idx="16130">520</cx:pt>
          <cx:pt idx="16131">520</cx:pt>
          <cx:pt idx="16132">520</cx:pt>
          <cx:pt idx="16133">520</cx:pt>
          <cx:pt idx="16134">520</cx:pt>
          <cx:pt idx="16135">520</cx:pt>
          <cx:pt idx="16136">520</cx:pt>
          <cx:pt idx="16137">520</cx:pt>
          <cx:pt idx="16138">520</cx:pt>
          <cx:pt idx="16139">520</cx:pt>
          <cx:pt idx="16140">520</cx:pt>
          <cx:pt idx="16141">520</cx:pt>
          <cx:pt idx="16142">520</cx:pt>
          <cx:pt idx="16143">520</cx:pt>
          <cx:pt idx="16144">520</cx:pt>
          <cx:pt idx="16145">520</cx:pt>
          <cx:pt idx="16146">520</cx:pt>
          <cx:pt idx="16147">520</cx:pt>
          <cx:pt idx="16148">520</cx:pt>
          <cx:pt idx="16149">520</cx:pt>
          <cx:pt idx="16150">520</cx:pt>
          <cx:pt idx="16151">530</cx:pt>
          <cx:pt idx="16152">530</cx:pt>
          <cx:pt idx="16153">530</cx:pt>
          <cx:pt idx="16154">530</cx:pt>
          <cx:pt idx="16155">530</cx:pt>
          <cx:pt idx="16156">530</cx:pt>
          <cx:pt idx="16157">530</cx:pt>
          <cx:pt idx="16158">530</cx:pt>
          <cx:pt idx="16159">530</cx:pt>
          <cx:pt idx="16160">530</cx:pt>
          <cx:pt idx="16161">530</cx:pt>
          <cx:pt idx="16162">530</cx:pt>
          <cx:pt idx="16163">530</cx:pt>
          <cx:pt idx="16164">530</cx:pt>
          <cx:pt idx="16165">530</cx:pt>
          <cx:pt idx="16166">530</cx:pt>
          <cx:pt idx="16167">530</cx:pt>
          <cx:pt idx="16168">530</cx:pt>
          <cx:pt idx="16169">530</cx:pt>
          <cx:pt idx="16170">530</cx:pt>
          <cx:pt idx="16171">530</cx:pt>
          <cx:pt idx="16172">530</cx:pt>
          <cx:pt idx="16173">530</cx:pt>
          <cx:pt idx="16174">530</cx:pt>
          <cx:pt idx="16175">530</cx:pt>
          <cx:pt idx="16176">530</cx:pt>
          <cx:pt idx="16177">530</cx:pt>
          <cx:pt idx="16178">530</cx:pt>
          <cx:pt idx="16179">530</cx:pt>
          <cx:pt idx="16180">530</cx:pt>
          <cx:pt idx="16181">530</cx:pt>
          <cx:pt idx="16182">530</cx:pt>
          <cx:pt idx="16183">530</cx:pt>
          <cx:pt idx="16184">530</cx:pt>
          <cx:pt idx="16185">530</cx:pt>
          <cx:pt idx="16186">530</cx:pt>
          <cx:pt idx="16187">530</cx:pt>
          <cx:pt idx="16188">530</cx:pt>
          <cx:pt idx="16189">530</cx:pt>
          <cx:pt idx="16190">530</cx:pt>
          <cx:pt idx="16191">530</cx:pt>
          <cx:pt idx="16192">530</cx:pt>
          <cx:pt idx="16193">530</cx:pt>
          <cx:pt idx="16194">530</cx:pt>
          <cx:pt idx="16195">540</cx:pt>
          <cx:pt idx="16196">540</cx:pt>
          <cx:pt idx="16197">540</cx:pt>
          <cx:pt idx="16198">540</cx:pt>
          <cx:pt idx="16199">540</cx:pt>
          <cx:pt idx="16200">540</cx:pt>
          <cx:pt idx="16201">540</cx:pt>
          <cx:pt idx="16202">540</cx:pt>
          <cx:pt idx="16203">540</cx:pt>
          <cx:pt idx="16204">540</cx:pt>
          <cx:pt idx="16205">540</cx:pt>
          <cx:pt idx="16206">540</cx:pt>
          <cx:pt idx="16207">540</cx:pt>
          <cx:pt idx="16208">540</cx:pt>
          <cx:pt idx="16209">540</cx:pt>
          <cx:pt idx="16210">540</cx:pt>
          <cx:pt idx="16211">540</cx:pt>
          <cx:pt idx="16212">540</cx:pt>
          <cx:pt idx="16213">540</cx:pt>
          <cx:pt idx="16214">540</cx:pt>
          <cx:pt idx="16215">540</cx:pt>
          <cx:pt idx="16216">540</cx:pt>
          <cx:pt idx="16217">540</cx:pt>
          <cx:pt idx="16218">540</cx:pt>
          <cx:pt idx="16219">540</cx:pt>
          <cx:pt idx="16220">540</cx:pt>
          <cx:pt idx="16221">540</cx:pt>
          <cx:pt idx="16222">540</cx:pt>
          <cx:pt idx="16223">540</cx:pt>
          <cx:pt idx="16224">540</cx:pt>
          <cx:pt idx="16225">540</cx:pt>
          <cx:pt idx="16226">540</cx:pt>
          <cx:pt idx="16227">540</cx:pt>
          <cx:pt idx="16228">540</cx:pt>
          <cx:pt idx="16229">540</cx:pt>
          <cx:pt idx="16230">540</cx:pt>
          <cx:pt idx="16231">540</cx:pt>
          <cx:pt idx="16232">540</cx:pt>
          <cx:pt idx="16233">540</cx:pt>
          <cx:pt idx="16234">540</cx:pt>
          <cx:pt idx="16235">540</cx:pt>
          <cx:pt idx="16236">540</cx:pt>
          <cx:pt idx="16237">540</cx:pt>
          <cx:pt idx="16238">540</cx:pt>
          <cx:pt idx="16239">540</cx:pt>
          <cx:pt idx="16240">540</cx:pt>
          <cx:pt idx="16241">540</cx:pt>
          <cx:pt idx="16242">540</cx:pt>
          <cx:pt idx="16243">540</cx:pt>
          <cx:pt idx="16244">540</cx:pt>
          <cx:pt idx="16245">540</cx:pt>
          <cx:pt idx="16246">540</cx:pt>
          <cx:pt idx="16247">540</cx:pt>
          <cx:pt idx="16248">540</cx:pt>
          <cx:pt idx="16249">540</cx:pt>
          <cx:pt idx="16250">540</cx:pt>
          <cx:pt idx="16251">540</cx:pt>
          <cx:pt idx="16252">540</cx:pt>
          <cx:pt idx="16253">540</cx:pt>
          <cx:pt idx="16254">540</cx:pt>
          <cx:pt idx="16255">540</cx:pt>
          <cx:pt idx="16256">540</cx:pt>
          <cx:pt idx="16257">540</cx:pt>
          <cx:pt idx="16258">540</cx:pt>
          <cx:pt idx="16259">540</cx:pt>
          <cx:pt idx="16260">550</cx:pt>
          <cx:pt idx="16261">550</cx:pt>
          <cx:pt idx="16262">550</cx:pt>
          <cx:pt idx="16263">550</cx:pt>
          <cx:pt idx="16264">550</cx:pt>
          <cx:pt idx="16265">550</cx:pt>
          <cx:pt idx="16266">550</cx:pt>
          <cx:pt idx="16267">550</cx:pt>
          <cx:pt idx="16268">550</cx:pt>
          <cx:pt idx="16269">550</cx:pt>
          <cx:pt idx="16270">550</cx:pt>
          <cx:pt idx="16271">550</cx:pt>
          <cx:pt idx="16272">550</cx:pt>
          <cx:pt idx="16273">550</cx:pt>
          <cx:pt idx="16274">550</cx:pt>
          <cx:pt idx="16275">550</cx:pt>
          <cx:pt idx="16276">550</cx:pt>
          <cx:pt idx="16277">550</cx:pt>
          <cx:pt idx="16278">550</cx:pt>
          <cx:pt idx="16279">550</cx:pt>
          <cx:pt idx="16280">550</cx:pt>
          <cx:pt idx="16281">550</cx:pt>
          <cx:pt idx="16282">550</cx:pt>
          <cx:pt idx="16283">550</cx:pt>
          <cx:pt idx="16284">550</cx:pt>
          <cx:pt idx="16285">550</cx:pt>
          <cx:pt idx="16286">550</cx:pt>
          <cx:pt idx="16287">550</cx:pt>
          <cx:pt idx="16288">550</cx:pt>
          <cx:pt idx="16289">550</cx:pt>
          <cx:pt idx="16290">550</cx:pt>
          <cx:pt idx="16291">550</cx:pt>
          <cx:pt idx="16292">550</cx:pt>
          <cx:pt idx="16293">550</cx:pt>
          <cx:pt idx="16294">550</cx:pt>
          <cx:pt idx="16295">550</cx:pt>
          <cx:pt idx="16296">550</cx:pt>
          <cx:pt idx="16297">550</cx:pt>
          <cx:pt idx="16298">550</cx:pt>
          <cx:pt idx="16299">550</cx:pt>
          <cx:pt idx="16300">550</cx:pt>
          <cx:pt idx="16301">550</cx:pt>
          <cx:pt idx="16302">550</cx:pt>
          <cx:pt idx="16303">550</cx:pt>
          <cx:pt idx="16304">550</cx:pt>
          <cx:pt idx="16305">550</cx:pt>
          <cx:pt idx="16306">550</cx:pt>
          <cx:pt idx="16307">550</cx:pt>
          <cx:pt idx="16308">550</cx:pt>
          <cx:pt idx="16309">550</cx:pt>
          <cx:pt idx="16310">550</cx:pt>
          <cx:pt idx="16311">550</cx:pt>
          <cx:pt idx="16312">550</cx:pt>
          <cx:pt idx="16313">550</cx:pt>
          <cx:pt idx="16314">550</cx:pt>
          <cx:pt idx="16315">550</cx:pt>
          <cx:pt idx="16316">550</cx:pt>
          <cx:pt idx="16317">550</cx:pt>
          <cx:pt idx="16318">550</cx:pt>
          <cx:pt idx="16319">550</cx:pt>
          <cx:pt idx="16320">550</cx:pt>
          <cx:pt idx="16321">550</cx:pt>
          <cx:pt idx="16322">550</cx:pt>
          <cx:pt idx="16323">550</cx:pt>
          <cx:pt idx="16324">550</cx:pt>
          <cx:pt idx="16325">550</cx:pt>
          <cx:pt idx="16326">550</cx:pt>
          <cx:pt idx="16327">550</cx:pt>
          <cx:pt idx="16328">550</cx:pt>
          <cx:pt idx="16329">550</cx:pt>
          <cx:pt idx="16330">550</cx:pt>
          <cx:pt idx="16331">550</cx:pt>
          <cx:pt idx="16332">550</cx:pt>
          <cx:pt idx="16333">550</cx:pt>
          <cx:pt idx="16334">550</cx:pt>
          <cx:pt idx="16335">550</cx:pt>
          <cx:pt idx="16336">550</cx:pt>
          <cx:pt idx="16337">550</cx:pt>
          <cx:pt idx="16338">550</cx:pt>
          <cx:pt idx="16339">550</cx:pt>
          <cx:pt idx="16340">550</cx:pt>
          <cx:pt idx="16341">550</cx:pt>
          <cx:pt idx="16342">550</cx:pt>
          <cx:pt idx="16343">550</cx:pt>
          <cx:pt idx="16344">550</cx:pt>
          <cx:pt idx="16345">550</cx:pt>
          <cx:pt idx="16346">550</cx:pt>
          <cx:pt idx="16347">550</cx:pt>
          <cx:pt idx="16348">550</cx:pt>
          <cx:pt idx="16349">550</cx:pt>
          <cx:pt idx="16350">550</cx:pt>
          <cx:pt idx="16351">550</cx:pt>
          <cx:pt idx="16352">550</cx:pt>
          <cx:pt idx="16353">550</cx:pt>
          <cx:pt idx="16354">550</cx:pt>
          <cx:pt idx="16355">560</cx:pt>
          <cx:pt idx="16356">560</cx:pt>
          <cx:pt idx="16357">560</cx:pt>
          <cx:pt idx="16358">560</cx:pt>
          <cx:pt idx="16359">560</cx:pt>
          <cx:pt idx="16360">560</cx:pt>
          <cx:pt idx="16361">560</cx:pt>
          <cx:pt idx="16362">560</cx:pt>
          <cx:pt idx="16363">560</cx:pt>
          <cx:pt idx="16364">560</cx:pt>
          <cx:pt idx="16365">560</cx:pt>
          <cx:pt idx="16366">560</cx:pt>
          <cx:pt idx="16367">560</cx:pt>
          <cx:pt idx="16368">560</cx:pt>
          <cx:pt idx="16369">560</cx:pt>
          <cx:pt idx="16370">560</cx:pt>
          <cx:pt idx="16371">560</cx:pt>
          <cx:pt idx="16372">560</cx:pt>
          <cx:pt idx="16373">560</cx:pt>
          <cx:pt idx="16374">560</cx:pt>
          <cx:pt idx="16375">560</cx:pt>
          <cx:pt idx="16376">560</cx:pt>
          <cx:pt idx="16377">560</cx:pt>
          <cx:pt idx="16378">560</cx:pt>
          <cx:pt idx="16379">560</cx:pt>
          <cx:pt idx="16380">560</cx:pt>
          <cx:pt idx="16381">560</cx:pt>
          <cx:pt idx="16382">560</cx:pt>
          <cx:pt idx="16383">560</cx:pt>
          <cx:pt idx="16384">560</cx:pt>
          <cx:pt idx="16385">560</cx:pt>
          <cx:pt idx="16386">560</cx:pt>
          <cx:pt idx="16387">560</cx:pt>
          <cx:pt idx="16388">560</cx:pt>
          <cx:pt idx="16389">560</cx:pt>
          <cx:pt idx="16390">560</cx:pt>
          <cx:pt idx="16391">560</cx:pt>
          <cx:pt idx="16392">560</cx:pt>
          <cx:pt idx="16393">560</cx:pt>
          <cx:pt idx="16394">560</cx:pt>
          <cx:pt idx="16395">560</cx:pt>
          <cx:pt idx="16396">560</cx:pt>
          <cx:pt idx="16397">560</cx:pt>
          <cx:pt idx="16398">560</cx:pt>
          <cx:pt idx="16399">560</cx:pt>
          <cx:pt idx="16400">560</cx:pt>
          <cx:pt idx="16401">560</cx:pt>
          <cx:pt idx="16402">560</cx:pt>
          <cx:pt idx="16403">560</cx:pt>
          <cx:pt idx="16404">560</cx:pt>
          <cx:pt idx="16405">560</cx:pt>
          <cx:pt idx="16406">560</cx:pt>
          <cx:pt idx="16407">560</cx:pt>
          <cx:pt idx="16408">560</cx:pt>
          <cx:pt idx="16409">560</cx:pt>
          <cx:pt idx="16410">560</cx:pt>
          <cx:pt idx="16411">560</cx:pt>
          <cx:pt idx="16412">560</cx:pt>
          <cx:pt idx="16413">560</cx:pt>
          <cx:pt idx="16414">560</cx:pt>
          <cx:pt idx="16415">560</cx:pt>
          <cx:pt idx="16416">560</cx:pt>
          <cx:pt idx="16417">560</cx:pt>
          <cx:pt idx="16418">560</cx:pt>
          <cx:pt idx="16419">560</cx:pt>
          <cx:pt idx="16420">560</cx:pt>
          <cx:pt idx="16421">560</cx:pt>
          <cx:pt idx="16422">570</cx:pt>
          <cx:pt idx="16423">570</cx:pt>
          <cx:pt idx="16424">570</cx:pt>
          <cx:pt idx="16425">570</cx:pt>
          <cx:pt idx="16426">570</cx:pt>
          <cx:pt idx="16427">570</cx:pt>
          <cx:pt idx="16428">570</cx:pt>
          <cx:pt idx="16429">570</cx:pt>
          <cx:pt idx="16430">570</cx:pt>
          <cx:pt idx="16431">570</cx:pt>
          <cx:pt idx="16432">570</cx:pt>
          <cx:pt idx="16433">570</cx:pt>
          <cx:pt idx="16434">570</cx:pt>
          <cx:pt idx="16435">570</cx:pt>
          <cx:pt idx="16436">570</cx:pt>
          <cx:pt idx="16437">570</cx:pt>
          <cx:pt idx="16438">570</cx:pt>
          <cx:pt idx="16439">570</cx:pt>
          <cx:pt idx="16440">570</cx:pt>
          <cx:pt idx="16441">570</cx:pt>
          <cx:pt idx="16442">570</cx:pt>
          <cx:pt idx="16443">570</cx:pt>
          <cx:pt idx="16444">570</cx:pt>
          <cx:pt idx="16445">570</cx:pt>
          <cx:pt idx="16446">570</cx:pt>
          <cx:pt idx="16447">570</cx:pt>
          <cx:pt idx="16448">570</cx:pt>
          <cx:pt idx="16449">570</cx:pt>
          <cx:pt idx="16450">570</cx:pt>
          <cx:pt idx="16451">570</cx:pt>
          <cx:pt idx="16452">570</cx:pt>
          <cx:pt idx="16453">570</cx:pt>
          <cx:pt idx="16454">570</cx:pt>
          <cx:pt idx="16455">570</cx:pt>
          <cx:pt idx="16456">570</cx:pt>
          <cx:pt idx="16457">570</cx:pt>
          <cx:pt idx="16458">570</cx:pt>
          <cx:pt idx="16459">570</cx:pt>
          <cx:pt idx="16460">570</cx:pt>
          <cx:pt idx="16461">570</cx:pt>
          <cx:pt idx="16462">570</cx:pt>
          <cx:pt idx="16463">570</cx:pt>
          <cx:pt idx="16464">570</cx:pt>
          <cx:pt idx="16465">570</cx:pt>
          <cx:pt idx="16466">570</cx:pt>
          <cx:pt idx="16467">570</cx:pt>
          <cx:pt idx="16468">570</cx:pt>
          <cx:pt idx="16469">570</cx:pt>
          <cx:pt idx="16470">570</cx:pt>
          <cx:pt idx="16471">570</cx:pt>
          <cx:pt idx="16472">570</cx:pt>
          <cx:pt idx="16473">570</cx:pt>
          <cx:pt idx="16474">570</cx:pt>
          <cx:pt idx="16475">570</cx:pt>
          <cx:pt idx="16476">570</cx:pt>
          <cx:pt idx="16477">580</cx:pt>
          <cx:pt idx="16478">580</cx:pt>
          <cx:pt idx="16479">580</cx:pt>
          <cx:pt idx="16480">580</cx:pt>
          <cx:pt idx="16481">580</cx:pt>
          <cx:pt idx="16482">580</cx:pt>
          <cx:pt idx="16483">580</cx:pt>
          <cx:pt idx="16484">580</cx:pt>
          <cx:pt idx="16485">580</cx:pt>
          <cx:pt idx="16486">580</cx:pt>
          <cx:pt idx="16487">580</cx:pt>
          <cx:pt idx="16488">580</cx:pt>
          <cx:pt idx="16489">580</cx:pt>
          <cx:pt idx="16490">580</cx:pt>
          <cx:pt idx="16491">580</cx:pt>
          <cx:pt idx="16492">580</cx:pt>
          <cx:pt idx="16493">580</cx:pt>
          <cx:pt idx="16494">580</cx:pt>
          <cx:pt idx="16495">580</cx:pt>
          <cx:pt idx="16496">580</cx:pt>
          <cx:pt idx="16497">580</cx:pt>
          <cx:pt idx="16498">580</cx:pt>
          <cx:pt idx="16499">580</cx:pt>
          <cx:pt idx="16500">580</cx:pt>
          <cx:pt idx="16501">580</cx:pt>
          <cx:pt idx="16502">580</cx:pt>
          <cx:pt idx="16503">580</cx:pt>
          <cx:pt idx="16504">580</cx:pt>
          <cx:pt idx="16505">580</cx:pt>
          <cx:pt idx="16506">580</cx:pt>
          <cx:pt idx="16507">580</cx:pt>
          <cx:pt idx="16508">580</cx:pt>
          <cx:pt idx="16509">580</cx:pt>
          <cx:pt idx="16510">580</cx:pt>
          <cx:pt idx="16511">580</cx:pt>
          <cx:pt idx="16512">580</cx:pt>
          <cx:pt idx="16513">580</cx:pt>
          <cx:pt idx="16514">580</cx:pt>
          <cx:pt idx="16515">580</cx:pt>
          <cx:pt idx="16516">580</cx:pt>
          <cx:pt idx="16517">580</cx:pt>
          <cx:pt idx="16518">580</cx:pt>
          <cx:pt idx="16519">580</cx:pt>
          <cx:pt idx="16520">580</cx:pt>
          <cx:pt idx="16521">580</cx:pt>
          <cx:pt idx="16522">580</cx:pt>
          <cx:pt idx="16523">580</cx:pt>
          <cx:pt idx="16524">580</cx:pt>
          <cx:pt idx="16525">580</cx:pt>
          <cx:pt idx="16526">580</cx:pt>
          <cx:pt idx="16527">590</cx:pt>
          <cx:pt idx="16528">590</cx:pt>
          <cx:pt idx="16529">590</cx:pt>
          <cx:pt idx="16530">590</cx:pt>
          <cx:pt idx="16531">590</cx:pt>
          <cx:pt idx="16532">590</cx:pt>
          <cx:pt idx="16533">590</cx:pt>
          <cx:pt idx="16534">590</cx:pt>
          <cx:pt idx="16535">590</cx:pt>
          <cx:pt idx="16536">590</cx:pt>
          <cx:pt idx="16537">590</cx:pt>
          <cx:pt idx="16538">590</cx:pt>
          <cx:pt idx="16539">590</cx:pt>
          <cx:pt idx="16540">590</cx:pt>
          <cx:pt idx="16541">590</cx:pt>
          <cx:pt idx="16542">590</cx:pt>
          <cx:pt idx="16543">590</cx:pt>
          <cx:pt idx="16544">590</cx:pt>
          <cx:pt idx="16545">590</cx:pt>
          <cx:pt idx="16546">590</cx:pt>
          <cx:pt idx="16547">590</cx:pt>
          <cx:pt idx="16548">590</cx:pt>
          <cx:pt idx="16549">590</cx:pt>
          <cx:pt idx="16550">590</cx:pt>
          <cx:pt idx="16551">590</cx:pt>
          <cx:pt idx="16552">590</cx:pt>
          <cx:pt idx="16553">590</cx:pt>
          <cx:pt idx="16554">590</cx:pt>
          <cx:pt idx="16555">590</cx:pt>
          <cx:pt idx="16556">590</cx:pt>
          <cx:pt idx="16557">590</cx:pt>
          <cx:pt idx="16558">590</cx:pt>
          <cx:pt idx="16559">590</cx:pt>
          <cx:pt idx="16560">590</cx:pt>
          <cx:pt idx="16561">590</cx:pt>
          <cx:pt idx="16562">590</cx:pt>
          <cx:pt idx="16563">590</cx:pt>
          <cx:pt idx="16564">600</cx:pt>
          <cx:pt idx="16565">600</cx:pt>
          <cx:pt idx="16566">600</cx:pt>
          <cx:pt idx="16567">600</cx:pt>
          <cx:pt idx="16568">600</cx:pt>
          <cx:pt idx="16569">600</cx:pt>
          <cx:pt idx="16570">600</cx:pt>
          <cx:pt idx="16571">600</cx:pt>
          <cx:pt idx="16572">600</cx:pt>
          <cx:pt idx="16573">600</cx:pt>
          <cx:pt idx="16574">600</cx:pt>
          <cx:pt idx="16575">600</cx:pt>
          <cx:pt idx="16576">600</cx:pt>
          <cx:pt idx="16577">600</cx:pt>
          <cx:pt idx="16578">600</cx:pt>
          <cx:pt idx="16579">600</cx:pt>
          <cx:pt idx="16580">600</cx:pt>
          <cx:pt idx="16581">600</cx:pt>
          <cx:pt idx="16582">600</cx:pt>
          <cx:pt idx="16583">600</cx:pt>
          <cx:pt idx="16584">600</cx:pt>
          <cx:pt idx="16585">600</cx:pt>
          <cx:pt idx="16586">600</cx:pt>
          <cx:pt idx="16587">600</cx:pt>
          <cx:pt idx="16588">600</cx:pt>
          <cx:pt idx="16589">600</cx:pt>
          <cx:pt idx="16590">600</cx:pt>
          <cx:pt idx="16591">600</cx:pt>
          <cx:pt idx="16592">600</cx:pt>
          <cx:pt idx="16593">600</cx:pt>
          <cx:pt idx="16594">600</cx:pt>
          <cx:pt idx="16595">600</cx:pt>
          <cx:pt idx="16596">600</cx:pt>
          <cx:pt idx="16597">600</cx:pt>
          <cx:pt idx="16598">610</cx:pt>
          <cx:pt idx="16599">610</cx:pt>
          <cx:pt idx="16600">610</cx:pt>
          <cx:pt idx="16601">610</cx:pt>
          <cx:pt idx="16602">610</cx:pt>
          <cx:pt idx="16603">610</cx:pt>
          <cx:pt idx="16604">610</cx:pt>
          <cx:pt idx="16605">610</cx:pt>
          <cx:pt idx="16606">610</cx:pt>
          <cx:pt idx="16607">610</cx:pt>
          <cx:pt idx="16608">610</cx:pt>
          <cx:pt idx="16609">610</cx:pt>
          <cx:pt idx="16610">610</cx:pt>
          <cx:pt idx="16611">610</cx:pt>
          <cx:pt idx="16612">610</cx:pt>
          <cx:pt idx="16613">610</cx:pt>
          <cx:pt idx="16614">610</cx:pt>
          <cx:pt idx="16615">610</cx:pt>
          <cx:pt idx="16616">610</cx:pt>
          <cx:pt idx="16617">610</cx:pt>
          <cx:pt idx="16618">610</cx:pt>
          <cx:pt idx="16619">610</cx:pt>
          <cx:pt idx="16620">610</cx:pt>
          <cx:pt idx="16621">610</cx:pt>
          <cx:pt idx="16622">610</cx:pt>
          <cx:pt idx="16623">610</cx:pt>
          <cx:pt idx="16624">610</cx:pt>
          <cx:pt idx="16625">610</cx:pt>
          <cx:pt idx="16626">610</cx:pt>
          <cx:pt idx="16627">610</cx:pt>
          <cx:pt idx="16628">610</cx:pt>
          <cx:pt idx="16629">610</cx:pt>
          <cx:pt idx="16630">610</cx:pt>
          <cx:pt idx="16631">610</cx:pt>
          <cx:pt idx="16632">610</cx:pt>
          <cx:pt idx="16633">610</cx:pt>
          <cx:pt idx="16634">610</cx:pt>
          <cx:pt idx="16635">610</cx:pt>
          <cx:pt idx="16636">610</cx:pt>
          <cx:pt idx="16637">610</cx:pt>
          <cx:pt idx="16638">610</cx:pt>
          <cx:pt idx="16639">610</cx:pt>
          <cx:pt idx="16640">610</cx:pt>
          <cx:pt idx="16641">610</cx:pt>
          <cx:pt idx="16642">610</cx:pt>
          <cx:pt idx="16643">610</cx:pt>
          <cx:pt idx="16644">610</cx:pt>
          <cx:pt idx="16645">610</cx:pt>
          <cx:pt idx="16646">620</cx:pt>
          <cx:pt idx="16647">620</cx:pt>
          <cx:pt idx="16648">620</cx:pt>
          <cx:pt idx="16649">620</cx:pt>
          <cx:pt idx="16650">620</cx:pt>
          <cx:pt idx="16651">620</cx:pt>
          <cx:pt idx="16652">620</cx:pt>
          <cx:pt idx="16653">620</cx:pt>
          <cx:pt idx="16654">620</cx:pt>
          <cx:pt idx="16655">620</cx:pt>
          <cx:pt idx="16656">620</cx:pt>
          <cx:pt idx="16657">620</cx:pt>
          <cx:pt idx="16658">620</cx:pt>
          <cx:pt idx="16659">620</cx:pt>
          <cx:pt idx="16660">620</cx:pt>
          <cx:pt idx="16661">620</cx:pt>
          <cx:pt idx="16662">620</cx:pt>
          <cx:pt idx="16663">620</cx:pt>
          <cx:pt idx="16664">620</cx:pt>
          <cx:pt idx="16665">620</cx:pt>
          <cx:pt idx="16666">620</cx:pt>
          <cx:pt idx="16667">620</cx:pt>
          <cx:pt idx="16668">620</cx:pt>
          <cx:pt idx="16669">620</cx:pt>
          <cx:pt idx="16670">620</cx:pt>
          <cx:pt idx="16671">620</cx:pt>
          <cx:pt idx="16672">620</cx:pt>
          <cx:pt idx="16673">620</cx:pt>
          <cx:pt idx="16674">620</cx:pt>
          <cx:pt idx="16675">620</cx:pt>
          <cx:pt idx="16676">620</cx:pt>
          <cx:pt idx="16677">620</cx:pt>
          <cx:pt idx="16678">620</cx:pt>
          <cx:pt idx="16679">620</cx:pt>
          <cx:pt idx="16680">620</cx:pt>
          <cx:pt idx="16681">620</cx:pt>
          <cx:pt idx="16682">620</cx:pt>
          <cx:pt idx="16683">620</cx:pt>
          <cx:pt idx="16684">630</cx:pt>
          <cx:pt idx="16685">630</cx:pt>
          <cx:pt idx="16686">630</cx:pt>
          <cx:pt idx="16687">630</cx:pt>
          <cx:pt idx="16688">630</cx:pt>
          <cx:pt idx="16689">630</cx:pt>
          <cx:pt idx="16690">630</cx:pt>
          <cx:pt idx="16691">630</cx:pt>
          <cx:pt idx="16692">630</cx:pt>
          <cx:pt idx="16693">630</cx:pt>
          <cx:pt idx="16694">630</cx:pt>
          <cx:pt idx="16695">630</cx:pt>
          <cx:pt idx="16696">630</cx:pt>
          <cx:pt idx="16697">630</cx:pt>
          <cx:pt idx="16698">630</cx:pt>
          <cx:pt idx="16699">630</cx:pt>
          <cx:pt idx="16700">630</cx:pt>
          <cx:pt idx="16701">630</cx:pt>
          <cx:pt idx="16702">630</cx:pt>
          <cx:pt idx="16703">630</cx:pt>
          <cx:pt idx="16704">630</cx:pt>
          <cx:pt idx="16705">630</cx:pt>
          <cx:pt idx="16706">630</cx:pt>
          <cx:pt idx="16707">630</cx:pt>
          <cx:pt idx="16708">630</cx:pt>
          <cx:pt idx="16709">630</cx:pt>
          <cx:pt idx="16710">630</cx:pt>
          <cx:pt idx="16711">630</cx:pt>
          <cx:pt idx="16712">630</cx:pt>
          <cx:pt idx="16713">630</cx:pt>
          <cx:pt idx="16714">630</cx:pt>
          <cx:pt idx="16715">630</cx:pt>
          <cx:pt idx="16716">630</cx:pt>
          <cx:pt idx="16717">630</cx:pt>
          <cx:pt idx="16718">630</cx:pt>
          <cx:pt idx="16719">630</cx:pt>
          <cx:pt idx="16720">630</cx:pt>
          <cx:pt idx="16721">630</cx:pt>
          <cx:pt idx="16722">640</cx:pt>
          <cx:pt idx="16723">640</cx:pt>
          <cx:pt idx="16724">640</cx:pt>
          <cx:pt idx="16725">640</cx:pt>
          <cx:pt idx="16726">640</cx:pt>
          <cx:pt idx="16727">640</cx:pt>
          <cx:pt idx="16728">640</cx:pt>
          <cx:pt idx="16729">640</cx:pt>
          <cx:pt idx="16730">640</cx:pt>
          <cx:pt idx="16731">640</cx:pt>
          <cx:pt idx="16732">640</cx:pt>
          <cx:pt idx="16733">640</cx:pt>
          <cx:pt idx="16734">640</cx:pt>
          <cx:pt idx="16735">640</cx:pt>
          <cx:pt idx="16736">640</cx:pt>
          <cx:pt idx="16737">640</cx:pt>
          <cx:pt idx="16738">640</cx:pt>
          <cx:pt idx="16739">640</cx:pt>
          <cx:pt idx="16740">640</cx:pt>
          <cx:pt idx="16741">640</cx:pt>
          <cx:pt idx="16742">640</cx:pt>
          <cx:pt idx="16743">640</cx:pt>
          <cx:pt idx="16744">640</cx:pt>
          <cx:pt idx="16745">640</cx:pt>
          <cx:pt idx="16746">640</cx:pt>
          <cx:pt idx="16747">640</cx:pt>
          <cx:pt idx="16748">640</cx:pt>
          <cx:pt idx="16749">640</cx:pt>
          <cx:pt idx="16750">640</cx:pt>
          <cx:pt idx="16751">640</cx:pt>
          <cx:pt idx="16752">640</cx:pt>
          <cx:pt idx="16753">640</cx:pt>
          <cx:pt idx="16754">640</cx:pt>
          <cx:pt idx="16755">640</cx:pt>
          <cx:pt idx="16756">640</cx:pt>
          <cx:pt idx="16757">640</cx:pt>
          <cx:pt idx="16758">640</cx:pt>
          <cx:pt idx="16759">640</cx:pt>
          <cx:pt idx="16760">640</cx:pt>
          <cx:pt idx="16761">640</cx:pt>
          <cx:pt idx="16762">640</cx:pt>
          <cx:pt idx="16763">640</cx:pt>
          <cx:pt idx="16764">640</cx:pt>
          <cx:pt idx="16765">640</cx:pt>
          <cx:pt idx="16766">640</cx:pt>
          <cx:pt idx="16767">640</cx:pt>
          <cx:pt idx="16768">640</cx:pt>
          <cx:pt idx="16769">640</cx:pt>
          <cx:pt idx="16770">640</cx:pt>
          <cx:pt idx="16771">640</cx:pt>
          <cx:pt idx="16772">640</cx:pt>
          <cx:pt idx="16773">640</cx:pt>
          <cx:pt idx="16774">640</cx:pt>
          <cx:pt idx="16775">640</cx:pt>
          <cx:pt idx="16776">640</cx:pt>
          <cx:pt idx="16777">640</cx:pt>
          <cx:pt idx="16778">640</cx:pt>
          <cx:pt idx="16779">640</cx:pt>
          <cx:pt idx="16780">640</cx:pt>
          <cx:pt idx="16781">640</cx:pt>
          <cx:pt idx="16782">640</cx:pt>
          <cx:pt idx="16783">640</cx:pt>
          <cx:pt idx="16784">640</cx:pt>
          <cx:pt idx="16785">650</cx:pt>
          <cx:pt idx="16786">650</cx:pt>
          <cx:pt idx="16787">650</cx:pt>
          <cx:pt idx="16788">650</cx:pt>
          <cx:pt idx="16789">650</cx:pt>
          <cx:pt idx="16790">650</cx:pt>
          <cx:pt idx="16791">650</cx:pt>
          <cx:pt idx="16792">650</cx:pt>
          <cx:pt idx="16793">650</cx:pt>
          <cx:pt idx="16794">650</cx:pt>
          <cx:pt idx="16795">650</cx:pt>
          <cx:pt idx="16796">650</cx:pt>
          <cx:pt idx="16797">650</cx:pt>
          <cx:pt idx="16798">650</cx:pt>
          <cx:pt idx="16799">650</cx:pt>
          <cx:pt idx="16800">650</cx:pt>
          <cx:pt idx="16801">650</cx:pt>
          <cx:pt idx="16802">650</cx:pt>
          <cx:pt idx="16803">650</cx:pt>
          <cx:pt idx="16804">650</cx:pt>
          <cx:pt idx="16805">650</cx:pt>
          <cx:pt idx="16806">650</cx:pt>
          <cx:pt idx="16807">650</cx:pt>
          <cx:pt idx="16808">650</cx:pt>
          <cx:pt idx="16809">650</cx:pt>
          <cx:pt idx="16810">650</cx:pt>
          <cx:pt idx="16811">650</cx:pt>
          <cx:pt idx="16812">650</cx:pt>
          <cx:pt idx="16813">650</cx:pt>
          <cx:pt idx="16814">650</cx:pt>
          <cx:pt idx="16815">650</cx:pt>
          <cx:pt idx="16816">650</cx:pt>
          <cx:pt idx="16817">650</cx:pt>
          <cx:pt idx="16818">650</cx:pt>
          <cx:pt idx="16819">650</cx:pt>
          <cx:pt idx="16820">650</cx:pt>
          <cx:pt idx="16821">650</cx:pt>
          <cx:pt idx="16822">650</cx:pt>
          <cx:pt idx="16823">650</cx:pt>
          <cx:pt idx="16824">650</cx:pt>
          <cx:pt idx="16825">650</cx:pt>
          <cx:pt idx="16826">650</cx:pt>
          <cx:pt idx="16827">650</cx:pt>
          <cx:pt idx="16828">650</cx:pt>
          <cx:pt idx="16829">650</cx:pt>
          <cx:pt idx="16830">650</cx:pt>
          <cx:pt idx="16831">650</cx:pt>
          <cx:pt idx="16832">650</cx:pt>
          <cx:pt idx="16833">650</cx:pt>
          <cx:pt idx="16834">650</cx:pt>
          <cx:pt idx="16835">660</cx:pt>
          <cx:pt idx="16836">660</cx:pt>
          <cx:pt idx="16837">660</cx:pt>
          <cx:pt idx="16838">660</cx:pt>
          <cx:pt idx="16839">660</cx:pt>
          <cx:pt idx="16840">660</cx:pt>
          <cx:pt idx="16841">660</cx:pt>
          <cx:pt idx="16842">660</cx:pt>
          <cx:pt idx="16843">660</cx:pt>
          <cx:pt idx="16844">660</cx:pt>
          <cx:pt idx="16845">660</cx:pt>
          <cx:pt idx="16846">660</cx:pt>
          <cx:pt idx="16847">660</cx:pt>
          <cx:pt idx="16848">660</cx:pt>
          <cx:pt idx="16849">660</cx:pt>
          <cx:pt idx="16850">660</cx:pt>
          <cx:pt idx="16851">660</cx:pt>
          <cx:pt idx="16852">660</cx:pt>
          <cx:pt idx="16853">660</cx:pt>
          <cx:pt idx="16854">660</cx:pt>
          <cx:pt idx="16855">660</cx:pt>
          <cx:pt idx="16856">660</cx:pt>
          <cx:pt idx="16857">660</cx:pt>
          <cx:pt idx="16858">660</cx:pt>
          <cx:pt idx="16859">660</cx:pt>
          <cx:pt idx="16860">660</cx:pt>
          <cx:pt idx="16861">660</cx:pt>
          <cx:pt idx="16862">660</cx:pt>
          <cx:pt idx="16863">670</cx:pt>
          <cx:pt idx="16864">670</cx:pt>
          <cx:pt idx="16865">670</cx:pt>
          <cx:pt idx="16866">670</cx:pt>
          <cx:pt idx="16867">670</cx:pt>
          <cx:pt idx="16868">670</cx:pt>
          <cx:pt idx="16869">670</cx:pt>
          <cx:pt idx="16870">670</cx:pt>
          <cx:pt idx="16871">670</cx:pt>
          <cx:pt idx="16872">670</cx:pt>
          <cx:pt idx="16873">670</cx:pt>
          <cx:pt idx="16874">670</cx:pt>
          <cx:pt idx="16875">670</cx:pt>
          <cx:pt idx="16876">670</cx:pt>
          <cx:pt idx="16877">670</cx:pt>
          <cx:pt idx="16878">670</cx:pt>
          <cx:pt idx="16879">670</cx:pt>
          <cx:pt idx="16880">680</cx:pt>
          <cx:pt idx="16881">680</cx:pt>
          <cx:pt idx="16882">680</cx:pt>
          <cx:pt idx="16883">680</cx:pt>
          <cx:pt idx="16884">680</cx:pt>
          <cx:pt idx="16885">680</cx:pt>
          <cx:pt idx="16886">680</cx:pt>
          <cx:pt idx="16887">680</cx:pt>
          <cx:pt idx="16888">680</cx:pt>
          <cx:pt idx="16889">680</cx:pt>
          <cx:pt idx="16890">680</cx:pt>
          <cx:pt idx="16891">680</cx:pt>
          <cx:pt idx="16892">680</cx:pt>
          <cx:pt idx="16893">680</cx:pt>
          <cx:pt idx="16894">680</cx:pt>
          <cx:pt idx="16895">680</cx:pt>
          <cx:pt idx="16896">680</cx:pt>
          <cx:pt idx="16897">680</cx:pt>
          <cx:pt idx="16898">680</cx:pt>
          <cx:pt idx="16899">680</cx:pt>
          <cx:pt idx="16900">680</cx:pt>
          <cx:pt idx="16901">690</cx:pt>
          <cx:pt idx="16902">690</cx:pt>
          <cx:pt idx="16903">690</cx:pt>
          <cx:pt idx="16904">690</cx:pt>
          <cx:pt idx="16905">690</cx:pt>
          <cx:pt idx="16906">690</cx:pt>
          <cx:pt idx="16907">690</cx:pt>
          <cx:pt idx="16908">690</cx:pt>
          <cx:pt idx="16909">690</cx:pt>
          <cx:pt idx="16910">690</cx:pt>
          <cx:pt idx="16911">690</cx:pt>
          <cx:pt idx="16912">690</cx:pt>
          <cx:pt idx="16913">690</cx:pt>
          <cx:pt idx="16914">690</cx:pt>
          <cx:pt idx="16915">690</cx:pt>
          <cx:pt idx="16916">700</cx:pt>
          <cx:pt idx="16917">700</cx:pt>
          <cx:pt idx="16918">700</cx:pt>
          <cx:pt idx="16919">710</cx:pt>
          <cx:pt idx="16920">720</cx:pt>
          <cx:pt idx="16921">720</cx:pt>
          <cx:pt idx="16922">760</cx:pt>
          <cx:pt idx="16923">760</cx:pt>
          <cx:pt idx="16924">790</cx:pt>
          <cx:pt idx="16925">790</cx:pt>
          <cx:pt idx="16926">460</cx:pt>
          <cx:pt idx="16927">510</cx:pt>
          <cx:pt idx="16928">530</cx:pt>
          <cx:pt idx="16929">530</cx:pt>
          <cx:pt idx="16930">540</cx:pt>
          <cx:pt idx="16931">540</cx:pt>
          <cx:pt idx="16932">540</cx:pt>
          <cx:pt idx="16933">550</cx:pt>
          <cx:pt idx="16934">550</cx:pt>
          <cx:pt idx="16935">550</cx:pt>
          <cx:pt idx="16936">550</cx:pt>
          <cx:pt idx="16937">550</cx:pt>
          <cx:pt idx="16938">550</cx:pt>
          <cx:pt idx="16939">550</cx:pt>
          <cx:pt idx="16940">560</cx:pt>
          <cx:pt idx="16941">560</cx:pt>
          <cx:pt idx="16942">560</cx:pt>
          <cx:pt idx="16943">560</cx:pt>
          <cx:pt idx="16944">560</cx:pt>
          <cx:pt idx="16945">570</cx:pt>
          <cx:pt idx="16946">570</cx:pt>
          <cx:pt idx="16947">570</cx:pt>
          <cx:pt idx="16948">570</cx:pt>
          <cx:pt idx="16949">570</cx:pt>
          <cx:pt idx="16950">580</cx:pt>
          <cx:pt idx="16951">580</cx:pt>
          <cx:pt idx="16952">580</cx:pt>
          <cx:pt idx="16953">590</cx:pt>
          <cx:pt idx="16954">590</cx:pt>
          <cx:pt idx="16955">590</cx:pt>
          <cx:pt idx="16956">590</cx:pt>
          <cx:pt idx="16957">590</cx:pt>
          <cx:pt idx="16958">590</cx:pt>
          <cx:pt idx="16959">590</cx:pt>
          <cx:pt idx="16960">600</cx:pt>
          <cx:pt idx="16961">600</cx:pt>
          <cx:pt idx="16962">600</cx:pt>
          <cx:pt idx="16963">600</cx:pt>
          <cx:pt idx="16964">600</cx:pt>
          <cx:pt idx="16965">600</cx:pt>
          <cx:pt idx="16966">610</cx:pt>
          <cx:pt idx="16967">610</cx:pt>
          <cx:pt idx="16968">610</cx:pt>
          <cx:pt idx="16969">620</cx:pt>
          <cx:pt idx="16970">620</cx:pt>
          <cx:pt idx="16971">620</cx:pt>
          <cx:pt idx="16972">620</cx:pt>
          <cx:pt idx="16973">630</cx:pt>
          <cx:pt idx="16974">640</cx:pt>
          <cx:pt idx="16975">640</cx:pt>
          <cx:pt idx="16976">650</cx:pt>
          <cx:pt idx="16977">650</cx:pt>
          <cx:pt idx="16978">660</cx:pt>
          <cx:pt idx="16979">690</cx:pt>
          <cx:pt idx="16980">660</cx:pt>
          <cx:pt idx="16981">530</cx:pt>
          <cx:pt idx="16982">590</cx:pt>
          <cx:pt idx="16983">590</cx:pt>
          <cx:pt idx="16984">620</cx:pt>
          <cx:pt idx="16985">620</cx:pt>
          <cx:pt idx="16986">630</cx:pt>
          <cx:pt idx="16987">660</cx:pt>
          <cx:pt idx="16988">670</cx:pt>
          <cx:pt idx="16989">680</cx:pt>
          <cx:pt idx="16990">710</cx:pt>
          <cx:pt idx="16991">500</cx:pt>
          <cx:pt idx="16992">520</cx:pt>
          <cx:pt idx="16993">520</cx:pt>
          <cx:pt idx="16994">530</cx:pt>
          <cx:pt idx="16995">540</cx:pt>
          <cx:pt idx="16996">550</cx:pt>
          <cx:pt idx="16997">550</cx:pt>
          <cx:pt idx="16998">560</cx:pt>
          <cx:pt idx="16999">560</cx:pt>
          <cx:pt idx="17000">570</cx:pt>
          <cx:pt idx="17001">570</cx:pt>
          <cx:pt idx="17002">570</cx:pt>
          <cx:pt idx="17003">580</cx:pt>
          <cx:pt idx="17004">580</cx:pt>
          <cx:pt idx="17005">580</cx:pt>
          <cx:pt idx="17006">590</cx:pt>
          <cx:pt idx="17007">590</cx:pt>
          <cx:pt idx="17008">600</cx:pt>
          <cx:pt idx="17009">610</cx:pt>
          <cx:pt idx="17010">610</cx:pt>
          <cx:pt idx="17011">610</cx:pt>
          <cx:pt idx="17012">610</cx:pt>
          <cx:pt idx="17013">620</cx:pt>
          <cx:pt idx="17014">630</cx:pt>
          <cx:pt idx="17015">630</cx:pt>
          <cx:pt idx="17016">640</cx:pt>
          <cx:pt idx="17017">640</cx:pt>
          <cx:pt idx="17018">640</cx:pt>
          <cx:pt idx="17019">640</cx:pt>
          <cx:pt idx="17020">640</cx:pt>
          <cx:pt idx="17021">640</cx:pt>
          <cx:pt idx="17022">650</cx:pt>
          <cx:pt idx="17023">650</cx:pt>
          <cx:pt idx="17024">660</cx:pt>
          <cx:pt idx="17025">660</cx:pt>
          <cx:pt idx="17026">660</cx:pt>
          <cx:pt idx="17027">660</cx:pt>
          <cx:pt idx="17028">670</cx:pt>
          <cx:pt idx="17029">590</cx:pt>
          <cx:pt idx="17030">521</cx:pt>
          <cx:pt idx="17031">552</cx:pt>
          <cx:pt idx="17032">552</cx:pt>
          <cx:pt idx="17033">563</cx:pt>
          <cx:pt idx="17034">563</cx:pt>
          <cx:pt idx="17035">462</cx:pt>
          <cx:pt idx="17036">479</cx:pt>
          <cx:pt idx="17037">479</cx:pt>
          <cx:pt idx="17038">490</cx:pt>
          <cx:pt idx="17039">490</cx:pt>
          <cx:pt idx="17040">493</cx:pt>
          <cx:pt idx="17041">493</cx:pt>
          <cx:pt idx="17042">493</cx:pt>
          <cx:pt idx="17043">493</cx:pt>
          <cx:pt idx="17044">493</cx:pt>
          <cx:pt idx="17045">494</cx:pt>
          <cx:pt idx="17046">495</cx:pt>
          <cx:pt idx="17047">495</cx:pt>
          <cx:pt idx="17048">505</cx:pt>
          <cx:pt idx="17049">505</cx:pt>
          <cx:pt idx="17050">507</cx:pt>
          <cx:pt idx="17051">507</cx:pt>
          <cx:pt idx="17052">510</cx:pt>
          <cx:pt idx="17053">510</cx:pt>
          <cx:pt idx="17054">510</cx:pt>
          <cx:pt idx="17055">510</cx:pt>
          <cx:pt idx="17056">510</cx:pt>
          <cx:pt idx="17057">510</cx:pt>
          <cx:pt idx="17058">512</cx:pt>
          <cx:pt idx="17059">512</cx:pt>
          <cx:pt idx="17060">515</cx:pt>
          <cx:pt idx="17061">515</cx:pt>
          <cx:pt idx="17062">518</cx:pt>
          <cx:pt idx="17063">518</cx:pt>
          <cx:pt idx="17064">520</cx:pt>
          <cx:pt idx="17065">520</cx:pt>
          <cx:pt idx="17066">522</cx:pt>
          <cx:pt idx="17067">522</cx:pt>
          <cx:pt idx="17068">529</cx:pt>
          <cx:pt idx="17069">529</cx:pt>
          <cx:pt idx="17070">532</cx:pt>
          <cx:pt idx="17071">532</cx:pt>
          <cx:pt idx="17072">534</cx:pt>
          <cx:pt idx="17073">535</cx:pt>
          <cx:pt idx="17074">535</cx:pt>
          <cx:pt idx="17075">535</cx:pt>
          <cx:pt idx="17076">540</cx:pt>
          <cx:pt idx="17077">540</cx:pt>
          <cx:pt idx="17078">540</cx:pt>
          <cx:pt idx="17079">540</cx:pt>
          <cx:pt idx="17080">540</cx:pt>
          <cx:pt idx="17081">540</cx:pt>
          <cx:pt idx="17082">543</cx:pt>
          <cx:pt idx="17083">543</cx:pt>
          <cx:pt idx="17084">545</cx:pt>
          <cx:pt idx="17085">545</cx:pt>
          <cx:pt idx="17086">545</cx:pt>
          <cx:pt idx="17087">546</cx:pt>
          <cx:pt idx="17088">547</cx:pt>
          <cx:pt idx="17089">547</cx:pt>
          <cx:pt idx="17090">550</cx:pt>
          <cx:pt idx="17091">550</cx:pt>
          <cx:pt idx="17092">550</cx:pt>
          <cx:pt idx="17093">550</cx:pt>
          <cx:pt idx="17094">552</cx:pt>
          <cx:pt idx="17095">552</cx:pt>
          <cx:pt idx="17096">556</cx:pt>
          <cx:pt idx="17097">556</cx:pt>
          <cx:pt idx="17098">557</cx:pt>
          <cx:pt idx="17099">557</cx:pt>
          <cx:pt idx="17100">557</cx:pt>
          <cx:pt idx="17101">557</cx:pt>
          <cx:pt idx="17102">560</cx:pt>
          <cx:pt idx="17103">560</cx:pt>
          <cx:pt idx="17104">560</cx:pt>
          <cx:pt idx="17105">560</cx:pt>
          <cx:pt idx="17106">560</cx:pt>
          <cx:pt idx="17107">560</cx:pt>
          <cx:pt idx="17108">560</cx:pt>
          <cx:pt idx="17109">560</cx:pt>
          <cx:pt idx="17110">562</cx:pt>
          <cx:pt idx="17111">562</cx:pt>
          <cx:pt idx="17112">562</cx:pt>
          <cx:pt idx="17113">562</cx:pt>
          <cx:pt idx="17114">562</cx:pt>
          <cx:pt idx="17115">563</cx:pt>
          <cx:pt idx="17116">563</cx:pt>
          <cx:pt idx="17117">563</cx:pt>
          <cx:pt idx="17118">564</cx:pt>
          <cx:pt idx="17119">564</cx:pt>
          <cx:pt idx="17120">565</cx:pt>
          <cx:pt idx="17121">565</cx:pt>
          <cx:pt idx="17122">565</cx:pt>
          <cx:pt idx="17123">565</cx:pt>
          <cx:pt idx="17124">565</cx:pt>
          <cx:pt idx="17125">565</cx:pt>
          <cx:pt idx="17126">566</cx:pt>
          <cx:pt idx="17127">566</cx:pt>
          <cx:pt idx="17128">567</cx:pt>
          <cx:pt idx="17129">569</cx:pt>
          <cx:pt idx="17130">569</cx:pt>
          <cx:pt idx="17131">570</cx:pt>
          <cx:pt idx="17132">570</cx:pt>
          <cx:pt idx="17133">570</cx:pt>
          <cx:pt idx="17134">570</cx:pt>
          <cx:pt idx="17135">570</cx:pt>
          <cx:pt idx="17136">573</cx:pt>
          <cx:pt idx="17137">575</cx:pt>
          <cx:pt idx="17138">575</cx:pt>
          <cx:pt idx="17139">575</cx:pt>
          <cx:pt idx="17140">575</cx:pt>
          <cx:pt idx="17141">575</cx:pt>
          <cx:pt idx="17142">580</cx:pt>
          <cx:pt idx="17143">580</cx:pt>
          <cx:pt idx="17144">580</cx:pt>
          <cx:pt idx="17145">580</cx:pt>
          <cx:pt idx="17146">580</cx:pt>
          <cx:pt idx="17147">582</cx:pt>
          <cx:pt idx="17148">582</cx:pt>
          <cx:pt idx="17149">582</cx:pt>
          <cx:pt idx="17150">582</cx:pt>
          <cx:pt idx="17151">583</cx:pt>
          <cx:pt idx="17152">583</cx:pt>
          <cx:pt idx="17153">583</cx:pt>
          <cx:pt idx="17154">583</cx:pt>
          <cx:pt idx="17155">584</cx:pt>
          <cx:pt idx="17156">584</cx:pt>
          <cx:pt idx="17157">584</cx:pt>
          <cx:pt idx="17158">584</cx:pt>
          <cx:pt idx="17159">585</cx:pt>
          <cx:pt idx="17160">585</cx:pt>
          <cx:pt idx="17161">585</cx:pt>
          <cx:pt idx="17162">588</cx:pt>
          <cx:pt idx="17163">588</cx:pt>
          <cx:pt idx="17164">590</cx:pt>
          <cx:pt idx="17165">590</cx:pt>
          <cx:pt idx="17166">590</cx:pt>
          <cx:pt idx="17167">590</cx:pt>
          <cx:pt idx="17168">590</cx:pt>
          <cx:pt idx="17169">592</cx:pt>
          <cx:pt idx="17170">592</cx:pt>
          <cx:pt idx="17171">592</cx:pt>
          <cx:pt idx="17172">594</cx:pt>
          <cx:pt idx="17173">595</cx:pt>
          <cx:pt idx="17174">595</cx:pt>
          <cx:pt idx="17175">595</cx:pt>
          <cx:pt idx="17176">598</cx:pt>
          <cx:pt idx="17177">599</cx:pt>
          <cx:pt idx="17178">599</cx:pt>
          <cx:pt idx="17179">599</cx:pt>
          <cx:pt idx="17180">599</cx:pt>
          <cx:pt idx="17181">599</cx:pt>
          <cx:pt idx="17182">600</cx:pt>
          <cx:pt idx="17183">600</cx:pt>
          <cx:pt idx="17184">600</cx:pt>
          <cx:pt idx="17185">601</cx:pt>
          <cx:pt idx="17186">601</cx:pt>
          <cx:pt idx="17187">602</cx:pt>
          <cx:pt idx="17188">602</cx:pt>
          <cx:pt idx="17189">603</cx:pt>
          <cx:pt idx="17190">605</cx:pt>
          <cx:pt idx="17191">605</cx:pt>
          <cx:pt idx="17192">605</cx:pt>
          <cx:pt idx="17193">605</cx:pt>
          <cx:pt idx="17194">609</cx:pt>
          <cx:pt idx="17195">609</cx:pt>
          <cx:pt idx="17196">610</cx:pt>
          <cx:pt idx="17197">610</cx:pt>
          <cx:pt idx="17198">610</cx:pt>
          <cx:pt idx="17199">610</cx:pt>
          <cx:pt idx="17200">610</cx:pt>
          <cx:pt idx="17201">610</cx:pt>
          <cx:pt idx="17202">610</cx:pt>
          <cx:pt idx="17203">610</cx:pt>
          <cx:pt idx="17204">610</cx:pt>
          <cx:pt idx="17205">610</cx:pt>
          <cx:pt idx="17206">612</cx:pt>
          <cx:pt idx="17207">612</cx:pt>
          <cx:pt idx="17208">612</cx:pt>
          <cx:pt idx="17209">612</cx:pt>
          <cx:pt idx="17210">612</cx:pt>
          <cx:pt idx="17211">612</cx:pt>
          <cx:pt idx="17212">613</cx:pt>
          <cx:pt idx="17213">613</cx:pt>
          <cx:pt idx="17214">614</cx:pt>
          <cx:pt idx="17215">614</cx:pt>
          <cx:pt idx="17216">615</cx:pt>
          <cx:pt idx="17217">615</cx:pt>
          <cx:pt idx="17218">618</cx:pt>
          <cx:pt idx="17219">618</cx:pt>
          <cx:pt idx="17220">620</cx:pt>
          <cx:pt idx="17221">620</cx:pt>
          <cx:pt idx="17222">620</cx:pt>
          <cx:pt idx="17223">620</cx:pt>
          <cx:pt idx="17224">621</cx:pt>
          <cx:pt idx="17225">621</cx:pt>
          <cx:pt idx="17226">622</cx:pt>
          <cx:pt idx="17227">622</cx:pt>
          <cx:pt idx="17228">623</cx:pt>
          <cx:pt idx="17229">624</cx:pt>
          <cx:pt idx="17230">624</cx:pt>
          <cx:pt idx="17231">625</cx:pt>
          <cx:pt idx="17232">625</cx:pt>
          <cx:pt idx="17233">625</cx:pt>
          <cx:pt idx="17234">625</cx:pt>
          <cx:pt idx="17235">628</cx:pt>
          <cx:pt idx="17236">628</cx:pt>
          <cx:pt idx="17237">628</cx:pt>
          <cx:pt idx="17238">628</cx:pt>
          <cx:pt idx="17239">628</cx:pt>
          <cx:pt idx="17240">628</cx:pt>
          <cx:pt idx="17241">632</cx:pt>
          <cx:pt idx="17242">632</cx:pt>
          <cx:pt idx="17243">633</cx:pt>
          <cx:pt idx="17244">633</cx:pt>
          <cx:pt idx="17245">635</cx:pt>
          <cx:pt idx="17246">635</cx:pt>
          <cx:pt idx="17247">635</cx:pt>
          <cx:pt idx="17248">635</cx:pt>
          <cx:pt idx="17249">635</cx:pt>
          <cx:pt idx="17250">635</cx:pt>
          <cx:pt idx="17251">635</cx:pt>
          <cx:pt idx="17252">635</cx:pt>
          <cx:pt idx="17253">637</cx:pt>
          <cx:pt idx="17254">637</cx:pt>
          <cx:pt idx="17255">638</cx:pt>
          <cx:pt idx="17256">638</cx:pt>
          <cx:pt idx="17257">640</cx:pt>
          <cx:pt idx="17258">640</cx:pt>
          <cx:pt idx="17259">641</cx:pt>
          <cx:pt idx="17260">641</cx:pt>
          <cx:pt idx="17261">642</cx:pt>
          <cx:pt idx="17262">642</cx:pt>
          <cx:pt idx="17263">645</cx:pt>
          <cx:pt idx="17264">647</cx:pt>
          <cx:pt idx="17265">650</cx:pt>
          <cx:pt idx="17266">650</cx:pt>
          <cx:pt idx="17267">652</cx:pt>
          <cx:pt idx="17268">652</cx:pt>
          <cx:pt idx="17269">652</cx:pt>
          <cx:pt idx="17270">652</cx:pt>
          <cx:pt idx="17271">652</cx:pt>
          <cx:pt idx="17272">652</cx:pt>
          <cx:pt idx="17273">655</cx:pt>
          <cx:pt idx="17274">655</cx:pt>
          <cx:pt idx="17275">655</cx:pt>
          <cx:pt idx="17276">655</cx:pt>
          <cx:pt idx="17277">655</cx:pt>
          <cx:pt idx="17278">655</cx:pt>
          <cx:pt idx="17279">655</cx:pt>
          <cx:pt idx="17280">660</cx:pt>
          <cx:pt idx="17281">660</cx:pt>
          <cx:pt idx="17282">662</cx:pt>
          <cx:pt idx="17283">662</cx:pt>
          <cx:pt idx="17284">662</cx:pt>
          <cx:pt idx="17285">664</cx:pt>
          <cx:pt idx="17286">664</cx:pt>
          <cx:pt idx="17287">665</cx:pt>
          <cx:pt idx="17288">665</cx:pt>
          <cx:pt idx="17289">665</cx:pt>
          <cx:pt idx="17290">665</cx:pt>
          <cx:pt idx="17291">667</cx:pt>
          <cx:pt idx="17292">667</cx:pt>
          <cx:pt idx="17293">668</cx:pt>
          <cx:pt idx="17294">668</cx:pt>
          <cx:pt idx="17295">670</cx:pt>
          <cx:pt idx="17296">670</cx:pt>
          <cx:pt idx="17297">672</cx:pt>
          <cx:pt idx="17298">675</cx:pt>
          <cx:pt idx="17299">683</cx:pt>
          <cx:pt idx="17300">683</cx:pt>
          <cx:pt idx="17301">689</cx:pt>
          <cx:pt idx="17302">689</cx:pt>
          <cx:pt idx="17303">743</cx:pt>
          <cx:pt idx="17304">743</cx:pt>
          <cx:pt idx="17305">550</cx:pt>
          <cx:pt idx="17306">550</cx:pt>
          <cx:pt idx="17307">570</cx:pt>
          <cx:pt idx="17308">570</cx:pt>
          <cx:pt idx="17309">600</cx:pt>
          <cx:pt idx="17310">600</cx:pt>
          <cx:pt idx="17311">620</cx:pt>
          <cx:pt idx="17312">620</cx:pt>
          <cx:pt idx="17313">550</cx:pt>
          <cx:pt idx="17314">550</cx:pt>
          <cx:pt idx="17315">590</cx:pt>
          <cx:pt idx="17316">590</cx:pt>
          <cx:pt idx="17317">620</cx:pt>
          <cx:pt idx="17318">620</cx:pt>
          <cx:pt idx="17319">510</cx:pt>
          <cx:pt idx="17320">620</cx:pt>
          <cx:pt idx="17321">620</cx:pt>
          <cx:pt idx="17322">670</cx:pt>
          <cx:pt idx="17323">670</cx:pt>
          <cx:pt idx="17324">550</cx:pt>
          <cx:pt idx="17325">550</cx:pt>
          <cx:pt idx="17326">570</cx:pt>
          <cx:pt idx="17327">590</cx:pt>
          <cx:pt idx="17328">590</cx:pt>
          <cx:pt idx="17329">480</cx:pt>
          <cx:pt idx="17330">480</cx:pt>
          <cx:pt idx="17331">540</cx:pt>
          <cx:pt idx="17332">650</cx:pt>
          <cx:pt idx="17333">680</cx:pt>
          <cx:pt idx="17334">680</cx:pt>
          <cx:pt idx="17335">680</cx:pt>
          <cx:pt idx="17336">700</cx:pt>
          <cx:pt idx="17337">700</cx:pt>
          <cx:pt idx="17338">790</cx:pt>
          <cx:pt idx="17339">550</cx:pt>
          <cx:pt idx="17340">540</cx:pt>
          <cx:pt idx="17341">540</cx:pt>
          <cx:pt idx="17342">640</cx:pt>
          <cx:pt idx="17343">640</cx:pt>
          <cx:pt idx="17344">580</cx:pt>
          <cx:pt idx="17345">580</cx:pt>
          <cx:pt idx="17346">590</cx:pt>
          <cx:pt idx="17347">590</cx:pt>
          <cx:pt idx="17348">620</cx:pt>
          <cx:pt idx="17349">620</cx:pt>
          <cx:pt idx="17350">620</cx:pt>
          <cx:pt idx="17351">620</cx:pt>
          <cx:pt idx="17352">580</cx:pt>
          <cx:pt idx="17353">635</cx:pt>
          <cx:pt idx="17354">635</cx:pt>
          <cx:pt idx="17355">565</cx:pt>
          <cx:pt idx="17356">565</cx:pt>
          <cx:pt idx="17357">585</cx:pt>
          <cx:pt idx="17358">585</cx:pt>
          <cx:pt idx="17359">677</cx:pt>
          <cx:pt idx="17360">677</cx:pt>
          <cx:pt idx="17361">476</cx:pt>
          <cx:pt idx="17362">560</cx:pt>
          <cx:pt idx="17363">560</cx:pt>
          <cx:pt idx="17364">580</cx:pt>
          <cx:pt idx="17365">580</cx:pt>
          <cx:pt idx="17366">596</cx:pt>
          <cx:pt idx="17367">640</cx:pt>
          <cx:pt idx="17368">640</cx:pt>
          <cx:pt idx="17369">645</cx:pt>
          <cx:pt idx="17370">645</cx:pt>
          <cx:pt idx="17371">548</cx:pt>
          <cx:pt idx="17372">548</cx:pt>
          <cx:pt idx="17373">556</cx:pt>
          <cx:pt idx="17374">556</cx:pt>
          <cx:pt idx="17375">588</cx:pt>
          <cx:pt idx="17376">588</cx:pt>
          <cx:pt idx="17377">593</cx:pt>
          <cx:pt idx="17378">593</cx:pt>
          <cx:pt idx="17379">625</cx:pt>
          <cx:pt idx="17380">625</cx:pt>
          <cx:pt idx="17381">644</cx:pt>
          <cx:pt idx="17382">644</cx:pt>
          <cx:pt idx="17383">670</cx:pt>
          <cx:pt idx="17384">670</cx:pt>
          <cx:pt idx="17385">575</cx:pt>
          <cx:pt idx="17386">575</cx:pt>
          <cx:pt idx="17387">580</cx:pt>
          <cx:pt idx="17388">580</cx:pt>
          <cx:pt idx="17389">590</cx:pt>
          <cx:pt idx="17390">590</cx:pt>
          <cx:pt idx="17391">592</cx:pt>
          <cx:pt idx="17392">600</cx:pt>
          <cx:pt idx="17393">600</cx:pt>
          <cx:pt idx="17394">610</cx:pt>
          <cx:pt idx="17395">610</cx:pt>
          <cx:pt idx="17396">610</cx:pt>
          <cx:pt idx="17397">610</cx:pt>
          <cx:pt idx="17398">615</cx:pt>
          <cx:pt idx="17399">615</cx:pt>
          <cx:pt idx="17400">620</cx:pt>
          <cx:pt idx="17401">620</cx:pt>
          <cx:pt idx="17402">620</cx:pt>
          <cx:pt idx="17403">620</cx:pt>
          <cx:pt idx="17404">630</cx:pt>
          <cx:pt idx="17405">655</cx:pt>
          <cx:pt idx="17406">655</cx:pt>
          <cx:pt idx="17407">665</cx:pt>
          <cx:pt idx="17408">665</cx:pt>
          <cx:pt idx="17409">390</cx:pt>
          <cx:pt idx="17410">410</cx:pt>
          <cx:pt idx="17411">410</cx:pt>
          <cx:pt idx="17412">410</cx:pt>
          <cx:pt idx="17413">410</cx:pt>
          <cx:pt idx="17414">420</cx:pt>
          <cx:pt idx="17415">420</cx:pt>
          <cx:pt idx="17416">430</cx:pt>
          <cx:pt idx="17417">430</cx:pt>
          <cx:pt idx="17418">430</cx:pt>
          <cx:pt idx="17419">430</cx:pt>
          <cx:pt idx="17420">430</cx:pt>
          <cx:pt idx="17421">440</cx:pt>
          <cx:pt idx="17422">450</cx:pt>
          <cx:pt idx="17423">450</cx:pt>
          <cx:pt idx="17424">450</cx:pt>
          <cx:pt idx="17425">450</cx:pt>
          <cx:pt idx="17426">450</cx:pt>
          <cx:pt idx="17427">450</cx:pt>
          <cx:pt idx="17428">450</cx:pt>
          <cx:pt idx="17429">450</cx:pt>
          <cx:pt idx="17430">450</cx:pt>
          <cx:pt idx="17431">460</cx:pt>
          <cx:pt idx="17432">460</cx:pt>
          <cx:pt idx="17433">460</cx:pt>
          <cx:pt idx="17434">460</cx:pt>
          <cx:pt idx="17435">460</cx:pt>
          <cx:pt idx="17436">460</cx:pt>
          <cx:pt idx="17437">460</cx:pt>
          <cx:pt idx="17438">460</cx:pt>
          <cx:pt idx="17439">470</cx:pt>
          <cx:pt idx="17440">470</cx:pt>
          <cx:pt idx="17441">470</cx:pt>
          <cx:pt idx="17442">470</cx:pt>
          <cx:pt idx="17443">470</cx:pt>
          <cx:pt idx="17444">470</cx:pt>
          <cx:pt idx="17445">470</cx:pt>
          <cx:pt idx="17446">470</cx:pt>
          <cx:pt idx="17447">470</cx:pt>
          <cx:pt idx="17448">470</cx:pt>
          <cx:pt idx="17449">470</cx:pt>
          <cx:pt idx="17450">470</cx:pt>
          <cx:pt idx="17451">470</cx:pt>
          <cx:pt idx="17452">470</cx:pt>
          <cx:pt idx="17453">470</cx:pt>
          <cx:pt idx="17454">480</cx:pt>
          <cx:pt idx="17455">480</cx:pt>
          <cx:pt idx="17456">480</cx:pt>
          <cx:pt idx="17457">480</cx:pt>
          <cx:pt idx="17458">480</cx:pt>
          <cx:pt idx="17459">480</cx:pt>
          <cx:pt idx="17460">480</cx:pt>
          <cx:pt idx="17461">480</cx:pt>
          <cx:pt idx="17462">480</cx:pt>
          <cx:pt idx="17463">480</cx:pt>
          <cx:pt idx="17464">480</cx:pt>
          <cx:pt idx="17465">480</cx:pt>
          <cx:pt idx="17466">480</cx:pt>
          <cx:pt idx="17467">480</cx:pt>
          <cx:pt idx="17468">490</cx:pt>
          <cx:pt idx="17469">490</cx:pt>
          <cx:pt idx="17470">490</cx:pt>
          <cx:pt idx="17471">490</cx:pt>
          <cx:pt idx="17472">490</cx:pt>
          <cx:pt idx="17473">490</cx:pt>
          <cx:pt idx="17474">490</cx:pt>
          <cx:pt idx="17475">490</cx:pt>
          <cx:pt idx="17476">490</cx:pt>
          <cx:pt idx="17477">490</cx:pt>
          <cx:pt idx="17478">500</cx:pt>
          <cx:pt idx="17479">500</cx:pt>
          <cx:pt idx="17480">500</cx:pt>
          <cx:pt idx="17481">500</cx:pt>
          <cx:pt idx="17482">500</cx:pt>
          <cx:pt idx="17483">500</cx:pt>
          <cx:pt idx="17484">500</cx:pt>
          <cx:pt idx="17485">500</cx:pt>
          <cx:pt idx="17486">500</cx:pt>
          <cx:pt idx="17487">500</cx:pt>
          <cx:pt idx="17488">500</cx:pt>
          <cx:pt idx="17489">500</cx:pt>
          <cx:pt idx="17490">500</cx:pt>
          <cx:pt idx="17491">500</cx:pt>
          <cx:pt idx="17492">500</cx:pt>
          <cx:pt idx="17493">500</cx:pt>
          <cx:pt idx="17494">500</cx:pt>
          <cx:pt idx="17495">500</cx:pt>
          <cx:pt idx="17496">500</cx:pt>
          <cx:pt idx="17497">500</cx:pt>
          <cx:pt idx="17498">500</cx:pt>
          <cx:pt idx="17499">500</cx:pt>
          <cx:pt idx="17500">500</cx:pt>
          <cx:pt idx="17501">500</cx:pt>
          <cx:pt idx="17502">500</cx:pt>
          <cx:pt idx="17503">500</cx:pt>
          <cx:pt idx="17504">500</cx:pt>
          <cx:pt idx="17505">500</cx:pt>
          <cx:pt idx="17506">500</cx:pt>
          <cx:pt idx="17507">500</cx:pt>
          <cx:pt idx="17508">500</cx:pt>
          <cx:pt idx="17509">500</cx:pt>
          <cx:pt idx="17510">500</cx:pt>
          <cx:pt idx="17511">500</cx:pt>
          <cx:pt idx="17512">500</cx:pt>
          <cx:pt idx="17513">500</cx:pt>
          <cx:pt idx="17514">510</cx:pt>
          <cx:pt idx="17515">510</cx:pt>
          <cx:pt idx="17516">510</cx:pt>
          <cx:pt idx="17517">510</cx:pt>
          <cx:pt idx="17518">510</cx:pt>
          <cx:pt idx="17519">510</cx:pt>
          <cx:pt idx="17520">510</cx:pt>
          <cx:pt idx="17521">510</cx:pt>
          <cx:pt idx="17522">510</cx:pt>
          <cx:pt idx="17523">510</cx:pt>
          <cx:pt idx="17524">510</cx:pt>
          <cx:pt idx="17525">510</cx:pt>
          <cx:pt idx="17526">510</cx:pt>
          <cx:pt idx="17527">510</cx:pt>
          <cx:pt idx="17528">510</cx:pt>
          <cx:pt idx="17529">510</cx:pt>
          <cx:pt idx="17530">510</cx:pt>
          <cx:pt idx="17531">510</cx:pt>
          <cx:pt idx="17532">510</cx:pt>
          <cx:pt idx="17533">510</cx:pt>
          <cx:pt idx="17534">510</cx:pt>
          <cx:pt idx="17535">510</cx:pt>
          <cx:pt idx="17536">510</cx:pt>
          <cx:pt idx="17537">510</cx:pt>
          <cx:pt idx="17538">510</cx:pt>
          <cx:pt idx="17539">510</cx:pt>
          <cx:pt idx="17540">510</cx:pt>
          <cx:pt idx="17541">510</cx:pt>
          <cx:pt idx="17542">510</cx:pt>
          <cx:pt idx="17543">510</cx:pt>
          <cx:pt idx="17544">510</cx:pt>
          <cx:pt idx="17545">510</cx:pt>
          <cx:pt idx="17546">510</cx:pt>
          <cx:pt idx="17547">510</cx:pt>
          <cx:pt idx="17548">510</cx:pt>
          <cx:pt idx="17549">510</cx:pt>
          <cx:pt idx="17550">510</cx:pt>
          <cx:pt idx="17551">510</cx:pt>
          <cx:pt idx="17552">510</cx:pt>
          <cx:pt idx="17553">510</cx:pt>
          <cx:pt idx="17554">520</cx:pt>
          <cx:pt idx="17555">520</cx:pt>
          <cx:pt idx="17556">520</cx:pt>
          <cx:pt idx="17557">520</cx:pt>
          <cx:pt idx="17558">520</cx:pt>
          <cx:pt idx="17559">520</cx:pt>
          <cx:pt idx="17560">520</cx:pt>
          <cx:pt idx="17561">520</cx:pt>
          <cx:pt idx="17562">520</cx:pt>
          <cx:pt idx="17563">520</cx:pt>
          <cx:pt idx="17564">520</cx:pt>
          <cx:pt idx="17565">520</cx:pt>
          <cx:pt idx="17566">520</cx:pt>
          <cx:pt idx="17567">520</cx:pt>
          <cx:pt idx="17568">520</cx:pt>
          <cx:pt idx="17569">520</cx:pt>
          <cx:pt idx="17570">520</cx:pt>
          <cx:pt idx="17571">520</cx:pt>
          <cx:pt idx="17572">520</cx:pt>
          <cx:pt idx="17573">520</cx:pt>
          <cx:pt idx="17574">520</cx:pt>
          <cx:pt idx="17575">520</cx:pt>
          <cx:pt idx="17576">520</cx:pt>
          <cx:pt idx="17577">520</cx:pt>
          <cx:pt idx="17578">520</cx:pt>
          <cx:pt idx="17579">520</cx:pt>
          <cx:pt idx="17580">520</cx:pt>
          <cx:pt idx="17581">520</cx:pt>
          <cx:pt idx="17582">520</cx:pt>
          <cx:pt idx="17583">520</cx:pt>
          <cx:pt idx="17584">520</cx:pt>
          <cx:pt idx="17585">520</cx:pt>
          <cx:pt idx="17586">520</cx:pt>
          <cx:pt idx="17587">520</cx:pt>
          <cx:pt idx="17588">520</cx:pt>
          <cx:pt idx="17589">520</cx:pt>
          <cx:pt idx="17590">520</cx:pt>
          <cx:pt idx="17591">520</cx:pt>
          <cx:pt idx="17592">520</cx:pt>
          <cx:pt idx="17593">520</cx:pt>
          <cx:pt idx="17594">520</cx:pt>
          <cx:pt idx="17595">520</cx:pt>
          <cx:pt idx="17596">520</cx:pt>
          <cx:pt idx="17597">520</cx:pt>
          <cx:pt idx="17598">520</cx:pt>
          <cx:pt idx="17599">520</cx:pt>
          <cx:pt idx="17600">520</cx:pt>
          <cx:pt idx="17601">520</cx:pt>
          <cx:pt idx="17602">520</cx:pt>
          <cx:pt idx="17603">530</cx:pt>
          <cx:pt idx="17604">530</cx:pt>
          <cx:pt idx="17605">530</cx:pt>
          <cx:pt idx="17606">530</cx:pt>
          <cx:pt idx="17607">530</cx:pt>
          <cx:pt idx="17608">530</cx:pt>
          <cx:pt idx="17609">530</cx:pt>
          <cx:pt idx="17610">530</cx:pt>
          <cx:pt idx="17611">530</cx:pt>
          <cx:pt idx="17612">530</cx:pt>
          <cx:pt idx="17613">530</cx:pt>
          <cx:pt idx="17614">530</cx:pt>
          <cx:pt idx="17615">530</cx:pt>
          <cx:pt idx="17616">530</cx:pt>
          <cx:pt idx="17617">530</cx:pt>
          <cx:pt idx="17618">530</cx:pt>
          <cx:pt idx="17619">530</cx:pt>
          <cx:pt idx="17620">530</cx:pt>
          <cx:pt idx="17621">530</cx:pt>
          <cx:pt idx="17622">530</cx:pt>
          <cx:pt idx="17623">530</cx:pt>
          <cx:pt idx="17624">530</cx:pt>
          <cx:pt idx="17625">530</cx:pt>
          <cx:pt idx="17626">530</cx:pt>
          <cx:pt idx="17627">530</cx:pt>
          <cx:pt idx="17628">530</cx:pt>
          <cx:pt idx="17629">530</cx:pt>
          <cx:pt idx="17630">530</cx:pt>
          <cx:pt idx="17631">530</cx:pt>
          <cx:pt idx="17632">530</cx:pt>
          <cx:pt idx="17633">530</cx:pt>
          <cx:pt idx="17634">530</cx:pt>
          <cx:pt idx="17635">530</cx:pt>
          <cx:pt idx="17636">530</cx:pt>
          <cx:pt idx="17637">530</cx:pt>
          <cx:pt idx="17638">530</cx:pt>
          <cx:pt idx="17639">530</cx:pt>
          <cx:pt idx="17640">530</cx:pt>
          <cx:pt idx="17641">530</cx:pt>
          <cx:pt idx="17642">530</cx:pt>
          <cx:pt idx="17643">530</cx:pt>
          <cx:pt idx="17644">530</cx:pt>
          <cx:pt idx="17645">530</cx:pt>
          <cx:pt idx="17646">530</cx:pt>
          <cx:pt idx="17647">530</cx:pt>
          <cx:pt idx="17648">530</cx:pt>
          <cx:pt idx="17649">530</cx:pt>
          <cx:pt idx="17650">530</cx:pt>
          <cx:pt idx="17651">530</cx:pt>
          <cx:pt idx="17652">530</cx:pt>
          <cx:pt idx="17653">530</cx:pt>
          <cx:pt idx="17654">530</cx:pt>
          <cx:pt idx="17655">530</cx:pt>
          <cx:pt idx="17656">530</cx:pt>
          <cx:pt idx="17657">530</cx:pt>
          <cx:pt idx="17658">530</cx:pt>
          <cx:pt idx="17659">530</cx:pt>
          <cx:pt idx="17660">530</cx:pt>
          <cx:pt idx="17661">530</cx:pt>
          <cx:pt idx="17662">530</cx:pt>
          <cx:pt idx="17663">530</cx:pt>
          <cx:pt idx="17664">530</cx:pt>
          <cx:pt idx="17665">530</cx:pt>
          <cx:pt idx="17666">530</cx:pt>
          <cx:pt idx="17667">530</cx:pt>
          <cx:pt idx="17668">530</cx:pt>
          <cx:pt idx="17669">530</cx:pt>
          <cx:pt idx="17670">530</cx:pt>
          <cx:pt idx="17671">530</cx:pt>
          <cx:pt idx="17672">540</cx:pt>
          <cx:pt idx="17673">540</cx:pt>
          <cx:pt idx="17674">540</cx:pt>
          <cx:pt idx="17675">540</cx:pt>
          <cx:pt idx="17676">540</cx:pt>
          <cx:pt idx="17677">540</cx:pt>
          <cx:pt idx="17678">540</cx:pt>
          <cx:pt idx="17679">540</cx:pt>
          <cx:pt idx="17680">540</cx:pt>
          <cx:pt idx="17681">540</cx:pt>
          <cx:pt idx="17682">540</cx:pt>
          <cx:pt idx="17683">540</cx:pt>
          <cx:pt idx="17684">540</cx:pt>
          <cx:pt idx="17685">540</cx:pt>
          <cx:pt idx="17686">540</cx:pt>
          <cx:pt idx="17687">540</cx:pt>
          <cx:pt idx="17688">540</cx:pt>
          <cx:pt idx="17689">540</cx:pt>
          <cx:pt idx="17690">540</cx:pt>
          <cx:pt idx="17691">540</cx:pt>
          <cx:pt idx="17692">540</cx:pt>
          <cx:pt idx="17693">540</cx:pt>
          <cx:pt idx="17694">540</cx:pt>
          <cx:pt idx="17695">540</cx:pt>
          <cx:pt idx="17696">540</cx:pt>
          <cx:pt idx="17697">540</cx:pt>
          <cx:pt idx="17698">540</cx:pt>
          <cx:pt idx="17699">540</cx:pt>
          <cx:pt idx="17700">540</cx:pt>
          <cx:pt idx="17701">540</cx:pt>
          <cx:pt idx="17702">540</cx:pt>
          <cx:pt idx="17703">540</cx:pt>
          <cx:pt idx="17704">540</cx:pt>
          <cx:pt idx="17705">540</cx:pt>
          <cx:pt idx="17706">540</cx:pt>
          <cx:pt idx="17707">540</cx:pt>
          <cx:pt idx="17708">540</cx:pt>
          <cx:pt idx="17709">540</cx:pt>
          <cx:pt idx="17710">540</cx:pt>
          <cx:pt idx="17711">540</cx:pt>
          <cx:pt idx="17712">540</cx:pt>
          <cx:pt idx="17713">540</cx:pt>
          <cx:pt idx="17714">540</cx:pt>
          <cx:pt idx="17715">540</cx:pt>
          <cx:pt idx="17716">540</cx:pt>
          <cx:pt idx="17717">540</cx:pt>
          <cx:pt idx="17718">540</cx:pt>
          <cx:pt idx="17719">540</cx:pt>
          <cx:pt idx="17720">540</cx:pt>
          <cx:pt idx="17721">540</cx:pt>
          <cx:pt idx="17722">540</cx:pt>
          <cx:pt idx="17723">540</cx:pt>
          <cx:pt idx="17724">540</cx:pt>
          <cx:pt idx="17725">540</cx:pt>
          <cx:pt idx="17726">540</cx:pt>
          <cx:pt idx="17727">540</cx:pt>
          <cx:pt idx="17728">540</cx:pt>
          <cx:pt idx="17729">540</cx:pt>
          <cx:pt idx="17730">540</cx:pt>
          <cx:pt idx="17731">540</cx:pt>
          <cx:pt idx="17732">540</cx:pt>
          <cx:pt idx="17733">540</cx:pt>
          <cx:pt idx="17734">540</cx:pt>
          <cx:pt idx="17735">540</cx:pt>
          <cx:pt idx="17736">540</cx:pt>
          <cx:pt idx="17737">540</cx:pt>
          <cx:pt idx="17738">540</cx:pt>
          <cx:pt idx="17739">540</cx:pt>
          <cx:pt idx="17740">540</cx:pt>
          <cx:pt idx="17741">540</cx:pt>
          <cx:pt idx="17742">550</cx:pt>
          <cx:pt idx="17743">550</cx:pt>
          <cx:pt idx="17744">550</cx:pt>
          <cx:pt idx="17745">550</cx:pt>
          <cx:pt idx="17746">550</cx:pt>
          <cx:pt idx="17747">550</cx:pt>
          <cx:pt idx="17748">550</cx:pt>
          <cx:pt idx="17749">550</cx:pt>
          <cx:pt idx="17750">550</cx:pt>
          <cx:pt idx="17751">550</cx:pt>
          <cx:pt idx="17752">550</cx:pt>
          <cx:pt idx="17753">550</cx:pt>
          <cx:pt idx="17754">550</cx:pt>
          <cx:pt idx="17755">550</cx:pt>
          <cx:pt idx="17756">550</cx:pt>
          <cx:pt idx="17757">550</cx:pt>
          <cx:pt idx="17758">550</cx:pt>
          <cx:pt idx="17759">550</cx:pt>
          <cx:pt idx="17760">550</cx:pt>
          <cx:pt idx="17761">550</cx:pt>
          <cx:pt idx="17762">550</cx:pt>
          <cx:pt idx="17763">550</cx:pt>
          <cx:pt idx="17764">550</cx:pt>
          <cx:pt idx="17765">550</cx:pt>
          <cx:pt idx="17766">550</cx:pt>
          <cx:pt idx="17767">550</cx:pt>
          <cx:pt idx="17768">550</cx:pt>
          <cx:pt idx="17769">550</cx:pt>
          <cx:pt idx="17770">550</cx:pt>
          <cx:pt idx="17771">550</cx:pt>
          <cx:pt idx="17772">550</cx:pt>
          <cx:pt idx="17773">550</cx:pt>
          <cx:pt idx="17774">550</cx:pt>
          <cx:pt idx="17775">550</cx:pt>
          <cx:pt idx="17776">550</cx:pt>
          <cx:pt idx="17777">550</cx:pt>
          <cx:pt idx="17778">550</cx:pt>
          <cx:pt idx="17779">550</cx:pt>
          <cx:pt idx="17780">550</cx:pt>
          <cx:pt idx="17781">550</cx:pt>
          <cx:pt idx="17782">550</cx:pt>
          <cx:pt idx="17783">550</cx:pt>
          <cx:pt idx="17784">550</cx:pt>
          <cx:pt idx="17785">550</cx:pt>
          <cx:pt idx="17786">550</cx:pt>
          <cx:pt idx="17787">550</cx:pt>
          <cx:pt idx="17788">550</cx:pt>
          <cx:pt idx="17789">550</cx:pt>
          <cx:pt idx="17790">550</cx:pt>
          <cx:pt idx="17791">550</cx:pt>
          <cx:pt idx="17792">550</cx:pt>
          <cx:pt idx="17793">550</cx:pt>
          <cx:pt idx="17794">550</cx:pt>
          <cx:pt idx="17795">550</cx:pt>
          <cx:pt idx="17796">550</cx:pt>
          <cx:pt idx="17797">550</cx:pt>
          <cx:pt idx="17798">550</cx:pt>
          <cx:pt idx="17799">550</cx:pt>
          <cx:pt idx="17800">550</cx:pt>
          <cx:pt idx="17801">550</cx:pt>
          <cx:pt idx="17802">550</cx:pt>
          <cx:pt idx="17803">550</cx:pt>
          <cx:pt idx="17804">550</cx:pt>
          <cx:pt idx="17805">550</cx:pt>
          <cx:pt idx="17806">550</cx:pt>
          <cx:pt idx="17807">550</cx:pt>
          <cx:pt idx="17808">550</cx:pt>
          <cx:pt idx="17809">550</cx:pt>
          <cx:pt idx="17810">550</cx:pt>
          <cx:pt idx="17811">550</cx:pt>
          <cx:pt idx="17812">550</cx:pt>
          <cx:pt idx="17813">550</cx:pt>
          <cx:pt idx="17814">550</cx:pt>
          <cx:pt idx="17815">550</cx:pt>
          <cx:pt idx="17816">550</cx:pt>
          <cx:pt idx="17817">550</cx:pt>
          <cx:pt idx="17818">560</cx:pt>
          <cx:pt idx="17819">560</cx:pt>
          <cx:pt idx="17820">560</cx:pt>
          <cx:pt idx="17821">560</cx:pt>
          <cx:pt idx="17822">560</cx:pt>
          <cx:pt idx="17823">560</cx:pt>
          <cx:pt idx="17824">560</cx:pt>
          <cx:pt idx="17825">560</cx:pt>
          <cx:pt idx="17826">560</cx:pt>
          <cx:pt idx="17827">560</cx:pt>
          <cx:pt idx="17828">560</cx:pt>
          <cx:pt idx="17829">560</cx:pt>
          <cx:pt idx="17830">560</cx:pt>
          <cx:pt idx="17831">560</cx:pt>
          <cx:pt idx="17832">560</cx:pt>
          <cx:pt idx="17833">560</cx:pt>
          <cx:pt idx="17834">560</cx:pt>
          <cx:pt idx="17835">560</cx:pt>
          <cx:pt idx="17836">560</cx:pt>
          <cx:pt idx="17837">560</cx:pt>
          <cx:pt idx="17838">560</cx:pt>
          <cx:pt idx="17839">560</cx:pt>
          <cx:pt idx="17840">560</cx:pt>
          <cx:pt idx="17841">560</cx:pt>
          <cx:pt idx="17842">560</cx:pt>
          <cx:pt idx="17843">560</cx:pt>
          <cx:pt idx="17844">560</cx:pt>
          <cx:pt idx="17845">560</cx:pt>
          <cx:pt idx="17846">560</cx:pt>
          <cx:pt idx="17847">560</cx:pt>
          <cx:pt idx="17848">560</cx:pt>
          <cx:pt idx="17849">560</cx:pt>
          <cx:pt idx="17850">560</cx:pt>
          <cx:pt idx="17851">560</cx:pt>
          <cx:pt idx="17852">560</cx:pt>
          <cx:pt idx="17853">560</cx:pt>
          <cx:pt idx="17854">560</cx:pt>
          <cx:pt idx="17855">560</cx:pt>
          <cx:pt idx="17856">560</cx:pt>
          <cx:pt idx="17857">560</cx:pt>
          <cx:pt idx="17858">560</cx:pt>
          <cx:pt idx="17859">560</cx:pt>
          <cx:pt idx="17860">560</cx:pt>
          <cx:pt idx="17861">560</cx:pt>
          <cx:pt idx="17862">560</cx:pt>
          <cx:pt idx="17863">560</cx:pt>
          <cx:pt idx="17864">560</cx:pt>
          <cx:pt idx="17865">560</cx:pt>
          <cx:pt idx="17866">560</cx:pt>
          <cx:pt idx="17867">560</cx:pt>
          <cx:pt idx="17868">560</cx:pt>
          <cx:pt idx="17869">560</cx:pt>
          <cx:pt idx="17870">560</cx:pt>
          <cx:pt idx="17871">560</cx:pt>
          <cx:pt idx="17872">560</cx:pt>
          <cx:pt idx="17873">560</cx:pt>
          <cx:pt idx="17874">560</cx:pt>
          <cx:pt idx="17875">560</cx:pt>
          <cx:pt idx="17876">560</cx:pt>
          <cx:pt idx="17877">560</cx:pt>
          <cx:pt idx="17878">560</cx:pt>
          <cx:pt idx="17879">560</cx:pt>
          <cx:pt idx="17880">560</cx:pt>
          <cx:pt idx="17881">560</cx:pt>
          <cx:pt idx="17882">560</cx:pt>
          <cx:pt idx="17883">560</cx:pt>
          <cx:pt idx="17884">560</cx:pt>
          <cx:pt idx="17885">560</cx:pt>
          <cx:pt idx="17886">560</cx:pt>
          <cx:pt idx="17887">560</cx:pt>
          <cx:pt idx="17888">570</cx:pt>
          <cx:pt idx="17889">570</cx:pt>
          <cx:pt idx="17890">570</cx:pt>
          <cx:pt idx="17891">570</cx:pt>
          <cx:pt idx="17892">570</cx:pt>
          <cx:pt idx="17893">570</cx:pt>
          <cx:pt idx="17894">570</cx:pt>
          <cx:pt idx="17895">570</cx:pt>
          <cx:pt idx="17896">570</cx:pt>
          <cx:pt idx="17897">570</cx:pt>
          <cx:pt idx="17898">570</cx:pt>
          <cx:pt idx="17899">570</cx:pt>
          <cx:pt idx="17900">570</cx:pt>
          <cx:pt idx="17901">570</cx:pt>
          <cx:pt idx="17902">570</cx:pt>
          <cx:pt idx="17903">570</cx:pt>
          <cx:pt idx="17904">570</cx:pt>
          <cx:pt idx="17905">570</cx:pt>
          <cx:pt idx="17906">570</cx:pt>
          <cx:pt idx="17907">570</cx:pt>
          <cx:pt idx="17908">570</cx:pt>
          <cx:pt idx="17909">570</cx:pt>
          <cx:pt idx="17910">570</cx:pt>
          <cx:pt idx="17911">570</cx:pt>
          <cx:pt idx="17912">570</cx:pt>
          <cx:pt idx="17913">570</cx:pt>
          <cx:pt idx="17914">570</cx:pt>
          <cx:pt idx="17915">570</cx:pt>
          <cx:pt idx="17916">570</cx:pt>
          <cx:pt idx="17917">570</cx:pt>
          <cx:pt idx="17918">570</cx:pt>
          <cx:pt idx="17919">570</cx:pt>
          <cx:pt idx="17920">570</cx:pt>
          <cx:pt idx="17921">570</cx:pt>
          <cx:pt idx="17922">570</cx:pt>
          <cx:pt idx="17923">570</cx:pt>
          <cx:pt idx="17924">570</cx:pt>
          <cx:pt idx="17925">570</cx:pt>
          <cx:pt idx="17926">570</cx:pt>
          <cx:pt idx="17927">570</cx:pt>
          <cx:pt idx="17928">570</cx:pt>
          <cx:pt idx="17929">570</cx:pt>
          <cx:pt idx="17930">570</cx:pt>
          <cx:pt idx="17931">570</cx:pt>
          <cx:pt idx="17932">570</cx:pt>
          <cx:pt idx="17933">570</cx:pt>
          <cx:pt idx="17934">570</cx:pt>
          <cx:pt idx="17935">570</cx:pt>
          <cx:pt idx="17936">570</cx:pt>
          <cx:pt idx="17937">570</cx:pt>
          <cx:pt idx="17938">570</cx:pt>
          <cx:pt idx="17939">570</cx:pt>
          <cx:pt idx="17940">570</cx:pt>
          <cx:pt idx="17941">570</cx:pt>
          <cx:pt idx="17942">570</cx:pt>
          <cx:pt idx="17943">570</cx:pt>
          <cx:pt idx="17944">570</cx:pt>
          <cx:pt idx="17945">570</cx:pt>
          <cx:pt idx="17946">570</cx:pt>
          <cx:pt idx="17947">570</cx:pt>
          <cx:pt idx="17948">570</cx:pt>
          <cx:pt idx="17949">570</cx:pt>
          <cx:pt idx="17950">570</cx:pt>
          <cx:pt idx="17951">570</cx:pt>
          <cx:pt idx="17952">570</cx:pt>
          <cx:pt idx="17953">570</cx:pt>
          <cx:pt idx="17954">570</cx:pt>
          <cx:pt idx="17955">570</cx:pt>
          <cx:pt idx="17956">570</cx:pt>
          <cx:pt idx="17957">570</cx:pt>
          <cx:pt idx="17958">570</cx:pt>
          <cx:pt idx="17959">570</cx:pt>
          <cx:pt idx="17960">570</cx:pt>
          <cx:pt idx="17961">570</cx:pt>
          <cx:pt idx="17962">570</cx:pt>
          <cx:pt idx="17963">570</cx:pt>
          <cx:pt idx="17964">570</cx:pt>
          <cx:pt idx="17965">570</cx:pt>
          <cx:pt idx="17966">570</cx:pt>
          <cx:pt idx="17967">570</cx:pt>
          <cx:pt idx="17968">570</cx:pt>
          <cx:pt idx="17969">570</cx:pt>
          <cx:pt idx="17970">570</cx:pt>
          <cx:pt idx="17971">570</cx:pt>
          <cx:pt idx="17972">570</cx:pt>
          <cx:pt idx="17973">570</cx:pt>
          <cx:pt idx="17974">570</cx:pt>
          <cx:pt idx="17975">570</cx:pt>
          <cx:pt idx="17976">570</cx:pt>
          <cx:pt idx="17977">570</cx:pt>
          <cx:pt idx="17978">570</cx:pt>
          <cx:pt idx="17979">570</cx:pt>
          <cx:pt idx="17980">570</cx:pt>
          <cx:pt idx="17981">580</cx:pt>
          <cx:pt idx="17982">580</cx:pt>
          <cx:pt idx="17983">580</cx:pt>
          <cx:pt idx="17984">580</cx:pt>
          <cx:pt idx="17985">580</cx:pt>
          <cx:pt idx="17986">580</cx:pt>
          <cx:pt idx="17987">580</cx:pt>
          <cx:pt idx="17988">580</cx:pt>
          <cx:pt idx="17989">580</cx:pt>
          <cx:pt idx="17990">580</cx:pt>
          <cx:pt idx="17991">580</cx:pt>
          <cx:pt idx="17992">580</cx:pt>
          <cx:pt idx="17993">580</cx:pt>
          <cx:pt idx="17994">580</cx:pt>
          <cx:pt idx="17995">580</cx:pt>
          <cx:pt idx="17996">580</cx:pt>
          <cx:pt idx="17997">580</cx:pt>
          <cx:pt idx="17998">580</cx:pt>
          <cx:pt idx="17999">580</cx:pt>
          <cx:pt idx="18000">580</cx:pt>
          <cx:pt idx="18001">580</cx:pt>
          <cx:pt idx="18002">580</cx:pt>
          <cx:pt idx="18003">580</cx:pt>
          <cx:pt idx="18004">580</cx:pt>
          <cx:pt idx="18005">580</cx:pt>
          <cx:pt idx="18006">580</cx:pt>
          <cx:pt idx="18007">580</cx:pt>
          <cx:pt idx="18008">580</cx:pt>
          <cx:pt idx="18009">580</cx:pt>
          <cx:pt idx="18010">580</cx:pt>
          <cx:pt idx="18011">580</cx:pt>
          <cx:pt idx="18012">580</cx:pt>
          <cx:pt idx="18013">580</cx:pt>
          <cx:pt idx="18014">580</cx:pt>
          <cx:pt idx="18015">580</cx:pt>
          <cx:pt idx="18016">580</cx:pt>
          <cx:pt idx="18017">580</cx:pt>
          <cx:pt idx="18018">580</cx:pt>
          <cx:pt idx="18019">580</cx:pt>
          <cx:pt idx="18020">580</cx:pt>
          <cx:pt idx="18021">580</cx:pt>
          <cx:pt idx="18022">580</cx:pt>
          <cx:pt idx="18023">580</cx:pt>
          <cx:pt idx="18024">580</cx:pt>
          <cx:pt idx="18025">580</cx:pt>
          <cx:pt idx="18026">580</cx:pt>
          <cx:pt idx="18027">580</cx:pt>
          <cx:pt idx="18028">580</cx:pt>
          <cx:pt idx="18029">580</cx:pt>
          <cx:pt idx="18030">580</cx:pt>
          <cx:pt idx="18031">580</cx:pt>
          <cx:pt idx="18032">580</cx:pt>
          <cx:pt idx="18033">580</cx:pt>
          <cx:pt idx="18034">580</cx:pt>
          <cx:pt idx="18035">580</cx:pt>
          <cx:pt idx="18036">580</cx:pt>
          <cx:pt idx="18037">580</cx:pt>
          <cx:pt idx="18038">580</cx:pt>
          <cx:pt idx="18039">580</cx:pt>
          <cx:pt idx="18040">580</cx:pt>
          <cx:pt idx="18041">580</cx:pt>
          <cx:pt idx="18042">580</cx:pt>
          <cx:pt idx="18043">580</cx:pt>
          <cx:pt idx="18044">580</cx:pt>
          <cx:pt idx="18045">580</cx:pt>
          <cx:pt idx="18046">580</cx:pt>
          <cx:pt idx="18047">580</cx:pt>
          <cx:pt idx="18048">580</cx:pt>
          <cx:pt idx="18049">580</cx:pt>
          <cx:pt idx="18050">580</cx:pt>
          <cx:pt idx="18051">580</cx:pt>
          <cx:pt idx="18052">580</cx:pt>
          <cx:pt idx="18053">580</cx:pt>
          <cx:pt idx="18054">580</cx:pt>
          <cx:pt idx="18055">580</cx:pt>
          <cx:pt idx="18056">580</cx:pt>
          <cx:pt idx="18057">580</cx:pt>
          <cx:pt idx="18058">580</cx:pt>
          <cx:pt idx="18059">580</cx:pt>
          <cx:pt idx="18060">580</cx:pt>
          <cx:pt idx="18061">580</cx:pt>
          <cx:pt idx="18062">580</cx:pt>
          <cx:pt idx="18063">580</cx:pt>
          <cx:pt idx="18064">590</cx:pt>
          <cx:pt idx="18065">590</cx:pt>
          <cx:pt idx="18066">590</cx:pt>
          <cx:pt idx="18067">590</cx:pt>
          <cx:pt idx="18068">590</cx:pt>
          <cx:pt idx="18069">590</cx:pt>
          <cx:pt idx="18070">590</cx:pt>
          <cx:pt idx="18071">590</cx:pt>
          <cx:pt idx="18072">590</cx:pt>
          <cx:pt idx="18073">590</cx:pt>
          <cx:pt idx="18074">590</cx:pt>
          <cx:pt idx="18075">590</cx:pt>
          <cx:pt idx="18076">590</cx:pt>
          <cx:pt idx="18077">590</cx:pt>
          <cx:pt idx="18078">590</cx:pt>
          <cx:pt idx="18079">590</cx:pt>
          <cx:pt idx="18080">590</cx:pt>
          <cx:pt idx="18081">590</cx:pt>
          <cx:pt idx="18082">590</cx:pt>
          <cx:pt idx="18083">590</cx:pt>
          <cx:pt idx="18084">590</cx:pt>
          <cx:pt idx="18085">590</cx:pt>
          <cx:pt idx="18086">590</cx:pt>
          <cx:pt idx="18087">590</cx:pt>
          <cx:pt idx="18088">590</cx:pt>
          <cx:pt idx="18089">590</cx:pt>
          <cx:pt idx="18090">590</cx:pt>
          <cx:pt idx="18091">590</cx:pt>
          <cx:pt idx="18092">590</cx:pt>
          <cx:pt idx="18093">590</cx:pt>
          <cx:pt idx="18094">590</cx:pt>
          <cx:pt idx="18095">590</cx:pt>
          <cx:pt idx="18096">590</cx:pt>
          <cx:pt idx="18097">590</cx:pt>
          <cx:pt idx="18098">590</cx:pt>
          <cx:pt idx="18099">590</cx:pt>
          <cx:pt idx="18100">590</cx:pt>
          <cx:pt idx="18101">590</cx:pt>
          <cx:pt idx="18102">590</cx:pt>
          <cx:pt idx="18103">590</cx:pt>
          <cx:pt idx="18104">590</cx:pt>
          <cx:pt idx="18105">590</cx:pt>
          <cx:pt idx="18106">590</cx:pt>
          <cx:pt idx="18107">590</cx:pt>
          <cx:pt idx="18108">590</cx:pt>
          <cx:pt idx="18109">590</cx:pt>
          <cx:pt idx="18110">590</cx:pt>
          <cx:pt idx="18111">590</cx:pt>
          <cx:pt idx="18112">590</cx:pt>
          <cx:pt idx="18113">590</cx:pt>
          <cx:pt idx="18114">590</cx:pt>
          <cx:pt idx="18115">590</cx:pt>
          <cx:pt idx="18116">590</cx:pt>
          <cx:pt idx="18117">590</cx:pt>
          <cx:pt idx="18118">590</cx:pt>
          <cx:pt idx="18119">590</cx:pt>
          <cx:pt idx="18120">590</cx:pt>
          <cx:pt idx="18121">590</cx:pt>
          <cx:pt idx="18122">590</cx:pt>
          <cx:pt idx="18123">590</cx:pt>
          <cx:pt idx="18124">590</cx:pt>
          <cx:pt idx="18125">590</cx:pt>
          <cx:pt idx="18126">590</cx:pt>
          <cx:pt idx="18127">590</cx:pt>
          <cx:pt idx="18128">590</cx:pt>
          <cx:pt idx="18129">590</cx:pt>
          <cx:pt idx="18130">590</cx:pt>
          <cx:pt idx="18131">590</cx:pt>
          <cx:pt idx="18132">590</cx:pt>
          <cx:pt idx="18133">590</cx:pt>
          <cx:pt idx="18134">590</cx:pt>
          <cx:pt idx="18135">590</cx:pt>
          <cx:pt idx="18136">590</cx:pt>
          <cx:pt idx="18137">590</cx:pt>
          <cx:pt idx="18138">590</cx:pt>
          <cx:pt idx="18139">590</cx:pt>
          <cx:pt idx="18140">590</cx:pt>
          <cx:pt idx="18141">590</cx:pt>
          <cx:pt idx="18142">590</cx:pt>
          <cx:pt idx="18143">590</cx:pt>
          <cx:pt idx="18144">590</cx:pt>
          <cx:pt idx="18145">590</cx:pt>
          <cx:pt idx="18146">590</cx:pt>
          <cx:pt idx="18147">590</cx:pt>
          <cx:pt idx="18148">590</cx:pt>
          <cx:pt idx="18149">590</cx:pt>
          <cx:pt idx="18150">590</cx:pt>
          <cx:pt idx="18151">590</cx:pt>
          <cx:pt idx="18152">590</cx:pt>
          <cx:pt idx="18153">590</cx:pt>
          <cx:pt idx="18154">590</cx:pt>
          <cx:pt idx="18155">590</cx:pt>
          <cx:pt idx="18156">590</cx:pt>
          <cx:pt idx="18157">590</cx:pt>
          <cx:pt idx="18158">590</cx:pt>
          <cx:pt idx="18159">590</cx:pt>
          <cx:pt idx="18160">590</cx:pt>
          <cx:pt idx="18161">590</cx:pt>
          <cx:pt idx="18162">590</cx:pt>
          <cx:pt idx="18163">590</cx:pt>
          <cx:pt idx="18164">590</cx:pt>
          <cx:pt idx="18165">590</cx:pt>
          <cx:pt idx="18166">590</cx:pt>
          <cx:pt idx="18167">590</cx:pt>
          <cx:pt idx="18168">590</cx:pt>
          <cx:pt idx="18169">590</cx:pt>
          <cx:pt idx="18170">590</cx:pt>
          <cx:pt idx="18171">600</cx:pt>
          <cx:pt idx="18172">600</cx:pt>
          <cx:pt idx="18173">600</cx:pt>
          <cx:pt idx="18174">600</cx:pt>
          <cx:pt idx="18175">600</cx:pt>
          <cx:pt idx="18176">600</cx:pt>
          <cx:pt idx="18177">600</cx:pt>
          <cx:pt idx="18178">600</cx:pt>
          <cx:pt idx="18179">600</cx:pt>
          <cx:pt idx="18180">600</cx:pt>
          <cx:pt idx="18181">600</cx:pt>
          <cx:pt idx="18182">600</cx:pt>
          <cx:pt idx="18183">600</cx:pt>
          <cx:pt idx="18184">600</cx:pt>
          <cx:pt idx="18185">600</cx:pt>
          <cx:pt idx="18186">600</cx:pt>
          <cx:pt idx="18187">600</cx:pt>
          <cx:pt idx="18188">600</cx:pt>
          <cx:pt idx="18189">600</cx:pt>
          <cx:pt idx="18190">600</cx:pt>
          <cx:pt idx="18191">600</cx:pt>
          <cx:pt idx="18192">600</cx:pt>
          <cx:pt idx="18193">600</cx:pt>
          <cx:pt idx="18194">600</cx:pt>
          <cx:pt idx="18195">600</cx:pt>
          <cx:pt idx="18196">600</cx:pt>
          <cx:pt idx="18197">600</cx:pt>
          <cx:pt idx="18198">600</cx:pt>
          <cx:pt idx="18199">600</cx:pt>
          <cx:pt idx="18200">600</cx:pt>
          <cx:pt idx="18201">600</cx:pt>
          <cx:pt idx="18202">600</cx:pt>
          <cx:pt idx="18203">600</cx:pt>
          <cx:pt idx="18204">600</cx:pt>
          <cx:pt idx="18205">600</cx:pt>
          <cx:pt idx="18206">600</cx:pt>
          <cx:pt idx="18207">600</cx:pt>
          <cx:pt idx="18208">600</cx:pt>
          <cx:pt idx="18209">600</cx:pt>
          <cx:pt idx="18210">600</cx:pt>
          <cx:pt idx="18211">600</cx:pt>
          <cx:pt idx="18212">600</cx:pt>
          <cx:pt idx="18213">600</cx:pt>
          <cx:pt idx="18214">600</cx:pt>
          <cx:pt idx="18215">600</cx:pt>
          <cx:pt idx="18216">600</cx:pt>
          <cx:pt idx="18217">600</cx:pt>
          <cx:pt idx="18218">600</cx:pt>
          <cx:pt idx="18219">600</cx:pt>
          <cx:pt idx="18220">600</cx:pt>
          <cx:pt idx="18221">600</cx:pt>
          <cx:pt idx="18222">600</cx:pt>
          <cx:pt idx="18223">600</cx:pt>
          <cx:pt idx="18224">600</cx:pt>
          <cx:pt idx="18225">600</cx:pt>
          <cx:pt idx="18226">600</cx:pt>
          <cx:pt idx="18227">600</cx:pt>
          <cx:pt idx="18228">600</cx:pt>
          <cx:pt idx="18229">600</cx:pt>
          <cx:pt idx="18230">600</cx:pt>
          <cx:pt idx="18231">600</cx:pt>
          <cx:pt idx="18232">600</cx:pt>
          <cx:pt idx="18233">600</cx:pt>
          <cx:pt idx="18234">600</cx:pt>
          <cx:pt idx="18235">600</cx:pt>
          <cx:pt idx="18236">600</cx:pt>
          <cx:pt idx="18237">600</cx:pt>
          <cx:pt idx="18238">600</cx:pt>
          <cx:pt idx="18239">600</cx:pt>
          <cx:pt idx="18240">600</cx:pt>
          <cx:pt idx="18241">600</cx:pt>
          <cx:pt idx="18242">600</cx:pt>
          <cx:pt idx="18243">600</cx:pt>
          <cx:pt idx="18244">600</cx:pt>
          <cx:pt idx="18245">600</cx:pt>
          <cx:pt idx="18246">600</cx:pt>
          <cx:pt idx="18247">600</cx:pt>
          <cx:pt idx="18248">600</cx:pt>
          <cx:pt idx="18249">600</cx:pt>
          <cx:pt idx="18250">600</cx:pt>
          <cx:pt idx="18251">600</cx:pt>
          <cx:pt idx="18252">600</cx:pt>
          <cx:pt idx="18253">600</cx:pt>
          <cx:pt idx="18254">600</cx:pt>
          <cx:pt idx="18255">600</cx:pt>
          <cx:pt idx="18256">600</cx:pt>
          <cx:pt idx="18257">600</cx:pt>
          <cx:pt idx="18258">600</cx:pt>
          <cx:pt idx="18259">600</cx:pt>
          <cx:pt idx="18260">600</cx:pt>
          <cx:pt idx="18261">600</cx:pt>
          <cx:pt idx="18262">600</cx:pt>
          <cx:pt idx="18263">600</cx:pt>
          <cx:pt idx="18264">600</cx:pt>
          <cx:pt idx="18265">600</cx:pt>
          <cx:pt idx="18266">600</cx:pt>
          <cx:pt idx="18267">600</cx:pt>
          <cx:pt idx="18268">600</cx:pt>
          <cx:pt idx="18269">600</cx:pt>
          <cx:pt idx="18270">600</cx:pt>
          <cx:pt idx="18271">600</cx:pt>
          <cx:pt idx="18272">600</cx:pt>
          <cx:pt idx="18273">600</cx:pt>
          <cx:pt idx="18274">600</cx:pt>
          <cx:pt idx="18275">600</cx:pt>
          <cx:pt idx="18276">600</cx:pt>
          <cx:pt idx="18277">600</cx:pt>
          <cx:pt idx="18278">600</cx:pt>
          <cx:pt idx="18279">600</cx:pt>
          <cx:pt idx="18280">600</cx:pt>
          <cx:pt idx="18281">600</cx:pt>
          <cx:pt idx="18282">600</cx:pt>
          <cx:pt idx="18283">600</cx:pt>
          <cx:pt idx="18284">600</cx:pt>
          <cx:pt idx="18285">600</cx:pt>
          <cx:pt idx="18286">600</cx:pt>
          <cx:pt idx="18287">600</cx:pt>
          <cx:pt idx="18288">600</cx:pt>
          <cx:pt idx="18289">600</cx:pt>
          <cx:pt idx="18290">600</cx:pt>
          <cx:pt idx="18291">600</cx:pt>
          <cx:pt idx="18292">600</cx:pt>
          <cx:pt idx="18293">600</cx:pt>
          <cx:pt idx="18294">600</cx:pt>
          <cx:pt idx="18295">600</cx:pt>
          <cx:pt idx="18296">600</cx:pt>
          <cx:pt idx="18297">600</cx:pt>
          <cx:pt idx="18298">600</cx:pt>
          <cx:pt idx="18299">600</cx:pt>
          <cx:pt idx="18300">600</cx:pt>
          <cx:pt idx="18301">600</cx:pt>
          <cx:pt idx="18302">600</cx:pt>
          <cx:pt idx="18303">600</cx:pt>
          <cx:pt idx="18304">610</cx:pt>
          <cx:pt idx="18305">610</cx:pt>
          <cx:pt idx="18306">610</cx:pt>
          <cx:pt idx="18307">610</cx:pt>
          <cx:pt idx="18308">610</cx:pt>
          <cx:pt idx="18309">610</cx:pt>
          <cx:pt idx="18310">610</cx:pt>
          <cx:pt idx="18311">610</cx:pt>
          <cx:pt idx="18312">610</cx:pt>
          <cx:pt idx="18313">610</cx:pt>
          <cx:pt idx="18314">610</cx:pt>
          <cx:pt idx="18315">610</cx:pt>
          <cx:pt idx="18316">610</cx:pt>
          <cx:pt idx="18317">610</cx:pt>
          <cx:pt idx="18318">610</cx:pt>
          <cx:pt idx="18319">610</cx:pt>
          <cx:pt idx="18320">610</cx:pt>
          <cx:pt idx="18321">610</cx:pt>
          <cx:pt idx="18322">610</cx:pt>
          <cx:pt idx="18323">610</cx:pt>
          <cx:pt idx="18324">610</cx:pt>
          <cx:pt idx="18325">610</cx:pt>
          <cx:pt idx="18326">610</cx:pt>
          <cx:pt idx="18327">610</cx:pt>
          <cx:pt idx="18328">610</cx:pt>
          <cx:pt idx="18329">610</cx:pt>
          <cx:pt idx="18330">610</cx:pt>
          <cx:pt idx="18331">610</cx:pt>
          <cx:pt idx="18332">610</cx:pt>
          <cx:pt idx="18333">610</cx:pt>
          <cx:pt idx="18334">610</cx:pt>
          <cx:pt idx="18335">610</cx:pt>
          <cx:pt idx="18336">610</cx:pt>
          <cx:pt idx="18337">610</cx:pt>
          <cx:pt idx="18338">610</cx:pt>
          <cx:pt idx="18339">610</cx:pt>
          <cx:pt idx="18340">610</cx:pt>
          <cx:pt idx="18341">610</cx:pt>
          <cx:pt idx="18342">610</cx:pt>
          <cx:pt idx="18343">610</cx:pt>
          <cx:pt idx="18344">610</cx:pt>
          <cx:pt idx="18345">610</cx:pt>
          <cx:pt idx="18346">610</cx:pt>
          <cx:pt idx="18347">610</cx:pt>
          <cx:pt idx="18348">610</cx:pt>
          <cx:pt idx="18349">610</cx:pt>
          <cx:pt idx="18350">610</cx:pt>
          <cx:pt idx="18351">610</cx:pt>
          <cx:pt idx="18352">610</cx:pt>
          <cx:pt idx="18353">610</cx:pt>
          <cx:pt idx="18354">610</cx:pt>
          <cx:pt idx="18355">610</cx:pt>
          <cx:pt idx="18356">610</cx:pt>
          <cx:pt idx="18357">610</cx:pt>
          <cx:pt idx="18358">610</cx:pt>
          <cx:pt idx="18359">610</cx:pt>
          <cx:pt idx="18360">610</cx:pt>
          <cx:pt idx="18361">610</cx:pt>
          <cx:pt idx="18362">610</cx:pt>
          <cx:pt idx="18363">610</cx:pt>
          <cx:pt idx="18364">610</cx:pt>
          <cx:pt idx="18365">610</cx:pt>
          <cx:pt idx="18366">610</cx:pt>
          <cx:pt idx="18367">610</cx:pt>
          <cx:pt idx="18368">610</cx:pt>
          <cx:pt idx="18369">610</cx:pt>
          <cx:pt idx="18370">610</cx:pt>
          <cx:pt idx="18371">610</cx:pt>
          <cx:pt idx="18372">610</cx:pt>
          <cx:pt idx="18373">610</cx:pt>
          <cx:pt idx="18374">610</cx:pt>
          <cx:pt idx="18375">610</cx:pt>
          <cx:pt idx="18376">610</cx:pt>
          <cx:pt idx="18377">610</cx:pt>
          <cx:pt idx="18378">610</cx:pt>
          <cx:pt idx="18379">610</cx:pt>
          <cx:pt idx="18380">610</cx:pt>
          <cx:pt idx="18381">610</cx:pt>
          <cx:pt idx="18382">610</cx:pt>
          <cx:pt idx="18383">610</cx:pt>
          <cx:pt idx="18384">610</cx:pt>
          <cx:pt idx="18385">610</cx:pt>
          <cx:pt idx="18386">610</cx:pt>
          <cx:pt idx="18387">610</cx:pt>
          <cx:pt idx="18388">610</cx:pt>
          <cx:pt idx="18389">610</cx:pt>
          <cx:pt idx="18390">610</cx:pt>
          <cx:pt idx="18391">620</cx:pt>
          <cx:pt idx="18392">620</cx:pt>
          <cx:pt idx="18393">620</cx:pt>
          <cx:pt idx="18394">620</cx:pt>
          <cx:pt idx="18395">620</cx:pt>
          <cx:pt idx="18396">620</cx:pt>
          <cx:pt idx="18397">620</cx:pt>
          <cx:pt idx="18398">620</cx:pt>
          <cx:pt idx="18399">620</cx:pt>
          <cx:pt idx="18400">620</cx:pt>
          <cx:pt idx="18401">620</cx:pt>
          <cx:pt idx="18402">620</cx:pt>
          <cx:pt idx="18403">620</cx:pt>
          <cx:pt idx="18404">620</cx:pt>
          <cx:pt idx="18405">620</cx:pt>
          <cx:pt idx="18406">620</cx:pt>
          <cx:pt idx="18407">620</cx:pt>
          <cx:pt idx="18408">620</cx:pt>
          <cx:pt idx="18409">620</cx:pt>
          <cx:pt idx="18410">620</cx:pt>
          <cx:pt idx="18411">620</cx:pt>
          <cx:pt idx="18412">620</cx:pt>
          <cx:pt idx="18413">620</cx:pt>
          <cx:pt idx="18414">620</cx:pt>
          <cx:pt idx="18415">620</cx:pt>
          <cx:pt idx="18416">620</cx:pt>
          <cx:pt idx="18417">620</cx:pt>
          <cx:pt idx="18418">620</cx:pt>
          <cx:pt idx="18419">620</cx:pt>
          <cx:pt idx="18420">620</cx:pt>
          <cx:pt idx="18421">620</cx:pt>
          <cx:pt idx="18422">620</cx:pt>
          <cx:pt idx="18423">620</cx:pt>
          <cx:pt idx="18424">620</cx:pt>
          <cx:pt idx="18425">620</cx:pt>
          <cx:pt idx="18426">620</cx:pt>
          <cx:pt idx="18427">620</cx:pt>
          <cx:pt idx="18428">620</cx:pt>
          <cx:pt idx="18429">620</cx:pt>
          <cx:pt idx="18430">620</cx:pt>
          <cx:pt idx="18431">620</cx:pt>
          <cx:pt idx="18432">620</cx:pt>
          <cx:pt idx="18433">620</cx:pt>
          <cx:pt idx="18434">620</cx:pt>
          <cx:pt idx="18435">620</cx:pt>
          <cx:pt idx="18436">620</cx:pt>
          <cx:pt idx="18437">620</cx:pt>
          <cx:pt idx="18438">620</cx:pt>
          <cx:pt idx="18439">620</cx:pt>
          <cx:pt idx="18440">620</cx:pt>
          <cx:pt idx="18441">620</cx:pt>
          <cx:pt idx="18442">620</cx:pt>
          <cx:pt idx="18443">620</cx:pt>
          <cx:pt idx="18444">620</cx:pt>
          <cx:pt idx="18445">620</cx:pt>
          <cx:pt idx="18446">620</cx:pt>
          <cx:pt idx="18447">620</cx:pt>
          <cx:pt idx="18448">620</cx:pt>
          <cx:pt idx="18449">620</cx:pt>
          <cx:pt idx="18450">620</cx:pt>
          <cx:pt idx="18451">620</cx:pt>
          <cx:pt idx="18452">620</cx:pt>
          <cx:pt idx="18453">620</cx:pt>
          <cx:pt idx="18454">620</cx:pt>
          <cx:pt idx="18455">620</cx:pt>
          <cx:pt idx="18456">620</cx:pt>
          <cx:pt idx="18457">620</cx:pt>
          <cx:pt idx="18458">620</cx:pt>
          <cx:pt idx="18459">620</cx:pt>
          <cx:pt idx="18460">620</cx:pt>
          <cx:pt idx="18461">620</cx:pt>
          <cx:pt idx="18462">620</cx:pt>
          <cx:pt idx="18463">620</cx:pt>
          <cx:pt idx="18464">620</cx:pt>
          <cx:pt idx="18465">620</cx:pt>
          <cx:pt idx="18466">620</cx:pt>
          <cx:pt idx="18467">620</cx:pt>
          <cx:pt idx="18468">620</cx:pt>
          <cx:pt idx="18469">620</cx:pt>
          <cx:pt idx="18470">620</cx:pt>
          <cx:pt idx="18471">620</cx:pt>
          <cx:pt idx="18472">620</cx:pt>
          <cx:pt idx="18473">620</cx:pt>
          <cx:pt idx="18474">620</cx:pt>
          <cx:pt idx="18475">620</cx:pt>
          <cx:pt idx="18476">620</cx:pt>
          <cx:pt idx="18477">620</cx:pt>
          <cx:pt idx="18478">620</cx:pt>
          <cx:pt idx="18479">620</cx:pt>
          <cx:pt idx="18480">620</cx:pt>
          <cx:pt idx="18481">630</cx:pt>
          <cx:pt idx="18482">630</cx:pt>
          <cx:pt idx="18483">630</cx:pt>
          <cx:pt idx="18484">630</cx:pt>
          <cx:pt idx="18485">630</cx:pt>
          <cx:pt idx="18486">630</cx:pt>
          <cx:pt idx="18487">630</cx:pt>
          <cx:pt idx="18488">630</cx:pt>
          <cx:pt idx="18489">630</cx:pt>
          <cx:pt idx="18490">630</cx:pt>
          <cx:pt idx="18491">630</cx:pt>
          <cx:pt idx="18492">630</cx:pt>
          <cx:pt idx="18493">630</cx:pt>
          <cx:pt idx="18494">630</cx:pt>
          <cx:pt idx="18495">630</cx:pt>
          <cx:pt idx="18496">630</cx:pt>
          <cx:pt idx="18497">630</cx:pt>
          <cx:pt idx="18498">630</cx:pt>
          <cx:pt idx="18499">630</cx:pt>
          <cx:pt idx="18500">630</cx:pt>
          <cx:pt idx="18501">630</cx:pt>
          <cx:pt idx="18502">630</cx:pt>
          <cx:pt idx="18503">630</cx:pt>
          <cx:pt idx="18504">630</cx:pt>
          <cx:pt idx="18505">630</cx:pt>
          <cx:pt idx="18506">630</cx:pt>
          <cx:pt idx="18507">630</cx:pt>
          <cx:pt idx="18508">630</cx:pt>
          <cx:pt idx="18509">630</cx:pt>
          <cx:pt idx="18510">630</cx:pt>
          <cx:pt idx="18511">630</cx:pt>
          <cx:pt idx="18512">630</cx:pt>
          <cx:pt idx="18513">630</cx:pt>
          <cx:pt idx="18514">630</cx:pt>
          <cx:pt idx="18515">630</cx:pt>
          <cx:pt idx="18516">630</cx:pt>
          <cx:pt idx="18517">630</cx:pt>
          <cx:pt idx="18518">630</cx:pt>
          <cx:pt idx="18519">630</cx:pt>
          <cx:pt idx="18520">630</cx:pt>
          <cx:pt idx="18521">630</cx:pt>
          <cx:pt idx="18522">630</cx:pt>
          <cx:pt idx="18523">630</cx:pt>
          <cx:pt idx="18524">630</cx:pt>
          <cx:pt idx="18525">630</cx:pt>
          <cx:pt idx="18526">630</cx:pt>
          <cx:pt idx="18527">630</cx:pt>
          <cx:pt idx="18528">630</cx:pt>
          <cx:pt idx="18529">630</cx:pt>
          <cx:pt idx="18530">630</cx:pt>
          <cx:pt idx="18531">630</cx:pt>
          <cx:pt idx="18532">630</cx:pt>
          <cx:pt idx="18533">630</cx:pt>
          <cx:pt idx="18534">630</cx:pt>
          <cx:pt idx="18535">630</cx:pt>
          <cx:pt idx="18536">630</cx:pt>
          <cx:pt idx="18537">630</cx:pt>
          <cx:pt idx="18538">630</cx:pt>
          <cx:pt idx="18539">630</cx:pt>
          <cx:pt idx="18540">630</cx:pt>
          <cx:pt idx="18541">630</cx:pt>
          <cx:pt idx="18542">630</cx:pt>
          <cx:pt idx="18543">630</cx:pt>
          <cx:pt idx="18544">630</cx:pt>
          <cx:pt idx="18545">630</cx:pt>
          <cx:pt idx="18546">640</cx:pt>
          <cx:pt idx="18547">640</cx:pt>
          <cx:pt idx="18548">640</cx:pt>
          <cx:pt idx="18549">640</cx:pt>
          <cx:pt idx="18550">640</cx:pt>
          <cx:pt idx="18551">640</cx:pt>
          <cx:pt idx="18552">640</cx:pt>
          <cx:pt idx="18553">640</cx:pt>
          <cx:pt idx="18554">640</cx:pt>
          <cx:pt idx="18555">640</cx:pt>
          <cx:pt idx="18556">640</cx:pt>
          <cx:pt idx="18557">640</cx:pt>
          <cx:pt idx="18558">640</cx:pt>
          <cx:pt idx="18559">640</cx:pt>
          <cx:pt idx="18560">640</cx:pt>
          <cx:pt idx="18561">640</cx:pt>
          <cx:pt idx="18562">640</cx:pt>
          <cx:pt idx="18563">640</cx:pt>
          <cx:pt idx="18564">640</cx:pt>
          <cx:pt idx="18565">640</cx:pt>
          <cx:pt idx="18566">640</cx:pt>
          <cx:pt idx="18567">640</cx:pt>
          <cx:pt idx="18568">640</cx:pt>
          <cx:pt idx="18569">640</cx:pt>
          <cx:pt idx="18570">640</cx:pt>
          <cx:pt idx="18571">640</cx:pt>
          <cx:pt idx="18572">640</cx:pt>
          <cx:pt idx="18573">640</cx:pt>
          <cx:pt idx="18574">640</cx:pt>
          <cx:pt idx="18575">640</cx:pt>
          <cx:pt idx="18576">640</cx:pt>
          <cx:pt idx="18577">640</cx:pt>
          <cx:pt idx="18578">640</cx:pt>
          <cx:pt idx="18579">640</cx:pt>
          <cx:pt idx="18580">640</cx:pt>
          <cx:pt idx="18581">640</cx:pt>
          <cx:pt idx="18582">640</cx:pt>
          <cx:pt idx="18583">640</cx:pt>
          <cx:pt idx="18584">640</cx:pt>
          <cx:pt idx="18585">640</cx:pt>
          <cx:pt idx="18586">640</cx:pt>
          <cx:pt idx="18587">640</cx:pt>
          <cx:pt idx="18588">640</cx:pt>
          <cx:pt idx="18589">640</cx:pt>
          <cx:pt idx="18590">640</cx:pt>
          <cx:pt idx="18591">640</cx:pt>
          <cx:pt idx="18592">640</cx:pt>
          <cx:pt idx="18593">640</cx:pt>
          <cx:pt idx="18594">640</cx:pt>
          <cx:pt idx="18595">640</cx:pt>
          <cx:pt idx="18596">640</cx:pt>
          <cx:pt idx="18597">640</cx:pt>
          <cx:pt idx="18598">640</cx:pt>
          <cx:pt idx="18599">640</cx:pt>
          <cx:pt idx="18600">640</cx:pt>
          <cx:pt idx="18601">640</cx:pt>
          <cx:pt idx="18602">640</cx:pt>
          <cx:pt idx="18603">640</cx:pt>
          <cx:pt idx="18604">640</cx:pt>
          <cx:pt idx="18605">640</cx:pt>
          <cx:pt idx="18606">640</cx:pt>
          <cx:pt idx="18607">640</cx:pt>
          <cx:pt idx="18608">640</cx:pt>
          <cx:pt idx="18609">640</cx:pt>
          <cx:pt idx="18610">640</cx:pt>
          <cx:pt idx="18611">640</cx:pt>
          <cx:pt idx="18612">640</cx:pt>
          <cx:pt idx="18613">640</cx:pt>
          <cx:pt idx="18614">640</cx:pt>
          <cx:pt idx="18615">640</cx:pt>
          <cx:pt idx="18616">640</cx:pt>
          <cx:pt idx="18617">640</cx:pt>
          <cx:pt idx="18618">640</cx:pt>
          <cx:pt idx="18619">640</cx:pt>
          <cx:pt idx="18620">640</cx:pt>
          <cx:pt idx="18621">640</cx:pt>
          <cx:pt idx="18622">640</cx:pt>
          <cx:pt idx="18623">650</cx:pt>
          <cx:pt idx="18624">650</cx:pt>
          <cx:pt idx="18625">650</cx:pt>
          <cx:pt idx="18626">650</cx:pt>
          <cx:pt idx="18627">650</cx:pt>
          <cx:pt idx="18628">650</cx:pt>
          <cx:pt idx="18629">650</cx:pt>
          <cx:pt idx="18630">650</cx:pt>
          <cx:pt idx="18631">650</cx:pt>
          <cx:pt idx="18632">650</cx:pt>
          <cx:pt idx="18633">650</cx:pt>
          <cx:pt idx="18634">650</cx:pt>
          <cx:pt idx="18635">650</cx:pt>
          <cx:pt idx="18636">650</cx:pt>
          <cx:pt idx="18637">650</cx:pt>
          <cx:pt idx="18638">650</cx:pt>
          <cx:pt idx="18639">650</cx:pt>
          <cx:pt idx="18640">650</cx:pt>
          <cx:pt idx="18641">650</cx:pt>
          <cx:pt idx="18642">650</cx:pt>
          <cx:pt idx="18643">650</cx:pt>
          <cx:pt idx="18644">650</cx:pt>
          <cx:pt idx="18645">650</cx:pt>
          <cx:pt idx="18646">650</cx:pt>
          <cx:pt idx="18647">650</cx:pt>
          <cx:pt idx="18648">650</cx:pt>
          <cx:pt idx="18649">650</cx:pt>
          <cx:pt idx="18650">650</cx:pt>
          <cx:pt idx="18651">650</cx:pt>
          <cx:pt idx="18652">650</cx:pt>
          <cx:pt idx="18653">650</cx:pt>
          <cx:pt idx="18654">650</cx:pt>
          <cx:pt idx="18655">650</cx:pt>
          <cx:pt idx="18656">650</cx:pt>
          <cx:pt idx="18657">650</cx:pt>
          <cx:pt idx="18658">650</cx:pt>
          <cx:pt idx="18659">650</cx:pt>
          <cx:pt idx="18660">650</cx:pt>
          <cx:pt idx="18661">650</cx:pt>
          <cx:pt idx="18662">650</cx:pt>
          <cx:pt idx="18663">650</cx:pt>
          <cx:pt idx="18664">650</cx:pt>
          <cx:pt idx="18665">650</cx:pt>
          <cx:pt idx="18666">650</cx:pt>
          <cx:pt idx="18667">650</cx:pt>
          <cx:pt idx="18668">650</cx:pt>
          <cx:pt idx="18669">650</cx:pt>
          <cx:pt idx="18670">650</cx:pt>
          <cx:pt idx="18671">650</cx:pt>
          <cx:pt idx="18672">650</cx:pt>
          <cx:pt idx="18673">650</cx:pt>
          <cx:pt idx="18674">650</cx:pt>
          <cx:pt idx="18675">650</cx:pt>
          <cx:pt idx="18676">650</cx:pt>
          <cx:pt idx="18677">650</cx:pt>
          <cx:pt idx="18678">650</cx:pt>
          <cx:pt idx="18679">650</cx:pt>
          <cx:pt idx="18680">650</cx:pt>
          <cx:pt idx="18681">650</cx:pt>
          <cx:pt idx="18682">650</cx:pt>
          <cx:pt idx="18683">650</cx:pt>
          <cx:pt idx="18684">650</cx:pt>
          <cx:pt idx="18685">650</cx:pt>
          <cx:pt idx="18686">650</cx:pt>
          <cx:pt idx="18687">650</cx:pt>
          <cx:pt idx="18688">650</cx:pt>
          <cx:pt idx="18689">650</cx:pt>
          <cx:pt idx="18690">650</cx:pt>
          <cx:pt idx="18691">650</cx:pt>
          <cx:pt idx="18692">650</cx:pt>
          <cx:pt idx="18693">650</cx:pt>
          <cx:pt idx="18694">650</cx:pt>
          <cx:pt idx="18695">650</cx:pt>
          <cx:pt idx="18696">650</cx:pt>
          <cx:pt idx="18697">650</cx:pt>
          <cx:pt idx="18698">650</cx:pt>
          <cx:pt idx="18699">650</cx:pt>
          <cx:pt idx="18700">650</cx:pt>
          <cx:pt idx="18701">650</cx:pt>
          <cx:pt idx="18702">650</cx:pt>
          <cx:pt idx="18703">650</cx:pt>
          <cx:pt idx="18704">650</cx:pt>
          <cx:pt idx="18705">650</cx:pt>
          <cx:pt idx="18706">650</cx:pt>
          <cx:pt idx="18707">650</cx:pt>
          <cx:pt idx="18708">650</cx:pt>
          <cx:pt idx="18709">650</cx:pt>
          <cx:pt idx="18710">650</cx:pt>
          <cx:pt idx="18711">660</cx:pt>
          <cx:pt idx="18712">660</cx:pt>
          <cx:pt idx="18713">660</cx:pt>
          <cx:pt idx="18714">660</cx:pt>
          <cx:pt idx="18715">660</cx:pt>
          <cx:pt idx="18716">660</cx:pt>
          <cx:pt idx="18717">660</cx:pt>
          <cx:pt idx="18718">660</cx:pt>
          <cx:pt idx="18719">660</cx:pt>
          <cx:pt idx="18720">660</cx:pt>
          <cx:pt idx="18721">660</cx:pt>
          <cx:pt idx="18722">660</cx:pt>
          <cx:pt idx="18723">660</cx:pt>
          <cx:pt idx="18724">660</cx:pt>
          <cx:pt idx="18725">660</cx:pt>
          <cx:pt idx="18726">660</cx:pt>
          <cx:pt idx="18727">660</cx:pt>
          <cx:pt idx="18728">660</cx:pt>
          <cx:pt idx="18729">660</cx:pt>
          <cx:pt idx="18730">660</cx:pt>
          <cx:pt idx="18731">660</cx:pt>
          <cx:pt idx="18732">660</cx:pt>
          <cx:pt idx="18733">660</cx:pt>
          <cx:pt idx="18734">660</cx:pt>
          <cx:pt idx="18735">660</cx:pt>
          <cx:pt idx="18736">660</cx:pt>
          <cx:pt idx="18737">660</cx:pt>
          <cx:pt idx="18738">660</cx:pt>
          <cx:pt idx="18739">660</cx:pt>
          <cx:pt idx="18740">660</cx:pt>
          <cx:pt idx="18741">660</cx:pt>
          <cx:pt idx="18742">660</cx:pt>
          <cx:pt idx="18743">660</cx:pt>
          <cx:pt idx="18744">660</cx:pt>
          <cx:pt idx="18745">660</cx:pt>
          <cx:pt idx="18746">660</cx:pt>
          <cx:pt idx="18747">660</cx:pt>
          <cx:pt idx="18748">660</cx:pt>
          <cx:pt idx="18749">660</cx:pt>
          <cx:pt idx="18750">660</cx:pt>
          <cx:pt idx="18751">660</cx:pt>
          <cx:pt idx="18752">660</cx:pt>
          <cx:pt idx="18753">660</cx:pt>
          <cx:pt idx="18754">660</cx:pt>
          <cx:pt idx="18755">660</cx:pt>
          <cx:pt idx="18756">660</cx:pt>
          <cx:pt idx="18757">660</cx:pt>
          <cx:pt idx="18758">660</cx:pt>
          <cx:pt idx="18759">660</cx:pt>
          <cx:pt idx="18760">660</cx:pt>
          <cx:pt idx="18761">660</cx:pt>
          <cx:pt idx="18762">670</cx:pt>
          <cx:pt idx="18763">670</cx:pt>
          <cx:pt idx="18764">670</cx:pt>
          <cx:pt idx="18765">670</cx:pt>
          <cx:pt idx="18766">670</cx:pt>
          <cx:pt idx="18767">670</cx:pt>
          <cx:pt idx="18768">670</cx:pt>
          <cx:pt idx="18769">670</cx:pt>
          <cx:pt idx="18770">670</cx:pt>
          <cx:pt idx="18771">670</cx:pt>
          <cx:pt idx="18772">670</cx:pt>
          <cx:pt idx="18773">670</cx:pt>
          <cx:pt idx="18774">670</cx:pt>
          <cx:pt idx="18775">670</cx:pt>
          <cx:pt idx="18776">670</cx:pt>
          <cx:pt idx="18777">670</cx:pt>
          <cx:pt idx="18778">670</cx:pt>
          <cx:pt idx="18779">670</cx:pt>
          <cx:pt idx="18780">670</cx:pt>
          <cx:pt idx="18781">670</cx:pt>
          <cx:pt idx="18782">670</cx:pt>
          <cx:pt idx="18783">670</cx:pt>
          <cx:pt idx="18784">670</cx:pt>
          <cx:pt idx="18785">670</cx:pt>
          <cx:pt idx="18786">670</cx:pt>
          <cx:pt idx="18787">670</cx:pt>
          <cx:pt idx="18788">670</cx:pt>
          <cx:pt idx="18789">670</cx:pt>
          <cx:pt idx="18790">670</cx:pt>
          <cx:pt idx="18791">670</cx:pt>
          <cx:pt idx="18792">670</cx:pt>
          <cx:pt idx="18793">670</cx:pt>
          <cx:pt idx="18794">670</cx:pt>
          <cx:pt idx="18795">670</cx:pt>
          <cx:pt idx="18796">670</cx:pt>
          <cx:pt idx="18797">680</cx:pt>
          <cx:pt idx="18798">680</cx:pt>
          <cx:pt idx="18799">680</cx:pt>
          <cx:pt idx="18800">680</cx:pt>
          <cx:pt idx="18801">680</cx:pt>
          <cx:pt idx="18802">680</cx:pt>
          <cx:pt idx="18803">680</cx:pt>
          <cx:pt idx="18804">680</cx:pt>
          <cx:pt idx="18805">680</cx:pt>
          <cx:pt idx="18806">680</cx:pt>
          <cx:pt idx="18807">680</cx:pt>
          <cx:pt idx="18808">680</cx:pt>
          <cx:pt idx="18809">680</cx:pt>
          <cx:pt idx="18810">680</cx:pt>
          <cx:pt idx="18811">680</cx:pt>
          <cx:pt idx="18812">680</cx:pt>
          <cx:pt idx="18813">680</cx:pt>
          <cx:pt idx="18814">680</cx:pt>
          <cx:pt idx="18815">680</cx:pt>
          <cx:pt idx="18816">680</cx:pt>
          <cx:pt idx="18817">680</cx:pt>
          <cx:pt idx="18818">680</cx:pt>
          <cx:pt idx="18819">680</cx:pt>
          <cx:pt idx="18820">690</cx:pt>
          <cx:pt idx="18821">690</cx:pt>
          <cx:pt idx="18822">690</cx:pt>
          <cx:pt idx="18823">690</cx:pt>
          <cx:pt idx="18824">690</cx:pt>
          <cx:pt idx="18825">690</cx:pt>
          <cx:pt idx="18826">690</cx:pt>
          <cx:pt idx="18827">690</cx:pt>
          <cx:pt idx="18828">690</cx:pt>
          <cx:pt idx="18829">690</cx:pt>
          <cx:pt idx="18830">690</cx:pt>
          <cx:pt idx="18831">690</cx:pt>
          <cx:pt idx="18832">690</cx:pt>
          <cx:pt idx="18833">690</cx:pt>
          <cx:pt idx="18834">690</cx:pt>
          <cx:pt idx="18835">690</cx:pt>
          <cx:pt idx="18836">690</cx:pt>
          <cx:pt idx="18837">690</cx:pt>
          <cx:pt idx="18838">690</cx:pt>
          <cx:pt idx="18839">690</cx:pt>
          <cx:pt idx="18840">690</cx:pt>
          <cx:pt idx="18841">700</cx:pt>
          <cx:pt idx="18842">700</cx:pt>
          <cx:pt idx="18843">700</cx:pt>
          <cx:pt idx="18844">700</cx:pt>
          <cx:pt idx="18845">700</cx:pt>
          <cx:pt idx="18846">700</cx:pt>
          <cx:pt idx="18847">700</cx:pt>
          <cx:pt idx="18848">700</cx:pt>
          <cx:pt idx="18849">700</cx:pt>
          <cx:pt idx="18850">700</cx:pt>
          <cx:pt idx="18851">710</cx:pt>
          <cx:pt idx="18852">720</cx:pt>
          <cx:pt idx="18853">720</cx:pt>
          <cx:pt idx="18854">720</cx:pt>
          <cx:pt idx="18855">730</cx:pt>
          <cx:pt idx="18856">730</cx:pt>
          <cx:pt idx="18857">750</cx:pt>
          <cx:pt idx="18858">760</cx:pt>
          <cx:pt idx="18859">760</cx:pt>
          <cx:pt idx="18860">770</cx:pt>
          <cx:pt idx="18861">480</cx:pt>
          <cx:pt idx="18862">490</cx:pt>
          <cx:pt idx="18863">490</cx:pt>
          <cx:pt idx="18864">490</cx:pt>
          <cx:pt idx="18865">500</cx:pt>
          <cx:pt idx="18866">500</cx:pt>
          <cx:pt idx="18867">500</cx:pt>
          <cx:pt idx="18868">510</cx:pt>
          <cx:pt idx="18869">510</cx:pt>
          <cx:pt idx="18870">510</cx:pt>
          <cx:pt idx="18871">510</cx:pt>
          <cx:pt idx="18872">510</cx:pt>
          <cx:pt idx="18873">520</cx:pt>
          <cx:pt idx="18874">520</cx:pt>
          <cx:pt idx="18875">520</cx:pt>
          <cx:pt idx="18876">520</cx:pt>
          <cx:pt idx="18877">520</cx:pt>
          <cx:pt idx="18878">520</cx:pt>
          <cx:pt idx="18879">520</cx:pt>
          <cx:pt idx="18880">520</cx:pt>
          <cx:pt idx="18881">520</cx:pt>
          <cx:pt idx="18882">520</cx:pt>
          <cx:pt idx="18883">520</cx:pt>
          <cx:pt idx="18884">520</cx:pt>
          <cx:pt idx="18885">520</cx:pt>
          <cx:pt idx="18886">530</cx:pt>
          <cx:pt idx="18887">530</cx:pt>
          <cx:pt idx="18888">530</cx:pt>
          <cx:pt idx="18889">530</cx:pt>
          <cx:pt idx="18890">530</cx:pt>
          <cx:pt idx="18891">530</cx:pt>
          <cx:pt idx="18892">530</cx:pt>
          <cx:pt idx="18893">530</cx:pt>
          <cx:pt idx="18894">530</cx:pt>
          <cx:pt idx="18895">530</cx:pt>
          <cx:pt idx="18896">530</cx:pt>
          <cx:pt idx="18897">530</cx:pt>
          <cx:pt idx="18898">530</cx:pt>
          <cx:pt idx="18899">530</cx:pt>
          <cx:pt idx="18900">540</cx:pt>
          <cx:pt idx="18901">540</cx:pt>
          <cx:pt idx="18902">540</cx:pt>
          <cx:pt idx="18903">540</cx:pt>
          <cx:pt idx="18904">540</cx:pt>
          <cx:pt idx="18905">540</cx:pt>
          <cx:pt idx="18906">540</cx:pt>
          <cx:pt idx="18907">540</cx:pt>
          <cx:pt idx="18908">540</cx:pt>
          <cx:pt idx="18909">550</cx:pt>
          <cx:pt idx="18910">550</cx:pt>
          <cx:pt idx="18911">550</cx:pt>
          <cx:pt idx="18912">550</cx:pt>
          <cx:pt idx="18913">550</cx:pt>
          <cx:pt idx="18914">550</cx:pt>
          <cx:pt idx="18915">550</cx:pt>
          <cx:pt idx="18916">550</cx:pt>
          <cx:pt idx="18917">550</cx:pt>
          <cx:pt idx="18918">550</cx:pt>
          <cx:pt idx="18919">550</cx:pt>
          <cx:pt idx="18920">550</cx:pt>
          <cx:pt idx="18921">550</cx:pt>
          <cx:pt idx="18922">550</cx:pt>
          <cx:pt idx="18923">560</cx:pt>
          <cx:pt idx="18924">560</cx:pt>
          <cx:pt idx="18925">560</cx:pt>
          <cx:pt idx="18926">560</cx:pt>
          <cx:pt idx="18927">560</cx:pt>
          <cx:pt idx="18928">560</cx:pt>
          <cx:pt idx="18929">560</cx:pt>
          <cx:pt idx="18930">560</cx:pt>
          <cx:pt idx="18931">560</cx:pt>
          <cx:pt idx="18932">560</cx:pt>
          <cx:pt idx="18933">560</cx:pt>
          <cx:pt idx="18934">560</cx:pt>
          <cx:pt idx="18935">560</cx:pt>
          <cx:pt idx="18936">560</cx:pt>
          <cx:pt idx="18937">560</cx:pt>
          <cx:pt idx="18938">560</cx:pt>
          <cx:pt idx="18939">560</cx:pt>
          <cx:pt idx="18940">570</cx:pt>
          <cx:pt idx="18941">570</cx:pt>
          <cx:pt idx="18942">570</cx:pt>
          <cx:pt idx="18943">570</cx:pt>
          <cx:pt idx="18944">570</cx:pt>
          <cx:pt idx="18945">570</cx:pt>
          <cx:pt idx="18946">570</cx:pt>
          <cx:pt idx="18947">570</cx:pt>
          <cx:pt idx="18948">570</cx:pt>
          <cx:pt idx="18949">570</cx:pt>
          <cx:pt idx="18950">570</cx:pt>
          <cx:pt idx="18951">570</cx:pt>
          <cx:pt idx="18952">570</cx:pt>
          <cx:pt idx="18953">570</cx:pt>
          <cx:pt idx="18954">570</cx:pt>
          <cx:pt idx="18955">570</cx:pt>
          <cx:pt idx="18956">570</cx:pt>
          <cx:pt idx="18957">570</cx:pt>
          <cx:pt idx="18958">570</cx:pt>
          <cx:pt idx="18959">570</cx:pt>
          <cx:pt idx="18960">570</cx:pt>
          <cx:pt idx="18961">570</cx:pt>
          <cx:pt idx="18962">570</cx:pt>
          <cx:pt idx="18963">570</cx:pt>
          <cx:pt idx="18964">570</cx:pt>
          <cx:pt idx="18965">570</cx:pt>
          <cx:pt idx="18966">580</cx:pt>
          <cx:pt idx="18967">580</cx:pt>
          <cx:pt idx="18968">580</cx:pt>
          <cx:pt idx="18969">580</cx:pt>
          <cx:pt idx="18970">580</cx:pt>
          <cx:pt idx="18971">580</cx:pt>
          <cx:pt idx="18972">580</cx:pt>
          <cx:pt idx="18973">580</cx:pt>
          <cx:pt idx="18974">580</cx:pt>
          <cx:pt idx="18975">580</cx:pt>
          <cx:pt idx="18976">580</cx:pt>
          <cx:pt idx="18977">580</cx:pt>
          <cx:pt idx="18978">580</cx:pt>
          <cx:pt idx="18979">580</cx:pt>
          <cx:pt idx="18980">580</cx:pt>
          <cx:pt idx="18981">580</cx:pt>
          <cx:pt idx="18982">580</cx:pt>
          <cx:pt idx="18983">580</cx:pt>
          <cx:pt idx="18984">580</cx:pt>
          <cx:pt idx="18985">590</cx:pt>
          <cx:pt idx="18986">590</cx:pt>
          <cx:pt idx="18987">590</cx:pt>
          <cx:pt idx="18988">590</cx:pt>
          <cx:pt idx="18989">590</cx:pt>
          <cx:pt idx="18990">590</cx:pt>
          <cx:pt idx="18991">590</cx:pt>
          <cx:pt idx="18992">590</cx:pt>
          <cx:pt idx="18993">590</cx:pt>
          <cx:pt idx="18994">590</cx:pt>
          <cx:pt idx="18995">590</cx:pt>
          <cx:pt idx="18996">590</cx:pt>
          <cx:pt idx="18997">590</cx:pt>
          <cx:pt idx="18998">590</cx:pt>
          <cx:pt idx="18999">590</cx:pt>
          <cx:pt idx="19000">590</cx:pt>
          <cx:pt idx="19001">590</cx:pt>
          <cx:pt idx="19002">590</cx:pt>
          <cx:pt idx="19003">590</cx:pt>
          <cx:pt idx="19004">590</cx:pt>
          <cx:pt idx="19005">590</cx:pt>
          <cx:pt idx="19006">590</cx:pt>
          <cx:pt idx="19007">590</cx:pt>
          <cx:pt idx="19008">590</cx:pt>
          <cx:pt idx="19009">590</cx:pt>
          <cx:pt idx="19010">590</cx:pt>
          <cx:pt idx="19011">590</cx:pt>
          <cx:pt idx="19012">590</cx:pt>
          <cx:pt idx="19013">590</cx:pt>
          <cx:pt idx="19014">590</cx:pt>
          <cx:pt idx="19015">590</cx:pt>
          <cx:pt idx="19016">590</cx:pt>
          <cx:pt idx="19017">590</cx:pt>
          <cx:pt idx="19018">590</cx:pt>
          <cx:pt idx="19019">590</cx:pt>
          <cx:pt idx="19020">590</cx:pt>
          <cx:pt idx="19021">590</cx:pt>
          <cx:pt idx="19022">590</cx:pt>
          <cx:pt idx="19023">600</cx:pt>
          <cx:pt idx="19024">600</cx:pt>
          <cx:pt idx="19025">600</cx:pt>
          <cx:pt idx="19026">600</cx:pt>
          <cx:pt idx="19027">600</cx:pt>
          <cx:pt idx="19028">600</cx:pt>
          <cx:pt idx="19029">600</cx:pt>
          <cx:pt idx="19030">600</cx:pt>
          <cx:pt idx="19031">600</cx:pt>
          <cx:pt idx="19032">600</cx:pt>
          <cx:pt idx="19033">600</cx:pt>
          <cx:pt idx="19034">600</cx:pt>
          <cx:pt idx="19035">600</cx:pt>
          <cx:pt idx="19036">600</cx:pt>
          <cx:pt idx="19037">600</cx:pt>
          <cx:pt idx="19038">600</cx:pt>
          <cx:pt idx="19039">600</cx:pt>
          <cx:pt idx="19040">600</cx:pt>
          <cx:pt idx="19041">600</cx:pt>
          <cx:pt idx="19042">600</cx:pt>
          <cx:pt idx="19043">600</cx:pt>
          <cx:pt idx="19044">600</cx:pt>
          <cx:pt idx="19045">600</cx:pt>
          <cx:pt idx="19046">600</cx:pt>
          <cx:pt idx="19047">600</cx:pt>
          <cx:pt idx="19048">600</cx:pt>
          <cx:pt idx="19049">600</cx:pt>
          <cx:pt idx="19050">600</cx:pt>
          <cx:pt idx="19051">600</cx:pt>
          <cx:pt idx="19052">600</cx:pt>
          <cx:pt idx="19053">600</cx:pt>
          <cx:pt idx="19054">600</cx:pt>
          <cx:pt idx="19055">600</cx:pt>
          <cx:pt idx="19056">600</cx:pt>
          <cx:pt idx="19057">600</cx:pt>
          <cx:pt idx="19058">600</cx:pt>
          <cx:pt idx="19059">600</cx:pt>
          <cx:pt idx="19060">600</cx:pt>
          <cx:pt idx="19061">600</cx:pt>
          <cx:pt idx="19062">600</cx:pt>
          <cx:pt idx="19063">600</cx:pt>
          <cx:pt idx="19064">600</cx:pt>
          <cx:pt idx="19065">610</cx:pt>
          <cx:pt idx="19066">610</cx:pt>
          <cx:pt idx="19067">610</cx:pt>
          <cx:pt idx="19068">610</cx:pt>
          <cx:pt idx="19069">610</cx:pt>
          <cx:pt idx="19070">610</cx:pt>
          <cx:pt idx="19071">610</cx:pt>
          <cx:pt idx="19072">610</cx:pt>
          <cx:pt idx="19073">610</cx:pt>
          <cx:pt idx="19074">610</cx:pt>
          <cx:pt idx="19075">610</cx:pt>
          <cx:pt idx="19076">610</cx:pt>
          <cx:pt idx="19077">610</cx:pt>
          <cx:pt idx="19078">610</cx:pt>
          <cx:pt idx="19079">610</cx:pt>
          <cx:pt idx="19080">610</cx:pt>
          <cx:pt idx="19081">610</cx:pt>
          <cx:pt idx="19082">610</cx:pt>
          <cx:pt idx="19083">610</cx:pt>
          <cx:pt idx="19084">610</cx:pt>
          <cx:pt idx="19085">610</cx:pt>
          <cx:pt idx="19086">610</cx:pt>
          <cx:pt idx="19087">610</cx:pt>
          <cx:pt idx="19088">610</cx:pt>
          <cx:pt idx="19089">610</cx:pt>
          <cx:pt idx="19090">610</cx:pt>
          <cx:pt idx="19091">610</cx:pt>
          <cx:pt idx="19092">610</cx:pt>
          <cx:pt idx="19093">610</cx:pt>
          <cx:pt idx="19094">610</cx:pt>
          <cx:pt idx="19095">610</cx:pt>
          <cx:pt idx="19096">610</cx:pt>
          <cx:pt idx="19097">610</cx:pt>
          <cx:pt idx="19098">610</cx:pt>
          <cx:pt idx="19099">610</cx:pt>
          <cx:pt idx="19100">610</cx:pt>
          <cx:pt idx="19101">610</cx:pt>
          <cx:pt idx="19102">610</cx:pt>
          <cx:pt idx="19103">610</cx:pt>
          <cx:pt idx="19104">610</cx:pt>
          <cx:pt idx="19105">610</cx:pt>
          <cx:pt idx="19106">610</cx:pt>
          <cx:pt idx="19107">610</cx:pt>
          <cx:pt idx="19108">610</cx:pt>
          <cx:pt idx="19109">610</cx:pt>
          <cx:pt idx="19110">610</cx:pt>
          <cx:pt idx="19111">610</cx:pt>
          <cx:pt idx="19112">610</cx:pt>
          <cx:pt idx="19113">610</cx:pt>
          <cx:pt idx="19114">610</cx:pt>
          <cx:pt idx="19115">610</cx:pt>
          <cx:pt idx="19116">610</cx:pt>
          <cx:pt idx="19117">610</cx:pt>
          <cx:pt idx="19118">610</cx:pt>
          <cx:pt idx="19119">610</cx:pt>
          <cx:pt idx="19120">610</cx:pt>
          <cx:pt idx="19121">610</cx:pt>
          <cx:pt idx="19122">610</cx:pt>
          <cx:pt idx="19123">610</cx:pt>
          <cx:pt idx="19124">610</cx:pt>
          <cx:pt idx="19125">610</cx:pt>
          <cx:pt idx="19126">610</cx:pt>
          <cx:pt idx="19127">610</cx:pt>
          <cx:pt idx="19128">610</cx:pt>
          <cx:pt idx="19129">610</cx:pt>
          <cx:pt idx="19130">610</cx:pt>
          <cx:pt idx="19131">610</cx:pt>
          <cx:pt idx="19132">610</cx:pt>
          <cx:pt idx="19133">610</cx:pt>
          <cx:pt idx="19134">610</cx:pt>
          <cx:pt idx="19135">610</cx:pt>
          <cx:pt idx="19136">610</cx:pt>
          <cx:pt idx="19137">610</cx:pt>
          <cx:pt idx="19138">610</cx:pt>
          <cx:pt idx="19139">610</cx:pt>
          <cx:pt idx="19140">610</cx:pt>
          <cx:pt idx="19141">610</cx:pt>
          <cx:pt idx="19142">610</cx:pt>
          <cx:pt idx="19143">610</cx:pt>
          <cx:pt idx="19144">610</cx:pt>
          <cx:pt idx="19145">610</cx:pt>
          <cx:pt idx="19146">610</cx:pt>
          <cx:pt idx="19147">610</cx:pt>
          <cx:pt idx="19148">610</cx:pt>
          <cx:pt idx="19149">610</cx:pt>
          <cx:pt idx="19150">610</cx:pt>
          <cx:pt idx="19151">610</cx:pt>
          <cx:pt idx="19152">610</cx:pt>
          <cx:pt idx="19153">610</cx:pt>
          <cx:pt idx="19154">610</cx:pt>
          <cx:pt idx="19155">610</cx:pt>
          <cx:pt idx="19156">610</cx:pt>
          <cx:pt idx="19157">620</cx:pt>
          <cx:pt idx="19158">620</cx:pt>
          <cx:pt idx="19159">620</cx:pt>
          <cx:pt idx="19160">620</cx:pt>
          <cx:pt idx="19161">620</cx:pt>
          <cx:pt idx="19162">620</cx:pt>
          <cx:pt idx="19163">620</cx:pt>
          <cx:pt idx="19164">620</cx:pt>
          <cx:pt idx="19165">620</cx:pt>
          <cx:pt idx="19166">620</cx:pt>
          <cx:pt idx="19167">620</cx:pt>
          <cx:pt idx="19168">620</cx:pt>
          <cx:pt idx="19169">620</cx:pt>
          <cx:pt idx="19170">620</cx:pt>
          <cx:pt idx="19171">620</cx:pt>
          <cx:pt idx="19172">620</cx:pt>
          <cx:pt idx="19173">620</cx:pt>
          <cx:pt idx="19174">620</cx:pt>
          <cx:pt idx="19175">620</cx:pt>
          <cx:pt idx="19176">620</cx:pt>
          <cx:pt idx="19177">620</cx:pt>
          <cx:pt idx="19178">620</cx:pt>
          <cx:pt idx="19179">620</cx:pt>
          <cx:pt idx="19180">620</cx:pt>
          <cx:pt idx="19181">620</cx:pt>
          <cx:pt idx="19182">620</cx:pt>
          <cx:pt idx="19183">620</cx:pt>
          <cx:pt idx="19184">620</cx:pt>
          <cx:pt idx="19185">620</cx:pt>
          <cx:pt idx="19186">620</cx:pt>
          <cx:pt idx="19187">620</cx:pt>
          <cx:pt idx="19188">620</cx:pt>
          <cx:pt idx="19189">620</cx:pt>
          <cx:pt idx="19190">620</cx:pt>
          <cx:pt idx="19191">620</cx:pt>
          <cx:pt idx="19192">620</cx:pt>
          <cx:pt idx="19193">620</cx:pt>
          <cx:pt idx="19194">620</cx:pt>
          <cx:pt idx="19195">620</cx:pt>
          <cx:pt idx="19196">620</cx:pt>
          <cx:pt idx="19197">620</cx:pt>
          <cx:pt idx="19198">620</cx:pt>
          <cx:pt idx="19199">620</cx:pt>
          <cx:pt idx="19200">620</cx:pt>
          <cx:pt idx="19201">620</cx:pt>
          <cx:pt idx="19202">620</cx:pt>
          <cx:pt idx="19203">620</cx:pt>
          <cx:pt idx="19204">620</cx:pt>
          <cx:pt idx="19205">620</cx:pt>
          <cx:pt idx="19206">620</cx:pt>
          <cx:pt idx="19207">620</cx:pt>
          <cx:pt idx="19208">620</cx:pt>
          <cx:pt idx="19209">620</cx:pt>
          <cx:pt idx="19210">620</cx:pt>
          <cx:pt idx="19211">620</cx:pt>
          <cx:pt idx="19212">620</cx:pt>
          <cx:pt idx="19213">620</cx:pt>
          <cx:pt idx="19214">620</cx:pt>
          <cx:pt idx="19215">620</cx:pt>
          <cx:pt idx="19216">620</cx:pt>
          <cx:pt idx="19217">620</cx:pt>
          <cx:pt idx="19218">620</cx:pt>
          <cx:pt idx="19219">620</cx:pt>
          <cx:pt idx="19220">620</cx:pt>
          <cx:pt idx="19221">620</cx:pt>
          <cx:pt idx="19222">620</cx:pt>
          <cx:pt idx="19223">620</cx:pt>
          <cx:pt idx="19224">620</cx:pt>
          <cx:pt idx="19225">620</cx:pt>
          <cx:pt idx="19226">620</cx:pt>
          <cx:pt idx="19227">620</cx:pt>
          <cx:pt idx="19228">620</cx:pt>
          <cx:pt idx="19229">620</cx:pt>
          <cx:pt idx="19230">620</cx:pt>
          <cx:pt idx="19231">620</cx:pt>
          <cx:pt idx="19232">620</cx:pt>
          <cx:pt idx="19233">620</cx:pt>
          <cx:pt idx="19234">620</cx:pt>
          <cx:pt idx="19235">620</cx:pt>
          <cx:pt idx="19236">620</cx:pt>
          <cx:pt idx="19237">620</cx:pt>
          <cx:pt idx="19238">620</cx:pt>
          <cx:pt idx="19239">620</cx:pt>
          <cx:pt idx="19240">620</cx:pt>
          <cx:pt idx="19241">620</cx:pt>
          <cx:pt idx="19242">620</cx:pt>
          <cx:pt idx="19243">620</cx:pt>
          <cx:pt idx="19244">620</cx:pt>
          <cx:pt idx="19245">620</cx:pt>
          <cx:pt idx="19246">620</cx:pt>
          <cx:pt idx="19247">620</cx:pt>
          <cx:pt idx="19248">620</cx:pt>
          <cx:pt idx="19249">620</cx:pt>
          <cx:pt idx="19250">620</cx:pt>
          <cx:pt idx="19251">620</cx:pt>
          <cx:pt idx="19252">620</cx:pt>
          <cx:pt idx="19253">620</cx:pt>
          <cx:pt idx="19254">620</cx:pt>
          <cx:pt idx="19255">620</cx:pt>
          <cx:pt idx="19256">630</cx:pt>
          <cx:pt idx="19257">630</cx:pt>
          <cx:pt idx="19258">630</cx:pt>
          <cx:pt idx="19259">630</cx:pt>
          <cx:pt idx="19260">630</cx:pt>
          <cx:pt idx="19261">630</cx:pt>
          <cx:pt idx="19262">630</cx:pt>
          <cx:pt idx="19263">630</cx:pt>
          <cx:pt idx="19264">630</cx:pt>
          <cx:pt idx="19265">630</cx:pt>
          <cx:pt idx="19266">630</cx:pt>
          <cx:pt idx="19267">630</cx:pt>
          <cx:pt idx="19268">630</cx:pt>
          <cx:pt idx="19269">630</cx:pt>
          <cx:pt idx="19270">630</cx:pt>
          <cx:pt idx="19271">630</cx:pt>
          <cx:pt idx="19272">630</cx:pt>
          <cx:pt idx="19273">630</cx:pt>
          <cx:pt idx="19274">630</cx:pt>
          <cx:pt idx="19275">630</cx:pt>
          <cx:pt idx="19276">630</cx:pt>
          <cx:pt idx="19277">630</cx:pt>
          <cx:pt idx="19278">630</cx:pt>
          <cx:pt idx="19279">630</cx:pt>
          <cx:pt idx="19280">630</cx:pt>
          <cx:pt idx="19281">630</cx:pt>
          <cx:pt idx="19282">630</cx:pt>
          <cx:pt idx="19283">630</cx:pt>
          <cx:pt idx="19284">630</cx:pt>
          <cx:pt idx="19285">630</cx:pt>
          <cx:pt idx="19286">630</cx:pt>
          <cx:pt idx="19287">630</cx:pt>
          <cx:pt idx="19288">630</cx:pt>
          <cx:pt idx="19289">630</cx:pt>
          <cx:pt idx="19290">630</cx:pt>
          <cx:pt idx="19291">630</cx:pt>
          <cx:pt idx="19292">630</cx:pt>
          <cx:pt idx="19293">630</cx:pt>
          <cx:pt idx="19294">630</cx:pt>
          <cx:pt idx="19295">630</cx:pt>
          <cx:pt idx="19296">630</cx:pt>
          <cx:pt idx="19297">630</cx:pt>
          <cx:pt idx="19298">630</cx:pt>
          <cx:pt idx="19299">630</cx:pt>
          <cx:pt idx="19300">630</cx:pt>
          <cx:pt idx="19301">630</cx:pt>
          <cx:pt idx="19302">630</cx:pt>
          <cx:pt idx="19303">630</cx:pt>
          <cx:pt idx="19304">630</cx:pt>
          <cx:pt idx="19305">630</cx:pt>
          <cx:pt idx="19306">630</cx:pt>
          <cx:pt idx="19307">630</cx:pt>
          <cx:pt idx="19308">630</cx:pt>
          <cx:pt idx="19309">630</cx:pt>
          <cx:pt idx="19310">630</cx:pt>
          <cx:pt idx="19311">630</cx:pt>
          <cx:pt idx="19312">630</cx:pt>
          <cx:pt idx="19313">630</cx:pt>
          <cx:pt idx="19314">630</cx:pt>
          <cx:pt idx="19315">630</cx:pt>
          <cx:pt idx="19316">630</cx:pt>
          <cx:pt idx="19317">630</cx:pt>
          <cx:pt idx="19318">630</cx:pt>
          <cx:pt idx="19319">630</cx:pt>
          <cx:pt idx="19320">630</cx:pt>
          <cx:pt idx="19321">630</cx:pt>
          <cx:pt idx="19322">630</cx:pt>
          <cx:pt idx="19323">630</cx:pt>
          <cx:pt idx="19324">630</cx:pt>
          <cx:pt idx="19325">630</cx:pt>
          <cx:pt idx="19326">630</cx:pt>
          <cx:pt idx="19327">630</cx:pt>
          <cx:pt idx="19328">630</cx:pt>
          <cx:pt idx="19329">630</cx:pt>
          <cx:pt idx="19330">640</cx:pt>
          <cx:pt idx="19331">640</cx:pt>
          <cx:pt idx="19332">640</cx:pt>
          <cx:pt idx="19333">640</cx:pt>
          <cx:pt idx="19334">640</cx:pt>
          <cx:pt idx="19335">640</cx:pt>
          <cx:pt idx="19336">640</cx:pt>
          <cx:pt idx="19337">640</cx:pt>
          <cx:pt idx="19338">640</cx:pt>
          <cx:pt idx="19339">640</cx:pt>
          <cx:pt idx="19340">640</cx:pt>
          <cx:pt idx="19341">640</cx:pt>
          <cx:pt idx="19342">640</cx:pt>
          <cx:pt idx="19343">640</cx:pt>
          <cx:pt idx="19344">640</cx:pt>
          <cx:pt idx="19345">640</cx:pt>
          <cx:pt idx="19346">640</cx:pt>
          <cx:pt idx="19347">640</cx:pt>
          <cx:pt idx="19348">640</cx:pt>
          <cx:pt idx="19349">640</cx:pt>
          <cx:pt idx="19350">640</cx:pt>
          <cx:pt idx="19351">640</cx:pt>
          <cx:pt idx="19352">640</cx:pt>
          <cx:pt idx="19353">640</cx:pt>
          <cx:pt idx="19354">640</cx:pt>
          <cx:pt idx="19355">640</cx:pt>
          <cx:pt idx="19356">640</cx:pt>
          <cx:pt idx="19357">640</cx:pt>
          <cx:pt idx="19358">640</cx:pt>
          <cx:pt idx="19359">640</cx:pt>
          <cx:pt idx="19360">640</cx:pt>
          <cx:pt idx="19361">640</cx:pt>
          <cx:pt idx="19362">640</cx:pt>
          <cx:pt idx="19363">640</cx:pt>
          <cx:pt idx="19364">640</cx:pt>
          <cx:pt idx="19365">640</cx:pt>
          <cx:pt idx="19366">640</cx:pt>
          <cx:pt idx="19367">640</cx:pt>
          <cx:pt idx="19368">640</cx:pt>
          <cx:pt idx="19369">640</cx:pt>
          <cx:pt idx="19370">640</cx:pt>
          <cx:pt idx="19371">640</cx:pt>
          <cx:pt idx="19372">640</cx:pt>
          <cx:pt idx="19373">640</cx:pt>
          <cx:pt idx="19374">640</cx:pt>
          <cx:pt idx="19375">640</cx:pt>
          <cx:pt idx="19376">640</cx:pt>
          <cx:pt idx="19377">640</cx:pt>
          <cx:pt idx="19378">640</cx:pt>
          <cx:pt idx="19379">640</cx:pt>
          <cx:pt idx="19380">640</cx:pt>
          <cx:pt idx="19381">640</cx:pt>
          <cx:pt idx="19382">640</cx:pt>
          <cx:pt idx="19383">640</cx:pt>
          <cx:pt idx="19384">640</cx:pt>
          <cx:pt idx="19385">640</cx:pt>
          <cx:pt idx="19386">640</cx:pt>
          <cx:pt idx="19387">640</cx:pt>
          <cx:pt idx="19388">640</cx:pt>
          <cx:pt idx="19389">640</cx:pt>
          <cx:pt idx="19390">640</cx:pt>
          <cx:pt idx="19391">640</cx:pt>
          <cx:pt idx="19392">640</cx:pt>
          <cx:pt idx="19393">640</cx:pt>
          <cx:pt idx="19394">640</cx:pt>
          <cx:pt idx="19395">640</cx:pt>
          <cx:pt idx="19396">640</cx:pt>
          <cx:pt idx="19397">640</cx:pt>
          <cx:pt idx="19398">640</cx:pt>
          <cx:pt idx="19399">640</cx:pt>
          <cx:pt idx="19400">640</cx:pt>
          <cx:pt idx="19401">640</cx:pt>
          <cx:pt idx="19402">640</cx:pt>
          <cx:pt idx="19403">640</cx:pt>
          <cx:pt idx="19404">640</cx:pt>
          <cx:pt idx="19405">640</cx:pt>
          <cx:pt idx="19406">640</cx:pt>
          <cx:pt idx="19407">640</cx:pt>
          <cx:pt idx="19408">640</cx:pt>
          <cx:pt idx="19409">640</cx:pt>
          <cx:pt idx="19410">640</cx:pt>
          <cx:pt idx="19411">640</cx:pt>
          <cx:pt idx="19412">640</cx:pt>
          <cx:pt idx="19413">640</cx:pt>
          <cx:pt idx="19414">640</cx:pt>
          <cx:pt idx="19415">640</cx:pt>
          <cx:pt idx="19416">640</cx:pt>
          <cx:pt idx="19417">640</cx:pt>
          <cx:pt idx="19418">640</cx:pt>
          <cx:pt idx="19419">640</cx:pt>
          <cx:pt idx="19420">640</cx:pt>
          <cx:pt idx="19421">640</cx:pt>
          <cx:pt idx="19422">640</cx:pt>
          <cx:pt idx="19423">640</cx:pt>
          <cx:pt idx="19424">640</cx:pt>
          <cx:pt idx="19425">640</cx:pt>
          <cx:pt idx="19426">640</cx:pt>
          <cx:pt idx="19427">640</cx:pt>
          <cx:pt idx="19428">640</cx:pt>
          <cx:pt idx="19429">640</cx:pt>
          <cx:pt idx="19430">640</cx:pt>
          <cx:pt idx="19431">640</cx:pt>
          <cx:pt idx="19432">640</cx:pt>
          <cx:pt idx="19433">640</cx:pt>
          <cx:pt idx="19434">640</cx:pt>
          <cx:pt idx="19435">640</cx:pt>
          <cx:pt idx="19436">640</cx:pt>
          <cx:pt idx="19437">640</cx:pt>
          <cx:pt idx="19438">640</cx:pt>
          <cx:pt idx="19439">640</cx:pt>
          <cx:pt idx="19440">640</cx:pt>
          <cx:pt idx="19441">640</cx:pt>
          <cx:pt idx="19442">640</cx:pt>
          <cx:pt idx="19443">640</cx:pt>
          <cx:pt idx="19444">640</cx:pt>
          <cx:pt idx="19445">640</cx:pt>
          <cx:pt idx="19446">640</cx:pt>
          <cx:pt idx="19447">640</cx:pt>
          <cx:pt idx="19448">640</cx:pt>
          <cx:pt idx="19449">650</cx:pt>
          <cx:pt idx="19450">650</cx:pt>
          <cx:pt idx="19451">650</cx:pt>
          <cx:pt idx="19452">650</cx:pt>
          <cx:pt idx="19453">650</cx:pt>
          <cx:pt idx="19454">650</cx:pt>
          <cx:pt idx="19455">650</cx:pt>
          <cx:pt idx="19456">650</cx:pt>
          <cx:pt idx="19457">650</cx:pt>
          <cx:pt idx="19458">650</cx:pt>
          <cx:pt idx="19459">650</cx:pt>
          <cx:pt idx="19460">650</cx:pt>
          <cx:pt idx="19461">650</cx:pt>
          <cx:pt idx="19462">650</cx:pt>
          <cx:pt idx="19463">650</cx:pt>
          <cx:pt idx="19464">650</cx:pt>
          <cx:pt idx="19465">650</cx:pt>
          <cx:pt idx="19466">650</cx:pt>
          <cx:pt idx="19467">650</cx:pt>
          <cx:pt idx="19468">650</cx:pt>
          <cx:pt idx="19469">650</cx:pt>
          <cx:pt idx="19470">650</cx:pt>
          <cx:pt idx="19471">650</cx:pt>
          <cx:pt idx="19472">650</cx:pt>
          <cx:pt idx="19473">650</cx:pt>
          <cx:pt idx="19474">650</cx:pt>
          <cx:pt idx="19475">650</cx:pt>
          <cx:pt idx="19476">650</cx:pt>
          <cx:pt idx="19477">650</cx:pt>
          <cx:pt idx="19478">650</cx:pt>
          <cx:pt idx="19479">650</cx:pt>
          <cx:pt idx="19480">650</cx:pt>
          <cx:pt idx="19481">650</cx:pt>
          <cx:pt idx="19482">650</cx:pt>
          <cx:pt idx="19483">650</cx:pt>
          <cx:pt idx="19484">650</cx:pt>
          <cx:pt idx="19485">650</cx:pt>
          <cx:pt idx="19486">650</cx:pt>
          <cx:pt idx="19487">650</cx:pt>
          <cx:pt idx="19488">650</cx:pt>
          <cx:pt idx="19489">650</cx:pt>
          <cx:pt idx="19490">650</cx:pt>
          <cx:pt idx="19491">650</cx:pt>
          <cx:pt idx="19492">650</cx:pt>
          <cx:pt idx="19493">650</cx:pt>
          <cx:pt idx="19494">650</cx:pt>
          <cx:pt idx="19495">650</cx:pt>
          <cx:pt idx="19496">650</cx:pt>
          <cx:pt idx="19497">650</cx:pt>
          <cx:pt idx="19498">650</cx:pt>
          <cx:pt idx="19499">650</cx:pt>
          <cx:pt idx="19500">650</cx:pt>
          <cx:pt idx="19501">650</cx:pt>
          <cx:pt idx="19502">650</cx:pt>
          <cx:pt idx="19503">650</cx:pt>
          <cx:pt idx="19504">650</cx:pt>
          <cx:pt idx="19505">650</cx:pt>
          <cx:pt idx="19506">650</cx:pt>
          <cx:pt idx="19507">650</cx:pt>
          <cx:pt idx="19508">650</cx:pt>
          <cx:pt idx="19509">650</cx:pt>
          <cx:pt idx="19510">650</cx:pt>
          <cx:pt idx="19511">650</cx:pt>
          <cx:pt idx="19512">650</cx:pt>
          <cx:pt idx="19513">650</cx:pt>
          <cx:pt idx="19514">650</cx:pt>
          <cx:pt idx="19515">650</cx:pt>
          <cx:pt idx="19516">650</cx:pt>
          <cx:pt idx="19517">650</cx:pt>
          <cx:pt idx="19518">650</cx:pt>
          <cx:pt idx="19519">650</cx:pt>
          <cx:pt idx="19520">650</cx:pt>
          <cx:pt idx="19521">650</cx:pt>
          <cx:pt idx="19522">650</cx:pt>
          <cx:pt idx="19523">650</cx:pt>
          <cx:pt idx="19524">650</cx:pt>
          <cx:pt idx="19525">650</cx:pt>
          <cx:pt idx="19526">650</cx:pt>
          <cx:pt idx="19527">650</cx:pt>
          <cx:pt idx="19528">650</cx:pt>
          <cx:pt idx="19529">650</cx:pt>
          <cx:pt idx="19530">650</cx:pt>
          <cx:pt idx="19531">650</cx:pt>
          <cx:pt idx="19532">650</cx:pt>
          <cx:pt idx="19533">650</cx:pt>
          <cx:pt idx="19534">650</cx:pt>
          <cx:pt idx="19535">650</cx:pt>
          <cx:pt idx="19536">650</cx:pt>
          <cx:pt idx="19537">650</cx:pt>
          <cx:pt idx="19538">650</cx:pt>
          <cx:pt idx="19539">650</cx:pt>
          <cx:pt idx="19540">650</cx:pt>
          <cx:pt idx="19541">650</cx:pt>
          <cx:pt idx="19542">650</cx:pt>
          <cx:pt idx="19543">650</cx:pt>
          <cx:pt idx="19544">650</cx:pt>
          <cx:pt idx="19545">650</cx:pt>
          <cx:pt idx="19546">650</cx:pt>
          <cx:pt idx="19547">650</cx:pt>
          <cx:pt idx="19548">650</cx:pt>
          <cx:pt idx="19549">650</cx:pt>
          <cx:pt idx="19550">650</cx:pt>
          <cx:pt idx="19551">650</cx:pt>
          <cx:pt idx="19552">650</cx:pt>
          <cx:pt idx="19553">650</cx:pt>
          <cx:pt idx="19554">650</cx:pt>
          <cx:pt idx="19555">650</cx:pt>
          <cx:pt idx="19556">650</cx:pt>
          <cx:pt idx="19557">650</cx:pt>
          <cx:pt idx="19558">650</cx:pt>
          <cx:pt idx="19559">650</cx:pt>
          <cx:pt idx="19560">650</cx:pt>
          <cx:pt idx="19561">650</cx:pt>
          <cx:pt idx="19562">650</cx:pt>
          <cx:pt idx="19563">650</cx:pt>
          <cx:pt idx="19564">650</cx:pt>
          <cx:pt idx="19565">650</cx:pt>
          <cx:pt idx="19566">650</cx:pt>
          <cx:pt idx="19567">650</cx:pt>
          <cx:pt idx="19568">650</cx:pt>
          <cx:pt idx="19569">650</cx:pt>
          <cx:pt idx="19570">650</cx:pt>
          <cx:pt idx="19571">650</cx:pt>
          <cx:pt idx="19572">650</cx:pt>
          <cx:pt idx="19573">650</cx:pt>
          <cx:pt idx="19574">650</cx:pt>
          <cx:pt idx="19575">650</cx:pt>
          <cx:pt idx="19576">650</cx:pt>
          <cx:pt idx="19577">650</cx:pt>
          <cx:pt idx="19578">650</cx:pt>
          <cx:pt idx="19579">650</cx:pt>
          <cx:pt idx="19580">650</cx:pt>
          <cx:pt idx="19581">650</cx:pt>
          <cx:pt idx="19582">650</cx:pt>
          <cx:pt idx="19583">650</cx:pt>
          <cx:pt idx="19584">650</cx:pt>
          <cx:pt idx="19585">650</cx:pt>
          <cx:pt idx="19586">650</cx:pt>
          <cx:pt idx="19587">650</cx:pt>
          <cx:pt idx="19588">650</cx:pt>
          <cx:pt idx="19589">650</cx:pt>
          <cx:pt idx="19590">650</cx:pt>
          <cx:pt idx="19591">650</cx:pt>
          <cx:pt idx="19592">650</cx:pt>
          <cx:pt idx="19593">650</cx:pt>
          <cx:pt idx="19594">650</cx:pt>
          <cx:pt idx="19595">650</cx:pt>
          <cx:pt idx="19596">650</cx:pt>
          <cx:pt idx="19597">650</cx:pt>
          <cx:pt idx="19598">650</cx:pt>
          <cx:pt idx="19599">660</cx:pt>
          <cx:pt idx="19600">660</cx:pt>
          <cx:pt idx="19601">660</cx:pt>
          <cx:pt idx="19602">660</cx:pt>
          <cx:pt idx="19603">660</cx:pt>
          <cx:pt idx="19604">660</cx:pt>
          <cx:pt idx="19605">660</cx:pt>
          <cx:pt idx="19606">660</cx:pt>
          <cx:pt idx="19607">660</cx:pt>
          <cx:pt idx="19608">660</cx:pt>
          <cx:pt idx="19609">660</cx:pt>
          <cx:pt idx="19610">660</cx:pt>
          <cx:pt idx="19611">660</cx:pt>
          <cx:pt idx="19612">660</cx:pt>
          <cx:pt idx="19613">660</cx:pt>
          <cx:pt idx="19614">660</cx:pt>
          <cx:pt idx="19615">660</cx:pt>
          <cx:pt idx="19616">660</cx:pt>
          <cx:pt idx="19617">660</cx:pt>
          <cx:pt idx="19618">660</cx:pt>
          <cx:pt idx="19619">660</cx:pt>
          <cx:pt idx="19620">660</cx:pt>
          <cx:pt idx="19621">660</cx:pt>
          <cx:pt idx="19622">660</cx:pt>
          <cx:pt idx="19623">660</cx:pt>
          <cx:pt idx="19624">660</cx:pt>
          <cx:pt idx="19625">660</cx:pt>
          <cx:pt idx="19626">660</cx:pt>
          <cx:pt idx="19627">660</cx:pt>
          <cx:pt idx="19628">660</cx:pt>
          <cx:pt idx="19629">660</cx:pt>
          <cx:pt idx="19630">660</cx:pt>
          <cx:pt idx="19631">660</cx:pt>
          <cx:pt idx="19632">660</cx:pt>
          <cx:pt idx="19633">660</cx:pt>
          <cx:pt idx="19634">660</cx:pt>
          <cx:pt idx="19635">660</cx:pt>
          <cx:pt idx="19636">660</cx:pt>
          <cx:pt idx="19637">660</cx:pt>
          <cx:pt idx="19638">660</cx:pt>
          <cx:pt idx="19639">660</cx:pt>
          <cx:pt idx="19640">660</cx:pt>
          <cx:pt idx="19641">660</cx:pt>
          <cx:pt idx="19642">660</cx:pt>
          <cx:pt idx="19643">660</cx:pt>
          <cx:pt idx="19644">660</cx:pt>
          <cx:pt idx="19645">660</cx:pt>
          <cx:pt idx="19646">660</cx:pt>
          <cx:pt idx="19647">660</cx:pt>
          <cx:pt idx="19648">660</cx:pt>
          <cx:pt idx="19649">660</cx:pt>
          <cx:pt idx="19650">660</cx:pt>
          <cx:pt idx="19651">660</cx:pt>
          <cx:pt idx="19652">660</cx:pt>
          <cx:pt idx="19653">660</cx:pt>
          <cx:pt idx="19654">660</cx:pt>
          <cx:pt idx="19655">660</cx:pt>
          <cx:pt idx="19656">660</cx:pt>
          <cx:pt idx="19657">660</cx:pt>
          <cx:pt idx="19658">660</cx:pt>
          <cx:pt idx="19659">660</cx:pt>
          <cx:pt idx="19660">660</cx:pt>
          <cx:pt idx="19661">660</cx:pt>
          <cx:pt idx="19662">660</cx:pt>
          <cx:pt idx="19663">660</cx:pt>
          <cx:pt idx="19664">660</cx:pt>
          <cx:pt idx="19665">660</cx:pt>
          <cx:pt idx="19666">660</cx:pt>
          <cx:pt idx="19667">660</cx:pt>
          <cx:pt idx="19668">660</cx:pt>
          <cx:pt idx="19669">660</cx:pt>
          <cx:pt idx="19670">660</cx:pt>
          <cx:pt idx="19671">660</cx:pt>
          <cx:pt idx="19672">660</cx:pt>
          <cx:pt idx="19673">660</cx:pt>
          <cx:pt idx="19674">660</cx:pt>
          <cx:pt idx="19675">660</cx:pt>
          <cx:pt idx="19676">660</cx:pt>
          <cx:pt idx="19677">660</cx:pt>
          <cx:pt idx="19678">660</cx:pt>
          <cx:pt idx="19679">660</cx:pt>
          <cx:pt idx="19680">660</cx:pt>
          <cx:pt idx="19681">660</cx:pt>
          <cx:pt idx="19682">660</cx:pt>
          <cx:pt idx="19683">660</cx:pt>
          <cx:pt idx="19684">660</cx:pt>
          <cx:pt idx="19685">660</cx:pt>
          <cx:pt idx="19686">660</cx:pt>
          <cx:pt idx="19687">670</cx:pt>
          <cx:pt idx="19688">670</cx:pt>
          <cx:pt idx="19689">670</cx:pt>
          <cx:pt idx="19690">670</cx:pt>
          <cx:pt idx="19691">670</cx:pt>
          <cx:pt idx="19692">670</cx:pt>
          <cx:pt idx="19693">670</cx:pt>
          <cx:pt idx="19694">670</cx:pt>
          <cx:pt idx="19695">670</cx:pt>
          <cx:pt idx="19696">670</cx:pt>
          <cx:pt idx="19697">670</cx:pt>
          <cx:pt idx="19698">670</cx:pt>
          <cx:pt idx="19699">670</cx:pt>
          <cx:pt idx="19700">670</cx:pt>
          <cx:pt idx="19701">670</cx:pt>
          <cx:pt idx="19702">670</cx:pt>
          <cx:pt idx="19703">670</cx:pt>
          <cx:pt idx="19704">670</cx:pt>
          <cx:pt idx="19705">670</cx:pt>
          <cx:pt idx="19706">670</cx:pt>
          <cx:pt idx="19707">670</cx:pt>
          <cx:pt idx="19708">670</cx:pt>
          <cx:pt idx="19709">670</cx:pt>
          <cx:pt idx="19710">670</cx:pt>
          <cx:pt idx="19711">670</cx:pt>
          <cx:pt idx="19712">670</cx:pt>
          <cx:pt idx="19713">670</cx:pt>
          <cx:pt idx="19714">670</cx:pt>
          <cx:pt idx="19715">670</cx:pt>
          <cx:pt idx="19716">670</cx:pt>
          <cx:pt idx="19717">670</cx:pt>
          <cx:pt idx="19718">670</cx:pt>
          <cx:pt idx="19719">670</cx:pt>
          <cx:pt idx="19720">670</cx:pt>
          <cx:pt idx="19721">670</cx:pt>
          <cx:pt idx="19722">670</cx:pt>
          <cx:pt idx="19723">670</cx:pt>
          <cx:pt idx="19724">670</cx:pt>
          <cx:pt idx="19725">670</cx:pt>
          <cx:pt idx="19726">670</cx:pt>
          <cx:pt idx="19727">670</cx:pt>
          <cx:pt idx="19728">670</cx:pt>
          <cx:pt idx="19729">670</cx:pt>
          <cx:pt idx="19730">670</cx:pt>
          <cx:pt idx="19731">670</cx:pt>
          <cx:pt idx="19732">670</cx:pt>
          <cx:pt idx="19733">670</cx:pt>
          <cx:pt idx="19734">670</cx:pt>
          <cx:pt idx="19735">670</cx:pt>
          <cx:pt idx="19736">670</cx:pt>
          <cx:pt idx="19737">670</cx:pt>
          <cx:pt idx="19738">670</cx:pt>
          <cx:pt idx="19739">670</cx:pt>
          <cx:pt idx="19740">670</cx:pt>
          <cx:pt idx="19741">670</cx:pt>
          <cx:pt idx="19742">670</cx:pt>
          <cx:pt idx="19743">670</cx:pt>
          <cx:pt idx="19744">670</cx:pt>
          <cx:pt idx="19745">670</cx:pt>
          <cx:pt idx="19746">670</cx:pt>
          <cx:pt idx="19747">670</cx:pt>
          <cx:pt idx="19748">670</cx:pt>
          <cx:pt idx="19749">670</cx:pt>
          <cx:pt idx="19750">670</cx:pt>
          <cx:pt idx="19751">670</cx:pt>
          <cx:pt idx="19752">670</cx:pt>
          <cx:pt idx="19753">670</cx:pt>
          <cx:pt idx="19754">670</cx:pt>
          <cx:pt idx="19755">670</cx:pt>
          <cx:pt idx="19756">670</cx:pt>
          <cx:pt idx="19757">670</cx:pt>
          <cx:pt idx="19758">680</cx:pt>
          <cx:pt idx="19759">680</cx:pt>
          <cx:pt idx="19760">680</cx:pt>
          <cx:pt idx="19761">680</cx:pt>
          <cx:pt idx="19762">680</cx:pt>
          <cx:pt idx="19763">680</cx:pt>
          <cx:pt idx="19764">680</cx:pt>
          <cx:pt idx="19765">680</cx:pt>
          <cx:pt idx="19766">680</cx:pt>
          <cx:pt idx="19767">680</cx:pt>
          <cx:pt idx="19768">680</cx:pt>
          <cx:pt idx="19769">680</cx:pt>
          <cx:pt idx="19770">680</cx:pt>
          <cx:pt idx="19771">680</cx:pt>
          <cx:pt idx="19772">680</cx:pt>
          <cx:pt idx="19773">680</cx:pt>
          <cx:pt idx="19774">680</cx:pt>
          <cx:pt idx="19775">680</cx:pt>
          <cx:pt idx="19776">680</cx:pt>
          <cx:pt idx="19777">680</cx:pt>
          <cx:pt idx="19778">680</cx:pt>
          <cx:pt idx="19779">680</cx:pt>
          <cx:pt idx="19780">680</cx:pt>
          <cx:pt idx="19781">680</cx:pt>
          <cx:pt idx="19782">680</cx:pt>
          <cx:pt idx="19783">680</cx:pt>
          <cx:pt idx="19784">680</cx:pt>
          <cx:pt idx="19785">680</cx:pt>
          <cx:pt idx="19786">680</cx:pt>
          <cx:pt idx="19787">680</cx:pt>
          <cx:pt idx="19788">680</cx:pt>
          <cx:pt idx="19789">680</cx:pt>
          <cx:pt idx="19790">680</cx:pt>
          <cx:pt idx="19791">680</cx:pt>
          <cx:pt idx="19792">680</cx:pt>
          <cx:pt idx="19793">680</cx:pt>
          <cx:pt idx="19794">680</cx:pt>
          <cx:pt idx="19795">680</cx:pt>
          <cx:pt idx="19796">680</cx:pt>
          <cx:pt idx="19797">680</cx:pt>
          <cx:pt idx="19798">680</cx:pt>
          <cx:pt idx="19799">680</cx:pt>
          <cx:pt idx="19800">680</cx:pt>
          <cx:pt idx="19801">680</cx:pt>
          <cx:pt idx="19802">680</cx:pt>
          <cx:pt idx="19803">680</cx:pt>
          <cx:pt idx="19804">680</cx:pt>
          <cx:pt idx="19805">680</cx:pt>
          <cx:pt idx="19806">680</cx:pt>
          <cx:pt idx="19807">680</cx:pt>
          <cx:pt idx="19808">680</cx:pt>
          <cx:pt idx="19809">680</cx:pt>
          <cx:pt idx="19810">680</cx:pt>
          <cx:pt idx="19811">680</cx:pt>
          <cx:pt idx="19812">680</cx:pt>
          <cx:pt idx="19813">680</cx:pt>
          <cx:pt idx="19814">680</cx:pt>
          <cx:pt idx="19815">680</cx:pt>
          <cx:pt idx="19816">680</cx:pt>
          <cx:pt idx="19817">680</cx:pt>
          <cx:pt idx="19818">680</cx:pt>
          <cx:pt idx="19819">680</cx:pt>
          <cx:pt idx="19820">680</cx:pt>
          <cx:pt idx="19821">680</cx:pt>
          <cx:pt idx="19822">680</cx:pt>
          <cx:pt idx="19823">690</cx:pt>
          <cx:pt idx="19824">690</cx:pt>
          <cx:pt idx="19825">690</cx:pt>
          <cx:pt idx="19826">690</cx:pt>
          <cx:pt idx="19827">690</cx:pt>
          <cx:pt idx="19828">690</cx:pt>
          <cx:pt idx="19829">690</cx:pt>
          <cx:pt idx="19830">690</cx:pt>
          <cx:pt idx="19831">690</cx:pt>
          <cx:pt idx="19832">690</cx:pt>
          <cx:pt idx="19833">690</cx:pt>
          <cx:pt idx="19834">690</cx:pt>
          <cx:pt idx="19835">690</cx:pt>
          <cx:pt idx="19836">690</cx:pt>
          <cx:pt idx="19837">690</cx:pt>
          <cx:pt idx="19838">690</cx:pt>
          <cx:pt idx="19839">690</cx:pt>
          <cx:pt idx="19840">690</cx:pt>
          <cx:pt idx="19841">690</cx:pt>
          <cx:pt idx="19842">690</cx:pt>
          <cx:pt idx="19843">690</cx:pt>
          <cx:pt idx="19844">690</cx:pt>
          <cx:pt idx="19845">690</cx:pt>
          <cx:pt idx="19846">690</cx:pt>
          <cx:pt idx="19847">690</cx:pt>
          <cx:pt idx="19848">690</cx:pt>
          <cx:pt idx="19849">690</cx:pt>
          <cx:pt idx="19850">690</cx:pt>
          <cx:pt idx="19851">690</cx:pt>
          <cx:pt idx="19852">690</cx:pt>
          <cx:pt idx="19853">690</cx:pt>
          <cx:pt idx="19854">690</cx:pt>
          <cx:pt idx="19855">690</cx:pt>
          <cx:pt idx="19856">700</cx:pt>
          <cx:pt idx="19857">700</cx:pt>
          <cx:pt idx="19858">700</cx:pt>
          <cx:pt idx="19859">700</cx:pt>
          <cx:pt idx="19860">700</cx:pt>
          <cx:pt idx="19861">700</cx:pt>
          <cx:pt idx="19862">700</cx:pt>
          <cx:pt idx="19863">700</cx:pt>
          <cx:pt idx="19864">700</cx:pt>
          <cx:pt idx="19865">700</cx:pt>
          <cx:pt idx="19866">700</cx:pt>
          <cx:pt idx="19867">700</cx:pt>
          <cx:pt idx="19868">700</cx:pt>
          <cx:pt idx="19869">700</cx:pt>
          <cx:pt idx="19870">700</cx:pt>
          <cx:pt idx="19871">700</cx:pt>
          <cx:pt idx="19872">700</cx:pt>
          <cx:pt idx="19873">700</cx:pt>
          <cx:pt idx="19874">700</cx:pt>
          <cx:pt idx="19875">700</cx:pt>
          <cx:pt idx="19876">700</cx:pt>
          <cx:pt idx="19877">700</cx:pt>
          <cx:pt idx="19878">700</cx:pt>
          <cx:pt idx="19879">700</cx:pt>
          <cx:pt idx="19880">700</cx:pt>
          <cx:pt idx="19881">700</cx:pt>
          <cx:pt idx="19882">700</cx:pt>
          <cx:pt idx="19883">700</cx:pt>
          <cx:pt idx="19884">700</cx:pt>
          <cx:pt idx="19885">710</cx:pt>
          <cx:pt idx="19886">710</cx:pt>
          <cx:pt idx="19887">710</cx:pt>
          <cx:pt idx="19888">710</cx:pt>
          <cx:pt idx="19889">710</cx:pt>
          <cx:pt idx="19890">710</cx:pt>
          <cx:pt idx="19891">710</cx:pt>
          <cx:pt idx="19892">710</cx:pt>
          <cx:pt idx="19893">710</cx:pt>
          <cx:pt idx="19894">710</cx:pt>
          <cx:pt idx="19895">710</cx:pt>
          <cx:pt idx="19896">710</cx:pt>
          <cx:pt idx="19897">710</cx:pt>
          <cx:pt idx="19898">710</cx:pt>
          <cx:pt idx="19899">720</cx:pt>
          <cx:pt idx="19900">720</cx:pt>
          <cx:pt idx="19901">720</cx:pt>
          <cx:pt idx="19902">720</cx:pt>
          <cx:pt idx="19903">720</cx:pt>
          <cx:pt idx="19904">720</cx:pt>
          <cx:pt idx="19905">720</cx:pt>
          <cx:pt idx="19906">720</cx:pt>
          <cx:pt idx="19907">720</cx:pt>
          <cx:pt idx="19908">730</cx:pt>
          <cx:pt idx="19909">730</cx:pt>
          <cx:pt idx="19910">730</cx:pt>
          <cx:pt idx="19911">730</cx:pt>
          <cx:pt idx="19912">730</cx:pt>
          <cx:pt idx="19913">730</cx:pt>
          <cx:pt idx="19914">740</cx:pt>
          <cx:pt idx="19915">740</cx:pt>
          <cx:pt idx="19916">750</cx:pt>
          <cx:pt idx="19917">750</cx:pt>
          <cx:pt idx="19918">760</cx:pt>
          <cx:pt idx="19919">760</cx:pt>
          <cx:pt idx="19920">820</cx:pt>
          <cx:pt idx="19921">410</cx:pt>
          <cx:pt idx="19922">430</cx:pt>
          <cx:pt idx="19923">430</cx:pt>
          <cx:pt idx="19924">430</cx:pt>
          <cx:pt idx="19925">440</cx:pt>
          <cx:pt idx="19926">440</cx:pt>
          <cx:pt idx="19927">460</cx:pt>
          <cx:pt idx="19928">460</cx:pt>
          <cx:pt idx="19929">460</cx:pt>
          <cx:pt idx="19930">470</cx:pt>
          <cx:pt idx="19931">470</cx:pt>
          <cx:pt idx="19932">470</cx:pt>
          <cx:pt idx="19933">480</cx:pt>
          <cx:pt idx="19934">480</cx:pt>
          <cx:pt idx="19935">480</cx:pt>
          <cx:pt idx="19936">480</cx:pt>
          <cx:pt idx="19937">480</cx:pt>
          <cx:pt idx="19938">480</cx:pt>
          <cx:pt idx="19939">480</cx:pt>
          <cx:pt idx="19940">480</cx:pt>
          <cx:pt idx="19941">490</cx:pt>
          <cx:pt idx="19942">490</cx:pt>
          <cx:pt idx="19943">490</cx:pt>
          <cx:pt idx="19944">490</cx:pt>
          <cx:pt idx="19945">490</cx:pt>
          <cx:pt idx="19946">490</cx:pt>
          <cx:pt idx="19947">490</cx:pt>
          <cx:pt idx="19948">490</cx:pt>
          <cx:pt idx="19949">490</cx:pt>
          <cx:pt idx="19950">490</cx:pt>
          <cx:pt idx="19951">500</cx:pt>
          <cx:pt idx="19952">500</cx:pt>
          <cx:pt idx="19953">500</cx:pt>
          <cx:pt idx="19954">500</cx:pt>
          <cx:pt idx="19955">500</cx:pt>
          <cx:pt idx="19956">500</cx:pt>
          <cx:pt idx="19957">500</cx:pt>
          <cx:pt idx="19958">500</cx:pt>
          <cx:pt idx="19959">510</cx:pt>
          <cx:pt idx="19960">510</cx:pt>
          <cx:pt idx="19961">510</cx:pt>
          <cx:pt idx="19962">510</cx:pt>
          <cx:pt idx="19963">510</cx:pt>
          <cx:pt idx="19964">510</cx:pt>
          <cx:pt idx="19965">510</cx:pt>
          <cx:pt idx="19966">510</cx:pt>
          <cx:pt idx="19967">510</cx:pt>
          <cx:pt idx="19968">510</cx:pt>
          <cx:pt idx="19969">510</cx:pt>
          <cx:pt idx="19970">510</cx:pt>
          <cx:pt idx="19971">510</cx:pt>
          <cx:pt idx="19972">510</cx:pt>
          <cx:pt idx="19973">510</cx:pt>
          <cx:pt idx="19974">520</cx:pt>
          <cx:pt idx="19975">520</cx:pt>
          <cx:pt idx="19976">520</cx:pt>
          <cx:pt idx="19977">520</cx:pt>
          <cx:pt idx="19978">520</cx:pt>
          <cx:pt idx="19979">520</cx:pt>
          <cx:pt idx="19980">520</cx:pt>
          <cx:pt idx="19981">520</cx:pt>
          <cx:pt idx="19982">520</cx:pt>
          <cx:pt idx="19983">520</cx:pt>
          <cx:pt idx="19984">520</cx:pt>
          <cx:pt idx="19985">520</cx:pt>
          <cx:pt idx="19986">520</cx:pt>
          <cx:pt idx="19987">520</cx:pt>
          <cx:pt idx="19988">520</cx:pt>
          <cx:pt idx="19989">520</cx:pt>
          <cx:pt idx="19990">520</cx:pt>
          <cx:pt idx="19991">520</cx:pt>
          <cx:pt idx="19992">520</cx:pt>
          <cx:pt idx="19993">520</cx:pt>
          <cx:pt idx="19994">520</cx:pt>
          <cx:pt idx="19995">520</cx:pt>
          <cx:pt idx="19996">530</cx:pt>
          <cx:pt idx="19997">530</cx:pt>
          <cx:pt idx="19998">530</cx:pt>
          <cx:pt idx="19999">530</cx:pt>
          <cx:pt idx="20000">530</cx:pt>
          <cx:pt idx="20001">530</cx:pt>
          <cx:pt idx="20002">530</cx:pt>
          <cx:pt idx="20003">530</cx:pt>
          <cx:pt idx="20004">530</cx:pt>
          <cx:pt idx="20005">530</cx:pt>
          <cx:pt idx="20006">530</cx:pt>
          <cx:pt idx="20007">530</cx:pt>
          <cx:pt idx="20008">530</cx:pt>
          <cx:pt idx="20009">530</cx:pt>
          <cx:pt idx="20010">530</cx:pt>
          <cx:pt idx="20011">530</cx:pt>
          <cx:pt idx="20012">530</cx:pt>
          <cx:pt idx="20013">530</cx:pt>
          <cx:pt idx="20014">530</cx:pt>
          <cx:pt idx="20015">530</cx:pt>
          <cx:pt idx="20016">530</cx:pt>
          <cx:pt idx="20017">540</cx:pt>
          <cx:pt idx="20018">540</cx:pt>
          <cx:pt idx="20019">540</cx:pt>
          <cx:pt idx="20020">540</cx:pt>
          <cx:pt idx="20021">540</cx:pt>
          <cx:pt idx="20022">540</cx:pt>
          <cx:pt idx="20023">540</cx:pt>
          <cx:pt idx="20024">540</cx:pt>
          <cx:pt idx="20025">540</cx:pt>
          <cx:pt idx="20026">540</cx:pt>
          <cx:pt idx="20027">540</cx:pt>
          <cx:pt idx="20028">540</cx:pt>
          <cx:pt idx="20029">540</cx:pt>
          <cx:pt idx="20030">540</cx:pt>
          <cx:pt idx="20031">540</cx:pt>
          <cx:pt idx="20032">540</cx:pt>
          <cx:pt idx="20033">540</cx:pt>
          <cx:pt idx="20034">540</cx:pt>
          <cx:pt idx="20035">540</cx:pt>
          <cx:pt idx="20036">540</cx:pt>
          <cx:pt idx="20037">540</cx:pt>
          <cx:pt idx="20038">540</cx:pt>
          <cx:pt idx="20039">540</cx:pt>
          <cx:pt idx="20040">540</cx:pt>
          <cx:pt idx="20041">540</cx:pt>
          <cx:pt idx="20042">540</cx:pt>
          <cx:pt idx="20043">540</cx:pt>
          <cx:pt idx="20044">550</cx:pt>
          <cx:pt idx="20045">550</cx:pt>
          <cx:pt idx="20046">550</cx:pt>
          <cx:pt idx="20047">550</cx:pt>
          <cx:pt idx="20048">550</cx:pt>
          <cx:pt idx="20049">550</cx:pt>
          <cx:pt idx="20050">550</cx:pt>
          <cx:pt idx="20051">550</cx:pt>
          <cx:pt idx="20052">550</cx:pt>
          <cx:pt idx="20053">550</cx:pt>
          <cx:pt idx="20054">550</cx:pt>
          <cx:pt idx="20055">550</cx:pt>
          <cx:pt idx="20056">550</cx:pt>
          <cx:pt idx="20057">550</cx:pt>
          <cx:pt idx="20058">550</cx:pt>
          <cx:pt idx="20059">550</cx:pt>
          <cx:pt idx="20060">550</cx:pt>
          <cx:pt idx="20061">550</cx:pt>
          <cx:pt idx="20062">560</cx:pt>
          <cx:pt idx="20063">560</cx:pt>
          <cx:pt idx="20064">560</cx:pt>
          <cx:pt idx="20065">560</cx:pt>
          <cx:pt idx="20066">560</cx:pt>
          <cx:pt idx="20067">560</cx:pt>
          <cx:pt idx="20068">560</cx:pt>
          <cx:pt idx="20069">560</cx:pt>
          <cx:pt idx="20070">560</cx:pt>
          <cx:pt idx="20071">560</cx:pt>
          <cx:pt idx="20072">560</cx:pt>
          <cx:pt idx="20073">560</cx:pt>
          <cx:pt idx="20074">560</cx:pt>
          <cx:pt idx="20075">560</cx:pt>
          <cx:pt idx="20076">560</cx:pt>
          <cx:pt idx="20077">560</cx:pt>
          <cx:pt idx="20078">560</cx:pt>
          <cx:pt idx="20079">560</cx:pt>
          <cx:pt idx="20080">560</cx:pt>
          <cx:pt idx="20081">560</cx:pt>
          <cx:pt idx="20082">560</cx:pt>
          <cx:pt idx="20083">560</cx:pt>
          <cx:pt idx="20084">560</cx:pt>
          <cx:pt idx="20085">560</cx:pt>
          <cx:pt idx="20086">560</cx:pt>
          <cx:pt idx="20087">560</cx:pt>
          <cx:pt idx="20088">560</cx:pt>
          <cx:pt idx="20089">560</cx:pt>
          <cx:pt idx="20090">560</cx:pt>
          <cx:pt idx="20091">560</cx:pt>
          <cx:pt idx="20092">570</cx:pt>
          <cx:pt idx="20093">570</cx:pt>
          <cx:pt idx="20094">570</cx:pt>
          <cx:pt idx="20095">570</cx:pt>
          <cx:pt idx="20096">570</cx:pt>
          <cx:pt idx="20097">570</cx:pt>
          <cx:pt idx="20098">570</cx:pt>
          <cx:pt idx="20099">570</cx:pt>
          <cx:pt idx="20100">570</cx:pt>
          <cx:pt idx="20101">570</cx:pt>
          <cx:pt idx="20102">570</cx:pt>
          <cx:pt idx="20103">570</cx:pt>
          <cx:pt idx="20104">570</cx:pt>
          <cx:pt idx="20105">570</cx:pt>
          <cx:pt idx="20106">570</cx:pt>
          <cx:pt idx="20107">570</cx:pt>
          <cx:pt idx="20108">570</cx:pt>
          <cx:pt idx="20109">570</cx:pt>
          <cx:pt idx="20110">570</cx:pt>
          <cx:pt idx="20111">570</cx:pt>
          <cx:pt idx="20112">570</cx:pt>
          <cx:pt idx="20113">570</cx:pt>
          <cx:pt idx="20114">570</cx:pt>
          <cx:pt idx="20115">570</cx:pt>
          <cx:pt idx="20116">570</cx:pt>
          <cx:pt idx="20117">570</cx:pt>
          <cx:pt idx="20118">570</cx:pt>
          <cx:pt idx="20119">570</cx:pt>
          <cx:pt idx="20120">570</cx:pt>
          <cx:pt idx="20121">570</cx:pt>
          <cx:pt idx="20122">570</cx:pt>
          <cx:pt idx="20123">570</cx:pt>
          <cx:pt idx="20124">570</cx:pt>
          <cx:pt idx="20125">570</cx:pt>
          <cx:pt idx="20126">570</cx:pt>
          <cx:pt idx="20127">570</cx:pt>
          <cx:pt idx="20128">570</cx:pt>
          <cx:pt idx="20129">570</cx:pt>
          <cx:pt idx="20130">570</cx:pt>
          <cx:pt idx="20131">570</cx:pt>
          <cx:pt idx="20132">570</cx:pt>
          <cx:pt idx="20133">570</cx:pt>
          <cx:pt idx="20134">570</cx:pt>
          <cx:pt idx="20135">570</cx:pt>
          <cx:pt idx="20136">580</cx:pt>
          <cx:pt idx="20137">580</cx:pt>
          <cx:pt idx="20138">580</cx:pt>
          <cx:pt idx="20139">580</cx:pt>
          <cx:pt idx="20140">580</cx:pt>
          <cx:pt idx="20141">580</cx:pt>
          <cx:pt idx="20142">580</cx:pt>
          <cx:pt idx="20143">580</cx:pt>
          <cx:pt idx="20144">580</cx:pt>
          <cx:pt idx="20145">580</cx:pt>
          <cx:pt idx="20146">580</cx:pt>
          <cx:pt idx="20147">580</cx:pt>
          <cx:pt idx="20148">580</cx:pt>
          <cx:pt idx="20149">580</cx:pt>
          <cx:pt idx="20150">580</cx:pt>
          <cx:pt idx="20151">580</cx:pt>
          <cx:pt idx="20152">580</cx:pt>
          <cx:pt idx="20153">580</cx:pt>
          <cx:pt idx="20154">580</cx:pt>
          <cx:pt idx="20155">580</cx:pt>
          <cx:pt idx="20156">580</cx:pt>
          <cx:pt idx="20157">580</cx:pt>
          <cx:pt idx="20158">580</cx:pt>
          <cx:pt idx="20159">580</cx:pt>
          <cx:pt idx="20160">580</cx:pt>
          <cx:pt idx="20161">580</cx:pt>
          <cx:pt idx="20162">580</cx:pt>
          <cx:pt idx="20163">580</cx:pt>
          <cx:pt idx="20164">580</cx:pt>
          <cx:pt idx="20165">580</cx:pt>
          <cx:pt idx="20166">580</cx:pt>
          <cx:pt idx="20167">590</cx:pt>
          <cx:pt idx="20168">590</cx:pt>
          <cx:pt idx="20169">590</cx:pt>
          <cx:pt idx="20170">590</cx:pt>
          <cx:pt idx="20171">590</cx:pt>
          <cx:pt idx="20172">590</cx:pt>
          <cx:pt idx="20173">590</cx:pt>
          <cx:pt idx="20174">590</cx:pt>
          <cx:pt idx="20175">590</cx:pt>
          <cx:pt idx="20176">590</cx:pt>
          <cx:pt idx="20177">590</cx:pt>
          <cx:pt idx="20178">590</cx:pt>
          <cx:pt idx="20179">590</cx:pt>
          <cx:pt idx="20180">590</cx:pt>
          <cx:pt idx="20181">590</cx:pt>
          <cx:pt idx="20182">590</cx:pt>
          <cx:pt idx="20183">590</cx:pt>
          <cx:pt idx="20184">590</cx:pt>
          <cx:pt idx="20185">590</cx:pt>
          <cx:pt idx="20186">590</cx:pt>
          <cx:pt idx="20187">590</cx:pt>
          <cx:pt idx="20188">590</cx:pt>
          <cx:pt idx="20189">590</cx:pt>
          <cx:pt idx="20190">590</cx:pt>
          <cx:pt idx="20191">590</cx:pt>
          <cx:pt idx="20192">590</cx:pt>
          <cx:pt idx="20193">590</cx:pt>
          <cx:pt idx="20194">590</cx:pt>
          <cx:pt idx="20195">590</cx:pt>
          <cx:pt idx="20196">590</cx:pt>
          <cx:pt idx="20197">590</cx:pt>
          <cx:pt idx="20198">590</cx:pt>
          <cx:pt idx="20199">600</cx:pt>
          <cx:pt idx="20200">600</cx:pt>
          <cx:pt idx="20201">600</cx:pt>
          <cx:pt idx="20202">600</cx:pt>
          <cx:pt idx="20203">600</cx:pt>
          <cx:pt idx="20204">600</cx:pt>
          <cx:pt idx="20205">600</cx:pt>
          <cx:pt idx="20206">600</cx:pt>
          <cx:pt idx="20207">600</cx:pt>
          <cx:pt idx="20208">600</cx:pt>
          <cx:pt idx="20209">600</cx:pt>
          <cx:pt idx="20210">600</cx:pt>
          <cx:pt idx="20211">600</cx:pt>
          <cx:pt idx="20212">600</cx:pt>
          <cx:pt idx="20213">600</cx:pt>
          <cx:pt idx="20214">600</cx:pt>
          <cx:pt idx="20215">600</cx:pt>
          <cx:pt idx="20216">600</cx:pt>
          <cx:pt idx="20217">600</cx:pt>
          <cx:pt idx="20218">600</cx:pt>
          <cx:pt idx="20219">600</cx:pt>
          <cx:pt idx="20220">600</cx:pt>
          <cx:pt idx="20221">600</cx:pt>
          <cx:pt idx="20222">600</cx:pt>
          <cx:pt idx="20223">600</cx:pt>
          <cx:pt idx="20224">600</cx:pt>
          <cx:pt idx="20225">600</cx:pt>
          <cx:pt idx="20226">600</cx:pt>
          <cx:pt idx="20227">610</cx:pt>
          <cx:pt idx="20228">610</cx:pt>
          <cx:pt idx="20229">610</cx:pt>
          <cx:pt idx="20230">610</cx:pt>
          <cx:pt idx="20231">610</cx:pt>
          <cx:pt idx="20232">610</cx:pt>
          <cx:pt idx="20233">610</cx:pt>
          <cx:pt idx="20234">610</cx:pt>
          <cx:pt idx="20235">610</cx:pt>
          <cx:pt idx="20236">610</cx:pt>
          <cx:pt idx="20237">610</cx:pt>
          <cx:pt idx="20238">610</cx:pt>
          <cx:pt idx="20239">610</cx:pt>
          <cx:pt idx="20240">610</cx:pt>
          <cx:pt idx="20241">610</cx:pt>
          <cx:pt idx="20242">610</cx:pt>
          <cx:pt idx="20243">610</cx:pt>
          <cx:pt idx="20244">610</cx:pt>
          <cx:pt idx="20245">610</cx:pt>
          <cx:pt idx="20246">610</cx:pt>
          <cx:pt idx="20247">610</cx:pt>
          <cx:pt idx="20248">610</cx:pt>
          <cx:pt idx="20249">610</cx:pt>
          <cx:pt idx="20250">610</cx:pt>
          <cx:pt idx="20251">610</cx:pt>
          <cx:pt idx="20252">610</cx:pt>
          <cx:pt idx="20253">610</cx:pt>
          <cx:pt idx="20254">610</cx:pt>
          <cx:pt idx="20255">610</cx:pt>
          <cx:pt idx="20256">610</cx:pt>
          <cx:pt idx="20257">610</cx:pt>
          <cx:pt idx="20258">620</cx:pt>
          <cx:pt idx="20259">620</cx:pt>
          <cx:pt idx="20260">620</cx:pt>
          <cx:pt idx="20261">620</cx:pt>
          <cx:pt idx="20262">620</cx:pt>
          <cx:pt idx="20263">620</cx:pt>
          <cx:pt idx="20264">620</cx:pt>
          <cx:pt idx="20265">620</cx:pt>
          <cx:pt idx="20266">620</cx:pt>
          <cx:pt idx="20267">620</cx:pt>
          <cx:pt idx="20268">620</cx:pt>
          <cx:pt idx="20269">620</cx:pt>
          <cx:pt idx="20270">620</cx:pt>
          <cx:pt idx="20271">620</cx:pt>
          <cx:pt idx="20272">620</cx:pt>
          <cx:pt idx="20273">620</cx:pt>
          <cx:pt idx="20274">620</cx:pt>
          <cx:pt idx="20275">620</cx:pt>
          <cx:pt idx="20276">620</cx:pt>
          <cx:pt idx="20277">620</cx:pt>
          <cx:pt idx="20278">620</cx:pt>
          <cx:pt idx="20279">620</cx:pt>
          <cx:pt idx="20280">630</cx:pt>
          <cx:pt idx="20281">630</cx:pt>
          <cx:pt idx="20282">630</cx:pt>
          <cx:pt idx="20283">630</cx:pt>
          <cx:pt idx="20284">630</cx:pt>
          <cx:pt idx="20285">630</cx:pt>
          <cx:pt idx="20286">630</cx:pt>
          <cx:pt idx="20287">630</cx:pt>
          <cx:pt idx="20288">630</cx:pt>
          <cx:pt idx="20289">630</cx:pt>
          <cx:pt idx="20290">630</cx:pt>
          <cx:pt idx="20291">630</cx:pt>
          <cx:pt idx="20292">630</cx:pt>
          <cx:pt idx="20293">630</cx:pt>
          <cx:pt idx="20294">630</cx:pt>
          <cx:pt idx="20295">630</cx:pt>
          <cx:pt idx="20296">630</cx:pt>
          <cx:pt idx="20297">630</cx:pt>
          <cx:pt idx="20298">630</cx:pt>
          <cx:pt idx="20299">630</cx:pt>
          <cx:pt idx="20300">630</cx:pt>
          <cx:pt idx="20301">630</cx:pt>
          <cx:pt idx="20302">630</cx:pt>
          <cx:pt idx="20303">630</cx:pt>
          <cx:pt idx="20304">640</cx:pt>
          <cx:pt idx="20305">640</cx:pt>
          <cx:pt idx="20306">640</cx:pt>
          <cx:pt idx="20307">640</cx:pt>
          <cx:pt idx="20308">640</cx:pt>
          <cx:pt idx="20309">640</cx:pt>
          <cx:pt idx="20310">640</cx:pt>
          <cx:pt idx="20311">640</cx:pt>
          <cx:pt idx="20312">640</cx:pt>
          <cx:pt idx="20313">640</cx:pt>
          <cx:pt idx="20314">640</cx:pt>
          <cx:pt idx="20315">640</cx:pt>
          <cx:pt idx="20316">640</cx:pt>
          <cx:pt idx="20317">640</cx:pt>
          <cx:pt idx="20318">640</cx:pt>
          <cx:pt idx="20319">640</cx:pt>
          <cx:pt idx="20320">640</cx:pt>
          <cx:pt idx="20321">640</cx:pt>
          <cx:pt idx="20322">640</cx:pt>
          <cx:pt idx="20323">640</cx:pt>
          <cx:pt idx="20324">640</cx:pt>
          <cx:pt idx="20325">640</cx:pt>
          <cx:pt idx="20326">640</cx:pt>
          <cx:pt idx="20327">640</cx:pt>
          <cx:pt idx="20328">640</cx:pt>
          <cx:pt idx="20329">640</cx:pt>
          <cx:pt idx="20330">640</cx:pt>
          <cx:pt idx="20331">640</cx:pt>
          <cx:pt idx="20332">650</cx:pt>
          <cx:pt idx="20333">650</cx:pt>
          <cx:pt idx="20334">650</cx:pt>
          <cx:pt idx="20335">650</cx:pt>
          <cx:pt idx="20336">650</cx:pt>
          <cx:pt idx="20337">650</cx:pt>
          <cx:pt idx="20338">650</cx:pt>
          <cx:pt idx="20339">650</cx:pt>
          <cx:pt idx="20340">650</cx:pt>
          <cx:pt idx="20341">650</cx:pt>
          <cx:pt idx="20342">650</cx:pt>
          <cx:pt idx="20343">650</cx:pt>
          <cx:pt idx="20344">650</cx:pt>
          <cx:pt idx="20345">650</cx:pt>
          <cx:pt idx="20346">660</cx:pt>
          <cx:pt idx="20347">660</cx:pt>
          <cx:pt idx="20348">660</cx:pt>
          <cx:pt idx="20349">660</cx:pt>
          <cx:pt idx="20350">660</cx:pt>
          <cx:pt idx="20351">660</cx:pt>
          <cx:pt idx="20352">660</cx:pt>
          <cx:pt idx="20353">660</cx:pt>
          <cx:pt idx="20354">660</cx:pt>
          <cx:pt idx="20355">660</cx:pt>
          <cx:pt idx="20356">660</cx:pt>
          <cx:pt idx="20357">660</cx:pt>
          <cx:pt idx="20358">660</cx:pt>
          <cx:pt idx="20359">660</cx:pt>
          <cx:pt idx="20360">670</cx:pt>
          <cx:pt idx="20361">670</cx:pt>
          <cx:pt idx="20362">670</cx:pt>
          <cx:pt idx="20363">670</cx:pt>
          <cx:pt idx="20364">670</cx:pt>
          <cx:pt idx="20365">670</cx:pt>
          <cx:pt idx="20366">670</cx:pt>
          <cx:pt idx="20367">670</cx:pt>
          <cx:pt idx="20368">670</cx:pt>
          <cx:pt idx="20369">680</cx:pt>
          <cx:pt idx="20370">680</cx:pt>
          <cx:pt idx="20371">680</cx:pt>
          <cx:pt idx="20372">680</cx:pt>
          <cx:pt idx="20373">680</cx:pt>
          <cx:pt idx="20374">680</cx:pt>
          <cx:pt idx="20375">680</cx:pt>
          <cx:pt idx="20376">690</cx:pt>
          <cx:pt idx="20377">690</cx:pt>
          <cx:pt idx="20378">690</cx:pt>
          <cx:pt idx="20379">690</cx:pt>
          <cx:pt idx="20380">700</cx:pt>
          <cx:pt idx="20381">700</cx:pt>
          <cx:pt idx="20382">700</cx:pt>
          <cx:pt idx="20383">700</cx:pt>
          <cx:pt idx="20384">700</cx:pt>
          <cx:pt idx="20385">700</cx:pt>
          <cx:pt idx="20386">700</cx:pt>
          <cx:pt idx="20387">720</cx:pt>
          <cx:pt idx="20388">770</cx:pt>
          <cx:pt idx="20389">770</cx:pt>
          <cx:pt idx="20390">510</cx:pt>
          <cx:pt idx="20391">650</cx:pt>
          <cx:pt idx="20392">650</cx:pt>
          <cx:pt idx="20393">610</cx:pt>
          <cx:pt idx="20394">550</cx:pt>
          <cx:pt idx="20395">550</cx:pt>
          <cx:pt idx="20396">560</cx:pt>
          <cx:pt idx="20397">560</cx:pt>
          <cx:pt idx="20398">560</cx:pt>
          <cx:pt idx="20399">570</cx:pt>
          <cx:pt idx="20400">570</cx:pt>
          <cx:pt idx="20401">580</cx:pt>
          <cx:pt idx="20402">580</cx:pt>
          <cx:pt idx="20403">580</cx:pt>
          <cx:pt idx="20404">580</cx:pt>
          <cx:pt idx="20405">580</cx:pt>
          <cx:pt idx="20406">580</cx:pt>
          <cx:pt idx="20407">590</cx:pt>
          <cx:pt idx="20408">590</cx:pt>
          <cx:pt idx="20409">600</cx:pt>
          <cx:pt idx="20410">600</cx:pt>
          <cx:pt idx="20411">600</cx:pt>
          <cx:pt idx="20412">600</cx:pt>
          <cx:pt idx="20413">610</cx:pt>
          <cx:pt idx="20414">610</cx:pt>
          <cx:pt idx="20415">610</cx:pt>
          <cx:pt idx="20416">610</cx:pt>
          <cx:pt idx="20417">610</cx:pt>
          <cx:pt idx="20418">610</cx:pt>
          <cx:pt idx="20419">620</cx:pt>
          <cx:pt idx="20420">620</cx:pt>
          <cx:pt idx="20421">630</cx:pt>
          <cx:pt idx="20422">640</cx:pt>
          <cx:pt idx="20423">640</cx:pt>
          <cx:pt idx="20424">640</cx:pt>
          <cx:pt idx="20425">650</cx:pt>
          <cx:pt idx="20426">650</cx:pt>
          <cx:pt idx="20427">650</cx:pt>
          <cx:pt idx="20428">650</cx:pt>
          <cx:pt idx="20429">650</cx:pt>
          <cx:pt idx="20430">670</cx:pt>
          <cx:pt idx="20431">700</cx:pt>
          <cx:pt idx="20432">740</cx:pt>
          <cx:pt idx="20433">740</cx:pt>
          <cx:pt idx="20434">760</cx:pt>
          <cx:pt idx="20435">760</cx:pt>
          <cx:pt idx="20436">662</cx:pt>
          <cx:pt idx="20437">665</cx:pt>
          <cx:pt idx="20438">560</cx:pt>
          <cx:pt idx="20439">560</cx:pt>
          <cx:pt idx="20440">640</cx:pt>
          <cx:pt idx="20441">640</cx:pt>
          <cx:pt idx="20442">650</cx:pt>
          <cx:pt idx="20443">650</cx:pt>
          <cx:pt idx="20444">390</cx:pt>
          <cx:pt idx="20445">390</cx:pt>
          <cx:pt idx="20446">460</cx:pt>
          <cx:pt idx="20447">470</cx:pt>
          <cx:pt idx="20448">470</cx:pt>
          <cx:pt idx="20449">470</cx:pt>
          <cx:pt idx="20450">510</cx:pt>
          <cx:pt idx="20451">510</cx:pt>
          <cx:pt idx="20452">530</cx:pt>
          <cx:pt idx="20453">530</cx:pt>
          <cx:pt idx="20454">530</cx:pt>
          <cx:pt idx="20455">530</cx:pt>
          <cx:pt idx="20456">530</cx:pt>
          <cx:pt idx="20457">530</cx:pt>
          <cx:pt idx="20458">530</cx:pt>
          <cx:pt idx="20459">540</cx:pt>
          <cx:pt idx="20460">540</cx:pt>
          <cx:pt idx="20461">550</cx:pt>
          <cx:pt idx="20462">550</cx:pt>
          <cx:pt idx="20463">550</cx:pt>
          <cx:pt idx="20464">550</cx:pt>
          <cx:pt idx="20465">550</cx:pt>
          <cx:pt idx="20466">560</cx:pt>
          <cx:pt idx="20467">560</cx:pt>
          <cx:pt idx="20468">560</cx:pt>
          <cx:pt idx="20469">560</cx:pt>
          <cx:pt idx="20470">560</cx:pt>
          <cx:pt idx="20471">570</cx:pt>
          <cx:pt idx="20472">570</cx:pt>
          <cx:pt idx="20473">570</cx:pt>
          <cx:pt idx="20474">570</cx:pt>
          <cx:pt idx="20475">570</cx:pt>
          <cx:pt idx="20476">570</cx:pt>
          <cx:pt idx="20477">570</cx:pt>
          <cx:pt idx="20478">570</cx:pt>
          <cx:pt idx="20479">570</cx:pt>
          <cx:pt idx="20480">570</cx:pt>
          <cx:pt idx="20481">580</cx:pt>
          <cx:pt idx="20482">580</cx:pt>
          <cx:pt idx="20483">580</cx:pt>
          <cx:pt idx="20484">580</cx:pt>
          <cx:pt idx="20485">580</cx:pt>
          <cx:pt idx="20486">580</cx:pt>
          <cx:pt idx="20487">580</cx:pt>
          <cx:pt idx="20488">580</cx:pt>
          <cx:pt idx="20489">590</cx:pt>
          <cx:pt idx="20490">590</cx:pt>
          <cx:pt idx="20491">590</cx:pt>
          <cx:pt idx="20492">590</cx:pt>
          <cx:pt idx="20493">590</cx:pt>
          <cx:pt idx="20494">590</cx:pt>
          <cx:pt idx="20495">600</cx:pt>
          <cx:pt idx="20496">600</cx:pt>
          <cx:pt idx="20497">600</cx:pt>
          <cx:pt idx="20498">600</cx:pt>
          <cx:pt idx="20499">600</cx:pt>
          <cx:pt idx="20500">600</cx:pt>
          <cx:pt idx="20501">610</cx:pt>
          <cx:pt idx="20502">610</cx:pt>
          <cx:pt idx="20503">610</cx:pt>
          <cx:pt idx="20504">610</cx:pt>
          <cx:pt idx="20505">610</cx:pt>
          <cx:pt idx="20506">610</cx:pt>
          <cx:pt idx="20507">610</cx:pt>
          <cx:pt idx="20508">610</cx:pt>
          <cx:pt idx="20509">620</cx:pt>
          <cx:pt idx="20510">620</cx:pt>
          <cx:pt idx="20511">620</cx:pt>
          <cx:pt idx="20512">620</cx:pt>
          <cx:pt idx="20513">620</cx:pt>
          <cx:pt idx="20514">620</cx:pt>
          <cx:pt idx="20515">620</cx:pt>
          <cx:pt idx="20516">620</cx:pt>
          <cx:pt idx="20517">620</cx:pt>
          <cx:pt idx="20518">620</cx:pt>
          <cx:pt idx="20519">620</cx:pt>
          <cx:pt idx="20520">620</cx:pt>
          <cx:pt idx="20521">620</cx:pt>
          <cx:pt idx="20522">620</cx:pt>
          <cx:pt idx="20523">620</cx:pt>
          <cx:pt idx="20524">620</cx:pt>
          <cx:pt idx="20525">630</cx:pt>
          <cx:pt idx="20526">630</cx:pt>
          <cx:pt idx="20527">630</cx:pt>
          <cx:pt idx="20528">630</cx:pt>
          <cx:pt idx="20529">630</cx:pt>
          <cx:pt idx="20530">630</cx:pt>
          <cx:pt idx="20531">630</cx:pt>
          <cx:pt idx="20532">630</cx:pt>
          <cx:pt idx="20533">630</cx:pt>
          <cx:pt idx="20534">630</cx:pt>
          <cx:pt idx="20535">630</cx:pt>
          <cx:pt idx="20536">630</cx:pt>
          <cx:pt idx="20537">630</cx:pt>
          <cx:pt idx="20538">640</cx:pt>
          <cx:pt idx="20539">640</cx:pt>
          <cx:pt idx="20540">640</cx:pt>
          <cx:pt idx="20541">640</cx:pt>
          <cx:pt idx="20542">640</cx:pt>
          <cx:pt idx="20543">640</cx:pt>
          <cx:pt idx="20544">640</cx:pt>
          <cx:pt idx="20545">640</cx:pt>
          <cx:pt idx="20546">640</cx:pt>
          <cx:pt idx="20547">640</cx:pt>
          <cx:pt idx="20548">640</cx:pt>
          <cx:pt idx="20549">650</cx:pt>
          <cx:pt idx="20550">650</cx:pt>
          <cx:pt idx="20551">650</cx:pt>
          <cx:pt idx="20552">650</cx:pt>
          <cx:pt idx="20553">650</cx:pt>
          <cx:pt idx="20554">650</cx:pt>
          <cx:pt idx="20555">650</cx:pt>
          <cx:pt idx="20556">660</cx:pt>
          <cx:pt idx="20557">660</cx:pt>
          <cx:pt idx="20558">660</cx:pt>
          <cx:pt idx="20559">660</cx:pt>
          <cx:pt idx="20560">660</cx:pt>
          <cx:pt idx="20561">660</cx:pt>
          <cx:pt idx="20562">660</cx:pt>
          <cx:pt idx="20563">660</cx:pt>
          <cx:pt idx="20564">660</cx:pt>
          <cx:pt idx="20565">660</cx:pt>
          <cx:pt idx="20566">680</cx:pt>
          <cx:pt idx="20567">680</cx:pt>
          <cx:pt idx="20568">680</cx:pt>
          <cx:pt idx="20569">700</cx:pt>
          <cx:pt idx="20570">700</cx:pt>
          <cx:pt idx="20571">710</cx:pt>
          <cx:pt idx="20572">720</cx:pt>
          <cx:pt idx="20573">720</cx:pt>
          <cx:pt idx="20574">730</cx:pt>
          <cx:pt idx="20575">750</cx:pt>
          <cx:pt idx="20576">780</cx:pt>
          <cx:pt idx="20577">820</cx:pt>
          <cx:pt idx="20578">820</cx:pt>
          <cx:pt idx="20579">570</cx:pt>
          <cx:pt idx="20580">610</cx:pt>
          <cx:pt idx="20581">540</cx:pt>
          <cx:pt idx="20582">540</cx:pt>
          <cx:pt idx="20583">550</cx:pt>
          <cx:pt idx="20584">550</cx:pt>
          <cx:pt idx="20585">580</cx:pt>
          <cx:pt idx="20586">600</cx:pt>
          <cx:pt idx="20587">600</cx:pt>
          <cx:pt idx="20588">600</cx:pt>
          <cx:pt idx="20589">600</cx:pt>
          <cx:pt idx="20590">620</cx:pt>
          <cx:pt idx="20591">620</cx:pt>
          <cx:pt idx="20592">670</cx:pt>
          <cx:pt idx="20593">470</cx:pt>
          <cx:pt idx="20594">516</cx:pt>
          <cx:pt idx="20595">516</cx:pt>
          <cx:pt idx="20596">518</cx:pt>
          <cx:pt idx="20597">518</cx:pt>
          <cx:pt idx="20598">519</cx:pt>
          <cx:pt idx="20599">519</cx:pt>
          <cx:pt idx="20600">525</cx:pt>
          <cx:pt idx="20601">525</cx:pt>
          <cx:pt idx="20602">535</cx:pt>
          <cx:pt idx="20603">535</cx:pt>
          <cx:pt idx="20604">535</cx:pt>
          <cx:pt idx="20605">535</cx:pt>
          <cx:pt idx="20606">541</cx:pt>
          <cx:pt idx="20607">541</cx:pt>
          <cx:pt idx="20608">548</cx:pt>
          <cx:pt idx="20609">548</cx:pt>
          <cx:pt idx="20610">550</cx:pt>
          <cx:pt idx="20611">550</cx:pt>
          <cx:pt idx="20612">554</cx:pt>
          <cx:pt idx="20613">554</cx:pt>
          <cx:pt idx="20614">555</cx:pt>
          <cx:pt idx="20615">555</cx:pt>
          <cx:pt idx="20616">558</cx:pt>
          <cx:pt idx="20617">558</cx:pt>
          <cx:pt idx="20618">558</cx:pt>
          <cx:pt idx="20619">559</cx:pt>
          <cx:pt idx="20620">559</cx:pt>
          <cx:pt idx="20621">560</cx:pt>
          <cx:pt idx="20622">560</cx:pt>
          <cx:pt idx="20623">560</cx:pt>
          <cx:pt idx="20624">560</cx:pt>
          <cx:pt idx="20625">560</cx:pt>
          <cx:pt idx="20626">562</cx:pt>
          <cx:pt idx="20627">562</cx:pt>
          <cx:pt idx="20628">570</cx:pt>
          <cx:pt idx="20629">570</cx:pt>
          <cx:pt idx="20630">578</cx:pt>
          <cx:pt idx="20631">578</cx:pt>
          <cx:pt idx="20632">585</cx:pt>
          <cx:pt idx="20633">585</cx:pt>
          <cx:pt idx="20634">585</cx:pt>
          <cx:pt idx="20635">585</cx:pt>
          <cx:pt idx="20636">586</cx:pt>
          <cx:pt idx="20637">586</cx:pt>
          <cx:pt idx="20638">605</cx:pt>
          <cx:pt idx="20639">605</cx:pt>
          <cx:pt idx="20640">605</cx:pt>
          <cx:pt idx="20641">605</cx:pt>
          <cx:pt idx="20642">610</cx:pt>
          <cx:pt idx="20643">610</cx:pt>
          <cx:pt idx="20644">630</cx:pt>
          <cx:pt idx="20645">630</cx:pt>
          <cx:pt idx="20646">630</cx:pt>
          <cx:pt idx="20647">632</cx:pt>
          <cx:pt idx="20648">632</cx:pt>
          <cx:pt idx="20649">635</cx:pt>
          <cx:pt idx="20650">635</cx:pt>
          <cx:pt idx="20651">639</cx:pt>
          <cx:pt idx="20652">639</cx:pt>
          <cx:pt idx="20653">640</cx:pt>
          <cx:pt idx="20654">640</cx:pt>
          <cx:pt idx="20655">640</cx:pt>
          <cx:pt idx="20656">640</cx:pt>
          <cx:pt idx="20657">642</cx:pt>
          <cx:pt idx="20658">642</cx:pt>
          <cx:pt idx="20659">642</cx:pt>
          <cx:pt idx="20660">642</cx:pt>
          <cx:pt idx="20661">642</cx:pt>
          <cx:pt idx="20662">649</cx:pt>
          <cx:pt idx="20663">650</cx:pt>
          <cx:pt idx="20664">650</cx:pt>
          <cx:pt idx="20665">657</cx:pt>
          <cx:pt idx="20666">657</cx:pt>
          <cx:pt idx="20667">660</cx:pt>
          <cx:pt idx="20668">660</cx:pt>
          <cx:pt idx="20669">684</cx:pt>
          <cx:pt idx="20670">684</cx:pt>
          <cx:pt idx="20671">702</cx:pt>
          <cx:pt idx="20672">702</cx:pt>
          <cx:pt idx="20673">708</cx:pt>
          <cx:pt idx="20674">708</cx:pt>
          <cx:pt idx="20675">560</cx:pt>
          <cx:pt idx="20676">680</cx:pt>
          <cx:pt idx="20677">680</cx:pt>
          <cx:pt idx="20678">590</cx:pt>
          <cx:pt idx="20679">590</cx:pt>
          <cx:pt idx="20680">550</cx:pt>
          <cx:pt idx="20681">560</cx:pt>
          <cx:pt idx="20682">560</cx:pt>
          <cx:pt idx="20683">630</cx:pt>
          <cx:pt idx="20684">620</cx:pt>
          <cx:pt idx="20685">620</cx:pt>
          <cx:pt idx="20686">590</cx:pt>
          <cx:pt idx="20687">590</cx:pt>
          <cx:pt idx="20688">563</cx:pt>
          <cx:pt idx="20689">588</cx:pt>
          <cx:pt idx="20690">630</cx:pt>
          <cx:pt idx="20691">485</cx:pt>
          <cx:pt idx="20692">485</cx:pt>
          <cx:pt idx="20693">528</cx:pt>
          <cx:pt idx="20694">528</cx:pt>
          <cx:pt idx="20695">540</cx:pt>
          <cx:pt idx="20696">540</cx:pt>
          <cx:pt idx="20697">552</cx:pt>
          <cx:pt idx="20698">552</cx:pt>
          <cx:pt idx="20699">560</cx:pt>
          <cx:pt idx="20700">560</cx:pt>
          <cx:pt idx="20701">580</cx:pt>
          <cx:pt idx="20702">580</cx:pt>
          <cx:pt idx="20703">585</cx:pt>
          <cx:pt idx="20704">585</cx:pt>
          <cx:pt idx="20705">590</cx:pt>
          <cx:pt idx="20706">590</cx:pt>
          <cx:pt idx="20707">592</cx:pt>
          <cx:pt idx="20708">610</cx:pt>
          <cx:pt idx="20709">650</cx:pt>
          <cx:pt idx="20710">650</cx:pt>
          <cx:pt idx="20711">663</cx:pt>
          <cx:pt idx="20712">663</cx:pt>
          <cx:pt idx="20713">685</cx:pt>
          <cx:pt idx="20714">685</cx:pt>
          <cx:pt idx="20715">600</cx:pt>
          <cx:pt idx="20716">600</cx:pt>
          <cx:pt idx="20717">610</cx:pt>
          <cx:pt idx="20718">610</cx:pt>
          <cx:pt idx="20719">610</cx:pt>
          <cx:pt idx="20720">480</cx:pt>
          <cx:pt idx="20721">480</cx:pt>
          <cx:pt idx="20722">490</cx:pt>
          <cx:pt idx="20723">500</cx:pt>
          <cx:pt idx="20724">500</cx:pt>
          <cx:pt idx="20725">500</cx:pt>
          <cx:pt idx="20726">500</cx:pt>
          <cx:pt idx="20727">510</cx:pt>
          <cx:pt idx="20728">510</cx:pt>
          <cx:pt idx="20729">510</cx:pt>
          <cx:pt idx="20730">520</cx:pt>
          <cx:pt idx="20731">520</cx:pt>
          <cx:pt idx="20732">520</cx:pt>
          <cx:pt idx="20733">520</cx:pt>
          <cx:pt idx="20734">530</cx:pt>
          <cx:pt idx="20735">530</cx:pt>
          <cx:pt idx="20736">530</cx:pt>
          <cx:pt idx="20737">530</cx:pt>
          <cx:pt idx="20738">530</cx:pt>
          <cx:pt idx="20739">530</cx:pt>
          <cx:pt idx="20740">530</cx:pt>
          <cx:pt idx="20741">530</cx:pt>
          <cx:pt idx="20742">530</cx:pt>
          <cx:pt idx="20743">530</cx:pt>
          <cx:pt idx="20744">530</cx:pt>
          <cx:pt idx="20745">530</cx:pt>
          <cx:pt idx="20746">530</cx:pt>
          <cx:pt idx="20747">530</cx:pt>
          <cx:pt idx="20748">530</cx:pt>
          <cx:pt idx="20749">540</cx:pt>
          <cx:pt idx="20750">540</cx:pt>
          <cx:pt idx="20751">540</cx:pt>
          <cx:pt idx="20752">540</cx:pt>
          <cx:pt idx="20753">540</cx:pt>
          <cx:pt idx="20754">540</cx:pt>
          <cx:pt idx="20755">540</cx:pt>
          <cx:pt idx="20756">540</cx:pt>
          <cx:pt idx="20757">550</cx:pt>
          <cx:pt idx="20758">550</cx:pt>
          <cx:pt idx="20759">550</cx:pt>
          <cx:pt idx="20760">550</cx:pt>
          <cx:pt idx="20761">550</cx:pt>
          <cx:pt idx="20762">550</cx:pt>
          <cx:pt idx="20763">550</cx:pt>
          <cx:pt idx="20764">550</cx:pt>
          <cx:pt idx="20765">550</cx:pt>
          <cx:pt idx="20766">550</cx:pt>
          <cx:pt idx="20767">550</cx:pt>
          <cx:pt idx="20768">560</cx:pt>
          <cx:pt idx="20769">560</cx:pt>
          <cx:pt idx="20770">560</cx:pt>
          <cx:pt idx="20771">560</cx:pt>
          <cx:pt idx="20772">560</cx:pt>
          <cx:pt idx="20773">560</cx:pt>
          <cx:pt idx="20774">560</cx:pt>
          <cx:pt idx="20775">560</cx:pt>
          <cx:pt idx="20776">560</cx:pt>
          <cx:pt idx="20777">560</cx:pt>
          <cx:pt idx="20778">560</cx:pt>
          <cx:pt idx="20779">560</cx:pt>
          <cx:pt idx="20780">560</cx:pt>
          <cx:pt idx="20781">560</cx:pt>
          <cx:pt idx="20782">560</cx:pt>
          <cx:pt idx="20783">560</cx:pt>
          <cx:pt idx="20784">560</cx:pt>
          <cx:pt idx="20785">560</cx:pt>
          <cx:pt idx="20786">560</cx:pt>
          <cx:pt idx="20787">560</cx:pt>
          <cx:pt idx="20788">570</cx:pt>
          <cx:pt idx="20789">570</cx:pt>
          <cx:pt idx="20790">570</cx:pt>
          <cx:pt idx="20791">570</cx:pt>
          <cx:pt idx="20792">570</cx:pt>
          <cx:pt idx="20793">570</cx:pt>
          <cx:pt idx="20794">570</cx:pt>
          <cx:pt idx="20795">570</cx:pt>
          <cx:pt idx="20796">570</cx:pt>
          <cx:pt idx="20797">570</cx:pt>
          <cx:pt idx="20798">570</cx:pt>
          <cx:pt idx="20799">570</cx:pt>
          <cx:pt idx="20800">570</cx:pt>
          <cx:pt idx="20801">570</cx:pt>
          <cx:pt idx="20802">570</cx:pt>
          <cx:pt idx="20803">580</cx:pt>
          <cx:pt idx="20804">580</cx:pt>
          <cx:pt idx="20805">580</cx:pt>
          <cx:pt idx="20806">580</cx:pt>
          <cx:pt idx="20807">580</cx:pt>
          <cx:pt idx="20808">580</cx:pt>
          <cx:pt idx="20809">580</cx:pt>
          <cx:pt idx="20810">580</cx:pt>
          <cx:pt idx="20811">580</cx:pt>
          <cx:pt idx="20812">580</cx:pt>
          <cx:pt idx="20813">580</cx:pt>
          <cx:pt idx="20814">580</cx:pt>
          <cx:pt idx="20815">590</cx:pt>
          <cx:pt idx="20816">590</cx:pt>
          <cx:pt idx="20817">590</cx:pt>
          <cx:pt idx="20818">590</cx:pt>
          <cx:pt idx="20819">590</cx:pt>
          <cx:pt idx="20820">590</cx:pt>
          <cx:pt idx="20821">590</cx:pt>
          <cx:pt idx="20822">590</cx:pt>
          <cx:pt idx="20823">590</cx:pt>
          <cx:pt idx="20824">590</cx:pt>
          <cx:pt idx="20825">590</cx:pt>
          <cx:pt idx="20826">590</cx:pt>
          <cx:pt idx="20827">590</cx:pt>
          <cx:pt idx="20828">590</cx:pt>
          <cx:pt idx="20829">590</cx:pt>
          <cx:pt idx="20830">590</cx:pt>
          <cx:pt idx="20831">590</cx:pt>
          <cx:pt idx="20832">600</cx:pt>
          <cx:pt idx="20833">600</cx:pt>
          <cx:pt idx="20834">600</cx:pt>
          <cx:pt idx="20835">600</cx:pt>
          <cx:pt idx="20836">600</cx:pt>
          <cx:pt idx="20837">600</cx:pt>
          <cx:pt idx="20838">600</cx:pt>
          <cx:pt idx="20839">600</cx:pt>
          <cx:pt idx="20840">600</cx:pt>
          <cx:pt idx="20841">600</cx:pt>
          <cx:pt idx="20842">600</cx:pt>
          <cx:pt idx="20843">600</cx:pt>
          <cx:pt idx="20844">600</cx:pt>
          <cx:pt idx="20845">600</cx:pt>
          <cx:pt idx="20846">600</cx:pt>
          <cx:pt idx="20847">600</cx:pt>
          <cx:pt idx="20848">600</cx:pt>
          <cx:pt idx="20849">600</cx:pt>
          <cx:pt idx="20850">600</cx:pt>
          <cx:pt idx="20851">600</cx:pt>
          <cx:pt idx="20852">600</cx:pt>
          <cx:pt idx="20853">600</cx:pt>
          <cx:pt idx="20854">600</cx:pt>
          <cx:pt idx="20855">600</cx:pt>
          <cx:pt idx="20856">610</cx:pt>
          <cx:pt idx="20857">610</cx:pt>
          <cx:pt idx="20858">610</cx:pt>
          <cx:pt idx="20859">610</cx:pt>
          <cx:pt idx="20860">610</cx:pt>
          <cx:pt idx="20861">610</cx:pt>
          <cx:pt idx="20862">610</cx:pt>
          <cx:pt idx="20863">620</cx:pt>
          <cx:pt idx="20864">620</cx:pt>
          <cx:pt idx="20865">620</cx:pt>
          <cx:pt idx="20866">620</cx:pt>
          <cx:pt idx="20867">620</cx:pt>
          <cx:pt idx="20868">620</cx:pt>
          <cx:pt idx="20869">620</cx:pt>
          <cx:pt idx="20870">620</cx:pt>
          <cx:pt idx="20871">620</cx:pt>
          <cx:pt idx="20872">620</cx:pt>
          <cx:pt idx="20873">620</cx:pt>
          <cx:pt idx="20874">620</cx:pt>
          <cx:pt idx="20875">620</cx:pt>
          <cx:pt idx="20876">630</cx:pt>
          <cx:pt idx="20877">630</cx:pt>
          <cx:pt idx="20878">630</cx:pt>
          <cx:pt idx="20879">630</cx:pt>
          <cx:pt idx="20880">630</cx:pt>
          <cx:pt idx="20881">630</cx:pt>
          <cx:pt idx="20882">630</cx:pt>
          <cx:pt idx="20883">630</cx:pt>
          <cx:pt idx="20884">630</cx:pt>
          <cx:pt idx="20885">630</cx:pt>
          <cx:pt idx="20886">630</cx:pt>
          <cx:pt idx="20887">630</cx:pt>
          <cx:pt idx="20888">630</cx:pt>
          <cx:pt idx="20889">630</cx:pt>
          <cx:pt idx="20890">640</cx:pt>
          <cx:pt idx="20891">640</cx:pt>
          <cx:pt idx="20892">640</cx:pt>
          <cx:pt idx="20893">640</cx:pt>
          <cx:pt idx="20894">640</cx:pt>
          <cx:pt idx="20895">640</cx:pt>
          <cx:pt idx="20896">640</cx:pt>
          <cx:pt idx="20897">640</cx:pt>
          <cx:pt idx="20898">640</cx:pt>
          <cx:pt idx="20899">640</cx:pt>
          <cx:pt idx="20900">640</cx:pt>
          <cx:pt idx="20901">650</cx:pt>
          <cx:pt idx="20902">650</cx:pt>
          <cx:pt idx="20903">650</cx:pt>
          <cx:pt idx="20904">650</cx:pt>
          <cx:pt idx="20905">650</cx:pt>
          <cx:pt idx="20906">650</cx:pt>
          <cx:pt idx="20907">650</cx:pt>
          <cx:pt idx="20908">650</cx:pt>
          <cx:pt idx="20909">660</cx:pt>
          <cx:pt idx="20910">660</cx:pt>
          <cx:pt idx="20911">660</cx:pt>
          <cx:pt idx="20912">660</cx:pt>
          <cx:pt idx="20913">660</cx:pt>
          <cx:pt idx="20914">660</cx:pt>
          <cx:pt idx="20915">660</cx:pt>
          <cx:pt idx="20916">660</cx:pt>
          <cx:pt idx="20917">660</cx:pt>
          <cx:pt idx="20918">660</cx:pt>
          <cx:pt idx="20919">670</cx:pt>
          <cx:pt idx="20920">670</cx:pt>
          <cx:pt idx="20921">670</cx:pt>
          <cx:pt idx="20922">670</cx:pt>
          <cx:pt idx="20923">680</cx:pt>
          <cx:pt idx="20924">680</cx:pt>
          <cx:pt idx="20925">680</cx:pt>
          <cx:pt idx="20926">680</cx:pt>
          <cx:pt idx="20927">680</cx:pt>
          <cx:pt idx="20928">680</cx:pt>
          <cx:pt idx="20929">680</cx:pt>
          <cx:pt idx="20930">680</cx:pt>
          <cx:pt idx="20931">690</cx:pt>
          <cx:pt idx="20932">690</cx:pt>
          <cx:pt idx="20933">710</cx:pt>
          <cx:pt idx="20934">720</cx:pt>
          <cx:pt idx="20935">720</cx:pt>
          <cx:pt idx="20936">720</cx:pt>
          <cx:pt idx="20937">730</cx:pt>
          <cx:pt idx="20938">520</cx:pt>
          <cx:pt idx="20939">530</cx:pt>
          <cx:pt idx="20940">530</cx:pt>
          <cx:pt idx="20941">530</cx:pt>
          <cx:pt idx="20942">540</cx:pt>
          <cx:pt idx="20943">540</cx:pt>
          <cx:pt idx="20944">550</cx:pt>
          <cx:pt idx="20945">550</cx:pt>
          <cx:pt idx="20946">550</cx:pt>
          <cx:pt idx="20947">550</cx:pt>
          <cx:pt idx="20948">560</cx:pt>
          <cx:pt idx="20949">560</cx:pt>
          <cx:pt idx="20950">560</cx:pt>
          <cx:pt idx="20951">560</cx:pt>
          <cx:pt idx="20952">560</cx:pt>
          <cx:pt idx="20953">560</cx:pt>
          <cx:pt idx="20954">560</cx:pt>
          <cx:pt idx="20955">570</cx:pt>
          <cx:pt idx="20956">580</cx:pt>
          <cx:pt idx="20957">580</cx:pt>
          <cx:pt idx="20958">580</cx:pt>
          <cx:pt idx="20959">580</cx:pt>
          <cx:pt idx="20960">590</cx:pt>
          <cx:pt idx="20961">590</cx:pt>
          <cx:pt idx="20962">590</cx:pt>
          <cx:pt idx="20963">590</cx:pt>
          <cx:pt idx="20964">590</cx:pt>
          <cx:pt idx="20965">590</cx:pt>
          <cx:pt idx="20966">590</cx:pt>
          <cx:pt idx="20967">590</cx:pt>
          <cx:pt idx="20968">600</cx:pt>
          <cx:pt idx="20969">600</cx:pt>
          <cx:pt idx="20970">600</cx:pt>
          <cx:pt idx="20971">600</cx:pt>
          <cx:pt idx="20972">600</cx:pt>
          <cx:pt idx="20973">600</cx:pt>
          <cx:pt idx="20974">600</cx:pt>
          <cx:pt idx="20975">600</cx:pt>
          <cx:pt idx="20976">600</cx:pt>
          <cx:pt idx="20977">600</cx:pt>
          <cx:pt idx="20978">600</cx:pt>
          <cx:pt idx="20979">600</cx:pt>
          <cx:pt idx="20980">600</cx:pt>
          <cx:pt idx="20981">610</cx:pt>
          <cx:pt idx="20982">610</cx:pt>
          <cx:pt idx="20983">610</cx:pt>
          <cx:pt idx="20984">610</cx:pt>
          <cx:pt idx="20985">610</cx:pt>
          <cx:pt idx="20986">620</cx:pt>
          <cx:pt idx="20987">620</cx:pt>
          <cx:pt idx="20988">620</cx:pt>
          <cx:pt idx="20989">630</cx:pt>
          <cx:pt idx="20990">630</cx:pt>
          <cx:pt idx="20991">630</cx:pt>
          <cx:pt idx="20992">640</cx:pt>
          <cx:pt idx="20993">640</cx:pt>
          <cx:pt idx="20994">640</cx:pt>
          <cx:pt idx="20995">650</cx:pt>
          <cx:pt idx="20996">650</cx:pt>
          <cx:pt idx="20997">650</cx:pt>
          <cx:pt idx="20998">650</cx:pt>
          <cx:pt idx="20999">660</cx:pt>
          <cx:pt idx="21000">660</cx:pt>
          <cx:pt idx="21001">670</cx:pt>
          <cx:pt idx="21002">670</cx:pt>
          <cx:pt idx="21003">670</cx:pt>
          <cx:pt idx="21004">670</cx:pt>
          <cx:pt idx="21005">670</cx:pt>
          <cx:pt idx="21006">680</cx:pt>
          <cx:pt idx="21007">680</cx:pt>
          <cx:pt idx="21008">680</cx:pt>
          <cx:pt idx="21009">680</cx:pt>
          <cx:pt idx="21010">680</cx:pt>
          <cx:pt idx="21011">690</cx:pt>
          <cx:pt idx="21012">690</cx:pt>
          <cx:pt idx="21013">690</cx:pt>
          <cx:pt idx="21014">700</cx:pt>
          <cx:pt idx="21015">700</cx:pt>
          <cx:pt idx="21016">710</cx:pt>
          <cx:pt idx="21017">710</cx:pt>
          <cx:pt idx="21018">710</cx:pt>
          <cx:pt idx="21019">720</cx:pt>
          <cx:pt idx="21020">720</cx:pt>
          <cx:pt idx="21021">740</cx:pt>
          <cx:pt idx="21022">740</cx:pt>
          <cx:pt idx="21023">740</cx:pt>
          <cx:pt idx="21024">770</cx:pt>
          <cx:pt idx="21025">770</cx:pt>
          <cx:pt idx="21026">580</cx:pt>
          <cx:pt idx="21027">600</cx:pt>
          <cx:pt idx="21028">620</cx:pt>
          <cx:pt idx="21029">650</cx:pt>
          <cx:pt idx="21030">650</cx:pt>
          <cx:pt idx="21031">650</cx:pt>
          <cx:pt idx="21032">660</cx:pt>
          <cx:pt idx="21033">670</cx:pt>
          <cx:pt idx="21034">670</cx:pt>
          <cx:pt idx="21035">690</cx:pt>
          <cx:pt idx="21036">700</cx:pt>
          <cx:pt idx="21037">710</cx:pt>
          <cx:pt idx="21038">620</cx:pt>
          <cx:pt idx="21039">640</cx:pt>
          <cx:pt idx="21040">680</cx:pt>
          <cx:pt idx="21041">520</cx:pt>
          <cx:pt idx="21042">580</cx:pt>
          <cx:pt idx="21043">620</cx:pt>
          <cx:pt idx="21044">530</cx:pt>
          <cx:pt idx="21045">530</cx:pt>
          <cx:pt idx="21046">550</cx:pt>
          <cx:pt idx="21047">550</cx:pt>
          <cx:pt idx="21048">580</cx:pt>
          <cx:pt idx="21049">580</cx:pt>
          <cx:pt idx="21050">640</cx:pt>
          <cx:pt idx="21051">640</cx:pt>
          <cx:pt idx="21052">650</cx:pt>
          <cx:pt idx="21053">650</cx:pt>
          <cx:pt idx="21054">520</cx:pt>
          <cx:pt idx="21055">540</cx:pt>
          <cx:pt idx="21056">540</cx:pt>
          <cx:pt idx="21057">550</cx:pt>
          <cx:pt idx="21058">550</cx:pt>
          <cx:pt idx="21059">550</cx:pt>
          <cx:pt idx="21060">560</cx:pt>
          <cx:pt idx="21061">560</cx:pt>
          <cx:pt idx="21062">570</cx:pt>
          <cx:pt idx="21063">580</cx:pt>
          <cx:pt idx="21064">580</cx:pt>
          <cx:pt idx="21065">580</cx:pt>
          <cx:pt idx="21066">600</cx:pt>
          <cx:pt idx="21067">620</cx:pt>
          <cx:pt idx="21068">620</cx:pt>
          <cx:pt idx="21069">620</cx:pt>
          <cx:pt idx="21070">650</cx:pt>
          <cx:pt idx="21071">650</cx:pt>
          <cx:pt idx="21072">660</cx:pt>
          <cx:pt idx="21073">660</cx:pt>
          <cx:pt idx="21074">680</cx:pt>
          <cx:pt idx="21075">680</cx:pt>
          <cx:pt idx="21076">680</cx:pt>
          <cx:pt idx="21077">680</cx:pt>
          <cx:pt idx="21078">690</cx:pt>
          <cx:pt idx="21079">540</cx:pt>
          <cx:pt idx="21080">540</cx:pt>
          <cx:pt idx="21081">560</cx:pt>
          <cx:pt idx="21082">560</cx:pt>
          <cx:pt idx="21083">589</cx:pt>
          <cx:pt idx="21084">589</cx:pt>
          <cx:pt idx="21085">680</cx:pt>
          <cx:pt idx="21086">680</cx:pt>
          <cx:pt idx="21087">550</cx:pt>
          <cx:pt idx="21088">550</cx:pt>
          <cx:pt idx="21089">560</cx:pt>
          <cx:pt idx="21090">560</cx:pt>
          <cx:pt idx="21091">620</cx:pt>
          <cx:pt idx="21092">620</cx:pt>
          <cx:pt idx="21093">620</cx:pt>
          <cx:pt idx="21094">630</cx:pt>
          <cx:pt idx="21095">630</cx:pt>
          <cx:pt idx="21096">640</cx:pt>
          <cx:pt idx="21097">660</cx:pt>
          <cx:pt idx="21098">470</cx:pt>
          <cx:pt idx="21099">495</cx:pt>
          <cx:pt idx="21100">495</cx:pt>
          <cx:pt idx="21101">500</cx:pt>
          <cx:pt idx="21102">505</cx:pt>
          <cx:pt idx="21103">505</cx:pt>
          <cx:pt idx="21104">508</cx:pt>
          <cx:pt idx="21105">508</cx:pt>
          <cx:pt idx="21106">510</cx:pt>
          <cx:pt idx="21107">510</cx:pt>
          <cx:pt idx="21108">512</cx:pt>
          <cx:pt idx="21109">512</cx:pt>
          <cx:pt idx="21110">515</cx:pt>
          <cx:pt idx="21111">525</cx:pt>
          <cx:pt idx="21112">525</cx:pt>
          <cx:pt idx="21113">530</cx:pt>
          <cx:pt idx="21114">530</cx:pt>
          <cx:pt idx="21115">530</cx:pt>
          <cx:pt idx="21116">533</cx:pt>
          <cx:pt idx="21117">535</cx:pt>
          <cx:pt idx="21118">535</cx:pt>
          <cx:pt idx="21119">535</cx:pt>
          <cx:pt idx="21120">535</cx:pt>
          <cx:pt idx="21121">535</cx:pt>
          <cx:pt idx="21122">535</cx:pt>
          <cx:pt idx="21123">539</cx:pt>
          <cx:pt idx="21124">540</cx:pt>
          <cx:pt idx="21125">540</cx:pt>
          <cx:pt idx="21126">540</cx:pt>
          <cx:pt idx="21127">540</cx:pt>
          <cx:pt idx="21128">545</cx:pt>
          <cx:pt idx="21129">545</cx:pt>
          <cx:pt idx="21130">545</cx:pt>
          <cx:pt idx="21131">545</cx:pt>
          <cx:pt idx="21132">547</cx:pt>
          <cx:pt idx="21133">550</cx:pt>
          <cx:pt idx="21134">550</cx:pt>
          <cx:pt idx="21135">550</cx:pt>
          <cx:pt idx="21136">550</cx:pt>
          <cx:pt idx="21137">550</cx:pt>
          <cx:pt idx="21138">555</cx:pt>
          <cx:pt idx="21139">555</cx:pt>
          <cx:pt idx="21140">555</cx:pt>
          <cx:pt idx="21141">555</cx:pt>
          <cx:pt idx="21142">555</cx:pt>
          <cx:pt idx="21143">555</cx:pt>
          <cx:pt idx="21144">555</cx:pt>
          <cx:pt idx="21145">555</cx:pt>
          <cx:pt idx="21146">555</cx:pt>
          <cx:pt idx="21147">560</cx:pt>
          <cx:pt idx="21148">560</cx:pt>
          <cx:pt idx="21149">560</cx:pt>
          <cx:pt idx="21150">560</cx:pt>
          <cx:pt idx="21151">560</cx:pt>
          <cx:pt idx="21152">560</cx:pt>
          <cx:pt idx="21153">560</cx:pt>
          <cx:pt idx="21154">560</cx:pt>
          <cx:pt idx="21155">560</cx:pt>
          <cx:pt idx="21156">562</cx:pt>
          <cx:pt idx="21157">565</cx:pt>
          <cx:pt idx="21158">565</cx:pt>
          <cx:pt idx="21159">565</cx:pt>
          <cx:pt idx="21160">565</cx:pt>
          <cx:pt idx="21161">565</cx:pt>
          <cx:pt idx="21162">567</cx:pt>
          <cx:pt idx="21163">567</cx:pt>
          <cx:pt idx="21164">570</cx:pt>
          <cx:pt idx="21165">570</cx:pt>
          <cx:pt idx="21166">570</cx:pt>
          <cx:pt idx="21167">570</cx:pt>
          <cx:pt idx="21168">570</cx:pt>
          <cx:pt idx="21169">570</cx:pt>
          <cx:pt idx="21170">570</cx:pt>
          <cx:pt idx="21171">570</cx:pt>
          <cx:pt idx="21172">571</cx:pt>
          <cx:pt idx="21173">571</cx:pt>
          <cx:pt idx="21174">575</cx:pt>
          <cx:pt idx="21175">575</cx:pt>
          <cx:pt idx="21176">575</cx:pt>
          <cx:pt idx="21177">580</cx:pt>
          <cx:pt idx="21178">580</cx:pt>
          <cx:pt idx="21179">580</cx:pt>
          <cx:pt idx="21180">580</cx:pt>
          <cx:pt idx="21181">580</cx:pt>
          <cx:pt idx="21182">580</cx:pt>
          <cx:pt idx="21183">580</cx:pt>
          <cx:pt idx="21184">580</cx:pt>
          <cx:pt idx="21185">581</cx:pt>
          <cx:pt idx="21186">581</cx:pt>
          <cx:pt idx="21187">581</cx:pt>
          <cx:pt idx="21188">585</cx:pt>
          <cx:pt idx="21189">585</cx:pt>
          <cx:pt idx="21190">585</cx:pt>
          <cx:pt idx="21191">585</cx:pt>
          <cx:pt idx="21192">585</cx:pt>
          <cx:pt idx="21193">585</cx:pt>
          <cx:pt idx="21194">586</cx:pt>
          <cx:pt idx="21195">586</cx:pt>
          <cx:pt idx="21196">588</cx:pt>
          <cx:pt idx="21197">588</cx:pt>
          <cx:pt idx="21198">590</cx:pt>
          <cx:pt idx="21199">590</cx:pt>
          <cx:pt idx="21200">590</cx:pt>
          <cx:pt idx="21201">590</cx:pt>
          <cx:pt idx="21202">590</cx:pt>
          <cx:pt idx="21203">590</cx:pt>
          <cx:pt idx="21204">590</cx:pt>
          <cx:pt idx="21205">595</cx:pt>
          <cx:pt idx="21206">595</cx:pt>
          <cx:pt idx="21207">595</cx:pt>
          <cx:pt idx="21208">595</cx:pt>
          <cx:pt idx="21209">600</cx:pt>
          <cx:pt idx="21210">600</cx:pt>
          <cx:pt idx="21211">600</cx:pt>
          <cx:pt idx="21212">601</cx:pt>
          <cx:pt idx="21213">601</cx:pt>
          <cx:pt idx="21214">605</cx:pt>
          <cx:pt idx="21215">605</cx:pt>
          <cx:pt idx="21216">610</cx:pt>
          <cx:pt idx="21217">610</cx:pt>
          <cx:pt idx="21218">610</cx:pt>
          <cx:pt idx="21219">610</cx:pt>
          <cx:pt idx="21220">610</cx:pt>
          <cx:pt idx="21221">615</cx:pt>
          <cx:pt idx="21222">615</cx:pt>
          <cx:pt idx="21223">619</cx:pt>
          <cx:pt idx="21224">619</cx:pt>
          <cx:pt idx="21225">620</cx:pt>
          <cx:pt idx="21226">620</cx:pt>
          <cx:pt idx="21227">620</cx:pt>
          <cx:pt idx="21228">620</cx:pt>
          <cx:pt idx="21229">620</cx:pt>
          <cx:pt idx="21230">620</cx:pt>
          <cx:pt idx="21231">623</cx:pt>
          <cx:pt idx="21232">625</cx:pt>
          <cx:pt idx="21233">625</cx:pt>
          <cx:pt idx="21234">625</cx:pt>
          <cx:pt idx="21235">625</cx:pt>
          <cx:pt idx="21236">630</cx:pt>
          <cx:pt idx="21237">630</cx:pt>
          <cx:pt idx="21238">630</cx:pt>
          <cx:pt idx="21239">632</cx:pt>
          <cx:pt idx="21240">632</cx:pt>
          <cx:pt idx="21241">632</cx:pt>
          <cx:pt idx="21242">632</cx:pt>
          <cx:pt idx="21243">635</cx:pt>
          <cx:pt idx="21244">635</cx:pt>
          <cx:pt idx="21245">635</cx:pt>
          <cx:pt idx="21246">635</cx:pt>
          <cx:pt idx="21247">635</cx:pt>
          <cx:pt idx="21248">635</cx:pt>
          <cx:pt idx="21249">635</cx:pt>
          <cx:pt idx="21250">636</cx:pt>
          <cx:pt idx="21251">637</cx:pt>
          <cx:pt idx="21252">637</cx:pt>
          <cx:pt idx="21253">640</cx:pt>
          <cx:pt idx="21254">640</cx:pt>
          <cx:pt idx="21255">640</cx:pt>
          <cx:pt idx="21256">640</cx:pt>
          <cx:pt idx="21257">642</cx:pt>
          <cx:pt idx="21258">642</cx:pt>
          <cx:pt idx="21259">645</cx:pt>
          <cx:pt idx="21260">645</cx:pt>
          <cx:pt idx="21261">645</cx:pt>
          <cx:pt idx="21262">649</cx:pt>
          <cx:pt idx="21263">649</cx:pt>
          <cx:pt idx="21264">652</cx:pt>
          <cx:pt idx="21265">652</cx:pt>
          <cx:pt idx="21266">655</cx:pt>
          <cx:pt idx="21267">655</cx:pt>
          <cx:pt idx="21268">655</cx:pt>
          <cx:pt idx="21269">655</cx:pt>
          <cx:pt idx="21270">659</cx:pt>
          <cx:pt idx="21271">659</cx:pt>
          <cx:pt idx="21272">660</cx:pt>
          <cx:pt idx="21273">660</cx:pt>
          <cx:pt idx="21274">660</cx:pt>
          <cx:pt idx="21275">660</cx:pt>
          <cx:pt idx="21276">660</cx:pt>
          <cx:pt idx="21277">660</cx:pt>
          <cx:pt idx="21278">666</cx:pt>
          <cx:pt idx="21279">670</cx:pt>
          <cx:pt idx="21280">670</cx:pt>
          <cx:pt idx="21281">675</cx:pt>
          <cx:pt idx="21282">675</cx:pt>
          <cx:pt idx="21283">675</cx:pt>
          <cx:pt idx="21284">675</cx:pt>
          <cx:pt idx="21285">675</cx:pt>
          <cx:pt idx="21286">678</cx:pt>
          <cx:pt idx="21287">678</cx:pt>
          <cx:pt idx="21288">680</cx:pt>
          <cx:pt idx="21289">680</cx:pt>
          <cx:pt idx="21290">682</cx:pt>
          <cx:pt idx="21291">685</cx:pt>
          <cx:pt idx="21292">685</cx:pt>
          <cx:pt idx="21293">685</cx:pt>
          <cx:pt idx="21294">689</cx:pt>
          <cx:pt idx="21295">689</cx:pt>
          <cx:pt idx="21296">690</cx:pt>
          <cx:pt idx="21297">690</cx:pt>
          <cx:pt idx="21298">700</cx:pt>
          <cx:pt idx="21299">700</cx:pt>
          <cx:pt idx="21300">705</cx:pt>
          <cx:pt idx="21301">705</cx:pt>
          <cx:pt idx="21302">710</cx:pt>
          <cx:pt idx="21303">570</cx:pt>
          <cx:pt idx="21304">580</cx:pt>
          <cx:pt idx="21305">660</cx:pt>
          <cx:pt idx="21306">540</cx:pt>
          <cx:pt idx="21307">550</cx:pt>
          <cx:pt idx="21308">550</cx:pt>
          <cx:pt idx="21309">600</cx:pt>
          <cx:pt idx="21310">600</cx:pt>
          <cx:pt idx="21311">610</cx:pt>
          <cx:pt idx="21312">610</cx:pt>
          <cx:pt idx="21313">640</cx:pt>
          <cx:pt idx="21314">640</cx:pt>
          <cx:pt idx="21315">650</cx:pt>
          <cx:pt idx="21316">650</cx:pt>
          <cx:pt idx="21317">660</cx:pt>
          <cx:pt idx="21318">660</cx:pt>
          <cx:pt idx="21319">490</cx:pt>
          <cx:pt idx="21320">490</cx:pt>
          <cx:pt idx="21321">550</cx:pt>
          <cx:pt idx="21322">560</cx:pt>
          <cx:pt idx="21323">560</cx:pt>
          <cx:pt idx="21324">580</cx:pt>
          <cx:pt idx="21325">580</cx:pt>
          <cx:pt idx="21326">650</cx:pt>
          <cx:pt idx="21327">650</cx:pt>
          <cx:pt idx="21328">540</cx:pt>
          <cx:pt idx="21329">620</cx:pt>
          <cx:pt idx="21330">560</cx:pt>
          <cx:pt idx="21331">560</cx:pt>
          <cx:pt idx="21332">520</cx:pt>
          <cx:pt idx="21333">520</cx:pt>
          <cx:pt idx="21334">560</cx:pt>
          <cx:pt idx="21335">560</cx:pt>
          <cx:pt idx="21336">630</cx:pt>
          <cx:pt idx="21337">630</cx:pt>
          <cx:pt idx="21338">650</cx:pt>
          <cx:pt idx="21339">650</cx:pt>
          <cx:pt idx="21340">650</cx:pt>
          <cx:pt idx="21341">560</cx:pt>
          <cx:pt idx="21342">560</cx:pt>
          <cx:pt idx="21343">600</cx:pt>
          <cx:pt idx="21344">600</cx:pt>
          <cx:pt idx="21345">650</cx:pt>
          <cx:pt idx="21346">650</cx:pt>
          <cx:pt idx="21347">490</cx:pt>
          <cx:pt idx="21348">490</cx:pt>
          <cx:pt idx="21349">550</cx:pt>
          <cx:pt idx="21350">550</cx:pt>
          <cx:pt idx="21351">550</cx:pt>
          <cx:pt idx="21352">575</cx:pt>
          <cx:pt idx="21353">575</cx:pt>
          <cx:pt idx="21354">630</cx:pt>
          <cx:pt idx="21355">480</cx:pt>
          <cx:pt idx="21356">550</cx:pt>
          <cx:pt idx="21357">560</cx:pt>
          <cx:pt idx="21358">570</cx:pt>
          <cx:pt idx="21359">570</cx:pt>
          <cx:pt idx="21360">580</cx:pt>
          <cx:pt idx="21361">580</cx:pt>
          <cx:pt idx="21362">500</cx:pt>
          <cx:pt idx="21363">520</cx:pt>
          <cx:pt idx="21364">520</cx:pt>
          <cx:pt idx="21365">540</cx:pt>
          <cx:pt idx="21366">550</cx:pt>
          <cx:pt idx="21367">550</cx:pt>
          <cx:pt idx="21368">580</cx:pt>
          <cx:pt idx="21369">580</cx:pt>
          <cx:pt idx="21370">581</cx:pt>
          <cx:pt idx="21371">632</cx:pt>
          <cx:pt idx="21372">632</cx:pt>
          <cx:pt idx="21373">670</cx:pt>
          <cx:pt idx="21374">670</cx:pt>
          <cx:pt idx="21375">690</cx:pt>
          <cx:pt idx="21376">495</cx:pt>
          <cx:pt idx="21377">495</cx:pt>
          <cx:pt idx="21378">525</cx:pt>
          <cx:pt idx="21379">540</cx:pt>
          <cx:pt idx="21380">560</cx:pt>
          <cx:pt idx="21381">560</cx:pt>
          <cx:pt idx="21382">580</cx:pt>
          <cx:pt idx="21383">580</cx:pt>
          <cx:pt idx="21384">645</cx:pt>
          <cx:pt idx="21385">645</cx:pt>
          <cx:pt idx="21386">660</cx:pt>
          <cx:pt idx="21387">695</cx:pt>
          <cx:pt idx="21388">705</cx:pt>
          <cx:pt idx="21389">505</cx:pt>
          <cx:pt idx="21390">505</cx:pt>
          <cx:pt idx="21391">560</cx:pt>
          <cx:pt idx="21392">560</cx:pt>
          <cx:pt idx="21393">570</cx:pt>
          <cx:pt idx="21394">570</cx:pt>
          <cx:pt idx="21395">570</cx:pt>
          <cx:pt idx="21396">570</cx:pt>
          <cx:pt idx="21397">584</cx:pt>
          <cx:pt idx="21398">595</cx:pt>
          <cx:pt idx="21399">615</cx:pt>
          <cx:pt idx="21400">618</cx:pt>
          <cx:pt idx="21401">623</cx:pt>
          <cx:pt idx="21402">630</cx:pt>
          <cx:pt idx="21403">640</cx:pt>
          <cx:pt idx="21404">640</cx:pt>
          <cx:pt idx="21405">641</cx:pt>
          <cx:pt idx="21406">658</cx:pt>
          <cx:pt idx="21407">658</cx:pt>
          <cx:pt idx="21408">580</cx:pt>
          <cx:pt idx="21409">600</cx:pt>
          <cx:pt idx="21410">630</cx:pt>
          <cx:pt idx="21411">650</cx:pt>
          <cx:pt idx="21412">650</cx:pt>
          <cx:pt idx="21413">410</cx:pt>
          <cx:pt idx="21414">410</cx:pt>
          <cx:pt idx="21415">440</cx:pt>
          <cx:pt idx="21416">460</cx:pt>
          <cx:pt idx="21417">460</cx:pt>
          <cx:pt idx="21418">470</cx:pt>
          <cx:pt idx="21419">470</cx:pt>
          <cx:pt idx="21420">470</cx:pt>
          <cx:pt idx="21421">470</cx:pt>
          <cx:pt idx="21422">470</cx:pt>
          <cx:pt idx="21423">470</cx:pt>
          <cx:pt idx="21424">470</cx:pt>
          <cx:pt idx="21425">480</cx:pt>
          <cx:pt idx="21426">480</cx:pt>
          <cx:pt idx="21427">480</cx:pt>
          <cx:pt idx="21428">480</cx:pt>
          <cx:pt idx="21429">480</cx:pt>
          <cx:pt idx="21430">480</cx:pt>
          <cx:pt idx="21431">480</cx:pt>
          <cx:pt idx="21432">480</cx:pt>
          <cx:pt idx="21433">480</cx:pt>
          <cx:pt idx="21434">480</cx:pt>
          <cx:pt idx="21435">480</cx:pt>
          <cx:pt idx="21436">480</cx:pt>
          <cx:pt idx="21437">480</cx:pt>
          <cx:pt idx="21438">490</cx:pt>
          <cx:pt idx="21439">490</cx:pt>
          <cx:pt idx="21440">490</cx:pt>
          <cx:pt idx="21441">490</cx:pt>
          <cx:pt idx="21442">490</cx:pt>
          <cx:pt idx="21443">490</cx:pt>
          <cx:pt idx="21444">490</cx:pt>
          <cx:pt idx="21445">500</cx:pt>
          <cx:pt idx="21446">500</cx:pt>
          <cx:pt idx="21447">500</cx:pt>
          <cx:pt idx="21448">500</cx:pt>
          <cx:pt idx="21449">500</cx:pt>
          <cx:pt idx="21450">500</cx:pt>
          <cx:pt idx="21451">500</cx:pt>
          <cx:pt idx="21452">500</cx:pt>
          <cx:pt idx="21453">500</cx:pt>
          <cx:pt idx="21454">500</cx:pt>
          <cx:pt idx="21455">500</cx:pt>
          <cx:pt idx="21456">500</cx:pt>
          <cx:pt idx="21457">500</cx:pt>
          <cx:pt idx="21458">500</cx:pt>
          <cx:pt idx="21459">500</cx:pt>
          <cx:pt idx="21460">500</cx:pt>
          <cx:pt idx="21461">510</cx:pt>
          <cx:pt idx="21462">510</cx:pt>
          <cx:pt idx="21463">510</cx:pt>
          <cx:pt idx="21464">510</cx:pt>
          <cx:pt idx="21465">510</cx:pt>
          <cx:pt idx="21466">510</cx:pt>
          <cx:pt idx="21467">510</cx:pt>
          <cx:pt idx="21468">510</cx:pt>
          <cx:pt idx="21469">510</cx:pt>
          <cx:pt idx="21470">510</cx:pt>
          <cx:pt idx="21471">510</cx:pt>
          <cx:pt idx="21472">510</cx:pt>
          <cx:pt idx="21473">510</cx:pt>
          <cx:pt idx="21474">510</cx:pt>
          <cx:pt idx="21475">510</cx:pt>
          <cx:pt idx="21476">510</cx:pt>
          <cx:pt idx="21477">510</cx:pt>
          <cx:pt idx="21478">510</cx:pt>
          <cx:pt idx="21479">510</cx:pt>
          <cx:pt idx="21480">510</cx:pt>
          <cx:pt idx="21481">520</cx:pt>
          <cx:pt idx="21482">520</cx:pt>
          <cx:pt idx="21483">520</cx:pt>
          <cx:pt idx="21484">520</cx:pt>
          <cx:pt idx="21485">520</cx:pt>
          <cx:pt idx="21486">520</cx:pt>
          <cx:pt idx="21487">520</cx:pt>
          <cx:pt idx="21488">520</cx:pt>
          <cx:pt idx="21489">520</cx:pt>
          <cx:pt idx="21490">520</cx:pt>
          <cx:pt idx="21491">520</cx:pt>
          <cx:pt idx="21492">520</cx:pt>
          <cx:pt idx="21493">520</cx:pt>
          <cx:pt idx="21494">520</cx:pt>
          <cx:pt idx="21495">520</cx:pt>
          <cx:pt idx="21496">520</cx:pt>
          <cx:pt idx="21497">520</cx:pt>
          <cx:pt idx="21498">520</cx:pt>
          <cx:pt idx="21499">520</cx:pt>
          <cx:pt idx="21500">520</cx:pt>
          <cx:pt idx="21501">520</cx:pt>
          <cx:pt idx="21502">520</cx:pt>
          <cx:pt idx="21503">520</cx:pt>
          <cx:pt idx="21504">520</cx:pt>
          <cx:pt idx="21505">520</cx:pt>
          <cx:pt idx="21506">520</cx:pt>
          <cx:pt idx="21507">520</cx:pt>
          <cx:pt idx="21508">520</cx:pt>
          <cx:pt idx="21509">520</cx:pt>
          <cx:pt idx="21510">520</cx:pt>
          <cx:pt idx="21511">520</cx:pt>
          <cx:pt idx="21512">520</cx:pt>
          <cx:pt idx="21513">520</cx:pt>
          <cx:pt idx="21514">520</cx:pt>
          <cx:pt idx="21515">520</cx:pt>
          <cx:pt idx="21516">520</cx:pt>
          <cx:pt idx="21517">520</cx:pt>
          <cx:pt idx="21518">520</cx:pt>
          <cx:pt idx="21519">530</cx:pt>
          <cx:pt idx="21520">530</cx:pt>
          <cx:pt idx="21521">530</cx:pt>
          <cx:pt idx="21522">530</cx:pt>
          <cx:pt idx="21523">530</cx:pt>
          <cx:pt idx="21524">530</cx:pt>
          <cx:pt idx="21525">530</cx:pt>
          <cx:pt idx="21526">530</cx:pt>
          <cx:pt idx="21527">530</cx:pt>
          <cx:pt idx="21528">530</cx:pt>
          <cx:pt idx="21529">530</cx:pt>
          <cx:pt idx="21530">530</cx:pt>
          <cx:pt idx="21531">530</cx:pt>
          <cx:pt idx="21532">530</cx:pt>
          <cx:pt idx="21533">530</cx:pt>
          <cx:pt idx="21534">530</cx:pt>
          <cx:pt idx="21535">530</cx:pt>
          <cx:pt idx="21536">530</cx:pt>
          <cx:pt idx="21537">530</cx:pt>
          <cx:pt idx="21538">530</cx:pt>
          <cx:pt idx="21539">530</cx:pt>
          <cx:pt idx="21540">530</cx:pt>
          <cx:pt idx="21541">530</cx:pt>
          <cx:pt idx="21542">530</cx:pt>
          <cx:pt idx="21543">530</cx:pt>
          <cx:pt idx="21544">530</cx:pt>
          <cx:pt idx="21545">530</cx:pt>
          <cx:pt idx="21546">530</cx:pt>
          <cx:pt idx="21547">530</cx:pt>
          <cx:pt idx="21548">540</cx:pt>
          <cx:pt idx="21549">540</cx:pt>
          <cx:pt idx="21550">540</cx:pt>
          <cx:pt idx="21551">540</cx:pt>
          <cx:pt idx="21552">540</cx:pt>
          <cx:pt idx="21553">540</cx:pt>
          <cx:pt idx="21554">540</cx:pt>
          <cx:pt idx="21555">540</cx:pt>
          <cx:pt idx="21556">540</cx:pt>
          <cx:pt idx="21557">540</cx:pt>
          <cx:pt idx="21558">540</cx:pt>
          <cx:pt idx="21559">540</cx:pt>
          <cx:pt idx="21560">540</cx:pt>
          <cx:pt idx="21561">540</cx:pt>
          <cx:pt idx="21562">540</cx:pt>
          <cx:pt idx="21563">540</cx:pt>
          <cx:pt idx="21564">540</cx:pt>
          <cx:pt idx="21565">540</cx:pt>
          <cx:pt idx="21566">540</cx:pt>
          <cx:pt idx="21567">540</cx:pt>
          <cx:pt idx="21568">540</cx:pt>
          <cx:pt idx="21569">540</cx:pt>
          <cx:pt idx="21570">540</cx:pt>
          <cx:pt idx="21571">540</cx:pt>
          <cx:pt idx="21572">540</cx:pt>
          <cx:pt idx="21573">540</cx:pt>
          <cx:pt idx="21574">540</cx:pt>
          <cx:pt idx="21575">540</cx:pt>
          <cx:pt idx="21576">540</cx:pt>
          <cx:pt idx="21577">540</cx:pt>
          <cx:pt idx="21578">540</cx:pt>
          <cx:pt idx="21579">540</cx:pt>
          <cx:pt idx="21580">540</cx:pt>
          <cx:pt idx="21581">540</cx:pt>
          <cx:pt idx="21582">540</cx:pt>
          <cx:pt idx="21583">540</cx:pt>
          <cx:pt idx="21584">550</cx:pt>
          <cx:pt idx="21585">550</cx:pt>
          <cx:pt idx="21586">550</cx:pt>
          <cx:pt idx="21587">550</cx:pt>
          <cx:pt idx="21588">550</cx:pt>
          <cx:pt idx="21589">550</cx:pt>
          <cx:pt idx="21590">550</cx:pt>
          <cx:pt idx="21591">550</cx:pt>
          <cx:pt idx="21592">550</cx:pt>
          <cx:pt idx="21593">550</cx:pt>
          <cx:pt idx="21594">550</cx:pt>
          <cx:pt idx="21595">550</cx:pt>
          <cx:pt idx="21596">550</cx:pt>
          <cx:pt idx="21597">550</cx:pt>
          <cx:pt idx="21598">550</cx:pt>
          <cx:pt idx="21599">550</cx:pt>
          <cx:pt idx="21600">550</cx:pt>
          <cx:pt idx="21601">550</cx:pt>
          <cx:pt idx="21602">550</cx:pt>
          <cx:pt idx="21603">550</cx:pt>
          <cx:pt idx="21604">550</cx:pt>
          <cx:pt idx="21605">550</cx:pt>
          <cx:pt idx="21606">550</cx:pt>
          <cx:pt idx="21607">550</cx:pt>
          <cx:pt idx="21608">550</cx:pt>
          <cx:pt idx="21609">550</cx:pt>
          <cx:pt idx="21610">550</cx:pt>
          <cx:pt idx="21611">550</cx:pt>
          <cx:pt idx="21612">550</cx:pt>
          <cx:pt idx="21613">550</cx:pt>
          <cx:pt idx="21614">550</cx:pt>
          <cx:pt idx="21615">550</cx:pt>
          <cx:pt idx="21616">560</cx:pt>
          <cx:pt idx="21617">560</cx:pt>
          <cx:pt idx="21618">560</cx:pt>
          <cx:pt idx="21619">560</cx:pt>
          <cx:pt idx="21620">560</cx:pt>
          <cx:pt idx="21621">560</cx:pt>
          <cx:pt idx="21622">560</cx:pt>
          <cx:pt idx="21623">560</cx:pt>
          <cx:pt idx="21624">560</cx:pt>
          <cx:pt idx="21625">560</cx:pt>
          <cx:pt idx="21626">560</cx:pt>
          <cx:pt idx="21627">560</cx:pt>
          <cx:pt idx="21628">560</cx:pt>
          <cx:pt idx="21629">560</cx:pt>
          <cx:pt idx="21630">560</cx:pt>
          <cx:pt idx="21631">560</cx:pt>
          <cx:pt idx="21632">560</cx:pt>
          <cx:pt idx="21633">560</cx:pt>
          <cx:pt idx="21634">560</cx:pt>
          <cx:pt idx="21635">560</cx:pt>
          <cx:pt idx="21636">560</cx:pt>
          <cx:pt idx="21637">560</cx:pt>
          <cx:pt idx="21638">560</cx:pt>
          <cx:pt idx="21639">560</cx:pt>
          <cx:pt idx="21640">560</cx:pt>
          <cx:pt idx="21641">560</cx:pt>
          <cx:pt idx="21642">560</cx:pt>
          <cx:pt idx="21643">560</cx:pt>
          <cx:pt idx="21644">560</cx:pt>
          <cx:pt idx="21645">560</cx:pt>
          <cx:pt idx="21646">560</cx:pt>
          <cx:pt idx="21647">560</cx:pt>
          <cx:pt idx="21648">560</cx:pt>
          <cx:pt idx="21649">570</cx:pt>
          <cx:pt idx="21650">570</cx:pt>
          <cx:pt idx="21651">570</cx:pt>
          <cx:pt idx="21652">570</cx:pt>
          <cx:pt idx="21653">570</cx:pt>
          <cx:pt idx="21654">570</cx:pt>
          <cx:pt idx="21655">570</cx:pt>
          <cx:pt idx="21656">570</cx:pt>
          <cx:pt idx="21657">570</cx:pt>
          <cx:pt idx="21658">570</cx:pt>
          <cx:pt idx="21659">570</cx:pt>
          <cx:pt idx="21660">570</cx:pt>
          <cx:pt idx="21661">570</cx:pt>
          <cx:pt idx="21662">570</cx:pt>
          <cx:pt idx="21663">570</cx:pt>
          <cx:pt idx="21664">570</cx:pt>
          <cx:pt idx="21665">570</cx:pt>
          <cx:pt idx="21666">570</cx:pt>
          <cx:pt idx="21667">570</cx:pt>
          <cx:pt idx="21668">570</cx:pt>
          <cx:pt idx="21669">570</cx:pt>
          <cx:pt idx="21670">570</cx:pt>
          <cx:pt idx="21671">570</cx:pt>
          <cx:pt idx="21672">570</cx:pt>
          <cx:pt idx="21673">570</cx:pt>
          <cx:pt idx="21674">570</cx:pt>
          <cx:pt idx="21675">570</cx:pt>
          <cx:pt idx="21676">570</cx:pt>
          <cx:pt idx="21677">570</cx:pt>
          <cx:pt idx="21678">570</cx:pt>
          <cx:pt idx="21679">570</cx:pt>
          <cx:pt idx="21680">570</cx:pt>
          <cx:pt idx="21681">570</cx:pt>
          <cx:pt idx="21682">570</cx:pt>
          <cx:pt idx="21683">570</cx:pt>
          <cx:pt idx="21684">570</cx:pt>
          <cx:pt idx="21685">570</cx:pt>
          <cx:pt idx="21686">570</cx:pt>
          <cx:pt idx="21687">570</cx:pt>
          <cx:pt idx="21688">570</cx:pt>
          <cx:pt idx="21689">570</cx:pt>
          <cx:pt idx="21690">570</cx:pt>
          <cx:pt idx="21691">570</cx:pt>
          <cx:pt idx="21692">570</cx:pt>
          <cx:pt idx="21693">570</cx:pt>
          <cx:pt idx="21694">570</cx:pt>
          <cx:pt idx="21695">570</cx:pt>
          <cx:pt idx="21696">580</cx:pt>
          <cx:pt idx="21697">580</cx:pt>
          <cx:pt idx="21698">580</cx:pt>
          <cx:pt idx="21699">580</cx:pt>
          <cx:pt idx="21700">580</cx:pt>
          <cx:pt idx="21701">580</cx:pt>
          <cx:pt idx="21702">580</cx:pt>
          <cx:pt idx="21703">580</cx:pt>
          <cx:pt idx="21704">580</cx:pt>
          <cx:pt idx="21705">580</cx:pt>
          <cx:pt idx="21706">580</cx:pt>
          <cx:pt idx="21707">580</cx:pt>
          <cx:pt idx="21708">580</cx:pt>
          <cx:pt idx="21709">580</cx:pt>
          <cx:pt idx="21710">580</cx:pt>
          <cx:pt idx="21711">580</cx:pt>
          <cx:pt idx="21712">580</cx:pt>
          <cx:pt idx="21713">580</cx:pt>
          <cx:pt idx="21714">580</cx:pt>
          <cx:pt idx="21715">580</cx:pt>
          <cx:pt idx="21716">580</cx:pt>
          <cx:pt idx="21717">580</cx:pt>
          <cx:pt idx="21718">580</cx:pt>
          <cx:pt idx="21719">580</cx:pt>
          <cx:pt idx="21720">580</cx:pt>
          <cx:pt idx="21721">580</cx:pt>
          <cx:pt idx="21722">590</cx:pt>
          <cx:pt idx="21723">590</cx:pt>
          <cx:pt idx="21724">590</cx:pt>
          <cx:pt idx="21725">590</cx:pt>
          <cx:pt idx="21726">590</cx:pt>
          <cx:pt idx="21727">590</cx:pt>
          <cx:pt idx="21728">590</cx:pt>
          <cx:pt idx="21729">590</cx:pt>
          <cx:pt idx="21730">590</cx:pt>
          <cx:pt idx="21731">590</cx:pt>
          <cx:pt idx="21732">590</cx:pt>
          <cx:pt idx="21733">590</cx:pt>
          <cx:pt idx="21734">590</cx:pt>
          <cx:pt idx="21735">590</cx:pt>
          <cx:pt idx="21736">590</cx:pt>
          <cx:pt idx="21737">590</cx:pt>
          <cx:pt idx="21738">590</cx:pt>
          <cx:pt idx="21739">590</cx:pt>
          <cx:pt idx="21740">590</cx:pt>
          <cx:pt idx="21741">590</cx:pt>
          <cx:pt idx="21742">590</cx:pt>
          <cx:pt idx="21743">590</cx:pt>
          <cx:pt idx="21744">590</cx:pt>
          <cx:pt idx="21745">590</cx:pt>
          <cx:pt idx="21746">590</cx:pt>
          <cx:pt idx="21747">590</cx:pt>
          <cx:pt idx="21748">590</cx:pt>
          <cx:pt idx="21749">590</cx:pt>
          <cx:pt idx="21750">590</cx:pt>
          <cx:pt idx="21751">590</cx:pt>
          <cx:pt idx="21752">590</cx:pt>
          <cx:pt idx="21753">590</cx:pt>
          <cx:pt idx="21754">590</cx:pt>
          <cx:pt idx="21755">590</cx:pt>
          <cx:pt idx="21756">590</cx:pt>
          <cx:pt idx="21757">590</cx:pt>
          <cx:pt idx="21758">590</cx:pt>
          <cx:pt idx="21759">590</cx:pt>
          <cx:pt idx="21760">590</cx:pt>
          <cx:pt idx="21761">590</cx:pt>
          <cx:pt idx="21762">590</cx:pt>
          <cx:pt idx="21763">590</cx:pt>
          <cx:pt idx="21764">590</cx:pt>
          <cx:pt idx="21765">590</cx:pt>
          <cx:pt idx="21766">590</cx:pt>
          <cx:pt idx="21767">600</cx:pt>
          <cx:pt idx="21768">600</cx:pt>
          <cx:pt idx="21769">600</cx:pt>
          <cx:pt idx="21770">600</cx:pt>
          <cx:pt idx="21771">600</cx:pt>
          <cx:pt idx="21772">600</cx:pt>
          <cx:pt idx="21773">600</cx:pt>
          <cx:pt idx="21774">600</cx:pt>
          <cx:pt idx="21775">600</cx:pt>
          <cx:pt idx="21776">600</cx:pt>
          <cx:pt idx="21777">600</cx:pt>
          <cx:pt idx="21778">600</cx:pt>
          <cx:pt idx="21779">600</cx:pt>
          <cx:pt idx="21780">600</cx:pt>
          <cx:pt idx="21781">600</cx:pt>
          <cx:pt idx="21782">600</cx:pt>
          <cx:pt idx="21783">600</cx:pt>
          <cx:pt idx="21784">600</cx:pt>
          <cx:pt idx="21785">600</cx:pt>
          <cx:pt idx="21786">600</cx:pt>
          <cx:pt idx="21787">600</cx:pt>
          <cx:pt idx="21788">600</cx:pt>
          <cx:pt idx="21789">600</cx:pt>
          <cx:pt idx="21790">600</cx:pt>
          <cx:pt idx="21791">600</cx:pt>
          <cx:pt idx="21792">610</cx:pt>
          <cx:pt idx="21793">610</cx:pt>
          <cx:pt idx="21794">610</cx:pt>
          <cx:pt idx="21795">610</cx:pt>
          <cx:pt idx="21796">610</cx:pt>
          <cx:pt idx="21797">610</cx:pt>
          <cx:pt idx="21798">610</cx:pt>
          <cx:pt idx="21799">610</cx:pt>
          <cx:pt idx="21800">610</cx:pt>
          <cx:pt idx="21801">610</cx:pt>
          <cx:pt idx="21802">610</cx:pt>
          <cx:pt idx="21803">610</cx:pt>
          <cx:pt idx="21804">610</cx:pt>
          <cx:pt idx="21805">610</cx:pt>
          <cx:pt idx="21806">610</cx:pt>
          <cx:pt idx="21807">610</cx:pt>
          <cx:pt idx="21808">610</cx:pt>
          <cx:pt idx="21809">610</cx:pt>
          <cx:pt idx="21810">610</cx:pt>
          <cx:pt idx="21811">610</cx:pt>
          <cx:pt idx="21812">610</cx:pt>
          <cx:pt idx="21813">610</cx:pt>
          <cx:pt idx="21814">610</cx:pt>
          <cx:pt idx="21815">610</cx:pt>
          <cx:pt idx="21816">610</cx:pt>
          <cx:pt idx="21817">610</cx:pt>
          <cx:pt idx="21818">610</cx:pt>
          <cx:pt idx="21819">610</cx:pt>
          <cx:pt idx="21820">610</cx:pt>
          <cx:pt idx="21821">610</cx:pt>
          <cx:pt idx="21822">610</cx:pt>
          <cx:pt idx="21823">610</cx:pt>
          <cx:pt idx="21824">610</cx:pt>
          <cx:pt idx="21825">610</cx:pt>
          <cx:pt idx="21826">610</cx:pt>
          <cx:pt idx="21827">610</cx:pt>
          <cx:pt idx="21828">610</cx:pt>
          <cx:pt idx="21829">610</cx:pt>
          <cx:pt idx="21830">610</cx:pt>
          <cx:pt idx="21831">610</cx:pt>
          <cx:pt idx="21832">620</cx:pt>
          <cx:pt idx="21833">620</cx:pt>
          <cx:pt idx="21834">620</cx:pt>
          <cx:pt idx="21835">620</cx:pt>
          <cx:pt idx="21836">620</cx:pt>
          <cx:pt idx="21837">620</cx:pt>
          <cx:pt idx="21838">620</cx:pt>
          <cx:pt idx="21839">620</cx:pt>
          <cx:pt idx="21840">620</cx:pt>
          <cx:pt idx="21841">620</cx:pt>
          <cx:pt idx="21842">620</cx:pt>
          <cx:pt idx="21843">620</cx:pt>
          <cx:pt idx="21844">620</cx:pt>
          <cx:pt idx="21845">620</cx:pt>
          <cx:pt idx="21846">620</cx:pt>
          <cx:pt idx="21847">620</cx:pt>
          <cx:pt idx="21848">620</cx:pt>
          <cx:pt idx="21849">620</cx:pt>
          <cx:pt idx="21850">620</cx:pt>
          <cx:pt idx="21851">620</cx:pt>
          <cx:pt idx="21852">620</cx:pt>
          <cx:pt idx="21853">620</cx:pt>
          <cx:pt idx="21854">620</cx:pt>
          <cx:pt idx="21855">620</cx:pt>
          <cx:pt idx="21856">620</cx:pt>
          <cx:pt idx="21857">620</cx:pt>
          <cx:pt idx="21858">620</cx:pt>
          <cx:pt idx="21859">620</cx:pt>
          <cx:pt idx="21860">620</cx:pt>
          <cx:pt idx="21861">620</cx:pt>
          <cx:pt idx="21862">620</cx:pt>
          <cx:pt idx="21863">620</cx:pt>
          <cx:pt idx="21864">620</cx:pt>
          <cx:pt idx="21865">620</cx:pt>
          <cx:pt idx="21866">620</cx:pt>
          <cx:pt idx="21867">620</cx:pt>
          <cx:pt idx="21868">620</cx:pt>
          <cx:pt idx="21869">620</cx:pt>
          <cx:pt idx="21870">630</cx:pt>
          <cx:pt idx="21871">630</cx:pt>
          <cx:pt idx="21872">630</cx:pt>
          <cx:pt idx="21873">630</cx:pt>
          <cx:pt idx="21874">630</cx:pt>
          <cx:pt idx="21875">630</cx:pt>
          <cx:pt idx="21876">630</cx:pt>
          <cx:pt idx="21877">630</cx:pt>
          <cx:pt idx="21878">630</cx:pt>
          <cx:pt idx="21879">630</cx:pt>
          <cx:pt idx="21880">630</cx:pt>
          <cx:pt idx="21881">630</cx:pt>
          <cx:pt idx="21882">630</cx:pt>
          <cx:pt idx="21883">630</cx:pt>
          <cx:pt idx="21884">630</cx:pt>
          <cx:pt idx="21885">630</cx:pt>
          <cx:pt idx="21886">630</cx:pt>
          <cx:pt idx="21887">630</cx:pt>
          <cx:pt idx="21888">630</cx:pt>
          <cx:pt idx="21889">630</cx:pt>
          <cx:pt idx="21890">630</cx:pt>
          <cx:pt idx="21891">630</cx:pt>
          <cx:pt idx="21892">630</cx:pt>
          <cx:pt idx="21893">630</cx:pt>
          <cx:pt idx="21894">640</cx:pt>
          <cx:pt idx="21895">640</cx:pt>
          <cx:pt idx="21896">640</cx:pt>
          <cx:pt idx="21897">640</cx:pt>
          <cx:pt idx="21898">640</cx:pt>
          <cx:pt idx="21899">640</cx:pt>
          <cx:pt idx="21900">640</cx:pt>
          <cx:pt idx="21901">640</cx:pt>
          <cx:pt idx="21902">640</cx:pt>
          <cx:pt idx="21903">640</cx:pt>
          <cx:pt idx="21904">640</cx:pt>
          <cx:pt idx="21905">640</cx:pt>
          <cx:pt idx="21906">640</cx:pt>
          <cx:pt idx="21907">640</cx:pt>
          <cx:pt idx="21908">640</cx:pt>
          <cx:pt idx="21909">640</cx:pt>
          <cx:pt idx="21910">640</cx:pt>
          <cx:pt idx="21911">640</cx:pt>
          <cx:pt idx="21912">640</cx:pt>
          <cx:pt idx="21913">640</cx:pt>
          <cx:pt idx="21914">640</cx:pt>
          <cx:pt idx="21915">640</cx:pt>
          <cx:pt idx="21916">640</cx:pt>
          <cx:pt idx="21917">640</cx:pt>
          <cx:pt idx="21918">640</cx:pt>
          <cx:pt idx="21919">640</cx:pt>
          <cx:pt idx="21920">640</cx:pt>
          <cx:pt idx="21921">650</cx:pt>
          <cx:pt idx="21922">650</cx:pt>
          <cx:pt idx="21923">650</cx:pt>
          <cx:pt idx="21924">650</cx:pt>
          <cx:pt idx="21925">650</cx:pt>
          <cx:pt idx="21926">650</cx:pt>
          <cx:pt idx="21927">650</cx:pt>
          <cx:pt idx="21928">650</cx:pt>
          <cx:pt idx="21929">650</cx:pt>
          <cx:pt idx="21930">650</cx:pt>
          <cx:pt idx="21931">650</cx:pt>
          <cx:pt idx="21932">650</cx:pt>
          <cx:pt idx="21933">650</cx:pt>
          <cx:pt idx="21934">660</cx:pt>
          <cx:pt idx="21935">660</cx:pt>
          <cx:pt idx="21936">660</cx:pt>
          <cx:pt idx="21937">660</cx:pt>
          <cx:pt idx="21938">660</cx:pt>
          <cx:pt idx="21939">660</cx:pt>
          <cx:pt idx="21940">660</cx:pt>
          <cx:pt idx="21941">660</cx:pt>
          <cx:pt idx="21942">660</cx:pt>
          <cx:pt idx="21943">660</cx:pt>
          <cx:pt idx="21944">660</cx:pt>
          <cx:pt idx="21945">660</cx:pt>
          <cx:pt idx="21946">660</cx:pt>
          <cx:pt idx="21947">660</cx:pt>
          <cx:pt idx="21948">660</cx:pt>
          <cx:pt idx="21949">670</cx:pt>
          <cx:pt idx="21950">670</cx:pt>
          <cx:pt idx="21951">670</cx:pt>
          <cx:pt idx="21952">670</cx:pt>
          <cx:pt idx="21953">670</cx:pt>
          <cx:pt idx="21954">670</cx:pt>
          <cx:pt idx="21955">670</cx:pt>
          <cx:pt idx="21956">670</cx:pt>
          <cx:pt idx="21957">680</cx:pt>
          <cx:pt idx="21958">680</cx:pt>
          <cx:pt idx="21959">680</cx:pt>
          <cx:pt idx="21960">680</cx:pt>
          <cx:pt idx="21961">680</cx:pt>
          <cx:pt idx="21962">680</cx:pt>
          <cx:pt idx="21963">680</cx:pt>
          <cx:pt idx="21964">690</cx:pt>
          <cx:pt idx="21965">690</cx:pt>
          <cx:pt idx="21966">690</cx:pt>
          <cx:pt idx="21967">690</cx:pt>
          <cx:pt idx="21968">690</cx:pt>
          <cx:pt idx="21969">700</cx:pt>
          <cx:pt idx="21970">700</cx:pt>
          <cx:pt idx="21971">700</cx:pt>
          <cx:pt idx="21972">710</cx:pt>
          <cx:pt idx="21973">720</cx:pt>
          <cx:pt idx="21974">730</cx:pt>
          <cx:pt idx="21975">730</cx:pt>
          <cx:pt idx="21976">730</cx:pt>
          <cx:pt idx="21977">790</cx:pt>
          <cx:pt idx="21978">420</cx:pt>
          <cx:pt idx="21979">420</cx:pt>
          <cx:pt idx="21980">450</cx:pt>
          <cx:pt idx="21981">490</cx:pt>
          <cx:pt idx="21982">490</cx:pt>
          <cx:pt idx="21983">500</cx:pt>
          <cx:pt idx="21984">500</cx:pt>
          <cx:pt idx="21985">510</cx:pt>
          <cx:pt idx="21986">510</cx:pt>
          <cx:pt idx="21987">510</cx:pt>
          <cx:pt idx="21988">530</cx:pt>
          <cx:pt idx="21989">530</cx:pt>
          <cx:pt idx="21990">530</cx:pt>
          <cx:pt idx="21991">530</cx:pt>
          <cx:pt idx="21992">530</cx:pt>
          <cx:pt idx="21993">530</cx:pt>
          <cx:pt idx="21994">530</cx:pt>
          <cx:pt idx="21995">540</cx:pt>
          <cx:pt idx="21996">540</cx:pt>
          <cx:pt idx="21997">540</cx:pt>
          <cx:pt idx="21998">540</cx:pt>
          <cx:pt idx="21999">550</cx:pt>
          <cx:pt idx="22000">550</cx:pt>
          <cx:pt idx="22001">550</cx:pt>
          <cx:pt idx="22002">550</cx:pt>
          <cx:pt idx="22003">550</cx:pt>
          <cx:pt idx="22004">550</cx:pt>
          <cx:pt idx="22005">560</cx:pt>
          <cx:pt idx="22006">560</cx:pt>
          <cx:pt idx="22007">560</cx:pt>
          <cx:pt idx="22008">570</cx:pt>
          <cx:pt idx="22009">570</cx:pt>
          <cx:pt idx="22010">570</cx:pt>
          <cx:pt idx="22011">570</cx:pt>
          <cx:pt idx="22012">570</cx:pt>
          <cx:pt idx="22013">570</cx:pt>
          <cx:pt idx="22014">570</cx:pt>
          <cx:pt idx="22015">580</cx:pt>
          <cx:pt idx="22016">580</cx:pt>
          <cx:pt idx="22017">580</cx:pt>
          <cx:pt idx="22018">580</cx:pt>
          <cx:pt idx="22019">590</cx:pt>
          <cx:pt idx="22020">590</cx:pt>
          <cx:pt idx="22021">590</cx:pt>
          <cx:pt idx="22022">590</cx:pt>
          <cx:pt idx="22023">590</cx:pt>
          <cx:pt idx="22024">590</cx:pt>
          <cx:pt idx="22025">590</cx:pt>
          <cx:pt idx="22026">600</cx:pt>
          <cx:pt idx="22027">600</cx:pt>
          <cx:pt idx="22028">600</cx:pt>
          <cx:pt idx="22029">600</cx:pt>
          <cx:pt idx="22030">600</cx:pt>
          <cx:pt idx="22031">600</cx:pt>
          <cx:pt idx="22032">600</cx:pt>
          <cx:pt idx="22033">600</cx:pt>
          <cx:pt idx="22034">600</cx:pt>
          <cx:pt idx="22035">600</cx:pt>
          <cx:pt idx="22036">600</cx:pt>
          <cx:pt idx="22037">600</cx:pt>
          <cx:pt idx="22038">600</cx:pt>
          <cx:pt idx="22039">600</cx:pt>
          <cx:pt idx="22040">610</cx:pt>
          <cx:pt idx="22041">610</cx:pt>
          <cx:pt idx="22042">610</cx:pt>
          <cx:pt idx="22043">610</cx:pt>
          <cx:pt idx="22044">620</cx:pt>
          <cx:pt idx="22045">620</cx:pt>
          <cx:pt idx="22046">620</cx:pt>
          <cx:pt idx="22047">620</cx:pt>
          <cx:pt idx="22048">620</cx:pt>
          <cx:pt idx="22049">620</cx:pt>
          <cx:pt idx="22050">620</cx:pt>
          <cx:pt idx="22051">620</cx:pt>
          <cx:pt idx="22052">620</cx:pt>
          <cx:pt idx="22053">630</cx:pt>
          <cx:pt idx="22054">630</cx:pt>
          <cx:pt idx="22055">630</cx:pt>
          <cx:pt idx="22056">630</cx:pt>
          <cx:pt idx="22057">630</cx:pt>
          <cx:pt idx="22058">630</cx:pt>
          <cx:pt idx="22059">630</cx:pt>
          <cx:pt idx="22060">630</cx:pt>
          <cx:pt idx="22061">630</cx:pt>
          <cx:pt idx="22062">630</cx:pt>
          <cx:pt idx="22063">630</cx:pt>
          <cx:pt idx="22064">630</cx:pt>
          <cx:pt idx="22065">630</cx:pt>
          <cx:pt idx="22066">630</cx:pt>
          <cx:pt idx="22067">630</cx:pt>
          <cx:pt idx="22068">630</cx:pt>
          <cx:pt idx="22069">630</cx:pt>
          <cx:pt idx="22070">630</cx:pt>
          <cx:pt idx="22071">640</cx:pt>
          <cx:pt idx="22072">640</cx:pt>
          <cx:pt idx="22073">640</cx:pt>
          <cx:pt idx="22074">640</cx:pt>
          <cx:pt idx="22075">640</cx:pt>
          <cx:pt idx="22076">640</cx:pt>
          <cx:pt idx="22077">640</cx:pt>
          <cx:pt idx="22078">640</cx:pt>
          <cx:pt idx="22079">650</cx:pt>
          <cx:pt idx="22080">650</cx:pt>
          <cx:pt idx="22081">650</cx:pt>
          <cx:pt idx="22082">650</cx:pt>
          <cx:pt idx="22083">650</cx:pt>
          <cx:pt idx="22084">650</cx:pt>
          <cx:pt idx="22085">650</cx:pt>
          <cx:pt idx="22086">650</cx:pt>
          <cx:pt idx="22087">650</cx:pt>
          <cx:pt idx="22088">650</cx:pt>
          <cx:pt idx="22089">650</cx:pt>
          <cx:pt idx="22090">650</cx:pt>
          <cx:pt idx="22091">650</cx:pt>
          <cx:pt idx="22092">650</cx:pt>
          <cx:pt idx="22093">650</cx:pt>
          <cx:pt idx="22094">650</cx:pt>
          <cx:pt idx="22095">650</cx:pt>
          <cx:pt idx="22096">650</cx:pt>
          <cx:pt idx="22097">650</cx:pt>
          <cx:pt idx="22098">650</cx:pt>
          <cx:pt idx="22099">650</cx:pt>
          <cx:pt idx="22100">650</cx:pt>
          <cx:pt idx="22101">650</cx:pt>
          <cx:pt idx="22102">650</cx:pt>
          <cx:pt idx="22103">650</cx:pt>
          <cx:pt idx="22104">650</cx:pt>
          <cx:pt idx="22105">660</cx:pt>
          <cx:pt idx="22106">660</cx:pt>
          <cx:pt idx="22107">660</cx:pt>
          <cx:pt idx="22108">660</cx:pt>
          <cx:pt idx="22109">660</cx:pt>
          <cx:pt idx="22110">660</cx:pt>
          <cx:pt idx="22111">660</cx:pt>
          <cx:pt idx="22112">660</cx:pt>
          <cx:pt idx="22113">660</cx:pt>
          <cx:pt idx="22114">660</cx:pt>
          <cx:pt idx="22115">660</cx:pt>
          <cx:pt idx="22116">660</cx:pt>
          <cx:pt idx="22117">660</cx:pt>
          <cx:pt idx="22118">660</cx:pt>
          <cx:pt idx="22119">660</cx:pt>
          <cx:pt idx="22120">660</cx:pt>
          <cx:pt idx="22121">660</cx:pt>
          <cx:pt idx="22122">660</cx:pt>
          <cx:pt idx="22123">660</cx:pt>
          <cx:pt idx="22124">660</cx:pt>
          <cx:pt idx="22125">670</cx:pt>
          <cx:pt idx="22126">670</cx:pt>
          <cx:pt idx="22127">670</cx:pt>
          <cx:pt idx="22128">670</cx:pt>
          <cx:pt idx="22129">670</cx:pt>
          <cx:pt idx="22130">670</cx:pt>
          <cx:pt idx="22131">670</cx:pt>
          <cx:pt idx="22132">670</cx:pt>
          <cx:pt idx="22133">670</cx:pt>
          <cx:pt idx="22134">670</cx:pt>
          <cx:pt idx="22135">670</cx:pt>
          <cx:pt idx="22136">670</cx:pt>
          <cx:pt idx="22137">670</cx:pt>
          <cx:pt idx="22138">670</cx:pt>
          <cx:pt idx="22139">670</cx:pt>
          <cx:pt idx="22140">670</cx:pt>
          <cx:pt idx="22141">670</cx:pt>
          <cx:pt idx="22142">670</cx:pt>
          <cx:pt idx="22143">670</cx:pt>
          <cx:pt idx="22144">670</cx:pt>
          <cx:pt idx="22145">670</cx:pt>
          <cx:pt idx="22146">670</cx:pt>
          <cx:pt idx="22147">670</cx:pt>
          <cx:pt idx="22148">670</cx:pt>
          <cx:pt idx="22149">670</cx:pt>
          <cx:pt idx="22150">680</cx:pt>
          <cx:pt idx="22151">680</cx:pt>
          <cx:pt idx="22152">680</cx:pt>
          <cx:pt idx="22153">680</cx:pt>
          <cx:pt idx="22154">680</cx:pt>
          <cx:pt idx="22155">680</cx:pt>
          <cx:pt idx="22156">680</cx:pt>
          <cx:pt idx="22157">680</cx:pt>
          <cx:pt idx="22158">680</cx:pt>
          <cx:pt idx="22159">680</cx:pt>
          <cx:pt idx="22160">680</cx:pt>
          <cx:pt idx="22161">680</cx:pt>
          <cx:pt idx="22162">680</cx:pt>
          <cx:pt idx="22163">680</cx:pt>
          <cx:pt idx="22164">680</cx:pt>
          <cx:pt idx="22165">680</cx:pt>
          <cx:pt idx="22166">680</cx:pt>
          <cx:pt idx="22167">680</cx:pt>
          <cx:pt idx="22168">680</cx:pt>
          <cx:pt idx="22169">690</cx:pt>
          <cx:pt idx="22170">690</cx:pt>
          <cx:pt idx="22171">690</cx:pt>
          <cx:pt idx="22172">690</cx:pt>
          <cx:pt idx="22173">690</cx:pt>
          <cx:pt idx="22174">690</cx:pt>
          <cx:pt idx="22175">700</cx:pt>
          <cx:pt idx="22176">700</cx:pt>
          <cx:pt idx="22177">700</cx:pt>
          <cx:pt idx="22178">700</cx:pt>
          <cx:pt idx="22179">700</cx:pt>
          <cx:pt idx="22180">700</cx:pt>
          <cx:pt idx="22181">700</cx:pt>
          <cx:pt idx="22182">700</cx:pt>
          <cx:pt idx="22183">710</cx:pt>
          <cx:pt idx="22184">710</cx:pt>
          <cx:pt idx="22185">710</cx:pt>
          <cx:pt idx="22186">710</cx:pt>
          <cx:pt idx="22187">710</cx:pt>
          <cx:pt idx="22188">710</cx:pt>
          <cx:pt idx="22189">710</cx:pt>
          <cx:pt idx="22190">720</cx:pt>
          <cx:pt idx="22191">720</cx:pt>
          <cx:pt idx="22192">720</cx:pt>
          <cx:pt idx="22193">720</cx:pt>
          <cx:pt idx="22194">730</cx:pt>
          <cx:pt idx="22195">740</cx:pt>
          <cx:pt idx="22196">640</cx:pt>
          <cx:pt idx="22197">640</cx:pt>
          <cx:pt idx="22198">640</cx:pt>
          <cx:pt idx="22199">640</cx:pt>
          <cx:pt idx="22200">650</cx:pt>
          <cx:pt idx="22201">650</cx:pt>
          <cx:pt idx="22202">650</cx:pt>
          <cx:pt idx="22203">650</cx:pt>
          <cx:pt idx="22204">660</cx:pt>
          <cx:pt idx="22205">670</cx:pt>
          <cx:pt idx="22206">670</cx:pt>
          <cx:pt idx="22207">680</cx:pt>
          <cx:pt idx="22208">690</cx:pt>
          <cx:pt idx="22209">700</cx:pt>
          <cx:pt idx="22210">550</cx:pt>
          <cx:pt idx="22211">550</cx:pt>
          <cx:pt idx="22212">560</cx:pt>
          <cx:pt idx="22213">560</cx:pt>
          <cx:pt idx="22214">610</cx:pt>
          <cx:pt idx="22215">610</cx:pt>
          <cx:pt idx="22216">620</cx:pt>
          <cx:pt idx="22217">620</cx:pt>
          <cx:pt idx="22218">670</cx:pt>
          <cx:pt idx="22219">670</cx:pt>
          <cx:pt idx="22220">670</cx:pt>
          <cx:pt idx="22221">670</cx:pt>
          <cx:pt idx="22222">710</cx:pt>
          <cx:pt idx="22223">710</cx:pt>
          <cx:pt idx="22224">630</cx:pt>
          <cx:pt idx="22225">510</cx:pt>
          <cx:pt idx="22226">520</cx:pt>
          <cx:pt idx="22227">520</cx:pt>
          <cx:pt idx="22228">520</cx:pt>
          <cx:pt idx="22229">520</cx:pt>
          <cx:pt idx="22230">540</cx:pt>
          <cx:pt idx="22231">540</cx:pt>
          <cx:pt idx="22232">550</cx:pt>
          <cx:pt idx="22233">570</cx:pt>
          <cx:pt idx="22234">580</cx:pt>
          <cx:pt idx="22235">590</cx:pt>
          <cx:pt idx="22236">590</cx:pt>
          <cx:pt idx="22237">590</cx:pt>
          <cx:pt idx="22238">590</cx:pt>
          <cx:pt idx="22239">610</cx:pt>
          <cx:pt idx="22240">610</cx:pt>
          <cx:pt idx="22241">610</cx:pt>
          <cx:pt idx="22242">640</cx:pt>
          <cx:pt idx="22243">640</cx:pt>
          <cx:pt idx="22244">560</cx:pt>
          <cx:pt idx="22245">560</cx:pt>
          <cx:pt idx="22246">640</cx:pt>
          <cx:pt idx="22247">690</cx:pt>
          <cx:pt idx="22248">690</cx:pt>
          <cx:pt idx="22249">470</cx:pt>
          <cx:pt idx="22250">470</cx:pt>
          <cx:pt idx="22251">510</cx:pt>
          <cx:pt idx="22252">510</cx:pt>
          <cx:pt idx="22253">530</cx:pt>
          <cx:pt idx="22254">530</cx:pt>
          <cx:pt idx="22255">560</cx:pt>
          <cx:pt idx="22256">570</cx:pt>
          <cx:pt idx="22257">570</cx:pt>
          <cx:pt idx="22258">580</cx:pt>
          <cx:pt idx="22259">580</cx:pt>
          <cx:pt idx="22260">590</cx:pt>
          <cx:pt idx="22261">590</cx:pt>
          <cx:pt idx="22262">590</cx:pt>
          <cx:pt idx="22263">590</cx:pt>
          <cx:pt idx="22264">590</cx:pt>
          <cx:pt idx="22265">620</cx:pt>
          <cx:pt idx="22266">630</cx:pt>
          <cx:pt idx="22267">630</cx:pt>
          <cx:pt idx="22268">530</cx:pt>
          <cx:pt idx="22269">535</cx:pt>
          <cx:pt idx="22270">535</cx:pt>
          <cx:pt idx="22271">540</cx:pt>
          <cx:pt idx="22272">555</cx:pt>
          <cx:pt idx="22273">555</cx:pt>
          <cx:pt idx="22274">610</cx:pt>
          <cx:pt idx="22275">610</cx:pt>
          <cx:pt idx="22276">500</cx:pt>
          <cx:pt idx="22277">510</cx:pt>
          <cx:pt idx="22278">510</cx:pt>
          <cx:pt idx="22279">510</cx:pt>
          <cx:pt idx="22280">530</cx:pt>
          <cx:pt idx="22281">540</cx:pt>
          <cx:pt idx="22282">540</cx:pt>
          <cx:pt idx="22283">540</cx:pt>
          <cx:pt idx="22284">540</cx:pt>
          <cx:pt idx="22285">540</cx:pt>
          <cx:pt idx="22286">550</cx:pt>
          <cx:pt idx="22287">550</cx:pt>
          <cx:pt idx="22288">560</cx:pt>
          <cx:pt idx="22289">560</cx:pt>
          <cx:pt idx="22290">560</cx:pt>
          <cx:pt idx="22291">570</cx:pt>
          <cx:pt idx="22292">570</cx:pt>
          <cx:pt idx="22293">570</cx:pt>
          <cx:pt idx="22294">580</cx:pt>
          <cx:pt idx="22295">580</cx:pt>
          <cx:pt idx="22296">580</cx:pt>
          <cx:pt idx="22297">580</cx:pt>
          <cx:pt idx="22298">590</cx:pt>
          <cx:pt idx="22299">590</cx:pt>
          <cx:pt idx="22300">590</cx:pt>
          <cx:pt idx="22301">590</cx:pt>
          <cx:pt idx="22302">600</cx:pt>
          <cx:pt idx="22303">600</cx:pt>
          <cx:pt idx="22304">600</cx:pt>
          <cx:pt idx="22305">600</cx:pt>
          <cx:pt idx="22306">600</cx:pt>
          <cx:pt idx="22307">600</cx:pt>
          <cx:pt idx="22308">600</cx:pt>
          <cx:pt idx="22309">600</cx:pt>
          <cx:pt idx="22310">600</cx:pt>
          <cx:pt idx="22311">600</cx:pt>
          <cx:pt idx="22312">610</cx:pt>
          <cx:pt idx="22313">610</cx:pt>
          <cx:pt idx="22314">610</cx:pt>
          <cx:pt idx="22315">610</cx:pt>
          <cx:pt idx="22316">610</cx:pt>
          <cx:pt idx="22317">620</cx:pt>
          <cx:pt idx="22318">620</cx:pt>
          <cx:pt idx="22319">620</cx:pt>
          <cx:pt idx="22320">620</cx:pt>
          <cx:pt idx="22321">630</cx:pt>
          <cx:pt idx="22322">630</cx:pt>
          <cx:pt idx="22323">640</cx:pt>
          <cx:pt idx="22324">640</cx:pt>
          <cx:pt idx="22325">640</cx:pt>
          <cx:pt idx="22326">640</cx:pt>
          <cx:pt idx="22327">640</cx:pt>
          <cx:pt idx="22328">640</cx:pt>
          <cx:pt idx="22329">650</cx:pt>
          <cx:pt idx="22330">660</cx:pt>
          <cx:pt idx="22331">660</cx:pt>
          <cx:pt idx="22332">660</cx:pt>
          <cx:pt idx="22333">660</cx:pt>
          <cx:pt idx="22334">660</cx:pt>
          <cx:pt idx="22335">660</cx:pt>
          <cx:pt idx="22336">660</cx:pt>
          <cx:pt idx="22337">660</cx:pt>
          <cx:pt idx="22338">680</cx:pt>
          <cx:pt idx="22339">680</cx:pt>
          <cx:pt idx="22340">680</cx:pt>
          <cx:pt idx="22341">627</cx:pt>
          <cx:pt idx="22342">627</cx:pt>
          <cx:pt idx="22343">560</cx:pt>
          <cx:pt idx="22344">560</cx:pt>
          <cx:pt idx="22345">580</cx:pt>
          <cx:pt idx="22346">580</cx:pt>
          <cx:pt idx="22347">580</cx:pt>
          <cx:pt idx="22348">580</cx:pt>
          <cx:pt idx="22349">590</cx:pt>
          <cx:pt idx="22350">590</cx:pt>
          <cx:pt idx="22351">590</cx:pt>
          <cx:pt idx="22352">590</cx:pt>
          <cx:pt idx="22353">590</cx:pt>
          <cx:pt idx="22354">610</cx:pt>
          <cx:pt idx="22355">630</cx:pt>
          <cx:pt idx="22356">640</cx:pt>
          <cx:pt idx="22357">640</cx:pt>
          <cx:pt idx="22358">660</cx:pt>
          <cx:pt idx="22359">590</cx:pt>
          <cx:pt idx="22360">590</cx:pt>
          <cx:pt idx="22361">520</cx:pt>
          <cx:pt idx="22362">520</cx:pt>
          <cx:pt idx="22363">520</cx:pt>
          <cx:pt idx="22364">520</cx:pt>
          <cx:pt idx="22365">523</cx:pt>
          <cx:pt idx="22366">523</cx:pt>
          <cx:pt idx="22367">525</cx:pt>
          <cx:pt idx="22368">525</cx:pt>
          <cx:pt idx="22369">527</cx:pt>
          <cx:pt idx="22370">527</cx:pt>
          <cx:pt idx="22371">535</cx:pt>
          <cx:pt idx="22372">541</cx:pt>
          <cx:pt idx="22373">541</cx:pt>
          <cx:pt idx="22374">542</cx:pt>
          <cx:pt idx="22375">542</cx:pt>
          <cx:pt idx="22376">550</cx:pt>
          <cx:pt idx="22377">550</cx:pt>
          <cx:pt idx="22378">550</cx:pt>
          <cx:pt idx="22379">550</cx:pt>
          <cx:pt idx="22380">550</cx:pt>
          <cx:pt idx="22381">551</cx:pt>
          <cx:pt idx="22382">551</cx:pt>
          <cx:pt idx="22383">560</cx:pt>
          <cx:pt idx="22384">560</cx:pt>
          <cx:pt idx="22385">566</cx:pt>
          <cx:pt idx="22386">567</cx:pt>
          <cx:pt idx="22387">568</cx:pt>
          <cx:pt idx="22388">569</cx:pt>
          <cx:pt idx="22389">569</cx:pt>
          <cx:pt idx="22390">571</cx:pt>
          <cx:pt idx="22391">572</cx:pt>
          <cx:pt idx="22392">572</cx:pt>
          <cx:pt idx="22393">580</cx:pt>
          <cx:pt idx="22394">596</cx:pt>
          <cx:pt idx="22395">596</cx:pt>
          <cx:pt idx="22396">596</cx:pt>
          <cx:pt idx="22397">600</cx:pt>
          <cx:pt idx="22398">600</cx:pt>
          <cx:pt idx="22399">607</cx:pt>
          <cx:pt idx="22400">607</cx:pt>
          <cx:pt idx="22401">608</cx:pt>
          <cx:pt idx="22402">610</cx:pt>
          <cx:pt idx="22403">610</cx:pt>
          <cx:pt idx="22404">610</cx:pt>
          <cx:pt idx="22405">610</cx:pt>
          <cx:pt idx="22406">610</cx:pt>
          <cx:pt idx="22407">610</cx:pt>
          <cx:pt idx="22408">612</cx:pt>
          <cx:pt idx="22409">612</cx:pt>
          <cx:pt idx="22410">620</cx:pt>
          <cx:pt idx="22411">620</cx:pt>
          <cx:pt idx="22412">620</cx:pt>
          <cx:pt idx="22413">620</cx:pt>
          <cx:pt idx="22414">630</cx:pt>
          <cx:pt idx="22415">630</cx:pt>
          <cx:pt idx="22416">630</cx:pt>
          <cx:pt idx="22417">630</cx:pt>
          <cx:pt idx="22418">630</cx:pt>
          <cx:pt idx="22419">630</cx:pt>
          <cx:pt idx="22420">640</cx:pt>
          <cx:pt idx="22421">640</cx:pt>
          <cx:pt idx="22422">660</cx:pt>
          <cx:pt idx="22423">660</cx:pt>
          <cx:pt idx="22424">650</cx:pt>
          <cx:pt idx="22425">630</cx:pt>
          <cx:pt idx="22426">500</cx:pt>
          <cx:pt idx="22427">550</cx:pt>
          <cx:pt idx="22428">550</cx:pt>
          <cx:pt idx="22429">580</cx:pt>
          <cx:pt idx="22430">580</cx:pt>
          <cx:pt idx="22431">590</cx:pt>
          <cx:pt idx="22432">510</cx:pt>
          <cx:pt idx="22433">510</cx:pt>
          <cx:pt idx="22434">520</cx:pt>
          <cx:pt idx="22435">520</cx:pt>
          <cx:pt idx="22436">540</cx:pt>
          <cx:pt idx="22437">540</cx:pt>
          <cx:pt idx="22438">550</cx:pt>
          <cx:pt idx="22439">580</cx:pt>
          <cx:pt idx="22440">580</cx:pt>
          <cx:pt idx="22441">620</cx:pt>
          <cx:pt idx="22442">620</cx:pt>
          <cx:pt idx="22443">520</cx:pt>
          <cx:pt idx="22444">520</cx:pt>
          <cx:pt idx="22445">550</cx:pt>
          <cx:pt idx="22446">550</cx:pt>
          <cx:pt idx="22447">560</cx:pt>
          <cx:pt idx="22448">560</cx:pt>
          <cx:pt idx="22449">600</cx:pt>
          <cx:pt idx="22450">600</cx:pt>
          <cx:pt idx="22451">550</cx:pt>
          <cx:pt idx="22452">550</cx:pt>
          <cx:pt idx="22453">570</cx:pt>
          <cx:pt idx="22454">540</cx:pt>
          <cx:pt idx="22455">550</cx:pt>
          <cx:pt idx="22456">570</cx:pt>
          <cx:pt idx="22457">600</cx:pt>
          <cx:pt idx="22458">600</cx:pt>
          <cx:pt idx="22459">600</cx:pt>
          <cx:pt idx="22460">600</cx:pt>
          <cx:pt idx="22461">500</cx:pt>
          <cx:pt idx="22462">490</cx:pt>
          <cx:pt idx="22463">490</cx:pt>
          <cx:pt idx="22464">494</cx:pt>
          <cx:pt idx="22465">495</cx:pt>
          <cx:pt idx="22466">495</cx:pt>
          <cx:pt idx="22467">587</cx:pt>
          <cx:pt idx="22468">640</cx:pt>
          <cx:pt idx="22469">500</cx:pt>
          <cx:pt idx="22470">500</cx:pt>
          <cx:pt idx="22471">525</cx:pt>
          <cx:pt idx="22472">530</cx:pt>
          <cx:pt idx="22473">540</cx:pt>
          <cx:pt idx="22474">560</cx:pt>
          <cx:pt idx="22475">560</cx:pt>
          <cx:pt idx="22476">610</cx:pt>
          <cx:pt idx="22477">530</cx:pt>
          <cx:pt idx="22478">530</cx:pt>
          <cx:pt idx="22479">510</cx:pt>
          <cx:pt idx="22480">510</cx:pt>
          <cx:pt idx="22481">570</cx:pt>
          <cx:pt idx="22482">570</cx:pt>
          <cx:pt idx="22483">585</cx:pt>
          <cx:pt idx="22484">590</cx:pt>
          <cx:pt idx="22485">600</cx:pt>
          <cx:pt idx="22486">605</cx:pt>
          <cx:pt idx="22487">610</cx:pt>
          <cx:pt idx="22488">610</cx:pt>
          <cx:pt idx="22489">630</cx:pt>
          <cx:pt idx="22490">650</cx:pt>
          <cx:pt idx="22491">650</cx:pt>
          <cx:pt idx="22492">650</cx:pt>
          <cx:pt idx="22493">650</cx:pt>
          <cx:pt idx="22494">655</cx:pt>
          <cx:pt idx="22495">540</cx:pt>
          <cx:pt idx="22496">540</cx:pt>
          <cx:pt idx="22497">540</cx:pt>
          <cx:pt idx="22498">420</cx:pt>
          <cx:pt idx="22499">420</cx:pt>
          <cx:pt idx="22500">440</cx:pt>
          <cx:pt idx="22501">440</cx:pt>
          <cx:pt idx="22502">450</cx:pt>
          <cx:pt idx="22503">450</cx:pt>
          <cx:pt idx="22504">450</cx:pt>
          <cx:pt idx="22505">450</cx:pt>
          <cx:pt idx="22506">460</cx:pt>
          <cx:pt idx="22507">460</cx:pt>
          <cx:pt idx="22508">460</cx:pt>
          <cx:pt idx="22509">460</cx:pt>
          <cx:pt idx="22510">460</cx:pt>
          <cx:pt idx="22511">460</cx:pt>
          <cx:pt idx="22512">460</cx:pt>
          <cx:pt idx="22513">460</cx:pt>
          <cx:pt idx="22514">460</cx:pt>
          <cx:pt idx="22515">460</cx:pt>
          <cx:pt idx="22516">460</cx:pt>
          <cx:pt idx="22517">470</cx:pt>
          <cx:pt idx="22518">470</cx:pt>
          <cx:pt idx="22519">470</cx:pt>
          <cx:pt idx="22520">470</cx:pt>
          <cx:pt idx="22521">470</cx:pt>
          <cx:pt idx="22522">470</cx:pt>
          <cx:pt idx="22523">470</cx:pt>
          <cx:pt idx="22524">470</cx:pt>
          <cx:pt idx="22525">470</cx:pt>
          <cx:pt idx="22526">480</cx:pt>
          <cx:pt idx="22527">480</cx:pt>
          <cx:pt idx="22528">480</cx:pt>
          <cx:pt idx="22529">480</cx:pt>
          <cx:pt idx="22530">480</cx:pt>
          <cx:pt idx="22531">480</cx:pt>
          <cx:pt idx="22532">480</cx:pt>
          <cx:pt idx="22533">480</cx:pt>
          <cx:pt idx="22534">480</cx:pt>
          <cx:pt idx="22535">480</cx:pt>
          <cx:pt idx="22536">480</cx:pt>
          <cx:pt idx="22537">480</cx:pt>
          <cx:pt idx="22538">480</cx:pt>
          <cx:pt idx="22539">480</cx:pt>
          <cx:pt idx="22540">480</cx:pt>
          <cx:pt idx="22541">490</cx:pt>
          <cx:pt idx="22542">490</cx:pt>
          <cx:pt idx="22543">490</cx:pt>
          <cx:pt idx="22544">490</cx:pt>
          <cx:pt idx="22545">490</cx:pt>
          <cx:pt idx="22546">490</cx:pt>
          <cx:pt idx="22547">490</cx:pt>
          <cx:pt idx="22548">490</cx:pt>
          <cx:pt idx="22549">490</cx:pt>
          <cx:pt idx="22550">490</cx:pt>
          <cx:pt idx="22551">490</cx:pt>
          <cx:pt idx="22552">490</cx:pt>
          <cx:pt idx="22553">490</cx:pt>
          <cx:pt idx="22554">490</cx:pt>
          <cx:pt idx="22555">490</cx:pt>
          <cx:pt idx="22556">490</cx:pt>
          <cx:pt idx="22557">490</cx:pt>
          <cx:pt idx="22558">490</cx:pt>
          <cx:pt idx="22559">490</cx:pt>
          <cx:pt idx="22560">500</cx:pt>
          <cx:pt idx="22561">500</cx:pt>
          <cx:pt idx="22562">500</cx:pt>
          <cx:pt idx="22563">500</cx:pt>
          <cx:pt idx="22564">500</cx:pt>
          <cx:pt idx="22565">500</cx:pt>
          <cx:pt idx="22566">500</cx:pt>
          <cx:pt idx="22567">500</cx:pt>
          <cx:pt idx="22568">500</cx:pt>
          <cx:pt idx="22569">500</cx:pt>
          <cx:pt idx="22570">500</cx:pt>
          <cx:pt idx="22571">500</cx:pt>
          <cx:pt idx="22572">500</cx:pt>
          <cx:pt idx="22573">500</cx:pt>
          <cx:pt idx="22574">500</cx:pt>
          <cx:pt idx="22575">500</cx:pt>
          <cx:pt idx="22576">500</cx:pt>
          <cx:pt idx="22577">500</cx:pt>
          <cx:pt idx="22578">500</cx:pt>
          <cx:pt idx="22579">500</cx:pt>
          <cx:pt idx="22580">500</cx:pt>
          <cx:pt idx="22581">500</cx:pt>
          <cx:pt idx="22582">500</cx:pt>
          <cx:pt idx="22583">500</cx:pt>
          <cx:pt idx="22584">500</cx:pt>
          <cx:pt idx="22585">500</cx:pt>
          <cx:pt idx="22586">500</cx:pt>
          <cx:pt idx="22587">510</cx:pt>
          <cx:pt idx="22588">510</cx:pt>
          <cx:pt idx="22589">510</cx:pt>
          <cx:pt idx="22590">510</cx:pt>
          <cx:pt idx="22591">510</cx:pt>
          <cx:pt idx="22592">510</cx:pt>
          <cx:pt idx="22593">510</cx:pt>
          <cx:pt idx="22594">510</cx:pt>
          <cx:pt idx="22595">510</cx:pt>
          <cx:pt idx="22596">510</cx:pt>
          <cx:pt idx="22597">510</cx:pt>
          <cx:pt idx="22598">510</cx:pt>
          <cx:pt idx="22599">510</cx:pt>
          <cx:pt idx="22600">510</cx:pt>
          <cx:pt idx="22601">510</cx:pt>
          <cx:pt idx="22602">510</cx:pt>
          <cx:pt idx="22603">510</cx:pt>
          <cx:pt idx="22604">510</cx:pt>
          <cx:pt idx="22605">520</cx:pt>
          <cx:pt idx="22606">520</cx:pt>
          <cx:pt idx="22607">520</cx:pt>
          <cx:pt idx="22608">520</cx:pt>
          <cx:pt idx="22609">520</cx:pt>
          <cx:pt idx="22610">520</cx:pt>
          <cx:pt idx="22611">520</cx:pt>
          <cx:pt idx="22612">520</cx:pt>
          <cx:pt idx="22613">520</cx:pt>
          <cx:pt idx="22614">520</cx:pt>
          <cx:pt idx="22615">520</cx:pt>
          <cx:pt idx="22616">520</cx:pt>
          <cx:pt idx="22617">520</cx:pt>
          <cx:pt idx="22618">520</cx:pt>
          <cx:pt idx="22619">520</cx:pt>
          <cx:pt idx="22620">520</cx:pt>
          <cx:pt idx="22621">520</cx:pt>
          <cx:pt idx="22622">520</cx:pt>
          <cx:pt idx="22623">520</cx:pt>
          <cx:pt idx="22624">520</cx:pt>
          <cx:pt idx="22625">520</cx:pt>
          <cx:pt idx="22626">520</cx:pt>
          <cx:pt idx="22627">520</cx:pt>
          <cx:pt idx="22628">520</cx:pt>
          <cx:pt idx="22629">530</cx:pt>
          <cx:pt idx="22630">530</cx:pt>
          <cx:pt idx="22631">530</cx:pt>
          <cx:pt idx="22632">530</cx:pt>
          <cx:pt idx="22633">530</cx:pt>
          <cx:pt idx="22634">530</cx:pt>
          <cx:pt idx="22635">530</cx:pt>
          <cx:pt idx="22636">530</cx:pt>
          <cx:pt idx="22637">530</cx:pt>
          <cx:pt idx="22638">530</cx:pt>
          <cx:pt idx="22639">530</cx:pt>
          <cx:pt idx="22640">530</cx:pt>
          <cx:pt idx="22641">530</cx:pt>
          <cx:pt idx="22642">530</cx:pt>
          <cx:pt idx="22643">530</cx:pt>
          <cx:pt idx="22644">530</cx:pt>
          <cx:pt idx="22645">530</cx:pt>
          <cx:pt idx="22646">530</cx:pt>
          <cx:pt idx="22647">530</cx:pt>
          <cx:pt idx="22648">530</cx:pt>
          <cx:pt idx="22649">530</cx:pt>
          <cx:pt idx="22650">530</cx:pt>
          <cx:pt idx="22651">530</cx:pt>
          <cx:pt idx="22652">530</cx:pt>
          <cx:pt idx="22653">530</cx:pt>
          <cx:pt idx="22654">530</cx:pt>
          <cx:pt idx="22655">530</cx:pt>
          <cx:pt idx="22656">530</cx:pt>
          <cx:pt idx="22657">530</cx:pt>
          <cx:pt idx="22658">530</cx:pt>
          <cx:pt idx="22659">530</cx:pt>
          <cx:pt idx="22660">530</cx:pt>
          <cx:pt idx="22661">530</cx:pt>
          <cx:pt idx="22662">530</cx:pt>
          <cx:pt idx="22663">530</cx:pt>
          <cx:pt idx="22664">530</cx:pt>
          <cx:pt idx="22665">530</cx:pt>
          <cx:pt idx="22666">530</cx:pt>
          <cx:pt idx="22667">530</cx:pt>
          <cx:pt idx="22668">530</cx:pt>
          <cx:pt idx="22669">530</cx:pt>
          <cx:pt idx="22670">530</cx:pt>
          <cx:pt idx="22671">540</cx:pt>
          <cx:pt idx="22672">540</cx:pt>
          <cx:pt idx="22673">540</cx:pt>
          <cx:pt idx="22674">540</cx:pt>
          <cx:pt idx="22675">540</cx:pt>
          <cx:pt idx="22676">540</cx:pt>
          <cx:pt idx="22677">540</cx:pt>
          <cx:pt idx="22678">540</cx:pt>
          <cx:pt idx="22679">540</cx:pt>
          <cx:pt idx="22680">540</cx:pt>
          <cx:pt idx="22681">540</cx:pt>
          <cx:pt idx="22682">540</cx:pt>
          <cx:pt idx="22683">540</cx:pt>
          <cx:pt idx="22684">540</cx:pt>
          <cx:pt idx="22685">540</cx:pt>
          <cx:pt idx="22686">540</cx:pt>
          <cx:pt idx="22687">540</cx:pt>
          <cx:pt idx="22688">540</cx:pt>
          <cx:pt idx="22689">540</cx:pt>
          <cx:pt idx="22690">540</cx:pt>
          <cx:pt idx="22691">540</cx:pt>
          <cx:pt idx="22692">540</cx:pt>
          <cx:pt idx="22693">540</cx:pt>
          <cx:pt idx="22694">540</cx:pt>
          <cx:pt idx="22695">540</cx:pt>
          <cx:pt idx="22696">540</cx:pt>
          <cx:pt idx="22697">540</cx:pt>
          <cx:pt idx="22698">540</cx:pt>
          <cx:pt idx="22699">540</cx:pt>
          <cx:pt idx="22700">540</cx:pt>
          <cx:pt idx="22701">540</cx:pt>
          <cx:pt idx="22702">540</cx:pt>
          <cx:pt idx="22703">540</cx:pt>
          <cx:pt idx="22704">540</cx:pt>
          <cx:pt idx="22705">540</cx:pt>
          <cx:pt idx="22706">540</cx:pt>
          <cx:pt idx="22707">540</cx:pt>
          <cx:pt idx="22708">540</cx:pt>
          <cx:pt idx="22709">540</cx:pt>
          <cx:pt idx="22710">540</cx:pt>
          <cx:pt idx="22711">540</cx:pt>
          <cx:pt idx="22712">540</cx:pt>
          <cx:pt idx="22713">540</cx:pt>
          <cx:pt idx="22714">540</cx:pt>
          <cx:pt idx="22715">540</cx:pt>
          <cx:pt idx="22716">550</cx:pt>
          <cx:pt idx="22717">550</cx:pt>
          <cx:pt idx="22718">550</cx:pt>
          <cx:pt idx="22719">550</cx:pt>
          <cx:pt idx="22720">550</cx:pt>
          <cx:pt idx="22721">550</cx:pt>
          <cx:pt idx="22722">550</cx:pt>
          <cx:pt idx="22723">550</cx:pt>
          <cx:pt idx="22724">550</cx:pt>
          <cx:pt idx="22725">550</cx:pt>
          <cx:pt idx="22726">550</cx:pt>
          <cx:pt idx="22727">550</cx:pt>
          <cx:pt idx="22728">550</cx:pt>
          <cx:pt idx="22729">550</cx:pt>
          <cx:pt idx="22730">550</cx:pt>
          <cx:pt idx="22731">550</cx:pt>
          <cx:pt idx="22732">550</cx:pt>
          <cx:pt idx="22733">550</cx:pt>
          <cx:pt idx="22734">550</cx:pt>
          <cx:pt idx="22735">550</cx:pt>
          <cx:pt idx="22736">550</cx:pt>
          <cx:pt idx="22737">550</cx:pt>
          <cx:pt idx="22738">550</cx:pt>
          <cx:pt idx="22739">550</cx:pt>
          <cx:pt idx="22740">550</cx:pt>
          <cx:pt idx="22741">550</cx:pt>
          <cx:pt idx="22742">550</cx:pt>
          <cx:pt idx="22743">550</cx:pt>
          <cx:pt idx="22744">550</cx:pt>
          <cx:pt idx="22745">550</cx:pt>
          <cx:pt idx="22746">550</cx:pt>
          <cx:pt idx="22747">550</cx:pt>
          <cx:pt idx="22748">550</cx:pt>
          <cx:pt idx="22749">550</cx:pt>
          <cx:pt idx="22750">550</cx:pt>
          <cx:pt idx="22751">560</cx:pt>
          <cx:pt idx="22752">560</cx:pt>
          <cx:pt idx="22753">560</cx:pt>
          <cx:pt idx="22754">560</cx:pt>
          <cx:pt idx="22755">560</cx:pt>
          <cx:pt idx="22756">560</cx:pt>
          <cx:pt idx="22757">560</cx:pt>
          <cx:pt idx="22758">560</cx:pt>
          <cx:pt idx="22759">560</cx:pt>
          <cx:pt idx="22760">560</cx:pt>
          <cx:pt idx="22761">560</cx:pt>
          <cx:pt idx="22762">560</cx:pt>
          <cx:pt idx="22763">560</cx:pt>
          <cx:pt idx="22764">560</cx:pt>
          <cx:pt idx="22765">560</cx:pt>
          <cx:pt idx="22766">560</cx:pt>
          <cx:pt idx="22767">560</cx:pt>
          <cx:pt idx="22768">560</cx:pt>
          <cx:pt idx="22769">560</cx:pt>
          <cx:pt idx="22770">560</cx:pt>
          <cx:pt idx="22771">560</cx:pt>
          <cx:pt idx="22772">560</cx:pt>
          <cx:pt idx="22773">560</cx:pt>
          <cx:pt idx="22774">560</cx:pt>
          <cx:pt idx="22775">560</cx:pt>
          <cx:pt idx="22776">560</cx:pt>
          <cx:pt idx="22777">560</cx:pt>
          <cx:pt idx="22778">560</cx:pt>
          <cx:pt idx="22779">560</cx:pt>
          <cx:pt idx="22780">560</cx:pt>
          <cx:pt idx="22781">560</cx:pt>
          <cx:pt idx="22782">560</cx:pt>
          <cx:pt idx="22783">560</cx:pt>
          <cx:pt idx="22784">560</cx:pt>
          <cx:pt idx="22785">560</cx:pt>
          <cx:pt idx="22786">560</cx:pt>
          <cx:pt idx="22787">560</cx:pt>
          <cx:pt idx="22788">560</cx:pt>
          <cx:pt idx="22789">560</cx:pt>
          <cx:pt idx="22790">560</cx:pt>
          <cx:pt idx="22791">560</cx:pt>
          <cx:pt idx="22792">560</cx:pt>
          <cx:pt idx="22793">560</cx:pt>
          <cx:pt idx="22794">560</cx:pt>
          <cx:pt idx="22795">560</cx:pt>
          <cx:pt idx="22796">560</cx:pt>
          <cx:pt idx="22797">560</cx:pt>
          <cx:pt idx="22798">570</cx:pt>
          <cx:pt idx="22799">570</cx:pt>
          <cx:pt idx="22800">570</cx:pt>
          <cx:pt idx="22801">570</cx:pt>
          <cx:pt idx="22802">570</cx:pt>
          <cx:pt idx="22803">570</cx:pt>
          <cx:pt idx="22804">570</cx:pt>
          <cx:pt idx="22805">570</cx:pt>
          <cx:pt idx="22806">570</cx:pt>
          <cx:pt idx="22807">570</cx:pt>
          <cx:pt idx="22808">570</cx:pt>
          <cx:pt idx="22809">570</cx:pt>
          <cx:pt idx="22810">570</cx:pt>
          <cx:pt idx="22811">570</cx:pt>
          <cx:pt idx="22812">570</cx:pt>
          <cx:pt idx="22813">570</cx:pt>
          <cx:pt idx="22814">570</cx:pt>
          <cx:pt idx="22815">570</cx:pt>
          <cx:pt idx="22816">570</cx:pt>
          <cx:pt idx="22817">570</cx:pt>
          <cx:pt idx="22818">570</cx:pt>
          <cx:pt idx="22819">570</cx:pt>
          <cx:pt idx="22820">570</cx:pt>
          <cx:pt idx="22821">570</cx:pt>
          <cx:pt idx="22822">570</cx:pt>
          <cx:pt idx="22823">570</cx:pt>
          <cx:pt idx="22824">570</cx:pt>
          <cx:pt idx="22825">570</cx:pt>
          <cx:pt idx="22826">570</cx:pt>
          <cx:pt idx="22827">570</cx:pt>
          <cx:pt idx="22828">570</cx:pt>
          <cx:pt idx="22829">580</cx:pt>
          <cx:pt idx="22830">580</cx:pt>
          <cx:pt idx="22831">580</cx:pt>
          <cx:pt idx="22832">580</cx:pt>
          <cx:pt idx="22833">580</cx:pt>
          <cx:pt idx="22834">580</cx:pt>
          <cx:pt idx="22835">580</cx:pt>
          <cx:pt idx="22836">580</cx:pt>
          <cx:pt idx="22837">580</cx:pt>
          <cx:pt idx="22838">580</cx:pt>
          <cx:pt idx="22839">580</cx:pt>
          <cx:pt idx="22840">580</cx:pt>
          <cx:pt idx="22841">580</cx:pt>
          <cx:pt idx="22842">580</cx:pt>
          <cx:pt idx="22843">580</cx:pt>
          <cx:pt idx="22844">580</cx:pt>
          <cx:pt idx="22845">580</cx:pt>
          <cx:pt idx="22846">580</cx:pt>
          <cx:pt idx="22847">580</cx:pt>
          <cx:pt idx="22848">580</cx:pt>
          <cx:pt idx="22849">580</cx:pt>
          <cx:pt idx="22850">580</cx:pt>
          <cx:pt idx="22851">580</cx:pt>
          <cx:pt idx="22852">580</cx:pt>
          <cx:pt idx="22853">580</cx:pt>
          <cx:pt idx="22854">580</cx:pt>
          <cx:pt idx="22855">580</cx:pt>
          <cx:pt idx="22856">580</cx:pt>
          <cx:pt idx="22857">580</cx:pt>
          <cx:pt idx="22858">580</cx:pt>
          <cx:pt idx="22859">580</cx:pt>
          <cx:pt idx="22860">580</cx:pt>
          <cx:pt idx="22861">580</cx:pt>
          <cx:pt idx="22862">580</cx:pt>
          <cx:pt idx="22863">580</cx:pt>
          <cx:pt idx="22864">580</cx:pt>
          <cx:pt idx="22865">580</cx:pt>
          <cx:pt idx="22866">580</cx:pt>
          <cx:pt idx="22867">580</cx:pt>
          <cx:pt idx="22868">590</cx:pt>
          <cx:pt idx="22869">590</cx:pt>
          <cx:pt idx="22870">590</cx:pt>
          <cx:pt idx="22871">590</cx:pt>
          <cx:pt idx="22872">590</cx:pt>
          <cx:pt idx="22873">590</cx:pt>
          <cx:pt idx="22874">590</cx:pt>
          <cx:pt idx="22875">590</cx:pt>
          <cx:pt idx="22876">590</cx:pt>
          <cx:pt idx="22877">590</cx:pt>
          <cx:pt idx="22878">590</cx:pt>
          <cx:pt idx="22879">590</cx:pt>
          <cx:pt idx="22880">590</cx:pt>
          <cx:pt idx="22881">590</cx:pt>
          <cx:pt idx="22882">590</cx:pt>
          <cx:pt idx="22883">590</cx:pt>
          <cx:pt idx="22884">590</cx:pt>
          <cx:pt idx="22885">590</cx:pt>
          <cx:pt idx="22886">590</cx:pt>
          <cx:pt idx="22887">590</cx:pt>
          <cx:pt idx="22888">590</cx:pt>
          <cx:pt idx="22889">590</cx:pt>
          <cx:pt idx="22890">590</cx:pt>
          <cx:pt idx="22891">590</cx:pt>
          <cx:pt idx="22892">590</cx:pt>
          <cx:pt idx="22893">590</cx:pt>
          <cx:pt idx="22894">590</cx:pt>
          <cx:pt idx="22895">590</cx:pt>
          <cx:pt idx="22896">590</cx:pt>
          <cx:pt idx="22897">590</cx:pt>
          <cx:pt idx="22898">590</cx:pt>
          <cx:pt idx="22899">590</cx:pt>
          <cx:pt idx="22900">590</cx:pt>
          <cx:pt idx="22901">590</cx:pt>
          <cx:pt idx="22902">590</cx:pt>
          <cx:pt idx="22903">590</cx:pt>
          <cx:pt idx="22904">590</cx:pt>
          <cx:pt idx="22905">590</cx:pt>
          <cx:pt idx="22906">590</cx:pt>
          <cx:pt idx="22907">590</cx:pt>
          <cx:pt idx="22908">590</cx:pt>
          <cx:pt idx="22909">590</cx:pt>
          <cx:pt idx="22910">590</cx:pt>
          <cx:pt idx="22911">590</cx:pt>
          <cx:pt idx="22912">590</cx:pt>
          <cx:pt idx="22913">590</cx:pt>
          <cx:pt idx="22914">590</cx:pt>
          <cx:pt idx="22915">590</cx:pt>
          <cx:pt idx="22916">590</cx:pt>
          <cx:pt idx="22917">590</cx:pt>
          <cx:pt idx="22918">590</cx:pt>
          <cx:pt idx="22919">600</cx:pt>
          <cx:pt idx="22920">600</cx:pt>
          <cx:pt idx="22921">600</cx:pt>
          <cx:pt idx="22922">600</cx:pt>
          <cx:pt idx="22923">600</cx:pt>
          <cx:pt idx="22924">600</cx:pt>
          <cx:pt idx="22925">600</cx:pt>
          <cx:pt idx="22926">600</cx:pt>
          <cx:pt idx="22927">600</cx:pt>
          <cx:pt idx="22928">600</cx:pt>
          <cx:pt idx="22929">600</cx:pt>
          <cx:pt idx="22930">600</cx:pt>
          <cx:pt idx="22931">600</cx:pt>
          <cx:pt idx="22932">600</cx:pt>
          <cx:pt idx="22933">600</cx:pt>
          <cx:pt idx="22934">600</cx:pt>
          <cx:pt idx="22935">600</cx:pt>
          <cx:pt idx="22936">600</cx:pt>
          <cx:pt idx="22937">600</cx:pt>
          <cx:pt idx="22938">600</cx:pt>
          <cx:pt idx="22939">600</cx:pt>
          <cx:pt idx="22940">600</cx:pt>
          <cx:pt idx="22941">600</cx:pt>
          <cx:pt idx="22942">600</cx:pt>
          <cx:pt idx="22943">600</cx:pt>
          <cx:pt idx="22944">600</cx:pt>
          <cx:pt idx="22945">600</cx:pt>
          <cx:pt idx="22946">600</cx:pt>
          <cx:pt idx="22947">600</cx:pt>
          <cx:pt idx="22948">610</cx:pt>
          <cx:pt idx="22949">610</cx:pt>
          <cx:pt idx="22950">610</cx:pt>
          <cx:pt idx="22951">610</cx:pt>
          <cx:pt idx="22952">610</cx:pt>
          <cx:pt idx="22953">610</cx:pt>
          <cx:pt idx="22954">610</cx:pt>
          <cx:pt idx="22955">610</cx:pt>
          <cx:pt idx="22956">610</cx:pt>
          <cx:pt idx="22957">610</cx:pt>
          <cx:pt idx="22958">610</cx:pt>
          <cx:pt idx="22959">610</cx:pt>
          <cx:pt idx="22960">610</cx:pt>
          <cx:pt idx="22961">610</cx:pt>
          <cx:pt idx="22962">610</cx:pt>
          <cx:pt idx="22963">610</cx:pt>
          <cx:pt idx="22964">610</cx:pt>
          <cx:pt idx="22965">610</cx:pt>
          <cx:pt idx="22966">610</cx:pt>
          <cx:pt idx="22967">610</cx:pt>
          <cx:pt idx="22968">610</cx:pt>
          <cx:pt idx="22969">610</cx:pt>
          <cx:pt idx="22970">610</cx:pt>
          <cx:pt idx="22971">610</cx:pt>
          <cx:pt idx="22972">610</cx:pt>
          <cx:pt idx="22973">620</cx:pt>
          <cx:pt idx="22974">620</cx:pt>
          <cx:pt idx="22975">620</cx:pt>
          <cx:pt idx="22976">620</cx:pt>
          <cx:pt idx="22977">620</cx:pt>
          <cx:pt idx="22978">620</cx:pt>
          <cx:pt idx="22979">620</cx:pt>
          <cx:pt idx="22980">620</cx:pt>
          <cx:pt idx="22981">620</cx:pt>
          <cx:pt idx="22982">620</cx:pt>
          <cx:pt idx="22983">620</cx:pt>
          <cx:pt idx="22984">620</cx:pt>
          <cx:pt idx="22985">620</cx:pt>
          <cx:pt idx="22986">620</cx:pt>
          <cx:pt idx="22987">620</cx:pt>
          <cx:pt idx="22988">620</cx:pt>
          <cx:pt idx="22989">620</cx:pt>
          <cx:pt idx="22990">620</cx:pt>
          <cx:pt idx="22991">620</cx:pt>
          <cx:pt idx="22992">620</cx:pt>
          <cx:pt idx="22993">620</cx:pt>
          <cx:pt idx="22994">620</cx:pt>
          <cx:pt idx="22995">620</cx:pt>
          <cx:pt idx="22996">620</cx:pt>
          <cx:pt idx="22997">620</cx:pt>
          <cx:pt idx="22998">620</cx:pt>
          <cx:pt idx="22999">620</cx:pt>
          <cx:pt idx="23000">620</cx:pt>
          <cx:pt idx="23001">620</cx:pt>
          <cx:pt idx="23002">620</cx:pt>
          <cx:pt idx="23003">620</cx:pt>
          <cx:pt idx="23004">620</cx:pt>
          <cx:pt idx="23005">620</cx:pt>
          <cx:pt idx="23006">620</cx:pt>
          <cx:pt idx="23007">620</cx:pt>
          <cx:pt idx="23008">620</cx:pt>
          <cx:pt idx="23009">630</cx:pt>
          <cx:pt idx="23010">630</cx:pt>
          <cx:pt idx="23011">630</cx:pt>
          <cx:pt idx="23012">630</cx:pt>
          <cx:pt idx="23013">630</cx:pt>
          <cx:pt idx="23014">630</cx:pt>
          <cx:pt idx="23015">630</cx:pt>
          <cx:pt idx="23016">630</cx:pt>
          <cx:pt idx="23017">630</cx:pt>
          <cx:pt idx="23018">630</cx:pt>
          <cx:pt idx="23019">630</cx:pt>
          <cx:pt idx="23020">630</cx:pt>
          <cx:pt idx="23021">630</cx:pt>
          <cx:pt idx="23022">630</cx:pt>
          <cx:pt idx="23023">630</cx:pt>
          <cx:pt idx="23024">630</cx:pt>
          <cx:pt idx="23025">630</cx:pt>
          <cx:pt idx="23026">630</cx:pt>
          <cx:pt idx="23027">640</cx:pt>
          <cx:pt idx="23028">640</cx:pt>
          <cx:pt idx="23029">640</cx:pt>
          <cx:pt idx="23030">640</cx:pt>
          <cx:pt idx="23031">640</cx:pt>
          <cx:pt idx="23032">640</cx:pt>
          <cx:pt idx="23033">640</cx:pt>
          <cx:pt idx="23034">640</cx:pt>
          <cx:pt idx="23035">640</cx:pt>
          <cx:pt idx="23036">640</cx:pt>
          <cx:pt idx="23037">640</cx:pt>
          <cx:pt idx="23038">640</cx:pt>
          <cx:pt idx="23039">640</cx:pt>
          <cx:pt idx="23040">640</cx:pt>
          <cx:pt idx="23041">640</cx:pt>
          <cx:pt idx="23042">640</cx:pt>
          <cx:pt idx="23043">640</cx:pt>
          <cx:pt idx="23044">640</cx:pt>
          <cx:pt idx="23045">640</cx:pt>
          <cx:pt idx="23046">640</cx:pt>
          <cx:pt idx="23047">640</cx:pt>
          <cx:pt idx="23048">640</cx:pt>
          <cx:pt idx="23049">650</cx:pt>
          <cx:pt idx="23050">650</cx:pt>
          <cx:pt idx="23051">650</cx:pt>
          <cx:pt idx="23052">650</cx:pt>
          <cx:pt idx="23053">650</cx:pt>
          <cx:pt idx="23054">650</cx:pt>
          <cx:pt idx="23055">650</cx:pt>
          <cx:pt idx="23056">650</cx:pt>
          <cx:pt idx="23057">650</cx:pt>
          <cx:pt idx="23058">650</cx:pt>
          <cx:pt idx="23059">660</cx:pt>
          <cx:pt idx="23060">660</cx:pt>
          <cx:pt idx="23061">660</cx:pt>
          <cx:pt idx="23062">660</cx:pt>
          <cx:pt idx="23063">660</cx:pt>
          <cx:pt idx="23064">670</cx:pt>
          <cx:pt idx="23065">670</cx:pt>
          <cx:pt idx="23066">670</cx:pt>
          <cx:pt idx="23067">670</cx:pt>
          <cx:pt idx="23068">670</cx:pt>
          <cx:pt idx="23069">670</cx:pt>
          <cx:pt idx="23070">680</cx:pt>
          <cx:pt idx="23071">680</cx:pt>
          <cx:pt idx="23072">680</cx:pt>
          <cx:pt idx="23073">680</cx:pt>
          <cx:pt idx="23074">690</cx:pt>
          <cx:pt idx="23075">690</cx:pt>
          <cx:pt idx="23076">490</cx:pt>
          <cx:pt idx="23077">510</cx:pt>
          <cx:pt idx="23078">540</cx:pt>
          <cx:pt idx="23079">650</cx:pt>
          <cx:pt idx="23080">560</cx:pt>
          <cx:pt idx="23081">460</cx:pt>
          <cx:pt idx="23082">460</cx:pt>
          <cx:pt idx="23083">600</cx:pt>
          <cx:pt idx="23084">610</cx:pt>
          <cx:pt idx="23085">560</cx:pt>
          <cx:pt idx="23086">560</cx:pt>
          <cx:pt idx="23087">560</cx:pt>
          <cx:pt idx="23088">580</cx:pt>
          <cx:pt idx="23089">590</cx:pt>
          <cx:pt idx="23090">590</cx:pt>
          <cx:pt idx="23091">610</cx:pt>
          <cx:pt idx="23092">560</cx:pt>
          <cx:pt idx="23093">560</cx:pt>
          <cx:pt idx="23094">590</cx:pt>
          <cx:pt idx="23095">610</cx:pt>
          <cx:pt idx="23096">610</cx:pt>
          <cx:pt idx="23097">620</cx:pt>
          <cx:pt idx="23098">620</cx:pt>
          <cx:pt idx="23099">580</cx:pt>
          <cx:pt idx="23100">580</cx:pt>
          <cx:pt idx="23101">620</cx:pt>
          <cx:pt idx="23102">620</cx:pt>
          <cx:pt idx="23103">490</cx:pt>
          <cx:pt idx="23104">530</cx:pt>
          <cx:pt idx="23105">530</cx:pt>
          <cx:pt idx="23106">555</cx:pt>
          <cx:pt idx="23107">560</cx:pt>
          <cx:pt idx="23108">560</cx:pt>
          <cx:pt idx="23109">585</cx:pt>
          <cx:pt idx="23110">585</cx:pt>
          <cx:pt idx="23111">470</cx:pt>
          <cx:pt idx="23112">470</cx:pt>
          <cx:pt idx="23113">480</cx:pt>
          <cx:pt idx="23114">500</cx:pt>
          <cx:pt idx="23115">500</cx:pt>
          <cx:pt idx="23116">540</cx:pt>
          <cx:pt idx="23117">540</cx:pt>
          <cx:pt idx="23118">560</cx:pt>
          <cx:pt idx="23119">600</cx:pt>
          <cx:pt idx="23120">600</cx:pt>
          <cx:pt idx="23121">680</cx:pt>
          <cx:pt idx="23122">800</cx:pt>
          <cx:pt idx="23123">600</cx:pt>
          <cx:pt idx="23296">520</cx:pt>
          <cx:pt idx="23297">520</cx:pt>
          <cx:pt idx="23298">520</cx:pt>
          <cx:pt idx="23299">520</cx:pt>
          <cx:pt idx="23300">560</cx:pt>
          <cx:pt idx="23301">560</cx:pt>
          <cx:pt idx="23302">580</cx:pt>
          <cx:pt idx="23303">580</cx:pt>
          <cx:pt idx="23304">580</cx:pt>
          <cx:pt idx="23305">600</cx:pt>
          <cx:pt idx="23306">600</cx:pt>
          <cx:pt idx="23307">600</cx:pt>
          <cx:pt idx="23308">600</cx:pt>
          <cx:pt idx="23309">600</cx:pt>
          <cx:pt idx="23310">600</cx:pt>
          <cx:pt idx="23311">600</cx:pt>
          <cx:pt idx="23312">610</cx:pt>
          <cx:pt idx="23313">610</cx:pt>
          <cx:pt idx="23314">610</cx:pt>
          <cx:pt idx="23315">620</cx:pt>
          <cx:pt idx="23316">620</cx:pt>
          <cx:pt idx="23317">640</cx:pt>
          <cx:pt idx="23318">500</cx:pt>
          <cx:pt idx="23319">590</cx:pt>
          <cx:pt idx="23320">475</cx:pt>
          <cx:pt idx="23321">480</cx:pt>
          <cx:pt idx="23322">480</cx:pt>
          <cx:pt idx="23323">492</cx:pt>
          <cx:pt idx="23324">495</cx:pt>
          <cx:pt idx="23325">495</cx:pt>
          <cx:pt idx="23326">495</cx:pt>
          <cx:pt idx="23327">495</cx:pt>
          <cx:pt idx="23328">495</cx:pt>
          <cx:pt idx="23329">500</cx:pt>
          <cx:pt idx="23330">500</cx:pt>
          <cx:pt idx="23331">510</cx:pt>
          <cx:pt idx="23332">510</cx:pt>
          <cx:pt idx="23333">510</cx:pt>
          <cx:pt idx="23334">512</cx:pt>
          <cx:pt idx="23335">515</cx:pt>
          <cx:pt idx="23336">515</cx:pt>
          <cx:pt idx="23337">515</cx:pt>
          <cx:pt idx="23338">515</cx:pt>
          <cx:pt idx="23339">515</cx:pt>
          <cx:pt idx="23340">515</cx:pt>
          <cx:pt idx="23341">515</cx:pt>
          <cx:pt idx="23342">515</cx:pt>
          <cx:pt idx="23343">515</cx:pt>
          <cx:pt idx="23344">520</cx:pt>
          <cx:pt idx="23345">520</cx:pt>
          <cx:pt idx="23346">520</cx:pt>
          <cx:pt idx="23347">520</cx:pt>
          <cx:pt idx="23348">520</cx:pt>
          <cx:pt idx="23349">520</cx:pt>
          <cx:pt idx="23350">522</cx:pt>
          <cx:pt idx="23351">522</cx:pt>
          <cx:pt idx="23352">522</cx:pt>
          <cx:pt idx="23353">525</cx:pt>
          <cx:pt idx="23354">528</cx:pt>
          <cx:pt idx="23355">528</cx:pt>
          <cx:pt idx="23356">530</cx:pt>
          <cx:pt idx="23357">530</cx:pt>
          <cx:pt idx="23358">530</cx:pt>
          <cx:pt idx="23359">540</cx:pt>
          <cx:pt idx="23360">540</cx:pt>
          <cx:pt idx="23361">540</cx:pt>
          <cx:pt idx="23362">540</cx:pt>
          <cx:pt idx="23363">540</cx:pt>
          <cx:pt idx="23364">540</cx:pt>
          <cx:pt idx="23365">540</cx:pt>
          <cx:pt idx="23366">540</cx:pt>
          <cx:pt idx="23367">540</cx:pt>
          <cx:pt idx="23368">542</cx:pt>
          <cx:pt idx="23369">542</cx:pt>
          <cx:pt idx="23370">542</cx:pt>
          <cx:pt idx="23371">542</cx:pt>
          <cx:pt idx="23372">542</cx:pt>
          <cx:pt idx="23373">542</cx:pt>
          <cx:pt idx="23374">545</cx:pt>
          <cx:pt idx="23375">545</cx:pt>
          <cx:pt idx="23376">545</cx:pt>
          <cx:pt idx="23377">550</cx:pt>
          <cx:pt idx="23378">550</cx:pt>
          <cx:pt idx="23379">550</cx:pt>
          <cx:pt idx="23380">550</cx:pt>
          <cx:pt idx="23381">550</cx:pt>
          <cx:pt idx="23382">550</cx:pt>
          <cx:pt idx="23383">550</cx:pt>
          <cx:pt idx="23384">550</cx:pt>
          <cx:pt idx="23385">550</cx:pt>
          <cx:pt idx="23386">554</cx:pt>
          <cx:pt idx="23387">554</cx:pt>
          <cx:pt idx="23388">555</cx:pt>
          <cx:pt idx="23389">555</cx:pt>
          <cx:pt idx="23390">555</cx:pt>
          <cx:pt idx="23391">555</cx:pt>
          <cx:pt idx="23392">555</cx:pt>
          <cx:pt idx="23393">560</cx:pt>
          <cx:pt idx="23394">560</cx:pt>
          <cx:pt idx="23395">560</cx:pt>
          <cx:pt idx="23396">560</cx:pt>
          <cx:pt idx="23397">560</cx:pt>
          <cx:pt idx="23398">560</cx:pt>
          <cx:pt idx="23399">560</cx:pt>
          <cx:pt idx="23400">560</cx:pt>
          <cx:pt idx="23401">560</cx:pt>
          <cx:pt idx="23402">560</cx:pt>
          <cx:pt idx="23403">560</cx:pt>
          <cx:pt idx="23404">560</cx:pt>
          <cx:pt idx="23405">562</cx:pt>
          <cx:pt idx="23406">562</cx:pt>
          <cx:pt idx="23407">562</cx:pt>
          <cx:pt idx="23408">562</cx:pt>
          <cx:pt idx="23409">563</cx:pt>
          <cx:pt idx="23410">565</cx:pt>
          <cx:pt idx="23411">565</cx:pt>
          <cx:pt idx="23412">565</cx:pt>
          <cx:pt idx="23413">565</cx:pt>
          <cx:pt idx="23414">565</cx:pt>
          <cx:pt idx="23415">565</cx:pt>
          <cx:pt idx="23416">568</cx:pt>
          <cx:pt idx="23417">568</cx:pt>
          <cx:pt idx="23418">569</cx:pt>
          <cx:pt idx="23419">569</cx:pt>
          <cx:pt idx="23420">570</cx:pt>
          <cx:pt idx="23421">570</cx:pt>
          <cx:pt idx="23422">570</cx:pt>
          <cx:pt idx="23423">570</cx:pt>
          <cx:pt idx="23424">570</cx:pt>
          <cx:pt idx="23425">570</cx:pt>
          <cx:pt idx="23426">570</cx:pt>
          <cx:pt idx="23427">570</cx:pt>
          <cx:pt idx="23428">570</cx:pt>
          <cx:pt idx="23429">571</cx:pt>
          <cx:pt idx="23430">571</cx:pt>
          <cx:pt idx="23431">572</cx:pt>
          <cx:pt idx="23432">573</cx:pt>
          <cx:pt idx="23433">573</cx:pt>
          <cx:pt idx="23434">575</cx:pt>
          <cx:pt idx="23435">575</cx:pt>
          <cx:pt idx="23436">575</cx:pt>
          <cx:pt idx="23437">575</cx:pt>
          <cx:pt idx="23438">575</cx:pt>
          <cx:pt idx="23439">580</cx:pt>
          <cx:pt idx="23440">580</cx:pt>
          <cx:pt idx="23441">580</cx:pt>
          <cx:pt idx="23442">581</cx:pt>
          <cx:pt idx="23443">582</cx:pt>
          <cx:pt idx="23444">585</cx:pt>
          <cx:pt idx="23445">585</cx:pt>
          <cx:pt idx="23446">590</cx:pt>
          <cx:pt idx="23447">590</cx:pt>
          <cx:pt idx="23448">590</cx:pt>
          <cx:pt idx="23449">590</cx:pt>
          <cx:pt idx="23450">591</cx:pt>
          <cx:pt idx="23451">591</cx:pt>
          <cx:pt idx="23452">595</cx:pt>
          <cx:pt idx="23453">595</cx:pt>
          <cx:pt idx="23454">600</cx:pt>
          <cx:pt idx="23455">600</cx:pt>
          <cx:pt idx="23456">600</cx:pt>
          <cx:pt idx="23457">600</cx:pt>
          <cx:pt idx="23458">600</cx:pt>
          <cx:pt idx="23459">605</cx:pt>
          <cx:pt idx="23460">605</cx:pt>
          <cx:pt idx="23461">605</cx:pt>
          <cx:pt idx="23462">610</cx:pt>
          <cx:pt idx="23463">610</cx:pt>
          <cx:pt idx="23464">615</cx:pt>
          <cx:pt idx="23465">615</cx:pt>
          <cx:pt idx="23466">616</cx:pt>
          <cx:pt idx="23467">620</cx:pt>
          <cx:pt idx="23468">625</cx:pt>
          <cx:pt idx="23469">625</cx:pt>
          <cx:pt idx="23470">630</cx:pt>
          <cx:pt idx="23471">630</cx:pt>
          <cx:pt idx="23472">640</cx:pt>
          <cx:pt idx="23473">660</cx:pt>
          <cx:pt idx="23474">685</cx:pt>
          <cx:pt idx="23475">685</cx:pt>
          <cx:pt idx="23476">795</cx:pt>
          <cx:pt idx="23477">795</cx:pt>
          <cx:pt idx="23478">530</cx:pt>
          <cx:pt idx="23479">600</cx:pt>
          <cx:pt idx="23480">530</cx:pt>
          <cx:pt idx="23481">530</cx:pt>
          <cx:pt idx="23482">530</cx:pt>
          <cx:pt idx="23483">550</cx:pt>
          <cx:pt idx="23484">580</cx:pt>
          <cx:pt idx="23485">610</cx:pt>
          <cx:pt idx="23486">620</cx:pt>
          <cx:pt idx="23487">510</cx:pt>
          <cx:pt idx="23488">540</cx:pt>
          <cx:pt idx="23489">540</cx:pt>
          <cx:pt idx="23490">550</cx:pt>
          <cx:pt idx="23491">560</cx:pt>
          <cx:pt idx="23492">560</cx:pt>
          <cx:pt idx="23493">560</cx:pt>
          <cx:pt idx="23494">570</cx:pt>
          <cx:pt idx="23495">570</cx:pt>
          <cx:pt idx="23496">580</cx:pt>
          <cx:pt idx="23497">590</cx:pt>
          <cx:pt idx="23498">600</cx:pt>
          <cx:pt idx="23499">610</cx:pt>
          <cx:pt idx="23500">610</cx:pt>
          <cx:pt idx="23501">610</cx:pt>
          <cx:pt idx="23502">630</cx:pt>
          <cx:pt idx="23503">640</cx:pt>
          <cx:pt idx="23504">640</cx:pt>
          <cx:pt idx="23505">650</cx:pt>
          <cx:pt idx="23506">650</cx:pt>
          <cx:pt idx="23507">660</cx:pt>
          <cx:pt idx="23508">680</cx:pt>
          <cx:pt idx="23509">490</cx:pt>
          <cx:pt idx="23510">490</cx:pt>
          <cx:pt idx="23511">500</cx:pt>
          <cx:pt idx="23512">500</cx:pt>
          <cx:pt idx="23513">540</cx:pt>
          <cx:pt idx="23514">540</cx:pt>
          <cx:pt idx="23515">560</cx:pt>
          <cx:pt idx="23516">560</cx:pt>
          <cx:pt idx="23517">590</cx:pt>
          <cx:pt idx="23518">590</cx:pt>
          <cx:pt idx="23519">540</cx:pt>
          <cx:pt idx="23520">540</cx:pt>
          <cx:pt idx="23521">620</cx:pt>
          <cx:pt idx="23522">560</cx:pt>
          <cx:pt idx="23523">560</cx:pt>
          <cx:pt idx="23524">600</cx:pt>
          <cx:pt idx="23525">600</cx:pt>
          <cx:pt idx="23526">480</cx:pt>
          <cx:pt idx="23527">480</cx:pt>
          <cx:pt idx="23528">540</cx:pt>
          <cx:pt idx="23529">540</cx:pt>
          <cx:pt idx="23530">540</cx:pt>
          <cx:pt idx="23531">590</cx:pt>
          <cx:pt idx="23532">590</cx:pt>
          <cx:pt idx="23533">590</cx:pt>
          <cx:pt idx="23534">610</cx:pt>
          <cx:pt idx="23535">640</cx:pt>
          <cx:pt idx="23536">640</cx:pt>
          <cx:pt idx="23537">530</cx:pt>
          <cx:pt idx="23538">530</cx:pt>
          <cx:pt idx="23539">590</cx:pt>
          <cx:pt idx="23540">590</cx:pt>
          <cx:pt idx="23541">540</cx:pt>
          <cx:pt idx="23542">590</cx:pt>
          <cx:pt idx="23543">600</cx:pt>
          <cx:pt idx="23544">530</cx:pt>
          <cx:pt idx="23545">530</cx:pt>
          <cx:pt idx="23546">560</cx:pt>
          <cx:pt idx="23547">590</cx:pt>
          <cx:pt idx="23548">590</cx:pt>
          <cx:pt idx="23549">560</cx:pt>
          <cx:pt idx="23550">560</cx:pt>
          <cx:pt idx="23551">525</cx:pt>
          <cx:pt idx="23552">525</cx:pt>
          <cx:pt idx="23553">585</cx:pt>
          <cx:pt idx="23554">500</cx:pt>
          <cx:pt idx="23555">525</cx:pt>
          <cx:pt idx="23556">530</cx:pt>
          <cx:pt idx="23557">530</cx:pt>
          <cx:pt idx="23558">545</cx:pt>
          <cx:pt idx="23559">545</cx:pt>
          <cx:pt idx="23560">550</cx:pt>
          <cx:pt idx="23561">550</cx:pt>
          <cx:pt idx="23562">550</cx:pt>
          <cx:pt idx="23563">553</cx:pt>
          <cx:pt idx="23564">555</cx:pt>
          <cx:pt idx="23565">555</cx:pt>
          <cx:pt idx="23566">565</cx:pt>
          <cx:pt idx="23567">570</cx:pt>
          <cx:pt idx="23568">570</cx:pt>
          <cx:pt idx="23569">576</cx:pt>
          <cx:pt idx="23570">576</cx:pt>
          <cx:pt idx="23571">580</cx:pt>
          <cx:pt idx="23572">595</cx:pt>
          <cx:pt idx="23573">595</cx:pt>
          <cx:pt idx="23574">595</cx:pt>
          <cx:pt idx="23575">595</cx:pt>
          <cx:pt idx="23576">600</cx:pt>
          <cx:pt idx="23577">600</cx:pt>
          <cx:pt idx="23578">610</cx:pt>
          <cx:pt idx="23579">505</cx:pt>
          <cx:pt idx="23580">510</cx:pt>
          <cx:pt idx="23581">515</cx:pt>
          <cx:pt idx="23582">515</cx:pt>
          <cx:pt idx="23583">520</cx:pt>
          <cx:pt idx="23584">520</cx:pt>
          <cx:pt idx="23585">520</cx:pt>
          <cx:pt idx="23586">528</cx:pt>
          <cx:pt idx="23587">550</cx:pt>
          <cx:pt idx="23588">550</cx:pt>
          <cx:pt idx="23589">551</cx:pt>
          <cx:pt idx="23590">551</cx:pt>
          <cx:pt idx="23591">552</cx:pt>
          <cx:pt idx="23592">552</cx:pt>
          <cx:pt idx="23593">555</cx:pt>
          <cx:pt idx="23594">555</cx:pt>
          <cx:pt idx="23595">565</cx:pt>
          <cx:pt idx="23596">570</cx:pt>
          <cx:pt idx="23597">575</cx:pt>
          <cx:pt idx="23598">575</cx:pt>
          <cx:pt idx="23599">590</cx:pt>
          <cx:pt idx="23600">590</cx:pt>
          <cx:pt idx="23601">590</cx:pt>
          <cx:pt idx="23602">590</cx:pt>
          <cx:pt idx="23603">596</cx:pt>
          <cx:pt idx="23604">596</cx:pt>
          <cx:pt idx="23605">610</cx:pt>
          <cx:pt idx="23606">610</cx:pt>
          <cx:pt idx="23607">610</cx:pt>
          <cx:pt idx="23608">620</cx:pt>
          <cx:pt idx="23609">620</cx:pt>
          <cx:pt idx="23610">620</cx:pt>
          <cx:pt idx="23611">625</cx:pt>
          <cx:pt idx="23612">625</cx:pt>
          <cx:pt idx="23613">510</cx:pt>
          <cx:pt idx="23614">520</cx:pt>
          <cx:pt idx="23615">520</cx:pt>
          <cx:pt idx="23616">570</cx:pt>
          <cx:pt idx="23617">580</cx:pt>
          <cx:pt idx="23618">580</cx:pt>
          <cx:pt idx="23619">590</cx:pt>
          <cx:pt idx="23620">590</cx:pt>
          <cx:pt idx="23621">590</cx:pt>
          <cx:pt idx="23622">590</cx:pt>
          <cx:pt idx="23623">600</cx:pt>
          <cx:pt idx="23624">600</cx:pt>
          <cx:pt idx="23625">610</cx:pt>
          <cx:pt idx="23626">610</cx:pt>
          <cx:pt idx="23627">620</cx:pt>
          <cx:pt idx="23628">620</cx:pt>
          <cx:pt idx="23629">620</cx:pt>
          <cx:pt idx="23630">630</cx:pt>
          <cx:pt idx="23631">670</cx:pt>
          <cx:pt idx="23632">570</cx:pt>
          <cx:pt idx="23633">570</cx:pt>
          <cx:pt idx="23634">570</cx:pt>
          <cx:pt idx="23635">570</cx:pt>
          <cx:pt idx="23636">580</cx:pt>
          <cx:pt idx="23637">582</cx:pt>
          <cx:pt idx="23638">585</cx:pt>
          <cx:pt idx="23639">585</cx:pt>
          <cx:pt idx="23640">596</cx:pt>
          <cx:pt idx="23641">596</cx:pt>
          <cx:pt idx="23642">610</cx:pt>
          <cx:pt idx="23643">620</cx:pt>
          <cx:pt idx="23644">620</cx:pt>
          <cx:pt idx="23645">630</cx:pt>
          <cx:pt idx="23646">630</cx:pt>
          <cx:pt idx="23647">690</cx:pt>
          <cx:pt idx="23648">695</cx:pt>
          <cx:pt idx="23649">567</cx:pt>
          <cx:pt idx="23650">520</cx:pt>
          <cx:pt idx="23651">380</cx:pt>
          <cx:pt idx="23652">450</cx:pt>
          <cx:pt idx="23653">450</cx:pt>
          <cx:pt idx="23654">460</cx:pt>
          <cx:pt idx="23655">460</cx:pt>
          <cx:pt idx="23656">460</cx:pt>
          <cx:pt idx="23657">460</cx:pt>
          <cx:pt idx="23658">470</cx:pt>
          <cx:pt idx="23659">470</cx:pt>
          <cx:pt idx="23660">470</cx:pt>
          <cx:pt idx="23661">470</cx:pt>
          <cx:pt idx="23662">480</cx:pt>
          <cx:pt idx="23663">480</cx:pt>
          <cx:pt idx="23664">480</cx:pt>
          <cx:pt idx="23665">480</cx:pt>
          <cx:pt idx="23666">480</cx:pt>
          <cx:pt idx="23667">480</cx:pt>
          <cx:pt idx="23668">480</cx:pt>
          <cx:pt idx="23669">490</cx:pt>
          <cx:pt idx="23670">490</cx:pt>
          <cx:pt idx="23671">490</cx:pt>
          <cx:pt idx="23672">490</cx:pt>
          <cx:pt idx="23673">490</cx:pt>
          <cx:pt idx="23674">490</cx:pt>
          <cx:pt idx="23675">490</cx:pt>
          <cx:pt idx="23676">500</cx:pt>
          <cx:pt idx="23677">500</cx:pt>
          <cx:pt idx="23678">500</cx:pt>
          <cx:pt idx="23679">500</cx:pt>
          <cx:pt idx="23680">500</cx:pt>
          <cx:pt idx="23681">500</cx:pt>
          <cx:pt idx="23682">500</cx:pt>
          <cx:pt idx="23683">500</cx:pt>
          <cx:pt idx="23684">500</cx:pt>
          <cx:pt idx="23685">500</cx:pt>
          <cx:pt idx="23686">500</cx:pt>
          <cx:pt idx="23687">500</cx:pt>
          <cx:pt idx="23688">500</cx:pt>
          <cx:pt idx="23689">500</cx:pt>
          <cx:pt idx="23690">500</cx:pt>
          <cx:pt idx="23691">510</cx:pt>
          <cx:pt idx="23692">510</cx:pt>
          <cx:pt idx="23693">510</cx:pt>
          <cx:pt idx="23694">510</cx:pt>
          <cx:pt idx="23695">510</cx:pt>
          <cx:pt idx="23696">510</cx:pt>
          <cx:pt idx="23697">510</cx:pt>
          <cx:pt idx="23698">510</cx:pt>
          <cx:pt idx="23699">510</cx:pt>
          <cx:pt idx="23700">510</cx:pt>
          <cx:pt idx="23701">510</cx:pt>
          <cx:pt idx="23702">510</cx:pt>
          <cx:pt idx="23703">510</cx:pt>
          <cx:pt idx="23704">510</cx:pt>
          <cx:pt idx="23705">520</cx:pt>
          <cx:pt idx="23706">520</cx:pt>
          <cx:pt idx="23707">520</cx:pt>
          <cx:pt idx="23708">520</cx:pt>
          <cx:pt idx="23709">520</cx:pt>
          <cx:pt idx="23710">520</cx:pt>
          <cx:pt idx="23711">520</cx:pt>
          <cx:pt idx="23712">520</cx:pt>
          <cx:pt idx="23713">520</cx:pt>
          <cx:pt idx="23714">520</cx:pt>
          <cx:pt idx="23715">520</cx:pt>
          <cx:pt idx="23716">520</cx:pt>
          <cx:pt idx="23717">520</cx:pt>
          <cx:pt idx="23718">520</cx:pt>
          <cx:pt idx="23719">520</cx:pt>
          <cx:pt idx="23720">520</cx:pt>
          <cx:pt idx="23721">520</cx:pt>
          <cx:pt idx="23722">530</cx:pt>
          <cx:pt idx="23723">530</cx:pt>
          <cx:pt idx="23724">530</cx:pt>
          <cx:pt idx="23725">530</cx:pt>
          <cx:pt idx="23726">530</cx:pt>
          <cx:pt idx="23727">530</cx:pt>
          <cx:pt idx="23728">530</cx:pt>
          <cx:pt idx="23729">530</cx:pt>
          <cx:pt idx="23730">530</cx:pt>
          <cx:pt idx="23731">530</cx:pt>
          <cx:pt idx="23732">530</cx:pt>
          <cx:pt idx="23733">530</cx:pt>
          <cx:pt idx="23734">540</cx:pt>
          <cx:pt idx="23735">540</cx:pt>
          <cx:pt idx="23736">540</cx:pt>
          <cx:pt idx="23737">540</cx:pt>
          <cx:pt idx="23738">540</cx:pt>
          <cx:pt idx="23739">540</cx:pt>
          <cx:pt idx="23740">540</cx:pt>
          <cx:pt idx="23741">540</cx:pt>
          <cx:pt idx="23742">540</cx:pt>
          <cx:pt idx="23743">540</cx:pt>
          <cx:pt idx="23744">540</cx:pt>
          <cx:pt idx="23745">540</cx:pt>
          <cx:pt idx="23746">540</cx:pt>
          <cx:pt idx="23747">540</cx:pt>
          <cx:pt idx="23748">540</cx:pt>
          <cx:pt idx="23749">540</cx:pt>
          <cx:pt idx="23750">550</cx:pt>
          <cx:pt idx="23751">550</cx:pt>
          <cx:pt idx="23752">550</cx:pt>
          <cx:pt idx="23753">550</cx:pt>
          <cx:pt idx="23754">550</cx:pt>
          <cx:pt idx="23755">550</cx:pt>
          <cx:pt idx="23756">550</cx:pt>
          <cx:pt idx="23757">550</cx:pt>
          <cx:pt idx="23758">550</cx:pt>
          <cx:pt idx="23759">550</cx:pt>
          <cx:pt idx="23760">550</cx:pt>
          <cx:pt idx="23761">550</cx:pt>
          <cx:pt idx="23762">550</cx:pt>
          <cx:pt idx="23763">550</cx:pt>
          <cx:pt idx="23764">550</cx:pt>
          <cx:pt idx="23765">550</cx:pt>
          <cx:pt idx="23766">550</cx:pt>
          <cx:pt idx="23767">550</cx:pt>
          <cx:pt idx="23768">550</cx:pt>
          <cx:pt idx="23769">550</cx:pt>
          <cx:pt idx="23770">550</cx:pt>
          <cx:pt idx="23771">550</cx:pt>
          <cx:pt idx="23772">550</cx:pt>
          <cx:pt idx="23773">550</cx:pt>
          <cx:pt idx="23774">550</cx:pt>
          <cx:pt idx="23775">550</cx:pt>
          <cx:pt idx="23776">550</cx:pt>
          <cx:pt idx="23777">550</cx:pt>
          <cx:pt idx="23778">550</cx:pt>
          <cx:pt idx="23779">560</cx:pt>
          <cx:pt idx="23780">560</cx:pt>
          <cx:pt idx="23781">560</cx:pt>
          <cx:pt idx="23782">560</cx:pt>
          <cx:pt idx="23783">560</cx:pt>
          <cx:pt idx="23784">560</cx:pt>
          <cx:pt idx="23785">560</cx:pt>
          <cx:pt idx="23786">560</cx:pt>
          <cx:pt idx="23787">560</cx:pt>
          <cx:pt idx="23788">560</cx:pt>
          <cx:pt idx="23789">560</cx:pt>
          <cx:pt idx="23790">560</cx:pt>
          <cx:pt idx="23791">560</cx:pt>
          <cx:pt idx="23792">560</cx:pt>
          <cx:pt idx="23793">560</cx:pt>
          <cx:pt idx="23794">560</cx:pt>
          <cx:pt idx="23795">560</cx:pt>
          <cx:pt idx="23796">560</cx:pt>
          <cx:pt idx="23797">560</cx:pt>
          <cx:pt idx="23798">560</cx:pt>
          <cx:pt idx="23799">560</cx:pt>
          <cx:pt idx="23800">560</cx:pt>
          <cx:pt idx="23801">560</cx:pt>
          <cx:pt idx="23802">560</cx:pt>
          <cx:pt idx="23803">560</cx:pt>
          <cx:pt idx="23804">560</cx:pt>
          <cx:pt idx="23805">560</cx:pt>
          <cx:pt idx="23806">560</cx:pt>
          <cx:pt idx="23807">570</cx:pt>
          <cx:pt idx="23808">570</cx:pt>
          <cx:pt idx="23809">570</cx:pt>
          <cx:pt idx="23810">570</cx:pt>
          <cx:pt idx="23811">570</cx:pt>
          <cx:pt idx="23812">570</cx:pt>
          <cx:pt idx="23813">570</cx:pt>
          <cx:pt idx="23814">570</cx:pt>
          <cx:pt idx="23815">570</cx:pt>
          <cx:pt idx="23816">570</cx:pt>
          <cx:pt idx="23817">570</cx:pt>
          <cx:pt idx="23818">570</cx:pt>
          <cx:pt idx="23819">570</cx:pt>
          <cx:pt idx="23820">570</cx:pt>
          <cx:pt idx="23821">570</cx:pt>
          <cx:pt idx="23822">570</cx:pt>
          <cx:pt idx="23823">570</cx:pt>
          <cx:pt idx="23824">570</cx:pt>
          <cx:pt idx="23825">570</cx:pt>
          <cx:pt idx="23826">570</cx:pt>
          <cx:pt idx="23827">570</cx:pt>
          <cx:pt idx="23828">570</cx:pt>
          <cx:pt idx="23829">570</cx:pt>
          <cx:pt idx="23830">570</cx:pt>
          <cx:pt idx="23831">570</cx:pt>
          <cx:pt idx="23832">570</cx:pt>
          <cx:pt idx="23833">570</cx:pt>
          <cx:pt idx="23834">570</cx:pt>
          <cx:pt idx="23835">580</cx:pt>
          <cx:pt idx="23836">580</cx:pt>
          <cx:pt idx="23837">580</cx:pt>
          <cx:pt idx="23838">580</cx:pt>
          <cx:pt idx="23839">580</cx:pt>
          <cx:pt idx="23840">580</cx:pt>
          <cx:pt idx="23841">580</cx:pt>
          <cx:pt idx="23842">580</cx:pt>
          <cx:pt idx="23843">580</cx:pt>
          <cx:pt idx="23844">580</cx:pt>
          <cx:pt idx="23845">580</cx:pt>
          <cx:pt idx="23846">580</cx:pt>
          <cx:pt idx="23847">590</cx:pt>
          <cx:pt idx="23848">590</cx:pt>
          <cx:pt idx="23849">590</cx:pt>
          <cx:pt idx="23850">590</cx:pt>
          <cx:pt idx="23851">590</cx:pt>
          <cx:pt idx="23852">590</cx:pt>
          <cx:pt idx="23853">590</cx:pt>
          <cx:pt idx="23854">590</cx:pt>
          <cx:pt idx="23855">590</cx:pt>
          <cx:pt idx="23856">590</cx:pt>
          <cx:pt idx="23857">590</cx:pt>
          <cx:pt idx="23858">590</cx:pt>
          <cx:pt idx="23859">590</cx:pt>
          <cx:pt idx="23860">590</cx:pt>
          <cx:pt idx="23861">590</cx:pt>
          <cx:pt idx="23862">600</cx:pt>
          <cx:pt idx="23863">600</cx:pt>
          <cx:pt idx="23864">600</cx:pt>
          <cx:pt idx="23865">600</cx:pt>
          <cx:pt idx="23866">600</cx:pt>
          <cx:pt idx="23867">600</cx:pt>
          <cx:pt idx="23868">600</cx:pt>
          <cx:pt idx="23869">600</cx:pt>
          <cx:pt idx="23870">600</cx:pt>
          <cx:pt idx="23871">610</cx:pt>
          <cx:pt idx="23872">610</cx:pt>
          <cx:pt idx="23873">610</cx:pt>
          <cx:pt idx="23874">610</cx:pt>
          <cx:pt idx="23875">610</cx:pt>
          <cx:pt idx="23876">610</cx:pt>
          <cx:pt idx="23877">610</cx:pt>
          <cx:pt idx="23878">620</cx:pt>
          <cx:pt idx="23879">620</cx:pt>
          <cx:pt idx="23880">620</cx:pt>
          <cx:pt idx="23881">620</cx:pt>
          <cx:pt idx="23882">620</cx:pt>
          <cx:pt idx="23883">620</cx:pt>
          <cx:pt idx="23884">630</cx:pt>
          <cx:pt idx="23885">630</cx:pt>
          <cx:pt idx="23886">630</cx:pt>
          <cx:pt idx="23887">630</cx:pt>
          <cx:pt idx="23888">630</cx:pt>
          <cx:pt idx="23889">630</cx:pt>
          <cx:pt idx="23890">630</cx:pt>
          <cx:pt idx="23891">640</cx:pt>
          <cx:pt idx="23892">640</cx:pt>
          <cx:pt idx="23893">640</cx:pt>
          <cx:pt idx="23894">640</cx:pt>
          <cx:pt idx="23895">640</cx:pt>
          <cx:pt idx="23896">640</cx:pt>
          <cx:pt idx="23897">640</cx:pt>
          <cx:pt idx="23898">650</cx:pt>
          <cx:pt idx="23899">650</cx:pt>
          <cx:pt idx="23900">650</cx:pt>
          <cx:pt idx="23901">650</cx:pt>
          <cx:pt idx="23902">650</cx:pt>
          <cx:pt idx="23903">650</cx:pt>
          <cx:pt idx="23904">670</cx:pt>
          <cx:pt idx="23905">670</cx:pt>
          <cx:pt idx="23906">670</cx:pt>
          <cx:pt idx="23907">690</cx:pt>
          <cx:pt idx="23908">730</cx:pt>
          <cx:pt idx="23909">730</cx:pt>
          <cx:pt idx="23910">440</cx:pt>
          <cx:pt idx="23911">480</cx:pt>
          <cx:pt idx="23912">490</cx:pt>
          <cx:pt idx="23913">500</cx:pt>
          <cx:pt idx="23914">520</cx:pt>
          <cx:pt idx="23915">520</cx:pt>
          <cx:pt idx="23916">520</cx:pt>
          <cx:pt idx="23917">520</cx:pt>
          <cx:pt idx="23918">520</cx:pt>
          <cx:pt idx="23919">520</cx:pt>
          <cx:pt idx="23920">520</cx:pt>
          <cx:pt idx="23921">520</cx:pt>
          <cx:pt idx="23922">530</cx:pt>
          <cx:pt idx="23923">530</cx:pt>
          <cx:pt idx="23924">530</cx:pt>
          <cx:pt idx="23925">540</cx:pt>
          <cx:pt idx="23926">540</cx:pt>
          <cx:pt idx="23927">540</cx:pt>
          <cx:pt idx="23928">540</cx:pt>
          <cx:pt idx="23929">540</cx:pt>
          <cx:pt idx="23930">540</cx:pt>
          <cx:pt idx="23931">550</cx:pt>
          <cx:pt idx="23932">550</cx:pt>
          <cx:pt idx="23933">550</cx:pt>
          <cx:pt idx="23934">550</cx:pt>
          <cx:pt idx="23935">550</cx:pt>
          <cx:pt idx="23936">550</cx:pt>
          <cx:pt idx="23937">550</cx:pt>
          <cx:pt idx="23938">550</cx:pt>
          <cx:pt idx="23939">550</cx:pt>
          <cx:pt idx="23940">550</cx:pt>
          <cx:pt idx="23941">550</cx:pt>
          <cx:pt idx="23942">550</cx:pt>
          <cx:pt idx="23943">560</cx:pt>
          <cx:pt idx="23944">560</cx:pt>
          <cx:pt idx="23945">560</cx:pt>
          <cx:pt idx="23946">560</cx:pt>
          <cx:pt idx="23947">560</cx:pt>
          <cx:pt idx="23948">560</cx:pt>
          <cx:pt idx="23949">560</cx:pt>
          <cx:pt idx="23950">560</cx:pt>
          <cx:pt idx="23951">570</cx:pt>
          <cx:pt idx="23952">570</cx:pt>
          <cx:pt idx="23953">570</cx:pt>
          <cx:pt idx="23954">570</cx:pt>
          <cx:pt idx="23955">570</cx:pt>
          <cx:pt idx="23956">570</cx:pt>
          <cx:pt idx="23957">570</cx:pt>
          <cx:pt idx="23958">570</cx:pt>
          <cx:pt idx="23959">570</cx:pt>
          <cx:pt idx="23960">570</cx:pt>
          <cx:pt idx="23961">570</cx:pt>
          <cx:pt idx="23962">570</cx:pt>
          <cx:pt idx="23963">570</cx:pt>
          <cx:pt idx="23964">570</cx:pt>
          <cx:pt idx="23965">570</cx:pt>
          <cx:pt idx="23966">570</cx:pt>
          <cx:pt idx="23967">570</cx:pt>
          <cx:pt idx="23968">570</cx:pt>
          <cx:pt idx="23969">580</cx:pt>
          <cx:pt idx="23970">580</cx:pt>
          <cx:pt idx="23971">580</cx:pt>
          <cx:pt idx="23972">580</cx:pt>
          <cx:pt idx="23973">580</cx:pt>
          <cx:pt idx="23974">580</cx:pt>
          <cx:pt idx="23975">580</cx:pt>
          <cx:pt idx="23976">580</cx:pt>
          <cx:pt idx="23977">580</cx:pt>
          <cx:pt idx="23978">580</cx:pt>
          <cx:pt idx="23979">580</cx:pt>
          <cx:pt idx="23980">590</cx:pt>
          <cx:pt idx="23981">590</cx:pt>
          <cx:pt idx="23982">590</cx:pt>
          <cx:pt idx="23983">590</cx:pt>
          <cx:pt idx="23984">590</cx:pt>
          <cx:pt idx="23985">590</cx:pt>
          <cx:pt idx="23986">590</cx:pt>
          <cx:pt idx="23987">590</cx:pt>
          <cx:pt idx="23988">590</cx:pt>
          <cx:pt idx="23989">590</cx:pt>
          <cx:pt idx="23990">590</cx:pt>
          <cx:pt idx="23991">590</cx:pt>
          <cx:pt idx="23992">590</cx:pt>
          <cx:pt idx="23993">590</cx:pt>
          <cx:pt idx="23994">590</cx:pt>
          <cx:pt idx="23995">590</cx:pt>
          <cx:pt idx="23996">590</cx:pt>
          <cx:pt idx="23997">590</cx:pt>
          <cx:pt idx="23998">600</cx:pt>
          <cx:pt idx="23999">600</cx:pt>
          <cx:pt idx="24000">600</cx:pt>
          <cx:pt idx="24001">600</cx:pt>
          <cx:pt idx="24002">600</cx:pt>
          <cx:pt idx="24003">600</cx:pt>
          <cx:pt idx="24004">600</cx:pt>
          <cx:pt idx="24005">600</cx:pt>
          <cx:pt idx="24006">600</cx:pt>
          <cx:pt idx="24007">600</cx:pt>
          <cx:pt idx="24008">600</cx:pt>
          <cx:pt idx="24009">600</cx:pt>
          <cx:pt idx="24010">600</cx:pt>
          <cx:pt idx="24011">600</cx:pt>
          <cx:pt idx="24012">600</cx:pt>
          <cx:pt idx="24013">600</cx:pt>
          <cx:pt idx="24014">600</cx:pt>
          <cx:pt idx="24015">600</cx:pt>
          <cx:pt idx="24016">600</cx:pt>
          <cx:pt idx="24017">600</cx:pt>
          <cx:pt idx="24018">610</cx:pt>
          <cx:pt idx="24019">610</cx:pt>
          <cx:pt idx="24020">610</cx:pt>
          <cx:pt idx="24021">610</cx:pt>
          <cx:pt idx="24022">610</cx:pt>
          <cx:pt idx="24023">610</cx:pt>
          <cx:pt idx="24024">610</cx:pt>
          <cx:pt idx="24025">610</cx:pt>
          <cx:pt idx="24026">610</cx:pt>
          <cx:pt idx="24027">610</cx:pt>
          <cx:pt idx="24028">610</cx:pt>
          <cx:pt idx="24029">610</cx:pt>
          <cx:pt idx="24030">610</cx:pt>
          <cx:pt idx="24031">610</cx:pt>
          <cx:pt idx="24032">610</cx:pt>
          <cx:pt idx="24033">610</cx:pt>
          <cx:pt idx="24034">610</cx:pt>
          <cx:pt idx="24035">610</cx:pt>
          <cx:pt idx="24036">610</cx:pt>
          <cx:pt idx="24037">610</cx:pt>
          <cx:pt idx="24038">610</cx:pt>
          <cx:pt idx="24039">610</cx:pt>
          <cx:pt idx="24040">620</cx:pt>
          <cx:pt idx="24041">620</cx:pt>
          <cx:pt idx="24042">620</cx:pt>
          <cx:pt idx="24043">620</cx:pt>
          <cx:pt idx="24044">620</cx:pt>
          <cx:pt idx="24045">620</cx:pt>
          <cx:pt idx="24046">620</cx:pt>
          <cx:pt idx="24047">620</cx:pt>
          <cx:pt idx="24048">620</cx:pt>
          <cx:pt idx="24049">620</cx:pt>
          <cx:pt idx="24050">620</cx:pt>
          <cx:pt idx="24051">620</cx:pt>
          <cx:pt idx="24052">620</cx:pt>
          <cx:pt idx="24053">620</cx:pt>
          <cx:pt idx="24054">620</cx:pt>
          <cx:pt idx="24055">620</cx:pt>
          <cx:pt idx="24056">620</cx:pt>
          <cx:pt idx="24057">620</cx:pt>
          <cx:pt idx="24058">620</cx:pt>
          <cx:pt idx="24059">620</cx:pt>
          <cx:pt idx="24060">620</cx:pt>
          <cx:pt idx="24061">620</cx:pt>
          <cx:pt idx="24062">620</cx:pt>
          <cx:pt idx="24063">620</cx:pt>
          <cx:pt idx="24064">620</cx:pt>
          <cx:pt idx="24065">630</cx:pt>
          <cx:pt idx="24066">630</cx:pt>
          <cx:pt idx="24067">630</cx:pt>
          <cx:pt idx="24068">630</cx:pt>
          <cx:pt idx="24069">630</cx:pt>
          <cx:pt idx="24070">630</cx:pt>
          <cx:pt idx="24071">630</cx:pt>
          <cx:pt idx="24072">630</cx:pt>
          <cx:pt idx="24073">630</cx:pt>
          <cx:pt idx="24074">630</cx:pt>
          <cx:pt idx="24075">640</cx:pt>
          <cx:pt idx="24076">640</cx:pt>
          <cx:pt idx="24077">640</cx:pt>
          <cx:pt idx="24078">640</cx:pt>
          <cx:pt idx="24079">640</cx:pt>
          <cx:pt idx="24080">640</cx:pt>
          <cx:pt idx="24081">640</cx:pt>
          <cx:pt idx="24082">640</cx:pt>
          <cx:pt idx="24083">640</cx:pt>
          <cx:pt idx="24084">640</cx:pt>
          <cx:pt idx="24085">640</cx:pt>
          <cx:pt idx="24086">640</cx:pt>
          <cx:pt idx="24087">640</cx:pt>
          <cx:pt idx="24088">640</cx:pt>
          <cx:pt idx="24089">640</cx:pt>
          <cx:pt idx="24090">640</cx:pt>
          <cx:pt idx="24091">640</cx:pt>
          <cx:pt idx="24092">640</cx:pt>
          <cx:pt idx="24093">640</cx:pt>
          <cx:pt idx="24094">640</cx:pt>
          <cx:pt idx="24095">640</cx:pt>
          <cx:pt idx="24096">650</cx:pt>
          <cx:pt idx="24097">650</cx:pt>
          <cx:pt idx="24098">650</cx:pt>
          <cx:pt idx="24099">650</cx:pt>
          <cx:pt idx="24100">650</cx:pt>
          <cx:pt idx="24101">650</cx:pt>
          <cx:pt idx="24102">650</cx:pt>
          <cx:pt idx="24103">650</cx:pt>
          <cx:pt idx="24104">650</cx:pt>
          <cx:pt idx="24105">650</cx:pt>
          <cx:pt idx="24106">650</cx:pt>
          <cx:pt idx="24107">650</cx:pt>
          <cx:pt idx="24108">660</cx:pt>
          <cx:pt idx="24109">660</cx:pt>
          <cx:pt idx="24110">670</cx:pt>
          <cx:pt idx="24111">670</cx:pt>
          <cx:pt idx="24112">690</cx:pt>
          <cx:pt idx="24113">690</cx:pt>
          <cx:pt idx="24114">700</cx:pt>
          <cx:pt idx="24115">700</cx:pt>
          <cx:pt idx="24116">530</cx:pt>
          <cx:pt idx="24117">540</cx:pt>
          <cx:pt idx="24118">550</cx:pt>
          <cx:pt idx="24119">560</cx:pt>
          <cx:pt idx="24120">560</cx:pt>
          <cx:pt idx="24121">570</cx:pt>
          <cx:pt idx="24122">570</cx:pt>
          <cx:pt idx="24123">580</cx:pt>
          <cx:pt idx="24124">590</cx:pt>
          <cx:pt idx="24125">590</cx:pt>
          <cx:pt idx="24126">600</cx:pt>
          <cx:pt idx="24127">620</cx:pt>
          <cx:pt idx="24128">640</cx:pt>
          <cx:pt idx="24129">640</cx:pt>
          <cx:pt idx="24130">640</cx:pt>
          <cx:pt idx="24131">820</cx:pt>
          <cx:pt idx="24132">580</cx:pt>
          <cx:pt idx="24133">470</cx:pt>
          <cx:pt idx="24134">470</cx:pt>
          <cx:pt idx="24135">480</cx:pt>
          <cx:pt idx="24136">480</cx:pt>
          <cx:pt idx="24137">510</cx:pt>
          <cx:pt idx="24138">510</cx:pt>
          <cx:pt idx="24139">530</cx:pt>
          <cx:pt idx="24140">530</cx:pt>
          <cx:pt idx="24141">580</cx:pt>
          <cx:pt idx="24142">580</cx:pt>
          <cx:pt idx="24143">590</cx:pt>
          <cx:pt idx="24144">590</cx:pt>
          <cx:pt idx="24145">600</cx:pt>
          <cx:pt idx="24146">600</cx:pt>
          <cx:pt idx="24147">500</cx:pt>
          <cx:pt idx="24148">530</cx:pt>
          <cx:pt idx="24149">530</cx:pt>
          <cx:pt idx="24150">530</cx:pt>
          <cx:pt idx="24151">530</cx:pt>
          <cx:pt idx="24152">530</cx:pt>
          <cx:pt idx="24153">530</cx:pt>
          <cx:pt idx="24154">530</cx:pt>
          <cx:pt idx="24155">540</cx:pt>
          <cx:pt idx="24156">540</cx:pt>
          <cx:pt idx="24157">540</cx:pt>
          <cx:pt idx="24158">550</cx:pt>
          <cx:pt idx="24159">560</cx:pt>
          <cx:pt idx="24160">560</cx:pt>
          <cx:pt idx="24161">560</cx:pt>
          <cx:pt idx="24162">570</cx:pt>
          <cx:pt idx="24163">570</cx:pt>
          <cx:pt idx="24164">580</cx:pt>
          <cx:pt idx="24165">580</cx:pt>
          <cx:pt idx="24166">590</cx:pt>
          <cx:pt idx="24167">590</cx:pt>
          <cx:pt idx="24168">590</cx:pt>
          <cx:pt idx="24169">590</cx:pt>
          <cx:pt idx="24170">590</cx:pt>
          <cx:pt idx="24171">590</cx:pt>
          <cx:pt idx="24172">600</cx:pt>
          <cx:pt idx="24173">610</cx:pt>
          <cx:pt idx="24174">620</cx:pt>
          <cx:pt idx="24175">620</cx:pt>
          <cx:pt idx="24176">620</cx:pt>
          <cx:pt idx="24177">480</cx:pt>
          <cx:pt idx="24178">480</cx:pt>
          <cx:pt idx="24179">510</cx:pt>
          <cx:pt idx="24180">510</cx:pt>
          <cx:pt idx="24181">520</cx:pt>
          <cx:pt idx="24182">520</cx:pt>
          <cx:pt idx="24183">520</cx:pt>
          <cx:pt idx="24184">520</cx:pt>
          <cx:pt idx="24185">520</cx:pt>
          <cx:pt idx="24186">520</cx:pt>
          <cx:pt idx="24187">530</cx:pt>
          <cx:pt idx="24188">530</cx:pt>
          <cx:pt idx="24189">540</cx:pt>
          <cx:pt idx="24190">540</cx:pt>
          <cx:pt idx="24191">540</cx:pt>
          <cx:pt idx="24192">550</cx:pt>
          <cx:pt idx="24193">550</cx:pt>
          <cx:pt idx="24194">550</cx:pt>
          <cx:pt idx="24195">560</cx:pt>
          <cx:pt idx="24196">560</cx:pt>
          <cx:pt idx="24197">560</cx:pt>
          <cx:pt idx="24198">570</cx:pt>
          <cx:pt idx="24199">570</cx:pt>
          <cx:pt idx="24200">570</cx:pt>
          <cx:pt idx="24201">570</cx:pt>
          <cx:pt idx="24202">570</cx:pt>
          <cx:pt idx="24203">570</cx:pt>
          <cx:pt idx="24204">580</cx:pt>
          <cx:pt idx="24205">580</cx:pt>
          <cx:pt idx="24206">580</cx:pt>
          <cx:pt idx="24207">590</cx:pt>
          <cx:pt idx="24208">590</cx:pt>
          <cx:pt idx="24209">590</cx:pt>
          <cx:pt idx="24210">600</cx:pt>
          <cx:pt idx="24211">600</cx:pt>
          <cx:pt idx="24212">600</cx:pt>
          <cx:pt idx="24213">600</cx:pt>
          <cx:pt idx="24214">600</cx:pt>
          <cx:pt idx="24215">600</cx:pt>
          <cx:pt idx="24216">600</cx:pt>
          <cx:pt idx="24217">610</cx:pt>
          <cx:pt idx="24218">610</cx:pt>
          <cx:pt idx="24219">610</cx:pt>
          <cx:pt idx="24220">620</cx:pt>
          <cx:pt idx="24221">620</cx:pt>
          <cx:pt idx="24222">630</cx:pt>
          <cx:pt idx="24223">630</cx:pt>
          <cx:pt idx="24224">640</cx:pt>
          <cx:pt idx="24225">640</cx:pt>
          <cx:pt idx="24226">640</cx:pt>
          <cx:pt idx="24227">650</cx:pt>
          <cx:pt idx="24228">650</cx:pt>
          <cx:pt idx="24229">660</cx:pt>
          <cx:pt idx="24230">670</cx:pt>
          <cx:pt idx="24231">720</cx:pt>
          <cx:pt idx="24232">500</cx:pt>
          <cx:pt idx="24233">500</cx:pt>
          <cx:pt idx="24234">450</cx:pt>
          <cx:pt idx="24235">450</cx:pt>
          <cx:pt idx="24236">480</cx:pt>
          <cx:pt idx="24237">480</cx:pt>
          <cx:pt idx="24238">500</cx:pt>
          <cx:pt idx="24239">500</cx:pt>
          <cx:pt idx="24240">510</cx:pt>
          <cx:pt idx="24241">510</cx:pt>
          <cx:pt idx="24242">510</cx:pt>
          <cx:pt idx="24243">510</cx:pt>
          <cx:pt idx="24244">510</cx:pt>
          <cx:pt idx="24245">510</cx:pt>
          <cx:pt idx="24246">510</cx:pt>
          <cx:pt idx="24247">510</cx:pt>
          <cx:pt idx="24248">520</cx:pt>
          <cx:pt idx="24249">520</cx:pt>
          <cx:pt idx="24250">530</cx:pt>
          <cx:pt idx="24251">540</cx:pt>
          <cx:pt idx="24252">540</cx:pt>
          <cx:pt idx="24253">540</cx:pt>
          <cx:pt idx="24254">540</cx:pt>
          <cx:pt idx="24255">580</cx:pt>
          <cx:pt idx="24256">580</cx:pt>
          <cx:pt idx="24257">580</cx:pt>
          <cx:pt idx="24258">580</cx:pt>
          <cx:pt idx="24259">580</cx:pt>
          <cx:pt idx="24260">580</cx:pt>
          <cx:pt idx="24261">580</cx:pt>
          <cx:pt idx="24262">580</cx:pt>
          <cx:pt idx="24263">580</cx:pt>
          <cx:pt idx="24264">580</cx:pt>
          <cx:pt idx="24265">600</cx:pt>
          <cx:pt idx="24266">600</cx:pt>
          <cx:pt idx="24267">610</cx:pt>
          <cx:pt idx="24268">610</cx:pt>
          <cx:pt idx="24269">610</cx:pt>
          <cx:pt idx="24270">620</cx:pt>
          <cx:pt idx="24271">440</cx:pt>
          <cx:pt idx="24272">440</cx:pt>
          <cx:pt idx="24273">510</cx:pt>
          <cx:pt idx="24274">510</cx:pt>
          <cx:pt idx="24275">510</cx:pt>
          <cx:pt idx="24276">510</cx:pt>
          <cx:pt idx="24277">510</cx:pt>
          <cx:pt idx="24278">525</cx:pt>
          <cx:pt idx="24279">525</cx:pt>
          <cx:pt idx="24280">540</cx:pt>
          <cx:pt idx="24281">540</cx:pt>
          <cx:pt idx="24282">540</cx:pt>
          <cx:pt idx="24283">550</cx:pt>
          <cx:pt idx="24284">580</cx:pt>
          <cx:pt idx="24285">580</cx:pt>
          <cx:pt idx="24286">590</cx:pt>
          <cx:pt idx="24287">615</cx:pt>
          <cx:pt idx="24288">615</cx:pt>
          <cx:pt idx="24289">370</cx:pt>
          <cx:pt idx="24290">370</cx:pt>
          <cx:pt idx="24291">400</cx:pt>
          <cx:pt idx="24292">430</cx:pt>
          <cx:pt idx="24293">430</cx:pt>
          <cx:pt idx="24294">450</cx:pt>
          <cx:pt idx="24295">460</cx:pt>
          <cx:pt idx="24296">460</cx:pt>
          <cx:pt idx="24297">480</cx:pt>
          <cx:pt idx="24298">480</cx:pt>
          <cx:pt idx="24299">500</cx:pt>
          <cx:pt idx="24300">500</cx:pt>
          <cx:pt idx="24301">510</cx:pt>
          <cx:pt idx="24302">510</cx:pt>
          <cx:pt idx="24303">510</cx:pt>
          <cx:pt idx="24304">510</cx:pt>
          <cx:pt idx="24305">520</cx:pt>
          <cx:pt idx="24306">520</cx:pt>
          <cx:pt idx="24307">520</cx:pt>
          <cx:pt idx="24308">540</cx:pt>
          <cx:pt idx="24309">550</cx:pt>
          <cx:pt idx="24310">550</cx:pt>
          <cx:pt idx="24311">550</cx:pt>
          <cx:pt idx="24312">550</cx:pt>
          <cx:pt idx="24313">550</cx:pt>
          <cx:pt idx="24314">550</cx:pt>
          <cx:pt idx="24315">550</cx:pt>
          <cx:pt idx="24316">550</cx:pt>
          <cx:pt idx="24317">560</cx:pt>
          <cx:pt idx="24318">570</cx:pt>
          <cx:pt idx="24319">570</cx:pt>
          <cx:pt idx="24320">570</cx:pt>
          <cx:pt idx="24321">580</cx:pt>
          <cx:pt idx="24322">580</cx:pt>
          <cx:pt idx="24323">580</cx:pt>
          <cx:pt idx="24324">590</cx:pt>
          <cx:pt idx="24325">590</cx:pt>
          <cx:pt idx="24326">590</cx:pt>
          <cx:pt idx="24327">590</cx:pt>
          <cx:pt idx="24328">590</cx:pt>
          <cx:pt idx="24329">590</cx:pt>
          <cx:pt idx="24330">590</cx:pt>
          <cx:pt idx="24331">590</cx:pt>
          <cx:pt idx="24332">590</cx:pt>
          <cx:pt idx="24333">590</cx:pt>
          <cx:pt idx="24334">590</cx:pt>
          <cx:pt idx="24335">600</cx:pt>
          <cx:pt idx="24336">600</cx:pt>
          <cx:pt idx="24337">600</cx:pt>
          <cx:pt idx="24338">600</cx:pt>
          <cx:pt idx="24339">600</cx:pt>
          <cx:pt idx="24340">600</cx:pt>
          <cx:pt idx="24341">600</cx:pt>
          <cx:pt idx="24342">610</cx:pt>
          <cx:pt idx="24343">610</cx:pt>
          <cx:pt idx="24344">620</cx:pt>
          <cx:pt idx="24345">620</cx:pt>
          <cx:pt idx="24346">620</cx:pt>
          <cx:pt idx="24347">620</cx:pt>
          <cx:pt idx="24348">630</cx:pt>
          <cx:pt idx="24349">630</cx:pt>
          <cx:pt idx="24350">630</cx:pt>
          <cx:pt idx="24351">630</cx:pt>
          <cx:pt idx="24352">630</cx:pt>
          <cx:pt idx="24353">640</cx:pt>
          <cx:pt idx="24354">640</cx:pt>
          <cx:pt idx="24355">640</cx:pt>
          <cx:pt idx="24356">640</cx:pt>
          <cx:pt idx="24357">640</cx:pt>
          <cx:pt idx="24358">640</cx:pt>
          <cx:pt idx="24359">640</cx:pt>
          <cx:pt idx="24360">650</cx:pt>
          <cx:pt idx="24361">650</cx:pt>
          <cx:pt idx="24362">650</cx:pt>
          <cx:pt idx="24363">650</cx:pt>
          <cx:pt idx="24364">650</cx:pt>
          <cx:pt idx="24365">660</cx:pt>
          <cx:pt idx="24366">660</cx:pt>
          <cx:pt idx="24367">660</cx:pt>
          <cx:pt idx="24368">660</cx:pt>
          <cx:pt idx="24369">660</cx:pt>
          <cx:pt idx="24370">660</cx:pt>
          <cx:pt idx="24371">730</cx:pt>
          <cx:pt idx="24372">730</cx:pt>
          <cx:pt idx="24373">730</cx:pt>
          <cx:pt idx="24374">740</cx:pt>
          <cx:pt idx="24375">760</cx:pt>
          <cx:pt idx="24376">760</cx:pt>
          <cx:pt idx="24377">760</cx:pt>
          <cx:pt idx="24378">760</cx:pt>
          <cx:pt idx="24379">800</cx:pt>
          <cx:pt idx="24380">800</cx:pt>
          <cx:pt idx="24381">570</cx:pt>
          <cx:pt idx="24382">550</cx:pt>
          <cx:pt idx="24383">550</cx:pt>
          <cx:pt idx="24384">550</cx:pt>
          <cx:pt idx="24385">550</cx:pt>
          <cx:pt idx="24386">565</cx:pt>
          <cx:pt idx="24387">590</cx:pt>
          <cx:pt idx="24388">590</cx:pt>
          <cx:pt idx="24389">680</cx:pt>
          <cx:pt idx="24390">680</cx:pt>
          <cx:pt idx="24391">610</cx:pt>
          <cx:pt idx="24392">505</cx:pt>
          <cx:pt idx="24393">505</cx:pt>
          <cx:pt idx="24394">470</cx:pt>
          <cx:pt idx="24395">470</cx:pt>
          <cx:pt idx="24396">480</cx:pt>
          <cx:pt idx="24397">485</cx:pt>
          <cx:pt idx="24398">485</cx:pt>
          <cx:pt idx="24399">490</cx:pt>
          <cx:pt idx="24400">510</cx:pt>
          <cx:pt idx="24401">510</cx:pt>
          <cx:pt idx="24402">512</cx:pt>
          <cx:pt idx="24403">512</cx:pt>
          <cx:pt idx="24404">520</cx:pt>
          <cx:pt idx="24405">520</cx:pt>
          <cx:pt idx="24406">520</cx:pt>
          <cx:pt idx="24407">525</cx:pt>
          <cx:pt idx="24408">525</cx:pt>
          <cx:pt idx="24409">535</cx:pt>
          <cx:pt idx="24410">535</cx:pt>
          <cx:pt idx="24411">538</cx:pt>
          <cx:pt idx="24412">538</cx:pt>
          <cx:pt idx="24413">540</cx:pt>
          <cx:pt idx="24414">540</cx:pt>
          <cx:pt idx="24415">540</cx:pt>
          <cx:pt idx="24416">543</cx:pt>
          <cx:pt idx="24417">545</cx:pt>
          <cx:pt idx="24418">550</cx:pt>
          <cx:pt idx="24419">550</cx:pt>
          <cx:pt idx="24420">550</cx:pt>
          <cx:pt idx="24421">550</cx:pt>
          <cx:pt idx="24422">550</cx:pt>
          <cx:pt idx="24423">555</cx:pt>
          <cx:pt idx="24424">555</cx:pt>
          <cx:pt idx="24425">555</cx:pt>
          <cx:pt idx="24426">560</cx:pt>
          <cx:pt idx="24427">560</cx:pt>
          <cx:pt idx="24428">560</cx:pt>
          <cx:pt idx="24429">560</cx:pt>
          <cx:pt idx="24430">565</cx:pt>
          <cx:pt idx="24431">565</cx:pt>
          <cx:pt idx="24432">565</cx:pt>
          <cx:pt idx="24433">565</cx:pt>
          <cx:pt idx="24434">565</cx:pt>
          <cx:pt idx="24435">566</cx:pt>
          <cx:pt idx="24436">566</cx:pt>
          <cx:pt idx="24437">569</cx:pt>
          <cx:pt idx="24438">569</cx:pt>
          <cx:pt idx="24439">570</cx:pt>
          <cx:pt idx="24440">570</cx:pt>
          <cx:pt idx="24441">575</cx:pt>
          <cx:pt idx="24442">575</cx:pt>
          <cx:pt idx="24443">575</cx:pt>
          <cx:pt idx="24444">575</cx:pt>
          <cx:pt idx="24445">580</cx:pt>
          <cx:pt idx="24446">582</cx:pt>
          <cx:pt idx="24447">582</cx:pt>
          <cx:pt idx="24448">585</cx:pt>
          <cx:pt idx="24449">585</cx:pt>
          <cx:pt idx="24450">590</cx:pt>
          <cx:pt idx="24451">590</cx:pt>
          <cx:pt idx="24452">595</cx:pt>
          <cx:pt idx="24453">595</cx:pt>
          <cx:pt idx="24454">596</cx:pt>
          <cx:pt idx="24455">596</cx:pt>
          <cx:pt idx="24456">600</cx:pt>
          <cx:pt idx="24457">600</cx:pt>
          <cx:pt idx="24458">600</cx:pt>
          <cx:pt idx="24459">600</cx:pt>
          <cx:pt idx="24460">600</cx:pt>
          <cx:pt idx="24461">600</cx:pt>
          <cx:pt idx="24462">600</cx:pt>
          <cx:pt idx="24463">602</cx:pt>
          <cx:pt idx="24464">605</cx:pt>
          <cx:pt idx="24465">605</cx:pt>
          <cx:pt idx="24466">605</cx:pt>
          <cx:pt idx="24467">605</cx:pt>
          <cx:pt idx="24468">605</cx:pt>
          <cx:pt idx="24469">605</cx:pt>
          <cx:pt idx="24470">605</cx:pt>
          <cx:pt idx="24471">605</cx:pt>
          <cx:pt idx="24472">605</cx:pt>
          <cx:pt idx="24473">605</cx:pt>
          <cx:pt idx="24474">610</cx:pt>
          <cx:pt idx="24475">610</cx:pt>
          <cx:pt idx="24476">620</cx:pt>
          <cx:pt idx="24477">620</cx:pt>
          <cx:pt idx="24478">620</cx:pt>
          <cx:pt idx="24479">620</cx:pt>
          <cx:pt idx="24480">620</cx:pt>
          <cx:pt idx="24481">620</cx:pt>
          <cx:pt idx="24482">620</cx:pt>
          <cx:pt idx="24483">620</cx:pt>
          <cx:pt idx="24484">625</cx:pt>
          <cx:pt idx="24485">630</cx:pt>
          <cx:pt idx="24486">630</cx:pt>
          <cx:pt idx="24487">630</cx:pt>
          <cx:pt idx="24488">633</cx:pt>
          <cx:pt idx="24489">640</cx:pt>
          <cx:pt idx="24490">640</cx:pt>
          <cx:pt idx="24491">642</cx:pt>
          <cx:pt idx="24492">642</cx:pt>
          <cx:pt idx="24493">645</cx:pt>
          <cx:pt idx="24494">645</cx:pt>
          <cx:pt idx="24495">650</cx:pt>
          <cx:pt idx="24496">650</cx:pt>
          <cx:pt idx="24497">650</cx:pt>
          <cx:pt idx="24498">655</cx:pt>
          <cx:pt idx="24499">655</cx:pt>
          <cx:pt idx="24500">665</cx:pt>
          <cx:pt idx="24501">685</cx:pt>
          <cx:pt idx="24502">685</cx:pt>
          <cx:pt idx="24503">570</cx:pt>
          <cx:pt idx="24504">570</cx:pt>
          <cx:pt idx="24505">460</cx:pt>
          <cx:pt idx="24506">460</cx:pt>
          <cx:pt idx="24507">470</cx:pt>
          <cx:pt idx="24508">470</cx:pt>
          <cx:pt idx="24509">510</cx:pt>
          <cx:pt idx="24510">510</cx:pt>
          <cx:pt idx="24511">540</cx:pt>
          <cx:pt idx="24512">540</cx:pt>
          <cx:pt idx="24513">580</cx:pt>
          <cx:pt idx="24514">580</cx:pt>
          <cx:pt idx="24515">590</cx:pt>
          <cx:pt idx="24516">600</cx:pt>
          <cx:pt idx="24517">630</cx:pt>
          <cx:pt idx="24518">520</cx:pt>
          <cx:pt idx="24519">520</cx:pt>
          <cx:pt idx="24520">520</cx:pt>
          <cx:pt idx="24521">520</cx:pt>
          <cx:pt idx="24522">540</cx:pt>
          <cx:pt idx="24523">540</cx:pt>
          <cx:pt idx="24524">550</cx:pt>
          <cx:pt idx="24525">550</cx:pt>
          <cx:pt idx="24526">620</cx:pt>
          <cx:pt idx="24527">630</cx:pt>
          <cx:pt idx="24528">500</cx:pt>
          <cx:pt idx="24529">500</cx:pt>
          <cx:pt idx="24530">530</cx:pt>
          <cx:pt idx="24531">560</cx:pt>
          <cx:pt idx="24532">560</cx:pt>
          <cx:pt idx="24533">560</cx:pt>
          <cx:pt idx="24534">560</cx:pt>
          <cx:pt idx="24535">630</cx:pt>
          <cx:pt idx="24536">630</cx:pt>
          <cx:pt idx="24537">530</cx:pt>
          <cx:pt idx="24538">530</cx:pt>
          <cx:pt idx="24539">600</cx:pt>
          <cx:pt idx="24540">600</cx:pt>
          <cx:pt idx="24541">580</cx:pt>
          <cx:pt idx="24542">580</cx:pt>
          <cx:pt idx="24543">620</cx:pt>
          <cx:pt idx="24544">620</cx:pt>
          <cx:pt idx="24545">660</cx:pt>
          <cx:pt idx="24546">500</cx:pt>
          <cx:pt idx="24547">500</cx:pt>
          <cx:pt idx="24548">540</cx:pt>
          <cx:pt idx="24549">540</cx:pt>
          <cx:pt idx="24550">590</cx:pt>
          <cx:pt idx="24551">480</cx:pt>
          <cx:pt idx="24552">480</cx:pt>
          <cx:pt idx="24553">565</cx:pt>
          <cx:pt idx="24554">565</cx:pt>
          <cx:pt idx="24555">590</cx:pt>
          <cx:pt idx="24556">540</cx:pt>
          <cx:pt idx="24557">524</cx:pt>
          <cx:pt idx="24558">560</cx:pt>
          <cx:pt idx="24559">570</cx:pt>
          <cx:pt idx="24560">595</cx:pt>
          <cx:pt idx="24561">618</cx:pt>
          <cx:pt idx="24562">460</cx:pt>
          <cx:pt idx="24563">480</cx:pt>
          <cx:pt idx="24564">480</cx:pt>
          <cx:pt idx="24565">500</cx:pt>
          <cx:pt idx="24566">500</cx:pt>
          <cx:pt idx="24567">525</cx:pt>
          <cx:pt idx="24568">525</cx:pt>
          <cx:pt idx="24569">530</cx:pt>
          <cx:pt idx="24570">530</cx:pt>
          <cx:pt idx="24571">555</cx:pt>
          <cx:pt idx="24572">555</cx:pt>
          <cx:pt idx="24573">560</cx:pt>
          <cx:pt idx="24574">565</cx:pt>
          <cx:pt idx="24575">565</cx:pt>
          <cx:pt idx="24576">590</cx:pt>
          <cx:pt idx="24577">590</cx:pt>
          <cx:pt idx="24578">590</cx:pt>
          <cx:pt idx="24579">590</cx:pt>
          <cx:pt idx="24580">595</cx:pt>
          <cx:pt idx="24581">595</cx:pt>
          <cx:pt idx="24582">602</cx:pt>
          <cx:pt idx="24583">610</cx:pt>
          <cx:pt idx="24584">610</cx:pt>
          <cx:pt idx="24585">619</cx:pt>
          <cx:pt idx="24586">619</cx:pt>
          <cx:pt idx="24587">620</cx:pt>
          <cx:pt idx="24588">635</cx:pt>
          <cx:pt idx="24589">635</cx:pt>
          <cx:pt idx="24590">655</cx:pt>
          <cx:pt idx="24591">655</cx:pt>
          <cx:pt idx="24592">715</cx:pt>
          <cx:pt idx="24593">715</cx:pt>
          <cx:pt idx="24594">570</cx:pt>
          <cx:pt idx="24595">570</cx:pt>
          <cx:pt idx="24596">523</cx:pt>
          <cx:pt idx="24597">523</cx:pt>
          <cx:pt idx="24598">667</cx:pt>
          <cx:pt idx="24599">502</cx:pt>
          <cx:pt idx="24600">502</cx:pt>
          <cx:pt idx="24601">530</cx:pt>
          <cx:pt idx="24602">530</cx:pt>
          <cx:pt idx="24603">611</cx:pt>
          <cx:pt idx="24604">611</cx:pt>
          <cx:pt idx="24605">745</cx:pt>
          <cx:pt idx="24606">745</cx:pt>
          <cx:pt idx="24607">510</cx:pt>
          <cx:pt idx="24608">490</cx:pt>
          <cx:pt idx="24609">510</cx:pt>
          <cx:pt idx="24610">510</cx:pt>
          <cx:pt idx="24611">540</cx:pt>
          <cx:pt idx="24612">549</cx:pt>
          <cx:pt idx="24613">549</cx:pt>
          <cx:pt idx="24614">567</cx:pt>
          <cx:pt idx="24615">568</cx:pt>
          <cx:pt idx="24616">585</cx:pt>
          <cx:pt idx="24617">585</cx:pt>
          <cx:pt idx="24618">586</cx:pt>
          <cx:pt idx="24619">590</cx:pt>
          <cx:pt idx="24620">590</cx:pt>
          <cx:pt idx="24621">590</cx:pt>
          <cx:pt idx="24622">594</cx:pt>
          <cx:pt idx="24623">610</cx:pt>
          <cx:pt idx="24624">610</cx:pt>
          <cx:pt idx="24625">620</cx:pt>
          <cx:pt idx="24626">630</cx:pt>
          <cx:pt idx="24627">630</cx:pt>
          <cx:pt idx="24628">630</cx:pt>
          <cx:pt idx="24629">630</cx:pt>
          <cx:pt idx="24630">570</cx:pt>
          <cx:pt idx="24631">570</cx:pt>
          <cx:pt idx="24632">430</cx:pt>
          <cx:pt idx="24633">450</cx:pt>
          <cx:pt idx="24634">470</cx:pt>
          <cx:pt idx="24635">470</cx:pt>
          <cx:pt idx="24636">470</cx:pt>
          <cx:pt idx="24637">470</cx:pt>
          <cx:pt idx="24638">470</cx:pt>
          <cx:pt idx="24639">480</cx:pt>
          <cx:pt idx="24640">480</cx:pt>
          <cx:pt idx="24641">480</cx:pt>
          <cx:pt idx="24642">480</cx:pt>
          <cx:pt idx="24643">480</cx:pt>
          <cx:pt idx="24644">490</cx:pt>
          <cx:pt idx="24645">490</cx:pt>
          <cx:pt idx="24646">500</cx:pt>
          <cx:pt idx="24647">500</cx:pt>
          <cx:pt idx="24648">500</cx:pt>
          <cx:pt idx="24649">510</cx:pt>
          <cx:pt idx="24650">510</cx:pt>
          <cx:pt idx="24651">510</cx:pt>
          <cx:pt idx="24652">510</cx:pt>
          <cx:pt idx="24653">510</cx:pt>
          <cx:pt idx="24654">520</cx:pt>
          <cx:pt idx="24655">520</cx:pt>
          <cx:pt idx="24656">520</cx:pt>
          <cx:pt idx="24657">520</cx:pt>
          <cx:pt idx="24658">520</cx:pt>
          <cx:pt idx="24659">530</cx:pt>
          <cx:pt idx="24660">530</cx:pt>
          <cx:pt idx="24661">530</cx:pt>
          <cx:pt idx="24662">530</cx:pt>
          <cx:pt idx="24663">530</cx:pt>
          <cx:pt idx="24664">530</cx:pt>
          <cx:pt idx="24665">530</cx:pt>
          <cx:pt idx="24666">530</cx:pt>
          <cx:pt idx="24667">530</cx:pt>
          <cx:pt idx="24668">540</cx:pt>
          <cx:pt idx="24669">540</cx:pt>
          <cx:pt idx="24670">540</cx:pt>
          <cx:pt idx="24671">540</cx:pt>
          <cx:pt idx="24672">540</cx:pt>
          <cx:pt idx="24673">540</cx:pt>
          <cx:pt idx="24674">540</cx:pt>
          <cx:pt idx="24675">540</cx:pt>
          <cx:pt idx="24676">540</cx:pt>
          <cx:pt idx="24677">540</cx:pt>
          <cx:pt idx="24678">540</cx:pt>
          <cx:pt idx="24679">540</cx:pt>
          <cx:pt idx="24680">540</cx:pt>
          <cx:pt idx="24681">540</cx:pt>
          <cx:pt idx="24682">540</cx:pt>
          <cx:pt idx="24683">550</cx:pt>
          <cx:pt idx="24684">550</cx:pt>
          <cx:pt idx="24685">550</cx:pt>
          <cx:pt idx="24686">550</cx:pt>
          <cx:pt idx="24687">550</cx:pt>
          <cx:pt idx="24688">550</cx:pt>
          <cx:pt idx="24689">550</cx:pt>
          <cx:pt idx="24690">550</cx:pt>
          <cx:pt idx="24691">550</cx:pt>
          <cx:pt idx="24692">550</cx:pt>
          <cx:pt idx="24693">550</cx:pt>
          <cx:pt idx="24694">560</cx:pt>
          <cx:pt idx="24695">560</cx:pt>
          <cx:pt idx="24696">560</cx:pt>
          <cx:pt idx="24697">560</cx:pt>
          <cx:pt idx="24698">560</cx:pt>
          <cx:pt idx="24699">560</cx:pt>
          <cx:pt idx="24700">560</cx:pt>
          <cx:pt idx="24701">560</cx:pt>
          <cx:pt idx="24702">570</cx:pt>
          <cx:pt idx="24703">570</cx:pt>
          <cx:pt idx="24704">570</cx:pt>
          <cx:pt idx="24705">570</cx:pt>
          <cx:pt idx="24706">570</cx:pt>
          <cx:pt idx="24707">570</cx:pt>
          <cx:pt idx="24708">570</cx:pt>
          <cx:pt idx="24709">570</cx:pt>
          <cx:pt idx="24710">570</cx:pt>
          <cx:pt idx="24711">570</cx:pt>
          <cx:pt idx="24712">570</cx:pt>
          <cx:pt idx="24713">570</cx:pt>
          <cx:pt idx="24714">570</cx:pt>
          <cx:pt idx="24715">570</cx:pt>
          <cx:pt idx="24716">580</cx:pt>
          <cx:pt idx="24717">580</cx:pt>
          <cx:pt idx="24718">580</cx:pt>
          <cx:pt idx="24719">580</cx:pt>
          <cx:pt idx="24720">580</cx:pt>
          <cx:pt idx="24721">580</cx:pt>
          <cx:pt idx="24722">580</cx:pt>
          <cx:pt idx="24723">580</cx:pt>
          <cx:pt idx="24724">580</cx:pt>
          <cx:pt idx="24725">580</cx:pt>
          <cx:pt idx="24726">580</cx:pt>
          <cx:pt idx="24727">580</cx:pt>
          <cx:pt idx="24728">590</cx:pt>
          <cx:pt idx="24729">590</cx:pt>
          <cx:pt idx="24730">590</cx:pt>
          <cx:pt idx="24731">590</cx:pt>
          <cx:pt idx="24732">590</cx:pt>
          <cx:pt idx="24733">600</cx:pt>
          <cx:pt idx="24734">600</cx:pt>
          <cx:pt idx="24735">600</cx:pt>
          <cx:pt idx="24736">600</cx:pt>
          <cx:pt idx="24737">600</cx:pt>
          <cx:pt idx="24738">600</cx:pt>
          <cx:pt idx="24739">600</cx:pt>
          <cx:pt idx="24740">600</cx:pt>
          <cx:pt idx="24741">610</cx:pt>
          <cx:pt idx="24742">610</cx:pt>
          <cx:pt idx="24743">610</cx:pt>
          <cx:pt idx="24744">610</cx:pt>
          <cx:pt idx="24745">610</cx:pt>
          <cx:pt idx="24746">610</cx:pt>
          <cx:pt idx="24747">620</cx:pt>
          <cx:pt idx="24748">620</cx:pt>
          <cx:pt idx="24749">620</cx:pt>
          <cx:pt idx="24750">620</cx:pt>
          <cx:pt idx="24751">620</cx:pt>
          <cx:pt idx="24752">620</cx:pt>
          <cx:pt idx="24753">620</cx:pt>
          <cx:pt idx="24754">620</cx:pt>
          <cx:pt idx="24755">620</cx:pt>
          <cx:pt idx="24756">630</cx:pt>
          <cx:pt idx="24757">630</cx:pt>
          <cx:pt idx="24758">640</cx:pt>
          <cx:pt idx="24759">640</cx:pt>
          <cx:pt idx="24760">640</cx:pt>
          <cx:pt idx="24761">650</cx:pt>
          <cx:pt idx="24762">660</cx:pt>
          <cx:pt idx="24763">680</cx:pt>
          <cx:pt idx="24764">640</cx:pt>
          <cx:pt idx="24765">480</cx:pt>
          <cx:pt idx="24766">500</cx:pt>
          <cx:pt idx="24767">530</cx:pt>
          <cx:pt idx="24768">610</cx:pt>
          <cx:pt idx="24769">600</cx:pt>
          <cx:pt idx="24770">600</cx:pt>
          <cx:pt idx="24771">490</cx:pt>
          <cx:pt idx="24772">530</cx:pt>
          <cx:pt idx="24773">540</cx:pt>
          <cx:pt idx="24774">540</cx:pt>
          <cx:pt idx="24775">560</cx:pt>
          <cx:pt idx="24776">560</cx:pt>
          <cx:pt idx="24777">560</cx:pt>
          <cx:pt idx="24778">580</cx:pt>
          <cx:pt idx="24779">580</cx:pt>
          <cx:pt idx="24780">600</cx:pt>
          <cx:pt idx="24781">610</cx:pt>
          <cx:pt idx="24782">620</cx:pt>
          <cx:pt idx="24783">650</cx:pt>
          <cx:pt idx="24784">500</cx:pt>
          <cx:pt idx="24785">500</cx:pt>
          <cx:pt idx="24786">540</cx:pt>
          <cx:pt idx="24787">550</cx:pt>
          <cx:pt idx="24788">550</cx:pt>
          <cx:pt idx="24789">560</cx:pt>
          <cx:pt idx="24790">560</cx:pt>
          <cx:pt idx="24791">570</cx:pt>
          <cx:pt idx="24792">580</cx:pt>
          <cx:pt idx="24793">580</cx:pt>
          <cx:pt idx="24794">600</cx:pt>
          <cx:pt idx="24795">600</cx:pt>
          <cx:pt idx="24796">600</cx:pt>
          <cx:pt idx="24797">610</cx:pt>
          <cx:pt idx="24798">610</cx:pt>
          <cx:pt idx="24799">620</cx:pt>
          <cx:pt idx="24800">620</cx:pt>
          <cx:pt idx="24801">650</cx:pt>
          <cx:pt idx="24802">650</cx:pt>
          <cx:pt idx="24803">650</cx:pt>
          <cx:pt idx="24804">700</cx:pt>
          <cx:pt idx="24805">620</cx:pt>
          <cx:pt idx="24806">620</cx:pt>
          <cx:pt idx="24807">590</cx:pt>
          <cx:pt idx="24808">590</cx:pt>
          <cx:pt idx="24809">500</cx:pt>
          <cx:pt idx="24810">585</cx:pt>
          <cx:pt idx="24811">585</cx:pt>
          <cx:pt idx="24812">635</cx:pt>
          <cx:pt idx="24813">490</cx:pt>
          <cx:pt idx="24814">500</cx:pt>
          <cx:pt idx="24815">500</cx:pt>
          <cx:pt idx="24816">520</cx:pt>
          <cx:pt idx="24817">530</cx:pt>
          <cx:pt idx="24818">530</cx:pt>
          <cx:pt idx="24819">540</cx:pt>
          <cx:pt idx="24820">560</cx:pt>
          <cx:pt idx="24821">560</cx:pt>
          <cx:pt idx="24822">560</cx:pt>
          <cx:pt idx="24823">570</cx:pt>
          <cx:pt idx="24824">570</cx:pt>
          <cx:pt idx="24825">570</cx:pt>
          <cx:pt idx="24826">570</cx:pt>
          <cx:pt idx="24827">570</cx:pt>
          <cx:pt idx="24828">580</cx:pt>
          <cx:pt idx="24829">590</cx:pt>
          <cx:pt idx="24830">590</cx:pt>
          <cx:pt idx="24831">600</cx:pt>
          <cx:pt idx="24832">600</cx:pt>
          <cx:pt idx="24833">600</cx:pt>
          <cx:pt idx="24834">600</cx:pt>
          <cx:pt idx="24835">610</cx:pt>
          <cx:pt idx="24836">630</cx:pt>
          <cx:pt idx="24837">630</cx:pt>
          <cx:pt idx="24838">630</cx:pt>
          <cx:pt idx="24839">630</cx:pt>
          <cx:pt idx="24840">640</cx:pt>
          <cx:pt idx="24841">650</cx:pt>
          <cx:pt idx="24842">650</cx:pt>
          <cx:pt idx="24843">670</cx:pt>
          <cx:pt idx="24844">670</cx:pt>
          <cx:pt idx="24845">680</cx:pt>
          <cx:pt idx="24846">710</cx:pt>
          <cx:pt idx="24847">710</cx:pt>
          <cx:pt idx="24848">660</cx:pt>
          <cx:pt idx="24849">505</cx:pt>
          <cx:pt idx="24850">510</cx:pt>
          <cx:pt idx="24851">510</cx:pt>
          <cx:pt idx="24852">530</cx:pt>
          <cx:pt idx="24853">530</cx:pt>
          <cx:pt idx="24854">545</cx:pt>
          <cx:pt idx="24855">545</cx:pt>
          <cx:pt idx="24856">560</cx:pt>
          <cx:pt idx="24857">560</cx:pt>
          <cx:pt idx="24858">570</cx:pt>
          <cx:pt idx="24859">570</cx:pt>
          <cx:pt idx="24860">470</cx:pt>
          <cx:pt idx="24861">490</cx:pt>
          <cx:pt idx="24862">560</cx:pt>
          <cx:pt idx="24863">560</cx:pt>
          <cx:pt idx="24864">560</cx:pt>
          <cx:pt idx="24865">560</cx:pt>
          <cx:pt idx="24866">570</cx:pt>
          <cx:pt idx="24867">570</cx:pt>
          <cx:pt idx="24868">600</cx:pt>
          <cx:pt idx="24869">610</cx:pt>
          <cx:pt idx="24870">610</cx:pt>
          <cx:pt idx="24871">610</cx:pt>
          <cx:pt idx="24872">640</cx:pt>
          <cx:pt idx="24873">670</cx:pt>
          <cx:pt idx="24874">620</cx:pt>
          <cx:pt idx="24875">620</cx:pt>
          <cx:pt idx="24876">490</cx:pt>
          <cx:pt idx="24877">525</cx:pt>
          <cx:pt idx="24878">533</cx:pt>
          <cx:pt idx="24879">533</cx:pt>
          <cx:pt idx="24880">540</cx:pt>
          <cx:pt idx="24881">540</cx:pt>
          <cx:pt idx="24882">540</cx:pt>
          <cx:pt idx="24883">540</cx:pt>
          <cx:pt idx="24884">540</cx:pt>
          <cx:pt idx="24885">540</cx:pt>
          <cx:pt idx="24886">560</cx:pt>
          <cx:pt idx="24887">560</cx:pt>
          <cx:pt idx="24888">560</cx:pt>
          <cx:pt idx="24889">560</cx:pt>
          <cx:pt idx="24890">560</cx:pt>
          <cx:pt idx="24891">560</cx:pt>
          <cx:pt idx="24892">560</cx:pt>
          <cx:pt idx="24893">570</cx:pt>
          <cx:pt idx="24894">570</cx:pt>
          <cx:pt idx="24895">590</cx:pt>
          <cx:pt idx="24896">590</cx:pt>
          <cx:pt idx="24897">600</cx:pt>
          <cx:pt idx="24898">600</cx:pt>
          <cx:pt idx="24899">603</cx:pt>
          <cx:pt idx="24900">603</cx:pt>
          <cx:pt idx="24901">610</cx:pt>
          <cx:pt idx="24902">612</cx:pt>
          <cx:pt idx="24903">612</cx:pt>
          <cx:pt idx="24904">620</cx:pt>
          <cx:pt idx="24905">620</cx:pt>
          <cx:pt idx="24906">625</cx:pt>
          <cx:pt idx="24907">625</cx:pt>
          <cx:pt idx="24908">645</cx:pt>
          <cx:pt idx="24909">645</cx:pt>
          <cx:pt idx="24910">645</cx:pt>
          <cx:pt idx="24911">540</cx:pt>
          <cx:pt idx="24912">540</cx:pt>
          <cx:pt idx="24913">560</cx:pt>
          <cx:pt idx="24914">560</cx:pt>
          <cx:pt idx="24915">640</cx:pt>
          <cx:pt idx="24916">640</cx:pt>
          <cx:pt idx="24917">400</cx:pt>
          <cx:pt idx="24918">400</cx:pt>
          <cx:pt idx="24919">570</cx:pt>
          <cx:pt idx="24920">620</cx:pt>
          <cx:pt idx="24921">620</cx:pt>
          <cx:pt idx="24922">450</cx:pt>
          <cx:pt idx="24923">450</cx:pt>
          <cx:pt idx="24924">500</cx:pt>
          <cx:pt idx="24925">500</cx:pt>
          <cx:pt idx="24926">510</cx:pt>
          <cx:pt idx="24927">510</cx:pt>
          <cx:pt idx="24928">600</cx:pt>
          <cx:pt idx="24929">600</cx:pt>
          <cx:pt idx="24930">530</cx:pt>
          <cx:pt idx="24931">530</cx:pt>
          <cx:pt idx="24932">490</cx:pt>
          <cx:pt idx="24933">580</cx:pt>
          <cx:pt idx="24934">525</cx:pt>
          <cx:pt idx="24935">560</cx:pt>
          <cx:pt idx="24936">560</cx:pt>
          <cx:pt idx="24937">585</cx:pt>
          <cx:pt idx="24938">585</cx:pt>
          <cx:pt idx="24939">600</cx:pt>
          <cx:pt idx="24940">600</cx:pt>
          <cx:pt idx="24941">600</cx:pt>
          <cx:pt idx="24942">600</cx:pt>
          <cx:pt idx="24943">490</cx:pt>
          <cx:pt idx="24944">490</cx:pt>
          <cx:pt idx="24945">590</cx:pt>
          <cx:pt idx="24946">590</cx:pt>
          <cx:pt idx="24947">435</cx:pt>
          <cx:pt idx="24948">435</cx:pt>
          <cx:pt idx="24949">485</cx:pt>
          <cx:pt idx="24950">485</cx:pt>
          <cx:pt idx="24951">550</cx:pt>
          <cx:pt idx="24952">550</cx:pt>
          <cx:pt idx="24953">610</cx:pt>
          <cx:pt idx="24954">610</cx:pt>
          <cx:pt idx="24955">515</cx:pt>
          <cx:pt idx="24956">515</cx:pt>
          <cx:pt idx="24957">530</cx:pt>
          <cx:pt idx="24958">530</cx:pt>
          <cx:pt idx="24959">540</cx:pt>
          <cx:pt idx="24960">575</cx:pt>
          <cx:pt idx="24961">575</cx:pt>
          <cx:pt idx="24962">590</cx:pt>
          <cx:pt idx="24963">590</cx:pt>
          <cx:pt idx="24964">620</cx:pt>
          <cx:pt idx="24965">620</cx:pt>
          <cx:pt idx="24966">530</cx:pt>
          <cx:pt idx="24967">550</cx:pt>
          <cx:pt idx="24968">550</cx:pt>
          <cx:pt idx="24969">480</cx:pt>
          <cx:pt idx="24970">480</cx:pt>
          <cx:pt idx="24971">595</cx:pt>
          <cx:pt idx="24972">595</cx:pt>
          <cx:pt idx="24973">598</cx:pt>
          <cx:pt idx="24974">607</cx:pt>
          <cx:pt idx="24975">607</cx:pt>
          <cx:pt idx="24976">610</cx:pt>
          <cx:pt idx="24977">610</cx:pt>
          <cx:pt idx="24978">610</cx:pt>
          <cx:pt idx="24979">610</cx:pt>
          <cx:pt idx="24980">620</cx:pt>
          <cx:pt idx="24981">620</cx:pt>
          <cx:pt idx="24982">620</cx:pt>
          <cx:pt idx="24983">620</cx:pt>
          <cx:pt idx="24984">630</cx:pt>
          <cx:pt idx="24985">630</cx:pt>
          <cx:pt idx="24986">630</cx:pt>
          <cx:pt idx="24987">633</cx:pt>
          <cx:pt idx="24988">662</cx:pt>
          <cx:pt idx="24989">662</cx:pt>
          <cx:pt idx="24990">690</cx:pt>
          <cx:pt idx="24991">690</cx:pt>
          <cx:pt idx="24992">510</cx:pt>
          <cx:pt idx="24993">510</cx:pt>
          <cx:pt idx="24994">540</cx:pt>
          <cx:pt idx="24995">540</cx:pt>
          <cx:pt idx="24996">420</cx:pt>
          <cx:pt idx="24997">440</cx:pt>
          <cx:pt idx="24998">450</cx:pt>
          <cx:pt idx="24999">450</cx:pt>
          <cx:pt idx="25000">460</cx:pt>
          <cx:pt idx="25001">460</cx:pt>
          <cx:pt idx="25002">490</cx:pt>
          <cx:pt idx="25003">490</cx:pt>
          <cx:pt idx="25004">490</cx:pt>
          <cx:pt idx="25005">490</cx:pt>
          <cx:pt idx="25006">500</cx:pt>
          <cx:pt idx="25007">500</cx:pt>
          <cx:pt idx="25008">500</cx:pt>
          <cx:pt idx="25009">500</cx:pt>
          <cx:pt idx="25010">500</cx:pt>
          <cx:pt idx="25011">510</cx:pt>
          <cx:pt idx="25012">510</cx:pt>
          <cx:pt idx="25013">510</cx:pt>
          <cx:pt idx="25014">510</cx:pt>
          <cx:pt idx="25015">510</cx:pt>
          <cx:pt idx="25016">520</cx:pt>
          <cx:pt idx="25017">520</cx:pt>
          <cx:pt idx="25018">520</cx:pt>
          <cx:pt idx="25019">520</cx:pt>
          <cx:pt idx="25020">520</cx:pt>
          <cx:pt idx="25021">520</cx:pt>
          <cx:pt idx="25022">530</cx:pt>
          <cx:pt idx="25023">530</cx:pt>
          <cx:pt idx="25024">530</cx:pt>
          <cx:pt idx="25025">530</cx:pt>
          <cx:pt idx="25026">530</cx:pt>
          <cx:pt idx="25027">530</cx:pt>
          <cx:pt idx="25028">530</cx:pt>
          <cx:pt idx="25029">530</cx:pt>
          <cx:pt idx="25030">530</cx:pt>
          <cx:pt idx="25031">530</cx:pt>
          <cx:pt idx="25032">530</cx:pt>
          <cx:pt idx="25033">540</cx:pt>
          <cx:pt idx="25034">540</cx:pt>
          <cx:pt idx="25035">540</cx:pt>
          <cx:pt idx="25036">540</cx:pt>
          <cx:pt idx="25037">540</cx:pt>
          <cx:pt idx="25038">540</cx:pt>
          <cx:pt idx="25039">540</cx:pt>
          <cx:pt idx="25040">550</cx:pt>
          <cx:pt idx="25041">550</cx:pt>
          <cx:pt idx="25042">550</cx:pt>
          <cx:pt idx="25043">550</cx:pt>
          <cx:pt idx="25044">550</cx:pt>
          <cx:pt idx="25045">550</cx:pt>
          <cx:pt idx="25046">550</cx:pt>
          <cx:pt idx="25047">560</cx:pt>
          <cx:pt idx="25048">560</cx:pt>
          <cx:pt idx="25049">560</cx:pt>
          <cx:pt idx="25050">560</cx:pt>
          <cx:pt idx="25051">560</cx:pt>
          <cx:pt idx="25052">580</cx:pt>
          <cx:pt idx="25053">580</cx:pt>
          <cx:pt idx="25054">580</cx:pt>
          <cx:pt idx="25055">580</cx:pt>
          <cx:pt idx="25056">580</cx:pt>
          <cx:pt idx="25057">580</cx:pt>
          <cx:pt idx="25058">590</cx:pt>
          <cx:pt idx="25059">590</cx:pt>
          <cx:pt idx="25060">590</cx:pt>
          <cx:pt idx="25061">590</cx:pt>
          <cx:pt idx="25062">590</cx:pt>
          <cx:pt idx="25063">590</cx:pt>
          <cx:pt idx="25064">590</cx:pt>
          <cx:pt idx="25065">600</cx:pt>
          <cx:pt idx="25066">600</cx:pt>
          <cx:pt idx="25067">630</cx:pt>
          <cx:pt idx="25068">630</cx:pt>
          <cx:pt idx="25069">630</cx:pt>
          <cx:pt idx="25070">630</cx:pt>
          <cx:pt idx="25071">630</cx:pt>
          <cx:pt idx="25072">640</cx:pt>
          <cx:pt idx="25073">640</cx:pt>
          <cx:pt idx="25074">660</cx:pt>
          <cx:pt idx="25075">660</cx:pt>
          <cx:pt idx="25076">420</cx:pt>
          <cx:pt idx="25077">460</cx:pt>
          <cx:pt idx="25078">460</cx:pt>
          <cx:pt idx="25079">510</cx:pt>
          <cx:pt idx="25080">510</cx:pt>
          <cx:pt idx="25081">520</cx:pt>
          <cx:pt idx="25082">540</cx:pt>
          <cx:pt idx="25083">540</cx:pt>
          <cx:pt idx="25084">570</cx:pt>
          <cx:pt idx="25085">570</cx:pt>
          <cx:pt idx="25086">570</cx:pt>
          <cx:pt idx="25087">580</cx:pt>
          <cx:pt idx="25088">580</cx:pt>
          <cx:pt idx="25089">580</cx:pt>
          <cx:pt idx="25090">620</cx:pt>
          <cx:pt idx="25091">620</cx:pt>
          <cx:pt idx="25092">610</cx:pt>
          <cx:pt idx="25093">450</cx:pt>
          <cx:pt idx="25094">530</cx:pt>
          <cx:pt idx="25095">560</cx:pt>
          <cx:pt idx="25096">580</cx:pt>
          <cx:pt idx="25097">600</cx:pt>
          <cx:pt idx="25098">600</cx:pt>
          <cx:pt idx="25099">480</cx:pt>
          <cx:pt idx="25100">490</cx:pt>
          <cx:pt idx="25101">500</cx:pt>
          <cx:pt idx="25102">500</cx:pt>
          <cx:pt idx="25103">530</cx:pt>
          <cx:pt idx="25104">560</cx:pt>
          <cx:pt idx="25105">570</cx:pt>
          <cx:pt idx="25106">570</cx:pt>
          <cx:pt idx="25107">600</cx:pt>
          <cx:pt idx="25108">620</cx:pt>
          <cx:pt idx="25109">520</cx:pt>
          <cx:pt idx="25110">590</cx:pt>
          <cx:pt idx="25111">590</cx:pt>
          <cx:pt idx="25112">530</cx:pt>
          <cx:pt idx="25113">450</cx:pt>
          <cx:pt idx="25114">470</cx:pt>
          <cx:pt idx="25115">480</cx:pt>
          <cx:pt idx="25116">490</cx:pt>
          <cx:pt idx="25117">500</cx:pt>
          <cx:pt idx="25118">500</cx:pt>
          <cx:pt idx="25119">520</cx:pt>
          <cx:pt idx="25120">520</cx:pt>
          <cx:pt idx="25121">520</cx:pt>
          <cx:pt idx="25122">520</cx:pt>
          <cx:pt idx="25123">530</cx:pt>
          <cx:pt idx="25124">540</cx:pt>
          <cx:pt idx="25125">540</cx:pt>
          <cx:pt idx="25126">540</cx:pt>
          <cx:pt idx="25127">540</cx:pt>
          <cx:pt idx="25128">540</cx:pt>
          <cx:pt idx="25129">540</cx:pt>
          <cx:pt idx="25130">550</cx:pt>
          <cx:pt idx="25131">550</cx:pt>
          <cx:pt idx="25132">560</cx:pt>
          <cx:pt idx="25133">560</cx:pt>
          <cx:pt idx="25134">560</cx:pt>
          <cx:pt idx="25135">560</cx:pt>
          <cx:pt idx="25136">560</cx:pt>
          <cx:pt idx="25137">570</cx:pt>
          <cx:pt idx="25138">570</cx:pt>
          <cx:pt idx="25139">570</cx:pt>
          <cx:pt idx="25140">570</cx:pt>
          <cx:pt idx="25141">580</cx:pt>
          <cx:pt idx="25142">580</cx:pt>
          <cx:pt idx="25143">590</cx:pt>
          <cx:pt idx="25144">590</cx:pt>
          <cx:pt idx="25145">590</cx:pt>
          <cx:pt idx="25146">590</cx:pt>
          <cx:pt idx="25147">590</cx:pt>
          <cx:pt idx="25148">600</cx:pt>
          <cx:pt idx="25149">610</cx:pt>
          <cx:pt idx="25150">610</cx:pt>
          <cx:pt idx="25151">620</cx:pt>
          <cx:pt idx="25152">620</cx:pt>
          <cx:pt idx="25153">630</cx:pt>
          <cx:pt idx="25154">630</cx:pt>
          <cx:pt idx="25155">630</cx:pt>
          <cx:pt idx="25156">650</cx:pt>
          <cx:pt idx="25157">630</cx:pt>
          <cx:pt idx="25158">630</cx:pt>
          <cx:pt idx="25159">590</cx:pt>
          <cx:pt idx="25160">650</cx:pt>
          <cx:pt idx="25161">610</cx:pt>
          <cx:pt idx="25162">681</cx:pt>
          <cx:pt idx="25163">590</cx:pt>
          <cx:pt idx="25164">540</cx:pt>
          <cx:pt idx="25165">405</cx:pt>
          <cx:pt idx="25166">530</cx:pt>
          <cx:pt idx="25167">570</cx:pt>
          <cx:pt idx="25168">560</cx:pt>
          <cx:pt idx="25169">630</cx:pt>
          <cx:pt idx="25170">615</cx:pt>
          <cx:pt idx="25171">645</cx:pt>
          <cx:pt idx="25172">625</cx:pt>
          <cx:pt idx="25173">535</cx:pt>
          <cx:pt idx="25174">550</cx:pt>
          <cx:pt idx="25175">540</cx:pt>
          <cx:pt idx="25176">600</cx:pt>
          <cx:pt idx="25177">530</cx:pt>
          <cx:pt idx="25178">610</cx:pt>
          <cx:pt idx="25179">585</cx:pt>
          <cx:pt idx="25180">855</cx:pt>
          <cx:pt idx="25181">610</cx:pt>
          <cx:pt idx="25182">620</cx:pt>
          <cx:pt idx="25183">585</cx:pt>
          <cx:pt idx="25184">630</cx:pt>
          <cx:pt idx="25185">645</cx:pt>
          <cx:pt idx="25186">590</cx:pt>
          <cx:pt idx="25187">730</cx:pt>
          <cx:pt idx="25188">520</cx:pt>
          <cx:pt idx="25189">670</cx:pt>
          <cx:pt idx="25190">580</cx:pt>
          <cx:pt idx="25191">550</cx:pt>
          <cx:pt idx="25192">580</cx:pt>
          <cx:pt idx="25193">580</cx:pt>
          <cx:pt idx="25194">560</cx:pt>
          <cx:pt idx="25195">560</cx:pt>
          <cx:pt idx="25196">550</cx:pt>
          <cx:pt idx="25197">590</cx:pt>
          <cx:pt idx="25198">560</cx:pt>
          <cx:pt idx="25199">650</cx:pt>
          <cx:pt idx="25200">610</cx:pt>
          <cx:pt idx="25201">540</cx:pt>
          <cx:pt idx="25202">630</cx:pt>
          <cx:pt idx="25203">590</cx:pt>
          <cx:pt idx="25204">520</cx:pt>
          <cx:pt idx="25205">610</cx:pt>
          <cx:pt idx="25206">590</cx:pt>
          <cx:pt idx="25207">550</cx:pt>
          <cx:pt idx="25208">525</cx:pt>
          <cx:pt idx="25209">550</cx:pt>
          <cx:pt idx="25210">360</cx:pt>
          <cx:pt idx="25211">540</cx:pt>
          <cx:pt idx="25212">620</cx:pt>
          <cx:pt idx="25213">568</cx:pt>
          <cx:pt idx="25214">550</cx:pt>
          <cx:pt idx="25215">568</cx:pt>
          <cx:pt idx="25216">627</cx:pt>
          <cx:pt idx="25217">575</cx:pt>
          <cx:pt idx="25218">595</cx:pt>
          <cx:pt idx="25219">545</cx:pt>
          <cx:pt idx="25220">625</cx:pt>
          <cx:pt idx="25221">610</cx:pt>
          <cx:pt idx="25222">640</cx:pt>
          <cx:pt idx="25223">635</cx:pt>
          <cx:pt idx="25224">550</cx:pt>
          <cx:pt idx="25225">635</cx:pt>
          <cx:pt idx="25226">605</cx:pt>
          <cx:pt idx="25227">605</cx:pt>
          <cx:pt idx="25228">540</cx:pt>
          <cx:pt idx="25229">670</cx:pt>
          <cx:pt idx="25230">605</cx:pt>
          <cx:pt idx="25231">530</cx:pt>
          <cx:pt idx="25232">580</cx:pt>
          <cx:pt idx="25233">820</cx:pt>
          <cx:pt idx="25234">640</cx:pt>
          <cx:pt idx="25235">540</cx:pt>
          <cx:pt idx="25236">560</cx:pt>
          <cx:pt idx="25237">609</cx:pt>
          <cx:pt idx="25238">651</cx:pt>
          <cx:pt idx="25239">590</cx:pt>
          <cx:pt idx="25240">600</cx:pt>
          <cx:pt idx="25241">630</cx:pt>
          <cx:pt idx="25242">610</cx:pt>
          <cx:pt idx="25243">600</cx:pt>
          <cx:pt idx="25244">620</cx:pt>
          <cx:pt idx="25245">630</cx:pt>
          <cx:pt idx="25246">670</cx:pt>
          <cx:pt idx="25247">624</cx:pt>
          <cx:pt idx="25248">580</cx:pt>
          <cx:pt idx="25249">600</cx:pt>
          <cx:pt idx="25250">537</cx:pt>
          <cx:pt idx="25251">600</cx:pt>
          <cx:pt idx="25252">680</cx:pt>
          <cx:pt idx="25253">690</cx:pt>
          <cx:pt idx="25254">635</cx:pt>
          <cx:pt idx="25255">605</cx:pt>
          <cx:pt idx="25256">640</cx:pt>
          <cx:pt idx="25257">600</cx:pt>
          <cx:pt idx="25258">621</cx:pt>
          <cx:pt idx="25259">590</cx:pt>
          <cx:pt idx="25260">550</cx:pt>
          <cx:pt idx="25261">500</cx:pt>
          <cx:pt idx="25262">610</cx:pt>
          <cx:pt idx="25263">580</cx:pt>
          <cx:pt idx="25264">640</cx:pt>
          <cx:pt idx="25265">560</cx:pt>
          <cx:pt idx="25266">610</cx:pt>
          <cx:pt idx="25267">540</cx:pt>
          <cx:pt idx="25268">630</cx:pt>
          <cx:pt idx="25269">620</cx:pt>
          <cx:pt idx="25270">550</cx:pt>
          <cx:pt idx="25271">600</cx:pt>
          <cx:pt idx="25272">560</cx:pt>
          <cx:pt idx="25273">550</cx:pt>
          <cx:pt idx="25274">580</cx:pt>
          <cx:pt idx="25275">570</cx:pt>
          <cx:pt idx="25276">560</cx:pt>
          <cx:pt idx="25277">610</cx:pt>
          <cx:pt idx="25278">610</cx:pt>
          <cx:pt idx="25279">580</cx:pt>
          <cx:pt idx="25280">610</cx:pt>
          <cx:pt idx="25281">550</cx:pt>
          <cx:pt idx="25282">600</cx:pt>
          <cx:pt idx="25283">600</cx:pt>
          <cx:pt idx="25284">520</cx:pt>
          <cx:pt idx="25285">640</cx:pt>
          <cx:pt idx="25286">640</cx:pt>
          <cx:pt idx="25287">530</cx:pt>
          <cx:pt idx="25288">460</cx:pt>
          <cx:pt idx="25289">630</cx:pt>
          <cx:pt idx="25290">550</cx:pt>
          <cx:pt idx="25291">710</cx:pt>
          <cx:pt idx="25292">630</cx:pt>
          <cx:pt idx="25293">490</cx:pt>
          <cx:pt idx="25294">540</cx:pt>
          <cx:pt idx="25295">580</cx:pt>
          <cx:pt idx="25296">580</cx:pt>
          <cx:pt idx="25297">570</cx:pt>
          <cx:pt idx="25298">570</cx:pt>
          <cx:pt idx="25299">580</cx:pt>
          <cx:pt idx="25300">600</cx:pt>
          <cx:pt idx="25301">550</cx:pt>
          <cx:pt idx="25302">600</cx:pt>
          <cx:pt idx="25303">540</cx:pt>
          <cx:pt idx="25304">610</cx:pt>
          <cx:pt idx="25305">640</cx:pt>
          <cx:pt idx="25306">470</cx:pt>
          <cx:pt idx="25307">620</cx:pt>
          <cx:pt idx="25308">620</cx:pt>
          <cx:pt idx="25309">570</cx:pt>
          <cx:pt idx="25310">600</cx:pt>
          <cx:pt idx="25311">610</cx:pt>
          <cx:pt idx="25312">640</cx:pt>
          <cx:pt idx="25313">580</cx:pt>
          <cx:pt idx="25314">560</cx:pt>
          <cx:pt idx="25315">540</cx:pt>
          <cx:pt idx="25316">540</cx:pt>
          <cx:pt idx="25317">580</cx:pt>
          <cx:pt idx="25318">550</cx:pt>
          <cx:pt idx="25319">630</cx:pt>
          <cx:pt idx="25320">580</cx:pt>
          <cx:pt idx="25321">510</cx:pt>
          <cx:pt idx="25322">630</cx:pt>
          <cx:pt idx="25323">630</cx:pt>
          <cx:pt idx="25324">530</cx:pt>
          <cx:pt idx="25325">590</cx:pt>
          <cx:pt idx="25326">620</cx:pt>
          <cx:pt idx="25327">640</cx:pt>
          <cx:pt idx="25328">530</cx:pt>
          <cx:pt idx="25329">560</cx:pt>
          <cx:pt idx="25330">610</cx:pt>
          <cx:pt idx="25331">630</cx:pt>
          <cx:pt idx="25332">630</cx:pt>
          <cx:pt idx="25333">630</cx:pt>
          <cx:pt idx="25334">620</cx:pt>
          <cx:pt idx="25335">670</cx:pt>
          <cx:pt idx="25336">620</cx:pt>
          <cx:pt idx="25337">510</cx:pt>
          <cx:pt idx="25338">595</cx:pt>
          <cx:pt idx="25339">560</cx:pt>
          <cx:pt idx="25340">580</cx:pt>
          <cx:pt idx="25341">600</cx:pt>
          <cx:pt idx="25342">600</cx:pt>
          <cx:pt idx="25343">580</cx:pt>
          <cx:pt idx="25344">590</cx:pt>
          <cx:pt idx="25345">620</cx:pt>
          <cx:pt idx="25346">630</cx:pt>
          <cx:pt idx="25347">630</cx:pt>
          <cx:pt idx="25348">445</cx:pt>
          <cx:pt idx="25349">575</cx:pt>
          <cx:pt idx="25350">555</cx:pt>
          <cx:pt idx="25351">600</cx:pt>
          <cx:pt idx="25352">580</cx:pt>
          <cx:pt idx="25353">620</cx:pt>
          <cx:pt idx="25354">760</cx:pt>
          <cx:pt idx="25355">580</cx:pt>
          <cx:pt idx="25356">520</cx:pt>
          <cx:pt idx="25357">550</cx:pt>
          <cx:pt idx="25358">540</cx:pt>
          <cx:pt idx="25359">580</cx:pt>
          <cx:pt idx="25360">570</cx:pt>
          <cx:pt idx="25361">580</cx:pt>
          <cx:pt idx="25362">640</cx:pt>
          <cx:pt idx="25363">600</cx:pt>
          <cx:pt idx="25364">590</cx:pt>
          <cx:pt idx="25365">540</cx:pt>
          <cx:pt idx="25366">640</cx:pt>
          <cx:pt idx="25367">550</cx:pt>
          <cx:pt idx="25368">560</cx:pt>
          <cx:pt idx="25369">580</cx:pt>
          <cx:pt idx="25370">520</cx:pt>
          <cx:pt idx="25371">600</cx:pt>
          <cx:pt idx="25372">580</cx:pt>
          <cx:pt idx="25373">600</cx:pt>
          <cx:pt idx="25374">710</cx:pt>
          <cx:pt idx="25375">600</cx:pt>
          <cx:pt idx="25376">630</cx:pt>
          <cx:pt idx="25377">580</cx:pt>
          <cx:pt idx="25378">550</cx:pt>
          <cx:pt idx="25379">622</cx:pt>
          <cx:pt idx="25380">645</cx:pt>
          <cx:pt idx="25381">585</cx:pt>
          <cx:pt idx="25382">614</cx:pt>
          <cx:pt idx="25383">588</cx:pt>
          <cx:pt idx="25384">511</cx:pt>
          <cx:pt idx="25385">590</cx:pt>
          <cx:pt idx="25386">568</cx:pt>
          <cx:pt idx="25387">650</cx:pt>
          <cx:pt idx="25388">560</cx:pt>
          <cx:pt idx="25389">610</cx:pt>
          <cx:pt idx="25390">550</cx:pt>
          <cx:pt idx="25391">584</cx:pt>
          <cx:pt idx="25392">617</cx:pt>
          <cx:pt idx="25393">509</cx:pt>
          <cx:pt idx="25394">527</cx:pt>
          <cx:pt idx="25395">555</cx:pt>
          <cx:pt idx="25396">620</cx:pt>
          <cx:pt idx="25397">520</cx:pt>
          <cx:pt idx="25398">590</cx:pt>
          <cx:pt idx="25399">530</cx:pt>
          <cx:pt idx="25400">530</cx:pt>
          <cx:pt idx="25401">460</cx:pt>
          <cx:pt idx="25402">580</cx:pt>
          <cx:pt idx="25403">480</cx:pt>
          <cx:pt idx="25404">540</cx:pt>
          <cx:pt idx="25405">620</cx:pt>
          <cx:pt idx="25406">560</cx:pt>
          <cx:pt idx="25407">610</cx:pt>
          <cx:pt idx="25408">670</cx:pt>
          <cx:pt idx="25409">550</cx:pt>
          <cx:pt idx="25410">660</cx:pt>
          <cx:pt idx="25411">620</cx:pt>
          <cx:pt idx="25412">590</cx:pt>
          <cx:pt idx="25413">510</cx:pt>
          <cx:pt idx="25414">580</cx:pt>
          <cx:pt idx="25415">500</cx:pt>
          <cx:pt idx="25416">590</cx:pt>
          <cx:pt idx="25417">530</cx:pt>
          <cx:pt idx="25418">580</cx:pt>
          <cx:pt idx="25419">575</cx:pt>
          <cx:pt idx="25420">540</cx:pt>
          <cx:pt idx="25421">615</cx:pt>
          <cx:pt idx="25422">710</cx:pt>
          <cx:pt idx="25423">610</cx:pt>
          <cx:pt idx="25424">590</cx:pt>
          <cx:pt idx="25425">720</cx:pt>
          <cx:pt idx="25426">550</cx:pt>
          <cx:pt idx="25427">660</cx:pt>
          <cx:pt idx="25428">603</cx:pt>
          <cx:pt idx="25429">605</cx:pt>
          <cx:pt idx="25430">570</cx:pt>
          <cx:pt idx="25431">590</cx:pt>
          <cx:pt idx="25432">619</cx:pt>
          <cx:pt idx="25433">590</cx:pt>
          <cx:pt idx="25434">616</cx:pt>
          <cx:pt idx="25435">620</cx:pt>
          <cx:pt idx="25436">580</cx:pt>
          <cx:pt idx="25437">530</cx:pt>
          <cx:pt idx="25438">649</cx:pt>
          <cx:pt idx="25439">670</cx:pt>
          <cx:pt idx="25440">590</cx:pt>
          <cx:pt idx="25441">620</cx:pt>
          <cx:pt idx="25442">580</cx:pt>
          <cx:pt idx="25443">560</cx:pt>
          <cx:pt idx="25444">580</cx:pt>
          <cx:pt idx="25445">600</cx:pt>
          <cx:pt idx="25446">460</cx:pt>
          <cx:pt idx="25447">500</cx:pt>
          <cx:pt idx="25448">560</cx:pt>
          <cx:pt idx="25449">490</cx:pt>
          <cx:pt idx="25450">470</cx:pt>
          <cx:pt idx="25451">490</cx:pt>
          <cx:pt idx="25452">550</cx:pt>
          <cx:pt idx="25453">550</cx:pt>
          <cx:pt idx="25454">560</cx:pt>
          <cx:pt idx="25455">610</cx:pt>
          <cx:pt idx="25456">660</cx:pt>
          <cx:pt idx="25457">550</cx:pt>
          <cx:pt idx="25458">540</cx:pt>
          <cx:pt idx="25459">630</cx:pt>
          <cx:pt idx="25460">550</cx:pt>
          <cx:pt idx="25461">610</cx:pt>
          <cx:pt idx="25462">530</cx:pt>
          <cx:pt idx="25463">500</cx:pt>
          <cx:pt idx="25464">640</cx:pt>
          <cx:pt idx="25465">600</cx:pt>
          <cx:pt idx="25466">620</cx:pt>
          <cx:pt idx="25467">530</cx:pt>
          <cx:pt idx="25468">580</cx:pt>
          <cx:pt idx="25469">600</cx:pt>
          <cx:pt idx="25470">520</cx:pt>
          <cx:pt idx="25471">540</cx:pt>
          <cx:pt idx="25472">560</cx:pt>
          <cx:pt idx="25473">630</cx:pt>
          <cx:pt idx="25474">540</cx:pt>
          <cx:pt idx="25475">600</cx:pt>
          <cx:pt idx="25476">560</cx:pt>
          <cx:pt idx="25477">570</cx:pt>
          <cx:pt idx="25478">490</cx:pt>
          <cx:pt idx="25479">580</cx:pt>
          <cx:pt idx="25480">580</cx:pt>
          <cx:pt idx="25481">570</cx:pt>
          <cx:pt idx="25482">560</cx:pt>
          <cx:pt idx="25483">560</cx:pt>
          <cx:pt idx="25484">570</cx:pt>
          <cx:pt idx="25485">580</cx:pt>
          <cx:pt idx="25486">560</cx:pt>
          <cx:pt idx="25487">560</cx:pt>
          <cx:pt idx="25488">580</cx:pt>
          <cx:pt idx="25489">520</cx:pt>
          <cx:pt idx="25490">520</cx:pt>
          <cx:pt idx="25491">520</cx:pt>
          <cx:pt idx="25492">520</cx:pt>
          <cx:pt idx="25493">500</cx:pt>
          <cx:pt idx="25494">600</cx:pt>
          <cx:pt idx="25495">630</cx:pt>
          <cx:pt idx="25496">570</cx:pt>
          <cx:pt idx="25497">560</cx:pt>
          <cx:pt idx="25498">500</cx:pt>
          <cx:pt idx="25499">590</cx:pt>
          <cx:pt idx="25500">580</cx:pt>
          <cx:pt idx="25501">530</cx:pt>
          <cx:pt idx="25502">510</cx:pt>
          <cx:pt idx="25503">540</cx:pt>
          <cx:pt idx="25504">620</cx:pt>
          <cx:pt idx="25505">620</cx:pt>
          <cx:pt idx="25506">500</cx:pt>
          <cx:pt idx="25507">560</cx:pt>
          <cx:pt idx="25508">540</cx:pt>
          <cx:pt idx="25509">560</cx:pt>
          <cx:pt idx="25510">530</cx:pt>
          <cx:pt idx="25511">590</cx:pt>
          <cx:pt idx="25512">570</cx:pt>
          <cx:pt idx="25513">560</cx:pt>
          <cx:pt idx="25514">540</cx:pt>
          <cx:pt idx="25515">600</cx:pt>
          <cx:pt idx="25516">500</cx:pt>
          <cx:pt idx="25517">630</cx:pt>
          <cx:pt idx="25518">520</cx:pt>
          <cx:pt idx="25519">540</cx:pt>
          <cx:pt idx="25520">480</cx:pt>
          <cx:pt idx="25521">490</cx:pt>
          <cx:pt idx="25522">550</cx:pt>
          <cx:pt idx="25523">580</cx:pt>
          <cx:pt idx="25524">580</cx:pt>
          <cx:pt idx="25525">560</cx:pt>
          <cx:pt idx="25526">590</cx:pt>
          <cx:pt idx="25527">570</cx:pt>
          <cx:pt idx="25528">520</cx:pt>
          <cx:pt idx="25529">590</cx:pt>
          <cx:pt idx="25530">560</cx:pt>
          <cx:pt idx="25531">550</cx:pt>
          <cx:pt idx="25532">540</cx:pt>
          <cx:pt idx="25533">480</cx:pt>
          <cx:pt idx="25534">450</cx:pt>
          <cx:pt idx="25535">520</cx:pt>
          <cx:pt idx="25536">480</cx:pt>
          <cx:pt idx="25537">500</cx:pt>
          <cx:pt idx="25538">490</cx:pt>
          <cx:pt idx="25539">550</cx:pt>
          <cx:pt idx="25540">510</cx:pt>
          <cx:pt idx="25541">630</cx:pt>
          <cx:pt idx="25542">620</cx:pt>
          <cx:pt idx="25543">590</cx:pt>
          <cx:pt idx="25544">560</cx:pt>
          <cx:pt idx="25545">580</cx:pt>
          <cx:pt idx="25546">530</cx:pt>
          <cx:pt idx="25547">610</cx:pt>
          <cx:pt idx="25548">560</cx:pt>
          <cx:pt idx="25549">600</cx:pt>
          <cx:pt idx="25550">650</cx:pt>
          <cx:pt idx="25551">620</cx:pt>
          <cx:pt idx="25552">650</cx:pt>
          <cx:pt idx="25553">520</cx:pt>
          <cx:pt idx="25554">480</cx:pt>
          <cx:pt idx="25555">560</cx:pt>
          <cx:pt idx="25556">500</cx:pt>
          <cx:pt idx="25557">510</cx:pt>
          <cx:pt idx="25558">590</cx:pt>
          <cx:pt idx="25559">570</cx:pt>
          <cx:pt idx="25560">600</cx:pt>
          <cx:pt idx="25561">510</cx:pt>
          <cx:pt idx="25562">600</cx:pt>
          <cx:pt idx="25563">550</cx:pt>
          <cx:pt idx="25564">630</cx:pt>
          <cx:pt idx="25565">580</cx:pt>
          <cx:pt idx="25566">590</cx:pt>
          <cx:pt idx="25567">540</cx:pt>
          <cx:pt idx="25568">540</cx:pt>
          <cx:pt idx="25569">610</cx:pt>
          <cx:pt idx="25570">590</cx:pt>
          <cx:pt idx="25571">590</cx:pt>
          <cx:pt idx="25572">510</cx:pt>
          <cx:pt idx="25573">580</cx:pt>
          <cx:pt idx="25574">550</cx:pt>
          <cx:pt idx="25575">590</cx:pt>
          <cx:pt idx="25576">580</cx:pt>
          <cx:pt idx="25577">530</cx:pt>
          <cx:pt idx="25578">620</cx:pt>
          <cx:pt idx="25579">570</cx:pt>
          <cx:pt idx="25580">590</cx:pt>
          <cx:pt idx="25581">500</cx:pt>
          <cx:pt idx="25582">550</cx:pt>
          <cx:pt idx="25583">550</cx:pt>
          <cx:pt idx="25584">620</cx:pt>
          <cx:pt idx="25585">540</cx:pt>
          <cx:pt idx="25586">570</cx:pt>
          <cx:pt idx="25587">500</cx:pt>
          <cx:pt idx="25588">520</cx:pt>
          <cx:pt idx="25589">570</cx:pt>
          <cx:pt idx="25590">510</cx:pt>
          <cx:pt idx="25591">570</cx:pt>
          <cx:pt idx="25592">520</cx:pt>
          <cx:pt idx="25593">520</cx:pt>
          <cx:pt idx="25594">580</cx:pt>
          <cx:pt idx="25595">580</cx:pt>
          <cx:pt idx="25596">550</cx:pt>
          <cx:pt idx="25597">540</cx:pt>
          <cx:pt idx="25598">520</cx:pt>
          <cx:pt idx="25599">500</cx:pt>
          <cx:pt idx="25600">500</cx:pt>
          <cx:pt idx="25601">540</cx:pt>
          <cx:pt idx="25602">530</cx:pt>
          <cx:pt idx="25603">590</cx:pt>
          <cx:pt idx="25604">490</cx:pt>
          <cx:pt idx="25605">580</cx:pt>
          <cx:pt idx="25606">530</cx:pt>
          <cx:pt idx="25607">560</cx:pt>
          <cx:pt idx="25608">610</cx:pt>
          <cx:pt idx="25609">550</cx:pt>
          <cx:pt idx="25610">670</cx:pt>
          <cx:pt idx="25611">570</cx:pt>
          <cx:pt idx="25612">600</cx:pt>
          <cx:pt idx="25613">630</cx:pt>
          <cx:pt idx="25614">590</cx:pt>
          <cx:pt idx="25615">550</cx:pt>
          <cx:pt idx="25616">530</cx:pt>
          <cx:pt idx="25617">570</cx:pt>
          <cx:pt idx="25618">540</cx:pt>
          <cx:pt idx="25619">540</cx:pt>
          <cx:pt idx="25620">570</cx:pt>
          <cx:pt idx="25621">610</cx:pt>
          <cx:pt idx="25622">550</cx:pt>
          <cx:pt idx="25623">620</cx:pt>
          <cx:pt idx="25624">660</cx:pt>
          <cx:pt idx="25625">540</cx:pt>
          <cx:pt idx="25626">520</cx:pt>
          <cx:pt idx="25627">660</cx:pt>
          <cx:pt idx="25628">500</cx:pt>
          <cx:pt idx="25629">600</cx:pt>
          <cx:pt idx="25630">660</cx:pt>
          <cx:pt idx="25631">580</cx:pt>
          <cx:pt idx="25632">620</cx:pt>
          <cx:pt idx="25633">520</cx:pt>
          <cx:pt idx="25634">500</cx:pt>
          <cx:pt idx="25635">560</cx:pt>
          <cx:pt idx="25636">540</cx:pt>
          <cx:pt idx="25637">580</cx:pt>
          <cx:pt idx="25638">550</cx:pt>
          <cx:pt idx="25639">640</cx:pt>
          <cx:pt idx="25640">670</cx:pt>
          <cx:pt idx="25641">540</cx:pt>
          <cx:pt idx="25642">590</cx:pt>
          <cx:pt idx="25643">570</cx:pt>
          <cx:pt idx="25644">650</cx:pt>
          <cx:pt idx="25645">550</cx:pt>
          <cx:pt idx="25646">560</cx:pt>
          <cx:pt idx="25647">530</cx:pt>
          <cx:pt idx="25648">570</cx:pt>
          <cx:pt idx="25649">620</cx:pt>
          <cx:pt idx="25650">630</cx:pt>
          <cx:pt idx="25651">525</cx:pt>
          <cx:pt idx="25652">600</cx:pt>
          <cx:pt idx="25653">570</cx:pt>
          <cx:pt idx="25654">525</cx:pt>
          <cx:pt idx="25655">590</cx:pt>
          <cx:pt idx="25656">595</cx:pt>
          <cx:pt idx="25657">575</cx:pt>
          <cx:pt idx="25658">535</cx:pt>
          <cx:pt idx="25659">610</cx:pt>
          <cx:pt idx="25660">510</cx:pt>
          <cx:pt idx="25661">590</cx:pt>
          <cx:pt idx="25662">550</cx:pt>
          <cx:pt idx="25663">540</cx:pt>
          <cx:pt idx="25664">520</cx:pt>
          <cx:pt idx="25665">440</cx:pt>
          <cx:pt idx="25666">500</cx:pt>
          <cx:pt idx="25667">650</cx:pt>
          <cx:pt idx="25668">520</cx:pt>
          <cx:pt idx="25669">546</cx:pt>
          <cx:pt idx="25670">750</cx:pt>
          <cx:pt idx="25671">690</cx:pt>
          <cx:pt idx="25672">650</cx:pt>
          <cx:pt idx="25673">660</cx:pt>
          <cx:pt idx="25674">610</cx:pt>
          <cx:pt idx="25675">560</cx:pt>
          <cx:pt idx="25676">660</cx:pt>
          <cx:pt idx="25677">630</cx:pt>
          <cx:pt idx="25678">640</cx:pt>
          <cx:pt idx="25679">590</cx:pt>
          <cx:pt idx="25680">540</cx:pt>
          <cx:pt idx="25681">500</cx:pt>
          <cx:pt idx="25682">480</cx:pt>
          <cx:pt idx="25683">570</cx:pt>
          <cx:pt idx="25684">500</cx:pt>
          <cx:pt idx="25685">610</cx:pt>
          <cx:pt idx="25686">400</cx:pt>
          <cx:pt idx="25687">510</cx:pt>
          <cx:pt idx="25688">470</cx:pt>
          <cx:pt idx="25689">580</cx:pt>
          <cx:pt idx="25690">480</cx:pt>
          <cx:pt idx="25691">610</cx:pt>
          <cx:pt idx="25692">430</cx:pt>
          <cx:pt idx="25693">580</cx:pt>
          <cx:pt idx="25694">580</cx:pt>
          <cx:pt idx="25695">550</cx:pt>
          <cx:pt idx="25696">550</cx:pt>
          <cx:pt idx="25697">550</cx:pt>
          <cx:pt idx="25698">510</cx:pt>
          <cx:pt idx="25699">510</cx:pt>
          <cx:pt idx="25700">590</cx:pt>
          <cx:pt idx="25701">570</cx:pt>
          <cx:pt idx="25702">510</cx:pt>
          <cx:pt idx="25703">430</cx:pt>
          <cx:pt idx="25704">600</cx:pt>
          <cx:pt idx="25705">600</cx:pt>
          <cx:pt idx="25706">490</cx:pt>
          <cx:pt idx="25707">630</cx:pt>
          <cx:pt idx="25708">690</cx:pt>
          <cx:pt idx="25709">610</cx:pt>
          <cx:pt idx="25710">590</cx:pt>
          <cx:pt idx="25711">450</cx:pt>
          <cx:pt idx="25712">570</cx:pt>
          <cx:pt idx="25713">520</cx:pt>
          <cx:pt idx="25714">510</cx:pt>
          <cx:pt idx="25715">360</cx:pt>
          <cx:pt idx="25716">540</cx:pt>
          <cx:pt idx="25717">520</cx:pt>
          <cx:pt idx="25718">470</cx:pt>
          <cx:pt idx="25719">530</cx:pt>
          <cx:pt idx="25720">640</cx:pt>
          <cx:pt idx="25721">480</cx:pt>
          <cx:pt idx="25722">520</cx:pt>
          <cx:pt idx="25723">580</cx:pt>
          <cx:pt idx="25724">580</cx:pt>
          <cx:pt idx="25725">640</cx:pt>
          <cx:pt idx="25747">560</cx:pt>
          <cx:pt idx="25748">522</cx:pt>
          <cx:pt idx="25749">480</cx:pt>
          <cx:pt idx="25750">535</cx:pt>
          <cx:pt idx="25751">660</cx:pt>
          <cx:pt idx="25752">580</cx:pt>
          <cx:pt idx="25753">530</cx:pt>
          <cx:pt idx="25754">550</cx:pt>
          <cx:pt idx="25755">525</cx:pt>
          <cx:pt idx="25756">620</cx:pt>
          <cx:pt idx="25757">640</cx:pt>
          <cx:pt idx="25758">610</cx:pt>
          <cx:pt idx="25759">610</cx:pt>
          <cx:pt idx="25760">520</cx:pt>
          <cx:pt idx="25761">520</cx:pt>
          <cx:pt idx="25762">570</cx:pt>
          <cx:pt idx="25763">630</cx:pt>
          <cx:pt idx="25764">600</cx:pt>
          <cx:pt idx="25765">470</cx:pt>
          <cx:pt idx="25766">650</cx:pt>
          <cx:pt idx="25767">550</cx:pt>
          <cx:pt idx="25768">530</cx:pt>
          <cx:pt idx="25769">550</cx:pt>
          <cx:pt idx="25770">550</cx:pt>
          <cx:pt idx="25771">520</cx:pt>
          <cx:pt idx="25772">500</cx:pt>
          <cx:pt idx="25773">620</cx:pt>
          <cx:pt idx="25774">540</cx:pt>
          <cx:pt idx="25775">500</cx:pt>
          <cx:pt idx="25776">620</cx:pt>
          <cx:pt idx="25777">620</cx:pt>
          <cx:pt idx="25778">500</cx:pt>
          <cx:pt idx="25779">600</cx:pt>
          <cx:pt idx="25780">480</cx:pt>
          <cx:pt idx="25781">540</cx:pt>
          <cx:pt idx="25782">540</cx:pt>
          <cx:pt idx="25783">530</cx:pt>
          <cx:pt idx="25784">520</cx:pt>
          <cx:pt idx="25785">610</cx:pt>
          <cx:pt idx="25786">560</cx:pt>
          <cx:pt idx="25787">560</cx:pt>
          <cx:pt idx="25788">540</cx:pt>
          <cx:pt idx="25789">530</cx:pt>
          <cx:pt idx="25790">630</cx:pt>
          <cx:pt idx="25791">530</cx:pt>
          <cx:pt idx="25792">510</cx:pt>
          <cx:pt idx="25793">480</cx:pt>
          <cx:pt idx="25794">470</cx:pt>
          <cx:pt idx="25795">480</cx:pt>
          <cx:pt idx="25796">560</cx:pt>
          <cx:pt idx="25797">470</cx:pt>
          <cx:pt idx="25798">540</cx:pt>
          <cx:pt idx="25799">480</cx:pt>
          <cx:pt idx="25800">550</cx:pt>
          <cx:pt idx="25801">500</cx:pt>
          <cx:pt idx="25802">580</cx:pt>
          <cx:pt idx="25803">510</cx:pt>
          <cx:pt idx="25804">550</cx:pt>
          <cx:pt idx="25805">880</cx:pt>
          <cx:pt idx="25806">550</cx:pt>
          <cx:pt idx="25807">550</cx:pt>
          <cx:pt idx="25808">520</cx:pt>
          <cx:pt idx="25809">540</cx:pt>
          <cx:pt idx="25810">510</cx:pt>
          <cx:pt idx="25811">510</cx:pt>
          <cx:pt idx="25812">590</cx:pt>
          <cx:pt idx="25813">650</cx:pt>
          <cx:pt idx="25879">601</cx:pt>
          <cx:pt idx="25880">555</cx:pt>
          <cx:pt idx="25881">615</cx:pt>
          <cx:pt idx="25882">605</cx:pt>
          <cx:pt idx="25883">550</cx:pt>
          <cx:pt idx="25884">560</cx:pt>
          <cx:pt idx="25885">545</cx:pt>
          <cx:pt idx="25886">520</cx:pt>
          <cx:pt idx="25887">595</cx:pt>
          <cx:pt idx="25888">670</cx:pt>
          <cx:pt idx="25889">590</cx:pt>
          <cx:pt idx="25890">560</cx:pt>
          <cx:pt idx="25891">560</cx:pt>
          <cx:pt idx="25892">560</cx:pt>
          <cx:pt idx="25893">574</cx:pt>
          <cx:pt idx="25894">640</cx:pt>
          <cx:pt idx="25895">619</cx:pt>
          <cx:pt idx="25896">640</cx:pt>
          <cx:pt idx="25897">570</cx:pt>
          <cx:pt idx="25898">580</cx:pt>
          <cx:pt idx="25899">620</cx:pt>
          <cx:pt idx="25900">580</cx:pt>
          <cx:pt idx="25901">530</cx:pt>
          <cx:pt idx="25902">550</cx:pt>
          <cx:pt idx="25903">530</cx:pt>
          <cx:pt idx="25904">550</cx:pt>
          <cx:pt idx="25905">570</cx:pt>
          <cx:pt idx="25906">510</cx:pt>
          <cx:pt idx="25907">530</cx:pt>
          <cx:pt idx="25908">520</cx:pt>
          <cx:pt idx="25909">600</cx:pt>
          <cx:pt idx="25910">520</cx:pt>
          <cx:pt idx="25911">590</cx:pt>
          <cx:pt idx="25912">550</cx:pt>
          <cx:pt idx="25913">500</cx:pt>
          <cx:pt idx="25914">620</cx:pt>
          <cx:pt idx="25915">540</cx:pt>
          <cx:pt idx="25916">610</cx:pt>
          <cx:pt idx="25917">580</cx:pt>
          <cx:pt idx="25918">590</cx:pt>
          <cx:pt idx="25919">480</cx:pt>
          <cx:pt idx="25920">600</cx:pt>
          <cx:pt idx="25921">630</cx:pt>
          <cx:pt idx="25922">560</cx:pt>
          <cx:pt idx="25923">630</cx:pt>
          <cx:pt idx="25924">630</cx:pt>
          <cx:pt idx="25925">540</cx:pt>
          <cx:pt idx="25926">520</cx:pt>
          <cx:pt idx="25927">640</cx:pt>
          <cx:pt idx="25928">530</cx:pt>
          <cx:pt idx="25929">570</cx:pt>
          <cx:pt idx="25930">630</cx:pt>
          <cx:pt idx="25931">560</cx:pt>
          <cx:pt idx="25932">520</cx:pt>
          <cx:pt idx="25933">610</cx:pt>
          <cx:pt idx="25934">610</cx:pt>
          <cx:pt idx="25935">620</cx:pt>
          <cx:pt idx="25936">590</cx:pt>
          <cx:pt idx="25937">560</cx:pt>
          <cx:pt idx="25938">570</cx:pt>
          <cx:pt idx="25939">540</cx:pt>
          <cx:pt idx="25940">670</cx:pt>
          <cx:pt idx="25941">510</cx:pt>
          <cx:pt idx="25942">535</cx:pt>
          <cx:pt idx="25943">630</cx:pt>
          <cx:pt idx="25944">620</cx:pt>
          <cx:pt idx="25945">540</cx:pt>
          <cx:pt idx="25946">620</cx:pt>
          <cx:pt idx="26061">570</cx:pt>
          <cx:pt idx="26062">590</cx:pt>
          <cx:pt idx="26063">590</cx:pt>
          <cx:pt idx="26064">450</cx:pt>
          <cx:pt idx="26065">600</cx:pt>
          <cx:pt idx="26066">570</cx:pt>
          <cx:pt idx="26067">515</cx:pt>
          <cx:pt idx="26068">525</cx:pt>
          <cx:pt idx="26069">555</cx:pt>
          <cx:pt idx="26070">575</cx:pt>
          <cx:pt idx="26071">515</cx:pt>
          <cx:pt idx="26072">593</cx:pt>
          <cx:pt idx="26073">520</cx:pt>
          <cx:pt idx="26074">540</cx:pt>
          <cx:pt idx="26075">560</cx:pt>
          <cx:pt idx="26076">610</cx:pt>
          <cx:pt idx="26077">580</cx:pt>
          <cx:pt idx="26078">600</cx:pt>
          <cx:pt idx="26079">520</cx:pt>
          <cx:pt idx="26080">620</cx:pt>
          <cx:pt idx="26081">630</cx:pt>
          <cx:pt idx="26082">620</cx:pt>
          <cx:pt idx="26083">620</cx:pt>
          <cx:pt idx="26084">590</cx:pt>
          <cx:pt idx="26085">460</cx:pt>
          <cx:pt idx="26086">660</cx:pt>
          <cx:pt idx="26087">580</cx:pt>
          <cx:pt idx="26088">575</cx:pt>
          <cx:pt idx="26089">500</cx:pt>
          <cx:pt idx="26090">595</cx:pt>
          <cx:pt idx="26091">585</cx:pt>
          <cx:pt idx="26092">580</cx:pt>
          <cx:pt idx="26093">520</cx:pt>
          <cx:pt idx="26094">570</cx:pt>
          <cx:pt idx="26095">550</cx:pt>
          <cx:pt idx="26096">535</cx:pt>
          <cx:pt idx="26097">735</cx:pt>
          <cx:pt idx="26098">535</cx:pt>
          <cx:pt idx="26099">570</cx:pt>
          <cx:pt idx="26100">615</cx:pt>
          <cx:pt idx="26101">585</cx:pt>
          <cx:pt idx="26102">550</cx:pt>
          <cx:pt idx="26103">555</cx:pt>
          <cx:pt idx="26104">560</cx:pt>
          <cx:pt idx="26105">633</cx:pt>
          <cx:pt idx="26106">655</cx:pt>
          <cx:pt idx="26107">580</cx:pt>
          <cx:pt idx="26108">622</cx:pt>
          <cx:pt idx="26109">575</cx:pt>
          <cx:pt idx="26110">571</cx:pt>
          <cx:pt idx="26111">560</cx:pt>
          <cx:pt idx="26112">560</cx:pt>
          <cx:pt idx="26113">580</cx:pt>
          <cx:pt idx="26114">590</cx:pt>
          <cx:pt idx="26115">720</cx:pt>
          <cx:pt idx="26116">540</cx:pt>
          <cx:pt idx="26117">650</cx:pt>
          <cx:pt idx="26118">660</cx:pt>
          <cx:pt idx="26119">570</cx:pt>
          <cx:pt idx="26120">580</cx:pt>
          <cx:pt idx="26121">590</cx:pt>
          <cx:pt idx="26122">560</cx:pt>
          <cx:pt idx="26123">560</cx:pt>
          <cx:pt idx="26124">580</cx:pt>
          <cx:pt idx="26125">560</cx:pt>
          <cx:pt idx="26126">530</cx:pt>
        </cx:lvl>
      </cx:numDim>
    </cx:data>
    <cx:data id="1">
      <cx:strDim type="cat">
        <cx:f>'[All FW FCH Jack Recoveries by Date Size and Age.xlsx]Jacks'!$A$3:$A$26129</cx:f>
        <cx:lvl ptCount="26127">
          <cx:pt idx="0">2001</cx:pt>
          <cx:pt idx="1">2001</cx:pt>
          <cx:pt idx="2">2001</cx:pt>
          <cx:pt idx="3">2001</cx:pt>
          <cx:pt idx="4">2001</cx:pt>
          <cx:pt idx="5">2001</cx:pt>
          <cx:pt idx="6">2001</cx:pt>
          <cx:pt idx="7">2001</cx:pt>
          <cx:pt idx="8">2001</cx:pt>
          <cx:pt idx="9">2001</cx:pt>
          <cx:pt idx="10">2001</cx:pt>
          <cx:pt idx="11">2001</cx:pt>
          <cx:pt idx="12">2001</cx:pt>
          <cx:pt idx="13">2001</cx:pt>
          <cx:pt idx="14">2001</cx:pt>
          <cx:pt idx="15">2001</cx:pt>
          <cx:pt idx="16">2001</cx:pt>
          <cx:pt idx="17">2001</cx:pt>
          <cx:pt idx="18">2001</cx:pt>
          <cx:pt idx="19">2001</cx:pt>
          <cx:pt idx="20">2001</cx:pt>
          <cx:pt idx="21">2001</cx:pt>
          <cx:pt idx="22">2001</cx:pt>
          <cx:pt idx="23">2001</cx:pt>
          <cx:pt idx="24">2001</cx:pt>
          <cx:pt idx="25">2001</cx:pt>
          <cx:pt idx="26">2001</cx:pt>
          <cx:pt idx="27">2001</cx:pt>
          <cx:pt idx="28">2001</cx:pt>
          <cx:pt idx="29">2001</cx:pt>
          <cx:pt idx="30">2001</cx:pt>
          <cx:pt idx="31">2001</cx:pt>
          <cx:pt idx="32">2001</cx:pt>
          <cx:pt idx="33">2001</cx:pt>
          <cx:pt idx="34">2001</cx:pt>
          <cx:pt idx="35">2001</cx:pt>
          <cx:pt idx="36">2001</cx:pt>
          <cx:pt idx="37">2001</cx:pt>
          <cx:pt idx="38">2001</cx:pt>
          <cx:pt idx="39">2001</cx:pt>
          <cx:pt idx="40">2001</cx:pt>
          <cx:pt idx="41">2001</cx:pt>
          <cx:pt idx="42">2001</cx:pt>
          <cx:pt idx="43">2001</cx:pt>
          <cx:pt idx="44">2001</cx:pt>
          <cx:pt idx="45">2001</cx:pt>
          <cx:pt idx="46">2001</cx:pt>
          <cx:pt idx="47">2001</cx:pt>
          <cx:pt idx="48">2001</cx:pt>
          <cx:pt idx="49">2001</cx:pt>
          <cx:pt idx="50">2001</cx:pt>
          <cx:pt idx="51">2001</cx:pt>
          <cx:pt idx="52">2001</cx:pt>
          <cx:pt idx="53">2001</cx:pt>
          <cx:pt idx="54">2001</cx:pt>
          <cx:pt idx="55">2001</cx:pt>
          <cx:pt idx="56">2001</cx:pt>
          <cx:pt idx="57">2001</cx:pt>
          <cx:pt idx="58">2001</cx:pt>
          <cx:pt idx="59">2001</cx:pt>
          <cx:pt idx="60">2001</cx:pt>
          <cx:pt idx="61">2001</cx:pt>
          <cx:pt idx="62">2001</cx:pt>
          <cx:pt idx="63">2001</cx:pt>
          <cx:pt idx="64">2001</cx:pt>
          <cx:pt idx="65">2001</cx:pt>
          <cx:pt idx="66">2001</cx:pt>
          <cx:pt idx="67">2001</cx:pt>
          <cx:pt idx="68">2001</cx:pt>
          <cx:pt idx="69">2001</cx:pt>
          <cx:pt idx="70">2001</cx:pt>
          <cx:pt idx="71">2001</cx:pt>
          <cx:pt idx="72">2001</cx:pt>
          <cx:pt idx="73">2001</cx:pt>
          <cx:pt idx="74">2001</cx:pt>
          <cx:pt idx="75">2001</cx:pt>
          <cx:pt idx="76">2001</cx:pt>
          <cx:pt idx="77">2001</cx:pt>
          <cx:pt idx="78">2001</cx:pt>
          <cx:pt idx="79">2001</cx:pt>
          <cx:pt idx="80">2001</cx:pt>
          <cx:pt idx="81">2001</cx:pt>
          <cx:pt idx="82">2001</cx:pt>
          <cx:pt idx="83">2001</cx:pt>
          <cx:pt idx="84">2001</cx:pt>
          <cx:pt idx="85">2001</cx:pt>
          <cx:pt idx="86">2001</cx:pt>
          <cx:pt idx="87">2001</cx:pt>
          <cx:pt idx="88">2001</cx:pt>
          <cx:pt idx="89">2001</cx:pt>
          <cx:pt idx="90">2001</cx:pt>
          <cx:pt idx="91">2001</cx:pt>
          <cx:pt idx="92">2001</cx:pt>
          <cx:pt idx="93">2001</cx:pt>
          <cx:pt idx="94">2001</cx:pt>
          <cx:pt idx="95">2001</cx:pt>
          <cx:pt idx="96">2001</cx:pt>
          <cx:pt idx="97">2001</cx:pt>
          <cx:pt idx="98">2001</cx:pt>
          <cx:pt idx="99">2001</cx:pt>
          <cx:pt idx="100">2001</cx:pt>
          <cx:pt idx="101">2001</cx:pt>
          <cx:pt idx="102">2001</cx:pt>
          <cx:pt idx="103">2001</cx:pt>
          <cx:pt idx="104">2001</cx:pt>
          <cx:pt idx="105">2001</cx:pt>
          <cx:pt idx="106">2001</cx:pt>
          <cx:pt idx="107">2001</cx:pt>
          <cx:pt idx="108">2001</cx:pt>
          <cx:pt idx="109">2001</cx:pt>
          <cx:pt idx="110">2001</cx:pt>
          <cx:pt idx="111">2001</cx:pt>
          <cx:pt idx="112">2001</cx:pt>
          <cx:pt idx="113">2001</cx:pt>
          <cx:pt idx="114">2001</cx:pt>
          <cx:pt idx="115">2001</cx:pt>
          <cx:pt idx="116">2001</cx:pt>
          <cx:pt idx="117">2001</cx:pt>
          <cx:pt idx="118">2001</cx:pt>
          <cx:pt idx="119">2001</cx:pt>
          <cx:pt idx="120">2001</cx:pt>
          <cx:pt idx="121">2001</cx:pt>
          <cx:pt idx="122">2001</cx:pt>
          <cx:pt idx="123">2001</cx:pt>
          <cx:pt idx="124">2001</cx:pt>
          <cx:pt idx="125">2001</cx:pt>
          <cx:pt idx="126">2001</cx:pt>
          <cx:pt idx="127">2001</cx:pt>
          <cx:pt idx="128">2001</cx:pt>
          <cx:pt idx="129">2001</cx:pt>
          <cx:pt idx="130">2001</cx:pt>
          <cx:pt idx="131">2001</cx:pt>
          <cx:pt idx="132">2001</cx:pt>
          <cx:pt idx="133">2001</cx:pt>
          <cx:pt idx="134">2001</cx:pt>
          <cx:pt idx="135">2001</cx:pt>
          <cx:pt idx="136">2001</cx:pt>
          <cx:pt idx="137">2001</cx:pt>
          <cx:pt idx="138">2001</cx:pt>
          <cx:pt idx="139">2001</cx:pt>
          <cx:pt idx="140">2001</cx:pt>
          <cx:pt idx="141">2001</cx:pt>
          <cx:pt idx="142">2001</cx:pt>
          <cx:pt idx="143">2001</cx:pt>
          <cx:pt idx="144">2001</cx:pt>
          <cx:pt idx="145">2001</cx:pt>
          <cx:pt idx="146">2001</cx:pt>
          <cx:pt idx="147">2001</cx:pt>
          <cx:pt idx="148">2001</cx:pt>
          <cx:pt idx="149">2001</cx:pt>
          <cx:pt idx="150">2001</cx:pt>
          <cx:pt idx="151">2001</cx:pt>
          <cx:pt idx="152">2001</cx:pt>
          <cx:pt idx="153">2001</cx:pt>
          <cx:pt idx="154">2001</cx:pt>
          <cx:pt idx="155">2001</cx:pt>
          <cx:pt idx="156">2001</cx:pt>
          <cx:pt idx="157">2001</cx:pt>
          <cx:pt idx="158">2001</cx:pt>
          <cx:pt idx="159">2001</cx:pt>
          <cx:pt idx="160">2001</cx:pt>
          <cx:pt idx="161">2001</cx:pt>
          <cx:pt idx="162">2001</cx:pt>
          <cx:pt idx="163">2001</cx:pt>
          <cx:pt idx="164">2001</cx:pt>
          <cx:pt idx="165">2001</cx:pt>
          <cx:pt idx="166">2001</cx:pt>
          <cx:pt idx="167">2001</cx:pt>
          <cx:pt idx="168">2001</cx:pt>
          <cx:pt idx="169">2001</cx:pt>
          <cx:pt idx="170">2001</cx:pt>
          <cx:pt idx="171">2001</cx:pt>
          <cx:pt idx="172">2001</cx:pt>
          <cx:pt idx="173">2001</cx:pt>
          <cx:pt idx="174">2001</cx:pt>
          <cx:pt idx="175">2001</cx:pt>
          <cx:pt idx="176">2001</cx:pt>
          <cx:pt idx="177">2001</cx:pt>
          <cx:pt idx="178">2001</cx:pt>
          <cx:pt idx="179">2001</cx:pt>
          <cx:pt idx="180">2001</cx:pt>
          <cx:pt idx="181">2001</cx:pt>
          <cx:pt idx="182">2001</cx:pt>
          <cx:pt idx="183">2001</cx:pt>
          <cx:pt idx="184">2001</cx:pt>
          <cx:pt idx="185">2001</cx:pt>
          <cx:pt idx="186">2001</cx:pt>
          <cx:pt idx="187">2001</cx:pt>
          <cx:pt idx="188">2001</cx:pt>
          <cx:pt idx="189">2001</cx:pt>
          <cx:pt idx="190">2001</cx:pt>
          <cx:pt idx="191">2001</cx:pt>
          <cx:pt idx="192">2001</cx:pt>
          <cx:pt idx="193">2001</cx:pt>
          <cx:pt idx="194">2001</cx:pt>
          <cx:pt idx="195">2001</cx:pt>
          <cx:pt idx="196">2001</cx:pt>
          <cx:pt idx="197">2001</cx:pt>
          <cx:pt idx="198">2001</cx:pt>
          <cx:pt idx="199">2001</cx:pt>
          <cx:pt idx="200">2001</cx:pt>
          <cx:pt idx="201">2001</cx:pt>
          <cx:pt idx="202">2001</cx:pt>
          <cx:pt idx="203">2001</cx:pt>
          <cx:pt idx="204">2001</cx:pt>
          <cx:pt idx="205">2001</cx:pt>
          <cx:pt idx="206">2001</cx:pt>
          <cx:pt idx="207">2001</cx:pt>
          <cx:pt idx="208">2001</cx:pt>
          <cx:pt idx="209">2001</cx:pt>
          <cx:pt idx="210">2001</cx:pt>
          <cx:pt idx="211">2001</cx:pt>
          <cx:pt idx="212">2001</cx:pt>
          <cx:pt idx="213">2001</cx:pt>
          <cx:pt idx="214">2001</cx:pt>
          <cx:pt idx="215">2001</cx:pt>
          <cx:pt idx="216">2001</cx:pt>
          <cx:pt idx="217">2001</cx:pt>
          <cx:pt idx="218">2001</cx:pt>
          <cx:pt idx="219">2001</cx:pt>
          <cx:pt idx="220">2001</cx:pt>
          <cx:pt idx="221">2001</cx:pt>
          <cx:pt idx="222">2001</cx:pt>
          <cx:pt idx="223">2001</cx:pt>
          <cx:pt idx="224">2001</cx:pt>
          <cx:pt idx="225">2001</cx:pt>
          <cx:pt idx="226">2001</cx:pt>
          <cx:pt idx="227">2001</cx:pt>
          <cx:pt idx="228">2001</cx:pt>
          <cx:pt idx="229">2001</cx:pt>
          <cx:pt idx="230">2001</cx:pt>
          <cx:pt idx="231">2001</cx:pt>
          <cx:pt idx="232">2001</cx:pt>
          <cx:pt idx="233">2001</cx:pt>
          <cx:pt idx="234">2001</cx:pt>
          <cx:pt idx="235">2001</cx:pt>
          <cx:pt idx="236">2001</cx:pt>
          <cx:pt idx="237">2001</cx:pt>
          <cx:pt idx="238">2001</cx:pt>
          <cx:pt idx="239">2001</cx:pt>
          <cx:pt idx="240">2001</cx:pt>
          <cx:pt idx="241">2001</cx:pt>
          <cx:pt idx="242">2001</cx:pt>
          <cx:pt idx="243">2001</cx:pt>
          <cx:pt idx="244">2001</cx:pt>
          <cx:pt idx="245">2001</cx:pt>
          <cx:pt idx="246">2001</cx:pt>
          <cx:pt idx="247">2001</cx:pt>
          <cx:pt idx="248">2001</cx:pt>
          <cx:pt idx="249">2001</cx:pt>
          <cx:pt idx="250">2001</cx:pt>
          <cx:pt idx="251">2001</cx:pt>
          <cx:pt idx="252">2001</cx:pt>
          <cx:pt idx="253">2001</cx:pt>
          <cx:pt idx="254">2001</cx:pt>
          <cx:pt idx="255">2001</cx:pt>
          <cx:pt idx="256">2001</cx:pt>
          <cx:pt idx="257">2001</cx:pt>
          <cx:pt idx="258">2001</cx:pt>
          <cx:pt idx="259">2001</cx:pt>
          <cx:pt idx="260">2001</cx:pt>
          <cx:pt idx="261">2001</cx:pt>
          <cx:pt idx="262">2001</cx:pt>
          <cx:pt idx="263">2001</cx:pt>
          <cx:pt idx="264">2001</cx:pt>
          <cx:pt idx="265">2001</cx:pt>
          <cx:pt idx="266">2001</cx:pt>
          <cx:pt idx="267">2001</cx:pt>
          <cx:pt idx="268">2001</cx:pt>
          <cx:pt idx="269">2001</cx:pt>
          <cx:pt idx="270">2001</cx:pt>
          <cx:pt idx="271">2001</cx:pt>
          <cx:pt idx="272">2001</cx:pt>
          <cx:pt idx="273">2001</cx:pt>
          <cx:pt idx="274">2001</cx:pt>
          <cx:pt idx="275">2001</cx:pt>
          <cx:pt idx="276">2001</cx:pt>
          <cx:pt idx="277">2001</cx:pt>
          <cx:pt idx="278">2001</cx:pt>
          <cx:pt idx="279">2001</cx:pt>
          <cx:pt idx="280">2001</cx:pt>
          <cx:pt idx="281">2001</cx:pt>
          <cx:pt idx="282">2001</cx:pt>
          <cx:pt idx="283">2001</cx:pt>
          <cx:pt idx="284">2001</cx:pt>
          <cx:pt idx="285">2001</cx:pt>
          <cx:pt idx="286">2001</cx:pt>
          <cx:pt idx="287">2001</cx:pt>
          <cx:pt idx="288">2001</cx:pt>
          <cx:pt idx="289">2001</cx:pt>
          <cx:pt idx="290">2001</cx:pt>
          <cx:pt idx="291">2001</cx:pt>
          <cx:pt idx="292">2001</cx:pt>
          <cx:pt idx="293">2001</cx:pt>
          <cx:pt idx="294">2001</cx:pt>
          <cx:pt idx="295">2001</cx:pt>
          <cx:pt idx="296">2001</cx:pt>
          <cx:pt idx="297">2001</cx:pt>
          <cx:pt idx="298">2001</cx:pt>
          <cx:pt idx="299">2001</cx:pt>
          <cx:pt idx="300">2001</cx:pt>
          <cx:pt idx="301">2001</cx:pt>
          <cx:pt idx="302">2001</cx:pt>
          <cx:pt idx="303">2001</cx:pt>
          <cx:pt idx="304">2001</cx:pt>
          <cx:pt idx="305">2001</cx:pt>
          <cx:pt idx="306">2001</cx:pt>
          <cx:pt idx="307">2001</cx:pt>
          <cx:pt idx="308">2001</cx:pt>
          <cx:pt idx="309">2001</cx:pt>
          <cx:pt idx="310">2001</cx:pt>
          <cx:pt idx="311">2001</cx:pt>
          <cx:pt idx="312">2001</cx:pt>
          <cx:pt idx="313">2001</cx:pt>
          <cx:pt idx="314">2001</cx:pt>
          <cx:pt idx="315">2001</cx:pt>
          <cx:pt idx="316">2001</cx:pt>
          <cx:pt idx="317">2001</cx:pt>
          <cx:pt idx="318">2001</cx:pt>
          <cx:pt idx="319">2001</cx:pt>
          <cx:pt idx="320">2001</cx:pt>
          <cx:pt idx="321">2001</cx:pt>
          <cx:pt idx="322">2001</cx:pt>
          <cx:pt idx="323">2001</cx:pt>
          <cx:pt idx="324">2001</cx:pt>
          <cx:pt idx="325">2001</cx:pt>
          <cx:pt idx="326">2001</cx:pt>
          <cx:pt idx="327">2001</cx:pt>
          <cx:pt idx="328">2001</cx:pt>
          <cx:pt idx="329">2001</cx:pt>
          <cx:pt idx="330">2001</cx:pt>
          <cx:pt idx="331">2001</cx:pt>
          <cx:pt idx="332">2001</cx:pt>
          <cx:pt idx="333">2001</cx:pt>
          <cx:pt idx="334">2001</cx:pt>
          <cx:pt idx="335">2001</cx:pt>
          <cx:pt idx="336">2001</cx:pt>
          <cx:pt idx="337">2001</cx:pt>
          <cx:pt idx="338">2001</cx:pt>
          <cx:pt idx="339">2001</cx:pt>
          <cx:pt idx="340">2001</cx:pt>
          <cx:pt idx="341">2001</cx:pt>
          <cx:pt idx="342">2001</cx:pt>
          <cx:pt idx="343">2001</cx:pt>
          <cx:pt idx="344">2001</cx:pt>
          <cx:pt idx="345">2001</cx:pt>
          <cx:pt idx="346">2001</cx:pt>
          <cx:pt idx="347">2001</cx:pt>
          <cx:pt idx="348">2001</cx:pt>
          <cx:pt idx="349">2001</cx:pt>
          <cx:pt idx="350">2001</cx:pt>
          <cx:pt idx="351">2001</cx:pt>
          <cx:pt idx="352">2001</cx:pt>
          <cx:pt idx="353">2001</cx:pt>
          <cx:pt idx="354">2001</cx:pt>
          <cx:pt idx="355">2001</cx:pt>
          <cx:pt idx="356">2001</cx:pt>
          <cx:pt idx="357">2001</cx:pt>
          <cx:pt idx="358">2001</cx:pt>
          <cx:pt idx="359">2001</cx:pt>
          <cx:pt idx="360">2001</cx:pt>
          <cx:pt idx="361">2001</cx:pt>
          <cx:pt idx="362">2001</cx:pt>
          <cx:pt idx="363">2001</cx:pt>
          <cx:pt idx="364">2001</cx:pt>
          <cx:pt idx="365">2001</cx:pt>
          <cx:pt idx="366">2001</cx:pt>
          <cx:pt idx="367">2001</cx:pt>
          <cx:pt idx="368">2001</cx:pt>
          <cx:pt idx="369">2001</cx:pt>
          <cx:pt idx="370">2001</cx:pt>
          <cx:pt idx="371">2001</cx:pt>
          <cx:pt idx="372">2001</cx:pt>
          <cx:pt idx="373">2001</cx:pt>
          <cx:pt idx="374">2001</cx:pt>
          <cx:pt idx="375">2001</cx:pt>
          <cx:pt idx="376">2001</cx:pt>
          <cx:pt idx="377">2001</cx:pt>
          <cx:pt idx="378">2001</cx:pt>
          <cx:pt idx="379">2001</cx:pt>
          <cx:pt idx="380">2001</cx:pt>
          <cx:pt idx="381">2001</cx:pt>
          <cx:pt idx="382">2001</cx:pt>
          <cx:pt idx="383">2001</cx:pt>
          <cx:pt idx="384">2001</cx:pt>
          <cx:pt idx="385">2001</cx:pt>
          <cx:pt idx="386">2001</cx:pt>
          <cx:pt idx="387">2001</cx:pt>
          <cx:pt idx="388">2001</cx:pt>
          <cx:pt idx="389">2001</cx:pt>
          <cx:pt idx="390">2001</cx:pt>
          <cx:pt idx="391">2001</cx:pt>
          <cx:pt idx="392">2001</cx:pt>
          <cx:pt idx="393">2001</cx:pt>
          <cx:pt idx="394">2001</cx:pt>
          <cx:pt idx="395">2001</cx:pt>
          <cx:pt idx="396">2001</cx:pt>
          <cx:pt idx="397">2001</cx:pt>
          <cx:pt idx="398">2001</cx:pt>
          <cx:pt idx="399">2001</cx:pt>
          <cx:pt idx="400">2001</cx:pt>
          <cx:pt idx="401">2001</cx:pt>
          <cx:pt idx="402">2001</cx:pt>
          <cx:pt idx="403">2001</cx:pt>
          <cx:pt idx="404">2001</cx:pt>
          <cx:pt idx="405">2001</cx:pt>
          <cx:pt idx="406">2001</cx:pt>
          <cx:pt idx="407">2001</cx:pt>
          <cx:pt idx="408">2001</cx:pt>
          <cx:pt idx="409">2001</cx:pt>
          <cx:pt idx="410">2001</cx:pt>
          <cx:pt idx="411">2001</cx:pt>
          <cx:pt idx="412">2001</cx:pt>
          <cx:pt idx="413">2001</cx:pt>
          <cx:pt idx="414">2001</cx:pt>
          <cx:pt idx="415">2001</cx:pt>
          <cx:pt idx="416">2001</cx:pt>
          <cx:pt idx="417">2001</cx:pt>
          <cx:pt idx="418">2001</cx:pt>
          <cx:pt idx="419">2001</cx:pt>
          <cx:pt idx="420">2001</cx:pt>
          <cx:pt idx="421">2001</cx:pt>
          <cx:pt idx="422">2001</cx:pt>
          <cx:pt idx="423">2001</cx:pt>
          <cx:pt idx="424">2001</cx:pt>
          <cx:pt idx="425">2001</cx:pt>
          <cx:pt idx="426">2001</cx:pt>
          <cx:pt idx="427">2001</cx:pt>
          <cx:pt idx="428">2001</cx:pt>
          <cx:pt idx="429">2001</cx:pt>
          <cx:pt idx="430">2001</cx:pt>
          <cx:pt idx="431">2001</cx:pt>
          <cx:pt idx="432">2001</cx:pt>
          <cx:pt idx="433">2001</cx:pt>
          <cx:pt idx="434">2001</cx:pt>
          <cx:pt idx="435">2001</cx:pt>
          <cx:pt idx="436">2001</cx:pt>
          <cx:pt idx="437">2001</cx:pt>
          <cx:pt idx="438">2001</cx:pt>
          <cx:pt idx="439">2001</cx:pt>
          <cx:pt idx="440">2001</cx:pt>
          <cx:pt idx="441">2001</cx:pt>
          <cx:pt idx="442">2001</cx:pt>
          <cx:pt idx="443">2001</cx:pt>
          <cx:pt idx="444">2001</cx:pt>
          <cx:pt idx="445">2001</cx:pt>
          <cx:pt idx="446">2001</cx:pt>
          <cx:pt idx="447">2001</cx:pt>
          <cx:pt idx="448">2001</cx:pt>
          <cx:pt idx="449">2001</cx:pt>
          <cx:pt idx="450">2001</cx:pt>
          <cx:pt idx="451">2001</cx:pt>
          <cx:pt idx="452">2001</cx:pt>
          <cx:pt idx="453">2001</cx:pt>
          <cx:pt idx="454">2001</cx:pt>
          <cx:pt idx="455">2001</cx:pt>
          <cx:pt idx="456">2001</cx:pt>
          <cx:pt idx="457">2001</cx:pt>
          <cx:pt idx="458">2001</cx:pt>
          <cx:pt idx="459">2001</cx:pt>
          <cx:pt idx="460">2001</cx:pt>
          <cx:pt idx="461">2001</cx:pt>
          <cx:pt idx="462">2001</cx:pt>
          <cx:pt idx="463">2001</cx:pt>
          <cx:pt idx="464">2001</cx:pt>
          <cx:pt idx="465">2001</cx:pt>
          <cx:pt idx="466">2001</cx:pt>
          <cx:pt idx="467">2001</cx:pt>
          <cx:pt idx="468">2001</cx:pt>
          <cx:pt idx="469">2001</cx:pt>
          <cx:pt idx="470">2001</cx:pt>
          <cx:pt idx="471">2001</cx:pt>
          <cx:pt idx="472">2001</cx:pt>
          <cx:pt idx="473">2001</cx:pt>
          <cx:pt idx="474">2001</cx:pt>
          <cx:pt idx="475">2001</cx:pt>
          <cx:pt idx="476">2001</cx:pt>
          <cx:pt idx="477">2001</cx:pt>
          <cx:pt idx="478">2001</cx:pt>
          <cx:pt idx="479">2001</cx:pt>
          <cx:pt idx="480">2001</cx:pt>
          <cx:pt idx="481">2001</cx:pt>
          <cx:pt idx="482">2001</cx:pt>
          <cx:pt idx="483">2001</cx:pt>
          <cx:pt idx="484">2001</cx:pt>
          <cx:pt idx="485">2001</cx:pt>
          <cx:pt idx="486">2001</cx:pt>
          <cx:pt idx="487">2001</cx:pt>
          <cx:pt idx="488">2001</cx:pt>
          <cx:pt idx="489">2001</cx:pt>
          <cx:pt idx="490">2001</cx:pt>
          <cx:pt idx="491">2001</cx:pt>
          <cx:pt idx="492">2001</cx:pt>
          <cx:pt idx="493">2001</cx:pt>
          <cx:pt idx="494">2001</cx:pt>
          <cx:pt idx="495">2001</cx:pt>
          <cx:pt idx="496">2001</cx:pt>
          <cx:pt idx="497">2001</cx:pt>
          <cx:pt idx="498">2001</cx:pt>
          <cx:pt idx="499">2001</cx:pt>
          <cx:pt idx="500">2001</cx:pt>
          <cx:pt idx="501">2001</cx:pt>
          <cx:pt idx="502">2001</cx:pt>
          <cx:pt idx="503">2001</cx:pt>
          <cx:pt idx="504">2001</cx:pt>
          <cx:pt idx="505">2001</cx:pt>
          <cx:pt idx="506">2001</cx:pt>
          <cx:pt idx="507">2001</cx:pt>
          <cx:pt idx="508">2001</cx:pt>
          <cx:pt idx="509">2001</cx:pt>
          <cx:pt idx="510">2001</cx:pt>
          <cx:pt idx="511">2001</cx:pt>
          <cx:pt idx="512">2001</cx:pt>
          <cx:pt idx="513">2001</cx:pt>
          <cx:pt idx="514">2001</cx:pt>
          <cx:pt idx="515">2001</cx:pt>
          <cx:pt idx="516">2001</cx:pt>
          <cx:pt idx="517">2001</cx:pt>
          <cx:pt idx="518">2001</cx:pt>
          <cx:pt idx="519">2001</cx:pt>
          <cx:pt idx="520">2001</cx:pt>
          <cx:pt idx="521">2001</cx:pt>
          <cx:pt idx="522">2001</cx:pt>
          <cx:pt idx="523">2001</cx:pt>
          <cx:pt idx="524">2001</cx:pt>
          <cx:pt idx="525">2001</cx:pt>
          <cx:pt idx="526">2001</cx:pt>
          <cx:pt idx="527">2001</cx:pt>
          <cx:pt idx="528">2001</cx:pt>
          <cx:pt idx="529">2001</cx:pt>
          <cx:pt idx="530">2001</cx:pt>
          <cx:pt idx="531">2001</cx:pt>
          <cx:pt idx="532">2001</cx:pt>
          <cx:pt idx="533">2001</cx:pt>
          <cx:pt idx="534">2001</cx:pt>
          <cx:pt idx="535">2001</cx:pt>
          <cx:pt idx="536">2001</cx:pt>
          <cx:pt idx="537">2001</cx:pt>
          <cx:pt idx="538">2001</cx:pt>
          <cx:pt idx="539">2001</cx:pt>
          <cx:pt idx="540">2001</cx:pt>
          <cx:pt idx="541">2001</cx:pt>
          <cx:pt idx="542">2001</cx:pt>
          <cx:pt idx="543">2001</cx:pt>
          <cx:pt idx="544">2001</cx:pt>
          <cx:pt idx="545">2001</cx:pt>
          <cx:pt idx="546">2001</cx:pt>
          <cx:pt idx="547">2001</cx:pt>
          <cx:pt idx="548">2001</cx:pt>
          <cx:pt idx="549">2001</cx:pt>
          <cx:pt idx="550">2001</cx:pt>
          <cx:pt idx="551">2001</cx:pt>
          <cx:pt idx="552">2001</cx:pt>
          <cx:pt idx="553">2001</cx:pt>
          <cx:pt idx="554">2001</cx:pt>
          <cx:pt idx="555">2001</cx:pt>
          <cx:pt idx="556">2001</cx:pt>
          <cx:pt idx="557">2001</cx:pt>
          <cx:pt idx="558">2001</cx:pt>
          <cx:pt idx="559">2001</cx:pt>
          <cx:pt idx="560">2001</cx:pt>
          <cx:pt idx="561">2001</cx:pt>
          <cx:pt idx="562">2001</cx:pt>
          <cx:pt idx="563">2001</cx:pt>
          <cx:pt idx="564">2001</cx:pt>
          <cx:pt idx="565">2001</cx:pt>
          <cx:pt idx="566">2001</cx:pt>
          <cx:pt idx="567">2001</cx:pt>
          <cx:pt idx="568">2001</cx:pt>
          <cx:pt idx="569">2001</cx:pt>
          <cx:pt idx="570">2001</cx:pt>
          <cx:pt idx="571">2001</cx:pt>
          <cx:pt idx="572">2001</cx:pt>
          <cx:pt idx="573">2001</cx:pt>
          <cx:pt idx="574">2001</cx:pt>
          <cx:pt idx="575">2001</cx:pt>
          <cx:pt idx="576">2001</cx:pt>
          <cx:pt idx="577">2001</cx:pt>
          <cx:pt idx="578">2001</cx:pt>
          <cx:pt idx="579">2001</cx:pt>
          <cx:pt idx="580">2001</cx:pt>
          <cx:pt idx="581">2001</cx:pt>
          <cx:pt idx="582">2001</cx:pt>
          <cx:pt idx="583">2001</cx:pt>
          <cx:pt idx="584">2001</cx:pt>
          <cx:pt idx="585">2001</cx:pt>
          <cx:pt idx="586">2001</cx:pt>
          <cx:pt idx="587">2001</cx:pt>
          <cx:pt idx="588">2001</cx:pt>
          <cx:pt idx="589">2001</cx:pt>
          <cx:pt idx="590">2001</cx:pt>
          <cx:pt idx="591">2001</cx:pt>
          <cx:pt idx="592">2001</cx:pt>
          <cx:pt idx="593">2001</cx:pt>
          <cx:pt idx="594">2001</cx:pt>
          <cx:pt idx="595">2001</cx:pt>
          <cx:pt idx="596">2001</cx:pt>
          <cx:pt idx="597">2001</cx:pt>
          <cx:pt idx="598">2001</cx:pt>
          <cx:pt idx="599">2001</cx:pt>
          <cx:pt idx="600">2001</cx:pt>
          <cx:pt idx="601">2001</cx:pt>
          <cx:pt idx="602">2001</cx:pt>
          <cx:pt idx="603">2001</cx:pt>
          <cx:pt idx="604">2001</cx:pt>
          <cx:pt idx="605">2001</cx:pt>
          <cx:pt idx="606">2001</cx:pt>
          <cx:pt idx="607">2001</cx:pt>
          <cx:pt idx="608">2001</cx:pt>
          <cx:pt idx="609">2001</cx:pt>
          <cx:pt idx="610">2001</cx:pt>
          <cx:pt idx="611">2001</cx:pt>
          <cx:pt idx="612">2001</cx:pt>
          <cx:pt idx="613">2001</cx:pt>
          <cx:pt idx="614">2001</cx:pt>
          <cx:pt idx="615">2001</cx:pt>
          <cx:pt idx="616">2001</cx:pt>
          <cx:pt idx="617">2001</cx:pt>
          <cx:pt idx="618">2001</cx:pt>
          <cx:pt idx="619">2001</cx:pt>
          <cx:pt idx="620">2001</cx:pt>
          <cx:pt idx="621">2001</cx:pt>
          <cx:pt idx="622">2001</cx:pt>
          <cx:pt idx="623">2001</cx:pt>
          <cx:pt idx="624">2001</cx:pt>
          <cx:pt idx="625">2001</cx:pt>
          <cx:pt idx="626">2001</cx:pt>
          <cx:pt idx="627">2001</cx:pt>
          <cx:pt idx="628">2001</cx:pt>
          <cx:pt idx="629">2001</cx:pt>
          <cx:pt idx="630">2001</cx:pt>
          <cx:pt idx="631">2001</cx:pt>
          <cx:pt idx="632">2001</cx:pt>
          <cx:pt idx="633">2001</cx:pt>
          <cx:pt idx="634">2001</cx:pt>
          <cx:pt idx="635">2001</cx:pt>
          <cx:pt idx="636">2001</cx:pt>
          <cx:pt idx="637">2001</cx:pt>
          <cx:pt idx="638">2001</cx:pt>
          <cx:pt idx="639">2001</cx:pt>
          <cx:pt idx="640">2001</cx:pt>
          <cx:pt idx="641">2001</cx:pt>
          <cx:pt idx="642">2001</cx:pt>
          <cx:pt idx="643">2001</cx:pt>
          <cx:pt idx="644">2001</cx:pt>
          <cx:pt idx="645">2001</cx:pt>
          <cx:pt idx="646">2001</cx:pt>
          <cx:pt idx="647">2001</cx:pt>
          <cx:pt idx="648">2001</cx:pt>
          <cx:pt idx="649">2001</cx:pt>
          <cx:pt idx="650">2001</cx:pt>
          <cx:pt idx="651">2001</cx:pt>
          <cx:pt idx="652">2001</cx:pt>
          <cx:pt idx="653">2001</cx:pt>
          <cx:pt idx="654">2001</cx:pt>
          <cx:pt idx="655">2001</cx:pt>
          <cx:pt idx="656">2001</cx:pt>
          <cx:pt idx="657">2001</cx:pt>
          <cx:pt idx="658">2001</cx:pt>
          <cx:pt idx="659">2001</cx:pt>
          <cx:pt idx="660">2001</cx:pt>
          <cx:pt idx="661">2001</cx:pt>
          <cx:pt idx="662">2001</cx:pt>
          <cx:pt idx="663">2001</cx:pt>
          <cx:pt idx="664">2001</cx:pt>
          <cx:pt idx="665">2001</cx:pt>
          <cx:pt idx="666">2001</cx:pt>
          <cx:pt idx="667">2001</cx:pt>
          <cx:pt idx="668">2001</cx:pt>
          <cx:pt idx="669">2001</cx:pt>
          <cx:pt idx="670">2001</cx:pt>
          <cx:pt idx="671">2001</cx:pt>
          <cx:pt idx="672">2001</cx:pt>
          <cx:pt idx="673">2001</cx:pt>
          <cx:pt idx="674">2001</cx:pt>
          <cx:pt idx="675">2001</cx:pt>
          <cx:pt idx="676">2001</cx:pt>
          <cx:pt idx="677">2001</cx:pt>
          <cx:pt idx="678">2001</cx:pt>
          <cx:pt idx="679">2001</cx:pt>
          <cx:pt idx="680">2001</cx:pt>
          <cx:pt idx="681">2001</cx:pt>
          <cx:pt idx="682">2001</cx:pt>
          <cx:pt idx="683">2001</cx:pt>
          <cx:pt idx="684">2001</cx:pt>
          <cx:pt idx="685">2001</cx:pt>
          <cx:pt idx="686">2001</cx:pt>
          <cx:pt idx="687">2001</cx:pt>
          <cx:pt idx="688">2001</cx:pt>
          <cx:pt idx="689">2001</cx:pt>
          <cx:pt idx="690">2001</cx:pt>
          <cx:pt idx="691">2001</cx:pt>
          <cx:pt idx="692">2001</cx:pt>
          <cx:pt idx="693">2001</cx:pt>
          <cx:pt idx="694">2001</cx:pt>
          <cx:pt idx="695">2001</cx:pt>
          <cx:pt idx="696">2001</cx:pt>
          <cx:pt idx="697">2001</cx:pt>
          <cx:pt idx="698">2001</cx:pt>
          <cx:pt idx="699">2001</cx:pt>
          <cx:pt idx="700">2001</cx:pt>
          <cx:pt idx="701">2001</cx:pt>
          <cx:pt idx="702">2001</cx:pt>
          <cx:pt idx="703">2001</cx:pt>
          <cx:pt idx="704">2001</cx:pt>
          <cx:pt idx="705">2001</cx:pt>
          <cx:pt idx="706">2001</cx:pt>
          <cx:pt idx="707">2001</cx:pt>
          <cx:pt idx="708">2001</cx:pt>
          <cx:pt idx="709">2001</cx:pt>
          <cx:pt idx="710">2001</cx:pt>
          <cx:pt idx="711">2001</cx:pt>
          <cx:pt idx="712">2001</cx:pt>
          <cx:pt idx="713">2001</cx:pt>
          <cx:pt idx="714">2001</cx:pt>
          <cx:pt idx="715">2001</cx:pt>
          <cx:pt idx="716">2001</cx:pt>
          <cx:pt idx="717">2001</cx:pt>
          <cx:pt idx="718">2001</cx:pt>
          <cx:pt idx="719">2001</cx:pt>
          <cx:pt idx="720">2001</cx:pt>
          <cx:pt idx="721">2001</cx:pt>
          <cx:pt idx="722">2001</cx:pt>
          <cx:pt idx="723">2001</cx:pt>
          <cx:pt idx="724">2001</cx:pt>
          <cx:pt idx="725">2001</cx:pt>
          <cx:pt idx="726">2001</cx:pt>
          <cx:pt idx="727">2001</cx:pt>
          <cx:pt idx="728">2001</cx:pt>
          <cx:pt idx="729">2001</cx:pt>
          <cx:pt idx="730">2001</cx:pt>
          <cx:pt idx="731">2001</cx:pt>
          <cx:pt idx="732">2001</cx:pt>
          <cx:pt idx="733">2001</cx:pt>
          <cx:pt idx="734">2001</cx:pt>
          <cx:pt idx="735">2001</cx:pt>
          <cx:pt idx="736">2001</cx:pt>
          <cx:pt idx="737">2001</cx:pt>
          <cx:pt idx="738">2001</cx:pt>
          <cx:pt idx="739">2001</cx:pt>
          <cx:pt idx="740">2001</cx:pt>
          <cx:pt idx="741">2001</cx:pt>
          <cx:pt idx="742">2001</cx:pt>
          <cx:pt idx="743">2001</cx:pt>
          <cx:pt idx="744">2001</cx:pt>
          <cx:pt idx="745">2001</cx:pt>
          <cx:pt idx="746">2001</cx:pt>
          <cx:pt idx="747">2001</cx:pt>
          <cx:pt idx="748">2001</cx:pt>
          <cx:pt idx="749">2001</cx:pt>
          <cx:pt idx="750">2001</cx:pt>
          <cx:pt idx="751">2001</cx:pt>
          <cx:pt idx="752">2001</cx:pt>
          <cx:pt idx="753">2001</cx:pt>
          <cx:pt idx="754">2001</cx:pt>
          <cx:pt idx="755">2001</cx:pt>
          <cx:pt idx="756">2001</cx:pt>
          <cx:pt idx="757">2001</cx:pt>
          <cx:pt idx="758">2001</cx:pt>
          <cx:pt idx="759">2001</cx:pt>
          <cx:pt idx="760">2001</cx:pt>
          <cx:pt idx="761">2001</cx:pt>
          <cx:pt idx="762">2001</cx:pt>
          <cx:pt idx="763">2001</cx:pt>
          <cx:pt idx="764">2001</cx:pt>
          <cx:pt idx="765">2001</cx:pt>
          <cx:pt idx="766">2001</cx:pt>
          <cx:pt idx="767">2001</cx:pt>
          <cx:pt idx="768">2001</cx:pt>
          <cx:pt idx="769">2001</cx:pt>
          <cx:pt idx="770">2001</cx:pt>
          <cx:pt idx="771">2001</cx:pt>
          <cx:pt idx="772">2001</cx:pt>
          <cx:pt idx="773">2001</cx:pt>
          <cx:pt idx="774">2001</cx:pt>
          <cx:pt idx="775">2001</cx:pt>
          <cx:pt idx="776">2001</cx:pt>
          <cx:pt idx="777">2001</cx:pt>
          <cx:pt idx="778">2001</cx:pt>
          <cx:pt idx="779">2001</cx:pt>
          <cx:pt idx="780">2001</cx:pt>
          <cx:pt idx="781">2001</cx:pt>
          <cx:pt idx="782">2001</cx:pt>
          <cx:pt idx="783">2001</cx:pt>
          <cx:pt idx="784">2001</cx:pt>
          <cx:pt idx="785">2001</cx:pt>
          <cx:pt idx="786">2001</cx:pt>
          <cx:pt idx="787">2001</cx:pt>
          <cx:pt idx="788">2001</cx:pt>
          <cx:pt idx="789">2001</cx:pt>
          <cx:pt idx="790">2001</cx:pt>
          <cx:pt idx="791">2001</cx:pt>
          <cx:pt idx="792">2001</cx:pt>
          <cx:pt idx="793">2001</cx:pt>
          <cx:pt idx="794">2001</cx:pt>
          <cx:pt idx="795">2001</cx:pt>
          <cx:pt idx="796">2001</cx:pt>
          <cx:pt idx="797">2001</cx:pt>
          <cx:pt idx="798">2001</cx:pt>
          <cx:pt idx="799">2001</cx:pt>
          <cx:pt idx="800">2001</cx:pt>
          <cx:pt idx="801">2001</cx:pt>
          <cx:pt idx="802">2001</cx:pt>
          <cx:pt idx="803">2001</cx:pt>
          <cx:pt idx="804">2001</cx:pt>
          <cx:pt idx="805">2001</cx:pt>
          <cx:pt idx="806">2001</cx:pt>
          <cx:pt idx="807">2001</cx:pt>
          <cx:pt idx="808">2001</cx:pt>
          <cx:pt idx="809">2001</cx:pt>
          <cx:pt idx="810">2001</cx:pt>
          <cx:pt idx="811">2001</cx:pt>
          <cx:pt idx="812">2001</cx:pt>
          <cx:pt idx="813">2001</cx:pt>
          <cx:pt idx="814">2001</cx:pt>
          <cx:pt idx="815">2001</cx:pt>
          <cx:pt idx="816">2001</cx:pt>
          <cx:pt idx="817">2001</cx:pt>
          <cx:pt idx="818">2001</cx:pt>
          <cx:pt idx="819">2001</cx:pt>
          <cx:pt idx="820">2001</cx:pt>
          <cx:pt idx="821">2001</cx:pt>
          <cx:pt idx="822">2001</cx:pt>
          <cx:pt idx="823">2001</cx:pt>
          <cx:pt idx="824">2001</cx:pt>
          <cx:pt idx="825">2001</cx:pt>
          <cx:pt idx="826">2001</cx:pt>
          <cx:pt idx="827">2001</cx:pt>
          <cx:pt idx="828">2001</cx:pt>
          <cx:pt idx="829">2001</cx:pt>
          <cx:pt idx="830">2001</cx:pt>
          <cx:pt idx="831">2001</cx:pt>
          <cx:pt idx="832">2001</cx:pt>
          <cx:pt idx="833">2001</cx:pt>
          <cx:pt idx="834">2001</cx:pt>
          <cx:pt idx="835">2001</cx:pt>
          <cx:pt idx="836">2001</cx:pt>
          <cx:pt idx="837">2001</cx:pt>
          <cx:pt idx="838">2001</cx:pt>
          <cx:pt idx="839">2001</cx:pt>
          <cx:pt idx="840">2001</cx:pt>
          <cx:pt idx="841">2001</cx:pt>
          <cx:pt idx="842">2001</cx:pt>
          <cx:pt idx="843">2001</cx:pt>
          <cx:pt idx="844">2001</cx:pt>
          <cx:pt idx="845">2001</cx:pt>
          <cx:pt idx="846">2001</cx:pt>
          <cx:pt idx="847">2001</cx:pt>
          <cx:pt idx="848">2001</cx:pt>
          <cx:pt idx="849">2001</cx:pt>
          <cx:pt idx="850">2001</cx:pt>
          <cx:pt idx="851">2001</cx:pt>
          <cx:pt idx="852">2001</cx:pt>
          <cx:pt idx="853">2001</cx:pt>
          <cx:pt idx="854">2001</cx:pt>
          <cx:pt idx="855">2001</cx:pt>
          <cx:pt idx="856">2001</cx:pt>
          <cx:pt idx="857">2001</cx:pt>
          <cx:pt idx="858">2001</cx:pt>
          <cx:pt idx="859">2001</cx:pt>
          <cx:pt idx="860">2001</cx:pt>
          <cx:pt idx="861">2001</cx:pt>
          <cx:pt idx="862">2001</cx:pt>
          <cx:pt idx="863">2001</cx:pt>
          <cx:pt idx="864">2001</cx:pt>
          <cx:pt idx="865">2001</cx:pt>
          <cx:pt idx="866">2001</cx:pt>
          <cx:pt idx="867">2001</cx:pt>
          <cx:pt idx="868">2001</cx:pt>
          <cx:pt idx="869">2001</cx:pt>
          <cx:pt idx="870">2001</cx:pt>
          <cx:pt idx="871">2001</cx:pt>
          <cx:pt idx="872">2001</cx:pt>
          <cx:pt idx="873">2001</cx:pt>
          <cx:pt idx="874">2001</cx:pt>
          <cx:pt idx="875">2001</cx:pt>
          <cx:pt idx="876">2001</cx:pt>
          <cx:pt idx="877">2001</cx:pt>
          <cx:pt idx="878">2001</cx:pt>
          <cx:pt idx="879">2001</cx:pt>
          <cx:pt idx="880">2001</cx:pt>
          <cx:pt idx="881">2001</cx:pt>
          <cx:pt idx="882">2001</cx:pt>
          <cx:pt idx="883">2001</cx:pt>
          <cx:pt idx="884">2001</cx:pt>
          <cx:pt idx="885">2001</cx:pt>
          <cx:pt idx="886">2001</cx:pt>
          <cx:pt idx="887">2001</cx:pt>
          <cx:pt idx="888">2001</cx:pt>
          <cx:pt idx="889">2001</cx:pt>
          <cx:pt idx="890">2001</cx:pt>
          <cx:pt idx="891">2001</cx:pt>
          <cx:pt idx="892">2001</cx:pt>
          <cx:pt idx="893">2001</cx:pt>
          <cx:pt idx="894">2001</cx:pt>
          <cx:pt idx="895">2001</cx:pt>
          <cx:pt idx="896">2001</cx:pt>
          <cx:pt idx="897">2001</cx:pt>
          <cx:pt idx="898">2001</cx:pt>
          <cx:pt idx="899">2001</cx:pt>
          <cx:pt idx="900">2001</cx:pt>
          <cx:pt idx="901">2001</cx:pt>
          <cx:pt idx="902">2001</cx:pt>
          <cx:pt idx="903">2001</cx:pt>
          <cx:pt idx="904">2001</cx:pt>
          <cx:pt idx="905">2001</cx:pt>
          <cx:pt idx="906">2001</cx:pt>
          <cx:pt idx="907">2001</cx:pt>
          <cx:pt idx="908">2001</cx:pt>
          <cx:pt idx="909">2001</cx:pt>
          <cx:pt idx="910">2001</cx:pt>
          <cx:pt idx="911">2001</cx:pt>
          <cx:pt idx="912">2001</cx:pt>
          <cx:pt idx="913">2001</cx:pt>
          <cx:pt idx="914">2001</cx:pt>
          <cx:pt idx="915">2001</cx:pt>
          <cx:pt idx="916">2001</cx:pt>
          <cx:pt idx="917">2001</cx:pt>
          <cx:pt idx="918">2001</cx:pt>
          <cx:pt idx="919">2001</cx:pt>
          <cx:pt idx="920">2001</cx:pt>
          <cx:pt idx="921">2001</cx:pt>
          <cx:pt idx="922">2001</cx:pt>
          <cx:pt idx="923">2001</cx:pt>
          <cx:pt idx="924">2001</cx:pt>
          <cx:pt idx="925">2001</cx:pt>
          <cx:pt idx="926">2001</cx:pt>
          <cx:pt idx="927">2001</cx:pt>
          <cx:pt idx="928">2001</cx:pt>
          <cx:pt idx="929">2001</cx:pt>
          <cx:pt idx="930">2001</cx:pt>
          <cx:pt idx="931">2001</cx:pt>
          <cx:pt idx="932">2001</cx:pt>
          <cx:pt idx="933">2001</cx:pt>
          <cx:pt idx="934">2001</cx:pt>
          <cx:pt idx="935">2001</cx:pt>
          <cx:pt idx="936">2001</cx:pt>
          <cx:pt idx="937">2001</cx:pt>
          <cx:pt idx="938">2001</cx:pt>
          <cx:pt idx="939">2001</cx:pt>
          <cx:pt idx="940">2001</cx:pt>
          <cx:pt idx="941">2001</cx:pt>
          <cx:pt idx="942">2001</cx:pt>
          <cx:pt idx="943">2001</cx:pt>
          <cx:pt idx="944">2001</cx:pt>
          <cx:pt idx="945">2001</cx:pt>
          <cx:pt idx="946">2001</cx:pt>
          <cx:pt idx="947">2001</cx:pt>
          <cx:pt idx="948">2001</cx:pt>
          <cx:pt idx="949">2001</cx:pt>
          <cx:pt idx="950">2001</cx:pt>
          <cx:pt idx="951">2001</cx:pt>
          <cx:pt idx="952">2001</cx:pt>
          <cx:pt idx="953">2001</cx:pt>
          <cx:pt idx="954">2001</cx:pt>
          <cx:pt idx="955">2001</cx:pt>
          <cx:pt idx="956">2001</cx:pt>
          <cx:pt idx="957">2001</cx:pt>
          <cx:pt idx="958">2001</cx:pt>
          <cx:pt idx="959">2001</cx:pt>
          <cx:pt idx="960">2001</cx:pt>
          <cx:pt idx="961">2001</cx:pt>
          <cx:pt idx="962">2001</cx:pt>
          <cx:pt idx="963">2001</cx:pt>
          <cx:pt idx="964">2001</cx:pt>
          <cx:pt idx="965">2001</cx:pt>
          <cx:pt idx="966">2001</cx:pt>
          <cx:pt idx="967">2001</cx:pt>
          <cx:pt idx="968">2001</cx:pt>
          <cx:pt idx="969">2001</cx:pt>
          <cx:pt idx="970">2001</cx:pt>
          <cx:pt idx="971">2001</cx:pt>
          <cx:pt idx="972">2001</cx:pt>
          <cx:pt idx="973">2001</cx:pt>
          <cx:pt idx="974">2001</cx:pt>
          <cx:pt idx="975">2001</cx:pt>
          <cx:pt idx="976">2001</cx:pt>
          <cx:pt idx="977">2001</cx:pt>
          <cx:pt idx="978">2001</cx:pt>
          <cx:pt idx="979">2001</cx:pt>
          <cx:pt idx="980">2001</cx:pt>
          <cx:pt idx="981">2001</cx:pt>
          <cx:pt idx="982">2001</cx:pt>
          <cx:pt idx="983">2001</cx:pt>
          <cx:pt idx="984">2001</cx:pt>
          <cx:pt idx="985">2001</cx:pt>
          <cx:pt idx="986">2001</cx:pt>
          <cx:pt idx="987">2001</cx:pt>
          <cx:pt idx="988">2001</cx:pt>
          <cx:pt idx="989">2001</cx:pt>
          <cx:pt idx="990">2001</cx:pt>
          <cx:pt idx="991">2001</cx:pt>
          <cx:pt idx="992">2001</cx:pt>
          <cx:pt idx="993">2001</cx:pt>
          <cx:pt idx="994">2001</cx:pt>
          <cx:pt idx="995">2001</cx:pt>
          <cx:pt idx="996">2001</cx:pt>
          <cx:pt idx="997">2001</cx:pt>
          <cx:pt idx="998">2001</cx:pt>
          <cx:pt idx="999">2001</cx:pt>
          <cx:pt idx="1000">2001</cx:pt>
          <cx:pt idx="1001">2001</cx:pt>
          <cx:pt idx="1002">2001</cx:pt>
          <cx:pt idx="1003">2001</cx:pt>
          <cx:pt idx="1004">2001</cx:pt>
          <cx:pt idx="1005">2001</cx:pt>
          <cx:pt idx="1006">2001</cx:pt>
          <cx:pt idx="1007">2001</cx:pt>
          <cx:pt idx="1008">2001</cx:pt>
          <cx:pt idx="1009">2001</cx:pt>
          <cx:pt idx="1010">2001</cx:pt>
          <cx:pt idx="1011">2001</cx:pt>
          <cx:pt idx="1012">2001</cx:pt>
          <cx:pt idx="1013">2001</cx:pt>
          <cx:pt idx="1014">2001</cx:pt>
          <cx:pt idx="1015">2001</cx:pt>
          <cx:pt idx="1016">2001</cx:pt>
          <cx:pt idx="1017">2001</cx:pt>
          <cx:pt idx="1018">2001</cx:pt>
          <cx:pt idx="1019">2001</cx:pt>
          <cx:pt idx="1020">2001</cx:pt>
          <cx:pt idx="1021">2001</cx:pt>
          <cx:pt idx="1022">2001</cx:pt>
          <cx:pt idx="1023">2001</cx:pt>
          <cx:pt idx="1024">2001</cx:pt>
          <cx:pt idx="1025">2001</cx:pt>
          <cx:pt idx="1026">2001</cx:pt>
          <cx:pt idx="1027">2001</cx:pt>
          <cx:pt idx="1028">2001</cx:pt>
          <cx:pt idx="1029">2001</cx:pt>
          <cx:pt idx="1030">2001</cx:pt>
          <cx:pt idx="1031">2001</cx:pt>
          <cx:pt idx="1032">2001</cx:pt>
          <cx:pt idx="1033">2001</cx:pt>
          <cx:pt idx="1034">2001</cx:pt>
          <cx:pt idx="1035">2001</cx:pt>
          <cx:pt idx="1036">2001</cx:pt>
          <cx:pt idx="1037">2001</cx:pt>
          <cx:pt idx="1038">2001</cx:pt>
          <cx:pt idx="1039">2001</cx:pt>
          <cx:pt idx="1040">2001</cx:pt>
          <cx:pt idx="1041">2001</cx:pt>
          <cx:pt idx="1042">2001</cx:pt>
          <cx:pt idx="1043">2001</cx:pt>
          <cx:pt idx="1044">2001</cx:pt>
          <cx:pt idx="1045">2001</cx:pt>
          <cx:pt idx="1046">2001</cx:pt>
          <cx:pt idx="1047">2001</cx:pt>
          <cx:pt idx="1048">2001</cx:pt>
          <cx:pt idx="1049">2001</cx:pt>
          <cx:pt idx="1050">2001</cx:pt>
          <cx:pt idx="1051">2001</cx:pt>
          <cx:pt idx="1052">2001</cx:pt>
          <cx:pt idx="1053">2001</cx:pt>
          <cx:pt idx="1054">2001</cx:pt>
          <cx:pt idx="1055">2001</cx:pt>
          <cx:pt idx="1056">2001</cx:pt>
          <cx:pt idx="1057">2001</cx:pt>
          <cx:pt idx="1058">2001</cx:pt>
          <cx:pt idx="1059">2001</cx:pt>
          <cx:pt idx="1060">2001</cx:pt>
          <cx:pt idx="1061">2001</cx:pt>
          <cx:pt idx="1062">2001</cx:pt>
          <cx:pt idx="1063">2001</cx:pt>
          <cx:pt idx="1064">2001</cx:pt>
          <cx:pt idx="1065">2001</cx:pt>
          <cx:pt idx="1066">2001</cx:pt>
          <cx:pt idx="1067">2001</cx:pt>
          <cx:pt idx="1068">2001</cx:pt>
          <cx:pt idx="1069">2001</cx:pt>
          <cx:pt idx="1070">2001</cx:pt>
          <cx:pt idx="1071">2001</cx:pt>
          <cx:pt idx="1072">2001</cx:pt>
          <cx:pt idx="1073">2001</cx:pt>
          <cx:pt idx="1074">2001</cx:pt>
          <cx:pt idx="1075">2001</cx:pt>
          <cx:pt idx="1076">2001</cx:pt>
          <cx:pt idx="1077">2001</cx:pt>
          <cx:pt idx="1078">2001</cx:pt>
          <cx:pt idx="1079">2001</cx:pt>
          <cx:pt idx="1080">2001</cx:pt>
          <cx:pt idx="1081">2001</cx:pt>
          <cx:pt idx="1082">2001</cx:pt>
          <cx:pt idx="1083">2001</cx:pt>
          <cx:pt idx="1084">2001</cx:pt>
          <cx:pt idx="1085">2001</cx:pt>
          <cx:pt idx="1086">2001</cx:pt>
          <cx:pt idx="1087">2001</cx:pt>
          <cx:pt idx="1088">2001</cx:pt>
          <cx:pt idx="1089">2001</cx:pt>
          <cx:pt idx="1090">2001</cx:pt>
          <cx:pt idx="1091">2001</cx:pt>
          <cx:pt idx="1092">2001</cx:pt>
          <cx:pt idx="1093">2001</cx:pt>
          <cx:pt idx="1094">2001</cx:pt>
          <cx:pt idx="1095">2001</cx:pt>
          <cx:pt idx="1096">2001</cx:pt>
          <cx:pt idx="1097">2001</cx:pt>
          <cx:pt idx="1098">2001</cx:pt>
          <cx:pt idx="1099">2001</cx:pt>
          <cx:pt idx="1100">2001</cx:pt>
          <cx:pt idx="1101">2001</cx:pt>
          <cx:pt idx="1102">2001</cx:pt>
          <cx:pt idx="1103">2001</cx:pt>
          <cx:pt idx="1104">2001</cx:pt>
          <cx:pt idx="1105">2001</cx:pt>
          <cx:pt idx="1106">2001</cx:pt>
          <cx:pt idx="1107">2001</cx:pt>
          <cx:pt idx="1108">2001</cx:pt>
          <cx:pt idx="1109">2001</cx:pt>
          <cx:pt idx="1110">2001</cx:pt>
          <cx:pt idx="1111">2001</cx:pt>
          <cx:pt idx="1112">2001</cx:pt>
          <cx:pt idx="1113">2001</cx:pt>
          <cx:pt idx="1114">2001</cx:pt>
          <cx:pt idx="1115">2001</cx:pt>
          <cx:pt idx="1116">2001</cx:pt>
          <cx:pt idx="1117">2001</cx:pt>
          <cx:pt idx="1118">2001</cx:pt>
          <cx:pt idx="1119">2001</cx:pt>
          <cx:pt idx="1120">2001</cx:pt>
          <cx:pt idx="1121">2001</cx:pt>
          <cx:pt idx="1122">2001</cx:pt>
          <cx:pt idx="1123">2001</cx:pt>
          <cx:pt idx="1124">2001</cx:pt>
          <cx:pt idx="1125">2001</cx:pt>
          <cx:pt idx="1126">2001</cx:pt>
          <cx:pt idx="1127">2001</cx:pt>
          <cx:pt idx="1128">2001</cx:pt>
          <cx:pt idx="1129">2001</cx:pt>
          <cx:pt idx="1130">2001</cx:pt>
          <cx:pt idx="1131">2001</cx:pt>
          <cx:pt idx="1132">2001</cx:pt>
          <cx:pt idx="1133">2001</cx:pt>
          <cx:pt idx="1134">2001</cx:pt>
          <cx:pt idx="1135">2001</cx:pt>
          <cx:pt idx="1136">2001</cx:pt>
          <cx:pt idx="1137">2001</cx:pt>
          <cx:pt idx="1138">2001</cx:pt>
          <cx:pt idx="1139">2001</cx:pt>
          <cx:pt idx="1140">2001</cx:pt>
          <cx:pt idx="1141">2001</cx:pt>
          <cx:pt idx="1142">2001</cx:pt>
          <cx:pt idx="1143">2001</cx:pt>
          <cx:pt idx="1144">2001</cx:pt>
          <cx:pt idx="1145">2001</cx:pt>
          <cx:pt idx="1146">2001</cx:pt>
          <cx:pt idx="1147">2001</cx:pt>
          <cx:pt idx="1148">2001</cx:pt>
          <cx:pt idx="1149">2001</cx:pt>
          <cx:pt idx="1150">2001</cx:pt>
          <cx:pt idx="1151">2001</cx:pt>
          <cx:pt idx="1152">2001</cx:pt>
          <cx:pt idx="1153">2001</cx:pt>
          <cx:pt idx="1154">2001</cx:pt>
          <cx:pt idx="1155">2001</cx:pt>
          <cx:pt idx="1156">2001</cx:pt>
          <cx:pt idx="1157">2001</cx:pt>
          <cx:pt idx="1158">2001</cx:pt>
          <cx:pt idx="1159">2001</cx:pt>
          <cx:pt idx="1160">2001</cx:pt>
          <cx:pt idx="1161">2001</cx:pt>
          <cx:pt idx="1162">2001</cx:pt>
          <cx:pt idx="1163">2001</cx:pt>
          <cx:pt idx="1164">2001</cx:pt>
          <cx:pt idx="1165">2001</cx:pt>
          <cx:pt idx="1166">2001</cx:pt>
          <cx:pt idx="1167">2001</cx:pt>
          <cx:pt idx="1168">2001</cx:pt>
          <cx:pt idx="1169">2001</cx:pt>
          <cx:pt idx="1170">2001</cx:pt>
          <cx:pt idx="1171">2001</cx:pt>
          <cx:pt idx="1172">2001</cx:pt>
          <cx:pt idx="1173">2001</cx:pt>
          <cx:pt idx="1174">2001</cx:pt>
          <cx:pt idx="1175">2001</cx:pt>
          <cx:pt idx="1176">2001</cx:pt>
          <cx:pt idx="1177">2001</cx:pt>
          <cx:pt idx="1178">2001</cx:pt>
          <cx:pt idx="1179">2001</cx:pt>
          <cx:pt idx="1180">2001</cx:pt>
          <cx:pt idx="1181">2001</cx:pt>
          <cx:pt idx="1182">2001</cx:pt>
          <cx:pt idx="1183">2001</cx:pt>
          <cx:pt idx="1184">2001</cx:pt>
          <cx:pt idx="1185">2001</cx:pt>
          <cx:pt idx="1186">2001</cx:pt>
          <cx:pt idx="1187">2001</cx:pt>
          <cx:pt idx="1188">2001</cx:pt>
          <cx:pt idx="1189">2001</cx:pt>
          <cx:pt idx="1190">2001</cx:pt>
          <cx:pt idx="1191">2001</cx:pt>
          <cx:pt idx="1192">2001</cx:pt>
          <cx:pt idx="1193">2001</cx:pt>
          <cx:pt idx="1194">2001</cx:pt>
          <cx:pt idx="1195">2001</cx:pt>
          <cx:pt idx="1196">2001</cx:pt>
          <cx:pt idx="1197">2001</cx:pt>
          <cx:pt idx="1198">2001</cx:pt>
          <cx:pt idx="1199">2001</cx:pt>
          <cx:pt idx="1200">2001</cx:pt>
          <cx:pt idx="1201">2001</cx:pt>
          <cx:pt idx="1202">2001</cx:pt>
          <cx:pt idx="1203">2001</cx:pt>
          <cx:pt idx="1204">2001</cx:pt>
          <cx:pt idx="1205">2001</cx:pt>
          <cx:pt idx="1206">2001</cx:pt>
          <cx:pt idx="1207">2001</cx:pt>
          <cx:pt idx="1208">2001</cx:pt>
          <cx:pt idx="1209">2001</cx:pt>
          <cx:pt idx="1210">2001</cx:pt>
          <cx:pt idx="1211">2001</cx:pt>
          <cx:pt idx="1212">2001</cx:pt>
          <cx:pt idx="1213">2001</cx:pt>
          <cx:pt idx="1214">2001</cx:pt>
          <cx:pt idx="1215">2001</cx:pt>
          <cx:pt idx="1216">2001</cx:pt>
          <cx:pt idx="1217">2001</cx:pt>
          <cx:pt idx="1218">2001</cx:pt>
          <cx:pt idx="1219">2001</cx:pt>
          <cx:pt idx="1220">2001</cx:pt>
          <cx:pt idx="1221">2001</cx:pt>
          <cx:pt idx="1222">2001</cx:pt>
          <cx:pt idx="1223">2001</cx:pt>
          <cx:pt idx="1224">2001</cx:pt>
          <cx:pt idx="1225">2001</cx:pt>
          <cx:pt idx="1226">2001</cx:pt>
          <cx:pt idx="1227">2001</cx:pt>
          <cx:pt idx="1228">2001</cx:pt>
          <cx:pt idx="1229">2001</cx:pt>
          <cx:pt idx="1230">2001</cx:pt>
          <cx:pt idx="1231">2001</cx:pt>
          <cx:pt idx="1232">2001</cx:pt>
          <cx:pt idx="1233">2001</cx:pt>
          <cx:pt idx="1234">2001</cx:pt>
          <cx:pt idx="1235">2001</cx:pt>
          <cx:pt idx="1236">2001</cx:pt>
          <cx:pt idx="1237">2001</cx:pt>
          <cx:pt idx="1238">2001</cx:pt>
          <cx:pt idx="1239">2001</cx:pt>
          <cx:pt idx="1240">2001</cx:pt>
          <cx:pt idx="1241">2001</cx:pt>
          <cx:pt idx="1242">2001</cx:pt>
          <cx:pt idx="1243">2001</cx:pt>
          <cx:pt idx="1244">2001</cx:pt>
          <cx:pt idx="1245">2001</cx:pt>
          <cx:pt idx="1246">2001</cx:pt>
          <cx:pt idx="1247">2001</cx:pt>
          <cx:pt idx="1248">2001</cx:pt>
          <cx:pt idx="1249">2001</cx:pt>
          <cx:pt idx="1250">2001</cx:pt>
          <cx:pt idx="1251">2001</cx:pt>
          <cx:pt idx="1252">2001</cx:pt>
          <cx:pt idx="1253">2001</cx:pt>
          <cx:pt idx="1254">2001</cx:pt>
          <cx:pt idx="1255">2001</cx:pt>
          <cx:pt idx="1256">2001</cx:pt>
          <cx:pt idx="1257">2001</cx:pt>
          <cx:pt idx="1258">2001</cx:pt>
          <cx:pt idx="1259">2001</cx:pt>
          <cx:pt idx="1260">2001</cx:pt>
          <cx:pt idx="1261">2001</cx:pt>
          <cx:pt idx="1262">2001</cx:pt>
          <cx:pt idx="1263">2001</cx:pt>
          <cx:pt idx="1264">2001</cx:pt>
          <cx:pt idx="1265">2001</cx:pt>
          <cx:pt idx="1266">2001</cx:pt>
          <cx:pt idx="1267">2001</cx:pt>
          <cx:pt idx="1268">2001</cx:pt>
          <cx:pt idx="1269">2001</cx:pt>
          <cx:pt idx="1270">2001</cx:pt>
          <cx:pt idx="1271">2001</cx:pt>
          <cx:pt idx="1272">2001</cx:pt>
          <cx:pt idx="1273">2001</cx:pt>
          <cx:pt idx="1274">2001</cx:pt>
          <cx:pt idx="1275">2001</cx:pt>
          <cx:pt idx="1276">2001</cx:pt>
          <cx:pt idx="1277">2001</cx:pt>
          <cx:pt idx="1278">2001</cx:pt>
          <cx:pt idx="1279">2001</cx:pt>
          <cx:pt idx="1280">2001</cx:pt>
          <cx:pt idx="1281">2001</cx:pt>
          <cx:pt idx="1282">2001</cx:pt>
          <cx:pt idx="1283">2001</cx:pt>
          <cx:pt idx="1284">2001</cx:pt>
          <cx:pt idx="1285">2001</cx:pt>
          <cx:pt idx="1286">2001</cx:pt>
          <cx:pt idx="1287">2001</cx:pt>
          <cx:pt idx="1288">2001</cx:pt>
          <cx:pt idx="1289">2001</cx:pt>
          <cx:pt idx="1290">2001</cx:pt>
          <cx:pt idx="1291">2001</cx:pt>
          <cx:pt idx="1292">2001</cx:pt>
          <cx:pt idx="1293">2001</cx:pt>
          <cx:pt idx="1294">2001</cx:pt>
          <cx:pt idx="1295">2001</cx:pt>
          <cx:pt idx="1296">2001</cx:pt>
          <cx:pt idx="1297">2001</cx:pt>
          <cx:pt idx="1298">2001</cx:pt>
          <cx:pt idx="1299">2001</cx:pt>
          <cx:pt idx="1300">2001</cx:pt>
          <cx:pt idx="1301">2001</cx:pt>
          <cx:pt idx="1302">2001</cx:pt>
          <cx:pt idx="1303">2001</cx:pt>
          <cx:pt idx="1304">2001</cx:pt>
          <cx:pt idx="1305">2001</cx:pt>
          <cx:pt idx="1306">2001</cx:pt>
          <cx:pt idx="1307">2001</cx:pt>
          <cx:pt idx="1308">2001</cx:pt>
          <cx:pt idx="1309">2001</cx:pt>
          <cx:pt idx="1310">2001</cx:pt>
          <cx:pt idx="1311">2001</cx:pt>
          <cx:pt idx="1312">2001</cx:pt>
          <cx:pt idx="1313">2001</cx:pt>
          <cx:pt idx="1314">2001</cx:pt>
          <cx:pt idx="1315">2001</cx:pt>
          <cx:pt idx="1316">2001</cx:pt>
          <cx:pt idx="1317">2001</cx:pt>
          <cx:pt idx="1318">2001</cx:pt>
          <cx:pt idx="1319">2001</cx:pt>
          <cx:pt idx="1320">2001</cx:pt>
          <cx:pt idx="1321">2001</cx:pt>
          <cx:pt idx="1322">2001</cx:pt>
          <cx:pt idx="1323">2001</cx:pt>
          <cx:pt idx="1324">2001</cx:pt>
          <cx:pt idx="1325">2001</cx:pt>
          <cx:pt idx="1326">2001</cx:pt>
          <cx:pt idx="1327">2001</cx:pt>
          <cx:pt idx="1328">2001</cx:pt>
          <cx:pt idx="1329">2001</cx:pt>
          <cx:pt idx="1330">2001</cx:pt>
          <cx:pt idx="1331">2001</cx:pt>
          <cx:pt idx="1332">2001</cx:pt>
          <cx:pt idx="1333">2001</cx:pt>
          <cx:pt idx="1334">2001</cx:pt>
          <cx:pt idx="1335">2001</cx:pt>
          <cx:pt idx="1336">2001</cx:pt>
          <cx:pt idx="1337">2001</cx:pt>
          <cx:pt idx="1338">2001</cx:pt>
          <cx:pt idx="1339">2001</cx:pt>
          <cx:pt idx="1340">2001</cx:pt>
          <cx:pt idx="1341">2001</cx:pt>
          <cx:pt idx="1342">2001</cx:pt>
          <cx:pt idx="1343">2001</cx:pt>
          <cx:pt idx="1344">2001</cx:pt>
          <cx:pt idx="1345">2001</cx:pt>
          <cx:pt idx="1346">2001</cx:pt>
          <cx:pt idx="1347">2001</cx:pt>
          <cx:pt idx="1348">2001</cx:pt>
          <cx:pt idx="1349">2001</cx:pt>
          <cx:pt idx="1350">2001</cx:pt>
          <cx:pt idx="1351">2001</cx:pt>
          <cx:pt idx="1352">2001</cx:pt>
          <cx:pt idx="1353">2001</cx:pt>
          <cx:pt idx="1354">2001</cx:pt>
          <cx:pt idx="1355">2001</cx:pt>
          <cx:pt idx="1356">2001</cx:pt>
          <cx:pt idx="1357">2001</cx:pt>
          <cx:pt idx="1358">2001</cx:pt>
          <cx:pt idx="1359">2001</cx:pt>
          <cx:pt idx="1360">2001</cx:pt>
          <cx:pt idx="1361">2001</cx:pt>
          <cx:pt idx="1362">2001</cx:pt>
          <cx:pt idx="1363">2001</cx:pt>
          <cx:pt idx="1364">2001</cx:pt>
          <cx:pt idx="1365">2001</cx:pt>
          <cx:pt idx="1366">2001</cx:pt>
          <cx:pt idx="1367">2001</cx:pt>
          <cx:pt idx="1368">2001</cx:pt>
          <cx:pt idx="1369">2001</cx:pt>
          <cx:pt idx="1370">2001</cx:pt>
          <cx:pt idx="1371">2001</cx:pt>
          <cx:pt idx="1372">2001</cx:pt>
          <cx:pt idx="1373">2001</cx:pt>
          <cx:pt idx="1374">2001</cx:pt>
          <cx:pt idx="1375">2001</cx:pt>
          <cx:pt idx="1376">2001</cx:pt>
          <cx:pt idx="1377">2001</cx:pt>
          <cx:pt idx="1378">2001</cx:pt>
          <cx:pt idx="1379">2001</cx:pt>
          <cx:pt idx="1380">2001</cx:pt>
          <cx:pt idx="1381">2001</cx:pt>
          <cx:pt idx="1382">2001</cx:pt>
          <cx:pt idx="1383">2001</cx:pt>
          <cx:pt idx="1384">2001</cx:pt>
          <cx:pt idx="1385">2001</cx:pt>
          <cx:pt idx="1386">2001</cx:pt>
          <cx:pt idx="1387">2001</cx:pt>
          <cx:pt idx="1388">2001</cx:pt>
          <cx:pt idx="1389">2001</cx:pt>
          <cx:pt idx="1390">2001</cx:pt>
          <cx:pt idx="1391">2001</cx:pt>
          <cx:pt idx="1392">2001</cx:pt>
          <cx:pt idx="1393">2001</cx:pt>
          <cx:pt idx="1394">2001</cx:pt>
          <cx:pt idx="1395">2001</cx:pt>
          <cx:pt idx="1396">2001</cx:pt>
          <cx:pt idx="1397">2001</cx:pt>
          <cx:pt idx="1398">2001</cx:pt>
          <cx:pt idx="1399">2001</cx:pt>
          <cx:pt idx="1400">2001</cx:pt>
          <cx:pt idx="1401">2001</cx:pt>
          <cx:pt idx="1402">2001</cx:pt>
          <cx:pt idx="1403">2001</cx:pt>
          <cx:pt idx="1404">2001</cx:pt>
          <cx:pt idx="1405">2001</cx:pt>
          <cx:pt idx="1406">2001</cx:pt>
          <cx:pt idx="1407">2001</cx:pt>
          <cx:pt idx="1408">2001</cx:pt>
          <cx:pt idx="1409">2001</cx:pt>
          <cx:pt idx="1410">2001</cx:pt>
          <cx:pt idx="1411">2001</cx:pt>
          <cx:pt idx="1412">2001</cx:pt>
          <cx:pt idx="1413">2001</cx:pt>
          <cx:pt idx="1414">2001</cx:pt>
          <cx:pt idx="1415">2001</cx:pt>
          <cx:pt idx="1416">2001</cx:pt>
          <cx:pt idx="1417">2001</cx:pt>
          <cx:pt idx="1418">2001</cx:pt>
          <cx:pt idx="1419">2001</cx:pt>
          <cx:pt idx="1420">2001</cx:pt>
          <cx:pt idx="1421">2001</cx:pt>
          <cx:pt idx="1422">2001</cx:pt>
          <cx:pt idx="1423">2001</cx:pt>
          <cx:pt idx="1424">2001</cx:pt>
          <cx:pt idx="1425">2001</cx:pt>
          <cx:pt idx="1426">2001</cx:pt>
          <cx:pt idx="1427">2001</cx:pt>
          <cx:pt idx="1428">2001</cx:pt>
          <cx:pt idx="1429">2001</cx:pt>
          <cx:pt idx="1430">2001</cx:pt>
          <cx:pt idx="1431">2001</cx:pt>
          <cx:pt idx="1432">2001</cx:pt>
          <cx:pt idx="1433">2001</cx:pt>
          <cx:pt idx="1434">2001</cx:pt>
          <cx:pt idx="1435">2001</cx:pt>
          <cx:pt idx="1436">2001</cx:pt>
          <cx:pt idx="1437">2001</cx:pt>
          <cx:pt idx="1438">2001</cx:pt>
          <cx:pt idx="1439">2001</cx:pt>
          <cx:pt idx="1440">2001</cx:pt>
          <cx:pt idx="1441">2001</cx:pt>
          <cx:pt idx="1442">2001</cx:pt>
          <cx:pt idx="1443">2001</cx:pt>
          <cx:pt idx="1444">2001</cx:pt>
          <cx:pt idx="1445">2001</cx:pt>
          <cx:pt idx="1446">2001</cx:pt>
          <cx:pt idx="1447">2001</cx:pt>
          <cx:pt idx="1448">2001</cx:pt>
          <cx:pt idx="1449">2001</cx:pt>
          <cx:pt idx="1450">2001</cx:pt>
          <cx:pt idx="1451">2001</cx:pt>
          <cx:pt idx="1452">2001</cx:pt>
          <cx:pt idx="1453">2001</cx:pt>
          <cx:pt idx="1454">2001</cx:pt>
          <cx:pt idx="1455">2001</cx:pt>
          <cx:pt idx="1456">2001</cx:pt>
          <cx:pt idx="1457">2001</cx:pt>
          <cx:pt idx="1458">2001</cx:pt>
          <cx:pt idx="1459">2001</cx:pt>
          <cx:pt idx="1460">2001</cx:pt>
          <cx:pt idx="1461">2001</cx:pt>
          <cx:pt idx="1462">2001</cx:pt>
          <cx:pt idx="1463">2001</cx:pt>
          <cx:pt idx="1464">2001</cx:pt>
          <cx:pt idx="1465">2001</cx:pt>
          <cx:pt idx="1466">2001</cx:pt>
          <cx:pt idx="1467">2001</cx:pt>
          <cx:pt idx="1468">2001</cx:pt>
          <cx:pt idx="1469">2001</cx:pt>
          <cx:pt idx="1470">2001</cx:pt>
          <cx:pt idx="1471">2001</cx:pt>
          <cx:pt idx="1472">2001</cx:pt>
          <cx:pt idx="1473">2001</cx:pt>
          <cx:pt idx="1474">2001</cx:pt>
          <cx:pt idx="1475">2001</cx:pt>
          <cx:pt idx="1476">2001</cx:pt>
          <cx:pt idx="1477">2001</cx:pt>
          <cx:pt idx="1478">2001</cx:pt>
          <cx:pt idx="1479">2001</cx:pt>
          <cx:pt idx="1480">2001</cx:pt>
          <cx:pt idx="1481">2001</cx:pt>
          <cx:pt idx="1482">2001</cx:pt>
          <cx:pt idx="1483">2001</cx:pt>
          <cx:pt idx="1484">2001</cx:pt>
          <cx:pt idx="1485">2001</cx:pt>
          <cx:pt idx="1486">2001</cx:pt>
          <cx:pt idx="1487">2001</cx:pt>
          <cx:pt idx="1488">2001</cx:pt>
          <cx:pt idx="1489">2001</cx:pt>
          <cx:pt idx="1490">2001</cx:pt>
          <cx:pt idx="1491">2001</cx:pt>
          <cx:pt idx="1492">2001</cx:pt>
          <cx:pt idx="1493">2001</cx:pt>
          <cx:pt idx="1494">2001</cx:pt>
          <cx:pt idx="1495">2001</cx:pt>
          <cx:pt idx="1496">2001</cx:pt>
          <cx:pt idx="1497">2001</cx:pt>
          <cx:pt idx="1498">2001</cx:pt>
          <cx:pt idx="1499">2001</cx:pt>
          <cx:pt idx="1500">2001</cx:pt>
          <cx:pt idx="1501">2001</cx:pt>
          <cx:pt idx="1502">2001</cx:pt>
          <cx:pt idx="1503">2001</cx:pt>
          <cx:pt idx="1504">2001</cx:pt>
          <cx:pt idx="1505">2001</cx:pt>
          <cx:pt idx="1506">2001</cx:pt>
          <cx:pt idx="1507">2001</cx:pt>
          <cx:pt idx="1508">2001</cx:pt>
          <cx:pt idx="1509">2001</cx:pt>
          <cx:pt idx="1510">2001</cx:pt>
          <cx:pt idx="1511">2001</cx:pt>
          <cx:pt idx="1512">2001</cx:pt>
          <cx:pt idx="1513">2001</cx:pt>
          <cx:pt idx="1514">2001</cx:pt>
          <cx:pt idx="1515">2001</cx:pt>
          <cx:pt idx="1516">2001</cx:pt>
          <cx:pt idx="1517">2001</cx:pt>
          <cx:pt idx="1518">2001</cx:pt>
          <cx:pt idx="1519">2001</cx:pt>
          <cx:pt idx="1520">2001</cx:pt>
          <cx:pt idx="1521">2001</cx:pt>
          <cx:pt idx="1522">2001</cx:pt>
          <cx:pt idx="1523">2001</cx:pt>
          <cx:pt idx="1524">2001</cx:pt>
          <cx:pt idx="1525">2001</cx:pt>
          <cx:pt idx="1526">2001</cx:pt>
          <cx:pt idx="1527">2001</cx:pt>
          <cx:pt idx="1528">2001</cx:pt>
          <cx:pt idx="1529">2001</cx:pt>
          <cx:pt idx="1530">2001</cx:pt>
          <cx:pt idx="1531">2001</cx:pt>
          <cx:pt idx="1532">2001</cx:pt>
          <cx:pt idx="1533">2001</cx:pt>
          <cx:pt idx="1534">2001</cx:pt>
          <cx:pt idx="1535">2001</cx:pt>
          <cx:pt idx="1536">2001</cx:pt>
          <cx:pt idx="1537">2001</cx:pt>
          <cx:pt idx="1538">2001</cx:pt>
          <cx:pt idx="1539">2001</cx:pt>
          <cx:pt idx="1540">2001</cx:pt>
          <cx:pt idx="1541">2001</cx:pt>
          <cx:pt idx="1542">2001</cx:pt>
          <cx:pt idx="1543">2001</cx:pt>
          <cx:pt idx="1544">2001</cx:pt>
          <cx:pt idx="1545">2001</cx:pt>
          <cx:pt idx="1546">2001</cx:pt>
          <cx:pt idx="1547">2001</cx:pt>
          <cx:pt idx="1548">2001</cx:pt>
          <cx:pt idx="1549">2001</cx:pt>
          <cx:pt idx="1550">2001</cx:pt>
          <cx:pt idx="1551">2001</cx:pt>
          <cx:pt idx="1552">2001</cx:pt>
          <cx:pt idx="1553">2001</cx:pt>
          <cx:pt idx="1554">2001</cx:pt>
          <cx:pt idx="1555">2001</cx:pt>
          <cx:pt idx="1556">2001</cx:pt>
          <cx:pt idx="1557">2001</cx:pt>
          <cx:pt idx="1558">2001</cx:pt>
          <cx:pt idx="1559">2001</cx:pt>
          <cx:pt idx="1560">2001</cx:pt>
          <cx:pt idx="1561">2001</cx:pt>
          <cx:pt idx="1562">2001</cx:pt>
          <cx:pt idx="1563">2001</cx:pt>
          <cx:pt idx="1564">2001</cx:pt>
          <cx:pt idx="1565">2001</cx:pt>
          <cx:pt idx="1566">2001</cx:pt>
          <cx:pt idx="1567">2001</cx:pt>
          <cx:pt idx="1568">2001</cx:pt>
          <cx:pt idx="1569">2001</cx:pt>
          <cx:pt idx="1570">2001</cx:pt>
          <cx:pt idx="1571">2001</cx:pt>
          <cx:pt idx="1572">2001</cx:pt>
          <cx:pt idx="1573">2001</cx:pt>
          <cx:pt idx="1574">2001</cx:pt>
          <cx:pt idx="1575">2001</cx:pt>
          <cx:pt idx="1576">2001</cx:pt>
          <cx:pt idx="1577">2001</cx:pt>
          <cx:pt idx="1578">2001</cx:pt>
          <cx:pt idx="1579">2001</cx:pt>
          <cx:pt idx="1580">2001</cx:pt>
          <cx:pt idx="1581">2001</cx:pt>
          <cx:pt idx="1582">2001</cx:pt>
          <cx:pt idx="1583">2001</cx:pt>
          <cx:pt idx="1584">2001</cx:pt>
          <cx:pt idx="1585">2001</cx:pt>
          <cx:pt idx="1586">2001</cx:pt>
          <cx:pt idx="1587">2001</cx:pt>
          <cx:pt idx="1588">2001</cx:pt>
          <cx:pt idx="1589">2001</cx:pt>
          <cx:pt idx="1590">2001</cx:pt>
          <cx:pt idx="1591">2001</cx:pt>
          <cx:pt idx="1592">2001</cx:pt>
          <cx:pt idx="1593">2001</cx:pt>
          <cx:pt idx="1594">2001</cx:pt>
          <cx:pt idx="1595">2001</cx:pt>
          <cx:pt idx="1596">2001</cx:pt>
          <cx:pt idx="1597">2001</cx:pt>
          <cx:pt idx="1598">2001</cx:pt>
          <cx:pt idx="1599">2001</cx:pt>
          <cx:pt idx="1600">2001</cx:pt>
          <cx:pt idx="1601">2001</cx:pt>
          <cx:pt idx="1602">2001</cx:pt>
          <cx:pt idx="1603">2001</cx:pt>
          <cx:pt idx="1604">2001</cx:pt>
          <cx:pt idx="1605">2001</cx:pt>
          <cx:pt idx="1606">2001</cx:pt>
          <cx:pt idx="1607">2001</cx:pt>
          <cx:pt idx="1608">2001</cx:pt>
          <cx:pt idx="1609">2001</cx:pt>
          <cx:pt idx="1610">2001</cx:pt>
          <cx:pt idx="1611">2001</cx:pt>
          <cx:pt idx="1612">2001</cx:pt>
          <cx:pt idx="1613">2001</cx:pt>
          <cx:pt idx="1614">2001</cx:pt>
          <cx:pt idx="1615">2001</cx:pt>
          <cx:pt idx="1616">2001</cx:pt>
          <cx:pt idx="1617">2001</cx:pt>
          <cx:pt idx="1618">2001</cx:pt>
          <cx:pt idx="1619">2001</cx:pt>
          <cx:pt idx="1620">2001</cx:pt>
          <cx:pt idx="1621">2001</cx:pt>
          <cx:pt idx="1622">2001</cx:pt>
          <cx:pt idx="1623">2001</cx:pt>
          <cx:pt idx="1624">2001</cx:pt>
          <cx:pt idx="1625">2001</cx:pt>
          <cx:pt idx="1626">2001</cx:pt>
          <cx:pt idx="1627">2001</cx:pt>
          <cx:pt idx="1628">2001</cx:pt>
          <cx:pt idx="1629">2001</cx:pt>
          <cx:pt idx="1630">2001</cx:pt>
          <cx:pt idx="1631">2001</cx:pt>
          <cx:pt idx="1632">2001</cx:pt>
          <cx:pt idx="1633">2001</cx:pt>
          <cx:pt idx="1634">2001</cx:pt>
          <cx:pt idx="1635">2001</cx:pt>
          <cx:pt idx="1636">2001</cx:pt>
          <cx:pt idx="1637">2001</cx:pt>
          <cx:pt idx="1638">2001</cx:pt>
          <cx:pt idx="1639">2001</cx:pt>
          <cx:pt idx="1640">2001</cx:pt>
          <cx:pt idx="1641">2001</cx:pt>
          <cx:pt idx="1642">2001</cx:pt>
          <cx:pt idx="1643">2001</cx:pt>
          <cx:pt idx="1644">2001</cx:pt>
          <cx:pt idx="1645">2001</cx:pt>
          <cx:pt idx="1646">2001</cx:pt>
          <cx:pt idx="1647">2001</cx:pt>
          <cx:pt idx="1648">2001</cx:pt>
          <cx:pt idx="1649">2001</cx:pt>
          <cx:pt idx="1650">2001</cx:pt>
          <cx:pt idx="1651">2001</cx:pt>
          <cx:pt idx="1652">2001</cx:pt>
          <cx:pt idx="1653">2001</cx:pt>
          <cx:pt idx="1654">2001</cx:pt>
          <cx:pt idx="1655">2001</cx:pt>
          <cx:pt idx="1656">2001</cx:pt>
          <cx:pt idx="1657">2001</cx:pt>
          <cx:pt idx="1658">2001</cx:pt>
          <cx:pt idx="1659">2001</cx:pt>
          <cx:pt idx="1660">2001</cx:pt>
          <cx:pt idx="1661">2001</cx:pt>
          <cx:pt idx="1662">2001</cx:pt>
          <cx:pt idx="1663">2001</cx:pt>
          <cx:pt idx="1664">2001</cx:pt>
          <cx:pt idx="1665">2001</cx:pt>
          <cx:pt idx="1666">2001</cx:pt>
          <cx:pt idx="1667">2001</cx:pt>
          <cx:pt idx="1668">2001</cx:pt>
          <cx:pt idx="1669">2001</cx:pt>
          <cx:pt idx="1670">2001</cx:pt>
          <cx:pt idx="1671">2001</cx:pt>
          <cx:pt idx="1672">2001</cx:pt>
          <cx:pt idx="1673">2001</cx:pt>
          <cx:pt idx="1674">2001</cx:pt>
          <cx:pt idx="1675">2001</cx:pt>
          <cx:pt idx="1676">2001</cx:pt>
          <cx:pt idx="1677">2001</cx:pt>
          <cx:pt idx="1678">2001</cx:pt>
          <cx:pt idx="1679">2001</cx:pt>
          <cx:pt idx="1680">2001</cx:pt>
          <cx:pt idx="1681">2001</cx:pt>
          <cx:pt idx="1682">2001</cx:pt>
          <cx:pt idx="1683">2001</cx:pt>
          <cx:pt idx="1684">2001</cx:pt>
          <cx:pt idx="1685">2001</cx:pt>
          <cx:pt idx="1686">2001</cx:pt>
          <cx:pt idx="1687">2001</cx:pt>
          <cx:pt idx="1688">2001</cx:pt>
          <cx:pt idx="1689">2001</cx:pt>
          <cx:pt idx="1690">2001</cx:pt>
          <cx:pt idx="1691">2001</cx:pt>
          <cx:pt idx="1692">2001</cx:pt>
          <cx:pt idx="1693">2001</cx:pt>
          <cx:pt idx="1694">2001</cx:pt>
          <cx:pt idx="1695">2001</cx:pt>
          <cx:pt idx="1696">2001</cx:pt>
          <cx:pt idx="1697">2001</cx:pt>
          <cx:pt idx="1698">2001</cx:pt>
          <cx:pt idx="1699">2001</cx:pt>
          <cx:pt idx="1700">2001</cx:pt>
          <cx:pt idx="1701">2001</cx:pt>
          <cx:pt idx="1702">2001</cx:pt>
          <cx:pt idx="1703">2001</cx:pt>
          <cx:pt idx="1704">2001</cx:pt>
          <cx:pt idx="1705">2001</cx:pt>
          <cx:pt idx="1706">2001</cx:pt>
          <cx:pt idx="1707">2001</cx:pt>
          <cx:pt idx="1708">2001</cx:pt>
          <cx:pt idx="1709">2001</cx:pt>
          <cx:pt idx="1710">2001</cx:pt>
          <cx:pt idx="1711">2001</cx:pt>
          <cx:pt idx="1712">2001</cx:pt>
          <cx:pt idx="1713">2001</cx:pt>
          <cx:pt idx="1714">2001</cx:pt>
          <cx:pt idx="1715">2001</cx:pt>
          <cx:pt idx="1716">2001</cx:pt>
          <cx:pt idx="1717">2001</cx:pt>
          <cx:pt idx="1718">2001</cx:pt>
          <cx:pt idx="1719">2001</cx:pt>
          <cx:pt idx="1720">2001</cx:pt>
          <cx:pt idx="1721">2001</cx:pt>
          <cx:pt idx="1722">2001</cx:pt>
          <cx:pt idx="1723">2001</cx:pt>
          <cx:pt idx="1724">2001</cx:pt>
          <cx:pt idx="1725">2001</cx:pt>
          <cx:pt idx="1726">2001</cx:pt>
          <cx:pt idx="1727">2001</cx:pt>
          <cx:pt idx="1728">2001</cx:pt>
          <cx:pt idx="1729">2001</cx:pt>
          <cx:pt idx="1730">2001</cx:pt>
          <cx:pt idx="1731">2001</cx:pt>
          <cx:pt idx="1732">2001</cx:pt>
          <cx:pt idx="1733">2001</cx:pt>
          <cx:pt idx="1734">2001</cx:pt>
          <cx:pt idx="1735">2001</cx:pt>
          <cx:pt idx="1736">2001</cx:pt>
          <cx:pt idx="1737">2001</cx:pt>
          <cx:pt idx="1738">2001</cx:pt>
          <cx:pt idx="1739">2001</cx:pt>
          <cx:pt idx="1740">2001</cx:pt>
          <cx:pt idx="1741">2001</cx:pt>
          <cx:pt idx="1742">2001</cx:pt>
          <cx:pt idx="1743">2001</cx:pt>
          <cx:pt idx="1744">2001</cx:pt>
          <cx:pt idx="1745">2001</cx:pt>
          <cx:pt idx="1746">2001</cx:pt>
          <cx:pt idx="1747">2001</cx:pt>
          <cx:pt idx="1748">2001</cx:pt>
          <cx:pt idx="1749">2001</cx:pt>
          <cx:pt idx="1750">2001</cx:pt>
          <cx:pt idx="1751">2001</cx:pt>
          <cx:pt idx="1752">2001</cx:pt>
          <cx:pt idx="1753">2001</cx:pt>
          <cx:pt idx="1754">2001</cx:pt>
          <cx:pt idx="1755">2001</cx:pt>
          <cx:pt idx="1756">2001</cx:pt>
          <cx:pt idx="1757">2001</cx:pt>
          <cx:pt idx="1758">2001</cx:pt>
          <cx:pt idx="1759">2001</cx:pt>
          <cx:pt idx="1760">2001</cx:pt>
          <cx:pt idx="1761">2001</cx:pt>
          <cx:pt idx="1762">2001</cx:pt>
          <cx:pt idx="1763">2001</cx:pt>
          <cx:pt idx="1764">2001</cx:pt>
          <cx:pt idx="1765">2001</cx:pt>
          <cx:pt idx="1766">2001</cx:pt>
          <cx:pt idx="1767">2001</cx:pt>
          <cx:pt idx="1768">2001</cx:pt>
          <cx:pt idx="1769">2001</cx:pt>
          <cx:pt idx="1770">2001</cx:pt>
          <cx:pt idx="1771">2001</cx:pt>
          <cx:pt idx="1772">2001</cx:pt>
          <cx:pt idx="1773">2001</cx:pt>
          <cx:pt idx="1774">2001</cx:pt>
          <cx:pt idx="1775">2001</cx:pt>
          <cx:pt idx="1776">2001</cx:pt>
          <cx:pt idx="1777">2001</cx:pt>
          <cx:pt idx="1778">2001</cx:pt>
          <cx:pt idx="1779">2001</cx:pt>
          <cx:pt idx="1780">2001</cx:pt>
          <cx:pt idx="1781">2001</cx:pt>
          <cx:pt idx="1782">2001</cx:pt>
          <cx:pt idx="1783">2001</cx:pt>
          <cx:pt idx="1784">2001</cx:pt>
          <cx:pt idx="1785">2001</cx:pt>
          <cx:pt idx="1786">2001</cx:pt>
          <cx:pt idx="1787">2001</cx:pt>
          <cx:pt idx="1788">2001</cx:pt>
          <cx:pt idx="1789">2001</cx:pt>
          <cx:pt idx="1790">2001</cx:pt>
          <cx:pt idx="1791">2001</cx:pt>
          <cx:pt idx="1792">2001</cx:pt>
          <cx:pt idx="1793">2001</cx:pt>
          <cx:pt idx="1794">2001</cx:pt>
          <cx:pt idx="1795">2001</cx:pt>
          <cx:pt idx="1796">2001</cx:pt>
          <cx:pt idx="1797">2001</cx:pt>
          <cx:pt idx="1798">2001</cx:pt>
          <cx:pt idx="1799">2001</cx:pt>
          <cx:pt idx="1800">2001</cx:pt>
          <cx:pt idx="1801">2001</cx:pt>
          <cx:pt idx="1802">2001</cx:pt>
          <cx:pt idx="1803">2001</cx:pt>
          <cx:pt idx="1804">2001</cx:pt>
          <cx:pt idx="1805">2001</cx:pt>
          <cx:pt idx="1806">2001</cx:pt>
          <cx:pt idx="1807">2001</cx:pt>
          <cx:pt idx="1808">2001</cx:pt>
          <cx:pt idx="1809">2001</cx:pt>
          <cx:pt idx="1810">2001</cx:pt>
          <cx:pt idx="1811">2001</cx:pt>
          <cx:pt idx="1812">2001</cx:pt>
          <cx:pt idx="1813">2001</cx:pt>
          <cx:pt idx="1814">2001</cx:pt>
          <cx:pt idx="1815">2001</cx:pt>
          <cx:pt idx="1816">2001</cx:pt>
          <cx:pt idx="1817">2001</cx:pt>
          <cx:pt idx="1818">2001</cx:pt>
          <cx:pt idx="1819">2001</cx:pt>
          <cx:pt idx="1820">2001</cx:pt>
          <cx:pt idx="1821">2001</cx:pt>
          <cx:pt idx="1822">2001</cx:pt>
          <cx:pt idx="1823">2001</cx:pt>
          <cx:pt idx="1824">2001</cx:pt>
          <cx:pt idx="1825">2001</cx:pt>
          <cx:pt idx="1826">2001</cx:pt>
          <cx:pt idx="1827">2001</cx:pt>
          <cx:pt idx="1828">2001</cx:pt>
          <cx:pt idx="1829">2001</cx:pt>
          <cx:pt idx="1830">2001</cx:pt>
          <cx:pt idx="1831">2001</cx:pt>
          <cx:pt idx="1832">2001</cx:pt>
          <cx:pt idx="1833">2001</cx:pt>
          <cx:pt idx="1834">2001</cx:pt>
          <cx:pt idx="1835">2001</cx:pt>
          <cx:pt idx="1836">2001</cx:pt>
          <cx:pt idx="1837">2001</cx:pt>
          <cx:pt idx="1838">2001</cx:pt>
          <cx:pt idx="1839">2001</cx:pt>
          <cx:pt idx="1840">2001</cx:pt>
          <cx:pt idx="1841">2001</cx:pt>
          <cx:pt idx="1842">2001</cx:pt>
          <cx:pt idx="1843">2001</cx:pt>
          <cx:pt idx="1844">2001</cx:pt>
          <cx:pt idx="1845">2001</cx:pt>
          <cx:pt idx="1846">2001</cx:pt>
          <cx:pt idx="1847">2001</cx:pt>
          <cx:pt idx="1848">2001</cx:pt>
          <cx:pt idx="1849">2001</cx:pt>
          <cx:pt idx="1850">2001</cx:pt>
          <cx:pt idx="1851">2001</cx:pt>
          <cx:pt idx="1852">2001</cx:pt>
          <cx:pt idx="1853">2001</cx:pt>
          <cx:pt idx="1854">2001</cx:pt>
          <cx:pt idx="1855">2001</cx:pt>
          <cx:pt idx="1856">2001</cx:pt>
          <cx:pt idx="1857">2001</cx:pt>
          <cx:pt idx="1858">2001</cx:pt>
          <cx:pt idx="1859">2001</cx:pt>
          <cx:pt idx="1860">2001</cx:pt>
          <cx:pt idx="1861">2001</cx:pt>
          <cx:pt idx="1862">2001</cx:pt>
          <cx:pt idx="1863">2001</cx:pt>
          <cx:pt idx="1864">2001</cx:pt>
          <cx:pt idx="1865">2001</cx:pt>
          <cx:pt idx="1866">2001</cx:pt>
          <cx:pt idx="1867">2001</cx:pt>
          <cx:pt idx="1868">2001</cx:pt>
          <cx:pt idx="1869">2001</cx:pt>
          <cx:pt idx="1870">2001</cx:pt>
          <cx:pt idx="1871">2001</cx:pt>
          <cx:pt idx="1872">2001</cx:pt>
          <cx:pt idx="1873">2001</cx:pt>
          <cx:pt idx="1874">2001</cx:pt>
          <cx:pt idx="1875">2001</cx:pt>
          <cx:pt idx="1876">2001</cx:pt>
          <cx:pt idx="1877">2001</cx:pt>
          <cx:pt idx="1878">2001</cx:pt>
          <cx:pt idx="1879">2001</cx:pt>
          <cx:pt idx="1880">2001</cx:pt>
          <cx:pt idx="1881">2001</cx:pt>
          <cx:pt idx="1882">2001</cx:pt>
          <cx:pt idx="1883">2001</cx:pt>
          <cx:pt idx="1884">2001</cx:pt>
          <cx:pt idx="1885">2001</cx:pt>
          <cx:pt idx="1886">2001</cx:pt>
          <cx:pt idx="1887">2001</cx:pt>
          <cx:pt idx="1888">2001</cx:pt>
          <cx:pt idx="1889">2001</cx:pt>
          <cx:pt idx="1890">2001</cx:pt>
          <cx:pt idx="1891">2001</cx:pt>
          <cx:pt idx="1892">2001</cx:pt>
          <cx:pt idx="1893">2001</cx:pt>
          <cx:pt idx="1894">2001</cx:pt>
          <cx:pt idx="1895">2001</cx:pt>
          <cx:pt idx="1896">2001</cx:pt>
          <cx:pt idx="1897">2001</cx:pt>
          <cx:pt idx="1898">2001</cx:pt>
          <cx:pt idx="1899">2001</cx:pt>
          <cx:pt idx="1900">2001</cx:pt>
          <cx:pt idx="1901">2001</cx:pt>
          <cx:pt idx="1902">2001</cx:pt>
          <cx:pt idx="1903">2001</cx:pt>
          <cx:pt idx="1904">2001</cx:pt>
          <cx:pt idx="1905">2001</cx:pt>
          <cx:pt idx="1906">2001</cx:pt>
          <cx:pt idx="1907">2001</cx:pt>
          <cx:pt idx="1908">2001</cx:pt>
          <cx:pt idx="1909">2001</cx:pt>
          <cx:pt idx="1910">2001</cx:pt>
          <cx:pt idx="1911">2001</cx:pt>
          <cx:pt idx="1912">2001</cx:pt>
          <cx:pt idx="1913">2001</cx:pt>
          <cx:pt idx="1914">2001</cx:pt>
          <cx:pt idx="1915">2001</cx:pt>
          <cx:pt idx="1916">2001</cx:pt>
          <cx:pt idx="1917">2001</cx:pt>
          <cx:pt idx="1918">2001</cx:pt>
          <cx:pt idx="1919">2001</cx:pt>
          <cx:pt idx="1920">2001</cx:pt>
          <cx:pt idx="1921">2001</cx:pt>
          <cx:pt idx="1922">2001</cx:pt>
          <cx:pt idx="1923">2001</cx:pt>
          <cx:pt idx="1924">2001</cx:pt>
          <cx:pt idx="1925">2001</cx:pt>
          <cx:pt idx="1926">2001</cx:pt>
          <cx:pt idx="1927">2001</cx:pt>
          <cx:pt idx="1928">2001</cx:pt>
          <cx:pt idx="1929">2001</cx:pt>
          <cx:pt idx="1930">2001</cx:pt>
          <cx:pt idx="1931">2001</cx:pt>
          <cx:pt idx="1932">2001</cx:pt>
          <cx:pt idx="1933">2001</cx:pt>
          <cx:pt idx="1934">2001</cx:pt>
          <cx:pt idx="1935">2001</cx:pt>
          <cx:pt idx="1936">2001</cx:pt>
          <cx:pt idx="1937">2001</cx:pt>
          <cx:pt idx="1938">2001</cx:pt>
          <cx:pt idx="1939">2001</cx:pt>
          <cx:pt idx="1940">2001</cx:pt>
          <cx:pt idx="1941">2001</cx:pt>
          <cx:pt idx="1942">2001</cx:pt>
          <cx:pt idx="1943">2001</cx:pt>
          <cx:pt idx="1944">2001</cx:pt>
          <cx:pt idx="1945">2001</cx:pt>
          <cx:pt idx="1946">2001</cx:pt>
          <cx:pt idx="1947">2001</cx:pt>
          <cx:pt idx="1948">2001</cx:pt>
          <cx:pt idx="1949">2001</cx:pt>
          <cx:pt idx="1950">2001</cx:pt>
          <cx:pt idx="1951">2001</cx:pt>
          <cx:pt idx="1952">2001</cx:pt>
          <cx:pt idx="1953">2001</cx:pt>
          <cx:pt idx="1954">2001</cx:pt>
          <cx:pt idx="1955">2001</cx:pt>
          <cx:pt idx="1956">2001</cx:pt>
          <cx:pt idx="1957">2001</cx:pt>
          <cx:pt idx="1958">2001</cx:pt>
          <cx:pt idx="1959">2001</cx:pt>
          <cx:pt idx="1960">2001</cx:pt>
          <cx:pt idx="1961">2001</cx:pt>
          <cx:pt idx="1962">2001</cx:pt>
          <cx:pt idx="1963">2001</cx:pt>
          <cx:pt idx="1964">2001</cx:pt>
          <cx:pt idx="1965">2001</cx:pt>
          <cx:pt idx="1966">2001</cx:pt>
          <cx:pt idx="1967">2001</cx:pt>
          <cx:pt idx="1968">2001</cx:pt>
          <cx:pt idx="1969">2001</cx:pt>
          <cx:pt idx="1970">2001</cx:pt>
          <cx:pt idx="1971">2001</cx:pt>
          <cx:pt idx="1972">2001</cx:pt>
          <cx:pt idx="1973">2001</cx:pt>
          <cx:pt idx="1974">2001</cx:pt>
          <cx:pt idx="1975">2001</cx:pt>
          <cx:pt idx="1976">2001</cx:pt>
          <cx:pt idx="1977">2001</cx:pt>
          <cx:pt idx="1978">2001</cx:pt>
          <cx:pt idx="1979">2001</cx:pt>
          <cx:pt idx="1980">2001</cx:pt>
          <cx:pt idx="1981">2001</cx:pt>
          <cx:pt idx="1982">2001</cx:pt>
          <cx:pt idx="1983">2001</cx:pt>
          <cx:pt idx="1984">2001</cx:pt>
          <cx:pt idx="1985">2001</cx:pt>
          <cx:pt idx="1986">2001</cx:pt>
          <cx:pt idx="1987">2001</cx:pt>
          <cx:pt idx="1988">2001</cx:pt>
          <cx:pt idx="1989">2001</cx:pt>
          <cx:pt idx="1990">2001</cx:pt>
          <cx:pt idx="1991">2001</cx:pt>
          <cx:pt idx="1992">2001</cx:pt>
          <cx:pt idx="1993">2001</cx:pt>
          <cx:pt idx="1994">2001</cx:pt>
          <cx:pt idx="1995">2001</cx:pt>
          <cx:pt idx="1996">2001</cx:pt>
          <cx:pt idx="1997">2001</cx:pt>
          <cx:pt idx="1998">2001</cx:pt>
          <cx:pt idx="1999">2001</cx:pt>
          <cx:pt idx="2000">2001</cx:pt>
          <cx:pt idx="2001">2001</cx:pt>
          <cx:pt idx="2002">2001</cx:pt>
          <cx:pt idx="2003">2001</cx:pt>
          <cx:pt idx="2004">2001</cx:pt>
          <cx:pt idx="2005">2001</cx:pt>
          <cx:pt idx="2006">2001</cx:pt>
          <cx:pt idx="2007">2001</cx:pt>
          <cx:pt idx="2008">2001</cx:pt>
          <cx:pt idx="2009">2001</cx:pt>
          <cx:pt idx="2010">2001</cx:pt>
          <cx:pt idx="2011">2001</cx:pt>
          <cx:pt idx="2012">2001</cx:pt>
          <cx:pt idx="2013">2001</cx:pt>
          <cx:pt idx="2014">2001</cx:pt>
          <cx:pt idx="2015">2001</cx:pt>
          <cx:pt idx="2016">2001</cx:pt>
          <cx:pt idx="2017">2001</cx:pt>
          <cx:pt idx="2018">2001</cx:pt>
          <cx:pt idx="2019">2001</cx:pt>
          <cx:pt idx="2020">2001</cx:pt>
          <cx:pt idx="2021">2001</cx:pt>
          <cx:pt idx="2022">2001</cx:pt>
          <cx:pt idx="2023">2001</cx:pt>
          <cx:pt idx="2024">2001</cx:pt>
          <cx:pt idx="2025">2001</cx:pt>
          <cx:pt idx="2026">2001</cx:pt>
          <cx:pt idx="2027">2001</cx:pt>
          <cx:pt idx="2028">2001</cx:pt>
          <cx:pt idx="2029">2001</cx:pt>
          <cx:pt idx="2030">2001</cx:pt>
          <cx:pt idx="2031">2001</cx:pt>
          <cx:pt idx="2032">2001</cx:pt>
          <cx:pt idx="2033">2001</cx:pt>
          <cx:pt idx="2034">2001</cx:pt>
          <cx:pt idx="2035">2001</cx:pt>
          <cx:pt idx="2036">2001</cx:pt>
          <cx:pt idx="2037">2001</cx:pt>
          <cx:pt idx="2038">2001</cx:pt>
          <cx:pt idx="2039">2001</cx:pt>
          <cx:pt idx="2040">2001</cx:pt>
          <cx:pt idx="2041">2001</cx:pt>
          <cx:pt idx="2042">2001</cx:pt>
          <cx:pt idx="2043">2001</cx:pt>
          <cx:pt idx="2044">2001</cx:pt>
          <cx:pt idx="2045">2001</cx:pt>
          <cx:pt idx="2046">2001</cx:pt>
          <cx:pt idx="2047">2001</cx:pt>
          <cx:pt idx="2048">2001</cx:pt>
          <cx:pt idx="2049">2001</cx:pt>
          <cx:pt idx="2050">2001</cx:pt>
          <cx:pt idx="2051">2001</cx:pt>
          <cx:pt idx="2052">2001</cx:pt>
          <cx:pt idx="2053">2001</cx:pt>
          <cx:pt idx="2054">2001</cx:pt>
          <cx:pt idx="2055">2001</cx:pt>
          <cx:pt idx="2056">2001</cx:pt>
          <cx:pt idx="2057">2001</cx:pt>
          <cx:pt idx="2058">2001</cx:pt>
          <cx:pt idx="2059">2001</cx:pt>
          <cx:pt idx="2060">2001</cx:pt>
          <cx:pt idx="2061">2001</cx:pt>
          <cx:pt idx="2062">2001</cx:pt>
          <cx:pt idx="2063">2001</cx:pt>
          <cx:pt idx="2064">2001</cx:pt>
          <cx:pt idx="2065">2002</cx:pt>
          <cx:pt idx="2066">2002</cx:pt>
          <cx:pt idx="2067">2002</cx:pt>
          <cx:pt idx="2068">2002</cx:pt>
          <cx:pt idx="2069">2002</cx:pt>
          <cx:pt idx="2070">2002</cx:pt>
          <cx:pt idx="2071">2002</cx:pt>
          <cx:pt idx="2072">2002</cx:pt>
          <cx:pt idx="2073">2002</cx:pt>
          <cx:pt idx="2074">2002</cx:pt>
          <cx:pt idx="2075">2002</cx:pt>
          <cx:pt idx="2076">2002</cx:pt>
          <cx:pt idx="2077">2002</cx:pt>
          <cx:pt idx="2078">2002</cx:pt>
          <cx:pt idx="2079">2002</cx:pt>
          <cx:pt idx="2080">2002</cx:pt>
          <cx:pt idx="2081">2002</cx:pt>
          <cx:pt idx="2082">2002</cx:pt>
          <cx:pt idx="2083">2002</cx:pt>
          <cx:pt idx="2084">2002</cx:pt>
          <cx:pt idx="2085">2002</cx:pt>
          <cx:pt idx="2086">2002</cx:pt>
          <cx:pt idx="2087">2002</cx:pt>
          <cx:pt idx="2088">2002</cx:pt>
          <cx:pt idx="2089">2002</cx:pt>
          <cx:pt idx="2090">2002</cx:pt>
          <cx:pt idx="2091">2002</cx:pt>
          <cx:pt idx="2092">2002</cx:pt>
          <cx:pt idx="2093">2002</cx:pt>
          <cx:pt idx="2094">2002</cx:pt>
          <cx:pt idx="2095">2002</cx:pt>
          <cx:pt idx="2096">2002</cx:pt>
          <cx:pt idx="2097">2002</cx:pt>
          <cx:pt idx="2098">2002</cx:pt>
          <cx:pt idx="2099">2002</cx:pt>
          <cx:pt idx="2100">2002</cx:pt>
          <cx:pt idx="2101">2002</cx:pt>
          <cx:pt idx="2102">2002</cx:pt>
          <cx:pt idx="2103">2002</cx:pt>
          <cx:pt idx="2104">2002</cx:pt>
          <cx:pt idx="2105">2002</cx:pt>
          <cx:pt idx="2106">2002</cx:pt>
          <cx:pt idx="2107">2002</cx:pt>
          <cx:pt idx="2108">2002</cx:pt>
          <cx:pt idx="2109">2002</cx:pt>
          <cx:pt idx="2110">2002</cx:pt>
          <cx:pt idx="2111">2002</cx:pt>
          <cx:pt idx="2112">2002</cx:pt>
          <cx:pt idx="2113">2002</cx:pt>
          <cx:pt idx="2114">2002</cx:pt>
          <cx:pt idx="2115">2002</cx:pt>
          <cx:pt idx="2116">2002</cx:pt>
          <cx:pt idx="2117">2002</cx:pt>
          <cx:pt idx="2118">2002</cx:pt>
          <cx:pt idx="2119">2002</cx:pt>
          <cx:pt idx="2120">2002</cx:pt>
          <cx:pt idx="2121">2002</cx:pt>
          <cx:pt idx="2122">2002</cx:pt>
          <cx:pt idx="2123">2002</cx:pt>
          <cx:pt idx="2124">2002</cx:pt>
          <cx:pt idx="2125">2002</cx:pt>
          <cx:pt idx="2126">2002</cx:pt>
          <cx:pt idx="2127">2002</cx:pt>
          <cx:pt idx="2128">2002</cx:pt>
          <cx:pt idx="2129">2002</cx:pt>
          <cx:pt idx="2130">2002</cx:pt>
          <cx:pt idx="2131">2002</cx:pt>
          <cx:pt idx="2132">2002</cx:pt>
          <cx:pt idx="2133">2002</cx:pt>
          <cx:pt idx="2134">2002</cx:pt>
          <cx:pt idx="2135">2002</cx:pt>
          <cx:pt idx="2136">2002</cx:pt>
          <cx:pt idx="2137">2002</cx:pt>
          <cx:pt idx="2138">2002</cx:pt>
          <cx:pt idx="2139">2002</cx:pt>
          <cx:pt idx="2140">2002</cx:pt>
          <cx:pt idx="2141">2002</cx:pt>
          <cx:pt idx="2142">2002</cx:pt>
          <cx:pt idx="2143">2002</cx:pt>
          <cx:pt idx="2144">2002</cx:pt>
          <cx:pt idx="2145">2002</cx:pt>
          <cx:pt idx="2146">2002</cx:pt>
          <cx:pt idx="2147">2002</cx:pt>
          <cx:pt idx="2148">2002</cx:pt>
          <cx:pt idx="2149">2002</cx:pt>
          <cx:pt idx="2150">2002</cx:pt>
          <cx:pt idx="2151">2002</cx:pt>
          <cx:pt idx="2152">2002</cx:pt>
          <cx:pt idx="2153">2002</cx:pt>
          <cx:pt idx="2154">2002</cx:pt>
          <cx:pt idx="2155">2002</cx:pt>
          <cx:pt idx="2156">2002</cx:pt>
          <cx:pt idx="2157">2002</cx:pt>
          <cx:pt idx="2158">2002</cx:pt>
          <cx:pt idx="2159">2002</cx:pt>
          <cx:pt idx="2160">2002</cx:pt>
          <cx:pt idx="2161">2002</cx:pt>
          <cx:pt idx="2162">2002</cx:pt>
          <cx:pt idx="2163">2002</cx:pt>
          <cx:pt idx="2164">2002</cx:pt>
          <cx:pt idx="2165">2002</cx:pt>
          <cx:pt idx="2166">2002</cx:pt>
          <cx:pt idx="2167">2002</cx:pt>
          <cx:pt idx="2168">2002</cx:pt>
          <cx:pt idx="2169">2002</cx:pt>
          <cx:pt idx="2170">2002</cx:pt>
          <cx:pt idx="2171">2002</cx:pt>
          <cx:pt idx="2172">2002</cx:pt>
          <cx:pt idx="2173">2002</cx:pt>
          <cx:pt idx="2174">2002</cx:pt>
          <cx:pt idx="2175">2002</cx:pt>
          <cx:pt idx="2176">2002</cx:pt>
          <cx:pt idx="2177">2002</cx:pt>
          <cx:pt idx="2178">2002</cx:pt>
          <cx:pt idx="2179">2002</cx:pt>
          <cx:pt idx="2180">2002</cx:pt>
          <cx:pt idx="2181">2002</cx:pt>
          <cx:pt idx="2182">2002</cx:pt>
          <cx:pt idx="2183">2002</cx:pt>
          <cx:pt idx="2184">2002</cx:pt>
          <cx:pt idx="2185">2002</cx:pt>
          <cx:pt idx="2186">2002</cx:pt>
          <cx:pt idx="2187">2002</cx:pt>
          <cx:pt idx="2188">2002</cx:pt>
          <cx:pt idx="2189">2002</cx:pt>
          <cx:pt idx="2190">2002</cx:pt>
          <cx:pt idx="2191">2002</cx:pt>
          <cx:pt idx="2192">2002</cx:pt>
          <cx:pt idx="2193">2002</cx:pt>
          <cx:pt idx="2194">2002</cx:pt>
          <cx:pt idx="2195">2002</cx:pt>
          <cx:pt idx="2196">2002</cx:pt>
          <cx:pt idx="2197">2002</cx:pt>
          <cx:pt idx="2198">2002</cx:pt>
          <cx:pt idx="2199">2002</cx:pt>
          <cx:pt idx="2200">2002</cx:pt>
          <cx:pt idx="2201">2002</cx:pt>
          <cx:pt idx="2202">2002</cx:pt>
          <cx:pt idx="2203">2002</cx:pt>
          <cx:pt idx="2204">2002</cx:pt>
          <cx:pt idx="2205">2002</cx:pt>
          <cx:pt idx="2206">2002</cx:pt>
          <cx:pt idx="2207">2002</cx:pt>
          <cx:pt idx="2208">2002</cx:pt>
          <cx:pt idx="2209">2002</cx:pt>
          <cx:pt idx="2210">2002</cx:pt>
          <cx:pt idx="2211">2002</cx:pt>
          <cx:pt idx="2212">2002</cx:pt>
          <cx:pt idx="2213">2002</cx:pt>
          <cx:pt idx="2214">2002</cx:pt>
          <cx:pt idx="2215">2002</cx:pt>
          <cx:pt idx="2216">2002</cx:pt>
          <cx:pt idx="2217">2002</cx:pt>
          <cx:pt idx="2218">2002</cx:pt>
          <cx:pt idx="2219">2002</cx:pt>
          <cx:pt idx="2220">2002</cx:pt>
          <cx:pt idx="2221">2002</cx:pt>
          <cx:pt idx="2222">2002</cx:pt>
          <cx:pt idx="2223">2002</cx:pt>
          <cx:pt idx="2224">2002</cx:pt>
          <cx:pt idx="2225">2002</cx:pt>
          <cx:pt idx="2226">2002</cx:pt>
          <cx:pt idx="2227">2002</cx:pt>
          <cx:pt idx="2228">2002</cx:pt>
          <cx:pt idx="2229">2002</cx:pt>
          <cx:pt idx="2230">2002</cx:pt>
          <cx:pt idx="2231">2002</cx:pt>
          <cx:pt idx="2232">2002</cx:pt>
          <cx:pt idx="2233">2002</cx:pt>
          <cx:pt idx="2234">2002</cx:pt>
          <cx:pt idx="2235">2002</cx:pt>
          <cx:pt idx="2236">2002</cx:pt>
          <cx:pt idx="2237">2002</cx:pt>
          <cx:pt idx="2238">2002</cx:pt>
          <cx:pt idx="2239">2002</cx:pt>
          <cx:pt idx="2240">2002</cx:pt>
          <cx:pt idx="2241">2002</cx:pt>
          <cx:pt idx="2242">2002</cx:pt>
          <cx:pt idx="2243">2002</cx:pt>
          <cx:pt idx="2244">2002</cx:pt>
          <cx:pt idx="2245">2002</cx:pt>
          <cx:pt idx="2246">2002</cx:pt>
          <cx:pt idx="2247">2002</cx:pt>
          <cx:pt idx="2248">2002</cx:pt>
          <cx:pt idx="2249">2002</cx:pt>
          <cx:pt idx="2250">2002</cx:pt>
          <cx:pt idx="2251">2002</cx:pt>
          <cx:pt idx="2252">2002</cx:pt>
          <cx:pt idx="2253">2002</cx:pt>
          <cx:pt idx="2254">2002</cx:pt>
          <cx:pt idx="2255">2002</cx:pt>
          <cx:pt idx="2256">2002</cx:pt>
          <cx:pt idx="2257">2002</cx:pt>
          <cx:pt idx="2258">2002</cx:pt>
          <cx:pt idx="2259">2002</cx:pt>
          <cx:pt idx="2260">2002</cx:pt>
          <cx:pt idx="2261">2002</cx:pt>
          <cx:pt idx="2262">2002</cx:pt>
          <cx:pt idx="2263">2002</cx:pt>
          <cx:pt idx="2264">2002</cx:pt>
          <cx:pt idx="2265">2002</cx:pt>
          <cx:pt idx="2266">2002</cx:pt>
          <cx:pt idx="2267">2002</cx:pt>
          <cx:pt idx="2268">2002</cx:pt>
          <cx:pt idx="2269">2002</cx:pt>
          <cx:pt idx="2270">2002</cx:pt>
          <cx:pt idx="2271">2002</cx:pt>
          <cx:pt idx="2272">2002</cx:pt>
          <cx:pt idx="2273">2002</cx:pt>
          <cx:pt idx="2274">2002</cx:pt>
          <cx:pt idx="2275">2002</cx:pt>
          <cx:pt idx="2276">2002</cx:pt>
          <cx:pt idx="2277">2002</cx:pt>
          <cx:pt idx="2278">2002</cx:pt>
          <cx:pt idx="2279">2002</cx:pt>
          <cx:pt idx="2280">2002</cx:pt>
          <cx:pt idx="2281">2002</cx:pt>
          <cx:pt idx="2282">2002</cx:pt>
          <cx:pt idx="2283">2002</cx:pt>
          <cx:pt idx="2284">2002</cx:pt>
          <cx:pt idx="2285">2002</cx:pt>
          <cx:pt idx="2286">2002</cx:pt>
          <cx:pt idx="2287">2002</cx:pt>
          <cx:pt idx="2288">2002</cx:pt>
          <cx:pt idx="2289">2002</cx:pt>
          <cx:pt idx="2290">2002</cx:pt>
          <cx:pt idx="2291">2002</cx:pt>
          <cx:pt idx="2292">2002</cx:pt>
          <cx:pt idx="2293">2002</cx:pt>
          <cx:pt idx="2294">2002</cx:pt>
          <cx:pt idx="2295">2002</cx:pt>
          <cx:pt idx="2296">2002</cx:pt>
          <cx:pt idx="2297">2002</cx:pt>
          <cx:pt idx="2298">2002</cx:pt>
          <cx:pt idx="2299">2002</cx:pt>
          <cx:pt idx="2300">2002</cx:pt>
          <cx:pt idx="2301">2002</cx:pt>
          <cx:pt idx="2302">2002</cx:pt>
          <cx:pt idx="2303">2002</cx:pt>
          <cx:pt idx="2304">2002</cx:pt>
          <cx:pt idx="2305">2002</cx:pt>
          <cx:pt idx="2306">2002</cx:pt>
          <cx:pt idx="2307">2002</cx:pt>
          <cx:pt idx="2308">2002</cx:pt>
          <cx:pt idx="2309">2002</cx:pt>
          <cx:pt idx="2310">2002</cx:pt>
          <cx:pt idx="2311">2002</cx:pt>
          <cx:pt idx="2312">2002</cx:pt>
          <cx:pt idx="2313">2002</cx:pt>
          <cx:pt idx="2314">2002</cx:pt>
          <cx:pt idx="2315">2002</cx:pt>
          <cx:pt idx="2316">2002</cx:pt>
          <cx:pt idx="2317">2002</cx:pt>
          <cx:pt idx="2318">2002</cx:pt>
          <cx:pt idx="2319">2002</cx:pt>
          <cx:pt idx="2320">2002</cx:pt>
          <cx:pt idx="2321">2002</cx:pt>
          <cx:pt idx="2322">2002</cx:pt>
          <cx:pt idx="2323">2002</cx:pt>
          <cx:pt idx="2324">2002</cx:pt>
          <cx:pt idx="2325">2002</cx:pt>
          <cx:pt idx="2326">2002</cx:pt>
          <cx:pt idx="2327">2002</cx:pt>
          <cx:pt idx="2328">2002</cx:pt>
          <cx:pt idx="2329">2002</cx:pt>
          <cx:pt idx="2330">2002</cx:pt>
          <cx:pt idx="2331">2002</cx:pt>
          <cx:pt idx="2332">2002</cx:pt>
          <cx:pt idx="2333">2002</cx:pt>
          <cx:pt idx="2334">2002</cx:pt>
          <cx:pt idx="2335">2002</cx:pt>
          <cx:pt idx="2336">2002</cx:pt>
          <cx:pt idx="2337">2002</cx:pt>
          <cx:pt idx="2338">2002</cx:pt>
          <cx:pt idx="2339">2002</cx:pt>
          <cx:pt idx="2340">2002</cx:pt>
          <cx:pt idx="2341">2002</cx:pt>
          <cx:pt idx="2342">2002</cx:pt>
          <cx:pt idx="2343">2002</cx:pt>
          <cx:pt idx="2344">2002</cx:pt>
          <cx:pt idx="2345">2002</cx:pt>
          <cx:pt idx="2346">2002</cx:pt>
          <cx:pt idx="2347">2002</cx:pt>
          <cx:pt idx="2348">2002</cx:pt>
          <cx:pt idx="2349">2002</cx:pt>
          <cx:pt idx="2350">2002</cx:pt>
          <cx:pt idx="2351">2002</cx:pt>
          <cx:pt idx="2352">2002</cx:pt>
          <cx:pt idx="2353">2002</cx:pt>
          <cx:pt idx="2354">2002</cx:pt>
          <cx:pt idx="2355">2002</cx:pt>
          <cx:pt idx="2356">2002</cx:pt>
          <cx:pt idx="2357">2002</cx:pt>
          <cx:pt idx="2358">2002</cx:pt>
          <cx:pt idx="2359">2002</cx:pt>
          <cx:pt idx="2360">2002</cx:pt>
          <cx:pt idx="2361">2002</cx:pt>
          <cx:pt idx="2362">2002</cx:pt>
          <cx:pt idx="2363">2002</cx:pt>
          <cx:pt idx="2364">2002</cx:pt>
          <cx:pt idx="2365">2002</cx:pt>
          <cx:pt idx="2366">2002</cx:pt>
          <cx:pt idx="2367">2002</cx:pt>
          <cx:pt idx="2368">2002</cx:pt>
          <cx:pt idx="2369">2002</cx:pt>
          <cx:pt idx="2370">2002</cx:pt>
          <cx:pt idx="2371">2002</cx:pt>
          <cx:pt idx="2372">2002</cx:pt>
          <cx:pt idx="2373">2002</cx:pt>
          <cx:pt idx="2374">2002</cx:pt>
          <cx:pt idx="2375">2002</cx:pt>
          <cx:pt idx="2376">2002</cx:pt>
          <cx:pt idx="2377">2002</cx:pt>
          <cx:pt idx="2378">2002</cx:pt>
          <cx:pt idx="2379">2002</cx:pt>
          <cx:pt idx="2380">2002</cx:pt>
          <cx:pt idx="2381">2002</cx:pt>
          <cx:pt idx="2382">2002</cx:pt>
          <cx:pt idx="2383">2002</cx:pt>
          <cx:pt idx="2384">2002</cx:pt>
          <cx:pt idx="2385">2002</cx:pt>
          <cx:pt idx="2386">2002</cx:pt>
          <cx:pt idx="2387">2002</cx:pt>
          <cx:pt idx="2388">2002</cx:pt>
          <cx:pt idx="2389">2002</cx:pt>
          <cx:pt idx="2390">2002</cx:pt>
          <cx:pt idx="2391">2002</cx:pt>
          <cx:pt idx="2392">2002</cx:pt>
          <cx:pt idx="2393">2002</cx:pt>
          <cx:pt idx="2394">2002</cx:pt>
          <cx:pt idx="2395">2002</cx:pt>
          <cx:pt idx="2396">2002</cx:pt>
          <cx:pt idx="2397">2002</cx:pt>
          <cx:pt idx="2398">2002</cx:pt>
          <cx:pt idx="2399">2002</cx:pt>
          <cx:pt idx="2400">2002</cx:pt>
          <cx:pt idx="2401">2002</cx:pt>
          <cx:pt idx="2402">2002</cx:pt>
          <cx:pt idx="2403">2002</cx:pt>
          <cx:pt idx="2404">2002</cx:pt>
          <cx:pt idx="2405">2002</cx:pt>
          <cx:pt idx="2406">2002</cx:pt>
          <cx:pt idx="2407">2002</cx:pt>
          <cx:pt idx="2408">2002</cx:pt>
          <cx:pt idx="2409">2002</cx:pt>
          <cx:pt idx="2410">2002</cx:pt>
          <cx:pt idx="2411">2002</cx:pt>
          <cx:pt idx="2412">2002</cx:pt>
          <cx:pt idx="2413">2002</cx:pt>
          <cx:pt idx="2414">2002</cx:pt>
          <cx:pt idx="2415">2002</cx:pt>
          <cx:pt idx="2416">2002</cx:pt>
          <cx:pt idx="2417">2002</cx:pt>
          <cx:pt idx="2418">2002</cx:pt>
          <cx:pt idx="2419">2002</cx:pt>
          <cx:pt idx="2420">2002</cx:pt>
          <cx:pt idx="2421">2002</cx:pt>
          <cx:pt idx="2422">2002</cx:pt>
          <cx:pt idx="2423">2002</cx:pt>
          <cx:pt idx="2424">2002</cx:pt>
          <cx:pt idx="2425">2002</cx:pt>
          <cx:pt idx="2426">2002</cx:pt>
          <cx:pt idx="2427">2002</cx:pt>
          <cx:pt idx="2428">2002</cx:pt>
          <cx:pt idx="2429">2002</cx:pt>
          <cx:pt idx="2430">2002</cx:pt>
          <cx:pt idx="2431">2002</cx:pt>
          <cx:pt idx="2432">2002</cx:pt>
          <cx:pt idx="2433">2002</cx:pt>
          <cx:pt idx="2434">2002</cx:pt>
          <cx:pt idx="2435">2002</cx:pt>
          <cx:pt idx="2436">2002</cx:pt>
          <cx:pt idx="2437">2002</cx:pt>
          <cx:pt idx="2438">2002</cx:pt>
          <cx:pt idx="2439">2002</cx:pt>
          <cx:pt idx="2440">2002</cx:pt>
          <cx:pt idx="2441">2002</cx:pt>
          <cx:pt idx="2442">2002</cx:pt>
          <cx:pt idx="2443">2002</cx:pt>
          <cx:pt idx="2444">2002</cx:pt>
          <cx:pt idx="2445">2002</cx:pt>
          <cx:pt idx="2446">2002</cx:pt>
          <cx:pt idx="2447">2002</cx:pt>
          <cx:pt idx="2448">2002</cx:pt>
          <cx:pt idx="2449">2002</cx:pt>
          <cx:pt idx="2450">2002</cx:pt>
          <cx:pt idx="2451">2002</cx:pt>
          <cx:pt idx="2452">2002</cx:pt>
          <cx:pt idx="2453">2002</cx:pt>
          <cx:pt idx="2454">2002</cx:pt>
          <cx:pt idx="2455">2002</cx:pt>
          <cx:pt idx="2456">2002</cx:pt>
          <cx:pt idx="2457">2002</cx:pt>
          <cx:pt idx="2458">2002</cx:pt>
          <cx:pt idx="2459">2002</cx:pt>
          <cx:pt idx="2460">2002</cx:pt>
          <cx:pt idx="2461">2002</cx:pt>
          <cx:pt idx="2462">2002</cx:pt>
          <cx:pt idx="2463">2002</cx:pt>
          <cx:pt idx="2464">2002</cx:pt>
          <cx:pt idx="2465">2002</cx:pt>
          <cx:pt idx="2466">2002</cx:pt>
          <cx:pt idx="2467">2002</cx:pt>
          <cx:pt idx="2468">2002</cx:pt>
          <cx:pt idx="2469">2002</cx:pt>
          <cx:pt idx="2470">2002</cx:pt>
          <cx:pt idx="2471">2002</cx:pt>
          <cx:pt idx="2472">2002</cx:pt>
          <cx:pt idx="2473">2002</cx:pt>
          <cx:pt idx="2474">2002</cx:pt>
          <cx:pt idx="2475">2002</cx:pt>
          <cx:pt idx="2476">2002</cx:pt>
          <cx:pt idx="2477">2002</cx:pt>
          <cx:pt idx="2478">2002</cx:pt>
          <cx:pt idx="2479">2002</cx:pt>
          <cx:pt idx="2480">2002</cx:pt>
          <cx:pt idx="2481">2002</cx:pt>
          <cx:pt idx="2482">2002</cx:pt>
          <cx:pt idx="2483">2002</cx:pt>
          <cx:pt idx="2484">2002</cx:pt>
          <cx:pt idx="2485">2002</cx:pt>
          <cx:pt idx="2486">2002</cx:pt>
          <cx:pt idx="2487">2002</cx:pt>
          <cx:pt idx="2488">2002</cx:pt>
          <cx:pt idx="2489">2002</cx:pt>
          <cx:pt idx="2490">2002</cx:pt>
          <cx:pt idx="2491">2002</cx:pt>
          <cx:pt idx="2492">2002</cx:pt>
          <cx:pt idx="2493">2002</cx:pt>
          <cx:pt idx="2494">2002</cx:pt>
          <cx:pt idx="2495">2002</cx:pt>
          <cx:pt idx="2496">2002</cx:pt>
          <cx:pt idx="2497">2002</cx:pt>
          <cx:pt idx="2498">2002</cx:pt>
          <cx:pt idx="2499">2002</cx:pt>
          <cx:pt idx="2500">2002</cx:pt>
          <cx:pt idx="2501">2002</cx:pt>
          <cx:pt idx="2502">2002</cx:pt>
          <cx:pt idx="2503">2002</cx:pt>
          <cx:pt idx="2504">2002</cx:pt>
          <cx:pt idx="2505">2002</cx:pt>
          <cx:pt idx="2506">2002</cx:pt>
          <cx:pt idx="2507">2002</cx:pt>
          <cx:pt idx="2508">2002</cx:pt>
          <cx:pt idx="2509">2002</cx:pt>
          <cx:pt idx="2510">2002</cx:pt>
          <cx:pt idx="2511">2002</cx:pt>
          <cx:pt idx="2512">2002</cx:pt>
          <cx:pt idx="2513">2002</cx:pt>
          <cx:pt idx="2514">2002</cx:pt>
          <cx:pt idx="2515">2002</cx:pt>
          <cx:pt idx="2516">2002</cx:pt>
          <cx:pt idx="2517">2002</cx:pt>
          <cx:pt idx="2518">2002</cx:pt>
          <cx:pt idx="2519">2002</cx:pt>
          <cx:pt idx="2520">2002</cx:pt>
          <cx:pt idx="2521">2002</cx:pt>
          <cx:pt idx="2522">2002</cx:pt>
          <cx:pt idx="2523">2002</cx:pt>
          <cx:pt idx="2524">2002</cx:pt>
          <cx:pt idx="2525">2002</cx:pt>
          <cx:pt idx="2526">2002</cx:pt>
          <cx:pt idx="2527">2002</cx:pt>
          <cx:pt idx="2528">2002</cx:pt>
          <cx:pt idx="2529">2002</cx:pt>
          <cx:pt idx="2530">2002</cx:pt>
          <cx:pt idx="2531">2002</cx:pt>
          <cx:pt idx="2532">2002</cx:pt>
          <cx:pt idx="2533">2002</cx:pt>
          <cx:pt idx="2534">2002</cx:pt>
          <cx:pt idx="2535">2002</cx:pt>
          <cx:pt idx="2536">2002</cx:pt>
          <cx:pt idx="2537">2002</cx:pt>
          <cx:pt idx="2538">2002</cx:pt>
          <cx:pt idx="2539">2002</cx:pt>
          <cx:pt idx="2540">2002</cx:pt>
          <cx:pt idx="2541">2002</cx:pt>
          <cx:pt idx="2542">2002</cx:pt>
          <cx:pt idx="2543">2002</cx:pt>
          <cx:pt idx="2544">2002</cx:pt>
          <cx:pt idx="2545">2002</cx:pt>
          <cx:pt idx="2546">2002</cx:pt>
          <cx:pt idx="2547">2002</cx:pt>
          <cx:pt idx="2548">2002</cx:pt>
          <cx:pt idx="2549">2002</cx:pt>
          <cx:pt idx="2550">2002</cx:pt>
          <cx:pt idx="2551">2002</cx:pt>
          <cx:pt idx="2552">2002</cx:pt>
          <cx:pt idx="2553">2002</cx:pt>
          <cx:pt idx="2554">2002</cx:pt>
          <cx:pt idx="2555">2002</cx:pt>
          <cx:pt idx="2556">2002</cx:pt>
          <cx:pt idx="2557">2002</cx:pt>
          <cx:pt idx="2558">2002</cx:pt>
          <cx:pt idx="2559">2002</cx:pt>
          <cx:pt idx="2560">2002</cx:pt>
          <cx:pt idx="2561">2002</cx:pt>
          <cx:pt idx="2562">2002</cx:pt>
          <cx:pt idx="2563">2002</cx:pt>
          <cx:pt idx="2564">2002</cx:pt>
          <cx:pt idx="2565">2002</cx:pt>
          <cx:pt idx="2566">2002</cx:pt>
          <cx:pt idx="2567">2002</cx:pt>
          <cx:pt idx="2568">2002</cx:pt>
          <cx:pt idx="2569">2002</cx:pt>
          <cx:pt idx="2570">2002</cx:pt>
          <cx:pt idx="2571">2002</cx:pt>
          <cx:pt idx="2572">2002</cx:pt>
          <cx:pt idx="2573">2002</cx:pt>
          <cx:pt idx="2574">2002</cx:pt>
          <cx:pt idx="2575">2002</cx:pt>
          <cx:pt idx="2576">2002</cx:pt>
          <cx:pt idx="2577">2002</cx:pt>
          <cx:pt idx="2578">2002</cx:pt>
          <cx:pt idx="2579">2002</cx:pt>
          <cx:pt idx="2580">2002</cx:pt>
          <cx:pt idx="2581">2002</cx:pt>
          <cx:pt idx="2582">2002</cx:pt>
          <cx:pt idx="2583">2002</cx:pt>
          <cx:pt idx="2584">2002</cx:pt>
          <cx:pt idx="2585">2002</cx:pt>
          <cx:pt idx="2586">2002</cx:pt>
          <cx:pt idx="2587">2002</cx:pt>
          <cx:pt idx="2588">2002</cx:pt>
          <cx:pt idx="2589">2002</cx:pt>
          <cx:pt idx="2590">2002</cx:pt>
          <cx:pt idx="2591">2002</cx:pt>
          <cx:pt idx="2592">2002</cx:pt>
          <cx:pt idx="2593">2002</cx:pt>
          <cx:pt idx="2594">2002</cx:pt>
          <cx:pt idx="2595">2002</cx:pt>
          <cx:pt idx="2596">2002</cx:pt>
          <cx:pt idx="2597">2002</cx:pt>
          <cx:pt idx="2598">2002</cx:pt>
          <cx:pt idx="2599">2002</cx:pt>
          <cx:pt idx="2600">2002</cx:pt>
          <cx:pt idx="2601">2002</cx:pt>
          <cx:pt idx="2602">2002</cx:pt>
          <cx:pt idx="2603">2002</cx:pt>
          <cx:pt idx="2604">2002</cx:pt>
          <cx:pt idx="2605">2002</cx:pt>
          <cx:pt idx="2606">2002</cx:pt>
          <cx:pt idx="2607">2002</cx:pt>
          <cx:pt idx="2608">2002</cx:pt>
          <cx:pt idx="2609">2002</cx:pt>
          <cx:pt idx="2610">2002</cx:pt>
          <cx:pt idx="2611">2002</cx:pt>
          <cx:pt idx="2612">2002</cx:pt>
          <cx:pt idx="2613">2002</cx:pt>
          <cx:pt idx="2614">2002</cx:pt>
          <cx:pt idx="2615">2002</cx:pt>
          <cx:pt idx="2616">2002</cx:pt>
          <cx:pt idx="2617">2002</cx:pt>
          <cx:pt idx="2618">2002</cx:pt>
          <cx:pt idx="2619">2002</cx:pt>
          <cx:pt idx="2620">2002</cx:pt>
          <cx:pt idx="2621">2002</cx:pt>
          <cx:pt idx="2622">2002</cx:pt>
          <cx:pt idx="2623">2002</cx:pt>
          <cx:pt idx="2624">2002</cx:pt>
          <cx:pt idx="2625">2002</cx:pt>
          <cx:pt idx="2626">2002</cx:pt>
          <cx:pt idx="2627">2002</cx:pt>
          <cx:pt idx="2628">2002</cx:pt>
          <cx:pt idx="2629">2002</cx:pt>
          <cx:pt idx="2630">2002</cx:pt>
          <cx:pt idx="2631">2002</cx:pt>
          <cx:pt idx="2632">2002</cx:pt>
          <cx:pt idx="2633">2002</cx:pt>
          <cx:pt idx="2634">2002</cx:pt>
          <cx:pt idx="2635">2002</cx:pt>
          <cx:pt idx="2636">2002</cx:pt>
          <cx:pt idx="2637">2002</cx:pt>
          <cx:pt idx="2638">2002</cx:pt>
          <cx:pt idx="2639">2002</cx:pt>
          <cx:pt idx="2640">2002</cx:pt>
          <cx:pt idx="2641">2002</cx:pt>
          <cx:pt idx="2642">2002</cx:pt>
          <cx:pt idx="2643">2002</cx:pt>
          <cx:pt idx="2644">2002</cx:pt>
          <cx:pt idx="2645">2002</cx:pt>
          <cx:pt idx="2646">2002</cx:pt>
          <cx:pt idx="2647">2002</cx:pt>
          <cx:pt idx="2648">2002</cx:pt>
          <cx:pt idx="2649">2002</cx:pt>
          <cx:pt idx="2650">2002</cx:pt>
          <cx:pt idx="2651">2002</cx:pt>
          <cx:pt idx="2652">2002</cx:pt>
          <cx:pt idx="2653">2002</cx:pt>
          <cx:pt idx="2654">2002</cx:pt>
          <cx:pt idx="2655">2002</cx:pt>
          <cx:pt idx="2656">2002</cx:pt>
          <cx:pt idx="2657">2002</cx:pt>
          <cx:pt idx="2658">2002</cx:pt>
          <cx:pt idx="2659">2002</cx:pt>
          <cx:pt idx="2660">2002</cx:pt>
          <cx:pt idx="2661">2002</cx:pt>
          <cx:pt idx="2662">2002</cx:pt>
          <cx:pt idx="2663">2002</cx:pt>
          <cx:pt idx="2664">2002</cx:pt>
          <cx:pt idx="2665">2002</cx:pt>
          <cx:pt idx="2666">2002</cx:pt>
          <cx:pt idx="2667">2002</cx:pt>
          <cx:pt idx="2668">2002</cx:pt>
          <cx:pt idx="2669">2002</cx:pt>
          <cx:pt idx="2670">2002</cx:pt>
          <cx:pt idx="2671">2002</cx:pt>
          <cx:pt idx="2672">2002</cx:pt>
          <cx:pt idx="2673">2002</cx:pt>
          <cx:pt idx="2674">2002</cx:pt>
          <cx:pt idx="2675">2002</cx:pt>
          <cx:pt idx="2676">2002</cx:pt>
          <cx:pt idx="2677">2002</cx:pt>
          <cx:pt idx="2678">2002</cx:pt>
          <cx:pt idx="2679">2002</cx:pt>
          <cx:pt idx="2680">2002</cx:pt>
          <cx:pt idx="2681">2002</cx:pt>
          <cx:pt idx="2682">2002</cx:pt>
          <cx:pt idx="2683">2002</cx:pt>
          <cx:pt idx="2684">2002</cx:pt>
          <cx:pt idx="2685">2002</cx:pt>
          <cx:pt idx="2686">2002</cx:pt>
          <cx:pt idx="2687">2002</cx:pt>
          <cx:pt idx="2688">2002</cx:pt>
          <cx:pt idx="2689">2002</cx:pt>
          <cx:pt idx="2690">2002</cx:pt>
          <cx:pt idx="2691">2002</cx:pt>
          <cx:pt idx="2692">2002</cx:pt>
          <cx:pt idx="2693">2002</cx:pt>
          <cx:pt idx="2694">2002</cx:pt>
          <cx:pt idx="2695">2002</cx:pt>
          <cx:pt idx="2696">2002</cx:pt>
          <cx:pt idx="2697">2002</cx:pt>
          <cx:pt idx="2698">2002</cx:pt>
          <cx:pt idx="2699">2002</cx:pt>
          <cx:pt idx="2700">2002</cx:pt>
          <cx:pt idx="2701">2002</cx:pt>
          <cx:pt idx="2702">2002</cx:pt>
          <cx:pt idx="2703">2002</cx:pt>
          <cx:pt idx="2704">2002</cx:pt>
          <cx:pt idx="2705">2002</cx:pt>
          <cx:pt idx="2706">2002</cx:pt>
          <cx:pt idx="2707">2002</cx:pt>
          <cx:pt idx="2708">2002</cx:pt>
          <cx:pt idx="2709">2002</cx:pt>
          <cx:pt idx="2710">2002</cx:pt>
          <cx:pt idx="2711">2002</cx:pt>
          <cx:pt idx="2712">2002</cx:pt>
          <cx:pt idx="2713">2002</cx:pt>
          <cx:pt idx="2714">2002</cx:pt>
          <cx:pt idx="2715">2002</cx:pt>
          <cx:pt idx="2716">2002</cx:pt>
          <cx:pt idx="2717">2002</cx:pt>
          <cx:pt idx="2718">2002</cx:pt>
          <cx:pt idx="2719">2002</cx:pt>
          <cx:pt idx="2720">2002</cx:pt>
          <cx:pt idx="2721">2002</cx:pt>
          <cx:pt idx="2722">2002</cx:pt>
          <cx:pt idx="2723">2002</cx:pt>
          <cx:pt idx="2724">2002</cx:pt>
          <cx:pt idx="2725">2002</cx:pt>
          <cx:pt idx="2726">2002</cx:pt>
          <cx:pt idx="2727">2002</cx:pt>
          <cx:pt idx="2728">2002</cx:pt>
          <cx:pt idx="2729">2002</cx:pt>
          <cx:pt idx="2730">2002</cx:pt>
          <cx:pt idx="2731">2002</cx:pt>
          <cx:pt idx="2732">2002</cx:pt>
          <cx:pt idx="2733">2002</cx:pt>
          <cx:pt idx="2734">2002</cx:pt>
          <cx:pt idx="2735">2002</cx:pt>
          <cx:pt idx="2736">2002</cx:pt>
          <cx:pt idx="2737">2002</cx:pt>
          <cx:pt idx="2738">2002</cx:pt>
          <cx:pt idx="2739">2002</cx:pt>
          <cx:pt idx="2740">2002</cx:pt>
          <cx:pt idx="2741">2002</cx:pt>
          <cx:pt idx="2742">2002</cx:pt>
          <cx:pt idx="2743">2002</cx:pt>
          <cx:pt idx="2744">2002</cx:pt>
          <cx:pt idx="2745">2002</cx:pt>
          <cx:pt idx="2746">2002</cx:pt>
          <cx:pt idx="2747">2002</cx:pt>
          <cx:pt idx="2748">2002</cx:pt>
          <cx:pt idx="2749">2002</cx:pt>
          <cx:pt idx="2750">2002</cx:pt>
          <cx:pt idx="2751">2002</cx:pt>
          <cx:pt idx="2752">2002</cx:pt>
          <cx:pt idx="2753">2002</cx:pt>
          <cx:pt idx="2754">2002</cx:pt>
          <cx:pt idx="2755">2002</cx:pt>
          <cx:pt idx="2756">2002</cx:pt>
          <cx:pt idx="2757">2002</cx:pt>
          <cx:pt idx="2758">2002</cx:pt>
          <cx:pt idx="2759">2002</cx:pt>
          <cx:pt idx="2760">2002</cx:pt>
          <cx:pt idx="2761">2002</cx:pt>
          <cx:pt idx="2762">2002</cx:pt>
          <cx:pt idx="2763">2002</cx:pt>
          <cx:pt idx="2764">2002</cx:pt>
          <cx:pt idx="2765">2002</cx:pt>
          <cx:pt idx="2766">2002</cx:pt>
          <cx:pt idx="2767">2002</cx:pt>
          <cx:pt idx="2768">2002</cx:pt>
          <cx:pt idx="2769">2002</cx:pt>
          <cx:pt idx="2770">2002</cx:pt>
          <cx:pt idx="2771">2002</cx:pt>
          <cx:pt idx="2772">2002</cx:pt>
          <cx:pt idx="2773">2002</cx:pt>
          <cx:pt idx="2774">2002</cx:pt>
          <cx:pt idx="2775">2002</cx:pt>
          <cx:pt idx="2776">2002</cx:pt>
          <cx:pt idx="2777">2002</cx:pt>
          <cx:pt idx="2778">2002</cx:pt>
          <cx:pt idx="2779">2002</cx:pt>
          <cx:pt idx="2780">2002</cx:pt>
          <cx:pt idx="2781">2002</cx:pt>
          <cx:pt idx="2782">2002</cx:pt>
          <cx:pt idx="2783">2002</cx:pt>
          <cx:pt idx="2784">2002</cx:pt>
          <cx:pt idx="2785">2002</cx:pt>
          <cx:pt idx="2786">2002</cx:pt>
          <cx:pt idx="2787">2002</cx:pt>
          <cx:pt idx="2788">2002</cx:pt>
          <cx:pt idx="2789">2002</cx:pt>
          <cx:pt idx="2790">2002</cx:pt>
          <cx:pt idx="2791">2002</cx:pt>
          <cx:pt idx="2792">2002</cx:pt>
          <cx:pt idx="2793">2002</cx:pt>
          <cx:pt idx="2794">2002</cx:pt>
          <cx:pt idx="2795">2002</cx:pt>
          <cx:pt idx="2796">2002</cx:pt>
          <cx:pt idx="2797">2002</cx:pt>
          <cx:pt idx="2798">2002</cx:pt>
          <cx:pt idx="2799">2002</cx:pt>
          <cx:pt idx="2800">2002</cx:pt>
          <cx:pt idx="2801">2002</cx:pt>
          <cx:pt idx="2802">2002</cx:pt>
          <cx:pt idx="2803">2002</cx:pt>
          <cx:pt idx="2804">2002</cx:pt>
          <cx:pt idx="2805">2002</cx:pt>
          <cx:pt idx="2806">2002</cx:pt>
          <cx:pt idx="2807">2002</cx:pt>
          <cx:pt idx="2808">2002</cx:pt>
          <cx:pt idx="2809">2002</cx:pt>
          <cx:pt idx="2810">2002</cx:pt>
          <cx:pt idx="2811">2002</cx:pt>
          <cx:pt idx="2812">2002</cx:pt>
          <cx:pt idx="2813">2002</cx:pt>
          <cx:pt idx="2814">2002</cx:pt>
          <cx:pt idx="2815">2002</cx:pt>
          <cx:pt idx="2816">2002</cx:pt>
          <cx:pt idx="2817">2002</cx:pt>
          <cx:pt idx="2818">2002</cx:pt>
          <cx:pt idx="2819">2002</cx:pt>
          <cx:pt idx="2820">2002</cx:pt>
          <cx:pt idx="2821">2002</cx:pt>
          <cx:pt idx="2822">2002</cx:pt>
          <cx:pt idx="2823">2002</cx:pt>
          <cx:pt idx="2824">2002</cx:pt>
          <cx:pt idx="2825">2002</cx:pt>
          <cx:pt idx="2826">2002</cx:pt>
          <cx:pt idx="2827">2002</cx:pt>
          <cx:pt idx="2828">2002</cx:pt>
          <cx:pt idx="2829">2002</cx:pt>
          <cx:pt idx="2830">2002</cx:pt>
          <cx:pt idx="2831">2002</cx:pt>
          <cx:pt idx="2832">2002</cx:pt>
          <cx:pt idx="2833">2002</cx:pt>
          <cx:pt idx="2834">2002</cx:pt>
          <cx:pt idx="2835">2002</cx:pt>
          <cx:pt idx="2836">2002</cx:pt>
          <cx:pt idx="2837">2002</cx:pt>
          <cx:pt idx="2838">2002</cx:pt>
          <cx:pt idx="2839">2002</cx:pt>
          <cx:pt idx="2840">2002</cx:pt>
          <cx:pt idx="2841">2002</cx:pt>
          <cx:pt idx="2842">2002</cx:pt>
          <cx:pt idx="2843">2002</cx:pt>
          <cx:pt idx="2844">2002</cx:pt>
          <cx:pt idx="2845">2002</cx:pt>
          <cx:pt idx="2846">2002</cx:pt>
          <cx:pt idx="2847">2002</cx:pt>
          <cx:pt idx="2848">2002</cx:pt>
          <cx:pt idx="2849">2002</cx:pt>
          <cx:pt idx="2850">2002</cx:pt>
          <cx:pt idx="2851">2002</cx:pt>
          <cx:pt idx="2852">2002</cx:pt>
          <cx:pt idx="2853">2002</cx:pt>
          <cx:pt idx="2854">2002</cx:pt>
          <cx:pt idx="2855">2002</cx:pt>
          <cx:pt idx="2856">2002</cx:pt>
          <cx:pt idx="2857">2002</cx:pt>
          <cx:pt idx="2858">2002</cx:pt>
          <cx:pt idx="2859">2002</cx:pt>
          <cx:pt idx="2860">2002</cx:pt>
          <cx:pt idx="2861">2002</cx:pt>
          <cx:pt idx="2862">2002</cx:pt>
          <cx:pt idx="2863">2002</cx:pt>
          <cx:pt idx="2864">2002</cx:pt>
          <cx:pt idx="2865">2002</cx:pt>
          <cx:pt idx="2866">2002</cx:pt>
          <cx:pt idx="2867">2002</cx:pt>
          <cx:pt idx="2868">2002</cx:pt>
          <cx:pt idx="2869">2002</cx:pt>
          <cx:pt idx="2870">2002</cx:pt>
          <cx:pt idx="2871">2002</cx:pt>
          <cx:pt idx="2872">2002</cx:pt>
          <cx:pt idx="2873">2002</cx:pt>
          <cx:pt idx="2874">2002</cx:pt>
          <cx:pt idx="2875">2002</cx:pt>
          <cx:pt idx="2876">2002</cx:pt>
          <cx:pt idx="2877">2002</cx:pt>
          <cx:pt idx="2878">2002</cx:pt>
          <cx:pt idx="2879">2002</cx:pt>
          <cx:pt idx="2880">2002</cx:pt>
          <cx:pt idx="2881">2002</cx:pt>
          <cx:pt idx="2882">2002</cx:pt>
          <cx:pt idx="2883">2002</cx:pt>
          <cx:pt idx="2884">2002</cx:pt>
          <cx:pt idx="2885">2002</cx:pt>
          <cx:pt idx="2886">2002</cx:pt>
          <cx:pt idx="2887">2002</cx:pt>
          <cx:pt idx="2888">2002</cx:pt>
          <cx:pt idx="2889">2002</cx:pt>
          <cx:pt idx="2890">2002</cx:pt>
          <cx:pt idx="2891">2002</cx:pt>
          <cx:pt idx="2892">2002</cx:pt>
          <cx:pt idx="2893">2002</cx:pt>
          <cx:pt idx="2894">2002</cx:pt>
          <cx:pt idx="2895">2002</cx:pt>
          <cx:pt idx="2896">2002</cx:pt>
          <cx:pt idx="2897">2002</cx:pt>
          <cx:pt idx="2898">2002</cx:pt>
          <cx:pt idx="2899">2002</cx:pt>
          <cx:pt idx="2900">2002</cx:pt>
          <cx:pt idx="2901">2002</cx:pt>
          <cx:pt idx="2902">2002</cx:pt>
          <cx:pt idx="2903">2002</cx:pt>
          <cx:pt idx="2904">2002</cx:pt>
          <cx:pt idx="2905">2002</cx:pt>
          <cx:pt idx="2906">2002</cx:pt>
          <cx:pt idx="2907">2002</cx:pt>
          <cx:pt idx="2908">2002</cx:pt>
          <cx:pt idx="2909">2002</cx:pt>
          <cx:pt idx="2910">2002</cx:pt>
          <cx:pt idx="2911">2002</cx:pt>
          <cx:pt idx="2912">2002</cx:pt>
          <cx:pt idx="2913">2002</cx:pt>
          <cx:pt idx="2914">2002</cx:pt>
          <cx:pt idx="2915">2002</cx:pt>
          <cx:pt idx="2916">2002</cx:pt>
          <cx:pt idx="2917">2002</cx:pt>
          <cx:pt idx="2918">2002</cx:pt>
          <cx:pt idx="2919">2002</cx:pt>
          <cx:pt idx="2920">2002</cx:pt>
          <cx:pt idx="2921">2002</cx:pt>
          <cx:pt idx="2922">2002</cx:pt>
          <cx:pt idx="2923">2002</cx:pt>
          <cx:pt idx="2924">2002</cx:pt>
          <cx:pt idx="2925">2002</cx:pt>
          <cx:pt idx="2926">2002</cx:pt>
          <cx:pt idx="2927">2002</cx:pt>
          <cx:pt idx="2928">2002</cx:pt>
          <cx:pt idx="2929">2002</cx:pt>
          <cx:pt idx="2930">2002</cx:pt>
          <cx:pt idx="2931">2002</cx:pt>
          <cx:pt idx="2932">2002</cx:pt>
          <cx:pt idx="2933">2002</cx:pt>
          <cx:pt idx="2934">2002</cx:pt>
          <cx:pt idx="2935">2002</cx:pt>
          <cx:pt idx="2936">2002</cx:pt>
          <cx:pt idx="2937">2002</cx:pt>
          <cx:pt idx="2938">2002</cx:pt>
          <cx:pt idx="2939">2002</cx:pt>
          <cx:pt idx="2940">2002</cx:pt>
          <cx:pt idx="2941">2002</cx:pt>
          <cx:pt idx="2942">2002</cx:pt>
          <cx:pt idx="2943">2002</cx:pt>
          <cx:pt idx="2944">2002</cx:pt>
          <cx:pt idx="2945">2002</cx:pt>
          <cx:pt idx="2946">2002</cx:pt>
          <cx:pt idx="2947">2002</cx:pt>
          <cx:pt idx="2948">2002</cx:pt>
          <cx:pt idx="2949">2002</cx:pt>
          <cx:pt idx="2950">2002</cx:pt>
          <cx:pt idx="2951">2002</cx:pt>
          <cx:pt idx="2952">2002</cx:pt>
          <cx:pt idx="2953">2002</cx:pt>
          <cx:pt idx="2954">2002</cx:pt>
          <cx:pt idx="2955">2002</cx:pt>
          <cx:pt idx="2956">2002</cx:pt>
          <cx:pt idx="2957">2002</cx:pt>
          <cx:pt idx="2958">2002</cx:pt>
          <cx:pt idx="2959">2002</cx:pt>
          <cx:pt idx="2960">2002</cx:pt>
          <cx:pt idx="2961">2002</cx:pt>
          <cx:pt idx="2962">2002</cx:pt>
          <cx:pt idx="2963">2002</cx:pt>
          <cx:pt idx="2964">2002</cx:pt>
          <cx:pt idx="2965">2002</cx:pt>
          <cx:pt idx="2966">2002</cx:pt>
          <cx:pt idx="2967">2002</cx:pt>
          <cx:pt idx="2968">2002</cx:pt>
          <cx:pt idx="2969">2002</cx:pt>
          <cx:pt idx="2970">2002</cx:pt>
          <cx:pt idx="2971">2002</cx:pt>
          <cx:pt idx="2972">2002</cx:pt>
          <cx:pt idx="2973">2002</cx:pt>
          <cx:pt idx="2974">2002</cx:pt>
          <cx:pt idx="2975">2002</cx:pt>
          <cx:pt idx="2976">2002</cx:pt>
          <cx:pt idx="2977">2002</cx:pt>
          <cx:pt idx="2978">2002</cx:pt>
          <cx:pt idx="2979">2002</cx:pt>
          <cx:pt idx="2980">2002</cx:pt>
          <cx:pt idx="2981">2002</cx:pt>
          <cx:pt idx="2982">2002</cx:pt>
          <cx:pt idx="2983">2002</cx:pt>
          <cx:pt idx="2984">2002</cx:pt>
          <cx:pt idx="2985">2002</cx:pt>
          <cx:pt idx="2986">2002</cx:pt>
          <cx:pt idx="2987">2002</cx:pt>
          <cx:pt idx="2988">2002</cx:pt>
          <cx:pt idx="2989">2002</cx:pt>
          <cx:pt idx="2990">2002</cx:pt>
          <cx:pt idx="2991">2002</cx:pt>
          <cx:pt idx="2992">2002</cx:pt>
          <cx:pt idx="2993">2002</cx:pt>
          <cx:pt idx="2994">2002</cx:pt>
          <cx:pt idx="2995">2002</cx:pt>
          <cx:pt idx="2996">2002</cx:pt>
          <cx:pt idx="2997">2002</cx:pt>
          <cx:pt idx="2998">2002</cx:pt>
          <cx:pt idx="2999">2002</cx:pt>
          <cx:pt idx="3000">2002</cx:pt>
          <cx:pt idx="3001">2002</cx:pt>
          <cx:pt idx="3002">2002</cx:pt>
          <cx:pt idx="3003">2002</cx:pt>
          <cx:pt idx="3004">2002</cx:pt>
          <cx:pt idx="3005">2002</cx:pt>
          <cx:pt idx="3006">2002</cx:pt>
          <cx:pt idx="3007">2002</cx:pt>
          <cx:pt idx="3008">2002</cx:pt>
          <cx:pt idx="3009">2002</cx:pt>
          <cx:pt idx="3010">2002</cx:pt>
          <cx:pt idx="3011">2002</cx:pt>
          <cx:pt idx="3012">2002</cx:pt>
          <cx:pt idx="3013">2002</cx:pt>
          <cx:pt idx="3014">2002</cx:pt>
          <cx:pt idx="3015">2002</cx:pt>
          <cx:pt idx="3016">2002</cx:pt>
          <cx:pt idx="3017">2002</cx:pt>
          <cx:pt idx="3018">2002</cx:pt>
          <cx:pt idx="3019">2002</cx:pt>
          <cx:pt idx="3020">2002</cx:pt>
          <cx:pt idx="3021">2002</cx:pt>
          <cx:pt idx="3022">2002</cx:pt>
          <cx:pt idx="3023">2002</cx:pt>
          <cx:pt idx="3024">2002</cx:pt>
          <cx:pt idx="3025">2002</cx:pt>
          <cx:pt idx="3026">2002</cx:pt>
          <cx:pt idx="3027">2002</cx:pt>
          <cx:pt idx="3028">2002</cx:pt>
          <cx:pt idx="3029">2002</cx:pt>
          <cx:pt idx="3030">2002</cx:pt>
          <cx:pt idx="3031">2002</cx:pt>
          <cx:pt idx="3032">2002</cx:pt>
          <cx:pt idx="3033">2002</cx:pt>
          <cx:pt idx="3034">2002</cx:pt>
          <cx:pt idx="3035">2002</cx:pt>
          <cx:pt idx="3036">2002</cx:pt>
          <cx:pt idx="3037">2002</cx:pt>
          <cx:pt idx="3038">2002</cx:pt>
          <cx:pt idx="3039">2002</cx:pt>
          <cx:pt idx="3040">2002</cx:pt>
          <cx:pt idx="3041">2002</cx:pt>
          <cx:pt idx="3042">2002</cx:pt>
          <cx:pt idx="3043">2002</cx:pt>
          <cx:pt idx="3044">2002</cx:pt>
          <cx:pt idx="3045">2002</cx:pt>
          <cx:pt idx="3046">2002</cx:pt>
          <cx:pt idx="3047">2002</cx:pt>
          <cx:pt idx="3048">2002</cx:pt>
          <cx:pt idx="3049">2002</cx:pt>
          <cx:pt idx="3050">2002</cx:pt>
          <cx:pt idx="3051">2002</cx:pt>
          <cx:pt idx="3052">2002</cx:pt>
          <cx:pt idx="3053">2002</cx:pt>
          <cx:pt idx="3054">2002</cx:pt>
          <cx:pt idx="3055">2002</cx:pt>
          <cx:pt idx="3056">2002</cx:pt>
          <cx:pt idx="3057">2002</cx:pt>
          <cx:pt idx="3058">2002</cx:pt>
          <cx:pt idx="3059">2002</cx:pt>
          <cx:pt idx="3060">2002</cx:pt>
          <cx:pt idx="3061">2002</cx:pt>
          <cx:pt idx="3062">2002</cx:pt>
          <cx:pt idx="3063">2002</cx:pt>
          <cx:pt idx="3064">2002</cx:pt>
          <cx:pt idx="3065">2002</cx:pt>
          <cx:pt idx="3066">2002</cx:pt>
          <cx:pt idx="3067">2002</cx:pt>
          <cx:pt idx="3068">2002</cx:pt>
          <cx:pt idx="3069">2002</cx:pt>
          <cx:pt idx="3070">2002</cx:pt>
          <cx:pt idx="3071">2002</cx:pt>
          <cx:pt idx="3072">2002</cx:pt>
          <cx:pt idx="3073">2002</cx:pt>
          <cx:pt idx="3074">2002</cx:pt>
          <cx:pt idx="3075">2002</cx:pt>
          <cx:pt idx="3076">2002</cx:pt>
          <cx:pt idx="3077">2002</cx:pt>
          <cx:pt idx="3078">2002</cx:pt>
          <cx:pt idx="3079">2002</cx:pt>
          <cx:pt idx="3080">2002</cx:pt>
          <cx:pt idx="3081">2002</cx:pt>
          <cx:pt idx="3082">2002</cx:pt>
          <cx:pt idx="3083">2002</cx:pt>
          <cx:pt idx="3084">2002</cx:pt>
          <cx:pt idx="3085">2002</cx:pt>
          <cx:pt idx="3086">2002</cx:pt>
          <cx:pt idx="3087">2002</cx:pt>
          <cx:pt idx="3088">2002</cx:pt>
          <cx:pt idx="3089">2002</cx:pt>
          <cx:pt idx="3090">2002</cx:pt>
          <cx:pt idx="3091">2002</cx:pt>
          <cx:pt idx="3092">2002</cx:pt>
          <cx:pt idx="3093">2002</cx:pt>
          <cx:pt idx="3094">2002</cx:pt>
          <cx:pt idx="3095">2002</cx:pt>
          <cx:pt idx="3096">2002</cx:pt>
          <cx:pt idx="3097">2002</cx:pt>
          <cx:pt idx="3098">2002</cx:pt>
          <cx:pt idx="3099">2002</cx:pt>
          <cx:pt idx="3100">2002</cx:pt>
          <cx:pt idx="3101">2002</cx:pt>
          <cx:pt idx="3102">2002</cx:pt>
          <cx:pt idx="3103">2002</cx:pt>
          <cx:pt idx="3104">2002</cx:pt>
          <cx:pt idx="3105">2002</cx:pt>
          <cx:pt idx="3106">2002</cx:pt>
          <cx:pt idx="3107">2002</cx:pt>
          <cx:pt idx="3108">2002</cx:pt>
          <cx:pt idx="3109">2002</cx:pt>
          <cx:pt idx="3110">2002</cx:pt>
          <cx:pt idx="3111">2002</cx:pt>
          <cx:pt idx="3112">2002</cx:pt>
          <cx:pt idx="3113">2002</cx:pt>
          <cx:pt idx="3114">2002</cx:pt>
          <cx:pt idx="3115">2002</cx:pt>
          <cx:pt idx="3116">2002</cx:pt>
          <cx:pt idx="3117">2002</cx:pt>
          <cx:pt idx="3118">2002</cx:pt>
          <cx:pt idx="3119">2002</cx:pt>
          <cx:pt idx="3120">2002</cx:pt>
          <cx:pt idx="3121">2002</cx:pt>
          <cx:pt idx="3122">2002</cx:pt>
          <cx:pt idx="3123">2002</cx:pt>
          <cx:pt idx="3124">2002</cx:pt>
          <cx:pt idx="3125">2002</cx:pt>
          <cx:pt idx="3126">2002</cx:pt>
          <cx:pt idx="3127">2002</cx:pt>
          <cx:pt idx="3128">2002</cx:pt>
          <cx:pt idx="3129">2002</cx:pt>
          <cx:pt idx="3130">2002</cx:pt>
          <cx:pt idx="3131">2002</cx:pt>
          <cx:pt idx="3132">2002</cx:pt>
          <cx:pt idx="3133">2002</cx:pt>
          <cx:pt idx="3134">2002</cx:pt>
          <cx:pt idx="3135">2002</cx:pt>
          <cx:pt idx="3136">2002</cx:pt>
          <cx:pt idx="3137">2002</cx:pt>
          <cx:pt idx="3138">2002</cx:pt>
          <cx:pt idx="3139">2002</cx:pt>
          <cx:pt idx="3140">2002</cx:pt>
          <cx:pt idx="3141">2002</cx:pt>
          <cx:pt idx="3142">2002</cx:pt>
          <cx:pt idx="3143">2002</cx:pt>
          <cx:pt idx="3144">2002</cx:pt>
          <cx:pt idx="3145">2002</cx:pt>
          <cx:pt idx="3146">2002</cx:pt>
          <cx:pt idx="3147">2002</cx:pt>
          <cx:pt idx="3148">2002</cx:pt>
          <cx:pt idx="3149">2002</cx:pt>
          <cx:pt idx="3150">2002</cx:pt>
          <cx:pt idx="3151">2002</cx:pt>
          <cx:pt idx="3152">2002</cx:pt>
          <cx:pt idx="3153">2002</cx:pt>
          <cx:pt idx="3154">2002</cx:pt>
          <cx:pt idx="3155">2002</cx:pt>
          <cx:pt idx="3156">2002</cx:pt>
          <cx:pt idx="3157">2002</cx:pt>
          <cx:pt idx="3158">2002</cx:pt>
          <cx:pt idx="3159">2002</cx:pt>
          <cx:pt idx="3160">2002</cx:pt>
          <cx:pt idx="3161">2002</cx:pt>
          <cx:pt idx="3162">2002</cx:pt>
          <cx:pt idx="3163">2002</cx:pt>
          <cx:pt idx="3164">2002</cx:pt>
          <cx:pt idx="3165">2002</cx:pt>
          <cx:pt idx="3166">2002</cx:pt>
          <cx:pt idx="3167">2002</cx:pt>
          <cx:pt idx="3168">2002</cx:pt>
          <cx:pt idx="3169">2002</cx:pt>
          <cx:pt idx="3170">2002</cx:pt>
          <cx:pt idx="3171">2002</cx:pt>
          <cx:pt idx="3172">2002</cx:pt>
          <cx:pt idx="3173">2002</cx:pt>
          <cx:pt idx="3174">2002</cx:pt>
          <cx:pt idx="3175">2002</cx:pt>
          <cx:pt idx="3176">2002</cx:pt>
          <cx:pt idx="3177">2002</cx:pt>
          <cx:pt idx="3178">2002</cx:pt>
          <cx:pt idx="3179">2002</cx:pt>
          <cx:pt idx="3180">2002</cx:pt>
          <cx:pt idx="3181">2002</cx:pt>
          <cx:pt idx="3182">2002</cx:pt>
          <cx:pt idx="3183">2002</cx:pt>
          <cx:pt idx="3184">2002</cx:pt>
          <cx:pt idx="3185">2002</cx:pt>
          <cx:pt idx="3186">2002</cx:pt>
          <cx:pt idx="3187">2002</cx:pt>
          <cx:pt idx="3188">2002</cx:pt>
          <cx:pt idx="3189">2002</cx:pt>
          <cx:pt idx="3190">2002</cx:pt>
          <cx:pt idx="3191">2002</cx:pt>
          <cx:pt idx="3192">2002</cx:pt>
          <cx:pt idx="3193">2003</cx:pt>
          <cx:pt idx="3194">2003</cx:pt>
          <cx:pt idx="3195">2003</cx:pt>
          <cx:pt idx="3196">2003</cx:pt>
          <cx:pt idx="3197">2003</cx:pt>
          <cx:pt idx="3198">2003</cx:pt>
          <cx:pt idx="3199">2003</cx:pt>
          <cx:pt idx="3200">2003</cx:pt>
          <cx:pt idx="3201">2003</cx:pt>
          <cx:pt idx="3202">2003</cx:pt>
          <cx:pt idx="3203">2003</cx:pt>
          <cx:pt idx="3204">2003</cx:pt>
          <cx:pt idx="3205">2003</cx:pt>
          <cx:pt idx="3206">2003</cx:pt>
          <cx:pt idx="3207">2003</cx:pt>
          <cx:pt idx="3208">2003</cx:pt>
          <cx:pt idx="3209">2003</cx:pt>
          <cx:pt idx="3210">2003</cx:pt>
          <cx:pt idx="3211">2003</cx:pt>
          <cx:pt idx="3212">2003</cx:pt>
          <cx:pt idx="3213">2003</cx:pt>
          <cx:pt idx="3214">2003</cx:pt>
          <cx:pt idx="3215">2003</cx:pt>
          <cx:pt idx="3216">2003</cx:pt>
          <cx:pt idx="3217">2003</cx:pt>
          <cx:pt idx="3218">2003</cx:pt>
          <cx:pt idx="3219">2003</cx:pt>
          <cx:pt idx="3220">2003</cx:pt>
          <cx:pt idx="3221">2003</cx:pt>
          <cx:pt idx="3222">2003</cx:pt>
          <cx:pt idx="3223">2003</cx:pt>
          <cx:pt idx="3224">2003</cx:pt>
          <cx:pt idx="3225">2003</cx:pt>
          <cx:pt idx="3226">2003</cx:pt>
          <cx:pt idx="3227">2003</cx:pt>
          <cx:pt idx="3228">2003</cx:pt>
          <cx:pt idx="3229">2003</cx:pt>
          <cx:pt idx="3230">2003</cx:pt>
          <cx:pt idx="3231">2003</cx:pt>
          <cx:pt idx="3232">2003</cx:pt>
          <cx:pt idx="3233">2003</cx:pt>
          <cx:pt idx="3234">2003</cx:pt>
          <cx:pt idx="3235">2003</cx:pt>
          <cx:pt idx="3236">2003</cx:pt>
          <cx:pt idx="3237">2003</cx:pt>
          <cx:pt idx="3238">2003</cx:pt>
          <cx:pt idx="3239">2003</cx:pt>
          <cx:pt idx="3240">2003</cx:pt>
          <cx:pt idx="3241">2003</cx:pt>
          <cx:pt idx="3242">2003</cx:pt>
          <cx:pt idx="3243">2003</cx:pt>
          <cx:pt idx="3244">2003</cx:pt>
          <cx:pt idx="3245">2003</cx:pt>
          <cx:pt idx="3246">2003</cx:pt>
          <cx:pt idx="3247">2003</cx:pt>
          <cx:pt idx="3248">2003</cx:pt>
          <cx:pt idx="3249">2003</cx:pt>
          <cx:pt idx="3250">2003</cx:pt>
          <cx:pt idx="3251">2003</cx:pt>
          <cx:pt idx="3252">2003</cx:pt>
          <cx:pt idx="3253">2003</cx:pt>
          <cx:pt idx="3254">2003</cx:pt>
          <cx:pt idx="3255">2003</cx:pt>
          <cx:pt idx="3256">2003</cx:pt>
          <cx:pt idx="3257">2003</cx:pt>
          <cx:pt idx="3258">2003</cx:pt>
          <cx:pt idx="3259">2003</cx:pt>
          <cx:pt idx="3260">2003</cx:pt>
          <cx:pt idx="3261">2003</cx:pt>
          <cx:pt idx="3262">2003</cx:pt>
          <cx:pt idx="3263">2003</cx:pt>
          <cx:pt idx="3264">2003</cx:pt>
          <cx:pt idx="3265">2003</cx:pt>
          <cx:pt idx="3266">2003</cx:pt>
          <cx:pt idx="3267">2003</cx:pt>
          <cx:pt idx="3268">2003</cx:pt>
          <cx:pt idx="3269">2003</cx:pt>
          <cx:pt idx="3270">2003</cx:pt>
          <cx:pt idx="3271">2003</cx:pt>
          <cx:pt idx="3272">2003</cx:pt>
          <cx:pt idx="3273">2003</cx:pt>
          <cx:pt idx="3274">2003</cx:pt>
          <cx:pt idx="3275">2003</cx:pt>
          <cx:pt idx="3276">2003</cx:pt>
          <cx:pt idx="3277">2003</cx:pt>
          <cx:pt idx="3278">2003</cx:pt>
          <cx:pt idx="3279">2003</cx:pt>
          <cx:pt idx="3280">2003</cx:pt>
          <cx:pt idx="3281">2003</cx:pt>
          <cx:pt idx="3282">2003</cx:pt>
          <cx:pt idx="3283">2003</cx:pt>
          <cx:pt idx="3284">2003</cx:pt>
          <cx:pt idx="3285">2003</cx:pt>
          <cx:pt idx="3286">2003</cx:pt>
          <cx:pt idx="3287">2003</cx:pt>
          <cx:pt idx="3288">2003</cx:pt>
          <cx:pt idx="3289">2003</cx:pt>
          <cx:pt idx="3290">2003</cx:pt>
          <cx:pt idx="3291">2003</cx:pt>
          <cx:pt idx="3292">2003</cx:pt>
          <cx:pt idx="3293">2003</cx:pt>
          <cx:pt idx="3294">2003</cx:pt>
          <cx:pt idx="3295">2003</cx:pt>
          <cx:pt idx="3296">2003</cx:pt>
          <cx:pt idx="3297">2003</cx:pt>
          <cx:pt idx="3298">2003</cx:pt>
          <cx:pt idx="3299">2003</cx:pt>
          <cx:pt idx="3300">2003</cx:pt>
          <cx:pt idx="3301">2003</cx:pt>
          <cx:pt idx="3302">2003</cx:pt>
          <cx:pt idx="3303">2003</cx:pt>
          <cx:pt idx="3304">2003</cx:pt>
          <cx:pt idx="3305">2003</cx:pt>
          <cx:pt idx="3306">2003</cx:pt>
          <cx:pt idx="3307">2003</cx:pt>
          <cx:pt idx="3308">2003</cx:pt>
          <cx:pt idx="3309">2003</cx:pt>
          <cx:pt idx="3310">2003</cx:pt>
          <cx:pt idx="3311">2003</cx:pt>
          <cx:pt idx="3312">2003</cx:pt>
          <cx:pt idx="3313">2003</cx:pt>
          <cx:pt idx="3314">2003</cx:pt>
          <cx:pt idx="3315">2003</cx:pt>
          <cx:pt idx="3316">2003</cx:pt>
          <cx:pt idx="3317">2003</cx:pt>
          <cx:pt idx="3318">2003</cx:pt>
          <cx:pt idx="3319">2003</cx:pt>
          <cx:pt idx="3320">2003</cx:pt>
          <cx:pt idx="3321">2003</cx:pt>
          <cx:pt idx="3322">2003</cx:pt>
          <cx:pt idx="3323">2003</cx:pt>
          <cx:pt idx="3324">2003</cx:pt>
          <cx:pt idx="3325">2003</cx:pt>
          <cx:pt idx="3326">2003</cx:pt>
          <cx:pt idx="3327">2003</cx:pt>
          <cx:pt idx="3328">2003</cx:pt>
          <cx:pt idx="3329">2003</cx:pt>
          <cx:pt idx="3330">2003</cx:pt>
          <cx:pt idx="3331">2003</cx:pt>
          <cx:pt idx="3332">2003</cx:pt>
          <cx:pt idx="3333">2003</cx:pt>
          <cx:pt idx="3334">2003</cx:pt>
          <cx:pt idx="3335">2003</cx:pt>
          <cx:pt idx="3336">2003</cx:pt>
          <cx:pt idx="3337">2003</cx:pt>
          <cx:pt idx="3338">2003</cx:pt>
          <cx:pt idx="3339">2003</cx:pt>
          <cx:pt idx="3340">2003</cx:pt>
          <cx:pt idx="3341">2003</cx:pt>
          <cx:pt idx="3342">2003</cx:pt>
          <cx:pt idx="3343">2003</cx:pt>
          <cx:pt idx="3344">2003</cx:pt>
          <cx:pt idx="3345">2003</cx:pt>
          <cx:pt idx="3346">2003</cx:pt>
          <cx:pt idx="3347">2003</cx:pt>
          <cx:pt idx="3348">2003</cx:pt>
          <cx:pt idx="3349">2003</cx:pt>
          <cx:pt idx="3350">2003</cx:pt>
          <cx:pt idx="3351">2003</cx:pt>
          <cx:pt idx="3352">2003</cx:pt>
          <cx:pt idx="3353">2003</cx:pt>
          <cx:pt idx="3354">2003</cx:pt>
          <cx:pt idx="3355">2003</cx:pt>
          <cx:pt idx="3356">2003</cx:pt>
          <cx:pt idx="3357">2003</cx:pt>
          <cx:pt idx="3358">2003</cx:pt>
          <cx:pt idx="3359">2003</cx:pt>
          <cx:pt idx="3360">2003</cx:pt>
          <cx:pt idx="3361">2003</cx:pt>
          <cx:pt idx="3362">2003</cx:pt>
          <cx:pt idx="3363">2003</cx:pt>
          <cx:pt idx="3364">2003</cx:pt>
          <cx:pt idx="3365">2003</cx:pt>
          <cx:pt idx="3366">2003</cx:pt>
          <cx:pt idx="3367">2003</cx:pt>
          <cx:pt idx="3368">2003</cx:pt>
          <cx:pt idx="3369">2003</cx:pt>
          <cx:pt idx="3370">2003</cx:pt>
          <cx:pt idx="3371">2003</cx:pt>
          <cx:pt idx="3372">2003</cx:pt>
          <cx:pt idx="3373">2003</cx:pt>
          <cx:pt idx="3374">2003</cx:pt>
          <cx:pt idx="3375">2003</cx:pt>
          <cx:pt idx="3376">2003</cx:pt>
          <cx:pt idx="3377">2003</cx:pt>
          <cx:pt idx="3378">2003</cx:pt>
          <cx:pt idx="3379">2003</cx:pt>
          <cx:pt idx="3380">2003</cx:pt>
          <cx:pt idx="3381">2003</cx:pt>
          <cx:pt idx="3382">2003</cx:pt>
          <cx:pt idx="3383">2003</cx:pt>
          <cx:pt idx="3384">2003</cx:pt>
          <cx:pt idx="3385">2003</cx:pt>
          <cx:pt idx="3386">2003</cx:pt>
          <cx:pt idx="3387">2003</cx:pt>
          <cx:pt idx="3388">2003</cx:pt>
          <cx:pt idx="3389">2003</cx:pt>
          <cx:pt idx="3390">2003</cx:pt>
          <cx:pt idx="3391">2003</cx:pt>
          <cx:pt idx="3392">2003</cx:pt>
          <cx:pt idx="3393">2003</cx:pt>
          <cx:pt idx="3394">2003</cx:pt>
          <cx:pt idx="3395">2003</cx:pt>
          <cx:pt idx="3396">2003</cx:pt>
          <cx:pt idx="3397">2003</cx:pt>
          <cx:pt idx="3398">2003</cx:pt>
          <cx:pt idx="3399">2003</cx:pt>
          <cx:pt idx="3400">2003</cx:pt>
          <cx:pt idx="3401">2003</cx:pt>
          <cx:pt idx="3402">2003</cx:pt>
          <cx:pt idx="3403">2003</cx:pt>
          <cx:pt idx="3404">2003</cx:pt>
          <cx:pt idx="3405">2003</cx:pt>
          <cx:pt idx="3406">2003</cx:pt>
          <cx:pt idx="3407">2003</cx:pt>
          <cx:pt idx="3408">2003</cx:pt>
          <cx:pt idx="3409">2003</cx:pt>
          <cx:pt idx="3410">2003</cx:pt>
          <cx:pt idx="3411">2003</cx:pt>
          <cx:pt idx="3412">2003</cx:pt>
          <cx:pt idx="3413">2003</cx:pt>
          <cx:pt idx="3414">2003</cx:pt>
          <cx:pt idx="3415">2003</cx:pt>
          <cx:pt idx="3416">2003</cx:pt>
          <cx:pt idx="3417">2003</cx:pt>
          <cx:pt idx="3418">2003</cx:pt>
          <cx:pt idx="3419">2003</cx:pt>
          <cx:pt idx="3420">2003</cx:pt>
          <cx:pt idx="3421">2003</cx:pt>
          <cx:pt idx="3422">2003</cx:pt>
          <cx:pt idx="3423">2003</cx:pt>
          <cx:pt idx="3424">2003</cx:pt>
          <cx:pt idx="3425">2003</cx:pt>
          <cx:pt idx="3426">2003</cx:pt>
          <cx:pt idx="3427">2003</cx:pt>
          <cx:pt idx="3428">2003</cx:pt>
          <cx:pt idx="3429">2003</cx:pt>
          <cx:pt idx="3430">2003</cx:pt>
          <cx:pt idx="3431">2003</cx:pt>
          <cx:pt idx="3432">2003</cx:pt>
          <cx:pt idx="3433">2003</cx:pt>
          <cx:pt idx="3434">2003</cx:pt>
          <cx:pt idx="3435">2003</cx:pt>
          <cx:pt idx="3436">2003</cx:pt>
          <cx:pt idx="3437">2003</cx:pt>
          <cx:pt idx="3438">2003</cx:pt>
          <cx:pt idx="3439">2003</cx:pt>
          <cx:pt idx="3440">2003</cx:pt>
          <cx:pt idx="3441">2003</cx:pt>
          <cx:pt idx="3442">2003</cx:pt>
          <cx:pt idx="3443">2003</cx:pt>
          <cx:pt idx="3444">2003</cx:pt>
          <cx:pt idx="3445">2003</cx:pt>
          <cx:pt idx="3446">2003</cx:pt>
          <cx:pt idx="3447">2003</cx:pt>
          <cx:pt idx="3448">2003</cx:pt>
          <cx:pt idx="3449">2003</cx:pt>
          <cx:pt idx="3450">2003</cx:pt>
          <cx:pt idx="3451">2003</cx:pt>
          <cx:pt idx="3452">2003</cx:pt>
          <cx:pt idx="3453">2003</cx:pt>
          <cx:pt idx="3454">2003</cx:pt>
          <cx:pt idx="3455">2003</cx:pt>
          <cx:pt idx="3456">2003</cx:pt>
          <cx:pt idx="3457">2003</cx:pt>
          <cx:pt idx="3458">2003</cx:pt>
          <cx:pt idx="3459">2003</cx:pt>
          <cx:pt idx="3460">2003</cx:pt>
          <cx:pt idx="3461">2003</cx:pt>
          <cx:pt idx="3462">2003</cx:pt>
          <cx:pt idx="3463">2003</cx:pt>
          <cx:pt idx="3464">2003</cx:pt>
          <cx:pt idx="3465">2003</cx:pt>
          <cx:pt idx="3466">2003</cx:pt>
          <cx:pt idx="3467">2003</cx:pt>
          <cx:pt idx="3468">2003</cx:pt>
          <cx:pt idx="3469">2003</cx:pt>
          <cx:pt idx="3470">2003</cx:pt>
          <cx:pt idx="3471">2003</cx:pt>
          <cx:pt idx="3472">2003</cx:pt>
          <cx:pt idx="3473">2003</cx:pt>
          <cx:pt idx="3474">2003</cx:pt>
          <cx:pt idx="3475">2003</cx:pt>
          <cx:pt idx="3476">2003</cx:pt>
          <cx:pt idx="3477">2003</cx:pt>
          <cx:pt idx="3478">2003</cx:pt>
          <cx:pt idx="3479">2003</cx:pt>
          <cx:pt idx="3480">2003</cx:pt>
          <cx:pt idx="3481">2003</cx:pt>
          <cx:pt idx="3482">2003</cx:pt>
          <cx:pt idx="3483">2003</cx:pt>
          <cx:pt idx="3484">2003</cx:pt>
          <cx:pt idx="3485">2003</cx:pt>
          <cx:pt idx="3486">2003</cx:pt>
          <cx:pt idx="3487">2003</cx:pt>
          <cx:pt idx="3488">2003</cx:pt>
          <cx:pt idx="3489">2003</cx:pt>
          <cx:pt idx="3490">2003</cx:pt>
          <cx:pt idx="3491">2003</cx:pt>
          <cx:pt idx="3492">2003</cx:pt>
          <cx:pt idx="3493">2003</cx:pt>
          <cx:pt idx="3494">2003</cx:pt>
          <cx:pt idx="3495">2003</cx:pt>
          <cx:pt idx="3496">2003</cx:pt>
          <cx:pt idx="3497">2003</cx:pt>
          <cx:pt idx="3498">2003</cx:pt>
          <cx:pt idx="3499">2003</cx:pt>
          <cx:pt idx="3500">2003</cx:pt>
          <cx:pt idx="3501">2003</cx:pt>
          <cx:pt idx="3502">2003</cx:pt>
          <cx:pt idx="3503">2003</cx:pt>
          <cx:pt idx="3504">2003</cx:pt>
          <cx:pt idx="3505">2003</cx:pt>
          <cx:pt idx="3506">2003</cx:pt>
          <cx:pt idx="3507">2003</cx:pt>
          <cx:pt idx="3508">2003</cx:pt>
          <cx:pt idx="3509">2003</cx:pt>
          <cx:pt idx="3510">2003</cx:pt>
          <cx:pt idx="3511">2003</cx:pt>
          <cx:pt idx="3512">2003</cx:pt>
          <cx:pt idx="3513">2003</cx:pt>
          <cx:pt idx="3514">2003</cx:pt>
          <cx:pt idx="3515">2003</cx:pt>
          <cx:pt idx="3516">2003</cx:pt>
          <cx:pt idx="3517">2003</cx:pt>
          <cx:pt idx="3518">2003</cx:pt>
          <cx:pt idx="3519">2003</cx:pt>
          <cx:pt idx="3520">2003</cx:pt>
          <cx:pt idx="3521">2003</cx:pt>
          <cx:pt idx="3522">2003</cx:pt>
          <cx:pt idx="3523">2003</cx:pt>
          <cx:pt idx="3524">2003</cx:pt>
          <cx:pt idx="3525">2003</cx:pt>
          <cx:pt idx="3526">2003</cx:pt>
          <cx:pt idx="3527">2003</cx:pt>
          <cx:pt idx="3528">2003</cx:pt>
          <cx:pt idx="3529">2003</cx:pt>
          <cx:pt idx="3530">2003</cx:pt>
          <cx:pt idx="3531">2003</cx:pt>
          <cx:pt idx="3532">2003</cx:pt>
          <cx:pt idx="3533">2003</cx:pt>
          <cx:pt idx="3534">2003</cx:pt>
          <cx:pt idx="3535">2003</cx:pt>
          <cx:pt idx="3536">2003</cx:pt>
          <cx:pt idx="3537">2003</cx:pt>
          <cx:pt idx="3538">2003</cx:pt>
          <cx:pt idx="3539">2003</cx:pt>
          <cx:pt idx="3540">2003</cx:pt>
          <cx:pt idx="3541">2003</cx:pt>
          <cx:pt idx="3542">2003</cx:pt>
          <cx:pt idx="3543">2003</cx:pt>
          <cx:pt idx="3544">2003</cx:pt>
          <cx:pt idx="3545">2003</cx:pt>
          <cx:pt idx="3546">2003</cx:pt>
          <cx:pt idx="3547">2003</cx:pt>
          <cx:pt idx="3548">2003</cx:pt>
          <cx:pt idx="3549">2003</cx:pt>
          <cx:pt idx="3550">2003</cx:pt>
          <cx:pt idx="3551">2003</cx:pt>
          <cx:pt idx="3552">2003</cx:pt>
          <cx:pt idx="3553">2003</cx:pt>
          <cx:pt idx="3554">2003</cx:pt>
          <cx:pt idx="3555">2003</cx:pt>
          <cx:pt idx="3556">2003</cx:pt>
          <cx:pt idx="3557">2003</cx:pt>
          <cx:pt idx="3558">2003</cx:pt>
          <cx:pt idx="3559">2003</cx:pt>
          <cx:pt idx="3560">2003</cx:pt>
          <cx:pt idx="3561">2003</cx:pt>
          <cx:pt idx="3562">2003</cx:pt>
          <cx:pt idx="3563">2003</cx:pt>
          <cx:pt idx="3564">2003</cx:pt>
          <cx:pt idx="3565">2003</cx:pt>
          <cx:pt idx="3566">2003</cx:pt>
          <cx:pt idx="3567">2003</cx:pt>
          <cx:pt idx="3568">2003</cx:pt>
          <cx:pt idx="3569">2003</cx:pt>
          <cx:pt idx="3570">2003</cx:pt>
          <cx:pt idx="3571">2003</cx:pt>
          <cx:pt idx="3572">2003</cx:pt>
          <cx:pt idx="3573">2003</cx:pt>
          <cx:pt idx="3574">2003</cx:pt>
          <cx:pt idx="3575">2003</cx:pt>
          <cx:pt idx="3576">2003</cx:pt>
          <cx:pt idx="3577">2003</cx:pt>
          <cx:pt idx="3578">2003</cx:pt>
          <cx:pt idx="3579">2003</cx:pt>
          <cx:pt idx="3580">2003</cx:pt>
          <cx:pt idx="3581">2003</cx:pt>
          <cx:pt idx="3582">2003</cx:pt>
          <cx:pt idx="3583">2003</cx:pt>
          <cx:pt idx="3584">2003</cx:pt>
          <cx:pt idx="3585">2003</cx:pt>
          <cx:pt idx="3586">2003</cx:pt>
          <cx:pt idx="3587">2003</cx:pt>
          <cx:pt idx="3588">2003</cx:pt>
          <cx:pt idx="3589">2003</cx:pt>
          <cx:pt idx="3590">2003</cx:pt>
          <cx:pt idx="3591">2003</cx:pt>
          <cx:pt idx="3592">2003</cx:pt>
          <cx:pt idx="3593">2003</cx:pt>
          <cx:pt idx="3594">2003</cx:pt>
          <cx:pt idx="3595">2003</cx:pt>
          <cx:pt idx="3596">2003</cx:pt>
          <cx:pt idx="3597">2003</cx:pt>
          <cx:pt idx="3598">2003</cx:pt>
          <cx:pt idx="3599">2003</cx:pt>
          <cx:pt idx="3600">2003</cx:pt>
          <cx:pt idx="3601">2003</cx:pt>
          <cx:pt idx="3602">2003</cx:pt>
          <cx:pt idx="3603">2003</cx:pt>
          <cx:pt idx="3604">2003</cx:pt>
          <cx:pt idx="3605">2003</cx:pt>
          <cx:pt idx="3606">2003</cx:pt>
          <cx:pt idx="3607">2003</cx:pt>
          <cx:pt idx="3608">2003</cx:pt>
          <cx:pt idx="3609">2003</cx:pt>
          <cx:pt idx="3610">2003</cx:pt>
          <cx:pt idx="3611">2003</cx:pt>
          <cx:pt idx="3612">2003</cx:pt>
          <cx:pt idx="3613">2003</cx:pt>
          <cx:pt idx="3614">2003</cx:pt>
          <cx:pt idx="3615">2003</cx:pt>
          <cx:pt idx="3616">2003</cx:pt>
          <cx:pt idx="3617">2003</cx:pt>
          <cx:pt idx="3618">2003</cx:pt>
          <cx:pt idx="3619">2003</cx:pt>
          <cx:pt idx="3620">2003</cx:pt>
          <cx:pt idx="3621">2003</cx:pt>
          <cx:pt idx="3622">2003</cx:pt>
          <cx:pt idx="3623">2003</cx:pt>
          <cx:pt idx="3624">2003</cx:pt>
          <cx:pt idx="3625">2003</cx:pt>
          <cx:pt idx="3626">2003</cx:pt>
          <cx:pt idx="3627">2003</cx:pt>
          <cx:pt idx="3628">2003</cx:pt>
          <cx:pt idx="3629">2003</cx:pt>
          <cx:pt idx="3630">2003</cx:pt>
          <cx:pt idx="3631">2003</cx:pt>
          <cx:pt idx="3632">2003</cx:pt>
          <cx:pt idx="3633">2003</cx:pt>
          <cx:pt idx="3634">2003</cx:pt>
          <cx:pt idx="3635">2003</cx:pt>
          <cx:pt idx="3636">2003</cx:pt>
          <cx:pt idx="3637">2003</cx:pt>
          <cx:pt idx="3638">2003</cx:pt>
          <cx:pt idx="3639">2003</cx:pt>
          <cx:pt idx="3640">2003</cx:pt>
          <cx:pt idx="3641">2003</cx:pt>
          <cx:pt idx="3642">2003</cx:pt>
          <cx:pt idx="3643">2003</cx:pt>
          <cx:pt idx="3644">2003</cx:pt>
          <cx:pt idx="3645">2003</cx:pt>
          <cx:pt idx="3646">2003</cx:pt>
          <cx:pt idx="3647">2003</cx:pt>
          <cx:pt idx="3648">2003</cx:pt>
          <cx:pt idx="3649">2003</cx:pt>
          <cx:pt idx="3650">2003</cx:pt>
          <cx:pt idx="3651">2003</cx:pt>
          <cx:pt idx="3652">2003</cx:pt>
          <cx:pt idx="3653">2003</cx:pt>
          <cx:pt idx="3654">2003</cx:pt>
          <cx:pt idx="3655">2003</cx:pt>
          <cx:pt idx="3656">2003</cx:pt>
          <cx:pt idx="3657">2003</cx:pt>
          <cx:pt idx="3658">2003</cx:pt>
          <cx:pt idx="3659">2003</cx:pt>
          <cx:pt idx="3660">2003</cx:pt>
          <cx:pt idx="3661">2003</cx:pt>
          <cx:pt idx="3662">2003</cx:pt>
          <cx:pt idx="3663">2003</cx:pt>
          <cx:pt idx="3664">2003</cx:pt>
          <cx:pt idx="3665">2003</cx:pt>
          <cx:pt idx="3666">2003</cx:pt>
          <cx:pt idx="3667">2003</cx:pt>
          <cx:pt idx="3668">2003</cx:pt>
          <cx:pt idx="3669">2003</cx:pt>
          <cx:pt idx="3670">2003</cx:pt>
          <cx:pt idx="3671">2003</cx:pt>
          <cx:pt idx="3672">2003</cx:pt>
          <cx:pt idx="3673">2003</cx:pt>
          <cx:pt idx="3674">2003</cx:pt>
          <cx:pt idx="3675">2003</cx:pt>
          <cx:pt idx="3676">2003</cx:pt>
          <cx:pt idx="3677">2003</cx:pt>
          <cx:pt idx="3678">2003</cx:pt>
          <cx:pt idx="3679">2003</cx:pt>
          <cx:pt idx="3680">2003</cx:pt>
          <cx:pt idx="3681">2003</cx:pt>
          <cx:pt idx="3682">2003</cx:pt>
          <cx:pt idx="3683">2003</cx:pt>
          <cx:pt idx="3684">2003</cx:pt>
          <cx:pt idx="3685">2003</cx:pt>
          <cx:pt idx="3686">2003</cx:pt>
          <cx:pt idx="3687">2003</cx:pt>
          <cx:pt idx="3688">2003</cx:pt>
          <cx:pt idx="3689">2003</cx:pt>
          <cx:pt idx="3690">2003</cx:pt>
          <cx:pt idx="3691">2003</cx:pt>
          <cx:pt idx="3692">2003</cx:pt>
          <cx:pt idx="3693">2003</cx:pt>
          <cx:pt idx="3694">2003</cx:pt>
          <cx:pt idx="3695">2003</cx:pt>
          <cx:pt idx="3696">2003</cx:pt>
          <cx:pt idx="3697">2003</cx:pt>
          <cx:pt idx="3698">2003</cx:pt>
          <cx:pt idx="3699">2003</cx:pt>
          <cx:pt idx="3700">2003</cx:pt>
          <cx:pt idx="3701">2003</cx:pt>
          <cx:pt idx="3702">2003</cx:pt>
          <cx:pt idx="3703">2003</cx:pt>
          <cx:pt idx="3704">2003</cx:pt>
          <cx:pt idx="3705">2003</cx:pt>
          <cx:pt idx="3706">2003</cx:pt>
          <cx:pt idx="3707">2003</cx:pt>
          <cx:pt idx="3708">2003</cx:pt>
          <cx:pt idx="3709">2003</cx:pt>
          <cx:pt idx="3710">2003</cx:pt>
          <cx:pt idx="3711">2003</cx:pt>
          <cx:pt idx="3712">2003</cx:pt>
          <cx:pt idx="3713">2003</cx:pt>
          <cx:pt idx="3714">2003</cx:pt>
          <cx:pt idx="3715">2003</cx:pt>
          <cx:pt idx="3716">2003</cx:pt>
          <cx:pt idx="3717">2003</cx:pt>
          <cx:pt idx="3718">2003</cx:pt>
          <cx:pt idx="3719">2003</cx:pt>
          <cx:pt idx="3720">2003</cx:pt>
          <cx:pt idx="3721">2003</cx:pt>
          <cx:pt idx="3722">2003</cx:pt>
          <cx:pt idx="3723">2003</cx:pt>
          <cx:pt idx="3724">2003</cx:pt>
          <cx:pt idx="3725">2003</cx:pt>
          <cx:pt idx="3726">2003</cx:pt>
          <cx:pt idx="3727">2003</cx:pt>
          <cx:pt idx="3728">2003</cx:pt>
          <cx:pt idx="3729">2003</cx:pt>
          <cx:pt idx="3730">2003</cx:pt>
          <cx:pt idx="3731">2003</cx:pt>
          <cx:pt idx="3732">2003</cx:pt>
          <cx:pt idx="3733">2003</cx:pt>
          <cx:pt idx="3734">2003</cx:pt>
          <cx:pt idx="3735">2003</cx:pt>
          <cx:pt idx="3736">2003</cx:pt>
          <cx:pt idx="3737">2003</cx:pt>
          <cx:pt idx="3738">2003</cx:pt>
          <cx:pt idx="3739">2003</cx:pt>
          <cx:pt idx="3740">2003</cx:pt>
          <cx:pt idx="3741">2003</cx:pt>
          <cx:pt idx="3742">2003</cx:pt>
          <cx:pt idx="3743">2003</cx:pt>
          <cx:pt idx="3744">2003</cx:pt>
          <cx:pt idx="3745">2003</cx:pt>
          <cx:pt idx="3746">2003</cx:pt>
          <cx:pt idx="3747">2003</cx:pt>
          <cx:pt idx="3748">2003</cx:pt>
          <cx:pt idx="3749">2003</cx:pt>
          <cx:pt idx="3750">2003</cx:pt>
          <cx:pt idx="3751">2003</cx:pt>
          <cx:pt idx="3752">2003</cx:pt>
          <cx:pt idx="3753">2003</cx:pt>
          <cx:pt idx="3754">2003</cx:pt>
          <cx:pt idx="3755">2003</cx:pt>
          <cx:pt idx="3756">2003</cx:pt>
          <cx:pt idx="3757">2003</cx:pt>
          <cx:pt idx="3758">2003</cx:pt>
          <cx:pt idx="3759">2003</cx:pt>
          <cx:pt idx="3760">2003</cx:pt>
          <cx:pt idx="3761">2003</cx:pt>
          <cx:pt idx="3762">2003</cx:pt>
          <cx:pt idx="3763">2003</cx:pt>
          <cx:pt idx="3764">2003</cx:pt>
          <cx:pt idx="3765">2003</cx:pt>
          <cx:pt idx="3766">2003</cx:pt>
          <cx:pt idx="3767">2003</cx:pt>
          <cx:pt idx="3768">2003</cx:pt>
          <cx:pt idx="3769">2003</cx:pt>
          <cx:pt idx="3770">2003</cx:pt>
          <cx:pt idx="3771">2003</cx:pt>
          <cx:pt idx="3772">2003</cx:pt>
          <cx:pt idx="3773">2003</cx:pt>
          <cx:pt idx="3774">2003</cx:pt>
          <cx:pt idx="3775">2003</cx:pt>
          <cx:pt idx="3776">2003</cx:pt>
          <cx:pt idx="3777">2003</cx:pt>
          <cx:pt idx="3778">2003</cx:pt>
          <cx:pt idx="3779">2003</cx:pt>
          <cx:pt idx="3780">2003</cx:pt>
          <cx:pt idx="3781">2003</cx:pt>
          <cx:pt idx="3782">2003</cx:pt>
          <cx:pt idx="3783">2003</cx:pt>
          <cx:pt idx="3784">2003</cx:pt>
          <cx:pt idx="3785">2003</cx:pt>
          <cx:pt idx="3786">2003</cx:pt>
          <cx:pt idx="3787">2003</cx:pt>
          <cx:pt idx="3788">2003</cx:pt>
          <cx:pt idx="3789">2003</cx:pt>
          <cx:pt idx="3790">2003</cx:pt>
          <cx:pt idx="3791">2003</cx:pt>
          <cx:pt idx="3792">2003</cx:pt>
          <cx:pt idx="3793">2003</cx:pt>
          <cx:pt idx="3794">2003</cx:pt>
          <cx:pt idx="3795">2003</cx:pt>
          <cx:pt idx="3796">2003</cx:pt>
          <cx:pt idx="3797">2003</cx:pt>
          <cx:pt idx="3798">2003</cx:pt>
          <cx:pt idx="3799">2003</cx:pt>
          <cx:pt idx="3800">2003</cx:pt>
          <cx:pt idx="3801">2003</cx:pt>
          <cx:pt idx="3802">2003</cx:pt>
          <cx:pt idx="3803">2003</cx:pt>
          <cx:pt idx="3804">2003</cx:pt>
          <cx:pt idx="3805">2003</cx:pt>
          <cx:pt idx="3806">2003</cx:pt>
          <cx:pt idx="3807">2003</cx:pt>
          <cx:pt idx="3808">2003</cx:pt>
          <cx:pt idx="3809">2003</cx:pt>
          <cx:pt idx="3810">2003</cx:pt>
          <cx:pt idx="3811">2003</cx:pt>
          <cx:pt idx="3812">2003</cx:pt>
          <cx:pt idx="3813">2003</cx:pt>
          <cx:pt idx="3814">2003</cx:pt>
          <cx:pt idx="3815">2003</cx:pt>
          <cx:pt idx="3816">2003</cx:pt>
          <cx:pt idx="3817">2003</cx:pt>
          <cx:pt idx="3818">2003</cx:pt>
          <cx:pt idx="3819">2003</cx:pt>
          <cx:pt idx="3820">2003</cx:pt>
          <cx:pt idx="3821">2003</cx:pt>
          <cx:pt idx="3822">2003</cx:pt>
          <cx:pt idx="3823">2003</cx:pt>
          <cx:pt idx="3824">2003</cx:pt>
          <cx:pt idx="3825">2003</cx:pt>
          <cx:pt idx="3826">2003</cx:pt>
          <cx:pt idx="3827">2003</cx:pt>
          <cx:pt idx="3828">2003</cx:pt>
          <cx:pt idx="3829">2003</cx:pt>
          <cx:pt idx="3830">2003</cx:pt>
          <cx:pt idx="3831">2003</cx:pt>
          <cx:pt idx="3832">2003</cx:pt>
          <cx:pt idx="3833">2003</cx:pt>
          <cx:pt idx="3834">2003</cx:pt>
          <cx:pt idx="3835">2003</cx:pt>
          <cx:pt idx="3836">2003</cx:pt>
          <cx:pt idx="3837">2003</cx:pt>
          <cx:pt idx="3838">2003</cx:pt>
          <cx:pt idx="3839">2003</cx:pt>
          <cx:pt idx="3840">2003</cx:pt>
          <cx:pt idx="3841">2003</cx:pt>
          <cx:pt idx="3842">2003</cx:pt>
          <cx:pt idx="3843">2003</cx:pt>
          <cx:pt idx="3844">2003</cx:pt>
          <cx:pt idx="3845">2003</cx:pt>
          <cx:pt idx="3846">2003</cx:pt>
          <cx:pt idx="3847">2003</cx:pt>
          <cx:pt idx="3848">2003</cx:pt>
          <cx:pt idx="3849">2003</cx:pt>
          <cx:pt idx="3850">2003</cx:pt>
          <cx:pt idx="3851">2003</cx:pt>
          <cx:pt idx="3852">2003</cx:pt>
          <cx:pt idx="3853">2003</cx:pt>
          <cx:pt idx="3854">2003</cx:pt>
          <cx:pt idx="3855">2003</cx:pt>
          <cx:pt idx="3856">2003</cx:pt>
          <cx:pt idx="3857">2003</cx:pt>
          <cx:pt idx="3858">2003</cx:pt>
          <cx:pt idx="3859">2003</cx:pt>
          <cx:pt idx="3860">2003</cx:pt>
          <cx:pt idx="3861">2003</cx:pt>
          <cx:pt idx="3862">2003</cx:pt>
          <cx:pt idx="3863">2003</cx:pt>
          <cx:pt idx="3864">2003</cx:pt>
          <cx:pt idx="3865">2003</cx:pt>
          <cx:pt idx="3866">2003</cx:pt>
          <cx:pt idx="3867">2003</cx:pt>
          <cx:pt idx="3868">2003</cx:pt>
          <cx:pt idx="3869">2003</cx:pt>
          <cx:pt idx="3870">2003</cx:pt>
          <cx:pt idx="3871">2003</cx:pt>
          <cx:pt idx="3872">2003</cx:pt>
          <cx:pt idx="3873">2003</cx:pt>
          <cx:pt idx="3874">2003</cx:pt>
          <cx:pt idx="3875">2003</cx:pt>
          <cx:pt idx="3876">2003</cx:pt>
          <cx:pt idx="3877">2003</cx:pt>
          <cx:pt idx="3878">2003</cx:pt>
          <cx:pt idx="3879">2003</cx:pt>
          <cx:pt idx="3880">2003</cx:pt>
          <cx:pt idx="3881">2003</cx:pt>
          <cx:pt idx="3882">2003</cx:pt>
          <cx:pt idx="3883">2003</cx:pt>
          <cx:pt idx="3884">2003</cx:pt>
          <cx:pt idx="3885">2003</cx:pt>
          <cx:pt idx="3886">2003</cx:pt>
          <cx:pt idx="3887">2003</cx:pt>
          <cx:pt idx="3888">2003</cx:pt>
          <cx:pt idx="3889">2003</cx:pt>
          <cx:pt idx="3890">2003</cx:pt>
          <cx:pt idx="3891">2003</cx:pt>
          <cx:pt idx="3892">2003</cx:pt>
          <cx:pt idx="3893">2003</cx:pt>
          <cx:pt idx="3894">2003</cx:pt>
          <cx:pt idx="3895">2003</cx:pt>
          <cx:pt idx="3896">2003</cx:pt>
          <cx:pt idx="3897">2003</cx:pt>
          <cx:pt idx="3898">2003</cx:pt>
          <cx:pt idx="3899">2003</cx:pt>
          <cx:pt idx="3900">2003</cx:pt>
          <cx:pt idx="3901">2003</cx:pt>
          <cx:pt idx="3902">2003</cx:pt>
          <cx:pt idx="3903">2003</cx:pt>
          <cx:pt idx="3904">2003</cx:pt>
          <cx:pt idx="3905">2003</cx:pt>
          <cx:pt idx="3906">2003</cx:pt>
          <cx:pt idx="3907">2003</cx:pt>
          <cx:pt idx="3908">2003</cx:pt>
          <cx:pt idx="3909">2003</cx:pt>
          <cx:pt idx="3910">2003</cx:pt>
          <cx:pt idx="3911">2003</cx:pt>
          <cx:pt idx="3912">2003</cx:pt>
          <cx:pt idx="3913">2003</cx:pt>
          <cx:pt idx="3914">2003</cx:pt>
          <cx:pt idx="3915">2003</cx:pt>
          <cx:pt idx="3916">2003</cx:pt>
          <cx:pt idx="3917">2003</cx:pt>
          <cx:pt idx="3918">2003</cx:pt>
          <cx:pt idx="3919">2003</cx:pt>
          <cx:pt idx="3920">2003</cx:pt>
          <cx:pt idx="3921">2003</cx:pt>
          <cx:pt idx="3922">2003</cx:pt>
          <cx:pt idx="3923">2003</cx:pt>
          <cx:pt idx="3924">2003</cx:pt>
          <cx:pt idx="3925">2003</cx:pt>
          <cx:pt idx="3926">2003</cx:pt>
          <cx:pt idx="3927">2003</cx:pt>
          <cx:pt idx="3928">2003</cx:pt>
          <cx:pt idx="3929">2003</cx:pt>
          <cx:pt idx="3930">2003</cx:pt>
          <cx:pt idx="3931">2003</cx:pt>
          <cx:pt idx="3932">2003</cx:pt>
          <cx:pt idx="3933">2003</cx:pt>
          <cx:pt idx="3934">2003</cx:pt>
          <cx:pt idx="3935">2003</cx:pt>
          <cx:pt idx="3936">2003</cx:pt>
          <cx:pt idx="3937">2003</cx:pt>
          <cx:pt idx="3938">2003</cx:pt>
          <cx:pt idx="3939">2003</cx:pt>
          <cx:pt idx="3940">2003</cx:pt>
          <cx:pt idx="3941">2003</cx:pt>
          <cx:pt idx="3942">2003</cx:pt>
          <cx:pt idx="3943">2003</cx:pt>
          <cx:pt idx="3944">2003</cx:pt>
          <cx:pt idx="3945">2003</cx:pt>
          <cx:pt idx="3946">2003</cx:pt>
          <cx:pt idx="3947">2003</cx:pt>
          <cx:pt idx="3948">2003</cx:pt>
          <cx:pt idx="3949">2003</cx:pt>
          <cx:pt idx="3950">2003</cx:pt>
          <cx:pt idx="3951">2003</cx:pt>
          <cx:pt idx="3952">2003</cx:pt>
          <cx:pt idx="3953">2003</cx:pt>
          <cx:pt idx="3954">2003</cx:pt>
          <cx:pt idx="3955">2003</cx:pt>
          <cx:pt idx="3956">2003</cx:pt>
          <cx:pt idx="3957">2003</cx:pt>
          <cx:pt idx="3958">2003</cx:pt>
          <cx:pt idx="3959">2003</cx:pt>
          <cx:pt idx="3960">2003</cx:pt>
          <cx:pt idx="3961">2003</cx:pt>
          <cx:pt idx="3962">2003</cx:pt>
          <cx:pt idx="3963">2003</cx:pt>
          <cx:pt idx="3964">2003</cx:pt>
          <cx:pt idx="3965">2003</cx:pt>
          <cx:pt idx="3966">2003</cx:pt>
          <cx:pt idx="3967">2003</cx:pt>
          <cx:pt idx="3968">2003</cx:pt>
          <cx:pt idx="3969">2003</cx:pt>
          <cx:pt idx="3970">2003</cx:pt>
          <cx:pt idx="3971">2003</cx:pt>
          <cx:pt idx="3972">2003</cx:pt>
          <cx:pt idx="3973">2003</cx:pt>
          <cx:pt idx="3974">2003</cx:pt>
          <cx:pt idx="3975">2003</cx:pt>
          <cx:pt idx="3976">2003</cx:pt>
          <cx:pt idx="3977">2003</cx:pt>
          <cx:pt idx="3978">2003</cx:pt>
          <cx:pt idx="3979">2003</cx:pt>
          <cx:pt idx="3980">2003</cx:pt>
          <cx:pt idx="3981">2003</cx:pt>
          <cx:pt idx="3982">2003</cx:pt>
          <cx:pt idx="3983">2003</cx:pt>
          <cx:pt idx="3984">2003</cx:pt>
          <cx:pt idx="3985">2003</cx:pt>
          <cx:pt idx="3986">2003</cx:pt>
          <cx:pt idx="3987">2003</cx:pt>
          <cx:pt idx="3988">2003</cx:pt>
          <cx:pt idx="3989">2003</cx:pt>
          <cx:pt idx="3990">2003</cx:pt>
          <cx:pt idx="3991">2003</cx:pt>
          <cx:pt idx="3992">2003</cx:pt>
          <cx:pt idx="3993">2003</cx:pt>
          <cx:pt idx="3994">2003</cx:pt>
          <cx:pt idx="3995">2003</cx:pt>
          <cx:pt idx="3996">2003</cx:pt>
          <cx:pt idx="3997">2003</cx:pt>
          <cx:pt idx="3998">2003</cx:pt>
          <cx:pt idx="3999">2003</cx:pt>
          <cx:pt idx="4000">2003</cx:pt>
          <cx:pt idx="4001">2003</cx:pt>
          <cx:pt idx="4002">2003</cx:pt>
          <cx:pt idx="4003">2003</cx:pt>
          <cx:pt idx="4004">2003</cx:pt>
          <cx:pt idx="4005">2003</cx:pt>
          <cx:pt idx="4006">2003</cx:pt>
          <cx:pt idx="4007">2003</cx:pt>
          <cx:pt idx="4008">2003</cx:pt>
          <cx:pt idx="4009">2003</cx:pt>
          <cx:pt idx="4010">2003</cx:pt>
          <cx:pt idx="4011">2003</cx:pt>
          <cx:pt idx="4012">2003</cx:pt>
          <cx:pt idx="4013">2003</cx:pt>
          <cx:pt idx="4014">2003</cx:pt>
          <cx:pt idx="4015">2003</cx:pt>
          <cx:pt idx="4016">2003</cx:pt>
          <cx:pt idx="4017">2003</cx:pt>
          <cx:pt idx="4018">2003</cx:pt>
          <cx:pt idx="4019">2003</cx:pt>
          <cx:pt idx="4020">2003</cx:pt>
          <cx:pt idx="4021">2003</cx:pt>
          <cx:pt idx="4022">2003</cx:pt>
          <cx:pt idx="4023">2003</cx:pt>
          <cx:pt idx="4024">2003</cx:pt>
          <cx:pt idx="4025">2003</cx:pt>
          <cx:pt idx="4026">2003</cx:pt>
          <cx:pt idx="4027">2003</cx:pt>
          <cx:pt idx="4028">2003</cx:pt>
          <cx:pt idx="4029">2003</cx:pt>
          <cx:pt idx="4030">2003</cx:pt>
          <cx:pt idx="4031">2003</cx:pt>
          <cx:pt idx="4032">2003</cx:pt>
          <cx:pt idx="4033">2003</cx:pt>
          <cx:pt idx="4034">2003</cx:pt>
          <cx:pt idx="4035">2003</cx:pt>
          <cx:pt idx="4036">2003</cx:pt>
          <cx:pt idx="4037">2003</cx:pt>
          <cx:pt idx="4038">2003</cx:pt>
          <cx:pt idx="4039">2003</cx:pt>
          <cx:pt idx="4040">2003</cx:pt>
          <cx:pt idx="4041">2003</cx:pt>
          <cx:pt idx="4042">2003</cx:pt>
          <cx:pt idx="4043">2003</cx:pt>
          <cx:pt idx="4044">2003</cx:pt>
          <cx:pt idx="4045">2003</cx:pt>
          <cx:pt idx="4046">2003</cx:pt>
          <cx:pt idx="4047">2003</cx:pt>
          <cx:pt idx="4048">2003</cx:pt>
          <cx:pt idx="4049">2003</cx:pt>
          <cx:pt idx="4050">2003</cx:pt>
          <cx:pt idx="4051">2003</cx:pt>
          <cx:pt idx="4052">2003</cx:pt>
          <cx:pt idx="4053">2003</cx:pt>
          <cx:pt idx="4054">2003</cx:pt>
          <cx:pt idx="4055">2003</cx:pt>
          <cx:pt idx="4056">2003</cx:pt>
          <cx:pt idx="4057">2003</cx:pt>
          <cx:pt idx="4058">2003</cx:pt>
          <cx:pt idx="4059">2003</cx:pt>
          <cx:pt idx="4060">2003</cx:pt>
          <cx:pt idx="4061">2003</cx:pt>
          <cx:pt idx="4062">2003</cx:pt>
          <cx:pt idx="4063">2003</cx:pt>
          <cx:pt idx="4064">2003</cx:pt>
          <cx:pt idx="4065">2003</cx:pt>
          <cx:pt idx="4066">2003</cx:pt>
          <cx:pt idx="4067">2003</cx:pt>
          <cx:pt idx="4068">2003</cx:pt>
          <cx:pt idx="4069">2003</cx:pt>
          <cx:pt idx="4070">2003</cx:pt>
          <cx:pt idx="4071">2003</cx:pt>
          <cx:pt idx="4072">2003</cx:pt>
          <cx:pt idx="4073">2003</cx:pt>
          <cx:pt idx="4074">2003</cx:pt>
          <cx:pt idx="4075">2003</cx:pt>
          <cx:pt idx="4076">2003</cx:pt>
          <cx:pt idx="4077">2003</cx:pt>
          <cx:pt idx="4078">2003</cx:pt>
          <cx:pt idx="4079">2003</cx:pt>
          <cx:pt idx="4080">2003</cx:pt>
          <cx:pt idx="4081">2003</cx:pt>
          <cx:pt idx="4082">2003</cx:pt>
          <cx:pt idx="4083">2003</cx:pt>
          <cx:pt idx="4084">2003</cx:pt>
          <cx:pt idx="4085">2003</cx:pt>
          <cx:pt idx="4086">2003</cx:pt>
          <cx:pt idx="4087">2003</cx:pt>
          <cx:pt idx="4088">2003</cx:pt>
          <cx:pt idx="4089">2003</cx:pt>
          <cx:pt idx="4090">2003</cx:pt>
          <cx:pt idx="4091">2003</cx:pt>
          <cx:pt idx="4092">2003</cx:pt>
          <cx:pt idx="4093">2003</cx:pt>
          <cx:pt idx="4094">2003</cx:pt>
          <cx:pt idx="4095">2003</cx:pt>
          <cx:pt idx="4096">2003</cx:pt>
          <cx:pt idx="4097">2003</cx:pt>
          <cx:pt idx="4098">2003</cx:pt>
          <cx:pt idx="4099">2003</cx:pt>
          <cx:pt idx="4100">2003</cx:pt>
          <cx:pt idx="4101">2003</cx:pt>
          <cx:pt idx="4102">2003</cx:pt>
          <cx:pt idx="4103">2003</cx:pt>
          <cx:pt idx="4104">2003</cx:pt>
          <cx:pt idx="4105">2003</cx:pt>
          <cx:pt idx="4106">2003</cx:pt>
          <cx:pt idx="4107">2003</cx:pt>
          <cx:pt idx="4108">2003</cx:pt>
          <cx:pt idx="4109">2003</cx:pt>
          <cx:pt idx="4110">2003</cx:pt>
          <cx:pt idx="4111">2003</cx:pt>
          <cx:pt idx="4112">2003</cx:pt>
          <cx:pt idx="4113">2003</cx:pt>
          <cx:pt idx="4114">2003</cx:pt>
          <cx:pt idx="4115">2003</cx:pt>
          <cx:pt idx="4116">2003</cx:pt>
          <cx:pt idx="4117">2003</cx:pt>
          <cx:pt idx="4118">2003</cx:pt>
          <cx:pt idx="4119">2003</cx:pt>
          <cx:pt idx="4120">2003</cx:pt>
          <cx:pt idx="4121">2003</cx:pt>
          <cx:pt idx="4122">2003</cx:pt>
          <cx:pt idx="4123">2003</cx:pt>
          <cx:pt idx="4124">2003</cx:pt>
          <cx:pt idx="4125">2003</cx:pt>
          <cx:pt idx="4126">2003</cx:pt>
          <cx:pt idx="4127">2003</cx:pt>
          <cx:pt idx="4128">2003</cx:pt>
          <cx:pt idx="4129">2003</cx:pt>
          <cx:pt idx="4130">2003</cx:pt>
          <cx:pt idx="4131">2003</cx:pt>
          <cx:pt idx="4132">2003</cx:pt>
          <cx:pt idx="4133">2003</cx:pt>
          <cx:pt idx="4134">2003</cx:pt>
          <cx:pt idx="4135">2003</cx:pt>
          <cx:pt idx="4136">2003</cx:pt>
          <cx:pt idx="4137">2003</cx:pt>
          <cx:pt idx="4138">2003</cx:pt>
          <cx:pt idx="4139">2003</cx:pt>
          <cx:pt idx="4140">2003</cx:pt>
          <cx:pt idx="4141">2003</cx:pt>
          <cx:pt idx="4142">2003</cx:pt>
          <cx:pt idx="4143">2003</cx:pt>
          <cx:pt idx="4144">2003</cx:pt>
          <cx:pt idx="4145">2003</cx:pt>
          <cx:pt idx="4146">2003</cx:pt>
          <cx:pt idx="4147">2003</cx:pt>
          <cx:pt idx="4148">2003</cx:pt>
          <cx:pt idx="4149">2003</cx:pt>
          <cx:pt idx="4150">2003</cx:pt>
          <cx:pt idx="4151">2003</cx:pt>
          <cx:pt idx="4152">2003</cx:pt>
          <cx:pt idx="4153">2003</cx:pt>
          <cx:pt idx="4154">2003</cx:pt>
          <cx:pt idx="4155">2003</cx:pt>
          <cx:pt idx="4156">2003</cx:pt>
          <cx:pt idx="4157">2003</cx:pt>
          <cx:pt idx="4158">2003</cx:pt>
          <cx:pt idx="4159">2003</cx:pt>
          <cx:pt idx="4160">2003</cx:pt>
          <cx:pt idx="4161">2003</cx:pt>
          <cx:pt idx="4162">2003</cx:pt>
          <cx:pt idx="4163">2003</cx:pt>
          <cx:pt idx="4164">2003</cx:pt>
          <cx:pt idx="4165">2003</cx:pt>
          <cx:pt idx="4166">2003</cx:pt>
          <cx:pt idx="4167">2003</cx:pt>
          <cx:pt idx="4168">2003</cx:pt>
          <cx:pt idx="4169">2003</cx:pt>
          <cx:pt idx="4170">2003</cx:pt>
          <cx:pt idx="4171">2003</cx:pt>
          <cx:pt idx="4172">2003</cx:pt>
          <cx:pt idx="4173">2003</cx:pt>
          <cx:pt idx="4174">2003</cx:pt>
          <cx:pt idx="4175">2003</cx:pt>
          <cx:pt idx="4176">2003</cx:pt>
          <cx:pt idx="4177">2003</cx:pt>
          <cx:pt idx="4178">2003</cx:pt>
          <cx:pt idx="4179">2003</cx:pt>
          <cx:pt idx="4180">2003</cx:pt>
          <cx:pt idx="4181">2003</cx:pt>
          <cx:pt idx="4182">2003</cx:pt>
          <cx:pt idx="4183">2003</cx:pt>
          <cx:pt idx="4184">2003</cx:pt>
          <cx:pt idx="4185">2003</cx:pt>
          <cx:pt idx="4186">2003</cx:pt>
          <cx:pt idx="4187">2003</cx:pt>
          <cx:pt idx="4188">2003</cx:pt>
          <cx:pt idx="4189">2003</cx:pt>
          <cx:pt idx="4190">2003</cx:pt>
          <cx:pt idx="4191">2003</cx:pt>
          <cx:pt idx="4192">2003</cx:pt>
          <cx:pt idx="4193">2003</cx:pt>
          <cx:pt idx="4194">2003</cx:pt>
          <cx:pt idx="4195">2003</cx:pt>
          <cx:pt idx="4196">2003</cx:pt>
          <cx:pt idx="4197">2003</cx:pt>
          <cx:pt idx="4198">2003</cx:pt>
          <cx:pt idx="4199">2003</cx:pt>
          <cx:pt idx="4200">2003</cx:pt>
          <cx:pt idx="4201">2003</cx:pt>
          <cx:pt idx="4202">2003</cx:pt>
          <cx:pt idx="4203">2003</cx:pt>
          <cx:pt idx="4204">2003</cx:pt>
          <cx:pt idx="4205">2003</cx:pt>
          <cx:pt idx="4206">2003</cx:pt>
          <cx:pt idx="4207">2003</cx:pt>
          <cx:pt idx="4208">2003</cx:pt>
          <cx:pt idx="4209">2003</cx:pt>
          <cx:pt idx="4210">2003</cx:pt>
          <cx:pt idx="4211">2003</cx:pt>
          <cx:pt idx="4212">2003</cx:pt>
          <cx:pt idx="4213">2003</cx:pt>
          <cx:pt idx="4214">2003</cx:pt>
          <cx:pt idx="4215">2003</cx:pt>
          <cx:pt idx="4216">2003</cx:pt>
          <cx:pt idx="4217">2003</cx:pt>
          <cx:pt idx="4218">2003</cx:pt>
          <cx:pt idx="4219">2003</cx:pt>
          <cx:pt idx="4220">2003</cx:pt>
          <cx:pt idx="4221">2003</cx:pt>
          <cx:pt idx="4222">2003</cx:pt>
          <cx:pt idx="4223">2003</cx:pt>
          <cx:pt idx="4224">2003</cx:pt>
          <cx:pt idx="4225">2003</cx:pt>
          <cx:pt idx="4226">2003</cx:pt>
          <cx:pt idx="4227">2003</cx:pt>
          <cx:pt idx="4228">2003</cx:pt>
          <cx:pt idx="4229">2003</cx:pt>
          <cx:pt idx="4230">2003</cx:pt>
          <cx:pt idx="4231">2003</cx:pt>
          <cx:pt idx="4232">2003</cx:pt>
          <cx:pt idx="4233">2003</cx:pt>
          <cx:pt idx="4234">2003</cx:pt>
          <cx:pt idx="4235">2003</cx:pt>
          <cx:pt idx="4236">2003</cx:pt>
          <cx:pt idx="4237">2003</cx:pt>
          <cx:pt idx="4238">2003</cx:pt>
          <cx:pt idx="4239">2003</cx:pt>
          <cx:pt idx="4240">2003</cx:pt>
          <cx:pt idx="4241">2003</cx:pt>
          <cx:pt idx="4242">2003</cx:pt>
          <cx:pt idx="4243">2003</cx:pt>
          <cx:pt idx="4244">2003</cx:pt>
          <cx:pt idx="4245">2003</cx:pt>
          <cx:pt idx="4246">2003</cx:pt>
          <cx:pt idx="4247">2003</cx:pt>
          <cx:pt idx="4248">2003</cx:pt>
          <cx:pt idx="4249">2003</cx:pt>
          <cx:pt idx="4250">2003</cx:pt>
          <cx:pt idx="4251">2003</cx:pt>
          <cx:pt idx="4252">2003</cx:pt>
          <cx:pt idx="4253">2003</cx:pt>
          <cx:pt idx="4254">2003</cx:pt>
          <cx:pt idx="4255">2003</cx:pt>
          <cx:pt idx="4256">2003</cx:pt>
          <cx:pt idx="4257">2003</cx:pt>
          <cx:pt idx="4258">2003</cx:pt>
          <cx:pt idx="4259">2003</cx:pt>
          <cx:pt idx="4260">2003</cx:pt>
          <cx:pt idx="4261">2003</cx:pt>
          <cx:pt idx="4262">2003</cx:pt>
          <cx:pt idx="4263">2003</cx:pt>
          <cx:pt idx="4264">2003</cx:pt>
          <cx:pt idx="4265">2003</cx:pt>
          <cx:pt idx="4266">2003</cx:pt>
          <cx:pt idx="4267">2003</cx:pt>
          <cx:pt idx="4268">2003</cx:pt>
          <cx:pt idx="4269">2003</cx:pt>
          <cx:pt idx="4270">2003</cx:pt>
          <cx:pt idx="4271">2003</cx:pt>
          <cx:pt idx="4272">2003</cx:pt>
          <cx:pt idx="4273">2003</cx:pt>
          <cx:pt idx="4274">2003</cx:pt>
          <cx:pt idx="4275">2003</cx:pt>
          <cx:pt idx="4276">2003</cx:pt>
          <cx:pt idx="4277">2003</cx:pt>
          <cx:pt idx="4278">2003</cx:pt>
          <cx:pt idx="4279">2003</cx:pt>
          <cx:pt idx="4280">2003</cx:pt>
          <cx:pt idx="4281">2003</cx:pt>
          <cx:pt idx="4282">2003</cx:pt>
          <cx:pt idx="4283">2003</cx:pt>
          <cx:pt idx="4284">2003</cx:pt>
          <cx:pt idx="4285">2003</cx:pt>
          <cx:pt idx="4286">2003</cx:pt>
          <cx:pt idx="4287">2003</cx:pt>
          <cx:pt idx="4288">2003</cx:pt>
          <cx:pt idx="4289">2003</cx:pt>
          <cx:pt idx="4290">2003</cx:pt>
          <cx:pt idx="4291">2003</cx:pt>
          <cx:pt idx="4292">2003</cx:pt>
          <cx:pt idx="4293">2003</cx:pt>
          <cx:pt idx="4294">2003</cx:pt>
          <cx:pt idx="4295">2003</cx:pt>
          <cx:pt idx="4296">2003</cx:pt>
          <cx:pt idx="4297">2003</cx:pt>
          <cx:pt idx="4298">2003</cx:pt>
          <cx:pt idx="4299">2003</cx:pt>
          <cx:pt idx="4300">2003</cx:pt>
          <cx:pt idx="4301">2003</cx:pt>
          <cx:pt idx="4302">2003</cx:pt>
          <cx:pt idx="4303">2003</cx:pt>
          <cx:pt idx="4304">2003</cx:pt>
          <cx:pt idx="4305">2003</cx:pt>
          <cx:pt idx="4306">2003</cx:pt>
          <cx:pt idx="4307">2003</cx:pt>
          <cx:pt idx="4308">2003</cx:pt>
          <cx:pt idx="4309">2003</cx:pt>
          <cx:pt idx="4310">2003</cx:pt>
          <cx:pt idx="4311">2003</cx:pt>
          <cx:pt idx="4312">2003</cx:pt>
          <cx:pt idx="4313">2003</cx:pt>
          <cx:pt idx="4314">2003</cx:pt>
          <cx:pt idx="4315">2003</cx:pt>
          <cx:pt idx="4316">2003</cx:pt>
          <cx:pt idx="4317">2003</cx:pt>
          <cx:pt idx="4318">2003</cx:pt>
          <cx:pt idx="4319">2003</cx:pt>
          <cx:pt idx="4320">2003</cx:pt>
          <cx:pt idx="4321">2003</cx:pt>
          <cx:pt idx="4322">2003</cx:pt>
          <cx:pt idx="4323">2003</cx:pt>
          <cx:pt idx="4324">2003</cx:pt>
          <cx:pt idx="4325">2003</cx:pt>
          <cx:pt idx="4326">2003</cx:pt>
          <cx:pt idx="4327">2003</cx:pt>
          <cx:pt idx="4328">2003</cx:pt>
          <cx:pt idx="4329">2003</cx:pt>
          <cx:pt idx="4330">2003</cx:pt>
          <cx:pt idx="4331">2003</cx:pt>
          <cx:pt idx="4332">2003</cx:pt>
          <cx:pt idx="4333">2003</cx:pt>
          <cx:pt idx="4334">2003</cx:pt>
          <cx:pt idx="4335">2003</cx:pt>
          <cx:pt idx="4336">2003</cx:pt>
          <cx:pt idx="4337">2003</cx:pt>
          <cx:pt idx="4338">2003</cx:pt>
          <cx:pt idx="4339">2003</cx:pt>
          <cx:pt idx="4340">2003</cx:pt>
          <cx:pt idx="4341">2003</cx:pt>
          <cx:pt idx="4342">2003</cx:pt>
          <cx:pt idx="4343">2003</cx:pt>
          <cx:pt idx="4344">2003</cx:pt>
          <cx:pt idx="4345">2003</cx:pt>
          <cx:pt idx="4346">2003</cx:pt>
          <cx:pt idx="4347">2003</cx:pt>
          <cx:pt idx="4348">2003</cx:pt>
          <cx:pt idx="4349">2003</cx:pt>
          <cx:pt idx="4350">2003</cx:pt>
          <cx:pt idx="4351">2003</cx:pt>
          <cx:pt idx="4352">2003</cx:pt>
          <cx:pt idx="4353">2003</cx:pt>
          <cx:pt idx="4354">2003</cx:pt>
          <cx:pt idx="4355">2003</cx:pt>
          <cx:pt idx="4356">2003</cx:pt>
          <cx:pt idx="4357">2003</cx:pt>
          <cx:pt idx="4358">2003</cx:pt>
          <cx:pt idx="4359">2003</cx:pt>
          <cx:pt idx="4360">2003</cx:pt>
          <cx:pt idx="4361">2003</cx:pt>
          <cx:pt idx="4362">2003</cx:pt>
          <cx:pt idx="4363">2003</cx:pt>
          <cx:pt idx="4364">2003</cx:pt>
          <cx:pt idx="4365">2003</cx:pt>
          <cx:pt idx="4366">2003</cx:pt>
          <cx:pt idx="4367">2003</cx:pt>
          <cx:pt idx="4368">2003</cx:pt>
          <cx:pt idx="4369">2003</cx:pt>
          <cx:pt idx="4370">2003</cx:pt>
          <cx:pt idx="4371">2003</cx:pt>
          <cx:pt idx="4372">2003</cx:pt>
          <cx:pt idx="4373">2003</cx:pt>
          <cx:pt idx="4374">2003</cx:pt>
          <cx:pt idx="4375">2003</cx:pt>
          <cx:pt idx="4376">2003</cx:pt>
          <cx:pt idx="4377">2003</cx:pt>
          <cx:pt idx="4378">2003</cx:pt>
          <cx:pt idx="4379">2003</cx:pt>
          <cx:pt idx="4380">2003</cx:pt>
          <cx:pt idx="4381">2003</cx:pt>
          <cx:pt idx="4382">2003</cx:pt>
          <cx:pt idx="4383">2003</cx:pt>
          <cx:pt idx="4384">2003</cx:pt>
          <cx:pt idx="4385">2003</cx:pt>
          <cx:pt idx="4386">2003</cx:pt>
          <cx:pt idx="4387">2003</cx:pt>
          <cx:pt idx="4388">2003</cx:pt>
          <cx:pt idx="4389">2003</cx:pt>
          <cx:pt idx="4390">2003</cx:pt>
          <cx:pt idx="4391">2003</cx:pt>
          <cx:pt idx="4392">2003</cx:pt>
          <cx:pt idx="4393">2003</cx:pt>
          <cx:pt idx="4394">2003</cx:pt>
          <cx:pt idx="4395">2003</cx:pt>
          <cx:pt idx="4396">2003</cx:pt>
          <cx:pt idx="4397">2003</cx:pt>
          <cx:pt idx="4398">2003</cx:pt>
          <cx:pt idx="4399">2003</cx:pt>
          <cx:pt idx="4400">2003</cx:pt>
          <cx:pt idx="4401">2003</cx:pt>
          <cx:pt idx="4402">2003</cx:pt>
          <cx:pt idx="4403">2003</cx:pt>
          <cx:pt idx="4404">2003</cx:pt>
          <cx:pt idx="4405">2003</cx:pt>
          <cx:pt idx="4406">2003</cx:pt>
          <cx:pt idx="4407">2003</cx:pt>
          <cx:pt idx="4408">2003</cx:pt>
          <cx:pt idx="4409">2003</cx:pt>
          <cx:pt idx="4410">2003</cx:pt>
          <cx:pt idx="4411">2003</cx:pt>
          <cx:pt idx="4412">2003</cx:pt>
          <cx:pt idx="4413">2003</cx:pt>
          <cx:pt idx="4414">2003</cx:pt>
          <cx:pt idx="4415">2003</cx:pt>
          <cx:pt idx="4416">2003</cx:pt>
          <cx:pt idx="4417">2003</cx:pt>
          <cx:pt idx="4418">2003</cx:pt>
          <cx:pt idx="4419">2003</cx:pt>
          <cx:pt idx="4420">2003</cx:pt>
          <cx:pt idx="4421">2003</cx:pt>
          <cx:pt idx="4422">2003</cx:pt>
          <cx:pt idx="4423">2003</cx:pt>
          <cx:pt idx="4424">2003</cx:pt>
          <cx:pt idx="4425">2003</cx:pt>
          <cx:pt idx="4426">2003</cx:pt>
          <cx:pt idx="4427">2003</cx:pt>
          <cx:pt idx="4428">2003</cx:pt>
          <cx:pt idx="4429">2003</cx:pt>
          <cx:pt idx="4430">2003</cx:pt>
          <cx:pt idx="4431">2003</cx:pt>
          <cx:pt idx="4432">2003</cx:pt>
          <cx:pt idx="4433">2003</cx:pt>
          <cx:pt idx="4434">2003</cx:pt>
          <cx:pt idx="4435">2003</cx:pt>
          <cx:pt idx="4436">2003</cx:pt>
          <cx:pt idx="4437">2003</cx:pt>
          <cx:pt idx="4438">2003</cx:pt>
          <cx:pt idx="4439">2003</cx:pt>
          <cx:pt idx="4440">2003</cx:pt>
          <cx:pt idx="4441">2003</cx:pt>
          <cx:pt idx="4442">2003</cx:pt>
          <cx:pt idx="4443">2003</cx:pt>
          <cx:pt idx="4444">2003</cx:pt>
          <cx:pt idx="4445">2003</cx:pt>
          <cx:pt idx="4446">2003</cx:pt>
          <cx:pt idx="4447">2003</cx:pt>
          <cx:pt idx="4448">2003</cx:pt>
          <cx:pt idx="4449">2003</cx:pt>
          <cx:pt idx="4450">2003</cx:pt>
          <cx:pt idx="4451">2003</cx:pt>
          <cx:pt idx="4452">2003</cx:pt>
          <cx:pt idx="4453">2003</cx:pt>
          <cx:pt idx="4454">2003</cx:pt>
          <cx:pt idx="4455">2003</cx:pt>
          <cx:pt idx="4456">2003</cx:pt>
          <cx:pt idx="4457">2003</cx:pt>
          <cx:pt idx="4458">2003</cx:pt>
          <cx:pt idx="4459">2003</cx:pt>
          <cx:pt idx="4460">2003</cx:pt>
          <cx:pt idx="4461">2003</cx:pt>
          <cx:pt idx="4462">2003</cx:pt>
          <cx:pt idx="4463">2003</cx:pt>
          <cx:pt idx="4464">2003</cx:pt>
          <cx:pt idx="4465">2003</cx:pt>
          <cx:pt idx="4466">2003</cx:pt>
          <cx:pt idx="4467">2003</cx:pt>
          <cx:pt idx="4468">2003</cx:pt>
          <cx:pt idx="4469">2003</cx:pt>
          <cx:pt idx="4470">2003</cx:pt>
          <cx:pt idx="4471">2003</cx:pt>
          <cx:pt idx="4472">2003</cx:pt>
          <cx:pt idx="4473">2003</cx:pt>
          <cx:pt idx="4474">2003</cx:pt>
          <cx:pt idx="4475">2003</cx:pt>
          <cx:pt idx="4476">2003</cx:pt>
          <cx:pt idx="4477">2003</cx:pt>
          <cx:pt idx="4478">2003</cx:pt>
          <cx:pt idx="4479">2003</cx:pt>
          <cx:pt idx="4480">2003</cx:pt>
          <cx:pt idx="4481">2003</cx:pt>
          <cx:pt idx="4482">2003</cx:pt>
          <cx:pt idx="4483">2003</cx:pt>
          <cx:pt idx="4484">2003</cx:pt>
          <cx:pt idx="4485">2003</cx:pt>
          <cx:pt idx="4486">2003</cx:pt>
          <cx:pt idx="4487">2003</cx:pt>
          <cx:pt idx="4488">2003</cx:pt>
          <cx:pt idx="4489">2003</cx:pt>
          <cx:pt idx="4490">2003</cx:pt>
          <cx:pt idx="4491">2003</cx:pt>
          <cx:pt idx="4492">2003</cx:pt>
          <cx:pt idx="4493">2003</cx:pt>
          <cx:pt idx="4494">2003</cx:pt>
          <cx:pt idx="4495">2003</cx:pt>
          <cx:pt idx="4496">2003</cx:pt>
          <cx:pt idx="4497">2003</cx:pt>
          <cx:pt idx="4498">2003</cx:pt>
          <cx:pt idx="4499">2003</cx:pt>
          <cx:pt idx="4500">2003</cx:pt>
          <cx:pt idx="4501">2003</cx:pt>
          <cx:pt idx="4502">2003</cx:pt>
          <cx:pt idx="4503">2003</cx:pt>
          <cx:pt idx="4504">2003</cx:pt>
          <cx:pt idx="4505">2003</cx:pt>
          <cx:pt idx="4506">2003</cx:pt>
          <cx:pt idx="4507">2003</cx:pt>
          <cx:pt idx="4508">2003</cx:pt>
          <cx:pt idx="4509">2003</cx:pt>
          <cx:pt idx="4510">2003</cx:pt>
          <cx:pt idx="4511">2003</cx:pt>
          <cx:pt idx="4512">2003</cx:pt>
          <cx:pt idx="4513">2003</cx:pt>
          <cx:pt idx="4514">2003</cx:pt>
          <cx:pt idx="4515">2003</cx:pt>
          <cx:pt idx="4516">2003</cx:pt>
          <cx:pt idx="4517">2003</cx:pt>
          <cx:pt idx="4518">2003</cx:pt>
          <cx:pt idx="4519">2003</cx:pt>
          <cx:pt idx="4520">2003</cx:pt>
          <cx:pt idx="4521">2003</cx:pt>
          <cx:pt idx="4522">2003</cx:pt>
          <cx:pt idx="4523">2003</cx:pt>
          <cx:pt idx="4524">2003</cx:pt>
          <cx:pt idx="4525">2003</cx:pt>
          <cx:pt idx="4526">2003</cx:pt>
          <cx:pt idx="4527">2003</cx:pt>
          <cx:pt idx="4528">2003</cx:pt>
          <cx:pt idx="4529">2003</cx:pt>
          <cx:pt idx="4530">2003</cx:pt>
          <cx:pt idx="4531">2003</cx:pt>
          <cx:pt idx="4532">2003</cx:pt>
          <cx:pt idx="4533">2003</cx:pt>
          <cx:pt idx="4534">2003</cx:pt>
          <cx:pt idx="4535">2003</cx:pt>
          <cx:pt idx="4536">2003</cx:pt>
          <cx:pt idx="4537">2003</cx:pt>
          <cx:pt idx="4538">2003</cx:pt>
          <cx:pt idx="4539">2003</cx:pt>
          <cx:pt idx="4540">2003</cx:pt>
          <cx:pt idx="4541">2003</cx:pt>
          <cx:pt idx="4542">2003</cx:pt>
          <cx:pt idx="4543">2003</cx:pt>
          <cx:pt idx="4544">2003</cx:pt>
          <cx:pt idx="4545">2003</cx:pt>
          <cx:pt idx="4546">2003</cx:pt>
          <cx:pt idx="4547">2003</cx:pt>
          <cx:pt idx="4548">2003</cx:pt>
          <cx:pt idx="4549">2003</cx:pt>
          <cx:pt idx="4550">2003</cx:pt>
          <cx:pt idx="4551">2003</cx:pt>
          <cx:pt idx="4552">2003</cx:pt>
          <cx:pt idx="4553">2003</cx:pt>
          <cx:pt idx="4554">2003</cx:pt>
          <cx:pt idx="4555">2003</cx:pt>
          <cx:pt idx="4556">2003</cx:pt>
          <cx:pt idx="4557">2003</cx:pt>
          <cx:pt idx="4558">2003</cx:pt>
          <cx:pt idx="4559">2003</cx:pt>
          <cx:pt idx="4560">2003</cx:pt>
          <cx:pt idx="4561">2003</cx:pt>
          <cx:pt idx="4562">2003</cx:pt>
          <cx:pt idx="4563">2003</cx:pt>
          <cx:pt idx="4564">2003</cx:pt>
          <cx:pt idx="4565">2003</cx:pt>
          <cx:pt idx="4566">2003</cx:pt>
          <cx:pt idx="4567">2003</cx:pt>
          <cx:pt idx="4568">2003</cx:pt>
          <cx:pt idx="4569">2003</cx:pt>
          <cx:pt idx="4570">2003</cx:pt>
          <cx:pt idx="4571">2003</cx:pt>
          <cx:pt idx="4572">2003</cx:pt>
          <cx:pt idx="4573">2003</cx:pt>
          <cx:pt idx="4574">2003</cx:pt>
          <cx:pt idx="4575">2003</cx:pt>
          <cx:pt idx="4576">2003</cx:pt>
          <cx:pt idx="4577">2003</cx:pt>
          <cx:pt idx="4578">2003</cx:pt>
          <cx:pt idx="4579">2003</cx:pt>
          <cx:pt idx="4580">2003</cx:pt>
          <cx:pt idx="4581">2003</cx:pt>
          <cx:pt idx="4582">2003</cx:pt>
          <cx:pt idx="4583">2003</cx:pt>
          <cx:pt idx="4584">2003</cx:pt>
          <cx:pt idx="4585">2003</cx:pt>
          <cx:pt idx="4586">2003</cx:pt>
          <cx:pt idx="4587">2003</cx:pt>
          <cx:pt idx="4588">2003</cx:pt>
          <cx:pt idx="4589">2003</cx:pt>
          <cx:pt idx="4590">2003</cx:pt>
          <cx:pt idx="4591">2003</cx:pt>
          <cx:pt idx="4592">2003</cx:pt>
          <cx:pt idx="4593">2003</cx:pt>
          <cx:pt idx="4594">2003</cx:pt>
          <cx:pt idx="4595">2003</cx:pt>
          <cx:pt idx="4596">2003</cx:pt>
          <cx:pt idx="4597">2003</cx:pt>
          <cx:pt idx="4598">2003</cx:pt>
          <cx:pt idx="4599">2003</cx:pt>
          <cx:pt idx="4600">2003</cx:pt>
          <cx:pt idx="4601">2003</cx:pt>
          <cx:pt idx="4602">2003</cx:pt>
          <cx:pt idx="4603">2003</cx:pt>
          <cx:pt idx="4604">2003</cx:pt>
          <cx:pt idx="4605">2003</cx:pt>
          <cx:pt idx="4606">2003</cx:pt>
          <cx:pt idx="4607">2003</cx:pt>
          <cx:pt idx="4608">2003</cx:pt>
          <cx:pt idx="4609">2003</cx:pt>
          <cx:pt idx="4610">2003</cx:pt>
          <cx:pt idx="4611">2003</cx:pt>
          <cx:pt idx="4612">2003</cx:pt>
          <cx:pt idx="4613">2003</cx:pt>
          <cx:pt idx="4614">2003</cx:pt>
          <cx:pt idx="4615">2003</cx:pt>
          <cx:pt idx="4616">2003</cx:pt>
          <cx:pt idx="4617">2003</cx:pt>
          <cx:pt idx="4618">2003</cx:pt>
          <cx:pt idx="4619">2003</cx:pt>
          <cx:pt idx="4620">2003</cx:pt>
          <cx:pt idx="4621">2003</cx:pt>
          <cx:pt idx="4622">2003</cx:pt>
          <cx:pt idx="4623">2003</cx:pt>
          <cx:pt idx="4624">2003</cx:pt>
          <cx:pt idx="4625">2003</cx:pt>
          <cx:pt idx="4626">2003</cx:pt>
          <cx:pt idx="4627">2003</cx:pt>
          <cx:pt idx="4628">2003</cx:pt>
          <cx:pt idx="4629">2003</cx:pt>
          <cx:pt idx="4630">2003</cx:pt>
          <cx:pt idx="4631">2003</cx:pt>
          <cx:pt idx="4632">2003</cx:pt>
          <cx:pt idx="4633">2003</cx:pt>
          <cx:pt idx="4634">2003</cx:pt>
          <cx:pt idx="4635">2003</cx:pt>
          <cx:pt idx="4636">2003</cx:pt>
          <cx:pt idx="4637">2003</cx:pt>
          <cx:pt idx="4638">2003</cx:pt>
          <cx:pt idx="4639">2003</cx:pt>
          <cx:pt idx="4640">2003</cx:pt>
          <cx:pt idx="4641">2003</cx:pt>
          <cx:pt idx="4642">2003</cx:pt>
          <cx:pt idx="4643">2003</cx:pt>
          <cx:pt idx="4644">2003</cx:pt>
          <cx:pt idx="4645">2003</cx:pt>
          <cx:pt idx="4646">2003</cx:pt>
          <cx:pt idx="4647">2003</cx:pt>
          <cx:pt idx="4648">2003</cx:pt>
          <cx:pt idx="4649">2003</cx:pt>
          <cx:pt idx="4650">2003</cx:pt>
          <cx:pt idx="4651">2003</cx:pt>
          <cx:pt idx="4652">2003</cx:pt>
          <cx:pt idx="4653">2003</cx:pt>
          <cx:pt idx="4654">2003</cx:pt>
          <cx:pt idx="4655">2003</cx:pt>
          <cx:pt idx="4656">2003</cx:pt>
          <cx:pt idx="4657">2003</cx:pt>
          <cx:pt idx="4658">2003</cx:pt>
          <cx:pt idx="4659">2003</cx:pt>
          <cx:pt idx="4660">2003</cx:pt>
          <cx:pt idx="4661">2003</cx:pt>
          <cx:pt idx="4662">2003</cx:pt>
          <cx:pt idx="4663">2003</cx:pt>
          <cx:pt idx="4664">2003</cx:pt>
          <cx:pt idx="4665">2003</cx:pt>
          <cx:pt idx="4666">2003</cx:pt>
          <cx:pt idx="4667">2003</cx:pt>
          <cx:pt idx="4668">2003</cx:pt>
          <cx:pt idx="4669">2003</cx:pt>
          <cx:pt idx="4670">2003</cx:pt>
          <cx:pt idx="4671">2003</cx:pt>
          <cx:pt idx="4672">2003</cx:pt>
          <cx:pt idx="4673">2003</cx:pt>
          <cx:pt idx="4674">2003</cx:pt>
          <cx:pt idx="4675">2003</cx:pt>
          <cx:pt idx="4676">2003</cx:pt>
          <cx:pt idx="4677">2003</cx:pt>
          <cx:pt idx="4678">2003</cx:pt>
          <cx:pt idx="4679">2003</cx:pt>
          <cx:pt idx="4680">2003</cx:pt>
          <cx:pt idx="4681">2003</cx:pt>
          <cx:pt idx="4682">2003</cx:pt>
          <cx:pt idx="4683">2003</cx:pt>
          <cx:pt idx="4684">2003</cx:pt>
          <cx:pt idx="4685">2003</cx:pt>
          <cx:pt idx="4686">2003</cx:pt>
          <cx:pt idx="4687">2003</cx:pt>
          <cx:pt idx="4688">2003</cx:pt>
          <cx:pt idx="4689">2003</cx:pt>
          <cx:pt idx="4690">2003</cx:pt>
          <cx:pt idx="4691">2003</cx:pt>
          <cx:pt idx="4692">2003</cx:pt>
          <cx:pt idx="4693">2003</cx:pt>
          <cx:pt idx="4694">2003</cx:pt>
          <cx:pt idx="4695">2003</cx:pt>
          <cx:pt idx="4696">2003</cx:pt>
          <cx:pt idx="4697">2003</cx:pt>
          <cx:pt idx="4698">2003</cx:pt>
          <cx:pt idx="4699">2003</cx:pt>
          <cx:pt idx="4700">2003</cx:pt>
          <cx:pt idx="4701">2003</cx:pt>
          <cx:pt idx="4702">2003</cx:pt>
          <cx:pt idx="4703">2003</cx:pt>
          <cx:pt idx="4704">2003</cx:pt>
          <cx:pt idx="4705">2003</cx:pt>
          <cx:pt idx="4706">2003</cx:pt>
          <cx:pt idx="4707">2003</cx:pt>
          <cx:pt idx="4708">2003</cx:pt>
          <cx:pt idx="4709">2003</cx:pt>
          <cx:pt idx="4710">2003</cx:pt>
          <cx:pt idx="4711">2003</cx:pt>
          <cx:pt idx="4712">2003</cx:pt>
          <cx:pt idx="4713">2003</cx:pt>
          <cx:pt idx="4714">2003</cx:pt>
          <cx:pt idx="4715">2003</cx:pt>
          <cx:pt idx="4716">2003</cx:pt>
          <cx:pt idx="4717">2003</cx:pt>
          <cx:pt idx="4718">2003</cx:pt>
          <cx:pt idx="4719">2003</cx:pt>
          <cx:pt idx="4720">2003</cx:pt>
          <cx:pt idx="4721">2003</cx:pt>
          <cx:pt idx="4722">2003</cx:pt>
          <cx:pt idx="4723">2003</cx:pt>
          <cx:pt idx="4724">2003</cx:pt>
          <cx:pt idx="4725">2003</cx:pt>
          <cx:pt idx="4726">2003</cx:pt>
          <cx:pt idx="4727">2003</cx:pt>
          <cx:pt idx="4728">2003</cx:pt>
          <cx:pt idx="4729">2003</cx:pt>
          <cx:pt idx="4730">2003</cx:pt>
          <cx:pt idx="4731">2003</cx:pt>
          <cx:pt idx="4732">2003</cx:pt>
          <cx:pt idx="4733">2003</cx:pt>
          <cx:pt idx="4734">2003</cx:pt>
          <cx:pt idx="4735">2003</cx:pt>
          <cx:pt idx="4736">2003</cx:pt>
          <cx:pt idx="4737">2003</cx:pt>
          <cx:pt idx="4738">2003</cx:pt>
          <cx:pt idx="4739">2003</cx:pt>
          <cx:pt idx="4740">2003</cx:pt>
          <cx:pt idx="4741">2003</cx:pt>
          <cx:pt idx="4742">2003</cx:pt>
          <cx:pt idx="4743">2003</cx:pt>
          <cx:pt idx="4744">2003</cx:pt>
          <cx:pt idx="4745">2003</cx:pt>
          <cx:pt idx="4746">2003</cx:pt>
          <cx:pt idx="4747">2003</cx:pt>
          <cx:pt idx="4748">2003</cx:pt>
          <cx:pt idx="4749">2003</cx:pt>
          <cx:pt idx="4750">2003</cx:pt>
          <cx:pt idx="4751">2003</cx:pt>
          <cx:pt idx="4752">2003</cx:pt>
          <cx:pt idx="4753">2003</cx:pt>
          <cx:pt idx="4754">2003</cx:pt>
          <cx:pt idx="4755">2003</cx:pt>
          <cx:pt idx="4756">2003</cx:pt>
          <cx:pt idx="4757">2003</cx:pt>
          <cx:pt idx="4758">2003</cx:pt>
          <cx:pt idx="4759">2003</cx:pt>
          <cx:pt idx="4760">2003</cx:pt>
          <cx:pt idx="4761">2003</cx:pt>
          <cx:pt idx="4762">2003</cx:pt>
          <cx:pt idx="4763">2003</cx:pt>
          <cx:pt idx="4764">2003</cx:pt>
          <cx:pt idx="4765">2003</cx:pt>
          <cx:pt idx="4766">2003</cx:pt>
          <cx:pt idx="4767">2003</cx:pt>
          <cx:pt idx="4768">2003</cx:pt>
          <cx:pt idx="4769">2003</cx:pt>
          <cx:pt idx="4770">2003</cx:pt>
          <cx:pt idx="4771">2003</cx:pt>
          <cx:pt idx="4772">2003</cx:pt>
          <cx:pt idx="4773">2003</cx:pt>
          <cx:pt idx="4774">2003</cx:pt>
          <cx:pt idx="4775">2003</cx:pt>
          <cx:pt idx="4776">2003</cx:pt>
          <cx:pt idx="4777">2003</cx:pt>
          <cx:pt idx="4778">2003</cx:pt>
          <cx:pt idx="4779">2003</cx:pt>
          <cx:pt idx="4780">2003</cx:pt>
          <cx:pt idx="4781">2003</cx:pt>
          <cx:pt idx="4782">2003</cx:pt>
          <cx:pt idx="4783">2003</cx:pt>
          <cx:pt idx="4784">2003</cx:pt>
          <cx:pt idx="4785">2003</cx:pt>
          <cx:pt idx="4786">2003</cx:pt>
          <cx:pt idx="4787">2003</cx:pt>
          <cx:pt idx="4788">2003</cx:pt>
          <cx:pt idx="4789">2003</cx:pt>
          <cx:pt idx="4790">2003</cx:pt>
          <cx:pt idx="4791">2003</cx:pt>
          <cx:pt idx="4792">2003</cx:pt>
          <cx:pt idx="4793">2003</cx:pt>
          <cx:pt idx="4794">2003</cx:pt>
          <cx:pt idx="4795">2003</cx:pt>
          <cx:pt idx="4796">2003</cx:pt>
          <cx:pt idx="4797">2003</cx:pt>
          <cx:pt idx="4798">2003</cx:pt>
          <cx:pt idx="4799">2003</cx:pt>
          <cx:pt idx="4800">2003</cx:pt>
          <cx:pt idx="4801">2003</cx:pt>
          <cx:pt idx="4802">2003</cx:pt>
          <cx:pt idx="4803">2003</cx:pt>
          <cx:pt idx="4804">2003</cx:pt>
          <cx:pt idx="4805">2003</cx:pt>
          <cx:pt idx="4806">2003</cx:pt>
          <cx:pt idx="4807">2003</cx:pt>
          <cx:pt idx="4808">2003</cx:pt>
          <cx:pt idx="4809">2003</cx:pt>
          <cx:pt idx="4810">2003</cx:pt>
          <cx:pt idx="4811">2003</cx:pt>
          <cx:pt idx="4812">2003</cx:pt>
          <cx:pt idx="4813">2003</cx:pt>
          <cx:pt idx="4814">2003</cx:pt>
          <cx:pt idx="4815">2003</cx:pt>
          <cx:pt idx="4816">2003</cx:pt>
          <cx:pt idx="4817">2003</cx:pt>
          <cx:pt idx="4818">2003</cx:pt>
          <cx:pt idx="4819">2003</cx:pt>
          <cx:pt idx="4820">2003</cx:pt>
          <cx:pt idx="4821">2003</cx:pt>
          <cx:pt idx="4822">2003</cx:pt>
          <cx:pt idx="4823">2003</cx:pt>
          <cx:pt idx="4824">2003</cx:pt>
          <cx:pt idx="4825">2003</cx:pt>
          <cx:pt idx="4826">2003</cx:pt>
          <cx:pt idx="4827">2003</cx:pt>
          <cx:pt idx="4828">2003</cx:pt>
          <cx:pt idx="4829">2003</cx:pt>
          <cx:pt idx="4830">2003</cx:pt>
          <cx:pt idx="4831">2003</cx:pt>
          <cx:pt idx="4832">2003</cx:pt>
          <cx:pt idx="4833">2003</cx:pt>
          <cx:pt idx="4834">2003</cx:pt>
          <cx:pt idx="4835">2003</cx:pt>
          <cx:pt idx="4836">2003</cx:pt>
          <cx:pt idx="4837">2003</cx:pt>
          <cx:pt idx="4838">2003</cx:pt>
          <cx:pt idx="4839">2003</cx:pt>
          <cx:pt idx="4840">2003</cx:pt>
          <cx:pt idx="4841">2003</cx:pt>
          <cx:pt idx="4842">2003</cx:pt>
          <cx:pt idx="4843">2003</cx:pt>
          <cx:pt idx="4844">2003</cx:pt>
          <cx:pt idx="4845">2003</cx:pt>
          <cx:pt idx="4846">2003</cx:pt>
          <cx:pt idx="4847">2003</cx:pt>
          <cx:pt idx="4848">2003</cx:pt>
          <cx:pt idx="4849">2003</cx:pt>
          <cx:pt idx="4850">2003</cx:pt>
          <cx:pt idx="4851">2003</cx:pt>
          <cx:pt idx="4852">2003</cx:pt>
          <cx:pt idx="4853">2003</cx:pt>
          <cx:pt idx="4854">2003</cx:pt>
          <cx:pt idx="4855">2003</cx:pt>
          <cx:pt idx="4856">2003</cx:pt>
          <cx:pt idx="4857">2003</cx:pt>
          <cx:pt idx="4858">2003</cx:pt>
          <cx:pt idx="4859">2003</cx:pt>
          <cx:pt idx="4860">2003</cx:pt>
          <cx:pt idx="4861">2003</cx:pt>
          <cx:pt idx="4862">2003</cx:pt>
          <cx:pt idx="4863">2003</cx:pt>
          <cx:pt idx="4864">2003</cx:pt>
          <cx:pt idx="4865">2003</cx:pt>
          <cx:pt idx="4866">2003</cx:pt>
          <cx:pt idx="4867">2003</cx:pt>
          <cx:pt idx="4868">2003</cx:pt>
          <cx:pt idx="4869">2003</cx:pt>
          <cx:pt idx="4870">2003</cx:pt>
          <cx:pt idx="4871">2003</cx:pt>
          <cx:pt idx="4872">2003</cx:pt>
          <cx:pt idx="4873">2003</cx:pt>
          <cx:pt idx="4874">2003</cx:pt>
          <cx:pt idx="4875">2003</cx:pt>
          <cx:pt idx="4876">2003</cx:pt>
          <cx:pt idx="4877">2003</cx:pt>
          <cx:pt idx="4878">2003</cx:pt>
          <cx:pt idx="4879">2003</cx:pt>
          <cx:pt idx="4880">2003</cx:pt>
          <cx:pt idx="4881">2003</cx:pt>
          <cx:pt idx="4882">2003</cx:pt>
          <cx:pt idx="4883">2003</cx:pt>
          <cx:pt idx="4884">2003</cx:pt>
          <cx:pt idx="4885">2003</cx:pt>
          <cx:pt idx="4886">2003</cx:pt>
          <cx:pt idx="4887">2003</cx:pt>
          <cx:pt idx="4888">2003</cx:pt>
          <cx:pt idx="4889">2003</cx:pt>
          <cx:pt idx="4890">2003</cx:pt>
          <cx:pt idx="4891">2003</cx:pt>
          <cx:pt idx="4892">2003</cx:pt>
          <cx:pt idx="4893">2003</cx:pt>
          <cx:pt idx="4894">2003</cx:pt>
          <cx:pt idx="4895">2003</cx:pt>
          <cx:pt idx="4896">2003</cx:pt>
          <cx:pt idx="4897">2003</cx:pt>
          <cx:pt idx="4898">2003</cx:pt>
          <cx:pt idx="4899">2003</cx:pt>
          <cx:pt idx="4900">2003</cx:pt>
          <cx:pt idx="4901">2003</cx:pt>
          <cx:pt idx="4902">2003</cx:pt>
          <cx:pt idx="4903">2003</cx:pt>
          <cx:pt idx="4904">2003</cx:pt>
          <cx:pt idx="4905">2003</cx:pt>
          <cx:pt idx="4906">2003</cx:pt>
          <cx:pt idx="4907">2003</cx:pt>
          <cx:pt idx="4908">2003</cx:pt>
          <cx:pt idx="4909">2003</cx:pt>
          <cx:pt idx="4910">2003</cx:pt>
          <cx:pt idx="4911">2003</cx:pt>
          <cx:pt idx="4912">2003</cx:pt>
          <cx:pt idx="4913">2003</cx:pt>
          <cx:pt idx="4914">2003</cx:pt>
          <cx:pt idx="4915">2003</cx:pt>
          <cx:pt idx="4916">2003</cx:pt>
          <cx:pt idx="4917">2003</cx:pt>
          <cx:pt idx="4918">2003</cx:pt>
          <cx:pt idx="4919">2003</cx:pt>
          <cx:pt idx="4920">2003</cx:pt>
          <cx:pt idx="4921">2003</cx:pt>
          <cx:pt idx="4922">2003</cx:pt>
          <cx:pt idx="4923">2003</cx:pt>
          <cx:pt idx="4924">2003</cx:pt>
          <cx:pt idx="4925">2003</cx:pt>
          <cx:pt idx="4926">2003</cx:pt>
          <cx:pt idx="4927">2003</cx:pt>
          <cx:pt idx="4928">2003</cx:pt>
          <cx:pt idx="4929">2003</cx:pt>
          <cx:pt idx="4930">2003</cx:pt>
          <cx:pt idx="4931">2003</cx:pt>
          <cx:pt idx="4932">2003</cx:pt>
          <cx:pt idx="4933">2003</cx:pt>
          <cx:pt idx="4934">2003</cx:pt>
          <cx:pt idx="4935">2003</cx:pt>
          <cx:pt idx="4936">2003</cx:pt>
          <cx:pt idx="4937">2003</cx:pt>
          <cx:pt idx="4938">2003</cx:pt>
          <cx:pt idx="4939">2003</cx:pt>
          <cx:pt idx="4940">2003</cx:pt>
          <cx:pt idx="4941">2003</cx:pt>
          <cx:pt idx="4942">2003</cx:pt>
          <cx:pt idx="4943">2003</cx:pt>
          <cx:pt idx="4944">2003</cx:pt>
          <cx:pt idx="4945">2003</cx:pt>
          <cx:pt idx="4946">2003</cx:pt>
          <cx:pt idx="4947">2003</cx:pt>
          <cx:pt idx="4948">2003</cx:pt>
          <cx:pt idx="4949">2003</cx:pt>
          <cx:pt idx="4950">2003</cx:pt>
          <cx:pt idx="4951">2003</cx:pt>
          <cx:pt idx="4952">2003</cx:pt>
          <cx:pt idx="4953">2003</cx:pt>
          <cx:pt idx="4954">2003</cx:pt>
          <cx:pt idx="4955">2003</cx:pt>
          <cx:pt idx="4956">2003</cx:pt>
          <cx:pt idx="4957">2003</cx:pt>
          <cx:pt idx="4958">2003</cx:pt>
          <cx:pt idx="4959">2003</cx:pt>
          <cx:pt idx="4960">2003</cx:pt>
          <cx:pt idx="4961">2003</cx:pt>
          <cx:pt idx="4962">2003</cx:pt>
          <cx:pt idx="4963">2003</cx:pt>
          <cx:pt idx="4964">2003</cx:pt>
          <cx:pt idx="4965">2003</cx:pt>
          <cx:pt idx="4966">2003</cx:pt>
          <cx:pt idx="4967">2003</cx:pt>
          <cx:pt idx="4968">2003</cx:pt>
          <cx:pt idx="4969">2003</cx:pt>
          <cx:pt idx="4970">2003</cx:pt>
          <cx:pt idx="4971">2003</cx:pt>
          <cx:pt idx="4972">2003</cx:pt>
          <cx:pt idx="4973">2003</cx:pt>
          <cx:pt idx="4974">2003</cx:pt>
          <cx:pt idx="4975">2003</cx:pt>
          <cx:pt idx="4976">2003</cx:pt>
          <cx:pt idx="4977">2003</cx:pt>
          <cx:pt idx="4978">2003</cx:pt>
          <cx:pt idx="4979">2003</cx:pt>
          <cx:pt idx="4980">2003</cx:pt>
          <cx:pt idx="4981">2003</cx:pt>
          <cx:pt idx="4982">2003</cx:pt>
          <cx:pt idx="4983">2003</cx:pt>
          <cx:pt idx="4984">2003</cx:pt>
          <cx:pt idx="4985">2003</cx:pt>
          <cx:pt idx="4986">2003</cx:pt>
          <cx:pt idx="4987">2003</cx:pt>
          <cx:pt idx="4988">2003</cx:pt>
          <cx:pt idx="4989">2003</cx:pt>
          <cx:pt idx="4990">2003</cx:pt>
          <cx:pt idx="4991">2003</cx:pt>
          <cx:pt idx="4992">2003</cx:pt>
          <cx:pt idx="4993">2003</cx:pt>
          <cx:pt idx="4994">2003</cx:pt>
          <cx:pt idx="4995">2003</cx:pt>
          <cx:pt idx="4996">2003</cx:pt>
          <cx:pt idx="4997">2003</cx:pt>
          <cx:pt idx="4998">2003</cx:pt>
          <cx:pt idx="4999">2003</cx:pt>
          <cx:pt idx="5000">2003</cx:pt>
          <cx:pt idx="5001">2003</cx:pt>
          <cx:pt idx="5002">2003</cx:pt>
          <cx:pt idx="5003">2003</cx:pt>
          <cx:pt idx="5004">2003</cx:pt>
          <cx:pt idx="5005">2003</cx:pt>
          <cx:pt idx="5006">2003</cx:pt>
          <cx:pt idx="5007">2003</cx:pt>
          <cx:pt idx="5008">2003</cx:pt>
          <cx:pt idx="5009">2003</cx:pt>
          <cx:pt idx="5010">2003</cx:pt>
          <cx:pt idx="5011">2003</cx:pt>
          <cx:pt idx="5012">2003</cx:pt>
          <cx:pt idx="5013">2003</cx:pt>
          <cx:pt idx="5014">2003</cx:pt>
          <cx:pt idx="5015">2003</cx:pt>
          <cx:pt idx="5016">2003</cx:pt>
          <cx:pt idx="5017">2003</cx:pt>
          <cx:pt idx="5018">2003</cx:pt>
          <cx:pt idx="5019">2003</cx:pt>
          <cx:pt idx="5020">2003</cx:pt>
          <cx:pt idx="5021">2003</cx:pt>
          <cx:pt idx="5022">2003</cx:pt>
          <cx:pt idx="5023">2003</cx:pt>
          <cx:pt idx="5024">2003</cx:pt>
          <cx:pt idx="5025">2003</cx:pt>
          <cx:pt idx="5026">2003</cx:pt>
          <cx:pt idx="5027">2003</cx:pt>
          <cx:pt idx="5028">2003</cx:pt>
          <cx:pt idx="5029">2003</cx:pt>
          <cx:pt idx="5030">2003</cx:pt>
          <cx:pt idx="5031">2003</cx:pt>
          <cx:pt idx="5032">2003</cx:pt>
          <cx:pt idx="5033">2003</cx:pt>
          <cx:pt idx="5034">2003</cx:pt>
          <cx:pt idx="5035">2003</cx:pt>
          <cx:pt idx="5036">2003</cx:pt>
          <cx:pt idx="5037">2003</cx:pt>
          <cx:pt idx="5038">2003</cx:pt>
          <cx:pt idx="5039">2003</cx:pt>
          <cx:pt idx="5040">2003</cx:pt>
          <cx:pt idx="5041">2003</cx:pt>
          <cx:pt idx="5042">2003</cx:pt>
          <cx:pt idx="5043">2003</cx:pt>
          <cx:pt idx="5044">2003</cx:pt>
          <cx:pt idx="5045">2003</cx:pt>
          <cx:pt idx="5046">2003</cx:pt>
          <cx:pt idx="5047">2003</cx:pt>
          <cx:pt idx="5048">2003</cx:pt>
          <cx:pt idx="5049">2003</cx:pt>
          <cx:pt idx="5050">2003</cx:pt>
          <cx:pt idx="5051">2003</cx:pt>
          <cx:pt idx="5052">2003</cx:pt>
          <cx:pt idx="5053">2003</cx:pt>
          <cx:pt idx="5054">2003</cx:pt>
          <cx:pt idx="5055">2003</cx:pt>
          <cx:pt idx="5056">2003</cx:pt>
          <cx:pt idx="5057">2003</cx:pt>
          <cx:pt idx="5058">2003</cx:pt>
          <cx:pt idx="5059">2003</cx:pt>
          <cx:pt idx="5060">2003</cx:pt>
          <cx:pt idx="5061">2003</cx:pt>
          <cx:pt idx="5062">2003</cx:pt>
          <cx:pt idx="5063">2003</cx:pt>
          <cx:pt idx="5064">2003</cx:pt>
          <cx:pt idx="5065">2003</cx:pt>
          <cx:pt idx="5066">2003</cx:pt>
          <cx:pt idx="5067">2003</cx:pt>
          <cx:pt idx="5068">2003</cx:pt>
          <cx:pt idx="5069">2003</cx:pt>
          <cx:pt idx="5070">2003</cx:pt>
          <cx:pt idx="5071">2003</cx:pt>
          <cx:pt idx="5072">2003</cx:pt>
          <cx:pt idx="5073">2003</cx:pt>
          <cx:pt idx="5074">2003</cx:pt>
          <cx:pt idx="5075">2003</cx:pt>
          <cx:pt idx="5076">2003</cx:pt>
          <cx:pt idx="5077">2003</cx:pt>
          <cx:pt idx="5078">2003</cx:pt>
          <cx:pt idx="5079">2003</cx:pt>
          <cx:pt idx="5080">2003</cx:pt>
          <cx:pt idx="5081">2003</cx:pt>
          <cx:pt idx="5082">2003</cx:pt>
          <cx:pt idx="5083">2003</cx:pt>
          <cx:pt idx="5084">2003</cx:pt>
          <cx:pt idx="5085">2003</cx:pt>
          <cx:pt idx="5086">2003</cx:pt>
          <cx:pt idx="5087">2003</cx:pt>
          <cx:pt idx="5088">2003</cx:pt>
          <cx:pt idx="5089">2003</cx:pt>
          <cx:pt idx="5090">2003</cx:pt>
          <cx:pt idx="5091">2003</cx:pt>
          <cx:pt idx="5092">2003</cx:pt>
          <cx:pt idx="5093">2003</cx:pt>
          <cx:pt idx="5094">2003</cx:pt>
          <cx:pt idx="5095">2003</cx:pt>
          <cx:pt idx="5096">2003</cx:pt>
          <cx:pt idx="5097">2003</cx:pt>
          <cx:pt idx="5098">2003</cx:pt>
          <cx:pt idx="5099">2003</cx:pt>
          <cx:pt idx="5100">2003</cx:pt>
          <cx:pt idx="5101">2003</cx:pt>
          <cx:pt idx="5102">2003</cx:pt>
          <cx:pt idx="5103">2003</cx:pt>
          <cx:pt idx="5104">2003</cx:pt>
          <cx:pt idx="5105">2003</cx:pt>
          <cx:pt idx="5106">2003</cx:pt>
          <cx:pt idx="5107">2003</cx:pt>
          <cx:pt idx="5108">2003</cx:pt>
          <cx:pt idx="5109">2003</cx:pt>
          <cx:pt idx="5110">2003</cx:pt>
          <cx:pt idx="5111">2003</cx:pt>
          <cx:pt idx="5112">2003</cx:pt>
          <cx:pt idx="5113">2003</cx:pt>
          <cx:pt idx="5114">2003</cx:pt>
          <cx:pt idx="5115">2003</cx:pt>
          <cx:pt idx="5116">2003</cx:pt>
          <cx:pt idx="5117">2003</cx:pt>
          <cx:pt idx="5118">2003</cx:pt>
          <cx:pt idx="5119">2003</cx:pt>
          <cx:pt idx="5120">2003</cx:pt>
          <cx:pt idx="5121">2003</cx:pt>
          <cx:pt idx="5122">2003</cx:pt>
          <cx:pt idx="5123">2003</cx:pt>
          <cx:pt idx="5124">2003</cx:pt>
          <cx:pt idx="5125">2003</cx:pt>
          <cx:pt idx="5126">2003</cx:pt>
          <cx:pt idx="5127">2003</cx:pt>
          <cx:pt idx="5128">2003</cx:pt>
          <cx:pt idx="5129">2003</cx:pt>
          <cx:pt idx="5130">2003</cx:pt>
          <cx:pt idx="5131">2003</cx:pt>
          <cx:pt idx="5132">2003</cx:pt>
          <cx:pt idx="5133">2003</cx:pt>
          <cx:pt idx="5134">2003</cx:pt>
          <cx:pt idx="5135">2003</cx:pt>
          <cx:pt idx="5136">2003</cx:pt>
          <cx:pt idx="5137">2003</cx:pt>
          <cx:pt idx="5138">2003</cx:pt>
          <cx:pt idx="5139">2004</cx:pt>
          <cx:pt idx="5140">2004</cx:pt>
          <cx:pt idx="5141">2004</cx:pt>
          <cx:pt idx="5142">2004</cx:pt>
          <cx:pt idx="5143">2004</cx:pt>
          <cx:pt idx="5144">2004</cx:pt>
          <cx:pt idx="5145">2004</cx:pt>
          <cx:pt idx="5146">2004</cx:pt>
          <cx:pt idx="5147">2004</cx:pt>
          <cx:pt idx="5148">2004</cx:pt>
          <cx:pt idx="5149">2004</cx:pt>
          <cx:pt idx="5150">2004</cx:pt>
          <cx:pt idx="5151">2004</cx:pt>
          <cx:pt idx="5152">2004</cx:pt>
          <cx:pt idx="5153">2004</cx:pt>
          <cx:pt idx="5154">2004</cx:pt>
          <cx:pt idx="5155">2004</cx:pt>
          <cx:pt idx="5156">2004</cx:pt>
          <cx:pt idx="5157">2004</cx:pt>
          <cx:pt idx="5158">2004</cx:pt>
          <cx:pt idx="5159">2004</cx:pt>
          <cx:pt idx="5160">2004</cx:pt>
          <cx:pt idx="5161">2004</cx:pt>
          <cx:pt idx="5162">2004</cx:pt>
          <cx:pt idx="5163">2004</cx:pt>
          <cx:pt idx="5164">2004</cx:pt>
          <cx:pt idx="5165">2004</cx:pt>
          <cx:pt idx="5166">2004</cx:pt>
          <cx:pt idx="5167">2004</cx:pt>
          <cx:pt idx="5168">2004</cx:pt>
          <cx:pt idx="5169">2004</cx:pt>
          <cx:pt idx="5170">2004</cx:pt>
          <cx:pt idx="5171">2004</cx:pt>
          <cx:pt idx="5172">2004</cx:pt>
          <cx:pt idx="5173">2004</cx:pt>
          <cx:pt idx="5174">2004</cx:pt>
          <cx:pt idx="5175">2004</cx:pt>
          <cx:pt idx="5176">2004</cx:pt>
          <cx:pt idx="5177">2004</cx:pt>
          <cx:pt idx="5178">2004</cx:pt>
          <cx:pt idx="5179">2004</cx:pt>
          <cx:pt idx="5180">2004</cx:pt>
          <cx:pt idx="5181">2004</cx:pt>
          <cx:pt idx="5182">2004</cx:pt>
          <cx:pt idx="5183">2004</cx:pt>
          <cx:pt idx="5184">2004</cx:pt>
          <cx:pt idx="5185">2004</cx:pt>
          <cx:pt idx="5186">2004</cx:pt>
          <cx:pt idx="5187">2004</cx:pt>
          <cx:pt idx="5188">2004</cx:pt>
          <cx:pt idx="5189">2004</cx:pt>
          <cx:pt idx="5190">2004</cx:pt>
          <cx:pt idx="5191">2004</cx:pt>
          <cx:pt idx="5192">2004</cx:pt>
          <cx:pt idx="5193">2004</cx:pt>
          <cx:pt idx="5194">2004</cx:pt>
          <cx:pt idx="5195">2004</cx:pt>
          <cx:pt idx="5196">2004</cx:pt>
          <cx:pt idx="5197">2004</cx:pt>
          <cx:pt idx="5198">2004</cx:pt>
          <cx:pt idx="5199">2004</cx:pt>
          <cx:pt idx="5200">2004</cx:pt>
          <cx:pt idx="5201">2004</cx:pt>
          <cx:pt idx="5202">2004</cx:pt>
          <cx:pt idx="5203">2004</cx:pt>
          <cx:pt idx="5204">2004</cx:pt>
          <cx:pt idx="5205">2004</cx:pt>
          <cx:pt idx="5206">2004</cx:pt>
          <cx:pt idx="5207">2004</cx:pt>
          <cx:pt idx="5208">2004</cx:pt>
          <cx:pt idx="5209">2004</cx:pt>
          <cx:pt idx="5210">2004</cx:pt>
          <cx:pt idx="5211">2004</cx:pt>
          <cx:pt idx="5212">2004</cx:pt>
          <cx:pt idx="5213">2004</cx:pt>
          <cx:pt idx="5214">2004</cx:pt>
          <cx:pt idx="5215">2004</cx:pt>
          <cx:pt idx="5216">2004</cx:pt>
          <cx:pt idx="5217">2004</cx:pt>
          <cx:pt idx="5218">2004</cx:pt>
          <cx:pt idx="5219">2004</cx:pt>
          <cx:pt idx="5220">2004</cx:pt>
          <cx:pt idx="5221">2004</cx:pt>
          <cx:pt idx="5222">2004</cx:pt>
          <cx:pt idx="5223">2004</cx:pt>
          <cx:pt idx="5224">2004</cx:pt>
          <cx:pt idx="5225">2004</cx:pt>
          <cx:pt idx="5226">2004</cx:pt>
          <cx:pt idx="5227">2004</cx:pt>
          <cx:pt idx="5228">2004</cx:pt>
          <cx:pt idx="5229">2004</cx:pt>
          <cx:pt idx="5230">2004</cx:pt>
          <cx:pt idx="5231">2004</cx:pt>
          <cx:pt idx="5232">2004</cx:pt>
          <cx:pt idx="5233">2004</cx:pt>
          <cx:pt idx="5234">2004</cx:pt>
          <cx:pt idx="5235">2004</cx:pt>
          <cx:pt idx="5236">2004</cx:pt>
          <cx:pt idx="5237">2004</cx:pt>
          <cx:pt idx="5238">2004</cx:pt>
          <cx:pt idx="5239">2004</cx:pt>
          <cx:pt idx="5240">2004</cx:pt>
          <cx:pt idx="5241">2004</cx:pt>
          <cx:pt idx="5242">2004</cx:pt>
          <cx:pt idx="5243">2004</cx:pt>
          <cx:pt idx="5244">2004</cx:pt>
          <cx:pt idx="5245">2004</cx:pt>
          <cx:pt idx="5246">2004</cx:pt>
          <cx:pt idx="5247">2004</cx:pt>
          <cx:pt idx="5248">2004</cx:pt>
          <cx:pt idx="5249">2004</cx:pt>
          <cx:pt idx="5250">2004</cx:pt>
          <cx:pt idx="5251">2004</cx:pt>
          <cx:pt idx="5252">2004</cx:pt>
          <cx:pt idx="5253">2004</cx:pt>
          <cx:pt idx="5254">2004</cx:pt>
          <cx:pt idx="5255">2004</cx:pt>
          <cx:pt idx="5256">2004</cx:pt>
          <cx:pt idx="5257">2004</cx:pt>
          <cx:pt idx="5258">2004</cx:pt>
          <cx:pt idx="5259">2004</cx:pt>
          <cx:pt idx="5260">2004</cx:pt>
          <cx:pt idx="5261">2004</cx:pt>
          <cx:pt idx="5262">2004</cx:pt>
          <cx:pt idx="5263">2004</cx:pt>
          <cx:pt idx="5264">2004</cx:pt>
          <cx:pt idx="5265">2004</cx:pt>
          <cx:pt idx="5266">2004</cx:pt>
          <cx:pt idx="5267">2004</cx:pt>
          <cx:pt idx="5268">2004</cx:pt>
          <cx:pt idx="5269">2004</cx:pt>
          <cx:pt idx="5270">2004</cx:pt>
          <cx:pt idx="5271">2004</cx:pt>
          <cx:pt idx="5272">2004</cx:pt>
          <cx:pt idx="5273">2004</cx:pt>
          <cx:pt idx="5274">2004</cx:pt>
          <cx:pt idx="5275">2004</cx:pt>
          <cx:pt idx="5276">2004</cx:pt>
          <cx:pt idx="5277">2004</cx:pt>
          <cx:pt idx="5278">2004</cx:pt>
          <cx:pt idx="5279">2004</cx:pt>
          <cx:pt idx="5280">2004</cx:pt>
          <cx:pt idx="5281">2004</cx:pt>
          <cx:pt idx="5282">2004</cx:pt>
          <cx:pt idx="5283">2004</cx:pt>
          <cx:pt idx="5284">2004</cx:pt>
          <cx:pt idx="5285">2004</cx:pt>
          <cx:pt idx="5286">2004</cx:pt>
          <cx:pt idx="5287">2004</cx:pt>
          <cx:pt idx="5288">2004</cx:pt>
          <cx:pt idx="5289">2004</cx:pt>
          <cx:pt idx="5290">2004</cx:pt>
          <cx:pt idx="5291">2004</cx:pt>
          <cx:pt idx="5292">2004</cx:pt>
          <cx:pt idx="5293">2004</cx:pt>
          <cx:pt idx="5294">2004</cx:pt>
          <cx:pt idx="5295">2004</cx:pt>
          <cx:pt idx="5296">2004</cx:pt>
          <cx:pt idx="5297">2004</cx:pt>
          <cx:pt idx="5298">2004</cx:pt>
          <cx:pt idx="5299">2004</cx:pt>
          <cx:pt idx="5300">2004</cx:pt>
          <cx:pt idx="5301">2004</cx:pt>
          <cx:pt idx="5302">2004</cx:pt>
          <cx:pt idx="5303">2004</cx:pt>
          <cx:pt idx="5304">2004</cx:pt>
          <cx:pt idx="5305">2004</cx:pt>
          <cx:pt idx="5306">2004</cx:pt>
          <cx:pt idx="5307">2004</cx:pt>
          <cx:pt idx="5308">2004</cx:pt>
          <cx:pt idx="5309">2004</cx:pt>
          <cx:pt idx="5310">2004</cx:pt>
          <cx:pt idx="5311">2004</cx:pt>
          <cx:pt idx="5312">2004</cx:pt>
          <cx:pt idx="5313">2004</cx:pt>
          <cx:pt idx="5314">2004</cx:pt>
          <cx:pt idx="5315">2004</cx:pt>
          <cx:pt idx="5316">2004</cx:pt>
          <cx:pt idx="5317">2004</cx:pt>
          <cx:pt idx="5318">2004</cx:pt>
          <cx:pt idx="5319">2004</cx:pt>
          <cx:pt idx="5320">2004</cx:pt>
          <cx:pt idx="5321">2004</cx:pt>
          <cx:pt idx="5322">2004</cx:pt>
          <cx:pt idx="5323">2004</cx:pt>
          <cx:pt idx="5324">2004</cx:pt>
          <cx:pt idx="5325">2004</cx:pt>
          <cx:pt idx="5326">2004</cx:pt>
          <cx:pt idx="5327">2004</cx:pt>
          <cx:pt idx="5328">2004</cx:pt>
          <cx:pt idx="5329">2004</cx:pt>
          <cx:pt idx="5330">2004</cx:pt>
          <cx:pt idx="5331">2004</cx:pt>
          <cx:pt idx="5332">2004</cx:pt>
          <cx:pt idx="5333">2004</cx:pt>
          <cx:pt idx="5334">2004</cx:pt>
          <cx:pt idx="5335">2004</cx:pt>
          <cx:pt idx="5336">2004</cx:pt>
          <cx:pt idx="5337">2004</cx:pt>
          <cx:pt idx="5338">2004</cx:pt>
          <cx:pt idx="5339">2004</cx:pt>
          <cx:pt idx="5340">2004</cx:pt>
          <cx:pt idx="5341">2004</cx:pt>
          <cx:pt idx="5342">2004</cx:pt>
          <cx:pt idx="5343">2004</cx:pt>
          <cx:pt idx="5344">2004</cx:pt>
          <cx:pt idx="5345">2004</cx:pt>
          <cx:pt idx="5346">2004</cx:pt>
          <cx:pt idx="5347">2004</cx:pt>
          <cx:pt idx="5348">2004</cx:pt>
          <cx:pt idx="5349">2004</cx:pt>
          <cx:pt idx="5350">2004</cx:pt>
          <cx:pt idx="5351">2004</cx:pt>
          <cx:pt idx="5352">2004</cx:pt>
          <cx:pt idx="5353">2004</cx:pt>
          <cx:pt idx="5354">2004</cx:pt>
          <cx:pt idx="5355">2004</cx:pt>
          <cx:pt idx="5356">2004</cx:pt>
          <cx:pt idx="5357">2004</cx:pt>
          <cx:pt idx="5358">2004</cx:pt>
          <cx:pt idx="5359">2004</cx:pt>
          <cx:pt idx="5360">2004</cx:pt>
          <cx:pt idx="5361">2004</cx:pt>
          <cx:pt idx="5362">2004</cx:pt>
          <cx:pt idx="5363">2004</cx:pt>
          <cx:pt idx="5364">2004</cx:pt>
          <cx:pt idx="5365">2004</cx:pt>
          <cx:pt idx="5366">2004</cx:pt>
          <cx:pt idx="5367">2004</cx:pt>
          <cx:pt idx="5368">2004</cx:pt>
          <cx:pt idx="5369">2004</cx:pt>
          <cx:pt idx="5370">2004</cx:pt>
          <cx:pt idx="5371">2004</cx:pt>
          <cx:pt idx="5372">2004</cx:pt>
          <cx:pt idx="5373">2004</cx:pt>
          <cx:pt idx="5374">2004</cx:pt>
          <cx:pt idx="5375">2004</cx:pt>
          <cx:pt idx="5376">2004</cx:pt>
          <cx:pt idx="5377">2004</cx:pt>
          <cx:pt idx="5378">2004</cx:pt>
          <cx:pt idx="5379">2004</cx:pt>
          <cx:pt idx="5380">2004</cx:pt>
          <cx:pt idx="5381">2004</cx:pt>
          <cx:pt idx="5382">2004</cx:pt>
          <cx:pt idx="5383">2004</cx:pt>
          <cx:pt idx="5384">2004</cx:pt>
          <cx:pt idx="5385">2004</cx:pt>
          <cx:pt idx="5386">2004</cx:pt>
          <cx:pt idx="5387">2004</cx:pt>
          <cx:pt idx="5388">2004</cx:pt>
          <cx:pt idx="5389">2004</cx:pt>
          <cx:pt idx="5390">2004</cx:pt>
          <cx:pt idx="5391">2004</cx:pt>
          <cx:pt idx="5392">2004</cx:pt>
          <cx:pt idx="5393">2004</cx:pt>
          <cx:pt idx="5394">2004</cx:pt>
          <cx:pt idx="5395">2004</cx:pt>
          <cx:pt idx="5396">2004</cx:pt>
          <cx:pt idx="5397">2004</cx:pt>
          <cx:pt idx="5398">2004</cx:pt>
          <cx:pt idx="5399">2004</cx:pt>
          <cx:pt idx="5400">2004</cx:pt>
          <cx:pt idx="5401">2004</cx:pt>
          <cx:pt idx="5402">2004</cx:pt>
          <cx:pt idx="5403">2004</cx:pt>
          <cx:pt idx="5404">2004</cx:pt>
          <cx:pt idx="5405">2004</cx:pt>
          <cx:pt idx="5406">2004</cx:pt>
          <cx:pt idx="5407">2004</cx:pt>
          <cx:pt idx="5408">2004</cx:pt>
          <cx:pt idx="5409">2004</cx:pt>
          <cx:pt idx="5410">2004</cx:pt>
          <cx:pt idx="5411">2004</cx:pt>
          <cx:pt idx="5412">2004</cx:pt>
          <cx:pt idx="5413">2004</cx:pt>
          <cx:pt idx="5414">2004</cx:pt>
          <cx:pt idx="5415">2004</cx:pt>
          <cx:pt idx="5416">2004</cx:pt>
          <cx:pt idx="5417">2004</cx:pt>
          <cx:pt idx="5418">2004</cx:pt>
          <cx:pt idx="5419">2004</cx:pt>
          <cx:pt idx="5420">2004</cx:pt>
          <cx:pt idx="5421">2004</cx:pt>
          <cx:pt idx="5422">2004</cx:pt>
          <cx:pt idx="5423">2004</cx:pt>
          <cx:pt idx="5424">2004</cx:pt>
          <cx:pt idx="5425">2004</cx:pt>
          <cx:pt idx="5426">2004</cx:pt>
          <cx:pt idx="5427">2004</cx:pt>
          <cx:pt idx="5428">2004</cx:pt>
          <cx:pt idx="5429">2004</cx:pt>
          <cx:pt idx="5430">2004</cx:pt>
          <cx:pt idx="5431">2004</cx:pt>
          <cx:pt idx="5432">2004</cx:pt>
          <cx:pt idx="5433">2004</cx:pt>
          <cx:pt idx="5434">2004</cx:pt>
          <cx:pt idx="5435">2004</cx:pt>
          <cx:pt idx="5436">2004</cx:pt>
          <cx:pt idx="5437">2004</cx:pt>
          <cx:pt idx="5438">2004</cx:pt>
          <cx:pt idx="5439">2004</cx:pt>
          <cx:pt idx="5440">2004</cx:pt>
          <cx:pt idx="5441">2004</cx:pt>
          <cx:pt idx="5442">2004</cx:pt>
          <cx:pt idx="5443">2004</cx:pt>
          <cx:pt idx="5444">2004</cx:pt>
          <cx:pt idx="5445">2004</cx:pt>
          <cx:pt idx="5446">2004</cx:pt>
          <cx:pt idx="5447">2004</cx:pt>
          <cx:pt idx="5448">2004</cx:pt>
          <cx:pt idx="5449">2004</cx:pt>
          <cx:pt idx="5450">2004</cx:pt>
          <cx:pt idx="5451">2004</cx:pt>
          <cx:pt idx="5452">2004</cx:pt>
          <cx:pt idx="5453">2004</cx:pt>
          <cx:pt idx="5454">2004</cx:pt>
          <cx:pt idx="5455">2004</cx:pt>
          <cx:pt idx="5456">2004</cx:pt>
          <cx:pt idx="5457">2004</cx:pt>
          <cx:pt idx="5458">2004</cx:pt>
          <cx:pt idx="5459">2004</cx:pt>
          <cx:pt idx="5460">2004</cx:pt>
          <cx:pt idx="5461">2004</cx:pt>
          <cx:pt idx="5462">2004</cx:pt>
          <cx:pt idx="5463">2004</cx:pt>
          <cx:pt idx="5464">2004</cx:pt>
          <cx:pt idx="5465">2004</cx:pt>
          <cx:pt idx="5466">2004</cx:pt>
          <cx:pt idx="5467">2004</cx:pt>
          <cx:pt idx="5468">2004</cx:pt>
          <cx:pt idx="5469">2004</cx:pt>
          <cx:pt idx="5470">2004</cx:pt>
          <cx:pt idx="5471">2004</cx:pt>
          <cx:pt idx="5472">2004</cx:pt>
          <cx:pt idx="5473">2004</cx:pt>
          <cx:pt idx="5474">2004</cx:pt>
          <cx:pt idx="5475">2004</cx:pt>
          <cx:pt idx="5476">2004</cx:pt>
          <cx:pt idx="5477">2004</cx:pt>
          <cx:pt idx="5478">2004</cx:pt>
          <cx:pt idx="5479">2004</cx:pt>
          <cx:pt idx="5480">2004</cx:pt>
          <cx:pt idx="5481">2004</cx:pt>
          <cx:pt idx="5482">2004</cx:pt>
          <cx:pt idx="5483">2004</cx:pt>
          <cx:pt idx="5484">2004</cx:pt>
          <cx:pt idx="5485">2004</cx:pt>
          <cx:pt idx="5486">2004</cx:pt>
          <cx:pt idx="5487">2004</cx:pt>
          <cx:pt idx="5488">2004</cx:pt>
          <cx:pt idx="5489">2004</cx:pt>
          <cx:pt idx="5490">2004</cx:pt>
          <cx:pt idx="5491">2004</cx:pt>
          <cx:pt idx="5492">2004</cx:pt>
          <cx:pt idx="5493">2004</cx:pt>
          <cx:pt idx="5494">2004</cx:pt>
          <cx:pt idx="5495">2004</cx:pt>
          <cx:pt idx="5496">2004</cx:pt>
          <cx:pt idx="5497">2004</cx:pt>
          <cx:pt idx="5498">2004</cx:pt>
          <cx:pt idx="5499">2004</cx:pt>
          <cx:pt idx="5500">2004</cx:pt>
          <cx:pt idx="5501">2004</cx:pt>
          <cx:pt idx="5502">2004</cx:pt>
          <cx:pt idx="5503">2004</cx:pt>
          <cx:pt idx="5504">2004</cx:pt>
          <cx:pt idx="5505">2004</cx:pt>
          <cx:pt idx="5506">2004</cx:pt>
          <cx:pt idx="5507">2004</cx:pt>
          <cx:pt idx="5508">2004</cx:pt>
          <cx:pt idx="5509">2004</cx:pt>
          <cx:pt idx="5510">2004</cx:pt>
          <cx:pt idx="5511">2004</cx:pt>
          <cx:pt idx="5512">2004</cx:pt>
          <cx:pt idx="5513">2004</cx:pt>
          <cx:pt idx="5514">2004</cx:pt>
          <cx:pt idx="5515">2004</cx:pt>
          <cx:pt idx="5516">2004</cx:pt>
          <cx:pt idx="5517">2004</cx:pt>
          <cx:pt idx="5518">2004</cx:pt>
          <cx:pt idx="5519">2004</cx:pt>
          <cx:pt idx="5520">2004</cx:pt>
          <cx:pt idx="5521">2004</cx:pt>
          <cx:pt idx="5522">2004</cx:pt>
          <cx:pt idx="5523">2004</cx:pt>
          <cx:pt idx="5524">2004</cx:pt>
          <cx:pt idx="5525">2004</cx:pt>
          <cx:pt idx="5526">2004</cx:pt>
          <cx:pt idx="5527">2004</cx:pt>
          <cx:pt idx="5528">2004</cx:pt>
          <cx:pt idx="5529">2004</cx:pt>
          <cx:pt idx="5530">2004</cx:pt>
          <cx:pt idx="5531">2004</cx:pt>
          <cx:pt idx="5532">2004</cx:pt>
          <cx:pt idx="5533">2004</cx:pt>
          <cx:pt idx="5534">2004</cx:pt>
          <cx:pt idx="5535">2004</cx:pt>
          <cx:pt idx="5536">2004</cx:pt>
          <cx:pt idx="5537">2004</cx:pt>
          <cx:pt idx="5538">2004</cx:pt>
          <cx:pt idx="5539">2004</cx:pt>
          <cx:pt idx="5540">2004</cx:pt>
          <cx:pt idx="5541">2004</cx:pt>
          <cx:pt idx="5542">2004</cx:pt>
          <cx:pt idx="5543">2004</cx:pt>
          <cx:pt idx="5544">2004</cx:pt>
          <cx:pt idx="5545">2004</cx:pt>
          <cx:pt idx="5546">2004</cx:pt>
          <cx:pt idx="5547">2004</cx:pt>
          <cx:pt idx="5548">2004</cx:pt>
          <cx:pt idx="5549">2004</cx:pt>
          <cx:pt idx="5550">2004</cx:pt>
          <cx:pt idx="5551">2004</cx:pt>
          <cx:pt idx="5552">2004</cx:pt>
          <cx:pt idx="5553">2004</cx:pt>
          <cx:pt idx="5554">2004</cx:pt>
          <cx:pt idx="5555">2004</cx:pt>
          <cx:pt idx="5556">2004</cx:pt>
          <cx:pt idx="5557">2004</cx:pt>
          <cx:pt idx="5558">2004</cx:pt>
          <cx:pt idx="5559">2004</cx:pt>
          <cx:pt idx="5560">2004</cx:pt>
          <cx:pt idx="5561">2004</cx:pt>
          <cx:pt idx="5562">2004</cx:pt>
          <cx:pt idx="5563">2004</cx:pt>
          <cx:pt idx="5564">2004</cx:pt>
          <cx:pt idx="5565">2004</cx:pt>
          <cx:pt idx="5566">2004</cx:pt>
          <cx:pt idx="5567">2004</cx:pt>
          <cx:pt idx="5568">2004</cx:pt>
          <cx:pt idx="5569">2004</cx:pt>
          <cx:pt idx="5570">2004</cx:pt>
          <cx:pt idx="5571">2004</cx:pt>
          <cx:pt idx="5572">2004</cx:pt>
          <cx:pt idx="5573">2004</cx:pt>
          <cx:pt idx="5574">2004</cx:pt>
          <cx:pt idx="5575">2004</cx:pt>
          <cx:pt idx="5576">2004</cx:pt>
          <cx:pt idx="5577">2004</cx:pt>
          <cx:pt idx="5578">2004</cx:pt>
          <cx:pt idx="5579">2004</cx:pt>
          <cx:pt idx="5580">2004</cx:pt>
          <cx:pt idx="5581">2004</cx:pt>
          <cx:pt idx="5582">2004</cx:pt>
          <cx:pt idx="5583">2004</cx:pt>
          <cx:pt idx="5584">2004</cx:pt>
          <cx:pt idx="5585">2004</cx:pt>
          <cx:pt idx="5586">2004</cx:pt>
          <cx:pt idx="5587">2004</cx:pt>
          <cx:pt idx="5588">2004</cx:pt>
          <cx:pt idx="5589">2004</cx:pt>
          <cx:pt idx="5590">2004</cx:pt>
          <cx:pt idx="5591">2004</cx:pt>
          <cx:pt idx="5592">2004</cx:pt>
          <cx:pt idx="5593">2004</cx:pt>
          <cx:pt idx="5594">2004</cx:pt>
          <cx:pt idx="5595">2004</cx:pt>
          <cx:pt idx="5596">2004</cx:pt>
          <cx:pt idx="5597">2004</cx:pt>
          <cx:pt idx="5598">2004</cx:pt>
          <cx:pt idx="5599">2004</cx:pt>
          <cx:pt idx="5600">2004</cx:pt>
          <cx:pt idx="5601">2004</cx:pt>
          <cx:pt idx="5602">2004</cx:pt>
          <cx:pt idx="5603">2004</cx:pt>
          <cx:pt idx="5604">2004</cx:pt>
          <cx:pt idx="5605">2004</cx:pt>
          <cx:pt idx="5606">2004</cx:pt>
          <cx:pt idx="5607">2004</cx:pt>
          <cx:pt idx="5608">2004</cx:pt>
          <cx:pt idx="5609">2004</cx:pt>
          <cx:pt idx="5610">2004</cx:pt>
          <cx:pt idx="5611">2004</cx:pt>
          <cx:pt idx="5612">2004</cx:pt>
          <cx:pt idx="5613">2004</cx:pt>
          <cx:pt idx="5614">2004</cx:pt>
          <cx:pt idx="5615">2004</cx:pt>
          <cx:pt idx="5616">2004</cx:pt>
          <cx:pt idx="5617">2004</cx:pt>
          <cx:pt idx="5618">2004</cx:pt>
          <cx:pt idx="5619">2004</cx:pt>
          <cx:pt idx="5620">2004</cx:pt>
          <cx:pt idx="5621">2004</cx:pt>
          <cx:pt idx="5622">2004</cx:pt>
          <cx:pt idx="5623">2004</cx:pt>
          <cx:pt idx="5624">2004</cx:pt>
          <cx:pt idx="5625">2004</cx:pt>
          <cx:pt idx="5626">2004</cx:pt>
          <cx:pt idx="5627">2004</cx:pt>
          <cx:pt idx="5628">2004</cx:pt>
          <cx:pt idx="5629">2004</cx:pt>
          <cx:pt idx="5630">2004</cx:pt>
          <cx:pt idx="5631">2004</cx:pt>
          <cx:pt idx="5632">2004</cx:pt>
          <cx:pt idx="5633">2004</cx:pt>
          <cx:pt idx="5634">2004</cx:pt>
          <cx:pt idx="5635">2004</cx:pt>
          <cx:pt idx="5636">2004</cx:pt>
          <cx:pt idx="5637">2004</cx:pt>
          <cx:pt idx="5638">2004</cx:pt>
          <cx:pt idx="5639">2004</cx:pt>
          <cx:pt idx="5640">2004</cx:pt>
          <cx:pt idx="5641">2004</cx:pt>
          <cx:pt idx="5642">2004</cx:pt>
          <cx:pt idx="5643">2004</cx:pt>
          <cx:pt idx="5644">2004</cx:pt>
          <cx:pt idx="5645">2004</cx:pt>
          <cx:pt idx="5646">2004</cx:pt>
          <cx:pt idx="5647">2004</cx:pt>
          <cx:pt idx="5648">2004</cx:pt>
          <cx:pt idx="5649">2004</cx:pt>
          <cx:pt idx="5650">2004</cx:pt>
          <cx:pt idx="5651">2004</cx:pt>
          <cx:pt idx="5652">2004</cx:pt>
          <cx:pt idx="5653">2004</cx:pt>
          <cx:pt idx="5654">2004</cx:pt>
          <cx:pt idx="5655">2004</cx:pt>
          <cx:pt idx="5656">2004</cx:pt>
          <cx:pt idx="5657">2004</cx:pt>
          <cx:pt idx="5658">2004</cx:pt>
          <cx:pt idx="5659">2004</cx:pt>
          <cx:pt idx="5660">2004</cx:pt>
          <cx:pt idx="5661">2004</cx:pt>
          <cx:pt idx="5662">2004</cx:pt>
          <cx:pt idx="5663">2004</cx:pt>
          <cx:pt idx="5664">2004</cx:pt>
          <cx:pt idx="5665">2004</cx:pt>
          <cx:pt idx="5666">2004</cx:pt>
          <cx:pt idx="5667">2004</cx:pt>
          <cx:pt idx="5668">2004</cx:pt>
          <cx:pt idx="5669">2004</cx:pt>
          <cx:pt idx="5670">2004</cx:pt>
          <cx:pt idx="5671">2004</cx:pt>
          <cx:pt idx="5672">2004</cx:pt>
          <cx:pt idx="5673">2004</cx:pt>
          <cx:pt idx="5674">2004</cx:pt>
          <cx:pt idx="5675">2004</cx:pt>
          <cx:pt idx="5676">2004</cx:pt>
          <cx:pt idx="5677">2004</cx:pt>
          <cx:pt idx="5678">2004</cx:pt>
          <cx:pt idx="5679">2004</cx:pt>
          <cx:pt idx="5680">2004</cx:pt>
          <cx:pt idx="5681">2004</cx:pt>
          <cx:pt idx="5682">2004</cx:pt>
          <cx:pt idx="5683">2004</cx:pt>
          <cx:pt idx="5684">2004</cx:pt>
          <cx:pt idx="5685">2004</cx:pt>
          <cx:pt idx="5686">2004</cx:pt>
          <cx:pt idx="5687">2004</cx:pt>
          <cx:pt idx="5688">2004</cx:pt>
          <cx:pt idx="5689">2004</cx:pt>
          <cx:pt idx="5690">2004</cx:pt>
          <cx:pt idx="5691">2004</cx:pt>
          <cx:pt idx="5692">2004</cx:pt>
          <cx:pt idx="5693">2004</cx:pt>
          <cx:pt idx="5694">2004</cx:pt>
          <cx:pt idx="5695">2004</cx:pt>
          <cx:pt idx="5696">2004</cx:pt>
          <cx:pt idx="5697">2004</cx:pt>
          <cx:pt idx="5698">2004</cx:pt>
          <cx:pt idx="5699">2004</cx:pt>
          <cx:pt idx="5700">2004</cx:pt>
          <cx:pt idx="5701">2004</cx:pt>
          <cx:pt idx="5702">2004</cx:pt>
          <cx:pt idx="5703">2004</cx:pt>
          <cx:pt idx="5704">2004</cx:pt>
          <cx:pt idx="5705">2004</cx:pt>
          <cx:pt idx="5706">2004</cx:pt>
          <cx:pt idx="5707">2004</cx:pt>
          <cx:pt idx="5708">2004</cx:pt>
          <cx:pt idx="5709">2004</cx:pt>
          <cx:pt idx="5710">2004</cx:pt>
          <cx:pt idx="5711">2004</cx:pt>
          <cx:pt idx="5712">2004</cx:pt>
          <cx:pt idx="5713">2004</cx:pt>
          <cx:pt idx="5714">2004</cx:pt>
          <cx:pt idx="5715">2004</cx:pt>
          <cx:pt idx="5716">2004</cx:pt>
          <cx:pt idx="5717">2004</cx:pt>
          <cx:pt idx="5718">2004</cx:pt>
          <cx:pt idx="5719">2004</cx:pt>
          <cx:pt idx="5720">2004</cx:pt>
          <cx:pt idx="5721">2004</cx:pt>
          <cx:pt idx="5722">2004</cx:pt>
          <cx:pt idx="5723">2004</cx:pt>
          <cx:pt idx="5724">2004</cx:pt>
          <cx:pt idx="5725">2004</cx:pt>
          <cx:pt idx="5726">2004</cx:pt>
          <cx:pt idx="5727">2004</cx:pt>
          <cx:pt idx="5728">2004</cx:pt>
          <cx:pt idx="5729">2004</cx:pt>
          <cx:pt idx="5730">2004</cx:pt>
          <cx:pt idx="5731">2004</cx:pt>
          <cx:pt idx="5732">2004</cx:pt>
          <cx:pt idx="5733">2004</cx:pt>
          <cx:pt idx="5734">2004</cx:pt>
          <cx:pt idx="5735">2004</cx:pt>
          <cx:pt idx="5736">2004</cx:pt>
          <cx:pt idx="5737">2004</cx:pt>
          <cx:pt idx="5738">2004</cx:pt>
          <cx:pt idx="5739">2004</cx:pt>
          <cx:pt idx="5740">2004</cx:pt>
          <cx:pt idx="5741">2004</cx:pt>
          <cx:pt idx="5742">2004</cx:pt>
          <cx:pt idx="5743">2004</cx:pt>
          <cx:pt idx="5744">2004</cx:pt>
          <cx:pt idx="5745">2004</cx:pt>
          <cx:pt idx="5746">2004</cx:pt>
          <cx:pt idx="5747">2004</cx:pt>
          <cx:pt idx="5748">2004</cx:pt>
          <cx:pt idx="5749">2004</cx:pt>
          <cx:pt idx="5750">2004</cx:pt>
          <cx:pt idx="5751">2004</cx:pt>
          <cx:pt idx="5752">2004</cx:pt>
          <cx:pt idx="5753">2004</cx:pt>
          <cx:pt idx="5754">2004</cx:pt>
          <cx:pt idx="5755">2004</cx:pt>
          <cx:pt idx="5756">2004</cx:pt>
          <cx:pt idx="5757">2004</cx:pt>
          <cx:pt idx="5758">2004</cx:pt>
          <cx:pt idx="5759">2004</cx:pt>
          <cx:pt idx="5760">2004</cx:pt>
          <cx:pt idx="5761">2004</cx:pt>
          <cx:pt idx="5762">2004</cx:pt>
          <cx:pt idx="5763">2004</cx:pt>
          <cx:pt idx="5764">2004</cx:pt>
          <cx:pt idx="5765">2004</cx:pt>
          <cx:pt idx="5766">2004</cx:pt>
          <cx:pt idx="5767">2004</cx:pt>
          <cx:pt idx="5768">2004</cx:pt>
          <cx:pt idx="5769">2004</cx:pt>
          <cx:pt idx="5770">2004</cx:pt>
          <cx:pt idx="5771">2004</cx:pt>
          <cx:pt idx="5772">2004</cx:pt>
          <cx:pt idx="5773">2004</cx:pt>
          <cx:pt idx="5774">2004</cx:pt>
          <cx:pt idx="5775">2004</cx:pt>
          <cx:pt idx="5776">2004</cx:pt>
          <cx:pt idx="5777">2004</cx:pt>
          <cx:pt idx="5778">2004</cx:pt>
          <cx:pt idx="5779">2004</cx:pt>
          <cx:pt idx="5780">2004</cx:pt>
          <cx:pt idx="5781">2004</cx:pt>
          <cx:pt idx="5782">2004</cx:pt>
          <cx:pt idx="5783">2004</cx:pt>
          <cx:pt idx="5784">2004</cx:pt>
          <cx:pt idx="5785">2004</cx:pt>
          <cx:pt idx="5786">2004</cx:pt>
          <cx:pt idx="5787">2004</cx:pt>
          <cx:pt idx="5788">2004</cx:pt>
          <cx:pt idx="5789">2004</cx:pt>
          <cx:pt idx="5790">2004</cx:pt>
          <cx:pt idx="5791">2004</cx:pt>
          <cx:pt idx="5792">2004</cx:pt>
          <cx:pt idx="5793">2004</cx:pt>
          <cx:pt idx="5794">2004</cx:pt>
          <cx:pt idx="5795">2004</cx:pt>
          <cx:pt idx="5796">2004</cx:pt>
          <cx:pt idx="5797">2004</cx:pt>
          <cx:pt idx="5798">2004</cx:pt>
          <cx:pt idx="5799">2004</cx:pt>
          <cx:pt idx="5800">2004</cx:pt>
          <cx:pt idx="5801">2004</cx:pt>
          <cx:pt idx="5802">2004</cx:pt>
          <cx:pt idx="5803">2004</cx:pt>
          <cx:pt idx="5804">2004</cx:pt>
          <cx:pt idx="5805">2004</cx:pt>
          <cx:pt idx="5806">2004</cx:pt>
          <cx:pt idx="5807">2004</cx:pt>
          <cx:pt idx="5808">2004</cx:pt>
          <cx:pt idx="5809">2004</cx:pt>
          <cx:pt idx="5810">2004</cx:pt>
          <cx:pt idx="5811">2004</cx:pt>
          <cx:pt idx="5812">2004</cx:pt>
          <cx:pt idx="5813">2004</cx:pt>
          <cx:pt idx="5814">2004</cx:pt>
          <cx:pt idx="5815">2004</cx:pt>
          <cx:pt idx="5816">2004</cx:pt>
          <cx:pt idx="5817">2004</cx:pt>
          <cx:pt idx="5818">2004</cx:pt>
          <cx:pt idx="5819">2004</cx:pt>
          <cx:pt idx="5820">2004</cx:pt>
          <cx:pt idx="5821">2004</cx:pt>
          <cx:pt idx="5822">2004</cx:pt>
          <cx:pt idx="5823">2004</cx:pt>
          <cx:pt idx="5824">2004</cx:pt>
          <cx:pt idx="5825">2004</cx:pt>
          <cx:pt idx="5826">2004</cx:pt>
          <cx:pt idx="5827">2004</cx:pt>
          <cx:pt idx="5828">2004</cx:pt>
          <cx:pt idx="5829">2004</cx:pt>
          <cx:pt idx="5830">2004</cx:pt>
          <cx:pt idx="5831">2004</cx:pt>
          <cx:pt idx="5832">2004</cx:pt>
          <cx:pt idx="5833">2004</cx:pt>
          <cx:pt idx="5834">2004</cx:pt>
          <cx:pt idx="5835">2004</cx:pt>
          <cx:pt idx="5836">2004</cx:pt>
          <cx:pt idx="5837">2004</cx:pt>
          <cx:pt idx="5838">2004</cx:pt>
          <cx:pt idx="5839">2004</cx:pt>
          <cx:pt idx="5840">2004</cx:pt>
          <cx:pt idx="5841">2004</cx:pt>
          <cx:pt idx="5842">2004</cx:pt>
          <cx:pt idx="5843">2004</cx:pt>
          <cx:pt idx="5844">2004</cx:pt>
          <cx:pt idx="5845">2004</cx:pt>
          <cx:pt idx="5846">2004</cx:pt>
          <cx:pt idx="5847">2004</cx:pt>
          <cx:pt idx="5848">2004</cx:pt>
          <cx:pt idx="5849">2004</cx:pt>
          <cx:pt idx="5850">2004</cx:pt>
          <cx:pt idx="5851">2004</cx:pt>
          <cx:pt idx="5852">2004</cx:pt>
          <cx:pt idx="5853">2004</cx:pt>
          <cx:pt idx="5854">2004</cx:pt>
          <cx:pt idx="5855">2004</cx:pt>
          <cx:pt idx="5856">2004</cx:pt>
          <cx:pt idx="5857">2004</cx:pt>
          <cx:pt idx="5858">2004</cx:pt>
          <cx:pt idx="5859">2004</cx:pt>
          <cx:pt idx="5860">2004</cx:pt>
          <cx:pt idx="5861">2004</cx:pt>
          <cx:pt idx="5862">2004</cx:pt>
          <cx:pt idx="5863">2004</cx:pt>
          <cx:pt idx="5864">2004</cx:pt>
          <cx:pt idx="5865">2004</cx:pt>
          <cx:pt idx="5866">2004</cx:pt>
          <cx:pt idx="5867">2004</cx:pt>
          <cx:pt idx="5868">2004</cx:pt>
          <cx:pt idx="5869">2004</cx:pt>
          <cx:pt idx="5870">2004</cx:pt>
          <cx:pt idx="5871">2004</cx:pt>
          <cx:pt idx="5872">2004</cx:pt>
          <cx:pt idx="5873">2004</cx:pt>
          <cx:pt idx="5874">2004</cx:pt>
          <cx:pt idx="5875">2004</cx:pt>
          <cx:pt idx="5876">2004</cx:pt>
          <cx:pt idx="5877">2004</cx:pt>
          <cx:pt idx="5878">2004</cx:pt>
          <cx:pt idx="5879">2004</cx:pt>
          <cx:pt idx="5880">2004</cx:pt>
          <cx:pt idx="5881">2004</cx:pt>
          <cx:pt idx="5882">2004</cx:pt>
          <cx:pt idx="5883">2004</cx:pt>
          <cx:pt idx="5884">2004</cx:pt>
          <cx:pt idx="5885">2004</cx:pt>
          <cx:pt idx="5886">2004</cx:pt>
          <cx:pt idx="5887">2004</cx:pt>
          <cx:pt idx="5888">2004</cx:pt>
          <cx:pt idx="5889">2004</cx:pt>
          <cx:pt idx="5890">2004</cx:pt>
          <cx:pt idx="5891">2004</cx:pt>
          <cx:pt idx="5892">2004</cx:pt>
          <cx:pt idx="5893">2004</cx:pt>
          <cx:pt idx="5894">2004</cx:pt>
          <cx:pt idx="5895">2004</cx:pt>
          <cx:pt idx="5896">2004</cx:pt>
          <cx:pt idx="5897">2004</cx:pt>
          <cx:pt idx="5898">2004</cx:pt>
          <cx:pt idx="5899">2004</cx:pt>
          <cx:pt idx="5900">2004</cx:pt>
          <cx:pt idx="5901">2004</cx:pt>
          <cx:pt idx="5902">2004</cx:pt>
          <cx:pt idx="5903">2004</cx:pt>
          <cx:pt idx="5904">2004</cx:pt>
          <cx:pt idx="5905">2004</cx:pt>
          <cx:pt idx="5906">2004</cx:pt>
          <cx:pt idx="5907">2004</cx:pt>
          <cx:pt idx="5908">2004</cx:pt>
          <cx:pt idx="5909">2004</cx:pt>
          <cx:pt idx="5910">2004</cx:pt>
          <cx:pt idx="5911">2004</cx:pt>
          <cx:pt idx="5912">2004</cx:pt>
          <cx:pt idx="5913">2004</cx:pt>
          <cx:pt idx="5914">2004</cx:pt>
          <cx:pt idx="5915">2004</cx:pt>
          <cx:pt idx="5916">2004</cx:pt>
          <cx:pt idx="5917">2004</cx:pt>
          <cx:pt idx="5918">2004</cx:pt>
          <cx:pt idx="5919">2004</cx:pt>
          <cx:pt idx="5920">2004</cx:pt>
          <cx:pt idx="5921">2004</cx:pt>
          <cx:pt idx="5922">2004</cx:pt>
          <cx:pt idx="5923">2004</cx:pt>
          <cx:pt idx="5924">2004</cx:pt>
          <cx:pt idx="5925">2004</cx:pt>
          <cx:pt idx="5926">2004</cx:pt>
          <cx:pt idx="5927">2004</cx:pt>
          <cx:pt idx="5928">2004</cx:pt>
          <cx:pt idx="5929">2004</cx:pt>
          <cx:pt idx="5930">2004</cx:pt>
          <cx:pt idx="5931">2004</cx:pt>
          <cx:pt idx="5932">2004</cx:pt>
          <cx:pt idx="5933">2004</cx:pt>
          <cx:pt idx="5934">2004</cx:pt>
          <cx:pt idx="5935">2004</cx:pt>
          <cx:pt idx="5936">2004</cx:pt>
          <cx:pt idx="5937">2004</cx:pt>
          <cx:pt idx="5938">2004</cx:pt>
          <cx:pt idx="5939">2004</cx:pt>
          <cx:pt idx="5940">2004</cx:pt>
          <cx:pt idx="5941">2004</cx:pt>
          <cx:pt idx="5942">2004</cx:pt>
          <cx:pt idx="5943">2004</cx:pt>
          <cx:pt idx="5944">2004</cx:pt>
          <cx:pt idx="5945">2004</cx:pt>
          <cx:pt idx="5946">2004</cx:pt>
          <cx:pt idx="5947">2004</cx:pt>
          <cx:pt idx="5948">2004</cx:pt>
          <cx:pt idx="5949">2004</cx:pt>
          <cx:pt idx="5950">2004</cx:pt>
          <cx:pt idx="5951">2004</cx:pt>
          <cx:pt idx="5952">2004</cx:pt>
          <cx:pt idx="5953">2004</cx:pt>
          <cx:pt idx="5954">2004</cx:pt>
          <cx:pt idx="5955">2004</cx:pt>
          <cx:pt idx="5956">2004</cx:pt>
          <cx:pt idx="5957">2004</cx:pt>
          <cx:pt idx="5958">2004</cx:pt>
          <cx:pt idx="5959">2004</cx:pt>
          <cx:pt idx="5960">2004</cx:pt>
          <cx:pt idx="5961">2004</cx:pt>
          <cx:pt idx="5962">2004</cx:pt>
          <cx:pt idx="5963">2004</cx:pt>
          <cx:pt idx="5964">2004</cx:pt>
          <cx:pt idx="5965">2004</cx:pt>
          <cx:pt idx="5966">2004</cx:pt>
          <cx:pt idx="5967">2004</cx:pt>
          <cx:pt idx="5968">2004</cx:pt>
          <cx:pt idx="5969">2004</cx:pt>
          <cx:pt idx="5970">2004</cx:pt>
          <cx:pt idx="5971">2004</cx:pt>
          <cx:pt idx="5972">2004</cx:pt>
          <cx:pt idx="5973">2004</cx:pt>
          <cx:pt idx="5974">2004</cx:pt>
          <cx:pt idx="5975">2004</cx:pt>
          <cx:pt idx="5976">2004</cx:pt>
          <cx:pt idx="5977">2004</cx:pt>
          <cx:pt idx="5978">2004</cx:pt>
          <cx:pt idx="5979">2004</cx:pt>
          <cx:pt idx="5980">2004</cx:pt>
          <cx:pt idx="5981">2004</cx:pt>
          <cx:pt idx="5982">2004</cx:pt>
          <cx:pt idx="5983">2004</cx:pt>
          <cx:pt idx="5984">2004</cx:pt>
          <cx:pt idx="5985">2004</cx:pt>
          <cx:pt idx="5986">2004</cx:pt>
          <cx:pt idx="5987">2004</cx:pt>
          <cx:pt idx="5988">2004</cx:pt>
          <cx:pt idx="5989">2004</cx:pt>
          <cx:pt idx="5990">2004</cx:pt>
          <cx:pt idx="5991">2004</cx:pt>
          <cx:pt idx="5992">2004</cx:pt>
          <cx:pt idx="5993">2004</cx:pt>
          <cx:pt idx="5994">2004</cx:pt>
          <cx:pt idx="5995">2004</cx:pt>
          <cx:pt idx="5996">2004</cx:pt>
          <cx:pt idx="5997">2004</cx:pt>
          <cx:pt idx="5998">2004</cx:pt>
          <cx:pt idx="5999">2004</cx:pt>
          <cx:pt idx="6000">2004</cx:pt>
          <cx:pt idx="6001">2004</cx:pt>
          <cx:pt idx="6002">2004</cx:pt>
          <cx:pt idx="6003">2004</cx:pt>
          <cx:pt idx="6004">2004</cx:pt>
          <cx:pt idx="6005">2004</cx:pt>
          <cx:pt idx="6006">2004</cx:pt>
          <cx:pt idx="6007">2004</cx:pt>
          <cx:pt idx="6008">2004</cx:pt>
          <cx:pt idx="6009">2004</cx:pt>
          <cx:pt idx="6010">2004</cx:pt>
          <cx:pt idx="6011">2004</cx:pt>
          <cx:pt idx="6012">2004</cx:pt>
          <cx:pt idx="6013">2004</cx:pt>
          <cx:pt idx="6014">2004</cx:pt>
          <cx:pt idx="6015">2004</cx:pt>
          <cx:pt idx="6016">2004</cx:pt>
          <cx:pt idx="6017">2004</cx:pt>
          <cx:pt idx="6018">2004</cx:pt>
          <cx:pt idx="6019">2004</cx:pt>
          <cx:pt idx="6020">2004</cx:pt>
          <cx:pt idx="6021">2004</cx:pt>
          <cx:pt idx="6022">2004</cx:pt>
          <cx:pt idx="6023">2004</cx:pt>
          <cx:pt idx="6024">2004</cx:pt>
          <cx:pt idx="6025">2004</cx:pt>
          <cx:pt idx="6026">2004</cx:pt>
          <cx:pt idx="6027">2004</cx:pt>
          <cx:pt idx="6028">2004</cx:pt>
          <cx:pt idx="6029">2004</cx:pt>
          <cx:pt idx="6030">2004</cx:pt>
          <cx:pt idx="6031">2004</cx:pt>
          <cx:pt idx="6032">2004</cx:pt>
          <cx:pt idx="6033">2004</cx:pt>
          <cx:pt idx="6034">2004</cx:pt>
          <cx:pt idx="6035">2004</cx:pt>
          <cx:pt idx="6036">2004</cx:pt>
          <cx:pt idx="6037">2004</cx:pt>
          <cx:pt idx="6038">2004</cx:pt>
          <cx:pt idx="6039">2004</cx:pt>
          <cx:pt idx="6040">2004</cx:pt>
          <cx:pt idx="6041">2004</cx:pt>
          <cx:pt idx="6042">2004</cx:pt>
          <cx:pt idx="6043">2004</cx:pt>
          <cx:pt idx="6044">2004</cx:pt>
          <cx:pt idx="6045">2004</cx:pt>
          <cx:pt idx="6046">2004</cx:pt>
          <cx:pt idx="6047">2004</cx:pt>
          <cx:pt idx="6048">2004</cx:pt>
          <cx:pt idx="6049">2004</cx:pt>
          <cx:pt idx="6050">2004</cx:pt>
          <cx:pt idx="6051">2004</cx:pt>
          <cx:pt idx="6052">2004</cx:pt>
          <cx:pt idx="6053">2004</cx:pt>
          <cx:pt idx="6054">2004</cx:pt>
          <cx:pt idx="6055">2004</cx:pt>
          <cx:pt idx="6056">2004</cx:pt>
          <cx:pt idx="6057">2004</cx:pt>
          <cx:pt idx="6058">2004</cx:pt>
          <cx:pt idx="6059">2004</cx:pt>
          <cx:pt idx="6060">2004</cx:pt>
          <cx:pt idx="6061">2004</cx:pt>
          <cx:pt idx="6062">2004</cx:pt>
          <cx:pt idx="6063">2004</cx:pt>
          <cx:pt idx="6064">2004</cx:pt>
          <cx:pt idx="6065">2004</cx:pt>
          <cx:pt idx="6066">2004</cx:pt>
          <cx:pt idx="6067">2004</cx:pt>
          <cx:pt idx="6068">2004</cx:pt>
          <cx:pt idx="6069">2004</cx:pt>
          <cx:pt idx="6070">2004</cx:pt>
          <cx:pt idx="6071">2004</cx:pt>
          <cx:pt idx="6072">2004</cx:pt>
          <cx:pt idx="6073">2004</cx:pt>
          <cx:pt idx="6074">2004</cx:pt>
          <cx:pt idx="6075">2004</cx:pt>
          <cx:pt idx="6076">2004</cx:pt>
          <cx:pt idx="6077">2004</cx:pt>
          <cx:pt idx="6078">2004</cx:pt>
          <cx:pt idx="6079">2004</cx:pt>
          <cx:pt idx="6080">2004</cx:pt>
          <cx:pt idx="6081">2004</cx:pt>
          <cx:pt idx="6082">2004</cx:pt>
          <cx:pt idx="6083">2004</cx:pt>
          <cx:pt idx="6084">2004</cx:pt>
          <cx:pt idx="6085">2004</cx:pt>
          <cx:pt idx="6086">2004</cx:pt>
          <cx:pt idx="6087">2004</cx:pt>
          <cx:pt idx="6088">2004</cx:pt>
          <cx:pt idx="6089">2004</cx:pt>
          <cx:pt idx="6090">2004</cx:pt>
          <cx:pt idx="6091">2004</cx:pt>
          <cx:pt idx="6092">2004</cx:pt>
          <cx:pt idx="6093">2004</cx:pt>
          <cx:pt idx="6094">2004</cx:pt>
          <cx:pt idx="6095">2004</cx:pt>
          <cx:pt idx="6096">2004</cx:pt>
          <cx:pt idx="6097">2004</cx:pt>
          <cx:pt idx="6098">2004</cx:pt>
          <cx:pt idx="6099">2004</cx:pt>
          <cx:pt idx="6100">2004</cx:pt>
          <cx:pt idx="6101">2004</cx:pt>
          <cx:pt idx="6102">2004</cx:pt>
          <cx:pt idx="6103">2004</cx:pt>
          <cx:pt idx="6104">2004</cx:pt>
          <cx:pt idx="6105">2004</cx:pt>
          <cx:pt idx="6106">2004</cx:pt>
          <cx:pt idx="6107">2004</cx:pt>
          <cx:pt idx="6108">2004</cx:pt>
          <cx:pt idx="6109">2004</cx:pt>
          <cx:pt idx="6110">2004</cx:pt>
          <cx:pt idx="6111">2004</cx:pt>
          <cx:pt idx="6112">2004</cx:pt>
          <cx:pt idx="6113">2004</cx:pt>
          <cx:pt idx="6114">2004</cx:pt>
          <cx:pt idx="6115">2004</cx:pt>
          <cx:pt idx="6116">2004</cx:pt>
          <cx:pt idx="6117">2004</cx:pt>
          <cx:pt idx="6118">2004</cx:pt>
          <cx:pt idx="6119">2004</cx:pt>
          <cx:pt idx="6120">2004</cx:pt>
          <cx:pt idx="6121">2004</cx:pt>
          <cx:pt idx="6122">2004</cx:pt>
          <cx:pt idx="6123">2004</cx:pt>
          <cx:pt idx="6124">2004</cx:pt>
          <cx:pt idx="6125">2004</cx:pt>
          <cx:pt idx="6126">2004</cx:pt>
          <cx:pt idx="6127">2004</cx:pt>
          <cx:pt idx="6128">2004</cx:pt>
          <cx:pt idx="6129">2004</cx:pt>
          <cx:pt idx="6130">2004</cx:pt>
          <cx:pt idx="6131">2004</cx:pt>
          <cx:pt idx="6132">2004</cx:pt>
          <cx:pt idx="6133">2004</cx:pt>
          <cx:pt idx="6134">2004</cx:pt>
          <cx:pt idx="6135">2004</cx:pt>
          <cx:pt idx="6136">2004</cx:pt>
          <cx:pt idx="6137">2004</cx:pt>
          <cx:pt idx="6138">2004</cx:pt>
          <cx:pt idx="6139">2004</cx:pt>
          <cx:pt idx="6140">2004</cx:pt>
          <cx:pt idx="6141">2004</cx:pt>
          <cx:pt idx="6142">2004</cx:pt>
          <cx:pt idx="6143">2004</cx:pt>
          <cx:pt idx="6144">2004</cx:pt>
          <cx:pt idx="6145">2004</cx:pt>
          <cx:pt idx="6146">2004</cx:pt>
          <cx:pt idx="6147">2004</cx:pt>
          <cx:pt idx="6148">2004</cx:pt>
          <cx:pt idx="6149">2004</cx:pt>
          <cx:pt idx="6150">2004</cx:pt>
          <cx:pt idx="6151">2004</cx:pt>
          <cx:pt idx="6152">2004</cx:pt>
          <cx:pt idx="6153">2004</cx:pt>
          <cx:pt idx="6154">2004</cx:pt>
          <cx:pt idx="6155">2004</cx:pt>
          <cx:pt idx="6156">2004</cx:pt>
          <cx:pt idx="6157">2004</cx:pt>
          <cx:pt idx="6158">2004</cx:pt>
          <cx:pt idx="6159">2004</cx:pt>
          <cx:pt idx="6160">2004</cx:pt>
          <cx:pt idx="6161">2004</cx:pt>
          <cx:pt idx="6162">2004</cx:pt>
          <cx:pt idx="6163">2004</cx:pt>
          <cx:pt idx="6164">2004</cx:pt>
          <cx:pt idx="6165">2004</cx:pt>
          <cx:pt idx="6166">2004</cx:pt>
          <cx:pt idx="6167">2004</cx:pt>
          <cx:pt idx="6168">2004</cx:pt>
          <cx:pt idx="6169">2004</cx:pt>
          <cx:pt idx="6170">2004</cx:pt>
          <cx:pt idx="6171">2004</cx:pt>
          <cx:pt idx="6172">2004</cx:pt>
          <cx:pt idx="6173">2004</cx:pt>
          <cx:pt idx="6174">2004</cx:pt>
          <cx:pt idx="6175">2004</cx:pt>
          <cx:pt idx="6176">2004</cx:pt>
          <cx:pt idx="6177">2004</cx:pt>
          <cx:pt idx="6178">2004</cx:pt>
          <cx:pt idx="6179">2004</cx:pt>
          <cx:pt idx="6180">2004</cx:pt>
          <cx:pt idx="6181">2004</cx:pt>
          <cx:pt idx="6182">2004</cx:pt>
          <cx:pt idx="6183">2004</cx:pt>
          <cx:pt idx="6184">2004</cx:pt>
          <cx:pt idx="6185">2004</cx:pt>
          <cx:pt idx="6186">2004</cx:pt>
          <cx:pt idx="6187">2004</cx:pt>
          <cx:pt idx="6188">2004</cx:pt>
          <cx:pt idx="6189">2004</cx:pt>
          <cx:pt idx="6190">2004</cx:pt>
          <cx:pt idx="6191">2004</cx:pt>
          <cx:pt idx="6192">2004</cx:pt>
          <cx:pt idx="6193">2004</cx:pt>
          <cx:pt idx="6194">2004</cx:pt>
          <cx:pt idx="6195">2004</cx:pt>
          <cx:pt idx="6196">2004</cx:pt>
          <cx:pt idx="6197">2004</cx:pt>
          <cx:pt idx="6198">2004</cx:pt>
          <cx:pt idx="6199">2004</cx:pt>
          <cx:pt idx="6200">2004</cx:pt>
          <cx:pt idx="6201">2004</cx:pt>
          <cx:pt idx="6202">2004</cx:pt>
          <cx:pt idx="6203">2004</cx:pt>
          <cx:pt idx="6204">2004</cx:pt>
          <cx:pt idx="6205">2004</cx:pt>
          <cx:pt idx="6206">2004</cx:pt>
          <cx:pt idx="6207">2004</cx:pt>
          <cx:pt idx="6208">2004</cx:pt>
          <cx:pt idx="6209">2004</cx:pt>
          <cx:pt idx="6210">2004</cx:pt>
          <cx:pt idx="6211">2004</cx:pt>
          <cx:pt idx="6212">2004</cx:pt>
          <cx:pt idx="6213">2004</cx:pt>
          <cx:pt idx="6214">2004</cx:pt>
          <cx:pt idx="6215">2004</cx:pt>
          <cx:pt idx="6216">2004</cx:pt>
          <cx:pt idx="6217">2004</cx:pt>
          <cx:pt idx="6218">2004</cx:pt>
          <cx:pt idx="6219">2004</cx:pt>
          <cx:pt idx="6220">2004</cx:pt>
          <cx:pt idx="6221">2004</cx:pt>
          <cx:pt idx="6222">2004</cx:pt>
          <cx:pt idx="6223">2004</cx:pt>
          <cx:pt idx="6224">2004</cx:pt>
          <cx:pt idx="6225">2004</cx:pt>
          <cx:pt idx="6226">2004</cx:pt>
          <cx:pt idx="6227">2004</cx:pt>
          <cx:pt idx="6228">2004</cx:pt>
          <cx:pt idx="6229">2004</cx:pt>
          <cx:pt idx="6230">2004</cx:pt>
          <cx:pt idx="6231">2004</cx:pt>
          <cx:pt idx="6232">2004</cx:pt>
          <cx:pt idx="6233">2004</cx:pt>
          <cx:pt idx="6234">2004</cx:pt>
          <cx:pt idx="6235">2004</cx:pt>
          <cx:pt idx="6236">2004</cx:pt>
          <cx:pt idx="6237">2004</cx:pt>
          <cx:pt idx="6238">2004</cx:pt>
          <cx:pt idx="6239">2004</cx:pt>
          <cx:pt idx="6240">2004</cx:pt>
          <cx:pt idx="6241">2004</cx:pt>
          <cx:pt idx="6242">2004</cx:pt>
          <cx:pt idx="6243">2004</cx:pt>
          <cx:pt idx="6244">2004</cx:pt>
          <cx:pt idx="6245">2004</cx:pt>
          <cx:pt idx="6246">2004</cx:pt>
          <cx:pt idx="6247">2004</cx:pt>
          <cx:pt idx="6248">2004</cx:pt>
          <cx:pt idx="6249">2004</cx:pt>
          <cx:pt idx="6250">2004</cx:pt>
          <cx:pt idx="6251">2004</cx:pt>
          <cx:pt idx="6252">2004</cx:pt>
          <cx:pt idx="6253">2004</cx:pt>
          <cx:pt idx="6254">2004</cx:pt>
          <cx:pt idx="6255">2004</cx:pt>
          <cx:pt idx="6256">2004</cx:pt>
          <cx:pt idx="6257">2004</cx:pt>
          <cx:pt idx="6258">2004</cx:pt>
          <cx:pt idx="6259">2004</cx:pt>
          <cx:pt idx="6260">2004</cx:pt>
          <cx:pt idx="6261">2004</cx:pt>
          <cx:pt idx="6262">2004</cx:pt>
          <cx:pt idx="6263">2004</cx:pt>
          <cx:pt idx="6264">2004</cx:pt>
          <cx:pt idx="6265">2004</cx:pt>
          <cx:pt idx="6266">2004</cx:pt>
          <cx:pt idx="6267">2004</cx:pt>
          <cx:pt idx="6268">2004</cx:pt>
          <cx:pt idx="6269">2004</cx:pt>
          <cx:pt idx="6270">2004</cx:pt>
          <cx:pt idx="6271">2004</cx:pt>
          <cx:pt idx="6272">2004</cx:pt>
          <cx:pt idx="6273">2004</cx:pt>
          <cx:pt idx="6274">2004</cx:pt>
          <cx:pt idx="6275">2004</cx:pt>
          <cx:pt idx="6276">2004</cx:pt>
          <cx:pt idx="6277">2004</cx:pt>
          <cx:pt idx="6278">2004</cx:pt>
          <cx:pt idx="6279">2004</cx:pt>
          <cx:pt idx="6280">2004</cx:pt>
          <cx:pt idx="6281">2004</cx:pt>
          <cx:pt idx="6282">2004</cx:pt>
          <cx:pt idx="6283">2004</cx:pt>
          <cx:pt idx="6284">2004</cx:pt>
          <cx:pt idx="6285">2004</cx:pt>
          <cx:pt idx="6286">2004</cx:pt>
          <cx:pt idx="6287">2004</cx:pt>
          <cx:pt idx="6288">2004</cx:pt>
          <cx:pt idx="6289">2004</cx:pt>
          <cx:pt idx="6290">2004</cx:pt>
          <cx:pt idx="6291">2004</cx:pt>
          <cx:pt idx="6292">2004</cx:pt>
          <cx:pt idx="6293">2004</cx:pt>
          <cx:pt idx="6294">2004</cx:pt>
          <cx:pt idx="6295">2004</cx:pt>
          <cx:pt idx="6296">2004</cx:pt>
          <cx:pt idx="6297">2004</cx:pt>
          <cx:pt idx="6298">2004</cx:pt>
          <cx:pt idx="6299">2004</cx:pt>
          <cx:pt idx="6300">2004</cx:pt>
          <cx:pt idx="6301">2004</cx:pt>
          <cx:pt idx="6302">2004</cx:pt>
          <cx:pt idx="6303">2004</cx:pt>
          <cx:pt idx="6304">2004</cx:pt>
          <cx:pt idx="6305">2004</cx:pt>
          <cx:pt idx="6306">2004</cx:pt>
          <cx:pt idx="6307">2004</cx:pt>
          <cx:pt idx="6308">2004</cx:pt>
          <cx:pt idx="6309">2004</cx:pt>
          <cx:pt idx="6310">2004</cx:pt>
          <cx:pt idx="6311">2004</cx:pt>
          <cx:pt idx="6312">2004</cx:pt>
          <cx:pt idx="6313">2004</cx:pt>
          <cx:pt idx="6314">2004</cx:pt>
          <cx:pt idx="6315">2004</cx:pt>
          <cx:pt idx="6316">2004</cx:pt>
          <cx:pt idx="6317">2004</cx:pt>
          <cx:pt idx="6318">2004</cx:pt>
          <cx:pt idx="6319">2004</cx:pt>
          <cx:pt idx="6320">2004</cx:pt>
          <cx:pt idx="6321">2004</cx:pt>
          <cx:pt idx="6322">2004</cx:pt>
          <cx:pt idx="6323">2004</cx:pt>
          <cx:pt idx="6324">2004</cx:pt>
          <cx:pt idx="6325">2004</cx:pt>
          <cx:pt idx="6326">2004</cx:pt>
          <cx:pt idx="6327">2004</cx:pt>
          <cx:pt idx="6328">2004</cx:pt>
          <cx:pt idx="6329">2004</cx:pt>
          <cx:pt idx="6330">2004</cx:pt>
          <cx:pt idx="6331">2004</cx:pt>
          <cx:pt idx="6332">2004</cx:pt>
          <cx:pt idx="6333">2004</cx:pt>
          <cx:pt idx="6334">2004</cx:pt>
          <cx:pt idx="6335">2004</cx:pt>
          <cx:pt idx="6336">2004</cx:pt>
          <cx:pt idx="6337">2004</cx:pt>
          <cx:pt idx="6338">2004</cx:pt>
          <cx:pt idx="6339">2004</cx:pt>
          <cx:pt idx="6340">2004</cx:pt>
          <cx:pt idx="6341">2004</cx:pt>
          <cx:pt idx="6342">2004</cx:pt>
          <cx:pt idx="6343">2004</cx:pt>
          <cx:pt idx="6344">2004</cx:pt>
          <cx:pt idx="6345">2004</cx:pt>
          <cx:pt idx="6346">2004</cx:pt>
          <cx:pt idx="6347">2004</cx:pt>
          <cx:pt idx="6348">2004</cx:pt>
          <cx:pt idx="6349">2004</cx:pt>
          <cx:pt idx="6350">2004</cx:pt>
          <cx:pt idx="6351">2004</cx:pt>
          <cx:pt idx="6352">2004</cx:pt>
          <cx:pt idx="6353">2004</cx:pt>
          <cx:pt idx="6354">2004</cx:pt>
          <cx:pt idx="6355">2004</cx:pt>
          <cx:pt idx="6356">2004</cx:pt>
          <cx:pt idx="6357">2004</cx:pt>
          <cx:pt idx="6358">2004</cx:pt>
          <cx:pt idx="6359">2004</cx:pt>
          <cx:pt idx="6360">2004</cx:pt>
          <cx:pt idx="6361">2004</cx:pt>
          <cx:pt idx="6362">2004</cx:pt>
          <cx:pt idx="6363">2004</cx:pt>
          <cx:pt idx="6364">2004</cx:pt>
          <cx:pt idx="6365">2004</cx:pt>
          <cx:pt idx="6366">2004</cx:pt>
          <cx:pt idx="6367">2004</cx:pt>
          <cx:pt idx="6368">2004</cx:pt>
          <cx:pt idx="6369">2004</cx:pt>
          <cx:pt idx="6370">2004</cx:pt>
          <cx:pt idx="6371">2004</cx:pt>
          <cx:pt idx="6372">2004</cx:pt>
          <cx:pt idx="6373">2004</cx:pt>
          <cx:pt idx="6374">2004</cx:pt>
          <cx:pt idx="6375">2004</cx:pt>
          <cx:pt idx="6376">2004</cx:pt>
          <cx:pt idx="6377">2004</cx:pt>
          <cx:pt idx="6378">2004</cx:pt>
          <cx:pt idx="6379">2004</cx:pt>
          <cx:pt idx="6380">2004</cx:pt>
          <cx:pt idx="6381">2004</cx:pt>
          <cx:pt idx="6382">2004</cx:pt>
          <cx:pt idx="6383">2004</cx:pt>
          <cx:pt idx="6384">2004</cx:pt>
          <cx:pt idx="6385">2004</cx:pt>
          <cx:pt idx="6386">2004</cx:pt>
          <cx:pt idx="6387">2004</cx:pt>
          <cx:pt idx="6388">2004</cx:pt>
          <cx:pt idx="6389">2004</cx:pt>
          <cx:pt idx="6390">2004</cx:pt>
          <cx:pt idx="6391">2004</cx:pt>
          <cx:pt idx="6392">2004</cx:pt>
          <cx:pt idx="6393">2004</cx:pt>
          <cx:pt idx="6394">2004</cx:pt>
          <cx:pt idx="6395">2004</cx:pt>
          <cx:pt idx="6396">2004</cx:pt>
          <cx:pt idx="6397">2004</cx:pt>
          <cx:pt idx="6398">2004</cx:pt>
          <cx:pt idx="6399">2004</cx:pt>
          <cx:pt idx="6400">2004</cx:pt>
          <cx:pt idx="6401">2004</cx:pt>
          <cx:pt idx="6402">2004</cx:pt>
          <cx:pt idx="6403">2004</cx:pt>
          <cx:pt idx="6404">2004</cx:pt>
          <cx:pt idx="6405">2004</cx:pt>
          <cx:pt idx="6406">2004</cx:pt>
          <cx:pt idx="6407">2004</cx:pt>
          <cx:pt idx="6408">2004</cx:pt>
          <cx:pt idx="6409">2004</cx:pt>
          <cx:pt idx="6410">2004</cx:pt>
          <cx:pt idx="6411">2004</cx:pt>
          <cx:pt idx="6412">2004</cx:pt>
          <cx:pt idx="6413">2004</cx:pt>
          <cx:pt idx="6414">2004</cx:pt>
          <cx:pt idx="6415">2004</cx:pt>
          <cx:pt idx="6416">2004</cx:pt>
          <cx:pt idx="6417">2004</cx:pt>
          <cx:pt idx="6418">2004</cx:pt>
          <cx:pt idx="6419">2004</cx:pt>
          <cx:pt idx="6420">2004</cx:pt>
          <cx:pt idx="6421">2004</cx:pt>
          <cx:pt idx="6422">2004</cx:pt>
          <cx:pt idx="6423">2004</cx:pt>
          <cx:pt idx="6424">2004</cx:pt>
          <cx:pt idx="6425">2004</cx:pt>
          <cx:pt idx="6426">2004</cx:pt>
          <cx:pt idx="6427">2004</cx:pt>
          <cx:pt idx="6428">2004</cx:pt>
          <cx:pt idx="6429">2004</cx:pt>
          <cx:pt idx="6430">2004</cx:pt>
          <cx:pt idx="6431">2004</cx:pt>
          <cx:pt idx="6432">2004</cx:pt>
          <cx:pt idx="6433">2004</cx:pt>
          <cx:pt idx="6434">2004</cx:pt>
          <cx:pt idx="6435">2004</cx:pt>
          <cx:pt idx="6436">2004</cx:pt>
          <cx:pt idx="6437">2004</cx:pt>
          <cx:pt idx="6438">2004</cx:pt>
          <cx:pt idx="6439">2004</cx:pt>
          <cx:pt idx="6440">2004</cx:pt>
          <cx:pt idx="6441">2004</cx:pt>
          <cx:pt idx="6442">2004</cx:pt>
          <cx:pt idx="6443">2004</cx:pt>
          <cx:pt idx="6444">2004</cx:pt>
          <cx:pt idx="6445">2004</cx:pt>
          <cx:pt idx="6446">2004</cx:pt>
          <cx:pt idx="6447">2004</cx:pt>
          <cx:pt idx="6448">2004</cx:pt>
          <cx:pt idx="6449">2004</cx:pt>
          <cx:pt idx="6450">2004</cx:pt>
          <cx:pt idx="6451">2004</cx:pt>
          <cx:pt idx="6452">2004</cx:pt>
          <cx:pt idx="6453">2004</cx:pt>
          <cx:pt idx="6454">2004</cx:pt>
          <cx:pt idx="6455">2004</cx:pt>
          <cx:pt idx="6456">2004</cx:pt>
          <cx:pt idx="6457">2004</cx:pt>
          <cx:pt idx="6458">2004</cx:pt>
          <cx:pt idx="6459">2004</cx:pt>
          <cx:pt idx="6460">2004</cx:pt>
          <cx:pt idx="6461">2004</cx:pt>
          <cx:pt idx="6462">2004</cx:pt>
          <cx:pt idx="6463">2004</cx:pt>
          <cx:pt idx="6464">2004</cx:pt>
          <cx:pt idx="6465">2004</cx:pt>
          <cx:pt idx="6466">2004</cx:pt>
          <cx:pt idx="6467">2004</cx:pt>
          <cx:pt idx="6468">2004</cx:pt>
          <cx:pt idx="6469">2004</cx:pt>
          <cx:pt idx="6470">2004</cx:pt>
          <cx:pt idx="6471">2004</cx:pt>
          <cx:pt idx="6472">2004</cx:pt>
          <cx:pt idx="6473">2004</cx:pt>
          <cx:pt idx="6474">2004</cx:pt>
          <cx:pt idx="6475">2004</cx:pt>
          <cx:pt idx="6476">2004</cx:pt>
          <cx:pt idx="6477">2004</cx:pt>
          <cx:pt idx="6478">2004</cx:pt>
          <cx:pt idx="6479">2004</cx:pt>
          <cx:pt idx="6480">2004</cx:pt>
          <cx:pt idx="6481">2004</cx:pt>
          <cx:pt idx="6482">2004</cx:pt>
          <cx:pt idx="6483">2004</cx:pt>
          <cx:pt idx="6484">2004</cx:pt>
          <cx:pt idx="6485">2004</cx:pt>
          <cx:pt idx="6486">2004</cx:pt>
          <cx:pt idx="6487">2004</cx:pt>
          <cx:pt idx="6488">2004</cx:pt>
          <cx:pt idx="6489">2004</cx:pt>
          <cx:pt idx="6490">2004</cx:pt>
          <cx:pt idx="6491">2004</cx:pt>
          <cx:pt idx="6492">2004</cx:pt>
          <cx:pt idx="6493">2004</cx:pt>
          <cx:pt idx="6494">2004</cx:pt>
          <cx:pt idx="6495">2004</cx:pt>
          <cx:pt idx="6496">2004</cx:pt>
          <cx:pt idx="6497">2004</cx:pt>
          <cx:pt idx="6498">2004</cx:pt>
          <cx:pt idx="6499">2004</cx:pt>
          <cx:pt idx="6500">2004</cx:pt>
          <cx:pt idx="6501">2004</cx:pt>
          <cx:pt idx="6502">2004</cx:pt>
          <cx:pt idx="6503">2004</cx:pt>
          <cx:pt idx="6504">2004</cx:pt>
          <cx:pt idx="6505">2004</cx:pt>
          <cx:pt idx="6506">2004</cx:pt>
          <cx:pt idx="6507">2004</cx:pt>
          <cx:pt idx="6508">2004</cx:pt>
          <cx:pt idx="6509">2004</cx:pt>
          <cx:pt idx="6510">2004</cx:pt>
          <cx:pt idx="6511">2004</cx:pt>
          <cx:pt idx="6512">2004</cx:pt>
          <cx:pt idx="6513">2004</cx:pt>
          <cx:pt idx="6514">2004</cx:pt>
          <cx:pt idx="6515">2004</cx:pt>
          <cx:pt idx="6516">2004</cx:pt>
          <cx:pt idx="6517">2004</cx:pt>
          <cx:pt idx="6518">2004</cx:pt>
          <cx:pt idx="6519">2004</cx:pt>
          <cx:pt idx="6520">2004</cx:pt>
          <cx:pt idx="6521">2004</cx:pt>
          <cx:pt idx="6522">2004</cx:pt>
          <cx:pt idx="6523">2004</cx:pt>
          <cx:pt idx="6524">2004</cx:pt>
          <cx:pt idx="6525">2004</cx:pt>
          <cx:pt idx="6526">2004</cx:pt>
          <cx:pt idx="6527">2004</cx:pt>
          <cx:pt idx="6528">2004</cx:pt>
          <cx:pt idx="6529">2004</cx:pt>
          <cx:pt idx="6530">2004</cx:pt>
          <cx:pt idx="6531">2004</cx:pt>
          <cx:pt idx="6532">2004</cx:pt>
          <cx:pt idx="6533">2004</cx:pt>
          <cx:pt idx="6534">2004</cx:pt>
          <cx:pt idx="6535">2004</cx:pt>
          <cx:pt idx="6536">2004</cx:pt>
          <cx:pt idx="6537">2004</cx:pt>
          <cx:pt idx="6538">2004</cx:pt>
          <cx:pt idx="6539">2004</cx:pt>
          <cx:pt idx="6540">2004</cx:pt>
          <cx:pt idx="6541">2004</cx:pt>
          <cx:pt idx="6542">2004</cx:pt>
          <cx:pt idx="6543">2004</cx:pt>
          <cx:pt idx="6544">2004</cx:pt>
          <cx:pt idx="6545">2004</cx:pt>
          <cx:pt idx="6546">2004</cx:pt>
          <cx:pt idx="6547">2004</cx:pt>
          <cx:pt idx="6548">2004</cx:pt>
          <cx:pt idx="6549">2004</cx:pt>
          <cx:pt idx="6550">2004</cx:pt>
          <cx:pt idx="6551">2004</cx:pt>
          <cx:pt idx="6552">2004</cx:pt>
          <cx:pt idx="6553">2004</cx:pt>
          <cx:pt idx="6554">2004</cx:pt>
          <cx:pt idx="6555">2004</cx:pt>
          <cx:pt idx="6556">2004</cx:pt>
          <cx:pt idx="6557">2004</cx:pt>
          <cx:pt idx="6558">2004</cx:pt>
          <cx:pt idx="6559">2004</cx:pt>
          <cx:pt idx="6560">2004</cx:pt>
          <cx:pt idx="6561">2004</cx:pt>
          <cx:pt idx="6562">2004</cx:pt>
          <cx:pt idx="6563">2004</cx:pt>
          <cx:pt idx="6564">2004</cx:pt>
          <cx:pt idx="6565">2004</cx:pt>
          <cx:pt idx="6566">2004</cx:pt>
          <cx:pt idx="6567">2004</cx:pt>
          <cx:pt idx="6568">2004</cx:pt>
          <cx:pt idx="6569">2004</cx:pt>
          <cx:pt idx="6570">2004</cx:pt>
          <cx:pt idx="6571">2004</cx:pt>
          <cx:pt idx="6572">2004</cx:pt>
          <cx:pt idx="6573">2004</cx:pt>
          <cx:pt idx="6574">2004</cx:pt>
          <cx:pt idx="6575">2004</cx:pt>
          <cx:pt idx="6576">2004</cx:pt>
          <cx:pt idx="6577">2004</cx:pt>
          <cx:pt idx="6578">2004</cx:pt>
          <cx:pt idx="6579">2004</cx:pt>
          <cx:pt idx="6580">2004</cx:pt>
          <cx:pt idx="6581">2004</cx:pt>
          <cx:pt idx="6582">2004</cx:pt>
          <cx:pt idx="6583">2004</cx:pt>
          <cx:pt idx="6584">2004</cx:pt>
          <cx:pt idx="6585">2004</cx:pt>
          <cx:pt idx="6586">2004</cx:pt>
          <cx:pt idx="6587">2004</cx:pt>
          <cx:pt idx="6588">2004</cx:pt>
          <cx:pt idx="6589">2004</cx:pt>
          <cx:pt idx="6590">2004</cx:pt>
          <cx:pt idx="6591">2004</cx:pt>
          <cx:pt idx="6592">2004</cx:pt>
          <cx:pt idx="6593">2004</cx:pt>
          <cx:pt idx="6594">2004</cx:pt>
          <cx:pt idx="6595">2004</cx:pt>
          <cx:pt idx="6596">2004</cx:pt>
          <cx:pt idx="6597">2004</cx:pt>
          <cx:pt idx="6598">2004</cx:pt>
          <cx:pt idx="6599">2004</cx:pt>
          <cx:pt idx="6600">2004</cx:pt>
          <cx:pt idx="6601">2004</cx:pt>
          <cx:pt idx="6602">2004</cx:pt>
          <cx:pt idx="6603">2004</cx:pt>
          <cx:pt idx="6604">2004</cx:pt>
          <cx:pt idx="6605">2004</cx:pt>
          <cx:pt idx="6606">2004</cx:pt>
          <cx:pt idx="6607">2004</cx:pt>
          <cx:pt idx="6608">2004</cx:pt>
          <cx:pt idx="6609">2004</cx:pt>
          <cx:pt idx="6610">2004</cx:pt>
          <cx:pt idx="6611">2004</cx:pt>
          <cx:pt idx="6612">2004</cx:pt>
          <cx:pt idx="6613">2004</cx:pt>
          <cx:pt idx="6614">2004</cx:pt>
          <cx:pt idx="6615">2004</cx:pt>
          <cx:pt idx="6616">2004</cx:pt>
          <cx:pt idx="6617">2004</cx:pt>
          <cx:pt idx="6618">2004</cx:pt>
          <cx:pt idx="6619">2004</cx:pt>
          <cx:pt idx="6620">2004</cx:pt>
          <cx:pt idx="6621">2004</cx:pt>
          <cx:pt idx="6622">2004</cx:pt>
          <cx:pt idx="6623">2004</cx:pt>
          <cx:pt idx="6624">2004</cx:pt>
          <cx:pt idx="6625">2004</cx:pt>
          <cx:pt idx="6626">2004</cx:pt>
          <cx:pt idx="6627">2004</cx:pt>
          <cx:pt idx="6628">2004</cx:pt>
          <cx:pt idx="6629">2004</cx:pt>
          <cx:pt idx="6630">2004</cx:pt>
          <cx:pt idx="6631">2004</cx:pt>
          <cx:pt idx="6632">2004</cx:pt>
          <cx:pt idx="6633">2004</cx:pt>
          <cx:pt idx="6634">2004</cx:pt>
          <cx:pt idx="6635">2004</cx:pt>
          <cx:pt idx="6636">2004</cx:pt>
          <cx:pt idx="6637">2004</cx:pt>
          <cx:pt idx="6638">2004</cx:pt>
          <cx:pt idx="6639">2004</cx:pt>
          <cx:pt idx="6640">2004</cx:pt>
          <cx:pt idx="6641">2004</cx:pt>
          <cx:pt idx="6642">2004</cx:pt>
          <cx:pt idx="6643">2004</cx:pt>
          <cx:pt idx="6644">2004</cx:pt>
          <cx:pt idx="6645">2004</cx:pt>
          <cx:pt idx="6646">2004</cx:pt>
          <cx:pt idx="6647">2004</cx:pt>
          <cx:pt idx="6648">2004</cx:pt>
          <cx:pt idx="6649">2004</cx:pt>
          <cx:pt idx="6650">2004</cx:pt>
          <cx:pt idx="6651">2004</cx:pt>
          <cx:pt idx="6652">2004</cx:pt>
          <cx:pt idx="6653">2004</cx:pt>
          <cx:pt idx="6654">2004</cx:pt>
          <cx:pt idx="6655">2004</cx:pt>
          <cx:pt idx="6656">2004</cx:pt>
          <cx:pt idx="6657">2004</cx:pt>
          <cx:pt idx="6658">2004</cx:pt>
          <cx:pt idx="6659">2004</cx:pt>
          <cx:pt idx="6660">2004</cx:pt>
          <cx:pt idx="6661">2004</cx:pt>
          <cx:pt idx="6662">2004</cx:pt>
          <cx:pt idx="6663">2004</cx:pt>
          <cx:pt idx="6664">2004</cx:pt>
          <cx:pt idx="6665">2004</cx:pt>
          <cx:pt idx="6666">2004</cx:pt>
          <cx:pt idx="6667">2004</cx:pt>
          <cx:pt idx="6668">2004</cx:pt>
          <cx:pt idx="6669">2004</cx:pt>
          <cx:pt idx="6670">2004</cx:pt>
          <cx:pt idx="6671">2004</cx:pt>
          <cx:pt idx="6672">2004</cx:pt>
          <cx:pt idx="6673">2004</cx:pt>
          <cx:pt idx="6674">2004</cx:pt>
          <cx:pt idx="6675">2004</cx:pt>
          <cx:pt idx="6676">2004</cx:pt>
          <cx:pt idx="6677">2004</cx:pt>
          <cx:pt idx="6678">2004</cx:pt>
          <cx:pt idx="6679">2004</cx:pt>
          <cx:pt idx="6680">2004</cx:pt>
          <cx:pt idx="6681">2004</cx:pt>
          <cx:pt idx="6682">2004</cx:pt>
          <cx:pt idx="6683">2004</cx:pt>
          <cx:pt idx="6684">2004</cx:pt>
          <cx:pt idx="6685">2004</cx:pt>
          <cx:pt idx="6686">2004</cx:pt>
          <cx:pt idx="6687">2004</cx:pt>
          <cx:pt idx="6688">2004</cx:pt>
          <cx:pt idx="6689">2004</cx:pt>
          <cx:pt idx="6690">2004</cx:pt>
          <cx:pt idx="6691">2004</cx:pt>
          <cx:pt idx="6692">2004</cx:pt>
          <cx:pt idx="6693">2004</cx:pt>
          <cx:pt idx="6694">2004</cx:pt>
          <cx:pt idx="6695">2004</cx:pt>
          <cx:pt idx="6696">2004</cx:pt>
          <cx:pt idx="6697">2004</cx:pt>
          <cx:pt idx="6698">2004</cx:pt>
          <cx:pt idx="6699">2004</cx:pt>
          <cx:pt idx="6700">2004</cx:pt>
          <cx:pt idx="6701">2004</cx:pt>
          <cx:pt idx="6702">2004</cx:pt>
          <cx:pt idx="6703">2004</cx:pt>
          <cx:pt idx="6704">2004</cx:pt>
          <cx:pt idx="6705">2004</cx:pt>
          <cx:pt idx="6706">2004</cx:pt>
          <cx:pt idx="6707">2004</cx:pt>
          <cx:pt idx="6708">2004</cx:pt>
          <cx:pt idx="6709">2004</cx:pt>
          <cx:pt idx="6710">2004</cx:pt>
          <cx:pt idx="6711">2004</cx:pt>
          <cx:pt idx="6712">2004</cx:pt>
          <cx:pt idx="6713">2004</cx:pt>
          <cx:pt idx="6714">2004</cx:pt>
          <cx:pt idx="6715">2004</cx:pt>
          <cx:pt idx="6716">2004</cx:pt>
          <cx:pt idx="6717">2004</cx:pt>
          <cx:pt idx="6718">2004</cx:pt>
          <cx:pt idx="6719">2004</cx:pt>
          <cx:pt idx="6720">2004</cx:pt>
          <cx:pt idx="6721">2004</cx:pt>
          <cx:pt idx="6722">2004</cx:pt>
          <cx:pt idx="6723">2004</cx:pt>
          <cx:pt idx="6724">2004</cx:pt>
          <cx:pt idx="6725">2004</cx:pt>
          <cx:pt idx="6726">2004</cx:pt>
          <cx:pt idx="6727">2004</cx:pt>
          <cx:pt idx="6728">2004</cx:pt>
          <cx:pt idx="6729">2004</cx:pt>
          <cx:pt idx="6730">2004</cx:pt>
          <cx:pt idx="6731">2004</cx:pt>
          <cx:pt idx="6732">2004</cx:pt>
          <cx:pt idx="6733">2004</cx:pt>
          <cx:pt idx="6734">2004</cx:pt>
          <cx:pt idx="6735">2004</cx:pt>
          <cx:pt idx="6736">2004</cx:pt>
          <cx:pt idx="6737">2004</cx:pt>
          <cx:pt idx="6738">2004</cx:pt>
          <cx:pt idx="6739">2004</cx:pt>
          <cx:pt idx="6740">2004</cx:pt>
          <cx:pt idx="6741">2004</cx:pt>
          <cx:pt idx="6742">2004</cx:pt>
          <cx:pt idx="6743">2004</cx:pt>
          <cx:pt idx="6744">2004</cx:pt>
          <cx:pt idx="6745">2004</cx:pt>
          <cx:pt idx="6746">2004</cx:pt>
          <cx:pt idx="6747">2004</cx:pt>
          <cx:pt idx="6748">2004</cx:pt>
          <cx:pt idx="6749">2004</cx:pt>
          <cx:pt idx="6750">2004</cx:pt>
          <cx:pt idx="6751">2004</cx:pt>
          <cx:pt idx="6752">2004</cx:pt>
          <cx:pt idx="6753">2004</cx:pt>
          <cx:pt idx="6754">2004</cx:pt>
          <cx:pt idx="6755">2004</cx:pt>
          <cx:pt idx="6756">2004</cx:pt>
          <cx:pt idx="6757">2004</cx:pt>
          <cx:pt idx="6758">2004</cx:pt>
          <cx:pt idx="6759">2004</cx:pt>
          <cx:pt idx="6760">2004</cx:pt>
          <cx:pt idx="6761">2004</cx:pt>
          <cx:pt idx="6762">2004</cx:pt>
          <cx:pt idx="6763">2004</cx:pt>
          <cx:pt idx="6764">2004</cx:pt>
          <cx:pt idx="6765">2004</cx:pt>
          <cx:pt idx="6766">2004</cx:pt>
          <cx:pt idx="6767">2004</cx:pt>
          <cx:pt idx="6768">2004</cx:pt>
          <cx:pt idx="6769">2004</cx:pt>
          <cx:pt idx="6770">2004</cx:pt>
          <cx:pt idx="6771">2004</cx:pt>
          <cx:pt idx="6772">2004</cx:pt>
          <cx:pt idx="6773">2004</cx:pt>
          <cx:pt idx="6774">2004</cx:pt>
          <cx:pt idx="6775">2004</cx:pt>
          <cx:pt idx="6776">2004</cx:pt>
          <cx:pt idx="6777">2004</cx:pt>
          <cx:pt idx="6778">2004</cx:pt>
          <cx:pt idx="6779">2004</cx:pt>
          <cx:pt idx="6780">2004</cx:pt>
          <cx:pt idx="6781">2004</cx:pt>
          <cx:pt idx="6782">2004</cx:pt>
          <cx:pt idx="6783">2004</cx:pt>
          <cx:pt idx="6784">2004</cx:pt>
          <cx:pt idx="6785">2004</cx:pt>
          <cx:pt idx="6786">2004</cx:pt>
          <cx:pt idx="6787">2004</cx:pt>
          <cx:pt idx="6788">2004</cx:pt>
          <cx:pt idx="6789">2004</cx:pt>
          <cx:pt idx="6790">2004</cx:pt>
          <cx:pt idx="6791">2004</cx:pt>
          <cx:pt idx="6792">2004</cx:pt>
          <cx:pt idx="6793">2004</cx:pt>
          <cx:pt idx="6794">2004</cx:pt>
          <cx:pt idx="6795">2004</cx:pt>
          <cx:pt idx="6796">2004</cx:pt>
          <cx:pt idx="6797">2004</cx:pt>
          <cx:pt idx="6798">2004</cx:pt>
          <cx:pt idx="6799">2004</cx:pt>
          <cx:pt idx="6800">2004</cx:pt>
          <cx:pt idx="6801">2004</cx:pt>
          <cx:pt idx="6802">2004</cx:pt>
          <cx:pt idx="6803">2004</cx:pt>
          <cx:pt idx="6804">2004</cx:pt>
          <cx:pt idx="6805">2004</cx:pt>
          <cx:pt idx="6806">2004</cx:pt>
          <cx:pt idx="6807">2004</cx:pt>
          <cx:pt idx="6808">2004</cx:pt>
          <cx:pt idx="6809">2004</cx:pt>
          <cx:pt idx="6810">2004</cx:pt>
          <cx:pt idx="6811">2004</cx:pt>
          <cx:pt idx="6812">2004</cx:pt>
          <cx:pt idx="6813">2004</cx:pt>
          <cx:pt idx="6814">2004</cx:pt>
          <cx:pt idx="6815">2004</cx:pt>
          <cx:pt idx="6816">2004</cx:pt>
          <cx:pt idx="6817">2004</cx:pt>
          <cx:pt idx="6818">2004</cx:pt>
          <cx:pt idx="6819">2004</cx:pt>
          <cx:pt idx="6820">2004</cx:pt>
          <cx:pt idx="6821">2004</cx:pt>
          <cx:pt idx="6822">2004</cx:pt>
          <cx:pt idx="6823">2004</cx:pt>
          <cx:pt idx="6824">2004</cx:pt>
          <cx:pt idx="6825">2004</cx:pt>
          <cx:pt idx="6826">2004</cx:pt>
          <cx:pt idx="6827">2004</cx:pt>
          <cx:pt idx="6828">2004</cx:pt>
          <cx:pt idx="6829">2004</cx:pt>
          <cx:pt idx="6830">2004</cx:pt>
          <cx:pt idx="6831">2004</cx:pt>
          <cx:pt idx="6832">2004</cx:pt>
          <cx:pt idx="6833">2004</cx:pt>
          <cx:pt idx="6834">2004</cx:pt>
          <cx:pt idx="6835">2004</cx:pt>
          <cx:pt idx="6836">2004</cx:pt>
          <cx:pt idx="6837">2004</cx:pt>
          <cx:pt idx="6838">2004</cx:pt>
          <cx:pt idx="6839">2004</cx:pt>
          <cx:pt idx="6840">2004</cx:pt>
          <cx:pt idx="6841">2004</cx:pt>
          <cx:pt idx="6842">2004</cx:pt>
          <cx:pt idx="6843">2004</cx:pt>
          <cx:pt idx="6844">2004</cx:pt>
          <cx:pt idx="6845">2004</cx:pt>
          <cx:pt idx="6846">2004</cx:pt>
          <cx:pt idx="6847">2004</cx:pt>
          <cx:pt idx="6848">2004</cx:pt>
          <cx:pt idx="6849">2004</cx:pt>
          <cx:pt idx="6850">2004</cx:pt>
          <cx:pt idx="6851">2004</cx:pt>
          <cx:pt idx="6852">2004</cx:pt>
          <cx:pt idx="6853">2004</cx:pt>
          <cx:pt idx="6854">2004</cx:pt>
          <cx:pt idx="6855">2004</cx:pt>
          <cx:pt idx="6856">2004</cx:pt>
          <cx:pt idx="6857">2004</cx:pt>
          <cx:pt idx="6858">2004</cx:pt>
          <cx:pt idx="6859">2004</cx:pt>
          <cx:pt idx="6860">2004</cx:pt>
          <cx:pt idx="6861">2004</cx:pt>
          <cx:pt idx="6862">2004</cx:pt>
          <cx:pt idx="6863">2004</cx:pt>
          <cx:pt idx="6864">2004</cx:pt>
          <cx:pt idx="6865">2004</cx:pt>
          <cx:pt idx="6866">2004</cx:pt>
          <cx:pt idx="6867">2004</cx:pt>
          <cx:pt idx="6868">2004</cx:pt>
          <cx:pt idx="6869">2004</cx:pt>
          <cx:pt idx="6870">2004</cx:pt>
          <cx:pt idx="6871">2004</cx:pt>
          <cx:pt idx="6872">2004</cx:pt>
          <cx:pt idx="6873">2004</cx:pt>
          <cx:pt idx="6874">2004</cx:pt>
          <cx:pt idx="6875">2004</cx:pt>
          <cx:pt idx="6876">2004</cx:pt>
          <cx:pt idx="6877">2004</cx:pt>
          <cx:pt idx="6878">2004</cx:pt>
          <cx:pt idx="6879">2004</cx:pt>
          <cx:pt idx="6880">2004</cx:pt>
          <cx:pt idx="6881">2004</cx:pt>
          <cx:pt idx="6882">2004</cx:pt>
          <cx:pt idx="6883">2004</cx:pt>
          <cx:pt idx="6884">2004</cx:pt>
          <cx:pt idx="6885">2004</cx:pt>
          <cx:pt idx="6886">2004</cx:pt>
          <cx:pt idx="6887">2004</cx:pt>
          <cx:pt idx="6888">2004</cx:pt>
          <cx:pt idx="6889">2004</cx:pt>
          <cx:pt idx="6890">2004</cx:pt>
          <cx:pt idx="6891">2004</cx:pt>
          <cx:pt idx="6892">2004</cx:pt>
          <cx:pt idx="6893">2004</cx:pt>
          <cx:pt idx="6894">2004</cx:pt>
          <cx:pt idx="6895">2004</cx:pt>
          <cx:pt idx="6896">2004</cx:pt>
          <cx:pt idx="6897">2004</cx:pt>
          <cx:pt idx="6898">2004</cx:pt>
          <cx:pt idx="6899">2004</cx:pt>
          <cx:pt idx="6900">2004</cx:pt>
          <cx:pt idx="6901">2004</cx:pt>
          <cx:pt idx="6902">2004</cx:pt>
          <cx:pt idx="6903">2004</cx:pt>
          <cx:pt idx="6904">2004</cx:pt>
          <cx:pt idx="6905">2004</cx:pt>
          <cx:pt idx="6906">2004</cx:pt>
          <cx:pt idx="6907">2004</cx:pt>
          <cx:pt idx="6908">2004</cx:pt>
          <cx:pt idx="6909">2004</cx:pt>
          <cx:pt idx="6910">2004</cx:pt>
          <cx:pt idx="6911">2004</cx:pt>
          <cx:pt idx="6912">2004</cx:pt>
          <cx:pt idx="6913">2004</cx:pt>
          <cx:pt idx="6914">2004</cx:pt>
          <cx:pt idx="6915">2004</cx:pt>
          <cx:pt idx="6916">2004</cx:pt>
          <cx:pt idx="6917">2004</cx:pt>
          <cx:pt idx="6918">2004</cx:pt>
          <cx:pt idx="6919">2004</cx:pt>
          <cx:pt idx="6920">2004</cx:pt>
          <cx:pt idx="6921">2004</cx:pt>
          <cx:pt idx="6922">2004</cx:pt>
          <cx:pt idx="6923">2004</cx:pt>
          <cx:pt idx="6924">2004</cx:pt>
          <cx:pt idx="6925">2004</cx:pt>
          <cx:pt idx="6926">2004</cx:pt>
          <cx:pt idx="6927">2004</cx:pt>
          <cx:pt idx="6928">2004</cx:pt>
          <cx:pt idx="6929">2004</cx:pt>
          <cx:pt idx="6930">2004</cx:pt>
          <cx:pt idx="6931">2004</cx:pt>
          <cx:pt idx="6932">2004</cx:pt>
          <cx:pt idx="6933">2004</cx:pt>
          <cx:pt idx="6934">2004</cx:pt>
          <cx:pt idx="6935">2004</cx:pt>
          <cx:pt idx="6936">2004</cx:pt>
          <cx:pt idx="6937">2004</cx:pt>
          <cx:pt idx="6938">2004</cx:pt>
          <cx:pt idx="6939">2004</cx:pt>
          <cx:pt idx="6940">2004</cx:pt>
          <cx:pt idx="6941">2004</cx:pt>
          <cx:pt idx="6942">2004</cx:pt>
          <cx:pt idx="6943">2004</cx:pt>
          <cx:pt idx="6944">2004</cx:pt>
          <cx:pt idx="6945">2004</cx:pt>
          <cx:pt idx="6946">2004</cx:pt>
          <cx:pt idx="6947">2004</cx:pt>
          <cx:pt idx="6948">2004</cx:pt>
          <cx:pt idx="6949">2004</cx:pt>
          <cx:pt idx="6950">2004</cx:pt>
          <cx:pt idx="6951">2004</cx:pt>
          <cx:pt idx="6952">2004</cx:pt>
          <cx:pt idx="6953">2004</cx:pt>
          <cx:pt idx="6954">2004</cx:pt>
          <cx:pt idx="6955">2004</cx:pt>
          <cx:pt idx="6956">2004</cx:pt>
          <cx:pt idx="6957">2004</cx:pt>
          <cx:pt idx="6958">2004</cx:pt>
          <cx:pt idx="6959">2004</cx:pt>
          <cx:pt idx="6960">2004</cx:pt>
          <cx:pt idx="6961">2004</cx:pt>
          <cx:pt idx="6962">2004</cx:pt>
          <cx:pt idx="6963">2004</cx:pt>
          <cx:pt idx="6964">2004</cx:pt>
          <cx:pt idx="6965">2004</cx:pt>
          <cx:pt idx="6966">2004</cx:pt>
          <cx:pt idx="6967">2004</cx:pt>
          <cx:pt idx="6968">2004</cx:pt>
          <cx:pt idx="6969">2004</cx:pt>
          <cx:pt idx="6970">2004</cx:pt>
          <cx:pt idx="6971">2004</cx:pt>
          <cx:pt idx="6972">2004</cx:pt>
          <cx:pt idx="6973">2004</cx:pt>
          <cx:pt idx="6974">2004</cx:pt>
          <cx:pt idx="6975">2004</cx:pt>
          <cx:pt idx="6976">2004</cx:pt>
          <cx:pt idx="6977">2004</cx:pt>
          <cx:pt idx="6978">2004</cx:pt>
          <cx:pt idx="6979">2004</cx:pt>
          <cx:pt idx="6980">2004</cx:pt>
          <cx:pt idx="6981">2004</cx:pt>
          <cx:pt idx="6982">2004</cx:pt>
          <cx:pt idx="6983">2004</cx:pt>
          <cx:pt idx="6984">2004</cx:pt>
          <cx:pt idx="6985">2004</cx:pt>
          <cx:pt idx="6986">2004</cx:pt>
          <cx:pt idx="6987">2004</cx:pt>
          <cx:pt idx="6988">2004</cx:pt>
          <cx:pt idx="6989">2004</cx:pt>
          <cx:pt idx="6990">2004</cx:pt>
          <cx:pt idx="6991">2004</cx:pt>
          <cx:pt idx="6992">2004</cx:pt>
          <cx:pt idx="6993">2004</cx:pt>
          <cx:pt idx="6994">2004</cx:pt>
          <cx:pt idx="6995">2004</cx:pt>
          <cx:pt idx="6996">2004</cx:pt>
          <cx:pt idx="6997">2004</cx:pt>
          <cx:pt idx="6998">2004</cx:pt>
          <cx:pt idx="6999">2004</cx:pt>
          <cx:pt idx="7000">2004</cx:pt>
          <cx:pt idx="7001">2004</cx:pt>
          <cx:pt idx="7002">2004</cx:pt>
          <cx:pt idx="7003">2004</cx:pt>
          <cx:pt idx="7004">2004</cx:pt>
          <cx:pt idx="7005">2004</cx:pt>
          <cx:pt idx="7006">2004</cx:pt>
          <cx:pt idx="7007">2004</cx:pt>
          <cx:pt idx="7008">2004</cx:pt>
          <cx:pt idx="7009">2004</cx:pt>
          <cx:pt idx="7010">2004</cx:pt>
          <cx:pt idx="7011">2004</cx:pt>
          <cx:pt idx="7012">2004</cx:pt>
          <cx:pt idx="7013">2004</cx:pt>
          <cx:pt idx="7014">2004</cx:pt>
          <cx:pt idx="7015">2004</cx:pt>
          <cx:pt idx="7016">2004</cx:pt>
          <cx:pt idx="7017">2004</cx:pt>
          <cx:pt idx="7018">2004</cx:pt>
          <cx:pt idx="7019">2004</cx:pt>
          <cx:pt idx="7020">2004</cx:pt>
          <cx:pt idx="7021">2004</cx:pt>
          <cx:pt idx="7022">2004</cx:pt>
          <cx:pt idx="7023">2004</cx:pt>
          <cx:pt idx="7024">2004</cx:pt>
          <cx:pt idx="7025">2004</cx:pt>
          <cx:pt idx="7026">2004</cx:pt>
          <cx:pt idx="7027">2004</cx:pt>
          <cx:pt idx="7028">2004</cx:pt>
          <cx:pt idx="7029">2004</cx:pt>
          <cx:pt idx="7030">2004</cx:pt>
          <cx:pt idx="7031">2004</cx:pt>
          <cx:pt idx="7032">2004</cx:pt>
          <cx:pt idx="7033">2004</cx:pt>
          <cx:pt idx="7034">2004</cx:pt>
          <cx:pt idx="7035">2004</cx:pt>
          <cx:pt idx="7036">2004</cx:pt>
          <cx:pt idx="7037">2004</cx:pt>
          <cx:pt idx="7038">2004</cx:pt>
          <cx:pt idx="7039">2004</cx:pt>
          <cx:pt idx="7040">2004</cx:pt>
          <cx:pt idx="7041">2004</cx:pt>
          <cx:pt idx="7042">2004</cx:pt>
          <cx:pt idx="7043">2004</cx:pt>
          <cx:pt idx="7044">2004</cx:pt>
          <cx:pt idx="7045">2004</cx:pt>
          <cx:pt idx="7046">2004</cx:pt>
          <cx:pt idx="7047">2004</cx:pt>
          <cx:pt idx="7048">2004</cx:pt>
          <cx:pt idx="7049">2004</cx:pt>
          <cx:pt idx="7050">2004</cx:pt>
          <cx:pt idx="7051">2004</cx:pt>
          <cx:pt idx="7052">2004</cx:pt>
          <cx:pt idx="7053">2004</cx:pt>
          <cx:pt idx="7054">2004</cx:pt>
          <cx:pt idx="7055">2004</cx:pt>
          <cx:pt idx="7056">2004</cx:pt>
          <cx:pt idx="7057">2004</cx:pt>
          <cx:pt idx="7058">2004</cx:pt>
          <cx:pt idx="7059">2004</cx:pt>
          <cx:pt idx="7060">2004</cx:pt>
          <cx:pt idx="7061">2004</cx:pt>
          <cx:pt idx="7062">2004</cx:pt>
          <cx:pt idx="7063">2004</cx:pt>
          <cx:pt idx="7064">2004</cx:pt>
          <cx:pt idx="7065">2004</cx:pt>
          <cx:pt idx="7066">2004</cx:pt>
          <cx:pt idx="7067">2004</cx:pt>
          <cx:pt idx="7068">2004</cx:pt>
          <cx:pt idx="7069">2004</cx:pt>
          <cx:pt idx="7070">2004</cx:pt>
          <cx:pt idx="7071">2004</cx:pt>
          <cx:pt idx="7072">2004</cx:pt>
          <cx:pt idx="7073">2004</cx:pt>
          <cx:pt idx="7074">2004</cx:pt>
          <cx:pt idx="7075">2004</cx:pt>
          <cx:pt idx="7076">2004</cx:pt>
          <cx:pt idx="7077">2004</cx:pt>
          <cx:pt idx="7078">2004</cx:pt>
          <cx:pt idx="7079">2004</cx:pt>
          <cx:pt idx="7080">2004</cx:pt>
          <cx:pt idx="7081">2004</cx:pt>
          <cx:pt idx="7082">2004</cx:pt>
          <cx:pt idx="7083">2004</cx:pt>
          <cx:pt idx="7084">2004</cx:pt>
          <cx:pt idx="7085">2004</cx:pt>
          <cx:pt idx="7086">2004</cx:pt>
          <cx:pt idx="7087">2004</cx:pt>
          <cx:pt idx="7088">2004</cx:pt>
          <cx:pt idx="7089">2004</cx:pt>
          <cx:pt idx="7090">2004</cx:pt>
          <cx:pt idx="7091">2004</cx:pt>
          <cx:pt idx="7092">2004</cx:pt>
          <cx:pt idx="7093">2004</cx:pt>
          <cx:pt idx="7094">2004</cx:pt>
          <cx:pt idx="7095">2004</cx:pt>
          <cx:pt idx="7096">2004</cx:pt>
          <cx:pt idx="7097">2004</cx:pt>
          <cx:pt idx="7098">2004</cx:pt>
          <cx:pt idx="7099">2004</cx:pt>
          <cx:pt idx="7100">2004</cx:pt>
          <cx:pt idx="7101">2004</cx:pt>
          <cx:pt idx="7102">2004</cx:pt>
          <cx:pt idx="7103">2004</cx:pt>
          <cx:pt idx="7104">2004</cx:pt>
          <cx:pt idx="7105">2004</cx:pt>
          <cx:pt idx="7106">2004</cx:pt>
          <cx:pt idx="7107">2004</cx:pt>
          <cx:pt idx="7108">2004</cx:pt>
          <cx:pt idx="7109">2004</cx:pt>
          <cx:pt idx="7110">2004</cx:pt>
          <cx:pt idx="7111">2004</cx:pt>
          <cx:pt idx="7112">2004</cx:pt>
          <cx:pt idx="7113">2004</cx:pt>
          <cx:pt idx="7114">2004</cx:pt>
          <cx:pt idx="7115">2004</cx:pt>
          <cx:pt idx="7116">2004</cx:pt>
          <cx:pt idx="7117">2004</cx:pt>
          <cx:pt idx="7118">2004</cx:pt>
          <cx:pt idx="7119">2004</cx:pt>
          <cx:pt idx="7120">2004</cx:pt>
          <cx:pt idx="7121">2004</cx:pt>
          <cx:pt idx="7122">2004</cx:pt>
          <cx:pt idx="7123">2004</cx:pt>
          <cx:pt idx="7124">2004</cx:pt>
          <cx:pt idx="7125">2004</cx:pt>
          <cx:pt idx="7126">2004</cx:pt>
          <cx:pt idx="7127">2004</cx:pt>
          <cx:pt idx="7128">2004</cx:pt>
          <cx:pt idx="7129">2004</cx:pt>
          <cx:pt idx="7130">2004</cx:pt>
          <cx:pt idx="7131">2004</cx:pt>
          <cx:pt idx="7132">2004</cx:pt>
          <cx:pt idx="7133">2004</cx:pt>
          <cx:pt idx="7134">2004</cx:pt>
          <cx:pt idx="7135">2004</cx:pt>
          <cx:pt idx="7136">2004</cx:pt>
          <cx:pt idx="7137">2004</cx:pt>
          <cx:pt idx="7138">2004</cx:pt>
          <cx:pt idx="7139">2004</cx:pt>
          <cx:pt idx="7140">2004</cx:pt>
          <cx:pt idx="7141">2004</cx:pt>
          <cx:pt idx="7142">2004</cx:pt>
          <cx:pt idx="7143">2004</cx:pt>
          <cx:pt idx="7144">2004</cx:pt>
          <cx:pt idx="7145">2004</cx:pt>
          <cx:pt idx="7146">2004</cx:pt>
          <cx:pt idx="7147">2004</cx:pt>
          <cx:pt idx="7148">2004</cx:pt>
          <cx:pt idx="7149">2004</cx:pt>
          <cx:pt idx="7150">2004</cx:pt>
          <cx:pt idx="7151">2004</cx:pt>
          <cx:pt idx="7152">2004</cx:pt>
          <cx:pt idx="7153">2004</cx:pt>
          <cx:pt idx="7154">2004</cx:pt>
          <cx:pt idx="7155">2004</cx:pt>
          <cx:pt idx="7156">2004</cx:pt>
          <cx:pt idx="7157">2004</cx:pt>
          <cx:pt idx="7158">2004</cx:pt>
          <cx:pt idx="7159">2004</cx:pt>
          <cx:pt idx="7160">2004</cx:pt>
          <cx:pt idx="7161">2004</cx:pt>
          <cx:pt idx="7162">2004</cx:pt>
          <cx:pt idx="7163">2004</cx:pt>
          <cx:pt idx="7164">2004</cx:pt>
          <cx:pt idx="7165">2004</cx:pt>
          <cx:pt idx="7166">2004</cx:pt>
          <cx:pt idx="7167">2004</cx:pt>
          <cx:pt idx="7168">2004</cx:pt>
          <cx:pt idx="7169">2004</cx:pt>
          <cx:pt idx="7170">2004</cx:pt>
          <cx:pt idx="7171">2004</cx:pt>
          <cx:pt idx="7172">2004</cx:pt>
          <cx:pt idx="7173">2004</cx:pt>
          <cx:pt idx="7174">2004</cx:pt>
          <cx:pt idx="7175">2004</cx:pt>
          <cx:pt idx="7176">2004</cx:pt>
          <cx:pt idx="7177">2004</cx:pt>
          <cx:pt idx="7178">2004</cx:pt>
          <cx:pt idx="7179">2004</cx:pt>
          <cx:pt idx="7180">2004</cx:pt>
          <cx:pt idx="7181">2004</cx:pt>
          <cx:pt idx="7182">2004</cx:pt>
          <cx:pt idx="7183">2004</cx:pt>
          <cx:pt idx="7184">2004</cx:pt>
          <cx:pt idx="7185">2004</cx:pt>
          <cx:pt idx="7186">2004</cx:pt>
          <cx:pt idx="7187">2004</cx:pt>
          <cx:pt idx="7188">2004</cx:pt>
          <cx:pt idx="7189">2004</cx:pt>
          <cx:pt idx="7190">2004</cx:pt>
          <cx:pt idx="7191">2004</cx:pt>
          <cx:pt idx="7192">2004</cx:pt>
          <cx:pt idx="7193">2004</cx:pt>
          <cx:pt idx="7194">2004</cx:pt>
          <cx:pt idx="7195">2004</cx:pt>
          <cx:pt idx="7196">2004</cx:pt>
          <cx:pt idx="7197">2004</cx:pt>
          <cx:pt idx="7198">2004</cx:pt>
          <cx:pt idx="7199">2004</cx:pt>
          <cx:pt idx="7200">2004</cx:pt>
          <cx:pt idx="7201">2004</cx:pt>
          <cx:pt idx="7202">2004</cx:pt>
          <cx:pt idx="7203">2004</cx:pt>
          <cx:pt idx="7204">2004</cx:pt>
          <cx:pt idx="7205">2004</cx:pt>
          <cx:pt idx="7206">2004</cx:pt>
          <cx:pt idx="7207">2004</cx:pt>
          <cx:pt idx="7208">2004</cx:pt>
          <cx:pt idx="7209">2004</cx:pt>
          <cx:pt idx="7210">2004</cx:pt>
          <cx:pt idx="7211">2004</cx:pt>
          <cx:pt idx="7212">2004</cx:pt>
          <cx:pt idx="7213">2004</cx:pt>
          <cx:pt idx="7214">2004</cx:pt>
          <cx:pt idx="7215">2004</cx:pt>
          <cx:pt idx="7216">2004</cx:pt>
          <cx:pt idx="7217">2004</cx:pt>
          <cx:pt idx="7218">2004</cx:pt>
          <cx:pt idx="7219">2004</cx:pt>
          <cx:pt idx="7220">2004</cx:pt>
          <cx:pt idx="7221">2004</cx:pt>
          <cx:pt idx="7222">2004</cx:pt>
          <cx:pt idx="7223">2004</cx:pt>
          <cx:pt idx="7224">2004</cx:pt>
          <cx:pt idx="7225">2004</cx:pt>
          <cx:pt idx="7226">2004</cx:pt>
          <cx:pt idx="7227">2004</cx:pt>
          <cx:pt idx="7228">2004</cx:pt>
          <cx:pt idx="7229">2004</cx:pt>
          <cx:pt idx="7230">2004</cx:pt>
          <cx:pt idx="7231">2004</cx:pt>
          <cx:pt idx="7232">2004</cx:pt>
          <cx:pt idx="7233">2004</cx:pt>
          <cx:pt idx="7234">2004</cx:pt>
          <cx:pt idx="7235">2004</cx:pt>
          <cx:pt idx="7236">2004</cx:pt>
          <cx:pt idx="7237">2004</cx:pt>
          <cx:pt idx="7238">2004</cx:pt>
          <cx:pt idx="7239">2004</cx:pt>
          <cx:pt idx="7240">2004</cx:pt>
          <cx:pt idx="7241">2004</cx:pt>
          <cx:pt idx="7242">2004</cx:pt>
          <cx:pt idx="7243">2004</cx:pt>
          <cx:pt idx="7244">2004</cx:pt>
          <cx:pt idx="7245">2004</cx:pt>
          <cx:pt idx="7246">2004</cx:pt>
          <cx:pt idx="7247">2004</cx:pt>
          <cx:pt idx="7248">2004</cx:pt>
          <cx:pt idx="7249">2004</cx:pt>
          <cx:pt idx="7250">2004</cx:pt>
          <cx:pt idx="7251">2004</cx:pt>
          <cx:pt idx="7252">2004</cx:pt>
          <cx:pt idx="7253">2004</cx:pt>
          <cx:pt idx="7254">2004</cx:pt>
          <cx:pt idx="7255">2004</cx:pt>
          <cx:pt idx="7256">2004</cx:pt>
          <cx:pt idx="7257">2004</cx:pt>
          <cx:pt idx="7258">2004</cx:pt>
          <cx:pt idx="7259">2004</cx:pt>
          <cx:pt idx="7260">2004</cx:pt>
          <cx:pt idx="7261">2004</cx:pt>
          <cx:pt idx="7262">2004</cx:pt>
          <cx:pt idx="7263">2004</cx:pt>
          <cx:pt idx="7264">2004</cx:pt>
          <cx:pt idx="7265">2004</cx:pt>
          <cx:pt idx="7266">2004</cx:pt>
          <cx:pt idx="7267">2004</cx:pt>
          <cx:pt idx="7268">2004</cx:pt>
          <cx:pt idx="7269">2004</cx:pt>
          <cx:pt idx="7270">2004</cx:pt>
          <cx:pt idx="7271">2004</cx:pt>
          <cx:pt idx="7272">2004</cx:pt>
          <cx:pt idx="7273">2004</cx:pt>
          <cx:pt idx="7274">2004</cx:pt>
          <cx:pt idx="7275">2004</cx:pt>
          <cx:pt idx="7276">2004</cx:pt>
          <cx:pt idx="7277">2004</cx:pt>
          <cx:pt idx="7278">2004</cx:pt>
          <cx:pt idx="7279">2004</cx:pt>
          <cx:pt idx="7280">2004</cx:pt>
          <cx:pt idx="7281">2004</cx:pt>
          <cx:pt idx="7282">2004</cx:pt>
          <cx:pt idx="7283">2004</cx:pt>
          <cx:pt idx="7284">2004</cx:pt>
          <cx:pt idx="7285">2004</cx:pt>
          <cx:pt idx="7286">2004</cx:pt>
          <cx:pt idx="7287">2004</cx:pt>
          <cx:pt idx="7288">2004</cx:pt>
          <cx:pt idx="7289">2004</cx:pt>
          <cx:pt idx="7290">2004</cx:pt>
          <cx:pt idx="7291">2004</cx:pt>
          <cx:pt idx="7292">2004</cx:pt>
          <cx:pt idx="7293">2004</cx:pt>
          <cx:pt idx="7294">2004</cx:pt>
          <cx:pt idx="7295">2004</cx:pt>
          <cx:pt idx="7296">2004</cx:pt>
          <cx:pt idx="7297">2004</cx:pt>
          <cx:pt idx="7298">2004</cx:pt>
          <cx:pt idx="7299">2004</cx:pt>
          <cx:pt idx="7300">2004</cx:pt>
          <cx:pt idx="7301">2004</cx:pt>
          <cx:pt idx="7302">2004</cx:pt>
          <cx:pt idx="7303">2004</cx:pt>
          <cx:pt idx="7304">2004</cx:pt>
          <cx:pt idx="7305">2004</cx:pt>
          <cx:pt idx="7306">2004</cx:pt>
          <cx:pt idx="7307">2004</cx:pt>
          <cx:pt idx="7308">2004</cx:pt>
          <cx:pt idx="7309">2004</cx:pt>
          <cx:pt idx="7310">2004</cx:pt>
          <cx:pt idx="7311">2004</cx:pt>
          <cx:pt idx="7312">2004</cx:pt>
          <cx:pt idx="7313">2004</cx:pt>
          <cx:pt idx="7314">2004</cx:pt>
          <cx:pt idx="7315">2004</cx:pt>
          <cx:pt idx="7316">2004</cx:pt>
          <cx:pt idx="7317">2004</cx:pt>
          <cx:pt idx="7318">2004</cx:pt>
          <cx:pt idx="7319">2004</cx:pt>
          <cx:pt idx="7320">2004</cx:pt>
          <cx:pt idx="7321">2004</cx:pt>
          <cx:pt idx="7322">2004</cx:pt>
          <cx:pt idx="7323">2004</cx:pt>
          <cx:pt idx="7324">2004</cx:pt>
          <cx:pt idx="7325">2004</cx:pt>
          <cx:pt idx="7326">2004</cx:pt>
          <cx:pt idx="7327">2004</cx:pt>
          <cx:pt idx="7328">2004</cx:pt>
          <cx:pt idx="7329">2004</cx:pt>
          <cx:pt idx="7330">2004</cx:pt>
          <cx:pt idx="7331">2004</cx:pt>
          <cx:pt idx="7332">2004</cx:pt>
          <cx:pt idx="7333">2004</cx:pt>
          <cx:pt idx="7334">2004</cx:pt>
          <cx:pt idx="7335">2004</cx:pt>
          <cx:pt idx="7336">2004</cx:pt>
          <cx:pt idx="7337">2004</cx:pt>
          <cx:pt idx="7338">2004</cx:pt>
          <cx:pt idx="7339">2004</cx:pt>
          <cx:pt idx="7340">2004</cx:pt>
          <cx:pt idx="7341">2004</cx:pt>
          <cx:pt idx="7342">2004</cx:pt>
          <cx:pt idx="7343">2004</cx:pt>
          <cx:pt idx="7344">2004</cx:pt>
          <cx:pt idx="7345">2004</cx:pt>
          <cx:pt idx="7346">2004</cx:pt>
          <cx:pt idx="7347">2004</cx:pt>
          <cx:pt idx="7348">2004</cx:pt>
          <cx:pt idx="7349">2004</cx:pt>
          <cx:pt idx="7350">2004</cx:pt>
          <cx:pt idx="7351">2004</cx:pt>
          <cx:pt idx="7352">2004</cx:pt>
          <cx:pt idx="7353">2004</cx:pt>
          <cx:pt idx="7354">2004</cx:pt>
          <cx:pt idx="7355">2004</cx:pt>
          <cx:pt idx="7356">2004</cx:pt>
          <cx:pt idx="7357">2004</cx:pt>
          <cx:pt idx="7358">2004</cx:pt>
          <cx:pt idx="7359">2004</cx:pt>
          <cx:pt idx="7360">2004</cx:pt>
          <cx:pt idx="7361">2004</cx:pt>
          <cx:pt idx="7362">2004</cx:pt>
          <cx:pt idx="7363">2004</cx:pt>
          <cx:pt idx="7364">2004</cx:pt>
          <cx:pt idx="7365">2004</cx:pt>
          <cx:pt idx="7366">2004</cx:pt>
          <cx:pt idx="7367">2004</cx:pt>
          <cx:pt idx="7368">2004</cx:pt>
          <cx:pt idx="7369">2004</cx:pt>
          <cx:pt idx="7370">2004</cx:pt>
          <cx:pt idx="7371">2004</cx:pt>
          <cx:pt idx="7372">2004</cx:pt>
          <cx:pt idx="7373">2004</cx:pt>
          <cx:pt idx="7374">2004</cx:pt>
          <cx:pt idx="7375">2004</cx:pt>
          <cx:pt idx="7376">2004</cx:pt>
          <cx:pt idx="7377">2004</cx:pt>
          <cx:pt idx="7378">2004</cx:pt>
          <cx:pt idx="7379">2004</cx:pt>
          <cx:pt idx="7380">2004</cx:pt>
          <cx:pt idx="7381">2004</cx:pt>
          <cx:pt idx="7382">2004</cx:pt>
          <cx:pt idx="7383">2004</cx:pt>
          <cx:pt idx="7384">2004</cx:pt>
          <cx:pt idx="7385">2004</cx:pt>
          <cx:pt idx="7386">2004</cx:pt>
          <cx:pt idx="7387">2004</cx:pt>
          <cx:pt idx="7388">2004</cx:pt>
          <cx:pt idx="7389">2004</cx:pt>
          <cx:pt idx="7390">2004</cx:pt>
          <cx:pt idx="7391">2004</cx:pt>
          <cx:pt idx="7392">2004</cx:pt>
          <cx:pt idx="7393">2004</cx:pt>
          <cx:pt idx="7394">2004</cx:pt>
          <cx:pt idx="7395">2004</cx:pt>
          <cx:pt idx="7396">2004</cx:pt>
          <cx:pt idx="7397">2004</cx:pt>
          <cx:pt idx="7398">2004</cx:pt>
          <cx:pt idx="7399">2004</cx:pt>
          <cx:pt idx="7400">2004</cx:pt>
          <cx:pt idx="7401">2004</cx:pt>
          <cx:pt idx="7402">2004</cx:pt>
          <cx:pt idx="7403">2004</cx:pt>
          <cx:pt idx="7404">2004</cx:pt>
          <cx:pt idx="7405">2004</cx:pt>
          <cx:pt idx="7406">2004</cx:pt>
          <cx:pt idx="7407">2004</cx:pt>
          <cx:pt idx="7408">2004</cx:pt>
          <cx:pt idx="7409">2004</cx:pt>
          <cx:pt idx="7410">2004</cx:pt>
          <cx:pt idx="7411">2004</cx:pt>
          <cx:pt idx="7412">2004</cx:pt>
          <cx:pt idx="7413">2004</cx:pt>
          <cx:pt idx="7414">2004</cx:pt>
          <cx:pt idx="7415">2004</cx:pt>
          <cx:pt idx="7416">2004</cx:pt>
          <cx:pt idx="7417">2004</cx:pt>
          <cx:pt idx="7418">2004</cx:pt>
          <cx:pt idx="7419">2004</cx:pt>
          <cx:pt idx="7420">2004</cx:pt>
          <cx:pt idx="7421">2004</cx:pt>
          <cx:pt idx="7422">2004</cx:pt>
          <cx:pt idx="7423">2004</cx:pt>
          <cx:pt idx="7424">2004</cx:pt>
          <cx:pt idx="7425">2004</cx:pt>
          <cx:pt idx="7426">2004</cx:pt>
          <cx:pt idx="7427">2004</cx:pt>
          <cx:pt idx="7428">2004</cx:pt>
          <cx:pt idx="7429">2004</cx:pt>
          <cx:pt idx="7430">2004</cx:pt>
          <cx:pt idx="7431">2004</cx:pt>
          <cx:pt idx="7432">2004</cx:pt>
          <cx:pt idx="7433">2004</cx:pt>
          <cx:pt idx="7434">2004</cx:pt>
          <cx:pt idx="7435">2004</cx:pt>
          <cx:pt idx="7436">2004</cx:pt>
          <cx:pt idx="7437">2004</cx:pt>
          <cx:pt idx="7438">2004</cx:pt>
          <cx:pt idx="7439">2004</cx:pt>
          <cx:pt idx="7440">2004</cx:pt>
          <cx:pt idx="7441">2004</cx:pt>
          <cx:pt idx="7442">2004</cx:pt>
          <cx:pt idx="7443">2004</cx:pt>
          <cx:pt idx="7444">2004</cx:pt>
          <cx:pt idx="7445">2004</cx:pt>
          <cx:pt idx="7446">2004</cx:pt>
          <cx:pt idx="7447">2004</cx:pt>
          <cx:pt idx="7448">2004</cx:pt>
          <cx:pt idx="7449">2004</cx:pt>
          <cx:pt idx="7450">2004</cx:pt>
          <cx:pt idx="7451">2004</cx:pt>
          <cx:pt idx="7452">2004</cx:pt>
          <cx:pt idx="7453">2004</cx:pt>
          <cx:pt idx="7454">2004</cx:pt>
          <cx:pt idx="7455">2004</cx:pt>
          <cx:pt idx="7456">2004</cx:pt>
          <cx:pt idx="7457">2004</cx:pt>
          <cx:pt idx="7458">2004</cx:pt>
          <cx:pt idx="7459">2004</cx:pt>
          <cx:pt idx="7460">2004</cx:pt>
          <cx:pt idx="7461">2004</cx:pt>
          <cx:pt idx="7462">2004</cx:pt>
          <cx:pt idx="7463">2004</cx:pt>
          <cx:pt idx="7464">2004</cx:pt>
          <cx:pt idx="7465">2004</cx:pt>
          <cx:pt idx="7466">2004</cx:pt>
          <cx:pt idx="7467">2004</cx:pt>
          <cx:pt idx="7468">2004</cx:pt>
          <cx:pt idx="7469">2004</cx:pt>
          <cx:pt idx="7470">2004</cx:pt>
          <cx:pt idx="7471">2004</cx:pt>
          <cx:pt idx="7472">2004</cx:pt>
          <cx:pt idx="7473">2004</cx:pt>
          <cx:pt idx="7474">2004</cx:pt>
          <cx:pt idx="7475">2004</cx:pt>
          <cx:pt idx="7476">2004</cx:pt>
          <cx:pt idx="7477">2004</cx:pt>
          <cx:pt idx="7478">2004</cx:pt>
          <cx:pt idx="7479">2004</cx:pt>
          <cx:pt idx="7480">2004</cx:pt>
          <cx:pt idx="7481">2004</cx:pt>
          <cx:pt idx="7482">2004</cx:pt>
          <cx:pt idx="7483">2004</cx:pt>
          <cx:pt idx="7484">2004</cx:pt>
          <cx:pt idx="7485">2004</cx:pt>
          <cx:pt idx="7486">2004</cx:pt>
          <cx:pt idx="7487">2004</cx:pt>
          <cx:pt idx="7488">2004</cx:pt>
          <cx:pt idx="7489">2004</cx:pt>
          <cx:pt idx="7490">2004</cx:pt>
          <cx:pt idx="7491">2004</cx:pt>
          <cx:pt idx="7492">2004</cx:pt>
          <cx:pt idx="7493">2004</cx:pt>
          <cx:pt idx="7494">2004</cx:pt>
          <cx:pt idx="7495">2004</cx:pt>
          <cx:pt idx="7496">2004</cx:pt>
          <cx:pt idx="7497">2004</cx:pt>
          <cx:pt idx="7498">2004</cx:pt>
          <cx:pt idx="7499">2004</cx:pt>
          <cx:pt idx="7500">2004</cx:pt>
          <cx:pt idx="7501">2004</cx:pt>
          <cx:pt idx="7502">2004</cx:pt>
          <cx:pt idx="7503">2004</cx:pt>
          <cx:pt idx="7504">2004</cx:pt>
          <cx:pt idx="7505">2004</cx:pt>
          <cx:pt idx="7506">2004</cx:pt>
          <cx:pt idx="7507">2004</cx:pt>
          <cx:pt idx="7508">2004</cx:pt>
          <cx:pt idx="7509">2004</cx:pt>
          <cx:pt idx="7510">2004</cx:pt>
          <cx:pt idx="7511">2004</cx:pt>
          <cx:pt idx="7512">2004</cx:pt>
          <cx:pt idx="7513">2004</cx:pt>
          <cx:pt idx="7514">2004</cx:pt>
          <cx:pt idx="7515">2004</cx:pt>
          <cx:pt idx="7516">2004</cx:pt>
          <cx:pt idx="7517">2004</cx:pt>
          <cx:pt idx="7518">2004</cx:pt>
          <cx:pt idx="7519">2004</cx:pt>
          <cx:pt idx="7520">2004</cx:pt>
          <cx:pt idx="7521">2004</cx:pt>
          <cx:pt idx="7522">2004</cx:pt>
          <cx:pt idx="7523">2004</cx:pt>
          <cx:pt idx="7524">2004</cx:pt>
          <cx:pt idx="7525">2004</cx:pt>
          <cx:pt idx="7526">2004</cx:pt>
          <cx:pt idx="7527">2004</cx:pt>
          <cx:pt idx="7528">2004</cx:pt>
          <cx:pt idx="7529">2004</cx:pt>
          <cx:pt idx="7530">2004</cx:pt>
          <cx:pt idx="7531">2004</cx:pt>
          <cx:pt idx="7532">2004</cx:pt>
          <cx:pt idx="7533">2004</cx:pt>
          <cx:pt idx="7534">2004</cx:pt>
          <cx:pt idx="7535">2004</cx:pt>
          <cx:pt idx="7536">2004</cx:pt>
          <cx:pt idx="7537">2004</cx:pt>
          <cx:pt idx="7538">2004</cx:pt>
          <cx:pt idx="7539">2004</cx:pt>
          <cx:pt idx="7540">2004</cx:pt>
          <cx:pt idx="7541">2004</cx:pt>
          <cx:pt idx="7542">2004</cx:pt>
          <cx:pt idx="7543">2004</cx:pt>
          <cx:pt idx="7544">2004</cx:pt>
          <cx:pt idx="7545">2004</cx:pt>
          <cx:pt idx="7546">2004</cx:pt>
          <cx:pt idx="7547">2004</cx:pt>
          <cx:pt idx="7548">2004</cx:pt>
          <cx:pt idx="7549">2004</cx:pt>
          <cx:pt idx="7550">2004</cx:pt>
          <cx:pt idx="7551">2004</cx:pt>
          <cx:pt idx="7552">2004</cx:pt>
          <cx:pt idx="7553">2004</cx:pt>
          <cx:pt idx="7554">2004</cx:pt>
          <cx:pt idx="7555">2004</cx:pt>
          <cx:pt idx="7556">2004</cx:pt>
          <cx:pt idx="7557">2004</cx:pt>
          <cx:pt idx="7558">2004</cx:pt>
          <cx:pt idx="7559">2004</cx:pt>
          <cx:pt idx="7560">2004</cx:pt>
          <cx:pt idx="7561">2004</cx:pt>
          <cx:pt idx="7562">2004</cx:pt>
          <cx:pt idx="7563">2004</cx:pt>
          <cx:pt idx="7564">2004</cx:pt>
          <cx:pt idx="7565">2004</cx:pt>
          <cx:pt idx="7566">2004</cx:pt>
          <cx:pt idx="7567">2004</cx:pt>
          <cx:pt idx="7568">2004</cx:pt>
          <cx:pt idx="7569">2004</cx:pt>
          <cx:pt idx="7570">2004</cx:pt>
          <cx:pt idx="7571">2004</cx:pt>
          <cx:pt idx="7572">2004</cx:pt>
          <cx:pt idx="7573">2004</cx:pt>
          <cx:pt idx="7574">2004</cx:pt>
          <cx:pt idx="7575">2004</cx:pt>
          <cx:pt idx="7576">2004</cx:pt>
          <cx:pt idx="7577">2004</cx:pt>
          <cx:pt idx="7578">2004</cx:pt>
          <cx:pt idx="7579">2004</cx:pt>
          <cx:pt idx="7580">2004</cx:pt>
          <cx:pt idx="7581">2004</cx:pt>
          <cx:pt idx="7582">2004</cx:pt>
          <cx:pt idx="7583">2004</cx:pt>
          <cx:pt idx="7584">2004</cx:pt>
          <cx:pt idx="7585">2004</cx:pt>
          <cx:pt idx="7586">2004</cx:pt>
          <cx:pt idx="7587">2004</cx:pt>
          <cx:pt idx="7588">2004</cx:pt>
          <cx:pt idx="7589">2004</cx:pt>
          <cx:pt idx="7590">2004</cx:pt>
          <cx:pt idx="7591">2004</cx:pt>
          <cx:pt idx="7592">2004</cx:pt>
          <cx:pt idx="7593">2004</cx:pt>
          <cx:pt idx="7594">2004</cx:pt>
          <cx:pt idx="7595">2004</cx:pt>
          <cx:pt idx="7596">2004</cx:pt>
          <cx:pt idx="7597">2004</cx:pt>
          <cx:pt idx="7598">2004</cx:pt>
          <cx:pt idx="7599">2004</cx:pt>
          <cx:pt idx="7600">2004</cx:pt>
          <cx:pt idx="7601">2004</cx:pt>
          <cx:pt idx="7602">2004</cx:pt>
          <cx:pt idx="7603">2004</cx:pt>
          <cx:pt idx="7604">2004</cx:pt>
          <cx:pt idx="7605">2004</cx:pt>
          <cx:pt idx="7606">2004</cx:pt>
          <cx:pt idx="7607">2004</cx:pt>
          <cx:pt idx="7608">2004</cx:pt>
          <cx:pt idx="7609">2004</cx:pt>
          <cx:pt idx="7610">2004</cx:pt>
          <cx:pt idx="7611">2004</cx:pt>
          <cx:pt idx="7612">2004</cx:pt>
          <cx:pt idx="7613">2004</cx:pt>
          <cx:pt idx="7614">2004</cx:pt>
          <cx:pt idx="7615">2004</cx:pt>
          <cx:pt idx="7616">2004</cx:pt>
          <cx:pt idx="7617">2004</cx:pt>
          <cx:pt idx="7618">2004</cx:pt>
          <cx:pt idx="7619">2004</cx:pt>
          <cx:pt idx="7620">2004</cx:pt>
          <cx:pt idx="7621">2004</cx:pt>
          <cx:pt idx="7622">2004</cx:pt>
          <cx:pt idx="7623">2004</cx:pt>
          <cx:pt idx="7624">2004</cx:pt>
          <cx:pt idx="7625">2004</cx:pt>
          <cx:pt idx="7626">2004</cx:pt>
          <cx:pt idx="7627">2004</cx:pt>
          <cx:pt idx="7628">2004</cx:pt>
          <cx:pt idx="7629">2004</cx:pt>
          <cx:pt idx="7630">2004</cx:pt>
          <cx:pt idx="7631">2004</cx:pt>
          <cx:pt idx="7632">2004</cx:pt>
          <cx:pt idx="7633">2004</cx:pt>
          <cx:pt idx="7634">2004</cx:pt>
          <cx:pt idx="7635">2004</cx:pt>
          <cx:pt idx="7636">2004</cx:pt>
          <cx:pt idx="7637">2004</cx:pt>
          <cx:pt idx="7638">2004</cx:pt>
          <cx:pt idx="7639">2004</cx:pt>
          <cx:pt idx="7640">2004</cx:pt>
          <cx:pt idx="7641">2004</cx:pt>
          <cx:pt idx="7642">2004</cx:pt>
          <cx:pt idx="7643">2004</cx:pt>
          <cx:pt idx="7644">2004</cx:pt>
          <cx:pt idx="7645">2004</cx:pt>
          <cx:pt idx="7646">2004</cx:pt>
          <cx:pt idx="7647">2004</cx:pt>
          <cx:pt idx="7648">2004</cx:pt>
          <cx:pt idx="7649">2004</cx:pt>
          <cx:pt idx="7650">2004</cx:pt>
          <cx:pt idx="7651">2004</cx:pt>
          <cx:pt idx="7652">2004</cx:pt>
          <cx:pt idx="7653">2004</cx:pt>
          <cx:pt idx="7654">2004</cx:pt>
          <cx:pt idx="7655">2004</cx:pt>
          <cx:pt idx="7656">2004</cx:pt>
          <cx:pt idx="7657">2004</cx:pt>
          <cx:pt idx="7658">2004</cx:pt>
          <cx:pt idx="7659">2004</cx:pt>
          <cx:pt idx="7660">2004</cx:pt>
          <cx:pt idx="7661">2004</cx:pt>
          <cx:pt idx="7662">2004</cx:pt>
          <cx:pt idx="7663">2004</cx:pt>
          <cx:pt idx="7664">2004</cx:pt>
          <cx:pt idx="7665">2004</cx:pt>
          <cx:pt idx="7666">2004</cx:pt>
          <cx:pt idx="7667">2004</cx:pt>
          <cx:pt idx="7668">2004</cx:pt>
          <cx:pt idx="7669">2004</cx:pt>
          <cx:pt idx="7670">2004</cx:pt>
          <cx:pt idx="7671">2004</cx:pt>
          <cx:pt idx="7672">2004</cx:pt>
          <cx:pt idx="7673">2004</cx:pt>
          <cx:pt idx="7674">2004</cx:pt>
          <cx:pt idx="7675">2004</cx:pt>
          <cx:pt idx="7676">2004</cx:pt>
          <cx:pt idx="7677">2004</cx:pt>
          <cx:pt idx="7678">2004</cx:pt>
          <cx:pt idx="7679">2004</cx:pt>
          <cx:pt idx="7680">2004</cx:pt>
          <cx:pt idx="7681">2004</cx:pt>
          <cx:pt idx="7682">2004</cx:pt>
          <cx:pt idx="7683">2004</cx:pt>
          <cx:pt idx="7684">2004</cx:pt>
          <cx:pt idx="7685">2004</cx:pt>
          <cx:pt idx="7686">2004</cx:pt>
          <cx:pt idx="7687">2004</cx:pt>
          <cx:pt idx="7688">2004</cx:pt>
          <cx:pt idx="7689">2004</cx:pt>
          <cx:pt idx="7690">2004</cx:pt>
          <cx:pt idx="7691">2004</cx:pt>
          <cx:pt idx="7692">2004</cx:pt>
          <cx:pt idx="7693">2004</cx:pt>
          <cx:pt idx="7694">2004</cx:pt>
          <cx:pt idx="7695">2004</cx:pt>
          <cx:pt idx="7696">2004</cx:pt>
          <cx:pt idx="7697">2004</cx:pt>
          <cx:pt idx="7698">2004</cx:pt>
          <cx:pt idx="7699">2004</cx:pt>
          <cx:pt idx="7700">2004</cx:pt>
          <cx:pt idx="7701">2004</cx:pt>
          <cx:pt idx="7702">2004</cx:pt>
          <cx:pt idx="7703">2004</cx:pt>
          <cx:pt idx="7704">2004</cx:pt>
          <cx:pt idx="7705">2004</cx:pt>
          <cx:pt idx="7706">2004</cx:pt>
          <cx:pt idx="7707">2004</cx:pt>
          <cx:pt idx="7708">2004</cx:pt>
          <cx:pt idx="7709">2004</cx:pt>
          <cx:pt idx="7710">2004</cx:pt>
          <cx:pt idx="7711">2004</cx:pt>
          <cx:pt idx="7712">2004</cx:pt>
          <cx:pt idx="7713">2004</cx:pt>
          <cx:pt idx="7714">2004</cx:pt>
          <cx:pt idx="7715">2004</cx:pt>
          <cx:pt idx="7716">2004</cx:pt>
          <cx:pt idx="7717">2004</cx:pt>
          <cx:pt idx="7718">2004</cx:pt>
          <cx:pt idx="7719">2004</cx:pt>
          <cx:pt idx="7720">2004</cx:pt>
          <cx:pt idx="7721">2004</cx:pt>
          <cx:pt idx="7722">2004</cx:pt>
          <cx:pt idx="7723">2004</cx:pt>
          <cx:pt idx="7724">2004</cx:pt>
          <cx:pt idx="7725">2004</cx:pt>
          <cx:pt idx="7726">2004</cx:pt>
          <cx:pt idx="7727">2004</cx:pt>
          <cx:pt idx="7728">2004</cx:pt>
          <cx:pt idx="7729">2004</cx:pt>
          <cx:pt idx="7730">2004</cx:pt>
          <cx:pt idx="7731">2004</cx:pt>
          <cx:pt idx="7732">2004</cx:pt>
          <cx:pt idx="7733">2004</cx:pt>
          <cx:pt idx="7734">2004</cx:pt>
          <cx:pt idx="7735">2004</cx:pt>
          <cx:pt idx="7736">2004</cx:pt>
          <cx:pt idx="7737">2004</cx:pt>
          <cx:pt idx="7738">2004</cx:pt>
          <cx:pt idx="7739">2004</cx:pt>
          <cx:pt idx="7740">2004</cx:pt>
          <cx:pt idx="7741">2004</cx:pt>
          <cx:pt idx="7742">2004</cx:pt>
          <cx:pt idx="7743">2004</cx:pt>
          <cx:pt idx="7744">2004</cx:pt>
          <cx:pt idx="7745">2004</cx:pt>
          <cx:pt idx="7746">2004</cx:pt>
          <cx:pt idx="7747">2004</cx:pt>
          <cx:pt idx="7748">2004</cx:pt>
          <cx:pt idx="7749">2004</cx:pt>
          <cx:pt idx="7750">2004</cx:pt>
          <cx:pt idx="7751">2004</cx:pt>
          <cx:pt idx="7752">2004</cx:pt>
          <cx:pt idx="7753">2004</cx:pt>
          <cx:pt idx="7754">2004</cx:pt>
          <cx:pt idx="7755">2004</cx:pt>
          <cx:pt idx="7756">2004</cx:pt>
          <cx:pt idx="7757">2004</cx:pt>
          <cx:pt idx="7758">2004</cx:pt>
          <cx:pt idx="7759">2004</cx:pt>
          <cx:pt idx="7760">2004</cx:pt>
          <cx:pt idx="7761">2004</cx:pt>
          <cx:pt idx="7762">2004</cx:pt>
          <cx:pt idx="7763">2004</cx:pt>
          <cx:pt idx="7764">2004</cx:pt>
          <cx:pt idx="7765">2004</cx:pt>
          <cx:pt idx="7766">2004</cx:pt>
          <cx:pt idx="7767">2004</cx:pt>
          <cx:pt idx="7768">2004</cx:pt>
          <cx:pt idx="7769">2004</cx:pt>
          <cx:pt idx="7770">2004</cx:pt>
          <cx:pt idx="7771">2004</cx:pt>
          <cx:pt idx="7772">2004</cx:pt>
          <cx:pt idx="7773">2004</cx:pt>
          <cx:pt idx="7774">2004</cx:pt>
          <cx:pt idx="7775">2004</cx:pt>
          <cx:pt idx="7776">2004</cx:pt>
          <cx:pt idx="7777">2004</cx:pt>
          <cx:pt idx="7778">2004</cx:pt>
          <cx:pt idx="7779">2004</cx:pt>
          <cx:pt idx="7780">2004</cx:pt>
          <cx:pt idx="7781">2004</cx:pt>
          <cx:pt idx="7782">2004</cx:pt>
          <cx:pt idx="7783">2004</cx:pt>
          <cx:pt idx="7784">2004</cx:pt>
          <cx:pt idx="7785">2004</cx:pt>
          <cx:pt idx="7786">2004</cx:pt>
          <cx:pt idx="7787">2004</cx:pt>
          <cx:pt idx="7788">2004</cx:pt>
          <cx:pt idx="7789">2004</cx:pt>
          <cx:pt idx="7790">2004</cx:pt>
          <cx:pt idx="7791">2004</cx:pt>
          <cx:pt idx="7792">2004</cx:pt>
          <cx:pt idx="7793">2004</cx:pt>
          <cx:pt idx="7794">2004</cx:pt>
          <cx:pt idx="7795">2004</cx:pt>
          <cx:pt idx="7796">2004</cx:pt>
          <cx:pt idx="7797">2004</cx:pt>
          <cx:pt idx="7798">2004</cx:pt>
          <cx:pt idx="7799">2004</cx:pt>
          <cx:pt idx="7800">2004</cx:pt>
          <cx:pt idx="7801">2004</cx:pt>
          <cx:pt idx="7802">2004</cx:pt>
          <cx:pt idx="7803">2004</cx:pt>
          <cx:pt idx="7804">2004</cx:pt>
          <cx:pt idx="7805">2004</cx:pt>
          <cx:pt idx="7806">2004</cx:pt>
          <cx:pt idx="7807">2004</cx:pt>
          <cx:pt idx="7808">2004</cx:pt>
          <cx:pt idx="7809">2004</cx:pt>
          <cx:pt idx="7810">2004</cx:pt>
          <cx:pt idx="7811">2004</cx:pt>
          <cx:pt idx="7812">2004</cx:pt>
          <cx:pt idx="7813">2004</cx:pt>
          <cx:pt idx="7814">2004</cx:pt>
          <cx:pt idx="7815">2004</cx:pt>
          <cx:pt idx="7816">2004</cx:pt>
          <cx:pt idx="7817">2004</cx:pt>
          <cx:pt idx="7818">2004</cx:pt>
          <cx:pt idx="7819">2004</cx:pt>
          <cx:pt idx="7820">2004</cx:pt>
          <cx:pt idx="7821">2004</cx:pt>
          <cx:pt idx="7822">2004</cx:pt>
          <cx:pt idx="7823">2004</cx:pt>
          <cx:pt idx="7824">2004</cx:pt>
          <cx:pt idx="7825">2004</cx:pt>
          <cx:pt idx="7826">2004</cx:pt>
          <cx:pt idx="7827">2004</cx:pt>
          <cx:pt idx="7828">2004</cx:pt>
          <cx:pt idx="7829">2004</cx:pt>
          <cx:pt idx="7830">2004</cx:pt>
          <cx:pt idx="7831">2004</cx:pt>
          <cx:pt idx="7832">2004</cx:pt>
          <cx:pt idx="7833">2004</cx:pt>
          <cx:pt idx="7834">2004</cx:pt>
          <cx:pt idx="7835">2004</cx:pt>
          <cx:pt idx="7836">2004</cx:pt>
          <cx:pt idx="7837">2004</cx:pt>
          <cx:pt idx="7838">2004</cx:pt>
          <cx:pt idx="7839">2004</cx:pt>
          <cx:pt idx="7840">2004</cx:pt>
          <cx:pt idx="7841">2004</cx:pt>
          <cx:pt idx="7842">2004</cx:pt>
          <cx:pt idx="7843">2004</cx:pt>
          <cx:pt idx="7844">2004</cx:pt>
          <cx:pt idx="7845">2004</cx:pt>
          <cx:pt idx="7846">2004</cx:pt>
          <cx:pt idx="7847">2004</cx:pt>
          <cx:pt idx="7848">2004</cx:pt>
          <cx:pt idx="7849">2004</cx:pt>
          <cx:pt idx="7850">2004</cx:pt>
          <cx:pt idx="7851">2004</cx:pt>
          <cx:pt idx="7852">2004</cx:pt>
          <cx:pt idx="7853">2004</cx:pt>
          <cx:pt idx="7854">2004</cx:pt>
          <cx:pt idx="7855">2004</cx:pt>
          <cx:pt idx="7856">2004</cx:pt>
          <cx:pt idx="7857">2004</cx:pt>
          <cx:pt idx="7858">2004</cx:pt>
          <cx:pt idx="7859">2004</cx:pt>
          <cx:pt idx="7860">2004</cx:pt>
          <cx:pt idx="7861">2004</cx:pt>
          <cx:pt idx="7862">2004</cx:pt>
          <cx:pt idx="7863">2004</cx:pt>
          <cx:pt idx="7864">2004</cx:pt>
          <cx:pt idx="7865">2004</cx:pt>
          <cx:pt idx="7866">2004</cx:pt>
          <cx:pt idx="7867">2004</cx:pt>
          <cx:pt idx="7868">2004</cx:pt>
          <cx:pt idx="7869">2004</cx:pt>
          <cx:pt idx="7870">2004</cx:pt>
          <cx:pt idx="7871">2004</cx:pt>
          <cx:pt idx="7872">2004</cx:pt>
          <cx:pt idx="7873">2004</cx:pt>
          <cx:pt idx="7874">2004</cx:pt>
          <cx:pt idx="7875">2004</cx:pt>
          <cx:pt idx="7876">2004</cx:pt>
          <cx:pt idx="7877">2004</cx:pt>
          <cx:pt idx="7878">2004</cx:pt>
          <cx:pt idx="7879">2004</cx:pt>
          <cx:pt idx="7880">2004</cx:pt>
          <cx:pt idx="7881">2004</cx:pt>
          <cx:pt idx="7882">2004</cx:pt>
          <cx:pt idx="7883">2004</cx:pt>
          <cx:pt idx="7884">2004</cx:pt>
          <cx:pt idx="7885">2004</cx:pt>
          <cx:pt idx="7886">2004</cx:pt>
          <cx:pt idx="7887">2004</cx:pt>
          <cx:pt idx="7888">2004</cx:pt>
          <cx:pt idx="7889">2004</cx:pt>
          <cx:pt idx="7890">2004</cx:pt>
          <cx:pt idx="7891">2004</cx:pt>
          <cx:pt idx="7892">2004</cx:pt>
          <cx:pt idx="7893">2004</cx:pt>
          <cx:pt idx="7894">2004</cx:pt>
          <cx:pt idx="7895">2004</cx:pt>
          <cx:pt idx="7896">2004</cx:pt>
          <cx:pt idx="7897">2004</cx:pt>
          <cx:pt idx="7898">2004</cx:pt>
          <cx:pt idx="7899">2004</cx:pt>
          <cx:pt idx="7900">2004</cx:pt>
          <cx:pt idx="7901">2004</cx:pt>
          <cx:pt idx="7902">2004</cx:pt>
          <cx:pt idx="7903">2004</cx:pt>
          <cx:pt idx="7904">2004</cx:pt>
          <cx:pt idx="7905">2004</cx:pt>
          <cx:pt idx="7906">2004</cx:pt>
          <cx:pt idx="7907">2004</cx:pt>
          <cx:pt idx="7908">2004</cx:pt>
          <cx:pt idx="7909">2004</cx:pt>
          <cx:pt idx="7910">2004</cx:pt>
          <cx:pt idx="7911">2004</cx:pt>
          <cx:pt idx="7912">2004</cx:pt>
          <cx:pt idx="7913">2004</cx:pt>
          <cx:pt idx="7914">2004</cx:pt>
          <cx:pt idx="7915">2004</cx:pt>
          <cx:pt idx="7916">2004</cx:pt>
          <cx:pt idx="7917">2004</cx:pt>
          <cx:pt idx="7918">2004</cx:pt>
          <cx:pt idx="7919">2004</cx:pt>
          <cx:pt idx="7920">2004</cx:pt>
          <cx:pt idx="7921">2004</cx:pt>
          <cx:pt idx="7922">2004</cx:pt>
          <cx:pt idx="7923">2004</cx:pt>
          <cx:pt idx="7924">2004</cx:pt>
          <cx:pt idx="7925">2004</cx:pt>
          <cx:pt idx="7926">2004</cx:pt>
          <cx:pt idx="7927">2004</cx:pt>
          <cx:pt idx="7928">2004</cx:pt>
          <cx:pt idx="7929">2004</cx:pt>
          <cx:pt idx="7930">2004</cx:pt>
          <cx:pt idx="7931">2004</cx:pt>
          <cx:pt idx="7932">2004</cx:pt>
          <cx:pt idx="7933">2004</cx:pt>
          <cx:pt idx="7934">2004</cx:pt>
          <cx:pt idx="7935">2004</cx:pt>
          <cx:pt idx="7936">2004</cx:pt>
          <cx:pt idx="7937">2004</cx:pt>
          <cx:pt idx="7938">2004</cx:pt>
          <cx:pt idx="7939">2004</cx:pt>
          <cx:pt idx="7940">2004</cx:pt>
          <cx:pt idx="7941">2004</cx:pt>
          <cx:pt idx="7942">2004</cx:pt>
          <cx:pt idx="7943">2004</cx:pt>
          <cx:pt idx="7944">2004</cx:pt>
          <cx:pt idx="7945">2004</cx:pt>
          <cx:pt idx="7946">2004</cx:pt>
          <cx:pt idx="7947">2004</cx:pt>
          <cx:pt idx="7948">2004</cx:pt>
          <cx:pt idx="7949">2004</cx:pt>
          <cx:pt idx="7950">2004</cx:pt>
          <cx:pt idx="7951">2004</cx:pt>
          <cx:pt idx="7952">2004</cx:pt>
          <cx:pt idx="7953">2004</cx:pt>
          <cx:pt idx="7954">2004</cx:pt>
          <cx:pt idx="7955">2004</cx:pt>
          <cx:pt idx="7956">2004</cx:pt>
          <cx:pt idx="7957">2004</cx:pt>
          <cx:pt idx="7958">2004</cx:pt>
          <cx:pt idx="7959">2004</cx:pt>
          <cx:pt idx="7960">2004</cx:pt>
          <cx:pt idx="7961">2004</cx:pt>
          <cx:pt idx="7962">2004</cx:pt>
          <cx:pt idx="7963">2004</cx:pt>
          <cx:pt idx="7964">2004</cx:pt>
          <cx:pt idx="7965">2004</cx:pt>
          <cx:pt idx="7966">2004</cx:pt>
          <cx:pt idx="7967">2004</cx:pt>
          <cx:pt idx="7968">2004</cx:pt>
          <cx:pt idx="7969">2004</cx:pt>
          <cx:pt idx="7970">2004</cx:pt>
          <cx:pt idx="7971">2004</cx:pt>
          <cx:pt idx="7972">2004</cx:pt>
          <cx:pt idx="7973">2004</cx:pt>
          <cx:pt idx="7974">2004</cx:pt>
          <cx:pt idx="7975">2004</cx:pt>
          <cx:pt idx="7976">2004</cx:pt>
          <cx:pt idx="7977">2004</cx:pt>
          <cx:pt idx="7978">2004</cx:pt>
          <cx:pt idx="7979">2004</cx:pt>
          <cx:pt idx="7980">2004</cx:pt>
          <cx:pt idx="7981">2004</cx:pt>
          <cx:pt idx="7982">2004</cx:pt>
          <cx:pt idx="7983">2004</cx:pt>
          <cx:pt idx="7984">2004</cx:pt>
          <cx:pt idx="7985">2004</cx:pt>
          <cx:pt idx="7986">2004</cx:pt>
          <cx:pt idx="7987">2004</cx:pt>
          <cx:pt idx="7988">2004</cx:pt>
          <cx:pt idx="7989">2004</cx:pt>
          <cx:pt idx="7990">2004</cx:pt>
          <cx:pt idx="7991">2004</cx:pt>
          <cx:pt idx="7992">2004</cx:pt>
          <cx:pt idx="7993">2004</cx:pt>
          <cx:pt idx="7994">2004</cx:pt>
          <cx:pt idx="7995">2004</cx:pt>
          <cx:pt idx="7996">2004</cx:pt>
          <cx:pt idx="7997">2004</cx:pt>
          <cx:pt idx="7998">2004</cx:pt>
          <cx:pt idx="7999">2004</cx:pt>
          <cx:pt idx="8000">2004</cx:pt>
          <cx:pt idx="8001">2004</cx:pt>
          <cx:pt idx="8002">2004</cx:pt>
          <cx:pt idx="8003">2004</cx:pt>
          <cx:pt idx="8004">2004</cx:pt>
          <cx:pt idx="8005">2004</cx:pt>
          <cx:pt idx="8006">2004</cx:pt>
          <cx:pt idx="8007">2004</cx:pt>
          <cx:pt idx="8008">2004</cx:pt>
          <cx:pt idx="8009">2004</cx:pt>
          <cx:pt idx="8010">2004</cx:pt>
          <cx:pt idx="8011">2004</cx:pt>
          <cx:pt idx="8012">2004</cx:pt>
          <cx:pt idx="8013">2004</cx:pt>
          <cx:pt idx="8014">2004</cx:pt>
          <cx:pt idx="8015">2004</cx:pt>
          <cx:pt idx="8016">2004</cx:pt>
          <cx:pt idx="8017">2004</cx:pt>
          <cx:pt idx="8018">2004</cx:pt>
          <cx:pt idx="8019">2004</cx:pt>
          <cx:pt idx="8020">2004</cx:pt>
          <cx:pt idx="8021">2004</cx:pt>
          <cx:pt idx="8022">2004</cx:pt>
          <cx:pt idx="8023">2004</cx:pt>
          <cx:pt idx="8024">2004</cx:pt>
          <cx:pt idx="8025">2004</cx:pt>
          <cx:pt idx="8026">2004</cx:pt>
          <cx:pt idx="8027">2004</cx:pt>
          <cx:pt idx="8028">2004</cx:pt>
          <cx:pt idx="8029">2004</cx:pt>
          <cx:pt idx="8030">2004</cx:pt>
          <cx:pt idx="8031">2004</cx:pt>
          <cx:pt idx="8032">2004</cx:pt>
          <cx:pt idx="8033">2004</cx:pt>
          <cx:pt idx="8034">2004</cx:pt>
          <cx:pt idx="8035">2004</cx:pt>
          <cx:pt idx="8036">2004</cx:pt>
          <cx:pt idx="8037">2004</cx:pt>
          <cx:pt idx="8038">2004</cx:pt>
          <cx:pt idx="8039">2004</cx:pt>
          <cx:pt idx="8040">2004</cx:pt>
          <cx:pt idx="8041">2004</cx:pt>
          <cx:pt idx="8042">2004</cx:pt>
          <cx:pt idx="8043">2004</cx:pt>
          <cx:pt idx="8044">2004</cx:pt>
          <cx:pt idx="8045">2004</cx:pt>
          <cx:pt idx="8046">2004</cx:pt>
          <cx:pt idx="8047">2004</cx:pt>
          <cx:pt idx="8048">2004</cx:pt>
          <cx:pt idx="8049">2004</cx:pt>
          <cx:pt idx="8050">2004</cx:pt>
          <cx:pt idx="8051">2004</cx:pt>
          <cx:pt idx="8052">2004</cx:pt>
          <cx:pt idx="8053">2004</cx:pt>
          <cx:pt idx="8054">2004</cx:pt>
          <cx:pt idx="8055">2004</cx:pt>
          <cx:pt idx="8056">2004</cx:pt>
          <cx:pt idx="8057">2004</cx:pt>
          <cx:pt idx="8058">2004</cx:pt>
          <cx:pt idx="8059">2004</cx:pt>
          <cx:pt idx="8060">2004</cx:pt>
          <cx:pt idx="8061">2004</cx:pt>
          <cx:pt idx="8062">2004</cx:pt>
          <cx:pt idx="8063">2004</cx:pt>
          <cx:pt idx="8064">2004</cx:pt>
          <cx:pt idx="8065">2004</cx:pt>
          <cx:pt idx="8066">2004</cx:pt>
          <cx:pt idx="8067">2004</cx:pt>
          <cx:pt idx="8068">2004</cx:pt>
          <cx:pt idx="8069">2004</cx:pt>
          <cx:pt idx="8070">2004</cx:pt>
          <cx:pt idx="8071">2004</cx:pt>
          <cx:pt idx="8072">2004</cx:pt>
          <cx:pt idx="8073">2004</cx:pt>
          <cx:pt idx="8074">2004</cx:pt>
          <cx:pt idx="8075">2004</cx:pt>
          <cx:pt idx="8076">2004</cx:pt>
          <cx:pt idx="8077">2004</cx:pt>
          <cx:pt idx="8078">2004</cx:pt>
          <cx:pt idx="8079">2004</cx:pt>
          <cx:pt idx="8080">2004</cx:pt>
          <cx:pt idx="8081">2004</cx:pt>
          <cx:pt idx="8082">2004</cx:pt>
          <cx:pt idx="8083">2004</cx:pt>
          <cx:pt idx="8084">2004</cx:pt>
          <cx:pt idx="8085">2004</cx:pt>
          <cx:pt idx="8086">2004</cx:pt>
          <cx:pt idx="8087">2004</cx:pt>
          <cx:pt idx="8088">2004</cx:pt>
          <cx:pt idx="8089">2004</cx:pt>
          <cx:pt idx="8090">2004</cx:pt>
          <cx:pt idx="8091">2004</cx:pt>
          <cx:pt idx="8092">2004</cx:pt>
          <cx:pt idx="8093">2004</cx:pt>
          <cx:pt idx="8094">2004</cx:pt>
          <cx:pt idx="8095">2004</cx:pt>
          <cx:pt idx="8096">2004</cx:pt>
          <cx:pt idx="8097">2004</cx:pt>
          <cx:pt idx="8098">2004</cx:pt>
          <cx:pt idx="8099">2004</cx:pt>
          <cx:pt idx="8100">2004</cx:pt>
          <cx:pt idx="8101">2004</cx:pt>
          <cx:pt idx="8102">2004</cx:pt>
          <cx:pt idx="8103">2004</cx:pt>
          <cx:pt idx="8104">2004</cx:pt>
          <cx:pt idx="8105">2004</cx:pt>
          <cx:pt idx="8106">2004</cx:pt>
          <cx:pt idx="8107">2004</cx:pt>
          <cx:pt idx="8108">2004</cx:pt>
          <cx:pt idx="8109">2004</cx:pt>
          <cx:pt idx="8110">2004</cx:pt>
          <cx:pt idx="8111">2004</cx:pt>
          <cx:pt idx="8112">2004</cx:pt>
          <cx:pt idx="8113">2004</cx:pt>
          <cx:pt idx="8114">2004</cx:pt>
          <cx:pt idx="8115">2004</cx:pt>
          <cx:pt idx="8116">2004</cx:pt>
          <cx:pt idx="8117">2004</cx:pt>
          <cx:pt idx="8118">2004</cx:pt>
          <cx:pt idx="8119">2004</cx:pt>
          <cx:pt idx="8120">2004</cx:pt>
          <cx:pt idx="8121">2004</cx:pt>
          <cx:pt idx="8122">2004</cx:pt>
          <cx:pt idx="8123">2004</cx:pt>
          <cx:pt idx="8124">2004</cx:pt>
          <cx:pt idx="8125">2004</cx:pt>
          <cx:pt idx="8126">2004</cx:pt>
          <cx:pt idx="8127">2004</cx:pt>
          <cx:pt idx="8128">2004</cx:pt>
          <cx:pt idx="8129">2004</cx:pt>
          <cx:pt idx="8130">2004</cx:pt>
          <cx:pt idx="8131">2004</cx:pt>
          <cx:pt idx="8132">2004</cx:pt>
          <cx:pt idx="8133">2004</cx:pt>
          <cx:pt idx="8134">2004</cx:pt>
          <cx:pt idx="8135">2004</cx:pt>
          <cx:pt idx="8136">2004</cx:pt>
          <cx:pt idx="8137">2004</cx:pt>
          <cx:pt idx="8138">2004</cx:pt>
          <cx:pt idx="8139">2004</cx:pt>
          <cx:pt idx="8140">2004</cx:pt>
          <cx:pt idx="8141">2004</cx:pt>
          <cx:pt idx="8142">2004</cx:pt>
          <cx:pt idx="8143">2004</cx:pt>
          <cx:pt idx="8144">2004</cx:pt>
          <cx:pt idx="8145">2004</cx:pt>
          <cx:pt idx="8146">2004</cx:pt>
          <cx:pt idx="8147">2004</cx:pt>
          <cx:pt idx="8148">2004</cx:pt>
          <cx:pt idx="8149">2004</cx:pt>
          <cx:pt idx="8150">2004</cx:pt>
          <cx:pt idx="8151">2004</cx:pt>
          <cx:pt idx="8152">2004</cx:pt>
          <cx:pt idx="8153">2004</cx:pt>
          <cx:pt idx="8154">2004</cx:pt>
          <cx:pt idx="8155">2004</cx:pt>
          <cx:pt idx="8156">2004</cx:pt>
          <cx:pt idx="8157">2004</cx:pt>
          <cx:pt idx="8158">2004</cx:pt>
          <cx:pt idx="8159">2004</cx:pt>
          <cx:pt idx="8160">2004</cx:pt>
          <cx:pt idx="8161">2004</cx:pt>
          <cx:pt idx="8162">2004</cx:pt>
          <cx:pt idx="8163">2004</cx:pt>
          <cx:pt idx="8164">2004</cx:pt>
          <cx:pt idx="8165">2004</cx:pt>
          <cx:pt idx="8166">2004</cx:pt>
          <cx:pt idx="8167">2004</cx:pt>
          <cx:pt idx="8168">2004</cx:pt>
          <cx:pt idx="8169">2004</cx:pt>
          <cx:pt idx="8170">2004</cx:pt>
          <cx:pt idx="8171">2004</cx:pt>
          <cx:pt idx="8172">2004</cx:pt>
          <cx:pt idx="8173">2004</cx:pt>
          <cx:pt idx="8174">2004</cx:pt>
          <cx:pt idx="8175">2004</cx:pt>
          <cx:pt idx="8176">2004</cx:pt>
          <cx:pt idx="8177">2004</cx:pt>
          <cx:pt idx="8178">2004</cx:pt>
          <cx:pt idx="8179">2004</cx:pt>
          <cx:pt idx="8180">2004</cx:pt>
          <cx:pt idx="8181">2004</cx:pt>
          <cx:pt idx="8182">2004</cx:pt>
          <cx:pt idx="8183">2004</cx:pt>
          <cx:pt idx="8184">2004</cx:pt>
          <cx:pt idx="8185">2004</cx:pt>
          <cx:pt idx="8186">2004</cx:pt>
          <cx:pt idx="8187">2004</cx:pt>
          <cx:pt idx="8188">2004</cx:pt>
          <cx:pt idx="8189">2004</cx:pt>
          <cx:pt idx="8190">2004</cx:pt>
          <cx:pt idx="8191">2004</cx:pt>
          <cx:pt idx="8192">2004</cx:pt>
          <cx:pt idx="8193">2004</cx:pt>
          <cx:pt idx="8194">2004</cx:pt>
          <cx:pt idx="8195">2004</cx:pt>
          <cx:pt idx="8196">2004</cx:pt>
          <cx:pt idx="8197">2004</cx:pt>
          <cx:pt idx="8198">2004</cx:pt>
          <cx:pt idx="8199">2004</cx:pt>
          <cx:pt idx="8200">2004</cx:pt>
          <cx:pt idx="8201">2004</cx:pt>
          <cx:pt idx="8202">2004</cx:pt>
          <cx:pt idx="8203">2004</cx:pt>
          <cx:pt idx="8204">2004</cx:pt>
          <cx:pt idx="8205">2004</cx:pt>
          <cx:pt idx="8206">2004</cx:pt>
          <cx:pt idx="8207">2004</cx:pt>
          <cx:pt idx="8208">2004</cx:pt>
          <cx:pt idx="8209">2004</cx:pt>
          <cx:pt idx="8210">2004</cx:pt>
          <cx:pt idx="8211">2004</cx:pt>
          <cx:pt idx="8212">2004</cx:pt>
          <cx:pt idx="8213">2004</cx:pt>
          <cx:pt idx="8214">2004</cx:pt>
          <cx:pt idx="8215">2004</cx:pt>
          <cx:pt idx="8216">2004</cx:pt>
          <cx:pt idx="8217">2004</cx:pt>
          <cx:pt idx="8218">2004</cx:pt>
          <cx:pt idx="8219">2004</cx:pt>
          <cx:pt idx="8220">2004</cx:pt>
          <cx:pt idx="8221">2004</cx:pt>
          <cx:pt idx="8222">2004</cx:pt>
          <cx:pt idx="8223">2004</cx:pt>
          <cx:pt idx="8224">2004</cx:pt>
          <cx:pt idx="8225">2004</cx:pt>
          <cx:pt idx="8226">2004</cx:pt>
          <cx:pt idx="8227">2004</cx:pt>
          <cx:pt idx="8228">2004</cx:pt>
          <cx:pt idx="8229">2004</cx:pt>
          <cx:pt idx="8230">2004</cx:pt>
          <cx:pt idx="8231">2004</cx:pt>
          <cx:pt idx="8232">2004</cx:pt>
          <cx:pt idx="8233">2004</cx:pt>
          <cx:pt idx="8234">2004</cx:pt>
          <cx:pt idx="8235">2004</cx:pt>
          <cx:pt idx="8236">2004</cx:pt>
          <cx:pt idx="8237">2004</cx:pt>
          <cx:pt idx="8238">2004</cx:pt>
          <cx:pt idx="8239">2004</cx:pt>
          <cx:pt idx="8240">2004</cx:pt>
          <cx:pt idx="8241">2004</cx:pt>
          <cx:pt idx="8242">2004</cx:pt>
          <cx:pt idx="8243">2004</cx:pt>
          <cx:pt idx="8244">2004</cx:pt>
          <cx:pt idx="8245">2004</cx:pt>
          <cx:pt idx="8246">2004</cx:pt>
          <cx:pt idx="8247">2004</cx:pt>
          <cx:pt idx="8248">2004</cx:pt>
          <cx:pt idx="8249">2004</cx:pt>
          <cx:pt idx="8250">2004</cx:pt>
          <cx:pt idx="8251">2004</cx:pt>
          <cx:pt idx="8252">2004</cx:pt>
          <cx:pt idx="8253">2004</cx:pt>
          <cx:pt idx="8254">2004</cx:pt>
          <cx:pt idx="8255">2004</cx:pt>
          <cx:pt idx="8256">2004</cx:pt>
          <cx:pt idx="8257">2004</cx:pt>
          <cx:pt idx="8258">2004</cx:pt>
          <cx:pt idx="8259">2004</cx:pt>
          <cx:pt idx="8260">2004</cx:pt>
          <cx:pt idx="8261">2004</cx:pt>
          <cx:pt idx="8262">2004</cx:pt>
          <cx:pt idx="8263">2004</cx:pt>
          <cx:pt idx="8264">2004</cx:pt>
          <cx:pt idx="8265">2004</cx:pt>
          <cx:pt idx="8266">2004</cx:pt>
          <cx:pt idx="8267">2004</cx:pt>
          <cx:pt idx="8268">2004</cx:pt>
          <cx:pt idx="8269">2004</cx:pt>
          <cx:pt idx="8270">2004</cx:pt>
          <cx:pt idx="8271">2004</cx:pt>
          <cx:pt idx="8272">2004</cx:pt>
          <cx:pt idx="8273">2004</cx:pt>
          <cx:pt idx="8274">2004</cx:pt>
          <cx:pt idx="8275">2004</cx:pt>
          <cx:pt idx="8276">2004</cx:pt>
          <cx:pt idx="8277">2004</cx:pt>
          <cx:pt idx="8278">2004</cx:pt>
          <cx:pt idx="8279">2004</cx:pt>
          <cx:pt idx="8280">2004</cx:pt>
          <cx:pt idx="8281">2004</cx:pt>
          <cx:pt idx="8282">2004</cx:pt>
          <cx:pt idx="8283">2004</cx:pt>
          <cx:pt idx="8284">2004</cx:pt>
          <cx:pt idx="8285">2004</cx:pt>
          <cx:pt idx="8286">2004</cx:pt>
          <cx:pt idx="8287">2004</cx:pt>
          <cx:pt idx="8288">2004</cx:pt>
          <cx:pt idx="8289">2004</cx:pt>
          <cx:pt idx="8290">2004</cx:pt>
          <cx:pt idx="8291">2004</cx:pt>
          <cx:pt idx="8292">2004</cx:pt>
          <cx:pt idx="8293">2004</cx:pt>
          <cx:pt idx="8294">2004</cx:pt>
          <cx:pt idx="8295">2004</cx:pt>
          <cx:pt idx="8296">2004</cx:pt>
          <cx:pt idx="8297">2004</cx:pt>
          <cx:pt idx="8298">2004</cx:pt>
          <cx:pt idx="8299">2004</cx:pt>
          <cx:pt idx="8300">2004</cx:pt>
          <cx:pt idx="8301">2004</cx:pt>
          <cx:pt idx="8302">2004</cx:pt>
          <cx:pt idx="8303">2004</cx:pt>
          <cx:pt idx="8304">2004</cx:pt>
          <cx:pt idx="8305">2004</cx:pt>
          <cx:pt idx="8306">2004</cx:pt>
          <cx:pt idx="8307">2004</cx:pt>
          <cx:pt idx="8308">2004</cx:pt>
          <cx:pt idx="8309">2004</cx:pt>
          <cx:pt idx="8310">2004</cx:pt>
          <cx:pt idx="8311">2004</cx:pt>
          <cx:pt idx="8312">2004</cx:pt>
          <cx:pt idx="8313">2004</cx:pt>
          <cx:pt idx="8314">2004</cx:pt>
          <cx:pt idx="8315">2004</cx:pt>
          <cx:pt idx="8316">2004</cx:pt>
          <cx:pt idx="8317">2004</cx:pt>
          <cx:pt idx="8318">2004</cx:pt>
          <cx:pt idx="8319">2004</cx:pt>
          <cx:pt idx="8320">2004</cx:pt>
          <cx:pt idx="8321">2004</cx:pt>
          <cx:pt idx="8322">2004</cx:pt>
          <cx:pt idx="8323">2004</cx:pt>
          <cx:pt idx="8324">2004</cx:pt>
          <cx:pt idx="8325">2004</cx:pt>
          <cx:pt idx="8326">2004</cx:pt>
          <cx:pt idx="8327">2004</cx:pt>
          <cx:pt idx="8328">2004</cx:pt>
          <cx:pt idx="8329">2004</cx:pt>
          <cx:pt idx="8330">2004</cx:pt>
          <cx:pt idx="8331">2004</cx:pt>
          <cx:pt idx="8332">2004</cx:pt>
          <cx:pt idx="8333">2004</cx:pt>
          <cx:pt idx="8334">2004</cx:pt>
          <cx:pt idx="8335">2004</cx:pt>
          <cx:pt idx="8336">2004</cx:pt>
          <cx:pt idx="8337">2004</cx:pt>
          <cx:pt idx="8338">2004</cx:pt>
          <cx:pt idx="8339">2004</cx:pt>
          <cx:pt idx="8340">2004</cx:pt>
          <cx:pt idx="8341">2004</cx:pt>
          <cx:pt idx="8342">2004</cx:pt>
          <cx:pt idx="8343">2004</cx:pt>
          <cx:pt idx="8344">2004</cx:pt>
          <cx:pt idx="8345">2004</cx:pt>
          <cx:pt idx="8346">2004</cx:pt>
          <cx:pt idx="8347">2004</cx:pt>
          <cx:pt idx="8348">2004</cx:pt>
          <cx:pt idx="8349">2004</cx:pt>
          <cx:pt idx="8350">2004</cx:pt>
          <cx:pt idx="8351">2004</cx:pt>
          <cx:pt idx="8352">2004</cx:pt>
          <cx:pt idx="8353">2004</cx:pt>
          <cx:pt idx="8354">2004</cx:pt>
          <cx:pt idx="8355">2004</cx:pt>
          <cx:pt idx="8356">2004</cx:pt>
          <cx:pt idx="8357">2004</cx:pt>
          <cx:pt idx="8358">2004</cx:pt>
          <cx:pt idx="8359">2004</cx:pt>
          <cx:pt idx="8360">2004</cx:pt>
          <cx:pt idx="8361">2004</cx:pt>
          <cx:pt idx="8362">2004</cx:pt>
          <cx:pt idx="8363">2004</cx:pt>
          <cx:pt idx="8364">2004</cx:pt>
          <cx:pt idx="8365">2004</cx:pt>
          <cx:pt idx="8366">2004</cx:pt>
          <cx:pt idx="8367">2004</cx:pt>
          <cx:pt idx="8368">2004</cx:pt>
          <cx:pt idx="8369">2004</cx:pt>
          <cx:pt idx="8370">2004</cx:pt>
          <cx:pt idx="8371">2004</cx:pt>
          <cx:pt idx="8372">2004</cx:pt>
          <cx:pt idx="8373">2004</cx:pt>
          <cx:pt idx="8374">2004</cx:pt>
          <cx:pt idx="8375">2004</cx:pt>
          <cx:pt idx="8376">2004</cx:pt>
          <cx:pt idx="8377">2004</cx:pt>
          <cx:pt idx="8378">2004</cx:pt>
          <cx:pt idx="8379">2004</cx:pt>
          <cx:pt idx="8380">2004</cx:pt>
          <cx:pt idx="8381">2004</cx:pt>
          <cx:pt idx="8382">2004</cx:pt>
          <cx:pt idx="8383">2004</cx:pt>
          <cx:pt idx="8384">2004</cx:pt>
          <cx:pt idx="8385">2004</cx:pt>
          <cx:pt idx="8386">2004</cx:pt>
          <cx:pt idx="8387">2004</cx:pt>
          <cx:pt idx="8388">2004</cx:pt>
          <cx:pt idx="8389">2004</cx:pt>
          <cx:pt idx="8390">2004</cx:pt>
          <cx:pt idx="8391">2004</cx:pt>
          <cx:pt idx="8392">2004</cx:pt>
          <cx:pt idx="8393">2004</cx:pt>
          <cx:pt idx="8394">2004</cx:pt>
          <cx:pt idx="8395">2004</cx:pt>
          <cx:pt idx="8396">2004</cx:pt>
          <cx:pt idx="8397">2004</cx:pt>
          <cx:pt idx="8398">2004</cx:pt>
          <cx:pt idx="8399">2004</cx:pt>
          <cx:pt idx="8400">2004</cx:pt>
          <cx:pt idx="8401">2004</cx:pt>
          <cx:pt idx="8402">2004</cx:pt>
          <cx:pt idx="8403">2004</cx:pt>
          <cx:pt idx="8404">2004</cx:pt>
          <cx:pt idx="8405">2004</cx:pt>
          <cx:pt idx="8406">2004</cx:pt>
          <cx:pt idx="8407">2004</cx:pt>
          <cx:pt idx="8408">2004</cx:pt>
          <cx:pt idx="8409">2004</cx:pt>
          <cx:pt idx="8410">2004</cx:pt>
          <cx:pt idx="8411">2004</cx:pt>
          <cx:pt idx="8412">2004</cx:pt>
          <cx:pt idx="8413">2004</cx:pt>
          <cx:pt idx="8414">2004</cx:pt>
          <cx:pt idx="8415">2004</cx:pt>
          <cx:pt idx="8416">2004</cx:pt>
          <cx:pt idx="8417">2004</cx:pt>
          <cx:pt idx="8418">2004</cx:pt>
          <cx:pt idx="8419">2004</cx:pt>
          <cx:pt idx="8420">2004</cx:pt>
          <cx:pt idx="8421">2004</cx:pt>
          <cx:pt idx="8422">2004</cx:pt>
          <cx:pt idx="8423">2004</cx:pt>
          <cx:pt idx="8424">2004</cx:pt>
          <cx:pt idx="8425">2004</cx:pt>
          <cx:pt idx="8426">2004</cx:pt>
          <cx:pt idx="8427">2004</cx:pt>
          <cx:pt idx="8428">2004</cx:pt>
          <cx:pt idx="8429">2004</cx:pt>
          <cx:pt idx="8430">2004</cx:pt>
          <cx:pt idx="8431">2004</cx:pt>
          <cx:pt idx="8432">2004</cx:pt>
          <cx:pt idx="8433">2004</cx:pt>
          <cx:pt idx="8434">2004</cx:pt>
          <cx:pt idx="8435">2004</cx:pt>
          <cx:pt idx="8436">2004</cx:pt>
          <cx:pt idx="8437">2004</cx:pt>
          <cx:pt idx="8438">2004</cx:pt>
          <cx:pt idx="8439">2004</cx:pt>
          <cx:pt idx="8440">2004</cx:pt>
          <cx:pt idx="8441">2004</cx:pt>
          <cx:pt idx="8442">2004</cx:pt>
          <cx:pt idx="8443">2004</cx:pt>
          <cx:pt idx="8444">2004</cx:pt>
          <cx:pt idx="8445">2004</cx:pt>
          <cx:pt idx="8446">2004</cx:pt>
          <cx:pt idx="8447">2004</cx:pt>
          <cx:pt idx="8448">2004</cx:pt>
          <cx:pt idx="8449">2004</cx:pt>
          <cx:pt idx="8450">2004</cx:pt>
          <cx:pt idx="8451">2004</cx:pt>
          <cx:pt idx="8452">2004</cx:pt>
          <cx:pt idx="8453">2004</cx:pt>
          <cx:pt idx="8454">2004</cx:pt>
          <cx:pt idx="8455">2004</cx:pt>
          <cx:pt idx="8456">2004</cx:pt>
          <cx:pt idx="8457">2004</cx:pt>
          <cx:pt idx="8458">2004</cx:pt>
          <cx:pt idx="8459">2004</cx:pt>
          <cx:pt idx="8460">2004</cx:pt>
          <cx:pt idx="8461">2004</cx:pt>
          <cx:pt idx="8462">2004</cx:pt>
          <cx:pt idx="8463">2004</cx:pt>
          <cx:pt idx="8464">2004</cx:pt>
          <cx:pt idx="8465">2004</cx:pt>
          <cx:pt idx="8466">2004</cx:pt>
          <cx:pt idx="8467">2004</cx:pt>
          <cx:pt idx="8468">2004</cx:pt>
          <cx:pt idx="8469">2004</cx:pt>
          <cx:pt idx="8470">2004</cx:pt>
          <cx:pt idx="8471">2004</cx:pt>
          <cx:pt idx="8472">2004</cx:pt>
          <cx:pt idx="8473">2004</cx:pt>
          <cx:pt idx="8474">2004</cx:pt>
          <cx:pt idx="8475">2004</cx:pt>
          <cx:pt idx="8476">2004</cx:pt>
          <cx:pt idx="8477">2004</cx:pt>
          <cx:pt idx="8478">2004</cx:pt>
          <cx:pt idx="8479">2004</cx:pt>
          <cx:pt idx="8480">2004</cx:pt>
          <cx:pt idx="8481">2004</cx:pt>
          <cx:pt idx="8482">2004</cx:pt>
          <cx:pt idx="8483">2004</cx:pt>
          <cx:pt idx="8484">2004</cx:pt>
          <cx:pt idx="8485">2004</cx:pt>
          <cx:pt idx="8486">2004</cx:pt>
          <cx:pt idx="8487">2004</cx:pt>
          <cx:pt idx="8488">2004</cx:pt>
          <cx:pt idx="8489">2004</cx:pt>
          <cx:pt idx="8490">2004</cx:pt>
          <cx:pt idx="8491">2004</cx:pt>
          <cx:pt idx="8492">2004</cx:pt>
          <cx:pt idx="8493">2004</cx:pt>
          <cx:pt idx="8494">2004</cx:pt>
          <cx:pt idx="8495">2004</cx:pt>
          <cx:pt idx="8496">2004</cx:pt>
          <cx:pt idx="8497">2004</cx:pt>
          <cx:pt idx="8498">2004</cx:pt>
          <cx:pt idx="8499">2004</cx:pt>
          <cx:pt idx="8500">2004</cx:pt>
          <cx:pt idx="8501">2004</cx:pt>
          <cx:pt idx="8502">2004</cx:pt>
          <cx:pt idx="8503">2004</cx:pt>
          <cx:pt idx="8504">2004</cx:pt>
          <cx:pt idx="8505">2004</cx:pt>
          <cx:pt idx="8506">2004</cx:pt>
          <cx:pt idx="8507">2004</cx:pt>
          <cx:pt idx="8508">2004</cx:pt>
          <cx:pt idx="8509">2004</cx:pt>
          <cx:pt idx="8510">2004</cx:pt>
          <cx:pt idx="8511">2004</cx:pt>
          <cx:pt idx="8512">2004</cx:pt>
          <cx:pt idx="8513">2004</cx:pt>
          <cx:pt idx="8514">2004</cx:pt>
          <cx:pt idx="8515">2004</cx:pt>
          <cx:pt idx="8516">2004</cx:pt>
          <cx:pt idx="8517">2004</cx:pt>
          <cx:pt idx="8518">2004</cx:pt>
          <cx:pt idx="8519">2004</cx:pt>
          <cx:pt idx="8520">2004</cx:pt>
          <cx:pt idx="8521">2004</cx:pt>
          <cx:pt idx="8522">2004</cx:pt>
          <cx:pt idx="8523">2004</cx:pt>
          <cx:pt idx="8524">2004</cx:pt>
          <cx:pt idx="8525">2004</cx:pt>
          <cx:pt idx="8526">2004</cx:pt>
          <cx:pt idx="8527">2004</cx:pt>
          <cx:pt idx="8528">2004</cx:pt>
          <cx:pt idx="8529">2004</cx:pt>
          <cx:pt idx="8530">2004</cx:pt>
          <cx:pt idx="8531">2004</cx:pt>
          <cx:pt idx="8532">2004</cx:pt>
          <cx:pt idx="8533">2004</cx:pt>
          <cx:pt idx="8534">2004</cx:pt>
          <cx:pt idx="8535">2004</cx:pt>
          <cx:pt idx="8536">2004</cx:pt>
          <cx:pt idx="8537">2004</cx:pt>
          <cx:pt idx="8538">2004</cx:pt>
          <cx:pt idx="8539">2004</cx:pt>
          <cx:pt idx="8540">2004</cx:pt>
          <cx:pt idx="8541">2004</cx:pt>
          <cx:pt idx="8542">2004</cx:pt>
          <cx:pt idx="8543">2004</cx:pt>
          <cx:pt idx="8544">2004</cx:pt>
          <cx:pt idx="8545">2004</cx:pt>
          <cx:pt idx="8546">2004</cx:pt>
          <cx:pt idx="8547">2004</cx:pt>
          <cx:pt idx="8548">2004</cx:pt>
          <cx:pt idx="8549">2004</cx:pt>
          <cx:pt idx="8550">2004</cx:pt>
          <cx:pt idx="8551">2004</cx:pt>
          <cx:pt idx="8552">2004</cx:pt>
          <cx:pt idx="8553">2004</cx:pt>
          <cx:pt idx="8554">2004</cx:pt>
          <cx:pt idx="8555">2004</cx:pt>
          <cx:pt idx="8556">2004</cx:pt>
          <cx:pt idx="8557">2004</cx:pt>
          <cx:pt idx="8558">2004</cx:pt>
          <cx:pt idx="8559">2004</cx:pt>
          <cx:pt idx="8560">2004</cx:pt>
          <cx:pt idx="8561">2004</cx:pt>
          <cx:pt idx="8562">2004</cx:pt>
          <cx:pt idx="8563">2004</cx:pt>
          <cx:pt idx="8564">2004</cx:pt>
          <cx:pt idx="8565">2004</cx:pt>
          <cx:pt idx="8566">2004</cx:pt>
          <cx:pt idx="8567">2004</cx:pt>
          <cx:pt idx="8568">2004</cx:pt>
          <cx:pt idx="8569">2004</cx:pt>
          <cx:pt idx="8570">2004</cx:pt>
          <cx:pt idx="8571">2004</cx:pt>
          <cx:pt idx="8572">2004</cx:pt>
          <cx:pt idx="8573">2004</cx:pt>
          <cx:pt idx="8574">2004</cx:pt>
          <cx:pt idx="8575">2004</cx:pt>
          <cx:pt idx="8576">2004</cx:pt>
          <cx:pt idx="8577">2004</cx:pt>
          <cx:pt idx="8578">2004</cx:pt>
          <cx:pt idx="8579">2004</cx:pt>
          <cx:pt idx="8580">2004</cx:pt>
          <cx:pt idx="8581">2004</cx:pt>
          <cx:pt idx="8582">2004</cx:pt>
          <cx:pt idx="8583">2004</cx:pt>
          <cx:pt idx="8584">2004</cx:pt>
          <cx:pt idx="8585">2004</cx:pt>
          <cx:pt idx="8586">2004</cx:pt>
          <cx:pt idx="8587">2004</cx:pt>
          <cx:pt idx="8588">2004</cx:pt>
          <cx:pt idx="8589">2004</cx:pt>
          <cx:pt idx="8590">2004</cx:pt>
          <cx:pt idx="8591">2004</cx:pt>
          <cx:pt idx="8592">2004</cx:pt>
          <cx:pt idx="8593">2004</cx:pt>
          <cx:pt idx="8594">2004</cx:pt>
          <cx:pt idx="8595">2004</cx:pt>
          <cx:pt idx="8596">2004</cx:pt>
          <cx:pt idx="8597">2004</cx:pt>
          <cx:pt idx="8598">2004</cx:pt>
          <cx:pt idx="8599">2004</cx:pt>
          <cx:pt idx="8600">2004</cx:pt>
          <cx:pt idx="8601">2004</cx:pt>
          <cx:pt idx="8602">2004</cx:pt>
          <cx:pt idx="8603">2004</cx:pt>
          <cx:pt idx="8604">2004</cx:pt>
          <cx:pt idx="8605">2004</cx:pt>
          <cx:pt idx="8606">2004</cx:pt>
          <cx:pt idx="8607">2004</cx:pt>
          <cx:pt idx="8608">2004</cx:pt>
          <cx:pt idx="8609">2004</cx:pt>
          <cx:pt idx="8610">2004</cx:pt>
          <cx:pt idx="8611">2004</cx:pt>
          <cx:pt idx="8612">2004</cx:pt>
          <cx:pt idx="8613">2004</cx:pt>
          <cx:pt idx="8614">2004</cx:pt>
          <cx:pt idx="8615">2004</cx:pt>
          <cx:pt idx="8616">2004</cx:pt>
          <cx:pt idx="8617">2004</cx:pt>
          <cx:pt idx="8618">2004</cx:pt>
          <cx:pt idx="8619">2004</cx:pt>
          <cx:pt idx="8620">2004</cx:pt>
          <cx:pt idx="8621">2004</cx:pt>
          <cx:pt idx="8622">2004</cx:pt>
          <cx:pt idx="8623">2004</cx:pt>
          <cx:pt idx="8624">2004</cx:pt>
          <cx:pt idx="8625">2004</cx:pt>
          <cx:pt idx="8626">2004</cx:pt>
          <cx:pt idx="8627">2004</cx:pt>
          <cx:pt idx="8628">2004</cx:pt>
          <cx:pt idx="8629">2004</cx:pt>
          <cx:pt idx="8630">2004</cx:pt>
          <cx:pt idx="8631">2004</cx:pt>
          <cx:pt idx="8632">2004</cx:pt>
          <cx:pt idx="8633">2004</cx:pt>
          <cx:pt idx="8634">2004</cx:pt>
          <cx:pt idx="8635">2004</cx:pt>
          <cx:pt idx="8636">2004</cx:pt>
          <cx:pt idx="8637">2004</cx:pt>
          <cx:pt idx="8638">2004</cx:pt>
          <cx:pt idx="8639">2004</cx:pt>
          <cx:pt idx="8640">2004</cx:pt>
          <cx:pt idx="8641">2004</cx:pt>
          <cx:pt idx="8642">2004</cx:pt>
          <cx:pt idx="8643">2004</cx:pt>
          <cx:pt idx="8644">2004</cx:pt>
          <cx:pt idx="8645">2004</cx:pt>
          <cx:pt idx="8646">2004</cx:pt>
          <cx:pt idx="8647">2004</cx:pt>
          <cx:pt idx="8648">2004</cx:pt>
          <cx:pt idx="8649">2004</cx:pt>
          <cx:pt idx="8650">2004</cx:pt>
          <cx:pt idx="8651">2004</cx:pt>
          <cx:pt idx="8652">2004</cx:pt>
          <cx:pt idx="8653">2004</cx:pt>
          <cx:pt idx="8654">2004</cx:pt>
          <cx:pt idx="8655">2004</cx:pt>
          <cx:pt idx="8656">2004</cx:pt>
          <cx:pt idx="8657">2004</cx:pt>
          <cx:pt idx="8658">2004</cx:pt>
          <cx:pt idx="8659">2004</cx:pt>
          <cx:pt idx="8660">2004</cx:pt>
          <cx:pt idx="8661">2004</cx:pt>
          <cx:pt idx="8662">2004</cx:pt>
          <cx:pt idx="8663">2004</cx:pt>
          <cx:pt idx="8664">2004</cx:pt>
          <cx:pt idx="8665">2004</cx:pt>
          <cx:pt idx="8666">2004</cx:pt>
          <cx:pt idx="8667">2004</cx:pt>
          <cx:pt idx="8668">2004</cx:pt>
          <cx:pt idx="8669">2004</cx:pt>
          <cx:pt idx="8670">2004</cx:pt>
          <cx:pt idx="8671">2004</cx:pt>
          <cx:pt idx="8672">2004</cx:pt>
          <cx:pt idx="8673">2004</cx:pt>
          <cx:pt idx="8674">2004</cx:pt>
          <cx:pt idx="8675">2004</cx:pt>
          <cx:pt idx="8676">2004</cx:pt>
          <cx:pt idx="8677">2004</cx:pt>
          <cx:pt idx="8678">2004</cx:pt>
          <cx:pt idx="8679">2004</cx:pt>
          <cx:pt idx="8680">2004</cx:pt>
          <cx:pt idx="8681">2004</cx:pt>
          <cx:pt idx="8682">2004</cx:pt>
          <cx:pt idx="8683">2004</cx:pt>
          <cx:pt idx="8684">2004</cx:pt>
          <cx:pt idx="8685">2004</cx:pt>
          <cx:pt idx="8686">2004</cx:pt>
          <cx:pt idx="8687">2004</cx:pt>
          <cx:pt idx="8688">2004</cx:pt>
          <cx:pt idx="8689">2004</cx:pt>
          <cx:pt idx="8690">2004</cx:pt>
          <cx:pt idx="8691">2004</cx:pt>
          <cx:pt idx="8692">2004</cx:pt>
          <cx:pt idx="8693">2004</cx:pt>
          <cx:pt idx="8694">2004</cx:pt>
          <cx:pt idx="8695">2004</cx:pt>
          <cx:pt idx="8696">2004</cx:pt>
          <cx:pt idx="8697">2004</cx:pt>
          <cx:pt idx="8698">2004</cx:pt>
          <cx:pt idx="8699">2004</cx:pt>
          <cx:pt idx="8700">2004</cx:pt>
          <cx:pt idx="8701">2004</cx:pt>
          <cx:pt idx="8702">2004</cx:pt>
          <cx:pt idx="8703">2004</cx:pt>
          <cx:pt idx="8704">2004</cx:pt>
          <cx:pt idx="8705">2004</cx:pt>
          <cx:pt idx="8706">2004</cx:pt>
          <cx:pt idx="8707">2004</cx:pt>
          <cx:pt idx="8708">2004</cx:pt>
          <cx:pt idx="8709">2004</cx:pt>
          <cx:pt idx="8710">2004</cx:pt>
          <cx:pt idx="8711">2004</cx:pt>
          <cx:pt idx="8712">2004</cx:pt>
          <cx:pt idx="8713">2004</cx:pt>
          <cx:pt idx="8714">2004</cx:pt>
          <cx:pt idx="8715">2004</cx:pt>
          <cx:pt idx="8716">2004</cx:pt>
          <cx:pt idx="8717">2004</cx:pt>
          <cx:pt idx="8718">2004</cx:pt>
          <cx:pt idx="8719">2004</cx:pt>
          <cx:pt idx="8720">2004</cx:pt>
          <cx:pt idx="8721">2004</cx:pt>
          <cx:pt idx="8722">2004</cx:pt>
          <cx:pt idx="8723">2004</cx:pt>
          <cx:pt idx="8724">2004</cx:pt>
          <cx:pt idx="8725">2004</cx:pt>
          <cx:pt idx="8726">2004</cx:pt>
          <cx:pt idx="8727">2004</cx:pt>
          <cx:pt idx="8728">2004</cx:pt>
          <cx:pt idx="8729">2004</cx:pt>
          <cx:pt idx="8730">2004</cx:pt>
          <cx:pt idx="8731">2004</cx:pt>
          <cx:pt idx="8732">2004</cx:pt>
          <cx:pt idx="8733">2004</cx:pt>
          <cx:pt idx="8734">2004</cx:pt>
          <cx:pt idx="8735">2004</cx:pt>
          <cx:pt idx="8736">2004</cx:pt>
          <cx:pt idx="8737">2004</cx:pt>
          <cx:pt idx="8738">2004</cx:pt>
          <cx:pt idx="8739">2004</cx:pt>
          <cx:pt idx="8740">2004</cx:pt>
          <cx:pt idx="8741">2004</cx:pt>
          <cx:pt idx="8742">2004</cx:pt>
          <cx:pt idx="8743">2004</cx:pt>
          <cx:pt idx="8744">2004</cx:pt>
          <cx:pt idx="8745">2004</cx:pt>
          <cx:pt idx="8746">2004</cx:pt>
          <cx:pt idx="8747">2004</cx:pt>
          <cx:pt idx="8748">2004</cx:pt>
          <cx:pt idx="8749">2004</cx:pt>
          <cx:pt idx="8750">2004</cx:pt>
          <cx:pt idx="8751">2004</cx:pt>
          <cx:pt idx="8752">2004</cx:pt>
          <cx:pt idx="8753">2004</cx:pt>
          <cx:pt idx="8754">2004</cx:pt>
          <cx:pt idx="8755">2004</cx:pt>
          <cx:pt idx="8756">2004</cx:pt>
          <cx:pt idx="8757">2004</cx:pt>
          <cx:pt idx="8758">2004</cx:pt>
          <cx:pt idx="8759">2004</cx:pt>
          <cx:pt idx="8760">2004</cx:pt>
          <cx:pt idx="8761">2004</cx:pt>
          <cx:pt idx="8762">2004</cx:pt>
          <cx:pt idx="8763">2004</cx:pt>
          <cx:pt idx="8764">2004</cx:pt>
          <cx:pt idx="8765">2004</cx:pt>
          <cx:pt idx="8766">2004</cx:pt>
          <cx:pt idx="8767">2004</cx:pt>
          <cx:pt idx="8768">2004</cx:pt>
          <cx:pt idx="8769">2004</cx:pt>
          <cx:pt idx="8770">2004</cx:pt>
          <cx:pt idx="8771">2004</cx:pt>
          <cx:pt idx="8772">2004</cx:pt>
          <cx:pt idx="8773">2004</cx:pt>
          <cx:pt idx="8774">2004</cx:pt>
          <cx:pt idx="8775">2004</cx:pt>
          <cx:pt idx="8776">2004</cx:pt>
          <cx:pt idx="8777">2004</cx:pt>
          <cx:pt idx="8778">2004</cx:pt>
          <cx:pt idx="8779">2004</cx:pt>
          <cx:pt idx="8780">2004</cx:pt>
          <cx:pt idx="8781">2004</cx:pt>
          <cx:pt idx="8782">2004</cx:pt>
          <cx:pt idx="8783">2004</cx:pt>
          <cx:pt idx="8784">2004</cx:pt>
          <cx:pt idx="8785">2004</cx:pt>
          <cx:pt idx="8786">2004</cx:pt>
          <cx:pt idx="8787">2004</cx:pt>
          <cx:pt idx="8788">2004</cx:pt>
          <cx:pt idx="8789">2004</cx:pt>
          <cx:pt idx="8790">2004</cx:pt>
          <cx:pt idx="8791">2004</cx:pt>
          <cx:pt idx="8792">2004</cx:pt>
          <cx:pt idx="8793">2004</cx:pt>
          <cx:pt idx="8794">2004</cx:pt>
          <cx:pt idx="8795">2004</cx:pt>
          <cx:pt idx="8796">2004</cx:pt>
          <cx:pt idx="8797">2004</cx:pt>
          <cx:pt idx="8798">2004</cx:pt>
          <cx:pt idx="8799">2004</cx:pt>
          <cx:pt idx="8800">2004</cx:pt>
          <cx:pt idx="8801">2004</cx:pt>
          <cx:pt idx="8802">2004</cx:pt>
          <cx:pt idx="8803">2004</cx:pt>
          <cx:pt idx="8804">2004</cx:pt>
          <cx:pt idx="8805">2004</cx:pt>
          <cx:pt idx="8806">2004</cx:pt>
          <cx:pt idx="8807">2004</cx:pt>
          <cx:pt idx="8808">2004</cx:pt>
          <cx:pt idx="8809">2004</cx:pt>
          <cx:pt idx="8810">2004</cx:pt>
          <cx:pt idx="8811">2004</cx:pt>
          <cx:pt idx="8812">2004</cx:pt>
          <cx:pt idx="8813">2004</cx:pt>
          <cx:pt idx="8814">2004</cx:pt>
          <cx:pt idx="8815">2004</cx:pt>
          <cx:pt idx="8816">2004</cx:pt>
          <cx:pt idx="8817">2004</cx:pt>
          <cx:pt idx="8818">2004</cx:pt>
          <cx:pt idx="8819">2004</cx:pt>
          <cx:pt idx="8820">2004</cx:pt>
          <cx:pt idx="8821">2004</cx:pt>
          <cx:pt idx="8822">2004</cx:pt>
          <cx:pt idx="8823">2004</cx:pt>
          <cx:pt idx="8824">2004</cx:pt>
          <cx:pt idx="8825">2004</cx:pt>
          <cx:pt idx="8826">2004</cx:pt>
          <cx:pt idx="8827">2004</cx:pt>
          <cx:pt idx="8828">2004</cx:pt>
          <cx:pt idx="8829">2004</cx:pt>
          <cx:pt idx="8830">2004</cx:pt>
          <cx:pt idx="8831">2004</cx:pt>
          <cx:pt idx="8832">2004</cx:pt>
          <cx:pt idx="8833">2004</cx:pt>
          <cx:pt idx="8834">2004</cx:pt>
          <cx:pt idx="8835">2004</cx:pt>
          <cx:pt idx="8836">2004</cx:pt>
          <cx:pt idx="8837">2004</cx:pt>
          <cx:pt idx="8838">2004</cx:pt>
          <cx:pt idx="8839">2004</cx:pt>
          <cx:pt idx="8840">2004</cx:pt>
          <cx:pt idx="8841">2004</cx:pt>
          <cx:pt idx="8842">2004</cx:pt>
          <cx:pt idx="8843">2004</cx:pt>
          <cx:pt idx="8844">2004</cx:pt>
          <cx:pt idx="8845">2004</cx:pt>
          <cx:pt idx="8846">2004</cx:pt>
          <cx:pt idx="8847">2004</cx:pt>
          <cx:pt idx="8848">2004</cx:pt>
          <cx:pt idx="8849">2004</cx:pt>
          <cx:pt idx="8850">2004</cx:pt>
          <cx:pt idx="8851">2004</cx:pt>
          <cx:pt idx="8852">2004</cx:pt>
          <cx:pt idx="8853">2004</cx:pt>
          <cx:pt idx="8854">2004</cx:pt>
          <cx:pt idx="8855">2004</cx:pt>
          <cx:pt idx="8856">2004</cx:pt>
          <cx:pt idx="8857">2004</cx:pt>
          <cx:pt idx="8858">2004</cx:pt>
          <cx:pt idx="8859">2004</cx:pt>
          <cx:pt idx="8860">2004</cx:pt>
          <cx:pt idx="8861">2004</cx:pt>
          <cx:pt idx="8862">2004</cx:pt>
          <cx:pt idx="8863">2004</cx:pt>
          <cx:pt idx="8864">2004</cx:pt>
          <cx:pt idx="8865">2004</cx:pt>
          <cx:pt idx="8866">2004</cx:pt>
          <cx:pt idx="8867">2004</cx:pt>
          <cx:pt idx="8868">2004</cx:pt>
          <cx:pt idx="8869">2004</cx:pt>
          <cx:pt idx="8870">2004</cx:pt>
          <cx:pt idx="8871">2004</cx:pt>
          <cx:pt idx="8872">2004</cx:pt>
          <cx:pt idx="8873">2004</cx:pt>
          <cx:pt idx="8874">2004</cx:pt>
          <cx:pt idx="8875">2004</cx:pt>
          <cx:pt idx="8876">2004</cx:pt>
          <cx:pt idx="8877">2004</cx:pt>
          <cx:pt idx="8878">2004</cx:pt>
          <cx:pt idx="8879">2004</cx:pt>
          <cx:pt idx="8880">2004</cx:pt>
          <cx:pt idx="8881">2004</cx:pt>
          <cx:pt idx="8882">2004</cx:pt>
          <cx:pt idx="8883">2004</cx:pt>
          <cx:pt idx="8884">2004</cx:pt>
          <cx:pt idx="8885">2004</cx:pt>
          <cx:pt idx="8886">2004</cx:pt>
          <cx:pt idx="8887">2004</cx:pt>
          <cx:pt idx="8888">2004</cx:pt>
          <cx:pt idx="8889">2004</cx:pt>
          <cx:pt idx="8890">2004</cx:pt>
          <cx:pt idx="8891">2004</cx:pt>
          <cx:pt idx="8892">2004</cx:pt>
          <cx:pt idx="8893">2004</cx:pt>
          <cx:pt idx="8894">2004</cx:pt>
          <cx:pt idx="8895">2004</cx:pt>
          <cx:pt idx="8896">2004</cx:pt>
          <cx:pt idx="8897">2004</cx:pt>
          <cx:pt idx="8898">2004</cx:pt>
          <cx:pt idx="8899">2004</cx:pt>
          <cx:pt idx="8900">2004</cx:pt>
          <cx:pt idx="8901">2004</cx:pt>
          <cx:pt idx="8902">2004</cx:pt>
          <cx:pt idx="8903">2004</cx:pt>
          <cx:pt idx="8904">2004</cx:pt>
          <cx:pt idx="8905">2004</cx:pt>
          <cx:pt idx="8906">2004</cx:pt>
          <cx:pt idx="8907">2004</cx:pt>
          <cx:pt idx="8908">2004</cx:pt>
          <cx:pt idx="8909">2004</cx:pt>
          <cx:pt idx="8910">2004</cx:pt>
          <cx:pt idx="8911">2004</cx:pt>
          <cx:pt idx="8912">2004</cx:pt>
          <cx:pt idx="8913">2004</cx:pt>
          <cx:pt idx="8914">2004</cx:pt>
          <cx:pt idx="8915">2004</cx:pt>
          <cx:pt idx="8916">2004</cx:pt>
          <cx:pt idx="8917">2004</cx:pt>
          <cx:pt idx="8918">2004</cx:pt>
          <cx:pt idx="8919">2004</cx:pt>
          <cx:pt idx="8920">2004</cx:pt>
          <cx:pt idx="8921">2004</cx:pt>
          <cx:pt idx="8922">2004</cx:pt>
          <cx:pt idx="8923">2004</cx:pt>
          <cx:pt idx="8924">2004</cx:pt>
          <cx:pt idx="8925">2004</cx:pt>
          <cx:pt idx="8926">2004</cx:pt>
          <cx:pt idx="8927">2004</cx:pt>
          <cx:pt idx="8928">2004</cx:pt>
          <cx:pt idx="8929">2004</cx:pt>
          <cx:pt idx="8930">2004</cx:pt>
          <cx:pt idx="8931">2004</cx:pt>
          <cx:pt idx="8932">2004</cx:pt>
          <cx:pt idx="8933">2004</cx:pt>
          <cx:pt idx="8934">2004</cx:pt>
          <cx:pt idx="8935">2004</cx:pt>
          <cx:pt idx="8936">2004</cx:pt>
          <cx:pt idx="8937">2004</cx:pt>
          <cx:pt idx="8938">2004</cx:pt>
          <cx:pt idx="8939">2004</cx:pt>
          <cx:pt idx="8940">2004</cx:pt>
          <cx:pt idx="8941">2004</cx:pt>
          <cx:pt idx="8942">2004</cx:pt>
          <cx:pt idx="8943">2004</cx:pt>
          <cx:pt idx="8944">2004</cx:pt>
          <cx:pt idx="8945">2004</cx:pt>
          <cx:pt idx="8946">2004</cx:pt>
          <cx:pt idx="8947">2004</cx:pt>
          <cx:pt idx="8948">2004</cx:pt>
          <cx:pt idx="8949">2004</cx:pt>
          <cx:pt idx="8950">2004</cx:pt>
          <cx:pt idx="8951">2004</cx:pt>
          <cx:pt idx="8952">2004</cx:pt>
          <cx:pt idx="8953">2004</cx:pt>
          <cx:pt idx="8954">2004</cx:pt>
          <cx:pt idx="8955">2004</cx:pt>
          <cx:pt idx="8956">2004</cx:pt>
          <cx:pt idx="8957">2004</cx:pt>
          <cx:pt idx="8958">2004</cx:pt>
          <cx:pt idx="8959">2004</cx:pt>
          <cx:pt idx="8960">2004</cx:pt>
          <cx:pt idx="8961">2004</cx:pt>
          <cx:pt idx="8962">2004</cx:pt>
          <cx:pt idx="8963">2004</cx:pt>
          <cx:pt idx="8964">2004</cx:pt>
          <cx:pt idx="8965">2004</cx:pt>
          <cx:pt idx="8966">2004</cx:pt>
          <cx:pt idx="8967">2004</cx:pt>
          <cx:pt idx="8968">2004</cx:pt>
          <cx:pt idx="8969">2004</cx:pt>
          <cx:pt idx="8970">2004</cx:pt>
          <cx:pt idx="8971">2004</cx:pt>
          <cx:pt idx="8972">2004</cx:pt>
          <cx:pt idx="8973">2004</cx:pt>
          <cx:pt idx="8974">2004</cx:pt>
          <cx:pt idx="8975">2004</cx:pt>
          <cx:pt idx="8976">2004</cx:pt>
          <cx:pt idx="8977">2004</cx:pt>
          <cx:pt idx="8978">2004</cx:pt>
          <cx:pt idx="8979">2004</cx:pt>
          <cx:pt idx="8980">2004</cx:pt>
          <cx:pt idx="8981">2004</cx:pt>
          <cx:pt idx="8982">2004</cx:pt>
          <cx:pt idx="8983">2004</cx:pt>
          <cx:pt idx="8984">2004</cx:pt>
          <cx:pt idx="8985">2004</cx:pt>
          <cx:pt idx="8986">2004</cx:pt>
          <cx:pt idx="8987">2004</cx:pt>
          <cx:pt idx="8988">2004</cx:pt>
          <cx:pt idx="8989">2004</cx:pt>
          <cx:pt idx="8990">2004</cx:pt>
          <cx:pt idx="8991">2004</cx:pt>
          <cx:pt idx="8992">2004</cx:pt>
          <cx:pt idx="8993">2004</cx:pt>
          <cx:pt idx="8994">2004</cx:pt>
          <cx:pt idx="8995">2004</cx:pt>
          <cx:pt idx="8996">2004</cx:pt>
          <cx:pt idx="8997">2004</cx:pt>
          <cx:pt idx="8998">2004</cx:pt>
          <cx:pt idx="8999">2004</cx:pt>
          <cx:pt idx="9000">2004</cx:pt>
          <cx:pt idx="9001">2004</cx:pt>
          <cx:pt idx="9002">2004</cx:pt>
          <cx:pt idx="9003">2004</cx:pt>
          <cx:pt idx="9004">2004</cx:pt>
          <cx:pt idx="9005">2004</cx:pt>
          <cx:pt idx="9006">2004</cx:pt>
          <cx:pt idx="9007">2004</cx:pt>
          <cx:pt idx="9008">2004</cx:pt>
          <cx:pt idx="9009">2004</cx:pt>
          <cx:pt idx="9010">2004</cx:pt>
          <cx:pt idx="9011">2004</cx:pt>
          <cx:pt idx="9012">2004</cx:pt>
          <cx:pt idx="9013">2004</cx:pt>
          <cx:pt idx="9014">2004</cx:pt>
          <cx:pt idx="9015">2004</cx:pt>
          <cx:pt idx="9016">2004</cx:pt>
          <cx:pt idx="9017">2004</cx:pt>
          <cx:pt idx="9018">2005</cx:pt>
          <cx:pt idx="9019">2005</cx:pt>
          <cx:pt idx="9020">2005</cx:pt>
          <cx:pt idx="9021">2005</cx:pt>
          <cx:pt idx="9022">2005</cx:pt>
          <cx:pt idx="9023">2005</cx:pt>
          <cx:pt idx="9024">2005</cx:pt>
          <cx:pt idx="9025">2005</cx:pt>
          <cx:pt idx="9026">2005</cx:pt>
          <cx:pt idx="9027">2005</cx:pt>
          <cx:pt idx="9028">2005</cx:pt>
          <cx:pt idx="9029">2005</cx:pt>
          <cx:pt idx="9030">2005</cx:pt>
          <cx:pt idx="9031">2005</cx:pt>
          <cx:pt idx="9032">2005</cx:pt>
          <cx:pt idx="9033">2005</cx:pt>
          <cx:pt idx="9034">2005</cx:pt>
          <cx:pt idx="9035">2005</cx:pt>
          <cx:pt idx="9036">2005</cx:pt>
          <cx:pt idx="9037">2005</cx:pt>
          <cx:pt idx="9038">2005</cx:pt>
          <cx:pt idx="9039">2005</cx:pt>
          <cx:pt idx="9040">2005</cx:pt>
          <cx:pt idx="9041">2005</cx:pt>
          <cx:pt idx="9042">2005</cx:pt>
          <cx:pt idx="9043">2005</cx:pt>
          <cx:pt idx="9044">2005</cx:pt>
          <cx:pt idx="9045">2005</cx:pt>
          <cx:pt idx="9046">2005</cx:pt>
          <cx:pt idx="9047">2005</cx:pt>
          <cx:pt idx="9048">2005</cx:pt>
          <cx:pt idx="9049">2005</cx:pt>
          <cx:pt idx="9050">2005</cx:pt>
          <cx:pt idx="9051">2005</cx:pt>
          <cx:pt idx="9052">2005</cx:pt>
          <cx:pt idx="9053">2005</cx:pt>
          <cx:pt idx="9054">2005</cx:pt>
          <cx:pt idx="9055">2005</cx:pt>
          <cx:pt idx="9056">2005</cx:pt>
          <cx:pt idx="9057">2005</cx:pt>
          <cx:pt idx="9058">2005</cx:pt>
          <cx:pt idx="9059">2005</cx:pt>
          <cx:pt idx="9060">2005</cx:pt>
          <cx:pt idx="9061">2005</cx:pt>
          <cx:pt idx="9062">2005</cx:pt>
          <cx:pt idx="9063">2005</cx:pt>
          <cx:pt idx="9064">2005</cx:pt>
          <cx:pt idx="9065">2005</cx:pt>
          <cx:pt idx="9066">2005</cx:pt>
          <cx:pt idx="9067">2005</cx:pt>
          <cx:pt idx="9068">2005</cx:pt>
          <cx:pt idx="9069">2005</cx:pt>
          <cx:pt idx="9070">2005</cx:pt>
          <cx:pt idx="9071">2005</cx:pt>
          <cx:pt idx="9072">2005</cx:pt>
          <cx:pt idx="9073">2005</cx:pt>
          <cx:pt idx="9074">2005</cx:pt>
          <cx:pt idx="9075">2005</cx:pt>
          <cx:pt idx="9076">2005</cx:pt>
          <cx:pt idx="9077">2005</cx:pt>
          <cx:pt idx="9078">2005</cx:pt>
          <cx:pt idx="9079">2005</cx:pt>
          <cx:pt idx="9080">2005</cx:pt>
          <cx:pt idx="9081">2005</cx:pt>
          <cx:pt idx="9082">2005</cx:pt>
          <cx:pt idx="9083">2005</cx:pt>
          <cx:pt idx="9084">2005</cx:pt>
          <cx:pt idx="9085">2005</cx:pt>
          <cx:pt idx="9086">2005</cx:pt>
          <cx:pt idx="9087">2005</cx:pt>
          <cx:pt idx="9088">2005</cx:pt>
          <cx:pt idx="9089">2005</cx:pt>
          <cx:pt idx="9090">2005</cx:pt>
          <cx:pt idx="9091">2005</cx:pt>
          <cx:pt idx="9092">2005</cx:pt>
          <cx:pt idx="9093">2005</cx:pt>
          <cx:pt idx="9094">2005</cx:pt>
          <cx:pt idx="9095">2005</cx:pt>
          <cx:pt idx="9096">2005</cx:pt>
          <cx:pt idx="9097">2005</cx:pt>
          <cx:pt idx="9098">2005</cx:pt>
          <cx:pt idx="9099">2005</cx:pt>
          <cx:pt idx="9100">2005</cx:pt>
          <cx:pt idx="9101">2005</cx:pt>
          <cx:pt idx="9102">2005</cx:pt>
          <cx:pt idx="9103">2005</cx:pt>
          <cx:pt idx="9104">2005</cx:pt>
          <cx:pt idx="9105">2005</cx:pt>
          <cx:pt idx="9106">2005</cx:pt>
          <cx:pt idx="9107">2005</cx:pt>
          <cx:pt idx="9108">2005</cx:pt>
          <cx:pt idx="9109">2005</cx:pt>
          <cx:pt idx="9110">2005</cx:pt>
          <cx:pt idx="9111">2005</cx:pt>
          <cx:pt idx="9112">2005</cx:pt>
          <cx:pt idx="9113">2005</cx:pt>
          <cx:pt idx="9114">2005</cx:pt>
          <cx:pt idx="9115">2005</cx:pt>
          <cx:pt idx="9116">2005</cx:pt>
          <cx:pt idx="9117">2005</cx:pt>
          <cx:pt idx="9118">2005</cx:pt>
          <cx:pt idx="9119">2005</cx:pt>
          <cx:pt idx="9120">2005</cx:pt>
          <cx:pt idx="9121">2005</cx:pt>
          <cx:pt idx="9122">2005</cx:pt>
          <cx:pt idx="9123">2005</cx:pt>
          <cx:pt idx="9124">2005</cx:pt>
          <cx:pt idx="9125">2005</cx:pt>
          <cx:pt idx="9126">2005</cx:pt>
          <cx:pt idx="9127">2005</cx:pt>
          <cx:pt idx="9128">2005</cx:pt>
          <cx:pt idx="9129">2005</cx:pt>
          <cx:pt idx="9130">2005</cx:pt>
          <cx:pt idx="9131">2005</cx:pt>
          <cx:pt idx="9132">2005</cx:pt>
          <cx:pt idx="9133">2005</cx:pt>
          <cx:pt idx="9134">2005</cx:pt>
          <cx:pt idx="9135">2005</cx:pt>
          <cx:pt idx="9136">2005</cx:pt>
          <cx:pt idx="9137">2005</cx:pt>
          <cx:pt idx="9138">2005</cx:pt>
          <cx:pt idx="9139">2005</cx:pt>
          <cx:pt idx="9140">2005</cx:pt>
          <cx:pt idx="9141">2005</cx:pt>
          <cx:pt idx="9142">2005</cx:pt>
          <cx:pt idx="9143">2005</cx:pt>
          <cx:pt idx="9144">2005</cx:pt>
          <cx:pt idx="9145">2005</cx:pt>
          <cx:pt idx="9146">2005</cx:pt>
          <cx:pt idx="9147">2005</cx:pt>
          <cx:pt idx="9148">2005</cx:pt>
          <cx:pt idx="9149">2005</cx:pt>
          <cx:pt idx="9150">2005</cx:pt>
          <cx:pt idx="9151">2005</cx:pt>
          <cx:pt idx="9152">2005</cx:pt>
          <cx:pt idx="9153">2005</cx:pt>
          <cx:pt idx="9154">2005</cx:pt>
          <cx:pt idx="9155">2005</cx:pt>
          <cx:pt idx="9156">2005</cx:pt>
          <cx:pt idx="9157">2005</cx:pt>
          <cx:pt idx="9158">2005</cx:pt>
          <cx:pt idx="9159">2005</cx:pt>
          <cx:pt idx="9160">2005</cx:pt>
          <cx:pt idx="9161">2005</cx:pt>
          <cx:pt idx="9162">2005</cx:pt>
          <cx:pt idx="9163">2005</cx:pt>
          <cx:pt idx="9164">2005</cx:pt>
          <cx:pt idx="9165">2005</cx:pt>
          <cx:pt idx="9166">2005</cx:pt>
          <cx:pt idx="9167">2005</cx:pt>
          <cx:pt idx="9168">2005</cx:pt>
          <cx:pt idx="9169">2005</cx:pt>
          <cx:pt idx="9170">2005</cx:pt>
          <cx:pt idx="9171">2005</cx:pt>
          <cx:pt idx="9172">2005</cx:pt>
          <cx:pt idx="9173">2005</cx:pt>
          <cx:pt idx="9174">2005</cx:pt>
          <cx:pt idx="9175">2005</cx:pt>
          <cx:pt idx="9176">2005</cx:pt>
          <cx:pt idx="9177">2005</cx:pt>
          <cx:pt idx="9178">2005</cx:pt>
          <cx:pt idx="9179">2005</cx:pt>
          <cx:pt idx="9180">2005</cx:pt>
          <cx:pt idx="9181">2005</cx:pt>
          <cx:pt idx="9182">2005</cx:pt>
          <cx:pt idx="9183">2005</cx:pt>
          <cx:pt idx="9184">2005</cx:pt>
          <cx:pt idx="9185">2005</cx:pt>
          <cx:pt idx="9186">2005</cx:pt>
          <cx:pt idx="9187">2005</cx:pt>
          <cx:pt idx="9188">2005</cx:pt>
          <cx:pt idx="9189">2005</cx:pt>
          <cx:pt idx="9190">2005</cx:pt>
          <cx:pt idx="9191">2005</cx:pt>
          <cx:pt idx="9192">2005</cx:pt>
          <cx:pt idx="9193">2005</cx:pt>
          <cx:pt idx="9194">2005</cx:pt>
          <cx:pt idx="9195">2005</cx:pt>
          <cx:pt idx="9196">2005</cx:pt>
          <cx:pt idx="9197">2005</cx:pt>
          <cx:pt idx="9198">2005</cx:pt>
          <cx:pt idx="9199">2005</cx:pt>
          <cx:pt idx="9200">2005</cx:pt>
          <cx:pt idx="9201">2005</cx:pt>
          <cx:pt idx="9202">2005</cx:pt>
          <cx:pt idx="9203">2005</cx:pt>
          <cx:pt idx="9204">2005</cx:pt>
          <cx:pt idx="9205">2005</cx:pt>
          <cx:pt idx="9206">2005</cx:pt>
          <cx:pt idx="9207">2005</cx:pt>
          <cx:pt idx="9208">2005</cx:pt>
          <cx:pt idx="9209">2005</cx:pt>
          <cx:pt idx="9210">2005</cx:pt>
          <cx:pt idx="9211">2005</cx:pt>
          <cx:pt idx="9212">2005</cx:pt>
          <cx:pt idx="9213">2005</cx:pt>
          <cx:pt idx="9214">2005</cx:pt>
          <cx:pt idx="9215">2005</cx:pt>
          <cx:pt idx="9216">2005</cx:pt>
          <cx:pt idx="9217">2005</cx:pt>
          <cx:pt idx="9218">2005</cx:pt>
          <cx:pt idx="9219">2005</cx:pt>
          <cx:pt idx="9220">2005</cx:pt>
          <cx:pt idx="9221">2005</cx:pt>
          <cx:pt idx="9222">2005</cx:pt>
          <cx:pt idx="9223">2005</cx:pt>
          <cx:pt idx="9224">2005</cx:pt>
          <cx:pt idx="9225">2005</cx:pt>
          <cx:pt idx="9226">2005</cx:pt>
          <cx:pt idx="9227">2005</cx:pt>
          <cx:pt idx="9228">2005</cx:pt>
          <cx:pt idx="9229">2005</cx:pt>
          <cx:pt idx="9230">2005</cx:pt>
          <cx:pt idx="9231">2005</cx:pt>
          <cx:pt idx="9232">2005</cx:pt>
          <cx:pt idx="9233">2005</cx:pt>
          <cx:pt idx="9234">2005</cx:pt>
          <cx:pt idx="9235">2005</cx:pt>
          <cx:pt idx="9236">2005</cx:pt>
          <cx:pt idx="9237">2005</cx:pt>
          <cx:pt idx="9238">2005</cx:pt>
          <cx:pt idx="9239">2005</cx:pt>
          <cx:pt idx="9240">2005</cx:pt>
          <cx:pt idx="9241">2005</cx:pt>
          <cx:pt idx="9242">2005</cx:pt>
          <cx:pt idx="9243">2005</cx:pt>
          <cx:pt idx="9244">2005</cx:pt>
          <cx:pt idx="9245">2005</cx:pt>
          <cx:pt idx="9246">2005</cx:pt>
          <cx:pt idx="9247">2005</cx:pt>
          <cx:pt idx="9248">2005</cx:pt>
          <cx:pt idx="9249">2005</cx:pt>
          <cx:pt idx="9250">2005</cx:pt>
          <cx:pt idx="9251">2005</cx:pt>
          <cx:pt idx="9252">2005</cx:pt>
          <cx:pt idx="9253">2005</cx:pt>
          <cx:pt idx="9254">2005</cx:pt>
          <cx:pt idx="9255">2005</cx:pt>
          <cx:pt idx="9256">2005</cx:pt>
          <cx:pt idx="9257">2005</cx:pt>
          <cx:pt idx="9258">2005</cx:pt>
          <cx:pt idx="9259">2005</cx:pt>
          <cx:pt idx="9260">2005</cx:pt>
          <cx:pt idx="9261">2005</cx:pt>
          <cx:pt idx="9262">2005</cx:pt>
          <cx:pt idx="9263">2005</cx:pt>
          <cx:pt idx="9264">2005</cx:pt>
          <cx:pt idx="9265">2005</cx:pt>
          <cx:pt idx="9266">2005</cx:pt>
          <cx:pt idx="9267">2005</cx:pt>
          <cx:pt idx="9268">2005</cx:pt>
          <cx:pt idx="9269">2005</cx:pt>
          <cx:pt idx="9270">2005</cx:pt>
          <cx:pt idx="9271">2005</cx:pt>
          <cx:pt idx="9272">2005</cx:pt>
          <cx:pt idx="9273">2005</cx:pt>
          <cx:pt idx="9274">2005</cx:pt>
          <cx:pt idx="9275">2005</cx:pt>
          <cx:pt idx="9276">2005</cx:pt>
          <cx:pt idx="9277">2005</cx:pt>
          <cx:pt idx="9278">2005</cx:pt>
          <cx:pt idx="9279">2005</cx:pt>
          <cx:pt idx="9280">2005</cx:pt>
          <cx:pt idx="9281">2005</cx:pt>
          <cx:pt idx="9282">2005</cx:pt>
          <cx:pt idx="9283">2005</cx:pt>
          <cx:pt idx="9284">2005</cx:pt>
          <cx:pt idx="9285">2005</cx:pt>
          <cx:pt idx="9286">2005</cx:pt>
          <cx:pt idx="9287">2005</cx:pt>
          <cx:pt idx="9288">2005</cx:pt>
          <cx:pt idx="9289">2005</cx:pt>
          <cx:pt idx="9290">2005</cx:pt>
          <cx:pt idx="9291">2005</cx:pt>
          <cx:pt idx="9292">2005</cx:pt>
          <cx:pt idx="9293">2005</cx:pt>
          <cx:pt idx="9294">2005</cx:pt>
          <cx:pt idx="9295">2005</cx:pt>
          <cx:pt idx="9296">2005</cx:pt>
          <cx:pt idx="9297">2005</cx:pt>
          <cx:pt idx="9298">2005</cx:pt>
          <cx:pt idx="9299">2005</cx:pt>
          <cx:pt idx="9300">2005</cx:pt>
          <cx:pt idx="9301">2005</cx:pt>
          <cx:pt idx="9302">2005</cx:pt>
          <cx:pt idx="9303">2005</cx:pt>
          <cx:pt idx="9304">2005</cx:pt>
          <cx:pt idx="9305">2005</cx:pt>
          <cx:pt idx="9306">2005</cx:pt>
          <cx:pt idx="9307">2005</cx:pt>
          <cx:pt idx="9308">2005</cx:pt>
          <cx:pt idx="9309">2005</cx:pt>
          <cx:pt idx="9310">2005</cx:pt>
          <cx:pt idx="9311">2005</cx:pt>
          <cx:pt idx="9312">2005</cx:pt>
          <cx:pt idx="9313">2005</cx:pt>
          <cx:pt idx="9314">2005</cx:pt>
          <cx:pt idx="9315">2005</cx:pt>
          <cx:pt idx="9316">2005</cx:pt>
          <cx:pt idx="9317">2005</cx:pt>
          <cx:pt idx="9318">2005</cx:pt>
          <cx:pt idx="9319">2005</cx:pt>
          <cx:pt idx="9320">2005</cx:pt>
          <cx:pt idx="9321">2005</cx:pt>
          <cx:pt idx="9322">2005</cx:pt>
          <cx:pt idx="9323">2005</cx:pt>
          <cx:pt idx="9324">2005</cx:pt>
          <cx:pt idx="9325">2005</cx:pt>
          <cx:pt idx="9326">2005</cx:pt>
          <cx:pt idx="9327">2005</cx:pt>
          <cx:pt idx="9328">2005</cx:pt>
          <cx:pt idx="9329">2005</cx:pt>
          <cx:pt idx="9330">2005</cx:pt>
          <cx:pt idx="9331">2005</cx:pt>
          <cx:pt idx="9332">2005</cx:pt>
          <cx:pt idx="9333">2005</cx:pt>
          <cx:pt idx="9334">2005</cx:pt>
          <cx:pt idx="9335">2005</cx:pt>
          <cx:pt idx="9336">2005</cx:pt>
          <cx:pt idx="9337">2005</cx:pt>
          <cx:pt idx="9338">2005</cx:pt>
          <cx:pt idx="9339">2005</cx:pt>
          <cx:pt idx="9340">2005</cx:pt>
          <cx:pt idx="9341">2005</cx:pt>
          <cx:pt idx="9342">2005</cx:pt>
          <cx:pt idx="9343">2005</cx:pt>
          <cx:pt idx="9344">2005</cx:pt>
          <cx:pt idx="9345">2005</cx:pt>
          <cx:pt idx="9346">2005</cx:pt>
          <cx:pt idx="9347">2005</cx:pt>
          <cx:pt idx="9348">2005</cx:pt>
          <cx:pt idx="9349">2005</cx:pt>
          <cx:pt idx="9350">2005</cx:pt>
          <cx:pt idx="9351">2005</cx:pt>
          <cx:pt idx="9352">2005</cx:pt>
          <cx:pt idx="9353">2005</cx:pt>
          <cx:pt idx="9354">2005</cx:pt>
          <cx:pt idx="9355">2005</cx:pt>
          <cx:pt idx="9356">2005</cx:pt>
          <cx:pt idx="9357">2005</cx:pt>
          <cx:pt idx="9358">2005</cx:pt>
          <cx:pt idx="9359">2005</cx:pt>
          <cx:pt idx="9360">2005</cx:pt>
          <cx:pt idx="9361">2005</cx:pt>
          <cx:pt idx="9362">2005</cx:pt>
          <cx:pt idx="9363">2005</cx:pt>
          <cx:pt idx="9364">2005</cx:pt>
          <cx:pt idx="9365">2005</cx:pt>
          <cx:pt idx="9366">2005</cx:pt>
          <cx:pt idx="9367">2005</cx:pt>
          <cx:pt idx="9368">2005</cx:pt>
          <cx:pt idx="9369">2005</cx:pt>
          <cx:pt idx="9370">2005</cx:pt>
          <cx:pt idx="9371">2005</cx:pt>
          <cx:pt idx="9372">2005</cx:pt>
          <cx:pt idx="9373">2005</cx:pt>
          <cx:pt idx="9374">2005</cx:pt>
          <cx:pt idx="9375">2005</cx:pt>
          <cx:pt idx="9376">2005</cx:pt>
          <cx:pt idx="9377">2005</cx:pt>
          <cx:pt idx="9378">2005</cx:pt>
          <cx:pt idx="9379">2005</cx:pt>
          <cx:pt idx="9380">2005</cx:pt>
          <cx:pt idx="9381">2005</cx:pt>
          <cx:pt idx="9382">2005</cx:pt>
          <cx:pt idx="9383">2005</cx:pt>
          <cx:pt idx="9384">2005</cx:pt>
          <cx:pt idx="9385">2005</cx:pt>
          <cx:pt idx="9386">2005</cx:pt>
          <cx:pt idx="9387">2005</cx:pt>
          <cx:pt idx="9388">2005</cx:pt>
          <cx:pt idx="9389">2005</cx:pt>
          <cx:pt idx="9390">2005</cx:pt>
          <cx:pt idx="9391">2005</cx:pt>
          <cx:pt idx="9392">2005</cx:pt>
          <cx:pt idx="9393">2005</cx:pt>
          <cx:pt idx="9394">2005</cx:pt>
          <cx:pt idx="9395">2005</cx:pt>
          <cx:pt idx="9396">2005</cx:pt>
          <cx:pt idx="9397">2005</cx:pt>
          <cx:pt idx="9398">2005</cx:pt>
          <cx:pt idx="9399">2005</cx:pt>
          <cx:pt idx="9400">2005</cx:pt>
          <cx:pt idx="9401">2005</cx:pt>
          <cx:pt idx="9402">2005</cx:pt>
          <cx:pt idx="9403">2005</cx:pt>
          <cx:pt idx="9404">2005</cx:pt>
          <cx:pt idx="9405">2005</cx:pt>
          <cx:pt idx="9406">2005</cx:pt>
          <cx:pt idx="9407">2005</cx:pt>
          <cx:pt idx="9408">2005</cx:pt>
          <cx:pt idx="9409">2005</cx:pt>
          <cx:pt idx="9410">2005</cx:pt>
          <cx:pt idx="9411">2005</cx:pt>
          <cx:pt idx="9412">2005</cx:pt>
          <cx:pt idx="9413">2005</cx:pt>
          <cx:pt idx="9414">2005</cx:pt>
          <cx:pt idx="9415">2005</cx:pt>
          <cx:pt idx="9416">2005</cx:pt>
          <cx:pt idx="9417">2005</cx:pt>
          <cx:pt idx="9418">2005</cx:pt>
          <cx:pt idx="9419">2005</cx:pt>
          <cx:pt idx="9420">2005</cx:pt>
          <cx:pt idx="9421">2005</cx:pt>
          <cx:pt idx="9422">2005</cx:pt>
          <cx:pt idx="9423">2005</cx:pt>
          <cx:pt idx="9424">2005</cx:pt>
          <cx:pt idx="9425">2005</cx:pt>
          <cx:pt idx="9426">2005</cx:pt>
          <cx:pt idx="9427">2005</cx:pt>
          <cx:pt idx="9428">2005</cx:pt>
          <cx:pt idx="9429">2005</cx:pt>
          <cx:pt idx="9430">2005</cx:pt>
          <cx:pt idx="9431">2005</cx:pt>
          <cx:pt idx="9432">2005</cx:pt>
          <cx:pt idx="9433">2005</cx:pt>
          <cx:pt idx="9434">2005</cx:pt>
          <cx:pt idx="9435">2005</cx:pt>
          <cx:pt idx="9436">2005</cx:pt>
          <cx:pt idx="9437">2005</cx:pt>
          <cx:pt idx="9438">2005</cx:pt>
          <cx:pt idx="9439">2005</cx:pt>
          <cx:pt idx="9440">2005</cx:pt>
          <cx:pt idx="9441">2005</cx:pt>
          <cx:pt idx="9442">2005</cx:pt>
          <cx:pt idx="9443">2005</cx:pt>
          <cx:pt idx="9444">2005</cx:pt>
          <cx:pt idx="9445">2005</cx:pt>
          <cx:pt idx="9446">2005</cx:pt>
          <cx:pt idx="9447">2005</cx:pt>
          <cx:pt idx="9448">2005</cx:pt>
          <cx:pt idx="9449">2005</cx:pt>
          <cx:pt idx="9450">2005</cx:pt>
          <cx:pt idx="9451">2005</cx:pt>
          <cx:pt idx="9452">2005</cx:pt>
          <cx:pt idx="9453">2005</cx:pt>
          <cx:pt idx="9454">2005</cx:pt>
          <cx:pt idx="9455">2005</cx:pt>
          <cx:pt idx="9456">2005</cx:pt>
          <cx:pt idx="9457">2005</cx:pt>
          <cx:pt idx="9458">2005</cx:pt>
          <cx:pt idx="9459">2005</cx:pt>
          <cx:pt idx="9460">2005</cx:pt>
          <cx:pt idx="9461">2005</cx:pt>
          <cx:pt idx="9462">2005</cx:pt>
          <cx:pt idx="9463">2005</cx:pt>
          <cx:pt idx="9464">2005</cx:pt>
          <cx:pt idx="9465">2005</cx:pt>
          <cx:pt idx="9466">2005</cx:pt>
          <cx:pt idx="9467">2005</cx:pt>
          <cx:pt idx="9468">2005</cx:pt>
          <cx:pt idx="9469">2005</cx:pt>
          <cx:pt idx="9470">2005</cx:pt>
          <cx:pt idx="9471">2005</cx:pt>
          <cx:pt idx="9472">2005</cx:pt>
          <cx:pt idx="9473">2005</cx:pt>
          <cx:pt idx="9474">2005</cx:pt>
          <cx:pt idx="9475">2005</cx:pt>
          <cx:pt idx="9476">2005</cx:pt>
          <cx:pt idx="9477">2005</cx:pt>
          <cx:pt idx="9478">2005</cx:pt>
          <cx:pt idx="9479">2005</cx:pt>
          <cx:pt idx="9480">2005</cx:pt>
          <cx:pt idx="9481">2005</cx:pt>
          <cx:pt idx="9482">2005</cx:pt>
          <cx:pt idx="9483">2005</cx:pt>
          <cx:pt idx="9484">2005</cx:pt>
          <cx:pt idx="9485">2005</cx:pt>
          <cx:pt idx="9486">2005</cx:pt>
          <cx:pt idx="9487">2005</cx:pt>
          <cx:pt idx="9488">2005</cx:pt>
          <cx:pt idx="9489">2005</cx:pt>
          <cx:pt idx="9490">2005</cx:pt>
          <cx:pt idx="9491">2005</cx:pt>
          <cx:pt idx="9492">2005</cx:pt>
          <cx:pt idx="9493">2005</cx:pt>
          <cx:pt idx="9494">2005</cx:pt>
          <cx:pt idx="9495">2005</cx:pt>
          <cx:pt idx="9496">2005</cx:pt>
          <cx:pt idx="9497">2005</cx:pt>
          <cx:pt idx="9498">2005</cx:pt>
          <cx:pt idx="9499">2005</cx:pt>
          <cx:pt idx="9500">2005</cx:pt>
          <cx:pt idx="9501">2005</cx:pt>
          <cx:pt idx="9502">2005</cx:pt>
          <cx:pt idx="9503">2005</cx:pt>
          <cx:pt idx="9504">2005</cx:pt>
          <cx:pt idx="9505">2005</cx:pt>
          <cx:pt idx="9506">2005</cx:pt>
          <cx:pt idx="9507">2005</cx:pt>
          <cx:pt idx="9508">2005</cx:pt>
          <cx:pt idx="9509">2005</cx:pt>
          <cx:pt idx="9510">2005</cx:pt>
          <cx:pt idx="9511">2005</cx:pt>
          <cx:pt idx="9512">2005</cx:pt>
          <cx:pt idx="9513">2005</cx:pt>
          <cx:pt idx="9514">2005</cx:pt>
          <cx:pt idx="9515">2005</cx:pt>
          <cx:pt idx="9516">2005</cx:pt>
          <cx:pt idx="9517">2005</cx:pt>
          <cx:pt idx="9518">2005</cx:pt>
          <cx:pt idx="9519">2005</cx:pt>
          <cx:pt idx="9520">2005</cx:pt>
          <cx:pt idx="9521">2005</cx:pt>
          <cx:pt idx="9522">2005</cx:pt>
          <cx:pt idx="9523">2005</cx:pt>
          <cx:pt idx="9524">2005</cx:pt>
          <cx:pt idx="9525">2005</cx:pt>
          <cx:pt idx="9526">2005</cx:pt>
          <cx:pt idx="9527">2005</cx:pt>
          <cx:pt idx="9528">2005</cx:pt>
          <cx:pt idx="9529">2005</cx:pt>
          <cx:pt idx="9530">2005</cx:pt>
          <cx:pt idx="9531">2005</cx:pt>
          <cx:pt idx="9532">2005</cx:pt>
          <cx:pt idx="9533">2005</cx:pt>
          <cx:pt idx="9534">2005</cx:pt>
          <cx:pt idx="9535">2005</cx:pt>
          <cx:pt idx="9536">2005</cx:pt>
          <cx:pt idx="9537">2005</cx:pt>
          <cx:pt idx="9538">2005</cx:pt>
          <cx:pt idx="9539">2005</cx:pt>
          <cx:pt idx="9540">2005</cx:pt>
          <cx:pt idx="9541">2005</cx:pt>
          <cx:pt idx="9542">2005</cx:pt>
          <cx:pt idx="9543">2005</cx:pt>
          <cx:pt idx="9544">2005</cx:pt>
          <cx:pt idx="9545">2005</cx:pt>
          <cx:pt idx="9546">2005</cx:pt>
          <cx:pt idx="9547">2005</cx:pt>
          <cx:pt idx="9548">2005</cx:pt>
          <cx:pt idx="9549">2005</cx:pt>
          <cx:pt idx="9550">2005</cx:pt>
          <cx:pt idx="9551">2005</cx:pt>
          <cx:pt idx="9552">2005</cx:pt>
          <cx:pt idx="9553">2005</cx:pt>
          <cx:pt idx="9554">2005</cx:pt>
          <cx:pt idx="9555">2005</cx:pt>
          <cx:pt idx="9556">2005</cx:pt>
          <cx:pt idx="9557">2005</cx:pt>
          <cx:pt idx="9558">2005</cx:pt>
          <cx:pt idx="9559">2005</cx:pt>
          <cx:pt idx="9560">2005</cx:pt>
          <cx:pt idx="9561">2005</cx:pt>
          <cx:pt idx="9562">2005</cx:pt>
          <cx:pt idx="9563">2005</cx:pt>
          <cx:pt idx="9564">2005</cx:pt>
          <cx:pt idx="9565">2005</cx:pt>
          <cx:pt idx="9566">2005</cx:pt>
          <cx:pt idx="9567">2005</cx:pt>
          <cx:pt idx="9568">2005</cx:pt>
          <cx:pt idx="9569">2005</cx:pt>
          <cx:pt idx="9570">2005</cx:pt>
          <cx:pt idx="9571">2005</cx:pt>
          <cx:pt idx="9572">2005</cx:pt>
          <cx:pt idx="9573">2005</cx:pt>
          <cx:pt idx="9574">2005</cx:pt>
          <cx:pt idx="9575">2005</cx:pt>
          <cx:pt idx="9576">2005</cx:pt>
          <cx:pt idx="9577">2005</cx:pt>
          <cx:pt idx="9578">2005</cx:pt>
          <cx:pt idx="9579">2005</cx:pt>
          <cx:pt idx="9580">2005</cx:pt>
          <cx:pt idx="9581">2005</cx:pt>
          <cx:pt idx="9582">2005</cx:pt>
          <cx:pt idx="9583">2005</cx:pt>
          <cx:pt idx="9584">2005</cx:pt>
          <cx:pt idx="9585">2005</cx:pt>
          <cx:pt idx="9586">2005</cx:pt>
          <cx:pt idx="9587">2005</cx:pt>
          <cx:pt idx="9588">2005</cx:pt>
          <cx:pt idx="9589">2005</cx:pt>
          <cx:pt idx="9590">2005</cx:pt>
          <cx:pt idx="9591">2005</cx:pt>
          <cx:pt idx="9592">2005</cx:pt>
          <cx:pt idx="9593">2005</cx:pt>
          <cx:pt idx="9594">2005</cx:pt>
          <cx:pt idx="9595">2005</cx:pt>
          <cx:pt idx="9596">2005</cx:pt>
          <cx:pt idx="9597">2005</cx:pt>
          <cx:pt idx="9598">2005</cx:pt>
          <cx:pt idx="9599">2005</cx:pt>
          <cx:pt idx="9600">2005</cx:pt>
          <cx:pt idx="9601">2005</cx:pt>
          <cx:pt idx="9602">2005</cx:pt>
          <cx:pt idx="9603">2005</cx:pt>
          <cx:pt idx="9604">2005</cx:pt>
          <cx:pt idx="9605">2005</cx:pt>
          <cx:pt idx="9606">2005</cx:pt>
          <cx:pt idx="9607">2005</cx:pt>
          <cx:pt idx="9608">2005</cx:pt>
          <cx:pt idx="9609">2005</cx:pt>
          <cx:pt idx="9610">2005</cx:pt>
          <cx:pt idx="9611">2005</cx:pt>
          <cx:pt idx="9612">2005</cx:pt>
          <cx:pt idx="9613">2005</cx:pt>
          <cx:pt idx="9614">2005</cx:pt>
          <cx:pt idx="9615">2005</cx:pt>
          <cx:pt idx="9616">2005</cx:pt>
          <cx:pt idx="9617">2005</cx:pt>
          <cx:pt idx="9618">2005</cx:pt>
          <cx:pt idx="9619">2005</cx:pt>
          <cx:pt idx="9620">2005</cx:pt>
          <cx:pt idx="9621">2005</cx:pt>
          <cx:pt idx="9622">2005</cx:pt>
          <cx:pt idx="9623">2005</cx:pt>
          <cx:pt idx="9624">2005</cx:pt>
          <cx:pt idx="9625">2005</cx:pt>
          <cx:pt idx="9626">2005</cx:pt>
          <cx:pt idx="9627">2005</cx:pt>
          <cx:pt idx="9628">2005</cx:pt>
          <cx:pt idx="9629">2005</cx:pt>
          <cx:pt idx="9630">2005</cx:pt>
          <cx:pt idx="9631">2005</cx:pt>
          <cx:pt idx="9632">2005</cx:pt>
          <cx:pt idx="9633">2005</cx:pt>
          <cx:pt idx="9634">2005</cx:pt>
          <cx:pt idx="9635">2005</cx:pt>
          <cx:pt idx="9636">2005</cx:pt>
          <cx:pt idx="9637">2005</cx:pt>
          <cx:pt idx="9638">2005</cx:pt>
          <cx:pt idx="9639">2005</cx:pt>
          <cx:pt idx="9640">2005</cx:pt>
          <cx:pt idx="9641">2005</cx:pt>
          <cx:pt idx="9642">2005</cx:pt>
          <cx:pt idx="9643">2005</cx:pt>
          <cx:pt idx="9644">2005</cx:pt>
          <cx:pt idx="9645">2005</cx:pt>
          <cx:pt idx="9646">2005</cx:pt>
          <cx:pt idx="9647">2005</cx:pt>
          <cx:pt idx="9648">2005</cx:pt>
          <cx:pt idx="9649">2005</cx:pt>
          <cx:pt idx="9650">2005</cx:pt>
          <cx:pt idx="9651">2005</cx:pt>
          <cx:pt idx="9652">2005</cx:pt>
          <cx:pt idx="9653">2005</cx:pt>
          <cx:pt idx="9654">2005</cx:pt>
          <cx:pt idx="9655">2005</cx:pt>
          <cx:pt idx="9656">2005</cx:pt>
          <cx:pt idx="9657">2005</cx:pt>
          <cx:pt idx="9658">2005</cx:pt>
          <cx:pt idx="9659">2005</cx:pt>
          <cx:pt idx="9660">2005</cx:pt>
          <cx:pt idx="9661">2005</cx:pt>
          <cx:pt idx="9662">2005</cx:pt>
          <cx:pt idx="9663">2005</cx:pt>
          <cx:pt idx="9664">2005</cx:pt>
          <cx:pt idx="9665">2005</cx:pt>
          <cx:pt idx="9666">2005</cx:pt>
          <cx:pt idx="9667">2005</cx:pt>
          <cx:pt idx="9668">2005</cx:pt>
          <cx:pt idx="9669">2005</cx:pt>
          <cx:pt idx="9670">2005</cx:pt>
          <cx:pt idx="9671">2005</cx:pt>
          <cx:pt idx="9672">2005</cx:pt>
          <cx:pt idx="9673">2005</cx:pt>
          <cx:pt idx="9674">2005</cx:pt>
          <cx:pt idx="9675">2005</cx:pt>
          <cx:pt idx="9676">2005</cx:pt>
          <cx:pt idx="9677">2005</cx:pt>
          <cx:pt idx="9678">2005</cx:pt>
          <cx:pt idx="9679">2005</cx:pt>
          <cx:pt idx="9680">2005</cx:pt>
          <cx:pt idx="9681">2005</cx:pt>
          <cx:pt idx="9682">2005</cx:pt>
          <cx:pt idx="9683">2005</cx:pt>
          <cx:pt idx="9684">2005</cx:pt>
          <cx:pt idx="9685">2005</cx:pt>
          <cx:pt idx="9686">2005</cx:pt>
          <cx:pt idx="9687">2005</cx:pt>
          <cx:pt idx="9688">2005</cx:pt>
          <cx:pt idx="9689">2005</cx:pt>
          <cx:pt idx="9690">2005</cx:pt>
          <cx:pt idx="9691">2005</cx:pt>
          <cx:pt idx="9692">2005</cx:pt>
          <cx:pt idx="9693">2005</cx:pt>
          <cx:pt idx="9694">2005</cx:pt>
          <cx:pt idx="9695">2005</cx:pt>
          <cx:pt idx="9696">2005</cx:pt>
          <cx:pt idx="9697">2005</cx:pt>
          <cx:pt idx="9698">2005</cx:pt>
          <cx:pt idx="9699">2005</cx:pt>
          <cx:pt idx="9700">2005</cx:pt>
          <cx:pt idx="9701">2005</cx:pt>
          <cx:pt idx="9702">2005</cx:pt>
          <cx:pt idx="9703">2005</cx:pt>
          <cx:pt idx="9704">2005</cx:pt>
          <cx:pt idx="9705">2005</cx:pt>
          <cx:pt idx="9706">2005</cx:pt>
          <cx:pt idx="9707">2005</cx:pt>
          <cx:pt idx="9708">2005</cx:pt>
          <cx:pt idx="9709">2005</cx:pt>
          <cx:pt idx="9710">2005</cx:pt>
          <cx:pt idx="9711">2005</cx:pt>
          <cx:pt idx="9712">2005</cx:pt>
          <cx:pt idx="9713">2005</cx:pt>
          <cx:pt idx="9714">2005</cx:pt>
          <cx:pt idx="9715">2005</cx:pt>
          <cx:pt idx="9716">2005</cx:pt>
          <cx:pt idx="9717">2005</cx:pt>
          <cx:pt idx="9718">2005</cx:pt>
          <cx:pt idx="9719">2005</cx:pt>
          <cx:pt idx="9720">2005</cx:pt>
          <cx:pt idx="9721">2005</cx:pt>
          <cx:pt idx="9722">2005</cx:pt>
          <cx:pt idx="9723">2005</cx:pt>
          <cx:pt idx="9724">2005</cx:pt>
          <cx:pt idx="9725">2005</cx:pt>
          <cx:pt idx="9726">2005</cx:pt>
          <cx:pt idx="9727">2005</cx:pt>
          <cx:pt idx="9728">2005</cx:pt>
          <cx:pt idx="9729">2005</cx:pt>
          <cx:pt idx="9730">2005</cx:pt>
          <cx:pt idx="9731">2005</cx:pt>
          <cx:pt idx="9732">2005</cx:pt>
          <cx:pt idx="9733">2005</cx:pt>
          <cx:pt idx="9734">2005</cx:pt>
          <cx:pt idx="9735">2005</cx:pt>
          <cx:pt idx="9736">2005</cx:pt>
          <cx:pt idx="9737">2005</cx:pt>
          <cx:pt idx="9738">2005</cx:pt>
          <cx:pt idx="9739">2005</cx:pt>
          <cx:pt idx="9740">2005</cx:pt>
          <cx:pt idx="9741">2005</cx:pt>
          <cx:pt idx="9742">2005</cx:pt>
          <cx:pt idx="9743">2005</cx:pt>
          <cx:pt idx="9744">2005</cx:pt>
          <cx:pt idx="9745">2005</cx:pt>
          <cx:pt idx="9746">2005</cx:pt>
          <cx:pt idx="9747">2005</cx:pt>
          <cx:pt idx="9748">2005</cx:pt>
          <cx:pt idx="9749">2005</cx:pt>
          <cx:pt idx="9750">2005</cx:pt>
          <cx:pt idx="9751">2005</cx:pt>
          <cx:pt idx="9752">2005</cx:pt>
          <cx:pt idx="9753">2005</cx:pt>
          <cx:pt idx="9754">2005</cx:pt>
          <cx:pt idx="9755">2005</cx:pt>
          <cx:pt idx="9756">2005</cx:pt>
          <cx:pt idx="9757">2005</cx:pt>
          <cx:pt idx="9758">2005</cx:pt>
          <cx:pt idx="9759">2005</cx:pt>
          <cx:pt idx="9760">2005</cx:pt>
          <cx:pt idx="9761">2005</cx:pt>
          <cx:pt idx="9762">2005</cx:pt>
          <cx:pt idx="9763">2005</cx:pt>
          <cx:pt idx="9764">2005</cx:pt>
          <cx:pt idx="9765">2005</cx:pt>
          <cx:pt idx="9766">2005</cx:pt>
          <cx:pt idx="9767">2005</cx:pt>
          <cx:pt idx="9768">2005</cx:pt>
          <cx:pt idx="9769">2005</cx:pt>
          <cx:pt idx="9770">2005</cx:pt>
          <cx:pt idx="9771">2005</cx:pt>
          <cx:pt idx="9772">2005</cx:pt>
          <cx:pt idx="9773">2005</cx:pt>
          <cx:pt idx="9774">2005</cx:pt>
          <cx:pt idx="9775">2005</cx:pt>
          <cx:pt idx="9776">2005</cx:pt>
          <cx:pt idx="9777">2005</cx:pt>
          <cx:pt idx="9778">2005</cx:pt>
          <cx:pt idx="9779">2005</cx:pt>
          <cx:pt idx="9780">2005</cx:pt>
          <cx:pt idx="9781">2005</cx:pt>
          <cx:pt idx="9782">2005</cx:pt>
          <cx:pt idx="9783">2005</cx:pt>
          <cx:pt idx="9784">2005</cx:pt>
          <cx:pt idx="9785">2005</cx:pt>
          <cx:pt idx="9786">2005</cx:pt>
          <cx:pt idx="9787">2005</cx:pt>
          <cx:pt idx="9788">2005</cx:pt>
          <cx:pt idx="9789">2005</cx:pt>
          <cx:pt idx="9790">2005</cx:pt>
          <cx:pt idx="9791">2005</cx:pt>
          <cx:pt idx="9792">2005</cx:pt>
          <cx:pt idx="9793">2005</cx:pt>
          <cx:pt idx="9794">2005</cx:pt>
          <cx:pt idx="9795">2005</cx:pt>
          <cx:pt idx="9796">2005</cx:pt>
          <cx:pt idx="9797">2005</cx:pt>
          <cx:pt idx="9798">2005</cx:pt>
          <cx:pt idx="9799">2005</cx:pt>
          <cx:pt idx="9800">2005</cx:pt>
          <cx:pt idx="9801">2005</cx:pt>
          <cx:pt idx="9802">2005</cx:pt>
          <cx:pt idx="9803">2005</cx:pt>
          <cx:pt idx="9804">2005</cx:pt>
          <cx:pt idx="9805">2005</cx:pt>
          <cx:pt idx="9806">2005</cx:pt>
          <cx:pt idx="9807">2005</cx:pt>
          <cx:pt idx="9808">2005</cx:pt>
          <cx:pt idx="9809">2005</cx:pt>
          <cx:pt idx="9810">2005</cx:pt>
          <cx:pt idx="9811">2005</cx:pt>
          <cx:pt idx="9812">2005</cx:pt>
          <cx:pt idx="9813">2005</cx:pt>
          <cx:pt idx="9814">2005</cx:pt>
          <cx:pt idx="9815">2005</cx:pt>
          <cx:pt idx="9816">2005</cx:pt>
          <cx:pt idx="9817">2005</cx:pt>
          <cx:pt idx="9818">2005</cx:pt>
          <cx:pt idx="9819">2005</cx:pt>
          <cx:pt idx="9820">2005</cx:pt>
          <cx:pt idx="9821">2005</cx:pt>
          <cx:pt idx="9822">2005</cx:pt>
          <cx:pt idx="9823">2005</cx:pt>
          <cx:pt idx="9824">2005</cx:pt>
          <cx:pt idx="9825">2005</cx:pt>
          <cx:pt idx="9826">2005</cx:pt>
          <cx:pt idx="9827">2005</cx:pt>
          <cx:pt idx="9828">2005</cx:pt>
          <cx:pt idx="9829">2005</cx:pt>
          <cx:pt idx="9830">2005</cx:pt>
          <cx:pt idx="9831">2005</cx:pt>
          <cx:pt idx="9832">2005</cx:pt>
          <cx:pt idx="9833">2005</cx:pt>
          <cx:pt idx="9834">2005</cx:pt>
          <cx:pt idx="9835">2005</cx:pt>
          <cx:pt idx="9836">2005</cx:pt>
          <cx:pt idx="9837">2005</cx:pt>
          <cx:pt idx="9838">2005</cx:pt>
          <cx:pt idx="9839">2005</cx:pt>
          <cx:pt idx="9840">2005</cx:pt>
          <cx:pt idx="9841">2005</cx:pt>
          <cx:pt idx="9842">2005</cx:pt>
          <cx:pt idx="9843">2005</cx:pt>
          <cx:pt idx="9844">2005</cx:pt>
          <cx:pt idx="9845">2005</cx:pt>
          <cx:pt idx="9846">2005</cx:pt>
          <cx:pt idx="9847">2005</cx:pt>
          <cx:pt idx="9848">2005</cx:pt>
          <cx:pt idx="9849">2005</cx:pt>
          <cx:pt idx="9850">2005</cx:pt>
          <cx:pt idx="9851">2005</cx:pt>
          <cx:pt idx="9852">2005</cx:pt>
          <cx:pt idx="9853">2005</cx:pt>
          <cx:pt idx="9854">2005</cx:pt>
          <cx:pt idx="9855">2005</cx:pt>
          <cx:pt idx="9856">2005</cx:pt>
          <cx:pt idx="9857">2005</cx:pt>
          <cx:pt idx="9858">2005</cx:pt>
          <cx:pt idx="9859">2005</cx:pt>
          <cx:pt idx="9860">2005</cx:pt>
          <cx:pt idx="9861">2005</cx:pt>
          <cx:pt idx="9862">2005</cx:pt>
          <cx:pt idx="9863">2005</cx:pt>
          <cx:pt idx="9864">2005</cx:pt>
          <cx:pt idx="9865">2005</cx:pt>
          <cx:pt idx="9866">2005</cx:pt>
          <cx:pt idx="9867">2005</cx:pt>
          <cx:pt idx="9868">2005</cx:pt>
          <cx:pt idx="9869">2005</cx:pt>
          <cx:pt idx="9870">2005</cx:pt>
          <cx:pt idx="9871">2005</cx:pt>
          <cx:pt idx="9872">2005</cx:pt>
          <cx:pt idx="9873">2005</cx:pt>
          <cx:pt idx="9874">2005</cx:pt>
          <cx:pt idx="9875">2005</cx:pt>
          <cx:pt idx="9876">2005</cx:pt>
          <cx:pt idx="9877">2005</cx:pt>
          <cx:pt idx="9878">2005</cx:pt>
          <cx:pt idx="9879">2005</cx:pt>
          <cx:pt idx="9880">2005</cx:pt>
          <cx:pt idx="9881">2005</cx:pt>
          <cx:pt idx="9882">2005</cx:pt>
          <cx:pt idx="9883">2005</cx:pt>
          <cx:pt idx="9884">2005</cx:pt>
          <cx:pt idx="9885">2005</cx:pt>
          <cx:pt idx="9886">2005</cx:pt>
          <cx:pt idx="9887">2005</cx:pt>
          <cx:pt idx="9888">2005</cx:pt>
          <cx:pt idx="9889">2005</cx:pt>
          <cx:pt idx="9890">2005</cx:pt>
          <cx:pt idx="9891">2005</cx:pt>
          <cx:pt idx="9892">2005</cx:pt>
          <cx:pt idx="9893">2005</cx:pt>
          <cx:pt idx="9894">2005</cx:pt>
          <cx:pt idx="9895">2005</cx:pt>
          <cx:pt idx="9896">2005</cx:pt>
          <cx:pt idx="9897">2005</cx:pt>
          <cx:pt idx="9898">2005</cx:pt>
          <cx:pt idx="9899">2005</cx:pt>
          <cx:pt idx="9900">2005</cx:pt>
          <cx:pt idx="9901">2005</cx:pt>
          <cx:pt idx="9902">2005</cx:pt>
          <cx:pt idx="9903">2005</cx:pt>
          <cx:pt idx="9904">2005</cx:pt>
          <cx:pt idx="9905">2005</cx:pt>
          <cx:pt idx="9906">2005</cx:pt>
          <cx:pt idx="9907">2005</cx:pt>
          <cx:pt idx="9908">2005</cx:pt>
          <cx:pt idx="9909">2005</cx:pt>
          <cx:pt idx="9910">2005</cx:pt>
          <cx:pt idx="9911">2005</cx:pt>
          <cx:pt idx="9912">2005</cx:pt>
          <cx:pt idx="9913">2005</cx:pt>
          <cx:pt idx="9914">2005</cx:pt>
          <cx:pt idx="9915">2005</cx:pt>
          <cx:pt idx="9916">2005</cx:pt>
          <cx:pt idx="9917">2005</cx:pt>
          <cx:pt idx="9918">2005</cx:pt>
          <cx:pt idx="9919">2005</cx:pt>
          <cx:pt idx="9920">2005</cx:pt>
          <cx:pt idx="9921">2005</cx:pt>
          <cx:pt idx="9922">2005</cx:pt>
          <cx:pt idx="9923">2005</cx:pt>
          <cx:pt idx="9924">2005</cx:pt>
          <cx:pt idx="9925">2005</cx:pt>
          <cx:pt idx="9926">2005</cx:pt>
          <cx:pt idx="9927">2005</cx:pt>
          <cx:pt idx="9928">2005</cx:pt>
          <cx:pt idx="9929">2005</cx:pt>
          <cx:pt idx="9930">2005</cx:pt>
          <cx:pt idx="9931">2005</cx:pt>
          <cx:pt idx="9932">2005</cx:pt>
          <cx:pt idx="9933">2005</cx:pt>
          <cx:pt idx="9934">2005</cx:pt>
          <cx:pt idx="9935">2005</cx:pt>
          <cx:pt idx="9936">2005</cx:pt>
          <cx:pt idx="9937">2005</cx:pt>
          <cx:pt idx="9938">2005</cx:pt>
          <cx:pt idx="9939">2005</cx:pt>
          <cx:pt idx="9940">2005</cx:pt>
          <cx:pt idx="9941">2005</cx:pt>
          <cx:pt idx="9942">2005</cx:pt>
          <cx:pt idx="9943">2005</cx:pt>
          <cx:pt idx="9944">2005</cx:pt>
          <cx:pt idx="9945">2005</cx:pt>
          <cx:pt idx="9946">2005</cx:pt>
          <cx:pt idx="9947">2005</cx:pt>
          <cx:pt idx="9948">2005</cx:pt>
          <cx:pt idx="9949">2005</cx:pt>
          <cx:pt idx="9950">2005</cx:pt>
          <cx:pt idx="9951">2005</cx:pt>
          <cx:pt idx="9952">2005</cx:pt>
          <cx:pt idx="9953">2005</cx:pt>
          <cx:pt idx="9954">2005</cx:pt>
          <cx:pt idx="9955">2005</cx:pt>
          <cx:pt idx="9956">2005</cx:pt>
          <cx:pt idx="9957">2005</cx:pt>
          <cx:pt idx="9958">2005</cx:pt>
          <cx:pt idx="9959">2005</cx:pt>
          <cx:pt idx="9960">2005</cx:pt>
          <cx:pt idx="9961">2005</cx:pt>
          <cx:pt idx="9962">2005</cx:pt>
          <cx:pt idx="9963">2005</cx:pt>
          <cx:pt idx="9964">2005</cx:pt>
          <cx:pt idx="9965">2005</cx:pt>
          <cx:pt idx="9966">2005</cx:pt>
          <cx:pt idx="9967">2005</cx:pt>
          <cx:pt idx="9968">2005</cx:pt>
          <cx:pt idx="9969">2005</cx:pt>
          <cx:pt idx="9970">2005</cx:pt>
          <cx:pt idx="9971">2005</cx:pt>
          <cx:pt idx="9972">2005</cx:pt>
          <cx:pt idx="9973">2005</cx:pt>
          <cx:pt idx="9974">2005</cx:pt>
          <cx:pt idx="9975">2005</cx:pt>
          <cx:pt idx="9976">2005</cx:pt>
          <cx:pt idx="9977">2005</cx:pt>
          <cx:pt idx="9978">2005</cx:pt>
          <cx:pt idx="9979">2005</cx:pt>
          <cx:pt idx="9980">2005</cx:pt>
          <cx:pt idx="9981">2005</cx:pt>
          <cx:pt idx="9982">2005</cx:pt>
          <cx:pt idx="9983">2005</cx:pt>
          <cx:pt idx="9984">2005</cx:pt>
          <cx:pt idx="9985">2005</cx:pt>
          <cx:pt idx="9986">2005</cx:pt>
          <cx:pt idx="9987">2005</cx:pt>
          <cx:pt idx="9988">2005</cx:pt>
          <cx:pt idx="9989">2005</cx:pt>
          <cx:pt idx="9990">2005</cx:pt>
          <cx:pt idx="9991">2005</cx:pt>
          <cx:pt idx="9992">2005</cx:pt>
          <cx:pt idx="9993">2005</cx:pt>
          <cx:pt idx="9994">2005</cx:pt>
          <cx:pt idx="9995">2005</cx:pt>
          <cx:pt idx="9996">2005</cx:pt>
          <cx:pt idx="9997">2005</cx:pt>
          <cx:pt idx="9998">2005</cx:pt>
          <cx:pt idx="9999">2005</cx:pt>
          <cx:pt idx="10000">2005</cx:pt>
          <cx:pt idx="10001">2005</cx:pt>
          <cx:pt idx="10002">2005</cx:pt>
          <cx:pt idx="10003">2005</cx:pt>
          <cx:pt idx="10004">2005</cx:pt>
          <cx:pt idx="10005">2005</cx:pt>
          <cx:pt idx="10006">2005</cx:pt>
          <cx:pt idx="10007">2005</cx:pt>
          <cx:pt idx="10008">2005</cx:pt>
          <cx:pt idx="10009">2005</cx:pt>
          <cx:pt idx="10010">2005</cx:pt>
          <cx:pt idx="10011">2005</cx:pt>
          <cx:pt idx="10012">2005</cx:pt>
          <cx:pt idx="10013">2005</cx:pt>
          <cx:pt idx="10014">2005</cx:pt>
          <cx:pt idx="10015">2005</cx:pt>
          <cx:pt idx="10016">2005</cx:pt>
          <cx:pt idx="10017">2005</cx:pt>
          <cx:pt idx="10018">2005</cx:pt>
          <cx:pt idx="10019">2005</cx:pt>
          <cx:pt idx="10020">2005</cx:pt>
          <cx:pt idx="10021">2005</cx:pt>
          <cx:pt idx="10022">2005</cx:pt>
          <cx:pt idx="10023">2005</cx:pt>
          <cx:pt idx="10024">2005</cx:pt>
          <cx:pt idx="10025">2005</cx:pt>
          <cx:pt idx="10026">2005</cx:pt>
          <cx:pt idx="10027">2005</cx:pt>
          <cx:pt idx="10028">2005</cx:pt>
          <cx:pt idx="10029">2005</cx:pt>
          <cx:pt idx="10030">2005</cx:pt>
          <cx:pt idx="10031">2005</cx:pt>
          <cx:pt idx="10032">2005</cx:pt>
          <cx:pt idx="10033">2005</cx:pt>
          <cx:pt idx="10034">2005</cx:pt>
          <cx:pt idx="10035">2005</cx:pt>
          <cx:pt idx="10036">2005</cx:pt>
          <cx:pt idx="10037">2005</cx:pt>
          <cx:pt idx="10038">2005</cx:pt>
          <cx:pt idx="10039">2005</cx:pt>
          <cx:pt idx="10040">2005</cx:pt>
          <cx:pt idx="10041">2005</cx:pt>
          <cx:pt idx="10042">2005</cx:pt>
          <cx:pt idx="10043">2005</cx:pt>
          <cx:pt idx="10044">2005</cx:pt>
          <cx:pt idx="10045">2005</cx:pt>
          <cx:pt idx="10046">2005</cx:pt>
          <cx:pt idx="10047">2005</cx:pt>
          <cx:pt idx="10048">2005</cx:pt>
          <cx:pt idx="10049">2005</cx:pt>
          <cx:pt idx="10050">2005</cx:pt>
          <cx:pt idx="10051">2005</cx:pt>
          <cx:pt idx="10052">2005</cx:pt>
          <cx:pt idx="10053">2005</cx:pt>
          <cx:pt idx="10054">2005</cx:pt>
          <cx:pt idx="10055">2005</cx:pt>
          <cx:pt idx="10056">2005</cx:pt>
          <cx:pt idx="10057">2005</cx:pt>
          <cx:pt idx="10058">2005</cx:pt>
          <cx:pt idx="10059">2005</cx:pt>
          <cx:pt idx="10060">2005</cx:pt>
          <cx:pt idx="10061">2005</cx:pt>
          <cx:pt idx="10062">2005</cx:pt>
          <cx:pt idx="10063">2005</cx:pt>
          <cx:pt idx="10064">2005</cx:pt>
          <cx:pt idx="10065">2005</cx:pt>
          <cx:pt idx="10066">2005</cx:pt>
          <cx:pt idx="10067">2005</cx:pt>
          <cx:pt idx="10068">2005</cx:pt>
          <cx:pt idx="10069">2005</cx:pt>
          <cx:pt idx="10070">2005</cx:pt>
          <cx:pt idx="10071">2005</cx:pt>
          <cx:pt idx="10072">2005</cx:pt>
          <cx:pt idx="10073">2005</cx:pt>
          <cx:pt idx="10074">2005</cx:pt>
          <cx:pt idx="10075">2005</cx:pt>
          <cx:pt idx="10076">2005</cx:pt>
          <cx:pt idx="10077">2005</cx:pt>
          <cx:pt idx="10078">2005</cx:pt>
          <cx:pt idx="10079">2005</cx:pt>
          <cx:pt idx="10080">2005</cx:pt>
          <cx:pt idx="10081">2005</cx:pt>
          <cx:pt idx="10082">2005</cx:pt>
          <cx:pt idx="10083">2005</cx:pt>
          <cx:pt idx="10084">2005</cx:pt>
          <cx:pt idx="10085">2005</cx:pt>
          <cx:pt idx="10086">2005</cx:pt>
          <cx:pt idx="10087">2005</cx:pt>
          <cx:pt idx="10088">2005</cx:pt>
          <cx:pt idx="10089">2005</cx:pt>
          <cx:pt idx="10090">2005</cx:pt>
          <cx:pt idx="10091">2005</cx:pt>
          <cx:pt idx="10092">2005</cx:pt>
          <cx:pt idx="10093">2005</cx:pt>
          <cx:pt idx="10094">2005</cx:pt>
          <cx:pt idx="10095">2005</cx:pt>
          <cx:pt idx="10096">2005</cx:pt>
          <cx:pt idx="10097">2005</cx:pt>
          <cx:pt idx="10098">2005</cx:pt>
          <cx:pt idx="10099">2005</cx:pt>
          <cx:pt idx="10100">2005</cx:pt>
          <cx:pt idx="10101">2005</cx:pt>
          <cx:pt idx="10102">2005</cx:pt>
          <cx:pt idx="10103">2005</cx:pt>
          <cx:pt idx="10104">2005</cx:pt>
          <cx:pt idx="10105">2005</cx:pt>
          <cx:pt idx="10106">2005</cx:pt>
          <cx:pt idx="10107">2005</cx:pt>
          <cx:pt idx="10108">2005</cx:pt>
          <cx:pt idx="10109">2005</cx:pt>
          <cx:pt idx="10110">2005</cx:pt>
          <cx:pt idx="10111">2005</cx:pt>
          <cx:pt idx="10112">2005</cx:pt>
          <cx:pt idx="10113">2005</cx:pt>
          <cx:pt idx="10114">2005</cx:pt>
          <cx:pt idx="10115">2005</cx:pt>
          <cx:pt idx="10116">2005</cx:pt>
          <cx:pt idx="10117">2005</cx:pt>
          <cx:pt idx="10118">2005</cx:pt>
          <cx:pt idx="10119">2005</cx:pt>
          <cx:pt idx="10120">2005</cx:pt>
          <cx:pt idx="10121">2005</cx:pt>
          <cx:pt idx="10122">2005</cx:pt>
          <cx:pt idx="10123">2005</cx:pt>
          <cx:pt idx="10124">2005</cx:pt>
          <cx:pt idx="10125">2005</cx:pt>
          <cx:pt idx="10126">2005</cx:pt>
          <cx:pt idx="10127">2005</cx:pt>
          <cx:pt idx="10128">2005</cx:pt>
          <cx:pt idx="10129">2005</cx:pt>
          <cx:pt idx="10130">2005</cx:pt>
          <cx:pt idx="10131">2005</cx:pt>
          <cx:pt idx="10132">2005</cx:pt>
          <cx:pt idx="10133">2005</cx:pt>
          <cx:pt idx="10134">2005</cx:pt>
          <cx:pt idx="10135">2005</cx:pt>
          <cx:pt idx="10136">2005</cx:pt>
          <cx:pt idx="10137">2005</cx:pt>
          <cx:pt idx="10138">2005</cx:pt>
          <cx:pt idx="10139">2005</cx:pt>
          <cx:pt idx="10140">2005</cx:pt>
          <cx:pt idx="10141">2005</cx:pt>
          <cx:pt idx="10142">2005</cx:pt>
          <cx:pt idx="10143">2005</cx:pt>
          <cx:pt idx="10144">2005</cx:pt>
          <cx:pt idx="10145">2005</cx:pt>
          <cx:pt idx="10146">2005</cx:pt>
          <cx:pt idx="10147">2005</cx:pt>
          <cx:pt idx="10148">2005</cx:pt>
          <cx:pt idx="10149">2005</cx:pt>
          <cx:pt idx="10150">2005</cx:pt>
          <cx:pt idx="10151">2005</cx:pt>
          <cx:pt idx="10152">2005</cx:pt>
          <cx:pt idx="10153">2005</cx:pt>
          <cx:pt idx="10154">2005</cx:pt>
          <cx:pt idx="10155">2005</cx:pt>
          <cx:pt idx="10156">2005</cx:pt>
          <cx:pt idx="10157">2005</cx:pt>
          <cx:pt idx="10158">2005</cx:pt>
          <cx:pt idx="10159">2005</cx:pt>
          <cx:pt idx="10160">2005</cx:pt>
          <cx:pt idx="10161">2005</cx:pt>
          <cx:pt idx="10162">2005</cx:pt>
          <cx:pt idx="10163">2005</cx:pt>
          <cx:pt idx="10164">2005</cx:pt>
          <cx:pt idx="10165">2005</cx:pt>
          <cx:pt idx="10166">2005</cx:pt>
          <cx:pt idx="10167">2005</cx:pt>
          <cx:pt idx="10168">2005</cx:pt>
          <cx:pt idx="10169">2005</cx:pt>
          <cx:pt idx="10170">2005</cx:pt>
          <cx:pt idx="10171">2005</cx:pt>
          <cx:pt idx="10172">2005</cx:pt>
          <cx:pt idx="10173">2005</cx:pt>
          <cx:pt idx="10174">2005</cx:pt>
          <cx:pt idx="10175">2005</cx:pt>
          <cx:pt idx="10176">2005</cx:pt>
          <cx:pt idx="10177">2005</cx:pt>
          <cx:pt idx="10178">2005</cx:pt>
          <cx:pt idx="10179">2005</cx:pt>
          <cx:pt idx="10180">2005</cx:pt>
          <cx:pt idx="10181">2005</cx:pt>
          <cx:pt idx="10182">2005</cx:pt>
          <cx:pt idx="10183">2005</cx:pt>
          <cx:pt idx="10184">2005</cx:pt>
          <cx:pt idx="10185">2005</cx:pt>
          <cx:pt idx="10186">2005</cx:pt>
          <cx:pt idx="10187">2005</cx:pt>
          <cx:pt idx="10188">2005</cx:pt>
          <cx:pt idx="10189">2005</cx:pt>
          <cx:pt idx="10190">2005</cx:pt>
          <cx:pt idx="10191">2005</cx:pt>
          <cx:pt idx="10192">2005</cx:pt>
          <cx:pt idx="10193">2005</cx:pt>
          <cx:pt idx="10194">2005</cx:pt>
          <cx:pt idx="10195">2005</cx:pt>
          <cx:pt idx="10196">2005</cx:pt>
          <cx:pt idx="10197">2005</cx:pt>
          <cx:pt idx="10198">2005</cx:pt>
          <cx:pt idx="10199">2006</cx:pt>
          <cx:pt idx="10200">2006</cx:pt>
          <cx:pt idx="10201">2006</cx:pt>
          <cx:pt idx="10202">2006</cx:pt>
          <cx:pt idx="10203">2006</cx:pt>
          <cx:pt idx="10204">2006</cx:pt>
          <cx:pt idx="10205">2006</cx:pt>
          <cx:pt idx="10206">2006</cx:pt>
          <cx:pt idx="10207">2006</cx:pt>
          <cx:pt idx="10208">2006</cx:pt>
          <cx:pt idx="10209">2006</cx:pt>
          <cx:pt idx="10210">2006</cx:pt>
          <cx:pt idx="10211">2006</cx:pt>
          <cx:pt idx="10212">2006</cx:pt>
          <cx:pt idx="10213">2006</cx:pt>
          <cx:pt idx="10214">2006</cx:pt>
          <cx:pt idx="10215">2006</cx:pt>
          <cx:pt idx="10216">2006</cx:pt>
          <cx:pt idx="10217">2006</cx:pt>
          <cx:pt idx="10218">2006</cx:pt>
          <cx:pt idx="10219">2006</cx:pt>
          <cx:pt idx="10220">2006</cx:pt>
          <cx:pt idx="10221">2006</cx:pt>
          <cx:pt idx="10222">2006</cx:pt>
          <cx:pt idx="10223">2006</cx:pt>
          <cx:pt idx="10224">2006</cx:pt>
          <cx:pt idx="10225">2006</cx:pt>
          <cx:pt idx="10226">2006</cx:pt>
          <cx:pt idx="10227">2006</cx:pt>
          <cx:pt idx="10228">2006</cx:pt>
          <cx:pt idx="10229">2006</cx:pt>
          <cx:pt idx="10230">2006</cx:pt>
          <cx:pt idx="10231">2006</cx:pt>
          <cx:pt idx="10232">2006</cx:pt>
          <cx:pt idx="10233">2006</cx:pt>
          <cx:pt idx="10234">2006</cx:pt>
          <cx:pt idx="10235">2006</cx:pt>
          <cx:pt idx="10236">2006</cx:pt>
          <cx:pt idx="10237">2006</cx:pt>
          <cx:pt idx="10238">2006</cx:pt>
          <cx:pt idx="10239">2006</cx:pt>
          <cx:pt idx="10240">2006</cx:pt>
          <cx:pt idx="10241">2006</cx:pt>
          <cx:pt idx="10242">2006</cx:pt>
          <cx:pt idx="10243">2006</cx:pt>
          <cx:pt idx="10244">2006</cx:pt>
          <cx:pt idx="10245">2006</cx:pt>
          <cx:pt idx="10246">2006</cx:pt>
          <cx:pt idx="10247">2006</cx:pt>
          <cx:pt idx="10248">2006</cx:pt>
          <cx:pt idx="10249">2006</cx:pt>
          <cx:pt idx="10250">2006</cx:pt>
          <cx:pt idx="10251">2006</cx:pt>
          <cx:pt idx="10252">2006</cx:pt>
          <cx:pt idx="10253">2006</cx:pt>
          <cx:pt idx="10254">2006</cx:pt>
          <cx:pt idx="10255">2006</cx:pt>
          <cx:pt idx="10256">2006</cx:pt>
          <cx:pt idx="10257">2006</cx:pt>
          <cx:pt idx="10258">2006</cx:pt>
          <cx:pt idx="10259">2006</cx:pt>
          <cx:pt idx="10260">2006</cx:pt>
          <cx:pt idx="10261">2006</cx:pt>
          <cx:pt idx="10262">2006</cx:pt>
          <cx:pt idx="10263">2006</cx:pt>
          <cx:pt idx="10264">2006</cx:pt>
          <cx:pt idx="10265">2006</cx:pt>
          <cx:pt idx="10266">2006</cx:pt>
          <cx:pt idx="10267">2006</cx:pt>
          <cx:pt idx="10268">2006</cx:pt>
          <cx:pt idx="10269">2006</cx:pt>
          <cx:pt idx="10270">2006</cx:pt>
          <cx:pt idx="10271">2006</cx:pt>
          <cx:pt idx="10272">2006</cx:pt>
          <cx:pt idx="10273">2006</cx:pt>
          <cx:pt idx="10274">2006</cx:pt>
          <cx:pt idx="10275">2006</cx:pt>
          <cx:pt idx="10276">2006</cx:pt>
          <cx:pt idx="10277">2006</cx:pt>
          <cx:pt idx="10278">2006</cx:pt>
          <cx:pt idx="10279">2006</cx:pt>
          <cx:pt idx="10280">2006</cx:pt>
          <cx:pt idx="10281">2006</cx:pt>
          <cx:pt idx="10282">2006</cx:pt>
          <cx:pt idx="10283">2006</cx:pt>
          <cx:pt idx="10284">2006</cx:pt>
          <cx:pt idx="10285">2006</cx:pt>
          <cx:pt idx="10286">2006</cx:pt>
          <cx:pt idx="10287">2006</cx:pt>
          <cx:pt idx="10288">2006</cx:pt>
          <cx:pt idx="10289">2006</cx:pt>
          <cx:pt idx="10290">2006</cx:pt>
          <cx:pt idx="10291">2006</cx:pt>
          <cx:pt idx="10292">2006</cx:pt>
          <cx:pt idx="10293">2006</cx:pt>
          <cx:pt idx="10294">2006</cx:pt>
          <cx:pt idx="10295">2006</cx:pt>
          <cx:pt idx="10296">2006</cx:pt>
          <cx:pt idx="10297">2006</cx:pt>
          <cx:pt idx="10298">2006</cx:pt>
          <cx:pt idx="10299">2006</cx:pt>
          <cx:pt idx="10300">2006</cx:pt>
          <cx:pt idx="10301">2006</cx:pt>
          <cx:pt idx="10302">2006</cx:pt>
          <cx:pt idx="10303">2006</cx:pt>
          <cx:pt idx="10304">2006</cx:pt>
          <cx:pt idx="10305">2006</cx:pt>
          <cx:pt idx="10306">2006</cx:pt>
          <cx:pt idx="10307">2006</cx:pt>
          <cx:pt idx="10308">2006</cx:pt>
          <cx:pt idx="10309">2006</cx:pt>
          <cx:pt idx="10310">2006</cx:pt>
          <cx:pt idx="10311">2006</cx:pt>
          <cx:pt idx="10312">2006</cx:pt>
          <cx:pt idx="10313">2006</cx:pt>
          <cx:pt idx="10314">2006</cx:pt>
          <cx:pt idx="10315">2006</cx:pt>
          <cx:pt idx="10316">2006</cx:pt>
          <cx:pt idx="10317">2006</cx:pt>
          <cx:pt idx="10318">2006</cx:pt>
          <cx:pt idx="10319">2006</cx:pt>
          <cx:pt idx="10320">2006</cx:pt>
          <cx:pt idx="10321">2006</cx:pt>
          <cx:pt idx="10322">2006</cx:pt>
          <cx:pt idx="10323">2006</cx:pt>
          <cx:pt idx="10324">2006</cx:pt>
          <cx:pt idx="10325">2006</cx:pt>
          <cx:pt idx="10326">2006</cx:pt>
          <cx:pt idx="10327">2006</cx:pt>
          <cx:pt idx="10328">2006</cx:pt>
          <cx:pt idx="10329">2006</cx:pt>
          <cx:pt idx="10330">2006</cx:pt>
          <cx:pt idx="10331">2006</cx:pt>
          <cx:pt idx="10332">2006</cx:pt>
          <cx:pt idx="10333">2006</cx:pt>
          <cx:pt idx="10334">2006</cx:pt>
          <cx:pt idx="10335">2006</cx:pt>
          <cx:pt idx="10336">2006</cx:pt>
          <cx:pt idx="10337">2006</cx:pt>
          <cx:pt idx="10338">2006</cx:pt>
          <cx:pt idx="10339">2006</cx:pt>
          <cx:pt idx="10340">2006</cx:pt>
          <cx:pt idx="10341">2006</cx:pt>
          <cx:pt idx="10342">2006</cx:pt>
          <cx:pt idx="10343">2006</cx:pt>
          <cx:pt idx="10344">2006</cx:pt>
          <cx:pt idx="10345">2006</cx:pt>
          <cx:pt idx="10346">2006</cx:pt>
          <cx:pt idx="10347">2006</cx:pt>
          <cx:pt idx="10348">2006</cx:pt>
          <cx:pt idx="10349">2006</cx:pt>
          <cx:pt idx="10350">2006</cx:pt>
          <cx:pt idx="10351">2006</cx:pt>
          <cx:pt idx="10352">2006</cx:pt>
          <cx:pt idx="10353">2006</cx:pt>
          <cx:pt idx="10354">2006</cx:pt>
          <cx:pt idx="10355">2006</cx:pt>
          <cx:pt idx="10356">2006</cx:pt>
          <cx:pt idx="10357">2006</cx:pt>
          <cx:pt idx="10358">2006</cx:pt>
          <cx:pt idx="10359">2006</cx:pt>
          <cx:pt idx="10360">2006</cx:pt>
          <cx:pt idx="10361">2006</cx:pt>
          <cx:pt idx="10362">2006</cx:pt>
          <cx:pt idx="10363">2006</cx:pt>
          <cx:pt idx="10364">2006</cx:pt>
          <cx:pt idx="10365">2006</cx:pt>
          <cx:pt idx="10366">2006</cx:pt>
          <cx:pt idx="10367">2006</cx:pt>
          <cx:pt idx="10368">2006</cx:pt>
          <cx:pt idx="10369">2006</cx:pt>
          <cx:pt idx="10370">2006</cx:pt>
          <cx:pt idx="10371">2006</cx:pt>
          <cx:pt idx="10372">2006</cx:pt>
          <cx:pt idx="10373">2006</cx:pt>
          <cx:pt idx="10374">2006</cx:pt>
          <cx:pt idx="10375">2006</cx:pt>
          <cx:pt idx="10376">2006</cx:pt>
          <cx:pt idx="10377">2006</cx:pt>
          <cx:pt idx="10378">2006</cx:pt>
          <cx:pt idx="10379">2006</cx:pt>
          <cx:pt idx="10380">2006</cx:pt>
          <cx:pt idx="10381">2006</cx:pt>
          <cx:pt idx="10382">2006</cx:pt>
          <cx:pt idx="10383">2006</cx:pt>
          <cx:pt idx="10384">2006</cx:pt>
          <cx:pt idx="10385">2006</cx:pt>
          <cx:pt idx="10386">2006</cx:pt>
          <cx:pt idx="10387">2006</cx:pt>
          <cx:pt idx="10388">2006</cx:pt>
          <cx:pt idx="10389">2006</cx:pt>
          <cx:pt idx="10390">2006</cx:pt>
          <cx:pt idx="10391">2006</cx:pt>
          <cx:pt idx="10392">2006</cx:pt>
          <cx:pt idx="10393">2006</cx:pt>
          <cx:pt idx="10394">2006</cx:pt>
          <cx:pt idx="10395">2006</cx:pt>
          <cx:pt idx="10396">2006</cx:pt>
          <cx:pt idx="10397">2006</cx:pt>
          <cx:pt idx="10398">2006</cx:pt>
          <cx:pt idx="10399">2006</cx:pt>
          <cx:pt idx="10400">2006</cx:pt>
          <cx:pt idx="10401">2006</cx:pt>
          <cx:pt idx="10402">2006</cx:pt>
          <cx:pt idx="10403">2006</cx:pt>
          <cx:pt idx="10404">2006</cx:pt>
          <cx:pt idx="10405">2006</cx:pt>
          <cx:pt idx="10406">2006</cx:pt>
          <cx:pt idx="10407">2006</cx:pt>
          <cx:pt idx="10408">2006</cx:pt>
          <cx:pt idx="10409">2006</cx:pt>
          <cx:pt idx="10410">2006</cx:pt>
          <cx:pt idx="10411">2006</cx:pt>
          <cx:pt idx="10412">2006</cx:pt>
          <cx:pt idx="10413">2006</cx:pt>
          <cx:pt idx="10414">2006</cx:pt>
          <cx:pt idx="10415">2006</cx:pt>
          <cx:pt idx="10416">2006</cx:pt>
          <cx:pt idx="10417">2006</cx:pt>
          <cx:pt idx="10418">2006</cx:pt>
          <cx:pt idx="10419">2006</cx:pt>
          <cx:pt idx="10420">2006</cx:pt>
          <cx:pt idx="10421">2006</cx:pt>
          <cx:pt idx="10422">2006</cx:pt>
          <cx:pt idx="10423">2006</cx:pt>
          <cx:pt idx="10424">2006</cx:pt>
          <cx:pt idx="10425">2006</cx:pt>
          <cx:pt idx="10426">2006</cx:pt>
          <cx:pt idx="10427">2006</cx:pt>
          <cx:pt idx="10428">2006</cx:pt>
          <cx:pt idx="10429">2006</cx:pt>
          <cx:pt idx="10430">2006</cx:pt>
          <cx:pt idx="10431">2006</cx:pt>
          <cx:pt idx="10432">2006</cx:pt>
          <cx:pt idx="10433">2006</cx:pt>
          <cx:pt idx="10434">2006</cx:pt>
          <cx:pt idx="10435">2006</cx:pt>
          <cx:pt idx="10436">2006</cx:pt>
          <cx:pt idx="10437">2006</cx:pt>
          <cx:pt idx="10438">2006</cx:pt>
          <cx:pt idx="10439">2006</cx:pt>
          <cx:pt idx="10440">2006</cx:pt>
          <cx:pt idx="10441">2006</cx:pt>
          <cx:pt idx="10442">2006</cx:pt>
          <cx:pt idx="10443">2006</cx:pt>
          <cx:pt idx="10444">2006</cx:pt>
          <cx:pt idx="10445">2006</cx:pt>
          <cx:pt idx="10446">2006</cx:pt>
          <cx:pt idx="10447">2006</cx:pt>
          <cx:pt idx="10448">2006</cx:pt>
          <cx:pt idx="10449">2006</cx:pt>
          <cx:pt idx="10450">2006</cx:pt>
          <cx:pt idx="10451">2006</cx:pt>
          <cx:pt idx="10452">2006</cx:pt>
          <cx:pt idx="10453">2006</cx:pt>
          <cx:pt idx="10454">2006</cx:pt>
          <cx:pt idx="10455">2006</cx:pt>
          <cx:pt idx="10456">2006</cx:pt>
          <cx:pt idx="10457">2006</cx:pt>
          <cx:pt idx="10458">2006</cx:pt>
          <cx:pt idx="10459">2006</cx:pt>
          <cx:pt idx="10460">2006</cx:pt>
          <cx:pt idx="10461">2006</cx:pt>
          <cx:pt idx="10462">2006</cx:pt>
          <cx:pt idx="10463">2006</cx:pt>
          <cx:pt idx="10464">2006</cx:pt>
          <cx:pt idx="10465">2006</cx:pt>
          <cx:pt idx="10466">2006</cx:pt>
          <cx:pt idx="10467">2006</cx:pt>
          <cx:pt idx="10468">2006</cx:pt>
          <cx:pt idx="10469">2006</cx:pt>
          <cx:pt idx="10470">2006</cx:pt>
          <cx:pt idx="10471">2006</cx:pt>
          <cx:pt idx="10472">2006</cx:pt>
          <cx:pt idx="10473">2006</cx:pt>
          <cx:pt idx="10474">2006</cx:pt>
          <cx:pt idx="10475">2006</cx:pt>
          <cx:pt idx="10476">2006</cx:pt>
          <cx:pt idx="10477">2006</cx:pt>
          <cx:pt idx="10478">2006</cx:pt>
          <cx:pt idx="10479">2006</cx:pt>
          <cx:pt idx="10480">2006</cx:pt>
          <cx:pt idx="10481">2006</cx:pt>
          <cx:pt idx="10482">2006</cx:pt>
          <cx:pt idx="10483">2006</cx:pt>
          <cx:pt idx="10484">2006</cx:pt>
          <cx:pt idx="10485">2006</cx:pt>
          <cx:pt idx="10486">2006</cx:pt>
          <cx:pt idx="10487">2006</cx:pt>
          <cx:pt idx="10488">2006</cx:pt>
          <cx:pt idx="10489">2006</cx:pt>
          <cx:pt idx="10490">2006</cx:pt>
          <cx:pt idx="10491">2006</cx:pt>
          <cx:pt idx="10492">2006</cx:pt>
          <cx:pt idx="10493">2006</cx:pt>
          <cx:pt idx="10494">2006</cx:pt>
          <cx:pt idx="10495">2006</cx:pt>
          <cx:pt idx="10496">2006</cx:pt>
          <cx:pt idx="10497">2006</cx:pt>
          <cx:pt idx="10498">2006</cx:pt>
          <cx:pt idx="10499">2006</cx:pt>
          <cx:pt idx="10500">2006</cx:pt>
          <cx:pt idx="10501">2006</cx:pt>
          <cx:pt idx="10502">2006</cx:pt>
          <cx:pt idx="10503">2006</cx:pt>
          <cx:pt idx="10504">2006</cx:pt>
          <cx:pt idx="10505">2006</cx:pt>
          <cx:pt idx="10506">2006</cx:pt>
          <cx:pt idx="10507">2006</cx:pt>
          <cx:pt idx="10508">2006</cx:pt>
          <cx:pt idx="10509">2006</cx:pt>
          <cx:pt idx="10510">2006</cx:pt>
          <cx:pt idx="10511">2006</cx:pt>
          <cx:pt idx="10512">2006</cx:pt>
          <cx:pt idx="10513">2006</cx:pt>
          <cx:pt idx="10514">2006</cx:pt>
          <cx:pt idx="10515">2006</cx:pt>
          <cx:pt idx="10516">2006</cx:pt>
          <cx:pt idx="10517">2006</cx:pt>
          <cx:pt idx="10518">2006</cx:pt>
          <cx:pt idx="10519">2006</cx:pt>
          <cx:pt idx="10520">2006</cx:pt>
          <cx:pt idx="10521">2006</cx:pt>
          <cx:pt idx="10522">2006</cx:pt>
          <cx:pt idx="10523">2006</cx:pt>
          <cx:pt idx="10524">2006</cx:pt>
          <cx:pt idx="10525">2006</cx:pt>
          <cx:pt idx="10526">2006</cx:pt>
          <cx:pt idx="10527">2006</cx:pt>
          <cx:pt idx="10528">2006</cx:pt>
          <cx:pt idx="10529">2006</cx:pt>
          <cx:pt idx="10530">2006</cx:pt>
          <cx:pt idx="10531">2006</cx:pt>
          <cx:pt idx="10532">2006</cx:pt>
          <cx:pt idx="10533">2006</cx:pt>
          <cx:pt idx="10534">2006</cx:pt>
          <cx:pt idx="10535">2006</cx:pt>
          <cx:pt idx="10536">2006</cx:pt>
          <cx:pt idx="10537">2006</cx:pt>
          <cx:pt idx="10538">2006</cx:pt>
          <cx:pt idx="10539">2006</cx:pt>
          <cx:pt idx="10540">2006</cx:pt>
          <cx:pt idx="10541">2006</cx:pt>
          <cx:pt idx="10542">2006</cx:pt>
          <cx:pt idx="10543">2006</cx:pt>
          <cx:pt idx="10544">2006</cx:pt>
          <cx:pt idx="10545">2006</cx:pt>
          <cx:pt idx="10546">2006</cx:pt>
          <cx:pt idx="10547">2006</cx:pt>
          <cx:pt idx="10548">2006</cx:pt>
          <cx:pt idx="10549">2006</cx:pt>
          <cx:pt idx="10550">2006</cx:pt>
          <cx:pt idx="10551">2006</cx:pt>
          <cx:pt idx="10552">2006</cx:pt>
          <cx:pt idx="10553">2006</cx:pt>
          <cx:pt idx="10554">2006</cx:pt>
          <cx:pt idx="10555">2006</cx:pt>
          <cx:pt idx="10556">2006</cx:pt>
          <cx:pt idx="10557">2006</cx:pt>
          <cx:pt idx="10558">2006</cx:pt>
          <cx:pt idx="10559">2006</cx:pt>
          <cx:pt idx="10560">2006</cx:pt>
          <cx:pt idx="10561">2006</cx:pt>
          <cx:pt idx="10562">2006</cx:pt>
          <cx:pt idx="10563">2006</cx:pt>
          <cx:pt idx="10564">2006</cx:pt>
          <cx:pt idx="10565">2006</cx:pt>
          <cx:pt idx="10566">2006</cx:pt>
          <cx:pt idx="10567">2006</cx:pt>
          <cx:pt idx="10568">2006</cx:pt>
          <cx:pt idx="10569">2006</cx:pt>
          <cx:pt idx="10570">2006</cx:pt>
          <cx:pt idx="10571">2006</cx:pt>
          <cx:pt idx="10572">2006</cx:pt>
          <cx:pt idx="10573">2006</cx:pt>
          <cx:pt idx="10574">2006</cx:pt>
          <cx:pt idx="10575">2006</cx:pt>
          <cx:pt idx="10576">2006</cx:pt>
          <cx:pt idx="10577">2006</cx:pt>
          <cx:pt idx="10578">2006</cx:pt>
          <cx:pt idx="10579">2006</cx:pt>
          <cx:pt idx="10580">2006</cx:pt>
          <cx:pt idx="10581">2006</cx:pt>
          <cx:pt idx="10582">2006</cx:pt>
          <cx:pt idx="10583">2006</cx:pt>
          <cx:pt idx="10584">2006</cx:pt>
          <cx:pt idx="10585">2006</cx:pt>
          <cx:pt idx="10586">2006</cx:pt>
          <cx:pt idx="10587">2006</cx:pt>
          <cx:pt idx="10588">2006</cx:pt>
          <cx:pt idx="10589">2006</cx:pt>
          <cx:pt idx="10590">2006</cx:pt>
          <cx:pt idx="10591">2006</cx:pt>
          <cx:pt idx="10592">2006</cx:pt>
          <cx:pt idx="10593">2006</cx:pt>
          <cx:pt idx="10594">2006</cx:pt>
          <cx:pt idx="10595">2006</cx:pt>
          <cx:pt idx="10596">2006</cx:pt>
          <cx:pt idx="10597">2006</cx:pt>
          <cx:pt idx="10598">2006</cx:pt>
          <cx:pt idx="10599">2006</cx:pt>
          <cx:pt idx="10600">2006</cx:pt>
          <cx:pt idx="10601">2006</cx:pt>
          <cx:pt idx="10602">2006</cx:pt>
          <cx:pt idx="10603">2006</cx:pt>
          <cx:pt idx="10604">2006</cx:pt>
          <cx:pt idx="10605">2006</cx:pt>
          <cx:pt idx="10606">2006</cx:pt>
          <cx:pt idx="10607">2006</cx:pt>
          <cx:pt idx="10608">2006</cx:pt>
          <cx:pt idx="10609">2006</cx:pt>
          <cx:pt idx="10610">2006</cx:pt>
          <cx:pt idx="10611">2006</cx:pt>
          <cx:pt idx="10612">2006</cx:pt>
          <cx:pt idx="10613">2006</cx:pt>
          <cx:pt idx="10614">2006</cx:pt>
          <cx:pt idx="10615">2006</cx:pt>
          <cx:pt idx="10616">2006</cx:pt>
          <cx:pt idx="10617">2006</cx:pt>
          <cx:pt idx="10618">2006</cx:pt>
          <cx:pt idx="10619">2006</cx:pt>
          <cx:pt idx="10620">2006</cx:pt>
          <cx:pt idx="10621">2006</cx:pt>
          <cx:pt idx="10622">2006</cx:pt>
          <cx:pt idx="10623">2006</cx:pt>
          <cx:pt idx="10624">2006</cx:pt>
          <cx:pt idx="10625">2006</cx:pt>
          <cx:pt idx="10626">2006</cx:pt>
          <cx:pt idx="10627">2006</cx:pt>
          <cx:pt idx="10628">2006</cx:pt>
          <cx:pt idx="10629">2006</cx:pt>
          <cx:pt idx="10630">2006</cx:pt>
          <cx:pt idx="10631">2006</cx:pt>
          <cx:pt idx="10632">2006</cx:pt>
          <cx:pt idx="10633">2006</cx:pt>
          <cx:pt idx="10634">2006</cx:pt>
          <cx:pt idx="10635">2006</cx:pt>
          <cx:pt idx="10636">2006</cx:pt>
          <cx:pt idx="10637">2006</cx:pt>
          <cx:pt idx="10638">2006</cx:pt>
          <cx:pt idx="10639">2006</cx:pt>
          <cx:pt idx="10640">2006</cx:pt>
          <cx:pt idx="10641">2006</cx:pt>
          <cx:pt idx="10642">2006</cx:pt>
          <cx:pt idx="10643">2006</cx:pt>
          <cx:pt idx="10644">2006</cx:pt>
          <cx:pt idx="10645">2006</cx:pt>
          <cx:pt idx="10646">2006</cx:pt>
          <cx:pt idx="10647">2006</cx:pt>
          <cx:pt idx="10648">2006</cx:pt>
          <cx:pt idx="10649">2006</cx:pt>
          <cx:pt idx="10650">2006</cx:pt>
          <cx:pt idx="10651">2006</cx:pt>
          <cx:pt idx="10652">2006</cx:pt>
          <cx:pt idx="10653">2006</cx:pt>
          <cx:pt idx="10654">2006</cx:pt>
          <cx:pt idx="10655">2006</cx:pt>
          <cx:pt idx="10656">2006</cx:pt>
          <cx:pt idx="10657">2006</cx:pt>
          <cx:pt idx="10658">2006</cx:pt>
          <cx:pt idx="10659">2006</cx:pt>
          <cx:pt idx="10660">2006</cx:pt>
          <cx:pt idx="10661">2006</cx:pt>
          <cx:pt idx="10662">2006</cx:pt>
          <cx:pt idx="10663">2006</cx:pt>
          <cx:pt idx="10664">2006</cx:pt>
          <cx:pt idx="10665">2006</cx:pt>
          <cx:pt idx="10666">2006</cx:pt>
          <cx:pt idx="10667">2006</cx:pt>
          <cx:pt idx="10668">2006</cx:pt>
          <cx:pt idx="10669">2006</cx:pt>
          <cx:pt idx="10670">2006</cx:pt>
          <cx:pt idx="10671">2006</cx:pt>
          <cx:pt idx="10672">2006</cx:pt>
          <cx:pt idx="10673">2006</cx:pt>
          <cx:pt idx="10674">2006</cx:pt>
          <cx:pt idx="10675">2006</cx:pt>
          <cx:pt idx="10676">2006</cx:pt>
          <cx:pt idx="10677">2006</cx:pt>
          <cx:pt idx="10678">2006</cx:pt>
          <cx:pt idx="10679">2006</cx:pt>
          <cx:pt idx="10680">2006</cx:pt>
          <cx:pt idx="10681">2006</cx:pt>
          <cx:pt idx="10682">2006</cx:pt>
          <cx:pt idx="10683">2006</cx:pt>
          <cx:pt idx="10684">2006</cx:pt>
          <cx:pt idx="10685">2006</cx:pt>
          <cx:pt idx="10686">2006</cx:pt>
          <cx:pt idx="10687">2006</cx:pt>
          <cx:pt idx="10688">2006</cx:pt>
          <cx:pt idx="10689">2006</cx:pt>
          <cx:pt idx="10690">2006</cx:pt>
          <cx:pt idx="10691">2006</cx:pt>
          <cx:pt idx="10692">2006</cx:pt>
          <cx:pt idx="10693">2006</cx:pt>
          <cx:pt idx="10694">2006</cx:pt>
          <cx:pt idx="10695">2006</cx:pt>
          <cx:pt idx="10696">2006</cx:pt>
          <cx:pt idx="10697">2006</cx:pt>
          <cx:pt idx="10698">2006</cx:pt>
          <cx:pt idx="10699">2006</cx:pt>
          <cx:pt idx="10700">2006</cx:pt>
          <cx:pt idx="10701">2006</cx:pt>
          <cx:pt idx="10702">2006</cx:pt>
          <cx:pt idx="10703">2006</cx:pt>
          <cx:pt idx="10704">2006</cx:pt>
          <cx:pt idx="10705">2006</cx:pt>
          <cx:pt idx="10706">2006</cx:pt>
          <cx:pt idx="10707">2006</cx:pt>
          <cx:pt idx="10708">2006</cx:pt>
          <cx:pt idx="10709">2006</cx:pt>
          <cx:pt idx="10710">2006</cx:pt>
          <cx:pt idx="10711">2006</cx:pt>
          <cx:pt idx="10712">2006</cx:pt>
          <cx:pt idx="10713">2006</cx:pt>
          <cx:pt idx="10714">2006</cx:pt>
          <cx:pt idx="10715">2006</cx:pt>
          <cx:pt idx="10716">2006</cx:pt>
          <cx:pt idx="10717">2006</cx:pt>
          <cx:pt idx="10718">2006</cx:pt>
          <cx:pt idx="10719">2006</cx:pt>
          <cx:pt idx="10720">2006</cx:pt>
          <cx:pt idx="10721">2006</cx:pt>
          <cx:pt idx="10722">2006</cx:pt>
          <cx:pt idx="10723">2006</cx:pt>
          <cx:pt idx="10724">2006</cx:pt>
          <cx:pt idx="10725">2006</cx:pt>
          <cx:pt idx="10726">2006</cx:pt>
          <cx:pt idx="10727">2006</cx:pt>
          <cx:pt idx="10728">2006</cx:pt>
          <cx:pt idx="10729">2006</cx:pt>
          <cx:pt idx="10730">2006</cx:pt>
          <cx:pt idx="10731">2006</cx:pt>
          <cx:pt idx="10732">2006</cx:pt>
          <cx:pt idx="10733">2006</cx:pt>
          <cx:pt idx="10734">2006</cx:pt>
          <cx:pt idx="10735">2006</cx:pt>
          <cx:pt idx="10736">2006</cx:pt>
          <cx:pt idx="10737">2006</cx:pt>
          <cx:pt idx="10738">2006</cx:pt>
          <cx:pt idx="10739">2006</cx:pt>
          <cx:pt idx="10740">2006</cx:pt>
          <cx:pt idx="10741">2006</cx:pt>
          <cx:pt idx="10742">2006</cx:pt>
          <cx:pt idx="10743">2006</cx:pt>
          <cx:pt idx="10744">2006</cx:pt>
          <cx:pt idx="10745">2006</cx:pt>
          <cx:pt idx="10746">2006</cx:pt>
          <cx:pt idx="10747">2006</cx:pt>
          <cx:pt idx="10748">2006</cx:pt>
          <cx:pt idx="10749">2006</cx:pt>
          <cx:pt idx="10750">2006</cx:pt>
          <cx:pt idx="10751">2006</cx:pt>
          <cx:pt idx="10752">2006</cx:pt>
          <cx:pt idx="10753">2006</cx:pt>
          <cx:pt idx="10754">2006</cx:pt>
          <cx:pt idx="10755">2006</cx:pt>
          <cx:pt idx="10756">2006</cx:pt>
          <cx:pt idx="10757">2006</cx:pt>
          <cx:pt idx="10758">2006</cx:pt>
          <cx:pt idx="10759">2006</cx:pt>
          <cx:pt idx="10760">2006</cx:pt>
          <cx:pt idx="10761">2006</cx:pt>
          <cx:pt idx="10762">2006</cx:pt>
          <cx:pt idx="10763">2006</cx:pt>
          <cx:pt idx="10764">2006</cx:pt>
          <cx:pt idx="10765">2006</cx:pt>
          <cx:pt idx="10766">2006</cx:pt>
          <cx:pt idx="10767">2006</cx:pt>
          <cx:pt idx="10768">2006</cx:pt>
          <cx:pt idx="10769">2006</cx:pt>
          <cx:pt idx="10770">2006</cx:pt>
          <cx:pt idx="10771">2006</cx:pt>
          <cx:pt idx="10772">2006</cx:pt>
          <cx:pt idx="10773">2006</cx:pt>
          <cx:pt idx="10774">2006</cx:pt>
          <cx:pt idx="10775">2006</cx:pt>
          <cx:pt idx="10776">2006</cx:pt>
          <cx:pt idx="10777">2006</cx:pt>
          <cx:pt idx="10778">2006</cx:pt>
          <cx:pt idx="10779">2006</cx:pt>
          <cx:pt idx="10780">2006</cx:pt>
          <cx:pt idx="10781">2006</cx:pt>
          <cx:pt idx="10782">2006</cx:pt>
          <cx:pt idx="10783">2006</cx:pt>
          <cx:pt idx="10784">2006</cx:pt>
          <cx:pt idx="10785">2006</cx:pt>
          <cx:pt idx="10786">2006</cx:pt>
          <cx:pt idx="10787">2006</cx:pt>
          <cx:pt idx="10788">2006</cx:pt>
          <cx:pt idx="10789">2006</cx:pt>
          <cx:pt idx="10790">2006</cx:pt>
          <cx:pt idx="10791">2006</cx:pt>
          <cx:pt idx="10792">2006</cx:pt>
          <cx:pt idx="10793">2006</cx:pt>
          <cx:pt idx="10794">2006</cx:pt>
          <cx:pt idx="10795">2006</cx:pt>
          <cx:pt idx="10796">2006</cx:pt>
          <cx:pt idx="10797">2006</cx:pt>
          <cx:pt idx="10798">2006</cx:pt>
          <cx:pt idx="10799">2006</cx:pt>
          <cx:pt idx="10800">2006</cx:pt>
          <cx:pt idx="10801">2006</cx:pt>
          <cx:pt idx="10802">2006</cx:pt>
          <cx:pt idx="10803">2006</cx:pt>
          <cx:pt idx="10804">2006</cx:pt>
          <cx:pt idx="10805">2006</cx:pt>
          <cx:pt idx="10806">2006</cx:pt>
          <cx:pt idx="10807">2006</cx:pt>
          <cx:pt idx="10808">2006</cx:pt>
          <cx:pt idx="10809">2006</cx:pt>
          <cx:pt idx="10810">2006</cx:pt>
          <cx:pt idx="10811">2006</cx:pt>
          <cx:pt idx="10812">2006</cx:pt>
          <cx:pt idx="10813">2006</cx:pt>
          <cx:pt idx="10814">2006</cx:pt>
          <cx:pt idx="10815">2006</cx:pt>
          <cx:pt idx="10816">2006</cx:pt>
          <cx:pt idx="10817">2006</cx:pt>
          <cx:pt idx="10818">2006</cx:pt>
          <cx:pt idx="10819">2006</cx:pt>
          <cx:pt idx="10820">2006</cx:pt>
          <cx:pt idx="10821">2006</cx:pt>
          <cx:pt idx="10822">2006</cx:pt>
          <cx:pt idx="10823">2006</cx:pt>
          <cx:pt idx="10824">2006</cx:pt>
          <cx:pt idx="10825">2006</cx:pt>
          <cx:pt idx="10826">2006</cx:pt>
          <cx:pt idx="10827">2006</cx:pt>
          <cx:pt idx="10828">2006</cx:pt>
          <cx:pt idx="10829">2006</cx:pt>
          <cx:pt idx="10830">2006</cx:pt>
          <cx:pt idx="10831">2006</cx:pt>
          <cx:pt idx="10832">2006</cx:pt>
          <cx:pt idx="10833">2006</cx:pt>
          <cx:pt idx="10834">2006</cx:pt>
          <cx:pt idx="10835">2006</cx:pt>
          <cx:pt idx="10836">2006</cx:pt>
          <cx:pt idx="10837">2006</cx:pt>
          <cx:pt idx="10838">2006</cx:pt>
          <cx:pt idx="10839">2006</cx:pt>
          <cx:pt idx="10840">2006</cx:pt>
          <cx:pt idx="10841">2006</cx:pt>
          <cx:pt idx="10842">2006</cx:pt>
          <cx:pt idx="10843">2006</cx:pt>
          <cx:pt idx="10844">2006</cx:pt>
          <cx:pt idx="10845">2006</cx:pt>
          <cx:pt idx="10846">2006</cx:pt>
          <cx:pt idx="10847">2006</cx:pt>
          <cx:pt idx="10848">2006</cx:pt>
          <cx:pt idx="10849">2006</cx:pt>
          <cx:pt idx="10850">2006</cx:pt>
          <cx:pt idx="10851">2006</cx:pt>
          <cx:pt idx="10852">2006</cx:pt>
          <cx:pt idx="10853">2006</cx:pt>
          <cx:pt idx="10854">2006</cx:pt>
          <cx:pt idx="10855">2006</cx:pt>
          <cx:pt idx="10856">2006</cx:pt>
          <cx:pt idx="10857">2006</cx:pt>
          <cx:pt idx="10858">2006</cx:pt>
          <cx:pt idx="10859">2006</cx:pt>
          <cx:pt idx="10860">2006</cx:pt>
          <cx:pt idx="10861">2006</cx:pt>
          <cx:pt idx="10862">2006</cx:pt>
          <cx:pt idx="10863">2006</cx:pt>
          <cx:pt idx="10864">2006</cx:pt>
          <cx:pt idx="10865">2006</cx:pt>
          <cx:pt idx="10866">2006</cx:pt>
          <cx:pt idx="10867">2006</cx:pt>
          <cx:pt idx="10868">2006</cx:pt>
          <cx:pt idx="10869">2006</cx:pt>
          <cx:pt idx="10870">2006</cx:pt>
          <cx:pt idx="10871">2006</cx:pt>
          <cx:pt idx="10872">2006</cx:pt>
          <cx:pt idx="10873">2006</cx:pt>
          <cx:pt idx="10874">2006</cx:pt>
          <cx:pt idx="10875">2006</cx:pt>
          <cx:pt idx="10876">2006</cx:pt>
          <cx:pt idx="10877">2006</cx:pt>
          <cx:pt idx="10878">2006</cx:pt>
          <cx:pt idx="10879">2006</cx:pt>
          <cx:pt idx="10880">2006</cx:pt>
          <cx:pt idx="10881">2006</cx:pt>
          <cx:pt idx="10882">2006</cx:pt>
          <cx:pt idx="10883">2006</cx:pt>
          <cx:pt idx="10884">2006</cx:pt>
          <cx:pt idx="10885">2006</cx:pt>
          <cx:pt idx="10886">2006</cx:pt>
          <cx:pt idx="10887">2006</cx:pt>
          <cx:pt idx="10888">2006</cx:pt>
          <cx:pt idx="10889">2006</cx:pt>
          <cx:pt idx="10890">2006</cx:pt>
          <cx:pt idx="10891">2006</cx:pt>
          <cx:pt idx="10892">2006</cx:pt>
          <cx:pt idx="10893">2006</cx:pt>
          <cx:pt idx="10894">2006</cx:pt>
          <cx:pt idx="10895">2006</cx:pt>
          <cx:pt idx="10896">2006</cx:pt>
          <cx:pt idx="10897">2006</cx:pt>
          <cx:pt idx="10898">2006</cx:pt>
          <cx:pt idx="10899">2006</cx:pt>
          <cx:pt idx="10900">2006</cx:pt>
          <cx:pt idx="10901">2006</cx:pt>
          <cx:pt idx="10902">2006</cx:pt>
          <cx:pt idx="10903">2006</cx:pt>
          <cx:pt idx="10904">2006</cx:pt>
          <cx:pt idx="10905">2006</cx:pt>
          <cx:pt idx="10906">2006</cx:pt>
          <cx:pt idx="10907">2006</cx:pt>
          <cx:pt idx="10908">2006</cx:pt>
          <cx:pt idx="10909">2006</cx:pt>
          <cx:pt idx="10910">2006</cx:pt>
          <cx:pt idx="10911">2006</cx:pt>
          <cx:pt idx="10912">2006</cx:pt>
          <cx:pt idx="10913">2006</cx:pt>
          <cx:pt idx="10914">2006</cx:pt>
          <cx:pt idx="10915">2006</cx:pt>
          <cx:pt idx="10916">2006</cx:pt>
          <cx:pt idx="10917">2006</cx:pt>
          <cx:pt idx="10918">2006</cx:pt>
          <cx:pt idx="10919">2006</cx:pt>
          <cx:pt idx="10920">2006</cx:pt>
          <cx:pt idx="10921">2006</cx:pt>
          <cx:pt idx="10922">2006</cx:pt>
          <cx:pt idx="10923">2006</cx:pt>
          <cx:pt idx="10924">2006</cx:pt>
          <cx:pt idx="10925">2006</cx:pt>
          <cx:pt idx="10926">2006</cx:pt>
          <cx:pt idx="10927">2006</cx:pt>
          <cx:pt idx="10928">2006</cx:pt>
          <cx:pt idx="10929">2006</cx:pt>
          <cx:pt idx="10930">2006</cx:pt>
          <cx:pt idx="10931">2006</cx:pt>
          <cx:pt idx="10932">2006</cx:pt>
          <cx:pt idx="10933">2006</cx:pt>
          <cx:pt idx="10934">2006</cx:pt>
          <cx:pt idx="10935">2006</cx:pt>
          <cx:pt idx="10936">2006</cx:pt>
          <cx:pt idx="10937">2006</cx:pt>
          <cx:pt idx="10938">2006</cx:pt>
          <cx:pt idx="10939">2006</cx:pt>
          <cx:pt idx="10940">2006</cx:pt>
          <cx:pt idx="10941">2006</cx:pt>
          <cx:pt idx="10942">2006</cx:pt>
          <cx:pt idx="10943">2006</cx:pt>
          <cx:pt idx="10944">2006</cx:pt>
          <cx:pt idx="10945">2006</cx:pt>
          <cx:pt idx="10946">2006</cx:pt>
          <cx:pt idx="10947">2006</cx:pt>
          <cx:pt idx="10948">2006</cx:pt>
          <cx:pt idx="10949">2006</cx:pt>
          <cx:pt idx="10950">2006</cx:pt>
          <cx:pt idx="10951">2006</cx:pt>
          <cx:pt idx="10952">2006</cx:pt>
          <cx:pt idx="10953">2006</cx:pt>
          <cx:pt idx="10954">2006</cx:pt>
          <cx:pt idx="10955">2006</cx:pt>
          <cx:pt idx="10956">2006</cx:pt>
          <cx:pt idx="10957">2006</cx:pt>
          <cx:pt idx="10958">2006</cx:pt>
          <cx:pt idx="10959">2006</cx:pt>
          <cx:pt idx="10960">2006</cx:pt>
          <cx:pt idx="10961">2006</cx:pt>
          <cx:pt idx="10962">2006</cx:pt>
          <cx:pt idx="10963">2006</cx:pt>
          <cx:pt idx="10964">2006</cx:pt>
          <cx:pt idx="10965">2006</cx:pt>
          <cx:pt idx="10966">2006</cx:pt>
          <cx:pt idx="10967">2006</cx:pt>
          <cx:pt idx="10968">2006</cx:pt>
          <cx:pt idx="10969">2006</cx:pt>
          <cx:pt idx="10970">2006</cx:pt>
          <cx:pt idx="10971">2006</cx:pt>
          <cx:pt idx="10972">2006</cx:pt>
          <cx:pt idx="10973">2006</cx:pt>
          <cx:pt idx="10974">2006</cx:pt>
          <cx:pt idx="10975">2006</cx:pt>
          <cx:pt idx="10976">2006</cx:pt>
          <cx:pt idx="10977">2006</cx:pt>
          <cx:pt idx="10978">2006</cx:pt>
          <cx:pt idx="10979">2006</cx:pt>
          <cx:pt idx="10980">2006</cx:pt>
          <cx:pt idx="10981">2006</cx:pt>
          <cx:pt idx="10982">2006</cx:pt>
          <cx:pt idx="10983">2006</cx:pt>
          <cx:pt idx="10984">2006</cx:pt>
          <cx:pt idx="10985">2006</cx:pt>
          <cx:pt idx="10986">2006</cx:pt>
          <cx:pt idx="10987">2006</cx:pt>
          <cx:pt idx="10988">2006</cx:pt>
          <cx:pt idx="10989">2006</cx:pt>
          <cx:pt idx="10990">2006</cx:pt>
          <cx:pt idx="10991">2006</cx:pt>
          <cx:pt idx="10992">2006</cx:pt>
          <cx:pt idx="10993">2006</cx:pt>
          <cx:pt idx="10994">2006</cx:pt>
          <cx:pt idx="10995">2006</cx:pt>
          <cx:pt idx="10996">2006</cx:pt>
          <cx:pt idx="10997">2006</cx:pt>
          <cx:pt idx="10998">2006</cx:pt>
          <cx:pt idx="10999">2006</cx:pt>
          <cx:pt idx="11000">2006</cx:pt>
          <cx:pt idx="11001">2006</cx:pt>
          <cx:pt idx="11002">2006</cx:pt>
          <cx:pt idx="11003">2006</cx:pt>
          <cx:pt idx="11004">2006</cx:pt>
          <cx:pt idx="11005">2006</cx:pt>
          <cx:pt idx="11006">2006</cx:pt>
          <cx:pt idx="11007">2006</cx:pt>
          <cx:pt idx="11008">2006</cx:pt>
          <cx:pt idx="11009">2006</cx:pt>
          <cx:pt idx="11010">2006</cx:pt>
          <cx:pt idx="11011">2006</cx:pt>
          <cx:pt idx="11012">2006</cx:pt>
          <cx:pt idx="11013">2006</cx:pt>
          <cx:pt idx="11014">2006</cx:pt>
          <cx:pt idx="11015">2006</cx:pt>
          <cx:pt idx="11016">2006</cx:pt>
          <cx:pt idx="11017">2006</cx:pt>
          <cx:pt idx="11018">2006</cx:pt>
          <cx:pt idx="11019">2006</cx:pt>
          <cx:pt idx="11020">2006</cx:pt>
          <cx:pt idx="11021">2006</cx:pt>
          <cx:pt idx="11022">2006</cx:pt>
          <cx:pt idx="11023">2006</cx:pt>
          <cx:pt idx="11024">2006</cx:pt>
          <cx:pt idx="11025">2006</cx:pt>
          <cx:pt idx="11026">2006</cx:pt>
          <cx:pt idx="11027">2006</cx:pt>
          <cx:pt idx="11028">2006</cx:pt>
          <cx:pt idx="11029">2006</cx:pt>
          <cx:pt idx="11030">2006</cx:pt>
          <cx:pt idx="11031">2006</cx:pt>
          <cx:pt idx="11032">2006</cx:pt>
          <cx:pt idx="11033">2006</cx:pt>
          <cx:pt idx="11034">2006</cx:pt>
          <cx:pt idx="11035">2006</cx:pt>
          <cx:pt idx="11036">2006</cx:pt>
          <cx:pt idx="11037">2006</cx:pt>
          <cx:pt idx="11038">2006</cx:pt>
          <cx:pt idx="11039">2006</cx:pt>
          <cx:pt idx="11040">2006</cx:pt>
          <cx:pt idx="11041">2006</cx:pt>
          <cx:pt idx="11042">2006</cx:pt>
          <cx:pt idx="11043">2006</cx:pt>
          <cx:pt idx="11044">2006</cx:pt>
          <cx:pt idx="11045">2006</cx:pt>
          <cx:pt idx="11046">2006</cx:pt>
          <cx:pt idx="11047">2006</cx:pt>
          <cx:pt idx="11048">2006</cx:pt>
          <cx:pt idx="11049">2006</cx:pt>
          <cx:pt idx="11050">2006</cx:pt>
          <cx:pt idx="11051">2006</cx:pt>
          <cx:pt idx="11052">2006</cx:pt>
          <cx:pt idx="11053">2006</cx:pt>
          <cx:pt idx="11054">2006</cx:pt>
          <cx:pt idx="11055">2006</cx:pt>
          <cx:pt idx="11056">2006</cx:pt>
          <cx:pt idx="11057">2006</cx:pt>
          <cx:pt idx="11058">2006</cx:pt>
          <cx:pt idx="11059">2006</cx:pt>
          <cx:pt idx="11060">2006</cx:pt>
          <cx:pt idx="11061">2006</cx:pt>
          <cx:pt idx="11062">2006</cx:pt>
          <cx:pt idx="11063">2006</cx:pt>
          <cx:pt idx="11064">2006</cx:pt>
          <cx:pt idx="11065">2006</cx:pt>
          <cx:pt idx="11066">2006</cx:pt>
          <cx:pt idx="11067">2006</cx:pt>
          <cx:pt idx="11068">2006</cx:pt>
          <cx:pt idx="11069">2006</cx:pt>
          <cx:pt idx="11070">2006</cx:pt>
          <cx:pt idx="11071">2006</cx:pt>
          <cx:pt idx="11072">2006</cx:pt>
          <cx:pt idx="11073">2006</cx:pt>
          <cx:pt idx="11074">2006</cx:pt>
          <cx:pt idx="11075">2006</cx:pt>
          <cx:pt idx="11076">2006</cx:pt>
          <cx:pt idx="11077">2006</cx:pt>
          <cx:pt idx="11078">2006</cx:pt>
          <cx:pt idx="11079">2006</cx:pt>
          <cx:pt idx="11080">2006</cx:pt>
          <cx:pt idx="11081">2006</cx:pt>
          <cx:pt idx="11082">2006</cx:pt>
          <cx:pt idx="11083">2006</cx:pt>
          <cx:pt idx="11084">2006</cx:pt>
          <cx:pt idx="11085">2006</cx:pt>
          <cx:pt idx="11086">2006</cx:pt>
          <cx:pt idx="11087">2006</cx:pt>
          <cx:pt idx="11088">2006</cx:pt>
          <cx:pt idx="11089">2006</cx:pt>
          <cx:pt idx="11090">2006</cx:pt>
          <cx:pt idx="11091">2006</cx:pt>
          <cx:pt idx="11092">2006</cx:pt>
          <cx:pt idx="11093">2006</cx:pt>
          <cx:pt idx="11094">2006</cx:pt>
          <cx:pt idx="11095">2006</cx:pt>
          <cx:pt idx="11096">2006</cx:pt>
          <cx:pt idx="11097">2006</cx:pt>
          <cx:pt idx="11098">2006</cx:pt>
          <cx:pt idx="11099">2006</cx:pt>
          <cx:pt idx="11100">2006</cx:pt>
          <cx:pt idx="11101">2006</cx:pt>
          <cx:pt idx="11102">2006</cx:pt>
          <cx:pt idx="11103">2006</cx:pt>
          <cx:pt idx="11104">2006</cx:pt>
          <cx:pt idx="11105">2006</cx:pt>
          <cx:pt idx="11106">2006</cx:pt>
          <cx:pt idx="11107">2006</cx:pt>
          <cx:pt idx="11108">2006</cx:pt>
          <cx:pt idx="11109">2006</cx:pt>
          <cx:pt idx="11110">2006</cx:pt>
          <cx:pt idx="11111">2006</cx:pt>
          <cx:pt idx="11112">2006</cx:pt>
          <cx:pt idx="11113">2006</cx:pt>
          <cx:pt idx="11114">2006</cx:pt>
          <cx:pt idx="11115">2006</cx:pt>
          <cx:pt idx="11116">2006</cx:pt>
          <cx:pt idx="11117">2006</cx:pt>
          <cx:pt idx="11118">2006</cx:pt>
          <cx:pt idx="11119">2006</cx:pt>
          <cx:pt idx="11120">2006</cx:pt>
          <cx:pt idx="11121">2006</cx:pt>
          <cx:pt idx="11122">2006</cx:pt>
          <cx:pt idx="11123">2006</cx:pt>
          <cx:pt idx="11124">2006</cx:pt>
          <cx:pt idx="11125">2006</cx:pt>
          <cx:pt idx="11126">2006</cx:pt>
          <cx:pt idx="11127">2006</cx:pt>
          <cx:pt idx="11128">2006</cx:pt>
          <cx:pt idx="11129">2006</cx:pt>
          <cx:pt idx="11130">2006</cx:pt>
          <cx:pt idx="11131">2006</cx:pt>
          <cx:pt idx="11132">2006</cx:pt>
          <cx:pt idx="11133">2006</cx:pt>
          <cx:pt idx="11134">2006</cx:pt>
          <cx:pt idx="11135">2006</cx:pt>
          <cx:pt idx="11136">2006</cx:pt>
          <cx:pt idx="11137">2006</cx:pt>
          <cx:pt idx="11138">2006</cx:pt>
          <cx:pt idx="11139">2006</cx:pt>
          <cx:pt idx="11140">2006</cx:pt>
          <cx:pt idx="11141">2006</cx:pt>
          <cx:pt idx="11142">2006</cx:pt>
          <cx:pt idx="11143">2006</cx:pt>
          <cx:pt idx="11144">2006</cx:pt>
          <cx:pt idx="11145">2006</cx:pt>
          <cx:pt idx="11146">2006</cx:pt>
          <cx:pt idx="11147">2006</cx:pt>
          <cx:pt idx="11148">2006</cx:pt>
          <cx:pt idx="11149">2006</cx:pt>
          <cx:pt idx="11150">2006</cx:pt>
          <cx:pt idx="11151">2006</cx:pt>
          <cx:pt idx="11152">2006</cx:pt>
          <cx:pt idx="11153">2006</cx:pt>
          <cx:pt idx="11154">2006</cx:pt>
          <cx:pt idx="11155">2006</cx:pt>
          <cx:pt idx="11156">2006</cx:pt>
          <cx:pt idx="11157">2006</cx:pt>
          <cx:pt idx="11158">2006</cx:pt>
          <cx:pt idx="11159">2006</cx:pt>
          <cx:pt idx="11160">2006</cx:pt>
          <cx:pt idx="11161">2006</cx:pt>
          <cx:pt idx="11162">2006</cx:pt>
          <cx:pt idx="11163">2006</cx:pt>
          <cx:pt idx="11164">2006</cx:pt>
          <cx:pt idx="11165">2006</cx:pt>
          <cx:pt idx="11166">2006</cx:pt>
          <cx:pt idx="11167">2006</cx:pt>
          <cx:pt idx="11168">2006</cx:pt>
          <cx:pt idx="11169">2006</cx:pt>
          <cx:pt idx="11170">2006</cx:pt>
          <cx:pt idx="11171">2006</cx:pt>
          <cx:pt idx="11172">2006</cx:pt>
          <cx:pt idx="11173">2006</cx:pt>
          <cx:pt idx="11174">2006</cx:pt>
          <cx:pt idx="11175">2006</cx:pt>
          <cx:pt idx="11176">2006</cx:pt>
          <cx:pt idx="11177">2006</cx:pt>
          <cx:pt idx="11178">2006</cx:pt>
          <cx:pt idx="11179">2006</cx:pt>
          <cx:pt idx="11180">2006</cx:pt>
          <cx:pt idx="11181">2006</cx:pt>
          <cx:pt idx="11182">2006</cx:pt>
          <cx:pt idx="11183">2006</cx:pt>
          <cx:pt idx="11184">2006</cx:pt>
          <cx:pt idx="11185">2006</cx:pt>
          <cx:pt idx="11186">2006</cx:pt>
          <cx:pt idx="11187">2006</cx:pt>
          <cx:pt idx="11188">2006</cx:pt>
          <cx:pt idx="11189">2006</cx:pt>
          <cx:pt idx="11190">2006</cx:pt>
          <cx:pt idx="11191">2006</cx:pt>
          <cx:pt idx="11192">2006</cx:pt>
          <cx:pt idx="11193">2006</cx:pt>
          <cx:pt idx="11194">2006</cx:pt>
          <cx:pt idx="11195">2006</cx:pt>
          <cx:pt idx="11196">2006</cx:pt>
          <cx:pt idx="11197">2006</cx:pt>
          <cx:pt idx="11198">2006</cx:pt>
          <cx:pt idx="11199">2006</cx:pt>
          <cx:pt idx="11200">2006</cx:pt>
          <cx:pt idx="11201">2006</cx:pt>
          <cx:pt idx="11202">2006</cx:pt>
          <cx:pt idx="11203">2006</cx:pt>
          <cx:pt idx="11204">2006</cx:pt>
          <cx:pt idx="11205">2006</cx:pt>
          <cx:pt idx="11206">2006</cx:pt>
          <cx:pt idx="11207">2006</cx:pt>
          <cx:pt idx="11208">2006</cx:pt>
          <cx:pt idx="11209">2006</cx:pt>
          <cx:pt idx="11210">2006</cx:pt>
          <cx:pt idx="11211">2006</cx:pt>
          <cx:pt idx="11212">2006</cx:pt>
          <cx:pt idx="11213">2006</cx:pt>
          <cx:pt idx="11214">2006</cx:pt>
          <cx:pt idx="11215">2006</cx:pt>
          <cx:pt idx="11216">2006</cx:pt>
          <cx:pt idx="11217">2006</cx:pt>
          <cx:pt idx="11218">2006</cx:pt>
          <cx:pt idx="11219">2006</cx:pt>
          <cx:pt idx="11220">2006</cx:pt>
          <cx:pt idx="11221">2006</cx:pt>
          <cx:pt idx="11222">2006</cx:pt>
          <cx:pt idx="11223">2006</cx:pt>
          <cx:pt idx="11224">2006</cx:pt>
          <cx:pt idx="11225">2006</cx:pt>
          <cx:pt idx="11226">2006</cx:pt>
          <cx:pt idx="11227">2006</cx:pt>
          <cx:pt idx="11228">2006</cx:pt>
          <cx:pt idx="11229">2006</cx:pt>
          <cx:pt idx="11230">2006</cx:pt>
          <cx:pt idx="11231">2006</cx:pt>
          <cx:pt idx="11232">2006</cx:pt>
          <cx:pt idx="11233">2006</cx:pt>
          <cx:pt idx="11234">2006</cx:pt>
          <cx:pt idx="11235">2006</cx:pt>
          <cx:pt idx="11236">2006</cx:pt>
          <cx:pt idx="11237">2006</cx:pt>
          <cx:pt idx="11238">2006</cx:pt>
          <cx:pt idx="11239">2006</cx:pt>
          <cx:pt idx="11240">2006</cx:pt>
          <cx:pt idx="11241">2006</cx:pt>
          <cx:pt idx="11242">2006</cx:pt>
          <cx:pt idx="11243">2006</cx:pt>
          <cx:pt idx="11244">2006</cx:pt>
          <cx:pt idx="11245">2006</cx:pt>
          <cx:pt idx="11246">2006</cx:pt>
          <cx:pt idx="11247">2006</cx:pt>
          <cx:pt idx="11248">2006</cx:pt>
          <cx:pt idx="11249">2006</cx:pt>
          <cx:pt idx="11250">2006</cx:pt>
          <cx:pt idx="11251">2006</cx:pt>
          <cx:pt idx="11252">2006</cx:pt>
          <cx:pt idx="11253">2006</cx:pt>
          <cx:pt idx="11254">2006</cx:pt>
          <cx:pt idx="11255">2006</cx:pt>
          <cx:pt idx="11256">2006</cx:pt>
          <cx:pt idx="11257">2006</cx:pt>
          <cx:pt idx="11258">2006</cx:pt>
          <cx:pt idx="11259">2006</cx:pt>
          <cx:pt idx="11260">2006</cx:pt>
          <cx:pt idx="11261">2006</cx:pt>
          <cx:pt idx="11262">2006</cx:pt>
          <cx:pt idx="11263">2006</cx:pt>
          <cx:pt idx="11264">2006</cx:pt>
          <cx:pt idx="11265">2006</cx:pt>
          <cx:pt idx="11266">2006</cx:pt>
          <cx:pt idx="11267">2006</cx:pt>
          <cx:pt idx="11268">2006</cx:pt>
          <cx:pt idx="11269">2006</cx:pt>
          <cx:pt idx="11270">2006</cx:pt>
          <cx:pt idx="11271">2006</cx:pt>
          <cx:pt idx="11272">2006</cx:pt>
          <cx:pt idx="11273">2006</cx:pt>
          <cx:pt idx="11274">2006</cx:pt>
          <cx:pt idx="11275">2006</cx:pt>
          <cx:pt idx="11276">2006</cx:pt>
          <cx:pt idx="11277">2006</cx:pt>
          <cx:pt idx="11278">2006</cx:pt>
          <cx:pt idx="11279">2006</cx:pt>
          <cx:pt idx="11280">2006</cx:pt>
          <cx:pt idx="11281">2006</cx:pt>
          <cx:pt idx="11282">2006</cx:pt>
          <cx:pt idx="11283">2006</cx:pt>
          <cx:pt idx="11284">2006</cx:pt>
          <cx:pt idx="11285">2006</cx:pt>
          <cx:pt idx="11286">2006</cx:pt>
          <cx:pt idx="11287">2006</cx:pt>
          <cx:pt idx="11288">2006</cx:pt>
          <cx:pt idx="11289">2006</cx:pt>
          <cx:pt idx="11290">2006</cx:pt>
          <cx:pt idx="11291">2006</cx:pt>
          <cx:pt idx="11292">2006</cx:pt>
          <cx:pt idx="11293">2006</cx:pt>
          <cx:pt idx="11294">2006</cx:pt>
          <cx:pt idx="11295">2006</cx:pt>
          <cx:pt idx="11296">2006</cx:pt>
          <cx:pt idx="11297">2006</cx:pt>
          <cx:pt idx="11298">2006</cx:pt>
          <cx:pt idx="11299">2006</cx:pt>
          <cx:pt idx="11300">2006</cx:pt>
          <cx:pt idx="11301">2006</cx:pt>
          <cx:pt idx="11302">2006</cx:pt>
          <cx:pt idx="11303">2006</cx:pt>
          <cx:pt idx="11304">2006</cx:pt>
          <cx:pt idx="11305">2006</cx:pt>
          <cx:pt idx="11306">2006</cx:pt>
          <cx:pt idx="11307">2006</cx:pt>
          <cx:pt idx="11308">2006</cx:pt>
          <cx:pt idx="11309">2006</cx:pt>
          <cx:pt idx="11310">2006</cx:pt>
          <cx:pt idx="11311">2006</cx:pt>
          <cx:pt idx="11312">2006</cx:pt>
          <cx:pt idx="11313">2006</cx:pt>
          <cx:pt idx="11314">2006</cx:pt>
          <cx:pt idx="11315">2006</cx:pt>
          <cx:pt idx="11316">2006</cx:pt>
          <cx:pt idx="11317">2006</cx:pt>
          <cx:pt idx="11318">2006</cx:pt>
          <cx:pt idx="11319">2006</cx:pt>
          <cx:pt idx="11320">2006</cx:pt>
          <cx:pt idx="11321">2006</cx:pt>
          <cx:pt idx="11322">2006</cx:pt>
          <cx:pt idx="11323">2006</cx:pt>
          <cx:pt idx="11324">2006</cx:pt>
          <cx:pt idx="11325">2006</cx:pt>
          <cx:pt idx="11326">2006</cx:pt>
          <cx:pt idx="11327">2006</cx:pt>
          <cx:pt idx="11328">2006</cx:pt>
          <cx:pt idx="11329">2006</cx:pt>
          <cx:pt idx="11330">2006</cx:pt>
          <cx:pt idx="11331">2006</cx:pt>
          <cx:pt idx="11332">2006</cx:pt>
          <cx:pt idx="11333">2006</cx:pt>
          <cx:pt idx="11334">2006</cx:pt>
          <cx:pt idx="11335">2006</cx:pt>
          <cx:pt idx="11336">2006</cx:pt>
          <cx:pt idx="11337">2006</cx:pt>
          <cx:pt idx="11338">2006</cx:pt>
          <cx:pt idx="11339">2006</cx:pt>
          <cx:pt idx="11340">2006</cx:pt>
          <cx:pt idx="11341">2006</cx:pt>
          <cx:pt idx="11342">2006</cx:pt>
          <cx:pt idx="11343">2006</cx:pt>
          <cx:pt idx="11344">2006</cx:pt>
          <cx:pt idx="11345">2006</cx:pt>
          <cx:pt idx="11346">2006</cx:pt>
          <cx:pt idx="11347">2006</cx:pt>
          <cx:pt idx="11348">2006</cx:pt>
          <cx:pt idx="11349">2006</cx:pt>
          <cx:pt idx="11350">2006</cx:pt>
          <cx:pt idx="11351">2006</cx:pt>
          <cx:pt idx="11352">2006</cx:pt>
          <cx:pt idx="11353">2006</cx:pt>
          <cx:pt idx="11354">2006</cx:pt>
          <cx:pt idx="11355">2006</cx:pt>
          <cx:pt idx="11356">2006</cx:pt>
          <cx:pt idx="11357">2006</cx:pt>
          <cx:pt idx="11358">2006</cx:pt>
          <cx:pt idx="11359">2006</cx:pt>
          <cx:pt idx="11360">2006</cx:pt>
          <cx:pt idx="11361">2006</cx:pt>
          <cx:pt idx="11362">2006</cx:pt>
          <cx:pt idx="11363">2006</cx:pt>
          <cx:pt idx="11364">2006</cx:pt>
          <cx:pt idx="11365">2006</cx:pt>
          <cx:pt idx="11366">2006</cx:pt>
          <cx:pt idx="11367">2006</cx:pt>
          <cx:pt idx="11368">2006</cx:pt>
          <cx:pt idx="11369">2006</cx:pt>
          <cx:pt idx="11370">2006</cx:pt>
          <cx:pt idx="11371">2006</cx:pt>
          <cx:pt idx="11372">2006</cx:pt>
          <cx:pt idx="11373">2006</cx:pt>
          <cx:pt idx="11374">2006</cx:pt>
          <cx:pt idx="11375">2006</cx:pt>
          <cx:pt idx="11376">2006</cx:pt>
          <cx:pt idx="11377">2006</cx:pt>
          <cx:pt idx="11378">2006</cx:pt>
          <cx:pt idx="11379">2006</cx:pt>
          <cx:pt idx="11380">2006</cx:pt>
          <cx:pt idx="11381">2006</cx:pt>
          <cx:pt idx="11382">2006</cx:pt>
          <cx:pt idx="11383">2006</cx:pt>
          <cx:pt idx="11384">2006</cx:pt>
          <cx:pt idx="11385">2006</cx:pt>
          <cx:pt idx="11386">2006</cx:pt>
          <cx:pt idx="11387">2006</cx:pt>
          <cx:pt idx="11388">2006</cx:pt>
          <cx:pt idx="11389">2006</cx:pt>
          <cx:pt idx="11390">2006</cx:pt>
          <cx:pt idx="11391">2006</cx:pt>
          <cx:pt idx="11392">2006</cx:pt>
          <cx:pt idx="11393">2006</cx:pt>
          <cx:pt idx="11394">2006</cx:pt>
          <cx:pt idx="11395">2006</cx:pt>
          <cx:pt idx="11396">2006</cx:pt>
          <cx:pt idx="11397">2006</cx:pt>
          <cx:pt idx="11398">2006</cx:pt>
          <cx:pt idx="11399">2006</cx:pt>
          <cx:pt idx="11400">2006</cx:pt>
          <cx:pt idx="11401">2006</cx:pt>
          <cx:pt idx="11402">2006</cx:pt>
          <cx:pt idx="11403">2006</cx:pt>
          <cx:pt idx="11404">2006</cx:pt>
          <cx:pt idx="11405">2006</cx:pt>
          <cx:pt idx="11406">2006</cx:pt>
          <cx:pt idx="11407">2006</cx:pt>
          <cx:pt idx="11408">2006</cx:pt>
          <cx:pt idx="11409">2006</cx:pt>
          <cx:pt idx="11410">2006</cx:pt>
          <cx:pt idx="11411">2006</cx:pt>
          <cx:pt idx="11412">2006</cx:pt>
          <cx:pt idx="11413">2006</cx:pt>
          <cx:pt idx="11414">2006</cx:pt>
          <cx:pt idx="11415">2006</cx:pt>
          <cx:pt idx="11416">2006</cx:pt>
          <cx:pt idx="11417">2006</cx:pt>
          <cx:pt idx="11418">2006</cx:pt>
          <cx:pt idx="11419">2006</cx:pt>
          <cx:pt idx="11420">2006</cx:pt>
          <cx:pt idx="11421">2006</cx:pt>
          <cx:pt idx="11422">2006</cx:pt>
          <cx:pt idx="11423">2006</cx:pt>
          <cx:pt idx="11424">2006</cx:pt>
          <cx:pt idx="11425">2006</cx:pt>
          <cx:pt idx="11426">2006</cx:pt>
          <cx:pt idx="11427">2006</cx:pt>
          <cx:pt idx="11428">2006</cx:pt>
          <cx:pt idx="11429">2006</cx:pt>
          <cx:pt idx="11430">2006</cx:pt>
          <cx:pt idx="11431">2006</cx:pt>
          <cx:pt idx="11432">2006</cx:pt>
          <cx:pt idx="11433">2006</cx:pt>
          <cx:pt idx="11434">2006</cx:pt>
          <cx:pt idx="11435">2006</cx:pt>
          <cx:pt idx="11436">2006</cx:pt>
          <cx:pt idx="11437">2006</cx:pt>
          <cx:pt idx="11438">2006</cx:pt>
          <cx:pt idx="11439">2006</cx:pt>
          <cx:pt idx="11440">2006</cx:pt>
          <cx:pt idx="11441">2006</cx:pt>
          <cx:pt idx="11442">2006</cx:pt>
          <cx:pt idx="11443">2006</cx:pt>
          <cx:pt idx="11444">2006</cx:pt>
          <cx:pt idx="11445">2006</cx:pt>
          <cx:pt idx="11446">2006</cx:pt>
          <cx:pt idx="11447">2006</cx:pt>
          <cx:pt idx="11448">2006</cx:pt>
          <cx:pt idx="11449">2006</cx:pt>
          <cx:pt idx="11450">2006</cx:pt>
          <cx:pt idx="11451">2006</cx:pt>
          <cx:pt idx="11452">2006</cx:pt>
          <cx:pt idx="11453">2006</cx:pt>
          <cx:pt idx="11454">2006</cx:pt>
          <cx:pt idx="11455">2006</cx:pt>
          <cx:pt idx="11456">2006</cx:pt>
          <cx:pt idx="11457">2006</cx:pt>
          <cx:pt idx="11458">2006</cx:pt>
          <cx:pt idx="11459">2006</cx:pt>
          <cx:pt idx="11460">2006</cx:pt>
          <cx:pt idx="11461">2006</cx:pt>
          <cx:pt idx="11462">2006</cx:pt>
          <cx:pt idx="11463">2006</cx:pt>
          <cx:pt idx="11464">2006</cx:pt>
          <cx:pt idx="11465">2006</cx:pt>
          <cx:pt idx="11466">2006</cx:pt>
          <cx:pt idx="11467">2006</cx:pt>
          <cx:pt idx="11468">2006</cx:pt>
          <cx:pt idx="11469">2006</cx:pt>
          <cx:pt idx="11470">2006</cx:pt>
          <cx:pt idx="11471">2006</cx:pt>
          <cx:pt idx="11472">2006</cx:pt>
          <cx:pt idx="11473">2006</cx:pt>
          <cx:pt idx="11474">2006</cx:pt>
          <cx:pt idx="11475">2006</cx:pt>
          <cx:pt idx="11476">2006</cx:pt>
          <cx:pt idx="11477">2006</cx:pt>
          <cx:pt idx="11478">2006</cx:pt>
          <cx:pt idx="11479">2006</cx:pt>
          <cx:pt idx="11480">2006</cx:pt>
          <cx:pt idx="11481">2006</cx:pt>
          <cx:pt idx="11482">2006</cx:pt>
          <cx:pt idx="11483">2006</cx:pt>
          <cx:pt idx="11484">2006</cx:pt>
          <cx:pt idx="11485">2006</cx:pt>
          <cx:pt idx="11486">2006</cx:pt>
          <cx:pt idx="11487">2006</cx:pt>
          <cx:pt idx="11488">2006</cx:pt>
          <cx:pt idx="11489">2006</cx:pt>
          <cx:pt idx="11490">2006</cx:pt>
          <cx:pt idx="11491">2006</cx:pt>
          <cx:pt idx="11492">2006</cx:pt>
          <cx:pt idx="11493">2006</cx:pt>
          <cx:pt idx="11494">2006</cx:pt>
          <cx:pt idx="11495">2006</cx:pt>
          <cx:pt idx="11496">2006</cx:pt>
          <cx:pt idx="11497">2006</cx:pt>
          <cx:pt idx="11498">2006</cx:pt>
          <cx:pt idx="11499">2006</cx:pt>
          <cx:pt idx="11500">2006</cx:pt>
          <cx:pt idx="11501">2006</cx:pt>
          <cx:pt idx="11502">2006</cx:pt>
          <cx:pt idx="11503">2006</cx:pt>
          <cx:pt idx="11504">2006</cx:pt>
          <cx:pt idx="11505">2006</cx:pt>
          <cx:pt idx="11506">2006</cx:pt>
          <cx:pt idx="11507">2006</cx:pt>
          <cx:pt idx="11508">2006</cx:pt>
          <cx:pt idx="11509">2006</cx:pt>
          <cx:pt idx="11510">2006</cx:pt>
          <cx:pt idx="11511">2006</cx:pt>
          <cx:pt idx="11512">2006</cx:pt>
          <cx:pt idx="11513">2006</cx:pt>
          <cx:pt idx="11514">2006</cx:pt>
          <cx:pt idx="11515">2006</cx:pt>
          <cx:pt idx="11516">2006</cx:pt>
          <cx:pt idx="11517">2006</cx:pt>
          <cx:pt idx="11518">2006</cx:pt>
          <cx:pt idx="11519">2006</cx:pt>
          <cx:pt idx="11520">2006</cx:pt>
          <cx:pt idx="11521">2006</cx:pt>
          <cx:pt idx="11522">2006</cx:pt>
          <cx:pt idx="11523">2006</cx:pt>
          <cx:pt idx="11524">2006</cx:pt>
          <cx:pt idx="11525">2006</cx:pt>
          <cx:pt idx="11526">2006</cx:pt>
          <cx:pt idx="11527">2006</cx:pt>
          <cx:pt idx="11528">2006</cx:pt>
          <cx:pt idx="11529">2006</cx:pt>
          <cx:pt idx="11530">2006</cx:pt>
          <cx:pt idx="11531">2006</cx:pt>
          <cx:pt idx="11532">2006</cx:pt>
          <cx:pt idx="11533">2006</cx:pt>
          <cx:pt idx="11534">2006</cx:pt>
          <cx:pt idx="11535">2006</cx:pt>
          <cx:pt idx="11536">2006</cx:pt>
          <cx:pt idx="11537">2006</cx:pt>
          <cx:pt idx="11538">2006</cx:pt>
          <cx:pt idx="11539">2006</cx:pt>
          <cx:pt idx="11540">2006</cx:pt>
          <cx:pt idx="11541">2006</cx:pt>
          <cx:pt idx="11542">2006</cx:pt>
          <cx:pt idx="11543">2006</cx:pt>
          <cx:pt idx="11544">2006</cx:pt>
          <cx:pt idx="11545">2006</cx:pt>
          <cx:pt idx="11546">2006</cx:pt>
          <cx:pt idx="11547">2006</cx:pt>
          <cx:pt idx="11548">2006</cx:pt>
          <cx:pt idx="11549">2006</cx:pt>
          <cx:pt idx="11550">2006</cx:pt>
          <cx:pt idx="11551">2006</cx:pt>
          <cx:pt idx="11552">2006</cx:pt>
          <cx:pt idx="11553">2006</cx:pt>
          <cx:pt idx="11554">2006</cx:pt>
          <cx:pt idx="11555">2006</cx:pt>
          <cx:pt idx="11556">2006</cx:pt>
          <cx:pt idx="11557">2006</cx:pt>
          <cx:pt idx="11558">2006</cx:pt>
          <cx:pt idx="11559">2006</cx:pt>
          <cx:pt idx="11560">2006</cx:pt>
          <cx:pt idx="11561">2006</cx:pt>
          <cx:pt idx="11562">2006</cx:pt>
          <cx:pt idx="11563">2006</cx:pt>
          <cx:pt idx="11564">2006</cx:pt>
          <cx:pt idx="11565">2006</cx:pt>
          <cx:pt idx="11566">2006</cx:pt>
          <cx:pt idx="11567">2006</cx:pt>
          <cx:pt idx="11568">2006</cx:pt>
          <cx:pt idx="11569">2006</cx:pt>
          <cx:pt idx="11570">2006</cx:pt>
          <cx:pt idx="11571">2006</cx:pt>
          <cx:pt idx="11572">2006</cx:pt>
          <cx:pt idx="11573">2006</cx:pt>
          <cx:pt idx="11574">2006</cx:pt>
          <cx:pt idx="11575">2006</cx:pt>
          <cx:pt idx="11576">2006</cx:pt>
          <cx:pt idx="11577">2006</cx:pt>
          <cx:pt idx="11578">2006</cx:pt>
          <cx:pt idx="11579">2006</cx:pt>
          <cx:pt idx="11580">2006</cx:pt>
          <cx:pt idx="11581">2006</cx:pt>
          <cx:pt idx="11582">2006</cx:pt>
          <cx:pt idx="11583">2006</cx:pt>
          <cx:pt idx="11584">2006</cx:pt>
          <cx:pt idx="11585">2006</cx:pt>
          <cx:pt idx="11586">2006</cx:pt>
          <cx:pt idx="11587">2006</cx:pt>
          <cx:pt idx="11588">2006</cx:pt>
          <cx:pt idx="11589">2006</cx:pt>
          <cx:pt idx="11590">2006</cx:pt>
          <cx:pt idx="11591">2006</cx:pt>
          <cx:pt idx="11592">2006</cx:pt>
          <cx:pt idx="11593">2006</cx:pt>
          <cx:pt idx="11594">2006</cx:pt>
          <cx:pt idx="11595">2006</cx:pt>
          <cx:pt idx="11596">2006</cx:pt>
          <cx:pt idx="11597">2006</cx:pt>
          <cx:pt idx="11598">2006</cx:pt>
          <cx:pt idx="11599">2006</cx:pt>
          <cx:pt idx="11600">2006</cx:pt>
          <cx:pt idx="11601">2006</cx:pt>
          <cx:pt idx="11602">2006</cx:pt>
          <cx:pt idx="11603">2006</cx:pt>
          <cx:pt idx="11604">2006</cx:pt>
          <cx:pt idx="11605">2006</cx:pt>
          <cx:pt idx="11606">2006</cx:pt>
          <cx:pt idx="11607">2006</cx:pt>
          <cx:pt idx="11608">2006</cx:pt>
          <cx:pt idx="11609">2006</cx:pt>
          <cx:pt idx="11610">2006</cx:pt>
          <cx:pt idx="11611">2006</cx:pt>
          <cx:pt idx="11612">2006</cx:pt>
          <cx:pt idx="11613">2006</cx:pt>
          <cx:pt idx="11614">2006</cx:pt>
          <cx:pt idx="11615">2006</cx:pt>
          <cx:pt idx="11616">2006</cx:pt>
          <cx:pt idx="11617">2006</cx:pt>
          <cx:pt idx="11618">2006</cx:pt>
          <cx:pt idx="11619">2006</cx:pt>
          <cx:pt idx="11620">2006</cx:pt>
          <cx:pt idx="11621">2006</cx:pt>
          <cx:pt idx="11622">2006</cx:pt>
          <cx:pt idx="11623">2006</cx:pt>
          <cx:pt idx="11624">2006</cx:pt>
          <cx:pt idx="11625">2006</cx:pt>
          <cx:pt idx="11626">2006</cx:pt>
          <cx:pt idx="11627">2006</cx:pt>
          <cx:pt idx="11628">2006</cx:pt>
          <cx:pt idx="11629">2006</cx:pt>
          <cx:pt idx="11630">2006</cx:pt>
          <cx:pt idx="11631">2006</cx:pt>
          <cx:pt idx="11632">2006</cx:pt>
          <cx:pt idx="11633">2006</cx:pt>
          <cx:pt idx="11634">2006</cx:pt>
          <cx:pt idx="11635">2006</cx:pt>
          <cx:pt idx="11636">2006</cx:pt>
          <cx:pt idx="11637">2006</cx:pt>
          <cx:pt idx="11638">2006</cx:pt>
          <cx:pt idx="11639">2006</cx:pt>
          <cx:pt idx="11640">2006</cx:pt>
          <cx:pt idx="11641">2006</cx:pt>
          <cx:pt idx="11642">2006</cx:pt>
          <cx:pt idx="11643">2006</cx:pt>
          <cx:pt idx="11644">2006</cx:pt>
          <cx:pt idx="11645">2006</cx:pt>
          <cx:pt idx="11646">2006</cx:pt>
          <cx:pt idx="11647">2006</cx:pt>
          <cx:pt idx="11648">2006</cx:pt>
          <cx:pt idx="11649">2006</cx:pt>
          <cx:pt idx="11650">2006</cx:pt>
          <cx:pt idx="11651">2006</cx:pt>
          <cx:pt idx="11652">2006</cx:pt>
          <cx:pt idx="11653">2006</cx:pt>
          <cx:pt idx="11654">2006</cx:pt>
          <cx:pt idx="11655">2006</cx:pt>
          <cx:pt idx="11656">2006</cx:pt>
          <cx:pt idx="11657">2006</cx:pt>
          <cx:pt idx="11658">2006</cx:pt>
          <cx:pt idx="11659">2006</cx:pt>
          <cx:pt idx="11660">2006</cx:pt>
          <cx:pt idx="11661">2006</cx:pt>
          <cx:pt idx="11662">2006</cx:pt>
          <cx:pt idx="11663">2006</cx:pt>
          <cx:pt idx="11664">2006</cx:pt>
          <cx:pt idx="11665">2006</cx:pt>
          <cx:pt idx="11666">2006</cx:pt>
          <cx:pt idx="11667">2006</cx:pt>
          <cx:pt idx="11668">2006</cx:pt>
          <cx:pt idx="11669">2006</cx:pt>
          <cx:pt idx="11670">2006</cx:pt>
          <cx:pt idx="11671">2006</cx:pt>
          <cx:pt idx="11672">2006</cx:pt>
          <cx:pt idx="11673">2006</cx:pt>
          <cx:pt idx="11674">2006</cx:pt>
          <cx:pt idx="11675">2006</cx:pt>
          <cx:pt idx="11676">2006</cx:pt>
          <cx:pt idx="11677">2006</cx:pt>
          <cx:pt idx="11678">2006</cx:pt>
          <cx:pt idx="11679">2006</cx:pt>
          <cx:pt idx="11680">2006</cx:pt>
          <cx:pt idx="11681">2006</cx:pt>
          <cx:pt idx="11682">2006</cx:pt>
          <cx:pt idx="11683">2006</cx:pt>
          <cx:pt idx="11684">2006</cx:pt>
          <cx:pt idx="11685">2006</cx:pt>
          <cx:pt idx="11686">2006</cx:pt>
          <cx:pt idx="11687">2006</cx:pt>
          <cx:pt idx="11688">2006</cx:pt>
          <cx:pt idx="11689">2006</cx:pt>
          <cx:pt idx="11690">2006</cx:pt>
          <cx:pt idx="11691">2006</cx:pt>
          <cx:pt idx="11692">2006</cx:pt>
          <cx:pt idx="11693">2006</cx:pt>
          <cx:pt idx="11694">2006</cx:pt>
          <cx:pt idx="11695">2006</cx:pt>
          <cx:pt idx="11696">2006</cx:pt>
          <cx:pt idx="11697">2006</cx:pt>
          <cx:pt idx="11698">2006</cx:pt>
          <cx:pt idx="11699">2006</cx:pt>
          <cx:pt idx="11700">2006</cx:pt>
          <cx:pt idx="11701">2006</cx:pt>
          <cx:pt idx="11702">2006</cx:pt>
          <cx:pt idx="11703">2006</cx:pt>
          <cx:pt idx="11704">2006</cx:pt>
          <cx:pt idx="11705">2006</cx:pt>
          <cx:pt idx="11706">2006</cx:pt>
          <cx:pt idx="11707">2006</cx:pt>
          <cx:pt idx="11708">2006</cx:pt>
          <cx:pt idx="11709">2006</cx:pt>
          <cx:pt idx="11710">2006</cx:pt>
          <cx:pt idx="11711">2006</cx:pt>
          <cx:pt idx="11712">2006</cx:pt>
          <cx:pt idx="11713">2006</cx:pt>
          <cx:pt idx="11714">2006</cx:pt>
          <cx:pt idx="11715">2006</cx:pt>
          <cx:pt idx="11716">2006</cx:pt>
          <cx:pt idx="11717">2006</cx:pt>
          <cx:pt idx="11718">2006</cx:pt>
          <cx:pt idx="11719">2006</cx:pt>
          <cx:pt idx="11720">2006</cx:pt>
          <cx:pt idx="11721">2006</cx:pt>
          <cx:pt idx="11722">2006</cx:pt>
          <cx:pt idx="11723">2006</cx:pt>
          <cx:pt idx="11724">2006</cx:pt>
          <cx:pt idx="11725">2006</cx:pt>
          <cx:pt idx="11726">2006</cx:pt>
          <cx:pt idx="11727">2006</cx:pt>
          <cx:pt idx="11728">2006</cx:pt>
          <cx:pt idx="11729">2006</cx:pt>
          <cx:pt idx="11730">2006</cx:pt>
          <cx:pt idx="11731">2006</cx:pt>
          <cx:pt idx="11732">2006</cx:pt>
          <cx:pt idx="11733">2006</cx:pt>
          <cx:pt idx="11734">2006</cx:pt>
          <cx:pt idx="11735">2006</cx:pt>
          <cx:pt idx="11736">2006</cx:pt>
          <cx:pt idx="11737">2006</cx:pt>
          <cx:pt idx="11738">2006</cx:pt>
          <cx:pt idx="11739">2006</cx:pt>
          <cx:pt idx="11740">2006</cx:pt>
          <cx:pt idx="11741">2006</cx:pt>
          <cx:pt idx="11742">2006</cx:pt>
          <cx:pt idx="11743">2006</cx:pt>
          <cx:pt idx="11744">2006</cx:pt>
          <cx:pt idx="11745">2006</cx:pt>
          <cx:pt idx="11746">2006</cx:pt>
          <cx:pt idx="11747">2006</cx:pt>
          <cx:pt idx="11748">2006</cx:pt>
          <cx:pt idx="11749">2006</cx:pt>
          <cx:pt idx="11750">2006</cx:pt>
          <cx:pt idx="11751">2006</cx:pt>
          <cx:pt idx="11752">2006</cx:pt>
          <cx:pt idx="11753">2006</cx:pt>
          <cx:pt idx="11754">2006</cx:pt>
          <cx:pt idx="11755">2006</cx:pt>
          <cx:pt idx="11756">2006</cx:pt>
          <cx:pt idx="11757">2006</cx:pt>
          <cx:pt idx="11758">2006</cx:pt>
          <cx:pt idx="11759">2006</cx:pt>
          <cx:pt idx="11760">2006</cx:pt>
          <cx:pt idx="11761">2006</cx:pt>
          <cx:pt idx="11762">2006</cx:pt>
          <cx:pt idx="11763">2006</cx:pt>
          <cx:pt idx="11764">2006</cx:pt>
          <cx:pt idx="11765">2006</cx:pt>
          <cx:pt idx="11766">2006</cx:pt>
          <cx:pt idx="11767">2006</cx:pt>
          <cx:pt idx="11768">2006</cx:pt>
          <cx:pt idx="11769">2006</cx:pt>
          <cx:pt idx="11770">2006</cx:pt>
          <cx:pt idx="11771">2006</cx:pt>
          <cx:pt idx="11772">2006</cx:pt>
          <cx:pt idx="11773">2006</cx:pt>
          <cx:pt idx="11774">2006</cx:pt>
          <cx:pt idx="11775">2006</cx:pt>
          <cx:pt idx="11776">2006</cx:pt>
          <cx:pt idx="11777">2006</cx:pt>
          <cx:pt idx="11778">2006</cx:pt>
          <cx:pt idx="11779">2006</cx:pt>
          <cx:pt idx="11780">2006</cx:pt>
          <cx:pt idx="11781">2006</cx:pt>
          <cx:pt idx="11782">2006</cx:pt>
          <cx:pt idx="11783">2006</cx:pt>
          <cx:pt idx="11784">2006</cx:pt>
          <cx:pt idx="11785">2006</cx:pt>
          <cx:pt idx="11786">2006</cx:pt>
          <cx:pt idx="11787">2006</cx:pt>
          <cx:pt idx="11788">2006</cx:pt>
          <cx:pt idx="11789">2006</cx:pt>
          <cx:pt idx="11790">2006</cx:pt>
          <cx:pt idx="11791">2006</cx:pt>
          <cx:pt idx="11792">2006</cx:pt>
          <cx:pt idx="11793">2006</cx:pt>
          <cx:pt idx="11794">2006</cx:pt>
          <cx:pt idx="11795">2006</cx:pt>
          <cx:pt idx="11796">2006</cx:pt>
          <cx:pt idx="11797">2006</cx:pt>
          <cx:pt idx="11798">2006</cx:pt>
          <cx:pt idx="11799">2006</cx:pt>
          <cx:pt idx="11800">2006</cx:pt>
          <cx:pt idx="11801">2006</cx:pt>
          <cx:pt idx="11802">2006</cx:pt>
          <cx:pt idx="11803">2006</cx:pt>
          <cx:pt idx="11804">2006</cx:pt>
          <cx:pt idx="11805">2006</cx:pt>
          <cx:pt idx="11806">2006</cx:pt>
          <cx:pt idx="11807">2006</cx:pt>
          <cx:pt idx="11808">2006</cx:pt>
          <cx:pt idx="11809">2006</cx:pt>
          <cx:pt idx="11810">2006</cx:pt>
          <cx:pt idx="11811">2006</cx:pt>
          <cx:pt idx="11812">2006</cx:pt>
          <cx:pt idx="11813">2006</cx:pt>
          <cx:pt idx="11814">2006</cx:pt>
          <cx:pt idx="11815">2006</cx:pt>
          <cx:pt idx="11816">2006</cx:pt>
          <cx:pt idx="11817">2006</cx:pt>
          <cx:pt idx="11818">2006</cx:pt>
          <cx:pt idx="11819">2006</cx:pt>
          <cx:pt idx="11820">2006</cx:pt>
          <cx:pt idx="11821">2006</cx:pt>
          <cx:pt idx="11822">2006</cx:pt>
          <cx:pt idx="11823">2006</cx:pt>
          <cx:pt idx="11824">2006</cx:pt>
          <cx:pt idx="11825">2006</cx:pt>
          <cx:pt idx="11826">2006</cx:pt>
          <cx:pt idx="11827">2006</cx:pt>
          <cx:pt idx="11828">2006</cx:pt>
          <cx:pt idx="11829">2006</cx:pt>
          <cx:pt idx="11830">2006</cx:pt>
          <cx:pt idx="11831">2006</cx:pt>
          <cx:pt idx="11832">2006</cx:pt>
          <cx:pt idx="11833">2006</cx:pt>
          <cx:pt idx="11834">2006</cx:pt>
          <cx:pt idx="11835">2006</cx:pt>
          <cx:pt idx="11836">2006</cx:pt>
          <cx:pt idx="11837">2006</cx:pt>
          <cx:pt idx="11838">2006</cx:pt>
          <cx:pt idx="11839">2006</cx:pt>
          <cx:pt idx="11840">2006</cx:pt>
          <cx:pt idx="11841">2006</cx:pt>
          <cx:pt idx="11842">2006</cx:pt>
          <cx:pt idx="11843">2006</cx:pt>
          <cx:pt idx="11844">2006</cx:pt>
          <cx:pt idx="11845">2006</cx:pt>
          <cx:pt idx="11846">2006</cx:pt>
          <cx:pt idx="11847">2006</cx:pt>
          <cx:pt idx="11848">2006</cx:pt>
          <cx:pt idx="11849">2006</cx:pt>
          <cx:pt idx="11850">2006</cx:pt>
          <cx:pt idx="11851">2006</cx:pt>
          <cx:pt idx="11852">2006</cx:pt>
          <cx:pt idx="11853">2006</cx:pt>
          <cx:pt idx="11854">2006</cx:pt>
          <cx:pt idx="11855">2006</cx:pt>
          <cx:pt idx="11856">2006</cx:pt>
          <cx:pt idx="11857">2006</cx:pt>
          <cx:pt idx="11858">2006</cx:pt>
          <cx:pt idx="11859">2006</cx:pt>
          <cx:pt idx="11860">2006</cx:pt>
          <cx:pt idx="11861">2006</cx:pt>
          <cx:pt idx="11862">2006</cx:pt>
          <cx:pt idx="11863">2006</cx:pt>
          <cx:pt idx="11864">2006</cx:pt>
          <cx:pt idx="11865">2006</cx:pt>
          <cx:pt idx="11866">2006</cx:pt>
          <cx:pt idx="11867">2006</cx:pt>
          <cx:pt idx="11868">2006</cx:pt>
          <cx:pt idx="11869">2006</cx:pt>
          <cx:pt idx="11870">2006</cx:pt>
          <cx:pt idx="11871">2006</cx:pt>
          <cx:pt idx="11872">2006</cx:pt>
          <cx:pt idx="11873">2006</cx:pt>
          <cx:pt idx="11874">2006</cx:pt>
          <cx:pt idx="11875">2006</cx:pt>
          <cx:pt idx="11876">2006</cx:pt>
          <cx:pt idx="11877">2006</cx:pt>
          <cx:pt idx="11878">2006</cx:pt>
          <cx:pt idx="11879">2006</cx:pt>
          <cx:pt idx="11880">2006</cx:pt>
          <cx:pt idx="11881">2006</cx:pt>
          <cx:pt idx="11882">2006</cx:pt>
          <cx:pt idx="11883">2006</cx:pt>
          <cx:pt idx="11884">2006</cx:pt>
          <cx:pt idx="11885">2006</cx:pt>
          <cx:pt idx="11886">2006</cx:pt>
          <cx:pt idx="11887">2006</cx:pt>
          <cx:pt idx="11888">2006</cx:pt>
          <cx:pt idx="11889">2006</cx:pt>
          <cx:pt idx="11890">2006</cx:pt>
          <cx:pt idx="11891">2006</cx:pt>
          <cx:pt idx="11892">2006</cx:pt>
          <cx:pt idx="11893">2006</cx:pt>
          <cx:pt idx="11894">2006</cx:pt>
          <cx:pt idx="11895">2006</cx:pt>
          <cx:pt idx="11896">2006</cx:pt>
          <cx:pt idx="11897">2006</cx:pt>
          <cx:pt idx="11898">2006</cx:pt>
          <cx:pt idx="11899">2006</cx:pt>
          <cx:pt idx="11900">2006</cx:pt>
          <cx:pt idx="11901">2006</cx:pt>
          <cx:pt idx="11902">2006</cx:pt>
          <cx:pt idx="11903">2006</cx:pt>
          <cx:pt idx="11904">2006</cx:pt>
          <cx:pt idx="11905">2006</cx:pt>
          <cx:pt idx="11906">2006</cx:pt>
          <cx:pt idx="11907">2006</cx:pt>
          <cx:pt idx="11908">2006</cx:pt>
          <cx:pt idx="11909">2006</cx:pt>
          <cx:pt idx="11910">2006</cx:pt>
          <cx:pt idx="11911">2006</cx:pt>
          <cx:pt idx="11912">2006</cx:pt>
          <cx:pt idx="11913">2006</cx:pt>
          <cx:pt idx="11914">2006</cx:pt>
          <cx:pt idx="11915">2006</cx:pt>
          <cx:pt idx="11916">2006</cx:pt>
          <cx:pt idx="11917">2006</cx:pt>
          <cx:pt idx="11918">2006</cx:pt>
          <cx:pt idx="11919">2006</cx:pt>
          <cx:pt idx="11920">2006</cx:pt>
          <cx:pt idx="11921">2006</cx:pt>
          <cx:pt idx="11922">2006</cx:pt>
          <cx:pt idx="11923">2006</cx:pt>
          <cx:pt idx="11924">2006</cx:pt>
          <cx:pt idx="11925">2006</cx:pt>
          <cx:pt idx="11926">2006</cx:pt>
          <cx:pt idx="11927">2006</cx:pt>
          <cx:pt idx="11928">2006</cx:pt>
          <cx:pt idx="11929">2006</cx:pt>
          <cx:pt idx="11930">2006</cx:pt>
          <cx:pt idx="11931">2006</cx:pt>
          <cx:pt idx="11932">2006</cx:pt>
          <cx:pt idx="11933">2006</cx:pt>
          <cx:pt idx="11934">2006</cx:pt>
          <cx:pt idx="11935">2006</cx:pt>
          <cx:pt idx="11936">2006</cx:pt>
          <cx:pt idx="11937">2006</cx:pt>
          <cx:pt idx="11938">2006</cx:pt>
          <cx:pt idx="11939">2006</cx:pt>
          <cx:pt idx="11940">2006</cx:pt>
          <cx:pt idx="11941">2006</cx:pt>
          <cx:pt idx="11942">2006</cx:pt>
          <cx:pt idx="11943">2006</cx:pt>
          <cx:pt idx="11944">2006</cx:pt>
          <cx:pt idx="11945">2006</cx:pt>
          <cx:pt idx="11946">2006</cx:pt>
          <cx:pt idx="11947">2006</cx:pt>
          <cx:pt idx="11948">2006</cx:pt>
          <cx:pt idx="11949">2006</cx:pt>
          <cx:pt idx="11950">2006</cx:pt>
          <cx:pt idx="11951">2006</cx:pt>
          <cx:pt idx="11952">2006</cx:pt>
          <cx:pt idx="11953">2006</cx:pt>
          <cx:pt idx="11954">2006</cx:pt>
          <cx:pt idx="11955">2006</cx:pt>
          <cx:pt idx="11956">2006</cx:pt>
          <cx:pt idx="11957">2006</cx:pt>
          <cx:pt idx="11958">2006</cx:pt>
          <cx:pt idx="11959">2006</cx:pt>
          <cx:pt idx="11960">2006</cx:pt>
          <cx:pt idx="11961">2006</cx:pt>
          <cx:pt idx="11962">2006</cx:pt>
          <cx:pt idx="11963">2006</cx:pt>
          <cx:pt idx="11964">2006</cx:pt>
          <cx:pt idx="11965">2006</cx:pt>
          <cx:pt idx="11966">2006</cx:pt>
          <cx:pt idx="11967">2006</cx:pt>
          <cx:pt idx="11968">2006</cx:pt>
          <cx:pt idx="11969">2006</cx:pt>
          <cx:pt idx="11970">2006</cx:pt>
          <cx:pt idx="11971">2006</cx:pt>
          <cx:pt idx="11972">2006</cx:pt>
          <cx:pt idx="11973">2006</cx:pt>
          <cx:pt idx="11974">2006</cx:pt>
          <cx:pt idx="11975">2006</cx:pt>
          <cx:pt idx="11976">2006</cx:pt>
          <cx:pt idx="11977">2006</cx:pt>
          <cx:pt idx="11978">2006</cx:pt>
          <cx:pt idx="11979">2006</cx:pt>
          <cx:pt idx="11980">2006</cx:pt>
          <cx:pt idx="11981">2006</cx:pt>
          <cx:pt idx="11982">2006</cx:pt>
          <cx:pt idx="11983">2006</cx:pt>
          <cx:pt idx="11984">2006</cx:pt>
          <cx:pt idx="11985">2006</cx:pt>
          <cx:pt idx="11986">2006</cx:pt>
          <cx:pt idx="11987">2006</cx:pt>
          <cx:pt idx="11988">2006</cx:pt>
          <cx:pt idx="11989">2006</cx:pt>
          <cx:pt idx="11990">2006</cx:pt>
          <cx:pt idx="11991">2006</cx:pt>
          <cx:pt idx="11992">2006</cx:pt>
          <cx:pt idx="11993">2006</cx:pt>
          <cx:pt idx="11994">2006</cx:pt>
          <cx:pt idx="11995">2006</cx:pt>
          <cx:pt idx="11996">2006</cx:pt>
          <cx:pt idx="11997">2006</cx:pt>
          <cx:pt idx="11998">2006</cx:pt>
          <cx:pt idx="11999">2006</cx:pt>
          <cx:pt idx="12000">2006</cx:pt>
          <cx:pt idx="12001">2006</cx:pt>
          <cx:pt idx="12002">2006</cx:pt>
          <cx:pt idx="12003">2006</cx:pt>
          <cx:pt idx="12004">2006</cx:pt>
          <cx:pt idx="12005">2006</cx:pt>
          <cx:pt idx="12006">2006</cx:pt>
          <cx:pt idx="12007">2006</cx:pt>
          <cx:pt idx="12008">2006</cx:pt>
          <cx:pt idx="12009">2006</cx:pt>
          <cx:pt idx="12010">2006</cx:pt>
          <cx:pt idx="12011">2006</cx:pt>
          <cx:pt idx="12012">2006</cx:pt>
          <cx:pt idx="12013">2006</cx:pt>
          <cx:pt idx="12014">2006</cx:pt>
          <cx:pt idx="12015">2006</cx:pt>
          <cx:pt idx="12016">2006</cx:pt>
          <cx:pt idx="12017">2006</cx:pt>
          <cx:pt idx="12018">2006</cx:pt>
          <cx:pt idx="12019">2006</cx:pt>
          <cx:pt idx="12020">2006</cx:pt>
          <cx:pt idx="12021">2006</cx:pt>
          <cx:pt idx="12022">2006</cx:pt>
          <cx:pt idx="12023">2006</cx:pt>
          <cx:pt idx="12024">2006</cx:pt>
          <cx:pt idx="12025">2006</cx:pt>
          <cx:pt idx="12026">2006</cx:pt>
          <cx:pt idx="12027">2006</cx:pt>
          <cx:pt idx="12028">2006</cx:pt>
          <cx:pt idx="12029">2006</cx:pt>
          <cx:pt idx="12030">2006</cx:pt>
          <cx:pt idx="12031">2006</cx:pt>
          <cx:pt idx="12032">2006</cx:pt>
          <cx:pt idx="12033">2006</cx:pt>
          <cx:pt idx="12034">2006</cx:pt>
          <cx:pt idx="12035">2006</cx:pt>
          <cx:pt idx="12036">2006</cx:pt>
          <cx:pt idx="12037">2006</cx:pt>
          <cx:pt idx="12038">2006</cx:pt>
          <cx:pt idx="12039">2006</cx:pt>
          <cx:pt idx="12040">2006</cx:pt>
          <cx:pt idx="12041">2006</cx:pt>
          <cx:pt idx="12042">2006</cx:pt>
          <cx:pt idx="12043">2006</cx:pt>
          <cx:pt idx="12044">2006</cx:pt>
          <cx:pt idx="12045">2006</cx:pt>
          <cx:pt idx="12046">2006</cx:pt>
          <cx:pt idx="12047">2006</cx:pt>
          <cx:pt idx="12048">2006</cx:pt>
          <cx:pt idx="12049">2006</cx:pt>
          <cx:pt idx="12050">2006</cx:pt>
          <cx:pt idx="12051">2006</cx:pt>
          <cx:pt idx="12052">2006</cx:pt>
          <cx:pt idx="12053">2006</cx:pt>
          <cx:pt idx="12054">2006</cx:pt>
          <cx:pt idx="12055">2006</cx:pt>
          <cx:pt idx="12056">2006</cx:pt>
          <cx:pt idx="12057">2006</cx:pt>
          <cx:pt idx="12058">2006</cx:pt>
          <cx:pt idx="12059">2006</cx:pt>
          <cx:pt idx="12060">2006</cx:pt>
          <cx:pt idx="12061">2006</cx:pt>
          <cx:pt idx="12062">2006</cx:pt>
          <cx:pt idx="12063">2006</cx:pt>
          <cx:pt idx="12064">2006</cx:pt>
          <cx:pt idx="12065">2006</cx:pt>
          <cx:pt idx="12066">2006</cx:pt>
          <cx:pt idx="12067">2006</cx:pt>
          <cx:pt idx="12068">2006</cx:pt>
          <cx:pt idx="12069">2006</cx:pt>
          <cx:pt idx="12070">2006</cx:pt>
          <cx:pt idx="12071">2006</cx:pt>
          <cx:pt idx="12072">2006</cx:pt>
          <cx:pt idx="12073">2006</cx:pt>
          <cx:pt idx="12074">2006</cx:pt>
          <cx:pt idx="12075">2006</cx:pt>
          <cx:pt idx="12076">2006</cx:pt>
          <cx:pt idx="12077">2006</cx:pt>
          <cx:pt idx="12078">2007</cx:pt>
          <cx:pt idx="12079">2007</cx:pt>
          <cx:pt idx="12080">2007</cx:pt>
          <cx:pt idx="12081">2007</cx:pt>
          <cx:pt idx="12082">2007</cx:pt>
          <cx:pt idx="12083">2007</cx:pt>
          <cx:pt idx="12084">2007</cx:pt>
          <cx:pt idx="12085">2007</cx:pt>
          <cx:pt idx="12086">2007</cx:pt>
          <cx:pt idx="12087">2007</cx:pt>
          <cx:pt idx="12088">2007</cx:pt>
          <cx:pt idx="12089">2007</cx:pt>
          <cx:pt idx="12090">2007</cx:pt>
          <cx:pt idx="12091">2007</cx:pt>
          <cx:pt idx="12092">2007</cx:pt>
          <cx:pt idx="12093">2007</cx:pt>
          <cx:pt idx="12094">2007</cx:pt>
          <cx:pt idx="12095">2007</cx:pt>
          <cx:pt idx="12096">2007</cx:pt>
          <cx:pt idx="12097">2007</cx:pt>
          <cx:pt idx="12098">2007</cx:pt>
          <cx:pt idx="12099">2007</cx:pt>
          <cx:pt idx="12100">2007</cx:pt>
          <cx:pt idx="12101">2007</cx:pt>
          <cx:pt idx="12102">2007</cx:pt>
          <cx:pt idx="12103">2007</cx:pt>
          <cx:pt idx="12104">2007</cx:pt>
          <cx:pt idx="12105">2007</cx:pt>
          <cx:pt idx="12106">2007</cx:pt>
          <cx:pt idx="12107">2007</cx:pt>
          <cx:pt idx="12108">2007</cx:pt>
          <cx:pt idx="12109">2007</cx:pt>
          <cx:pt idx="12110">2007</cx:pt>
          <cx:pt idx="12111">2007</cx:pt>
          <cx:pt idx="12112">2007</cx:pt>
          <cx:pt idx="12113">2007</cx:pt>
          <cx:pt idx="12114">2007</cx:pt>
          <cx:pt idx="12115">2007</cx:pt>
          <cx:pt idx="12116">2007</cx:pt>
          <cx:pt idx="12117">2007</cx:pt>
          <cx:pt idx="12118">2007</cx:pt>
          <cx:pt idx="12119">2007</cx:pt>
          <cx:pt idx="12120">2007</cx:pt>
          <cx:pt idx="12121">2007</cx:pt>
          <cx:pt idx="12122">2007</cx:pt>
          <cx:pt idx="12123">2007</cx:pt>
          <cx:pt idx="12124">2007</cx:pt>
          <cx:pt idx="12125">2007</cx:pt>
          <cx:pt idx="12126">2007</cx:pt>
          <cx:pt idx="12127">2007</cx:pt>
          <cx:pt idx="12128">2007</cx:pt>
          <cx:pt idx="12129">2007</cx:pt>
          <cx:pt idx="12130">2007</cx:pt>
          <cx:pt idx="12131">2007</cx:pt>
          <cx:pt idx="12132">2007</cx:pt>
          <cx:pt idx="12133">2007</cx:pt>
          <cx:pt idx="12134">2007</cx:pt>
          <cx:pt idx="12135">2007</cx:pt>
          <cx:pt idx="12136">2007</cx:pt>
          <cx:pt idx="12137">2007</cx:pt>
          <cx:pt idx="12138">2007</cx:pt>
          <cx:pt idx="12139">2007</cx:pt>
          <cx:pt idx="12140">2007</cx:pt>
          <cx:pt idx="12141">2007</cx:pt>
          <cx:pt idx="12142">2007</cx:pt>
          <cx:pt idx="12143">2007</cx:pt>
          <cx:pt idx="12144">2007</cx:pt>
          <cx:pt idx="12145">2007</cx:pt>
          <cx:pt idx="12146">2007</cx:pt>
          <cx:pt idx="12147">2007</cx:pt>
          <cx:pt idx="12148">2007</cx:pt>
          <cx:pt idx="12149">2007</cx:pt>
          <cx:pt idx="12150">2007</cx:pt>
          <cx:pt idx="12151">2007</cx:pt>
          <cx:pt idx="12152">2007</cx:pt>
          <cx:pt idx="12153">2007</cx:pt>
          <cx:pt idx="12154">2007</cx:pt>
          <cx:pt idx="12155">2007</cx:pt>
          <cx:pt idx="12156">2007</cx:pt>
          <cx:pt idx="12157">2007</cx:pt>
          <cx:pt idx="12158">2007</cx:pt>
          <cx:pt idx="12159">2007</cx:pt>
          <cx:pt idx="12160">2007</cx:pt>
          <cx:pt idx="12161">2007</cx:pt>
          <cx:pt idx="12162">2007</cx:pt>
          <cx:pt idx="12163">2007</cx:pt>
          <cx:pt idx="12164">2007</cx:pt>
          <cx:pt idx="12165">2007</cx:pt>
          <cx:pt idx="12166">2007</cx:pt>
          <cx:pt idx="12167">2007</cx:pt>
          <cx:pt idx="12168">2007</cx:pt>
          <cx:pt idx="12169">2007</cx:pt>
          <cx:pt idx="12170">2007</cx:pt>
          <cx:pt idx="12171">2007</cx:pt>
          <cx:pt idx="12172">2007</cx:pt>
          <cx:pt idx="12173">2007</cx:pt>
          <cx:pt idx="12174">2007</cx:pt>
          <cx:pt idx="12175">2007</cx:pt>
          <cx:pt idx="12176">2007</cx:pt>
          <cx:pt idx="12177">2007</cx:pt>
          <cx:pt idx="12178">2007</cx:pt>
          <cx:pt idx="12179">2007</cx:pt>
          <cx:pt idx="12180">2007</cx:pt>
          <cx:pt idx="12181">2007</cx:pt>
          <cx:pt idx="12182">2007</cx:pt>
          <cx:pt idx="12183">2007</cx:pt>
          <cx:pt idx="12184">2007</cx:pt>
          <cx:pt idx="12185">2007</cx:pt>
          <cx:pt idx="12186">2007</cx:pt>
          <cx:pt idx="12187">2007</cx:pt>
          <cx:pt idx="12188">2007</cx:pt>
          <cx:pt idx="12189">2007</cx:pt>
          <cx:pt idx="12190">2007</cx:pt>
          <cx:pt idx="12191">2007</cx:pt>
          <cx:pt idx="12192">2007</cx:pt>
          <cx:pt idx="12193">2007</cx:pt>
          <cx:pt idx="12194">2007</cx:pt>
          <cx:pt idx="12195">2007</cx:pt>
          <cx:pt idx="12196">2007</cx:pt>
          <cx:pt idx="12197">2007</cx:pt>
          <cx:pt idx="12198">2007</cx:pt>
          <cx:pt idx="12199">2007</cx:pt>
          <cx:pt idx="12200">2007</cx:pt>
          <cx:pt idx="12201">2007</cx:pt>
          <cx:pt idx="12202">2007</cx:pt>
          <cx:pt idx="12203">2007</cx:pt>
          <cx:pt idx="12204">2007</cx:pt>
          <cx:pt idx="12205">2007</cx:pt>
          <cx:pt idx="12206">2007</cx:pt>
          <cx:pt idx="12207">2007</cx:pt>
          <cx:pt idx="12208">2007</cx:pt>
          <cx:pt idx="12209">2007</cx:pt>
          <cx:pt idx="12210">2007</cx:pt>
          <cx:pt idx="12211">2007</cx:pt>
          <cx:pt idx="12212">2007</cx:pt>
          <cx:pt idx="12213">2007</cx:pt>
          <cx:pt idx="12214">2007</cx:pt>
          <cx:pt idx="12215">2007</cx:pt>
          <cx:pt idx="12216">2007</cx:pt>
          <cx:pt idx="12217">2007</cx:pt>
          <cx:pt idx="12218">2007</cx:pt>
          <cx:pt idx="12219">2007</cx:pt>
          <cx:pt idx="12220">2007</cx:pt>
          <cx:pt idx="12221">2007</cx:pt>
          <cx:pt idx="12222">2007</cx:pt>
          <cx:pt idx="12223">2007</cx:pt>
          <cx:pt idx="12224">2007</cx:pt>
          <cx:pt idx="12225">2007</cx:pt>
          <cx:pt idx="12226">2007</cx:pt>
          <cx:pt idx="12227">2007</cx:pt>
          <cx:pt idx="12228">2007</cx:pt>
          <cx:pt idx="12229">2007</cx:pt>
          <cx:pt idx="12230">2007</cx:pt>
          <cx:pt idx="12231">2007</cx:pt>
          <cx:pt idx="12232">2007</cx:pt>
          <cx:pt idx="12233">2007</cx:pt>
          <cx:pt idx="12234">2007</cx:pt>
          <cx:pt idx="12235">2007</cx:pt>
          <cx:pt idx="12236">2007</cx:pt>
          <cx:pt idx="12237">2007</cx:pt>
          <cx:pt idx="12238">2007</cx:pt>
          <cx:pt idx="12239">2007</cx:pt>
          <cx:pt idx="12240">2007</cx:pt>
          <cx:pt idx="12241">2007</cx:pt>
          <cx:pt idx="12242">2007</cx:pt>
          <cx:pt idx="12243">2007</cx:pt>
          <cx:pt idx="12244">2007</cx:pt>
          <cx:pt idx="12245">2007</cx:pt>
          <cx:pt idx="12246">2007</cx:pt>
          <cx:pt idx="12247">2007</cx:pt>
          <cx:pt idx="12248">2007</cx:pt>
          <cx:pt idx="12249">2007</cx:pt>
          <cx:pt idx="12250">2007</cx:pt>
          <cx:pt idx="12251">2007</cx:pt>
          <cx:pt idx="12252">2007</cx:pt>
          <cx:pt idx="12253">2007</cx:pt>
          <cx:pt idx="12254">2007</cx:pt>
          <cx:pt idx="12255">2007</cx:pt>
          <cx:pt idx="12256">2007</cx:pt>
          <cx:pt idx="12257">2007</cx:pt>
          <cx:pt idx="12258">2007</cx:pt>
          <cx:pt idx="12259">2007</cx:pt>
          <cx:pt idx="12260">2007</cx:pt>
          <cx:pt idx="12261">2007</cx:pt>
          <cx:pt idx="12262">2007</cx:pt>
          <cx:pt idx="12263">2007</cx:pt>
          <cx:pt idx="12264">2007</cx:pt>
          <cx:pt idx="12265">2007</cx:pt>
          <cx:pt idx="12266">2007</cx:pt>
          <cx:pt idx="12267">2007</cx:pt>
          <cx:pt idx="12268">2007</cx:pt>
          <cx:pt idx="12269">2007</cx:pt>
          <cx:pt idx="12270">2007</cx:pt>
          <cx:pt idx="12271">2007</cx:pt>
          <cx:pt idx="12272">2007</cx:pt>
          <cx:pt idx="12273">2007</cx:pt>
          <cx:pt idx="12274">2007</cx:pt>
          <cx:pt idx="12275">2007</cx:pt>
          <cx:pt idx="12276">2007</cx:pt>
          <cx:pt idx="12277">2007</cx:pt>
          <cx:pt idx="12278">2007</cx:pt>
          <cx:pt idx="12279">2007</cx:pt>
          <cx:pt idx="12280">2007</cx:pt>
          <cx:pt idx="12281">2007</cx:pt>
          <cx:pt idx="12282">2007</cx:pt>
          <cx:pt idx="12283">2007</cx:pt>
          <cx:pt idx="12284">2007</cx:pt>
          <cx:pt idx="12285">2007</cx:pt>
          <cx:pt idx="12286">2007</cx:pt>
          <cx:pt idx="12287">2007</cx:pt>
          <cx:pt idx="12288">2007</cx:pt>
          <cx:pt idx="12289">2007</cx:pt>
          <cx:pt idx="12290">2007</cx:pt>
          <cx:pt idx="12291">2007</cx:pt>
          <cx:pt idx="12292">2007</cx:pt>
          <cx:pt idx="12293">2007</cx:pt>
          <cx:pt idx="12294">2007</cx:pt>
          <cx:pt idx="12295">2007</cx:pt>
          <cx:pt idx="12296">2007</cx:pt>
          <cx:pt idx="12297">2007</cx:pt>
          <cx:pt idx="12298">2007</cx:pt>
          <cx:pt idx="12299">2007</cx:pt>
          <cx:pt idx="12300">2007</cx:pt>
          <cx:pt idx="12301">2007</cx:pt>
          <cx:pt idx="12302">2007</cx:pt>
          <cx:pt idx="12303">2007</cx:pt>
          <cx:pt idx="12304">2007</cx:pt>
          <cx:pt idx="12305">2007</cx:pt>
          <cx:pt idx="12306">2007</cx:pt>
          <cx:pt idx="12307">2007</cx:pt>
          <cx:pt idx="12308">2007</cx:pt>
          <cx:pt idx="12309">2007</cx:pt>
          <cx:pt idx="12310">2007</cx:pt>
          <cx:pt idx="12311">2007</cx:pt>
          <cx:pt idx="12312">2007</cx:pt>
          <cx:pt idx="12313">2007</cx:pt>
          <cx:pt idx="12314">2007</cx:pt>
          <cx:pt idx="12315">2007</cx:pt>
          <cx:pt idx="12316">2007</cx:pt>
          <cx:pt idx="12317">2007</cx:pt>
          <cx:pt idx="12318">2007</cx:pt>
          <cx:pt idx="12319">2007</cx:pt>
          <cx:pt idx="12320">2007</cx:pt>
          <cx:pt idx="12321">2007</cx:pt>
          <cx:pt idx="12322">2007</cx:pt>
          <cx:pt idx="12323">2007</cx:pt>
          <cx:pt idx="12324">2007</cx:pt>
          <cx:pt idx="12325">2007</cx:pt>
          <cx:pt idx="12326">2007</cx:pt>
          <cx:pt idx="12327">2007</cx:pt>
          <cx:pt idx="12328">2007</cx:pt>
          <cx:pt idx="12329">2007</cx:pt>
          <cx:pt idx="12330">2007</cx:pt>
          <cx:pt idx="12331">2007</cx:pt>
          <cx:pt idx="12332">2007</cx:pt>
          <cx:pt idx="12333">2007</cx:pt>
          <cx:pt idx="12334">2007</cx:pt>
          <cx:pt idx="12335">2007</cx:pt>
          <cx:pt idx="12336">2007</cx:pt>
          <cx:pt idx="12337">2007</cx:pt>
          <cx:pt idx="12338">2007</cx:pt>
          <cx:pt idx="12339">2007</cx:pt>
          <cx:pt idx="12340">2007</cx:pt>
          <cx:pt idx="12341">2007</cx:pt>
          <cx:pt idx="12342">2007</cx:pt>
          <cx:pt idx="12343">2007</cx:pt>
          <cx:pt idx="12344">2007</cx:pt>
          <cx:pt idx="12345">2007</cx:pt>
          <cx:pt idx="12346">2007</cx:pt>
          <cx:pt idx="12347">2007</cx:pt>
          <cx:pt idx="12348">2007</cx:pt>
          <cx:pt idx="12349">2007</cx:pt>
          <cx:pt idx="12350">2007</cx:pt>
          <cx:pt idx="12351">2007</cx:pt>
          <cx:pt idx="12352">2007</cx:pt>
          <cx:pt idx="12353">2007</cx:pt>
          <cx:pt idx="12354">2007</cx:pt>
          <cx:pt idx="12355">2007</cx:pt>
          <cx:pt idx="12356">2007</cx:pt>
          <cx:pt idx="12357">2007</cx:pt>
          <cx:pt idx="12358">2007</cx:pt>
          <cx:pt idx="12359">2007</cx:pt>
          <cx:pt idx="12360">2007</cx:pt>
          <cx:pt idx="12361">2007</cx:pt>
          <cx:pt idx="12362">2007</cx:pt>
          <cx:pt idx="12363">2007</cx:pt>
          <cx:pt idx="12364">2007</cx:pt>
          <cx:pt idx="12365">2007</cx:pt>
          <cx:pt idx="12366">2007</cx:pt>
          <cx:pt idx="12367">2007</cx:pt>
          <cx:pt idx="12368">2007</cx:pt>
          <cx:pt idx="12369">2007</cx:pt>
          <cx:pt idx="12370">2007</cx:pt>
          <cx:pt idx="12371">2007</cx:pt>
          <cx:pt idx="12372">2007</cx:pt>
          <cx:pt idx="12373">2007</cx:pt>
          <cx:pt idx="12374">2007</cx:pt>
          <cx:pt idx="12375">2007</cx:pt>
          <cx:pt idx="12376">2007</cx:pt>
          <cx:pt idx="12377">2007</cx:pt>
          <cx:pt idx="12378">2007</cx:pt>
          <cx:pt idx="12379">2007</cx:pt>
          <cx:pt idx="12380">2007</cx:pt>
          <cx:pt idx="12381">2007</cx:pt>
          <cx:pt idx="12382">2007</cx:pt>
          <cx:pt idx="12383">2007</cx:pt>
          <cx:pt idx="12384">2007</cx:pt>
          <cx:pt idx="12385">2007</cx:pt>
          <cx:pt idx="12386">2007</cx:pt>
          <cx:pt idx="12387">2007</cx:pt>
          <cx:pt idx="12388">2007</cx:pt>
          <cx:pt idx="12389">2007</cx:pt>
          <cx:pt idx="12390">2007</cx:pt>
          <cx:pt idx="12391">2007</cx:pt>
          <cx:pt idx="12392">2007</cx:pt>
          <cx:pt idx="12393">2007</cx:pt>
          <cx:pt idx="12394">2007</cx:pt>
          <cx:pt idx="12395">2007</cx:pt>
          <cx:pt idx="12396">2007</cx:pt>
          <cx:pt idx="12397">2007</cx:pt>
          <cx:pt idx="12398">2007</cx:pt>
          <cx:pt idx="12399">2007</cx:pt>
          <cx:pt idx="12400">2007</cx:pt>
          <cx:pt idx="12401">2007</cx:pt>
          <cx:pt idx="12402">2007</cx:pt>
          <cx:pt idx="12403">2007</cx:pt>
          <cx:pt idx="12404">2007</cx:pt>
          <cx:pt idx="12405">2007</cx:pt>
          <cx:pt idx="12406">2007</cx:pt>
          <cx:pt idx="12407">2007</cx:pt>
          <cx:pt idx="12408">2007</cx:pt>
          <cx:pt idx="12409">2007</cx:pt>
          <cx:pt idx="12410">2007</cx:pt>
          <cx:pt idx="12411">2007</cx:pt>
          <cx:pt idx="12412">2007</cx:pt>
          <cx:pt idx="12413">2007</cx:pt>
          <cx:pt idx="12414">2007</cx:pt>
          <cx:pt idx="12415">2007</cx:pt>
          <cx:pt idx="12416">2007</cx:pt>
          <cx:pt idx="12417">2007</cx:pt>
          <cx:pt idx="12418">2007</cx:pt>
          <cx:pt idx="12419">2007</cx:pt>
          <cx:pt idx="12420">2007</cx:pt>
          <cx:pt idx="12421">2007</cx:pt>
          <cx:pt idx="12422">2007</cx:pt>
          <cx:pt idx="12423">2007</cx:pt>
          <cx:pt idx="12424">2007</cx:pt>
          <cx:pt idx="12425">2007</cx:pt>
          <cx:pt idx="12426">2007</cx:pt>
          <cx:pt idx="12427">2007</cx:pt>
          <cx:pt idx="12428">2007</cx:pt>
          <cx:pt idx="12429">2007</cx:pt>
          <cx:pt idx="12430">2007</cx:pt>
          <cx:pt idx="12431">2007</cx:pt>
          <cx:pt idx="12432">2007</cx:pt>
          <cx:pt idx="12433">2007</cx:pt>
          <cx:pt idx="12434">2007</cx:pt>
          <cx:pt idx="12435">2007</cx:pt>
          <cx:pt idx="12436">2007</cx:pt>
          <cx:pt idx="12437">2007</cx:pt>
          <cx:pt idx="12438">2007</cx:pt>
          <cx:pt idx="12439">2007</cx:pt>
          <cx:pt idx="12440">2007</cx:pt>
          <cx:pt idx="12441">2007</cx:pt>
          <cx:pt idx="12442">2007</cx:pt>
          <cx:pt idx="12443">2007</cx:pt>
          <cx:pt idx="12444">2007</cx:pt>
          <cx:pt idx="12445">2007</cx:pt>
          <cx:pt idx="12446">2007</cx:pt>
          <cx:pt idx="12447">2007</cx:pt>
          <cx:pt idx="12448">2007</cx:pt>
          <cx:pt idx="12449">2007</cx:pt>
          <cx:pt idx="12450">2007</cx:pt>
          <cx:pt idx="12451">2007</cx:pt>
          <cx:pt idx="12452">2007</cx:pt>
          <cx:pt idx="12453">2007</cx:pt>
          <cx:pt idx="12454">2007</cx:pt>
          <cx:pt idx="12455">2007</cx:pt>
          <cx:pt idx="12456">2007</cx:pt>
          <cx:pt idx="12457">2007</cx:pt>
          <cx:pt idx="12458">2007</cx:pt>
          <cx:pt idx="12459">2007</cx:pt>
          <cx:pt idx="12460">2007</cx:pt>
          <cx:pt idx="12461">2007</cx:pt>
          <cx:pt idx="12462">2007</cx:pt>
          <cx:pt idx="12463">2007</cx:pt>
          <cx:pt idx="12464">2007</cx:pt>
          <cx:pt idx="12465">2007</cx:pt>
          <cx:pt idx="12466">2007</cx:pt>
          <cx:pt idx="12467">2007</cx:pt>
          <cx:pt idx="12468">2007</cx:pt>
          <cx:pt idx="12469">2007</cx:pt>
          <cx:pt idx="12470">2007</cx:pt>
          <cx:pt idx="12471">2007</cx:pt>
          <cx:pt idx="12472">2007</cx:pt>
          <cx:pt idx="12473">2007</cx:pt>
          <cx:pt idx="12474">2007</cx:pt>
          <cx:pt idx="12475">2007</cx:pt>
          <cx:pt idx="12476">2007</cx:pt>
          <cx:pt idx="12477">2007</cx:pt>
          <cx:pt idx="12478">2007</cx:pt>
          <cx:pt idx="12479">2007</cx:pt>
          <cx:pt idx="12480">2007</cx:pt>
          <cx:pt idx="12481">2007</cx:pt>
          <cx:pt idx="12482">2007</cx:pt>
          <cx:pt idx="12483">2007</cx:pt>
          <cx:pt idx="12484">2007</cx:pt>
          <cx:pt idx="12485">2007</cx:pt>
          <cx:pt idx="12486">2007</cx:pt>
          <cx:pt idx="12487">2007</cx:pt>
          <cx:pt idx="12488">2007</cx:pt>
          <cx:pt idx="12489">2007</cx:pt>
          <cx:pt idx="12490">2007</cx:pt>
          <cx:pt idx="12491">2007</cx:pt>
          <cx:pt idx="12492">2007</cx:pt>
          <cx:pt idx="12493">2007</cx:pt>
          <cx:pt idx="12494">2007</cx:pt>
          <cx:pt idx="12495">2007</cx:pt>
          <cx:pt idx="12496">2007</cx:pt>
          <cx:pt idx="12497">2007</cx:pt>
          <cx:pt idx="12498">2007</cx:pt>
          <cx:pt idx="12499">2007</cx:pt>
          <cx:pt idx="12500">2007</cx:pt>
          <cx:pt idx="12501">2007</cx:pt>
          <cx:pt idx="12502">2007</cx:pt>
          <cx:pt idx="12503">2007</cx:pt>
          <cx:pt idx="12504">2007</cx:pt>
          <cx:pt idx="12505">2007</cx:pt>
          <cx:pt idx="12506">2007</cx:pt>
          <cx:pt idx="12507">2007</cx:pt>
          <cx:pt idx="12508">2007</cx:pt>
          <cx:pt idx="12509">2007</cx:pt>
          <cx:pt idx="12510">2007</cx:pt>
          <cx:pt idx="12511">2007</cx:pt>
          <cx:pt idx="12512">2007</cx:pt>
          <cx:pt idx="12513">2007</cx:pt>
          <cx:pt idx="12514">2007</cx:pt>
          <cx:pt idx="12515">2007</cx:pt>
          <cx:pt idx="12516">2007</cx:pt>
          <cx:pt idx="12517">2007</cx:pt>
          <cx:pt idx="12518">2007</cx:pt>
          <cx:pt idx="12519">2007</cx:pt>
          <cx:pt idx="12520">2007</cx:pt>
          <cx:pt idx="12521">2007</cx:pt>
          <cx:pt idx="12522">2007</cx:pt>
          <cx:pt idx="12523">2007</cx:pt>
          <cx:pt idx="12524">2007</cx:pt>
          <cx:pt idx="12525">2007</cx:pt>
          <cx:pt idx="12526">2007</cx:pt>
          <cx:pt idx="12527">2007</cx:pt>
          <cx:pt idx="12528">2007</cx:pt>
          <cx:pt idx="12529">2007</cx:pt>
          <cx:pt idx="12530">2007</cx:pt>
          <cx:pt idx="12531">2007</cx:pt>
          <cx:pt idx="12532">2007</cx:pt>
          <cx:pt idx="12533">2007</cx:pt>
          <cx:pt idx="12534">2007</cx:pt>
          <cx:pt idx="12535">2007</cx:pt>
          <cx:pt idx="12536">2007</cx:pt>
          <cx:pt idx="12537">2007</cx:pt>
          <cx:pt idx="12538">2007</cx:pt>
          <cx:pt idx="12539">2007</cx:pt>
          <cx:pt idx="12540">2007</cx:pt>
          <cx:pt idx="12541">2007</cx:pt>
          <cx:pt idx="12542">2007</cx:pt>
          <cx:pt idx="12543">2007</cx:pt>
          <cx:pt idx="12544">2007</cx:pt>
          <cx:pt idx="12545">2007</cx:pt>
          <cx:pt idx="12546">2007</cx:pt>
          <cx:pt idx="12547">2007</cx:pt>
          <cx:pt idx="12548">2007</cx:pt>
          <cx:pt idx="12549">2007</cx:pt>
          <cx:pt idx="12550">2007</cx:pt>
          <cx:pt idx="12551">2007</cx:pt>
          <cx:pt idx="12552">2007</cx:pt>
          <cx:pt idx="12553">2007</cx:pt>
          <cx:pt idx="12554">2007</cx:pt>
          <cx:pt idx="12555">2007</cx:pt>
          <cx:pt idx="12556">2007</cx:pt>
          <cx:pt idx="12557">2007</cx:pt>
          <cx:pt idx="12558">2007</cx:pt>
          <cx:pt idx="12559">2007</cx:pt>
          <cx:pt idx="12560">2007</cx:pt>
          <cx:pt idx="12561">2007</cx:pt>
          <cx:pt idx="12562">2007</cx:pt>
          <cx:pt idx="12563">2007</cx:pt>
          <cx:pt idx="12564">2007</cx:pt>
          <cx:pt idx="12565">2007</cx:pt>
          <cx:pt idx="12566">2007</cx:pt>
          <cx:pt idx="12567">2007</cx:pt>
          <cx:pt idx="12568">2007</cx:pt>
          <cx:pt idx="12569">2007</cx:pt>
          <cx:pt idx="12570">2007</cx:pt>
          <cx:pt idx="12571">2007</cx:pt>
          <cx:pt idx="12572">2007</cx:pt>
          <cx:pt idx="12573">2007</cx:pt>
          <cx:pt idx="12574">2007</cx:pt>
          <cx:pt idx="12575">2007</cx:pt>
          <cx:pt idx="12576">2007</cx:pt>
          <cx:pt idx="12577">2007</cx:pt>
          <cx:pt idx="12578">2007</cx:pt>
          <cx:pt idx="12579">2007</cx:pt>
          <cx:pt idx="12580">2007</cx:pt>
          <cx:pt idx="12581">2007</cx:pt>
          <cx:pt idx="12582">2007</cx:pt>
          <cx:pt idx="12583">2007</cx:pt>
          <cx:pt idx="12584">2007</cx:pt>
          <cx:pt idx="12585">2007</cx:pt>
          <cx:pt idx="12586">2007</cx:pt>
          <cx:pt idx="12587">2007</cx:pt>
          <cx:pt idx="12588">2007</cx:pt>
          <cx:pt idx="12589">2007</cx:pt>
          <cx:pt idx="12590">2007</cx:pt>
          <cx:pt idx="12591">2007</cx:pt>
          <cx:pt idx="12592">2007</cx:pt>
          <cx:pt idx="12593">2007</cx:pt>
          <cx:pt idx="12594">2007</cx:pt>
          <cx:pt idx="12595">2007</cx:pt>
          <cx:pt idx="12596">2007</cx:pt>
          <cx:pt idx="12597">2007</cx:pt>
          <cx:pt idx="12598">2007</cx:pt>
          <cx:pt idx="12599">2007</cx:pt>
          <cx:pt idx="12600">2007</cx:pt>
          <cx:pt idx="12601">2007</cx:pt>
          <cx:pt idx="12602">2007</cx:pt>
          <cx:pt idx="12603">2007</cx:pt>
          <cx:pt idx="12604">2007</cx:pt>
          <cx:pt idx="12605">2007</cx:pt>
          <cx:pt idx="12606">2007</cx:pt>
          <cx:pt idx="12607">2007</cx:pt>
          <cx:pt idx="12608">2007</cx:pt>
          <cx:pt idx="12609">2007</cx:pt>
          <cx:pt idx="12610">2007</cx:pt>
          <cx:pt idx="12611">2007</cx:pt>
          <cx:pt idx="12612">2007</cx:pt>
          <cx:pt idx="12613">2007</cx:pt>
          <cx:pt idx="12614">2007</cx:pt>
          <cx:pt idx="12615">2007</cx:pt>
          <cx:pt idx="12616">2007</cx:pt>
          <cx:pt idx="12617">2007</cx:pt>
          <cx:pt idx="12618">2007</cx:pt>
          <cx:pt idx="12619">2007</cx:pt>
          <cx:pt idx="12620">2007</cx:pt>
          <cx:pt idx="12621">2007</cx:pt>
          <cx:pt idx="12622">2007</cx:pt>
          <cx:pt idx="12623">2007</cx:pt>
          <cx:pt idx="12624">2007</cx:pt>
          <cx:pt idx="12625">2007</cx:pt>
          <cx:pt idx="12626">2007</cx:pt>
          <cx:pt idx="12627">2007</cx:pt>
          <cx:pt idx="12628">2007</cx:pt>
          <cx:pt idx="12629">2007</cx:pt>
          <cx:pt idx="12630">2007</cx:pt>
          <cx:pt idx="12631">2007</cx:pt>
          <cx:pt idx="12632">2007</cx:pt>
          <cx:pt idx="12633">2007</cx:pt>
          <cx:pt idx="12634">2007</cx:pt>
          <cx:pt idx="12635">2007</cx:pt>
          <cx:pt idx="12636">2007</cx:pt>
          <cx:pt idx="12637">2007</cx:pt>
          <cx:pt idx="12638">2007</cx:pt>
          <cx:pt idx="12639">2007</cx:pt>
          <cx:pt idx="12640">2007</cx:pt>
          <cx:pt idx="12641">2007</cx:pt>
          <cx:pt idx="12642">2007</cx:pt>
          <cx:pt idx="12643">2007</cx:pt>
          <cx:pt idx="12644">2007</cx:pt>
          <cx:pt idx="12645">2007</cx:pt>
          <cx:pt idx="12646">2007</cx:pt>
          <cx:pt idx="12647">2007</cx:pt>
          <cx:pt idx="12648">2007</cx:pt>
          <cx:pt idx="12649">2007</cx:pt>
          <cx:pt idx="12650">2007</cx:pt>
          <cx:pt idx="12651">2007</cx:pt>
          <cx:pt idx="12652">2007</cx:pt>
          <cx:pt idx="12653">2007</cx:pt>
          <cx:pt idx="12654">2007</cx:pt>
          <cx:pt idx="12655">2007</cx:pt>
          <cx:pt idx="12656">2007</cx:pt>
          <cx:pt idx="12657">2007</cx:pt>
          <cx:pt idx="12658">2007</cx:pt>
          <cx:pt idx="12659">2007</cx:pt>
          <cx:pt idx="12660">2007</cx:pt>
          <cx:pt idx="12661">2007</cx:pt>
          <cx:pt idx="12662">2007</cx:pt>
          <cx:pt idx="12663">2007</cx:pt>
          <cx:pt idx="12664">2007</cx:pt>
          <cx:pt idx="12665">2007</cx:pt>
          <cx:pt idx="12666">2007</cx:pt>
          <cx:pt idx="12667">2007</cx:pt>
          <cx:pt idx="12668">2007</cx:pt>
          <cx:pt idx="12669">2007</cx:pt>
          <cx:pt idx="12670">2007</cx:pt>
          <cx:pt idx="12671">2007</cx:pt>
          <cx:pt idx="12672">2007</cx:pt>
          <cx:pt idx="12673">2007</cx:pt>
          <cx:pt idx="12674">2007</cx:pt>
          <cx:pt idx="12675">2007</cx:pt>
          <cx:pt idx="12676">2007</cx:pt>
          <cx:pt idx="12677">2007</cx:pt>
          <cx:pt idx="12678">2007</cx:pt>
          <cx:pt idx="12679">2007</cx:pt>
          <cx:pt idx="12680">2007</cx:pt>
          <cx:pt idx="12681">2007</cx:pt>
          <cx:pt idx="12682">2007</cx:pt>
          <cx:pt idx="12683">2007</cx:pt>
          <cx:pt idx="12684">2007</cx:pt>
          <cx:pt idx="12685">2007</cx:pt>
          <cx:pt idx="12686">2007</cx:pt>
          <cx:pt idx="12687">2007</cx:pt>
          <cx:pt idx="12688">2007</cx:pt>
          <cx:pt idx="12689">2007</cx:pt>
          <cx:pt idx="12690">2007</cx:pt>
          <cx:pt idx="12691">2007</cx:pt>
          <cx:pt idx="12692">2007</cx:pt>
          <cx:pt idx="12693">2007</cx:pt>
          <cx:pt idx="12694">2007</cx:pt>
          <cx:pt idx="12695">2007</cx:pt>
          <cx:pt idx="12696">2007</cx:pt>
          <cx:pt idx="12697">2007</cx:pt>
          <cx:pt idx="12698">2007</cx:pt>
          <cx:pt idx="12699">2007</cx:pt>
          <cx:pt idx="12700">2007</cx:pt>
          <cx:pt idx="12701">2007</cx:pt>
          <cx:pt idx="12702">2007</cx:pt>
          <cx:pt idx="12703">2007</cx:pt>
          <cx:pt idx="12704">2007</cx:pt>
          <cx:pt idx="12705">2007</cx:pt>
          <cx:pt idx="12706">2007</cx:pt>
          <cx:pt idx="12707">2007</cx:pt>
          <cx:pt idx="12708">2007</cx:pt>
          <cx:pt idx="12709">2007</cx:pt>
          <cx:pt idx="12710">2007</cx:pt>
          <cx:pt idx="12711">2007</cx:pt>
          <cx:pt idx="12712">2007</cx:pt>
          <cx:pt idx="12713">2007</cx:pt>
          <cx:pt idx="12714">2007</cx:pt>
          <cx:pt idx="12715">2007</cx:pt>
          <cx:pt idx="12716">2007</cx:pt>
          <cx:pt idx="12717">2007</cx:pt>
          <cx:pt idx="12718">2007</cx:pt>
          <cx:pt idx="12719">2007</cx:pt>
          <cx:pt idx="12720">2007</cx:pt>
          <cx:pt idx="12721">2007</cx:pt>
          <cx:pt idx="12722">2007</cx:pt>
          <cx:pt idx="12723">2007</cx:pt>
          <cx:pt idx="12724">2007</cx:pt>
          <cx:pt idx="12725">2007</cx:pt>
          <cx:pt idx="12726">2007</cx:pt>
          <cx:pt idx="12727">2007</cx:pt>
          <cx:pt idx="12728">2007</cx:pt>
          <cx:pt idx="12729">2007</cx:pt>
          <cx:pt idx="12730">2007</cx:pt>
          <cx:pt idx="12731">2007</cx:pt>
          <cx:pt idx="12732">2007</cx:pt>
          <cx:pt idx="12733">2007</cx:pt>
          <cx:pt idx="12734">2007</cx:pt>
          <cx:pt idx="12735">2007</cx:pt>
          <cx:pt idx="12736">2007</cx:pt>
          <cx:pt idx="12737">2007</cx:pt>
          <cx:pt idx="12738">2007</cx:pt>
          <cx:pt idx="12739">2007</cx:pt>
          <cx:pt idx="12740">2007</cx:pt>
          <cx:pt idx="12741">2007</cx:pt>
          <cx:pt idx="12742">2007</cx:pt>
          <cx:pt idx="12743">2007</cx:pt>
          <cx:pt idx="12744">2007</cx:pt>
          <cx:pt idx="12745">2007</cx:pt>
          <cx:pt idx="12746">2007</cx:pt>
          <cx:pt idx="12747">2007</cx:pt>
          <cx:pt idx="12748">2007</cx:pt>
          <cx:pt idx="12749">2007</cx:pt>
          <cx:pt idx="12750">2007</cx:pt>
          <cx:pt idx="12751">2007</cx:pt>
          <cx:pt idx="12752">2007</cx:pt>
          <cx:pt idx="12753">2007</cx:pt>
          <cx:pt idx="12754">2007</cx:pt>
          <cx:pt idx="12755">2007</cx:pt>
          <cx:pt idx="12756">2007</cx:pt>
          <cx:pt idx="12757">2007</cx:pt>
          <cx:pt idx="12758">2007</cx:pt>
          <cx:pt idx="12759">2007</cx:pt>
          <cx:pt idx="12760">2007</cx:pt>
          <cx:pt idx="12761">2007</cx:pt>
          <cx:pt idx="12762">2007</cx:pt>
          <cx:pt idx="12763">2007</cx:pt>
          <cx:pt idx="12764">2007</cx:pt>
          <cx:pt idx="12765">2007</cx:pt>
          <cx:pt idx="12766">2007</cx:pt>
          <cx:pt idx="12767">2007</cx:pt>
          <cx:pt idx="12768">2007</cx:pt>
          <cx:pt idx="12769">2007</cx:pt>
          <cx:pt idx="12770">2007</cx:pt>
          <cx:pt idx="12771">2007</cx:pt>
          <cx:pt idx="12772">2007</cx:pt>
          <cx:pt idx="12773">2007</cx:pt>
          <cx:pt idx="12774">2007</cx:pt>
          <cx:pt idx="12775">2007</cx:pt>
          <cx:pt idx="12776">2007</cx:pt>
          <cx:pt idx="12777">2007</cx:pt>
          <cx:pt idx="12778">2007</cx:pt>
          <cx:pt idx="12779">2007</cx:pt>
          <cx:pt idx="12780">2007</cx:pt>
          <cx:pt idx="12781">2007</cx:pt>
          <cx:pt idx="12782">2007</cx:pt>
          <cx:pt idx="12783">2007</cx:pt>
          <cx:pt idx="12784">2007</cx:pt>
          <cx:pt idx="12785">2007</cx:pt>
          <cx:pt idx="12786">2007</cx:pt>
          <cx:pt idx="12787">2007</cx:pt>
          <cx:pt idx="12788">2007</cx:pt>
          <cx:pt idx="12789">2007</cx:pt>
          <cx:pt idx="12790">2007</cx:pt>
          <cx:pt idx="12791">2007</cx:pt>
          <cx:pt idx="12792">2007</cx:pt>
          <cx:pt idx="12793">2007</cx:pt>
          <cx:pt idx="12794">2007</cx:pt>
          <cx:pt idx="12795">2007</cx:pt>
          <cx:pt idx="12796">2007</cx:pt>
          <cx:pt idx="12797">2007</cx:pt>
          <cx:pt idx="12798">2007</cx:pt>
          <cx:pt idx="12799">2007</cx:pt>
          <cx:pt idx="12800">2007</cx:pt>
          <cx:pt idx="12801">2007</cx:pt>
          <cx:pt idx="12802">2007</cx:pt>
          <cx:pt idx="12803">2007</cx:pt>
          <cx:pt idx="12804">2007</cx:pt>
          <cx:pt idx="12805">2007</cx:pt>
          <cx:pt idx="12806">2007</cx:pt>
          <cx:pt idx="12807">2007</cx:pt>
          <cx:pt idx="12808">2007</cx:pt>
          <cx:pt idx="12809">2007</cx:pt>
          <cx:pt idx="12810">2007</cx:pt>
          <cx:pt idx="12811">2007</cx:pt>
          <cx:pt idx="12812">2007</cx:pt>
          <cx:pt idx="12813">2007</cx:pt>
          <cx:pt idx="12814">2007</cx:pt>
          <cx:pt idx="12815">2007</cx:pt>
          <cx:pt idx="12816">2007</cx:pt>
          <cx:pt idx="12817">2007</cx:pt>
          <cx:pt idx="12818">2007</cx:pt>
          <cx:pt idx="12819">2007</cx:pt>
          <cx:pt idx="12820">2007</cx:pt>
          <cx:pt idx="12821">2007</cx:pt>
          <cx:pt idx="12822">2007</cx:pt>
          <cx:pt idx="12823">2007</cx:pt>
          <cx:pt idx="12824">2007</cx:pt>
          <cx:pt idx="12825">2007</cx:pt>
          <cx:pt idx="12826">2007</cx:pt>
          <cx:pt idx="12827">2007</cx:pt>
          <cx:pt idx="12828">2007</cx:pt>
          <cx:pt idx="12829">2007</cx:pt>
          <cx:pt idx="12830">2007</cx:pt>
          <cx:pt idx="12831">2007</cx:pt>
          <cx:pt idx="12832">2007</cx:pt>
          <cx:pt idx="12833">2007</cx:pt>
          <cx:pt idx="12834">2007</cx:pt>
          <cx:pt idx="12835">2007</cx:pt>
          <cx:pt idx="12836">2007</cx:pt>
          <cx:pt idx="12837">2007</cx:pt>
          <cx:pt idx="12838">2007</cx:pt>
          <cx:pt idx="12839">2007</cx:pt>
          <cx:pt idx="12840">2007</cx:pt>
          <cx:pt idx="12841">2007</cx:pt>
          <cx:pt idx="12842">2007</cx:pt>
          <cx:pt idx="12843">2007</cx:pt>
          <cx:pt idx="12844">2007</cx:pt>
          <cx:pt idx="12845">2007</cx:pt>
          <cx:pt idx="12846">2007</cx:pt>
          <cx:pt idx="12847">2007</cx:pt>
          <cx:pt idx="12848">2007</cx:pt>
          <cx:pt idx="12849">2007</cx:pt>
          <cx:pt idx="12850">2007</cx:pt>
          <cx:pt idx="12851">2007</cx:pt>
          <cx:pt idx="12852">2007</cx:pt>
          <cx:pt idx="12853">2007</cx:pt>
          <cx:pt idx="12854">2007</cx:pt>
          <cx:pt idx="12855">2007</cx:pt>
          <cx:pt idx="12856">2007</cx:pt>
          <cx:pt idx="12857">2007</cx:pt>
          <cx:pt idx="12858">2007</cx:pt>
          <cx:pt idx="12859">2007</cx:pt>
          <cx:pt idx="12860">2007</cx:pt>
          <cx:pt idx="12861">2007</cx:pt>
          <cx:pt idx="12862">2007</cx:pt>
          <cx:pt idx="12863">2007</cx:pt>
          <cx:pt idx="12864">2007</cx:pt>
          <cx:pt idx="12865">2007</cx:pt>
          <cx:pt idx="12866">2007</cx:pt>
          <cx:pt idx="12867">2007</cx:pt>
          <cx:pt idx="12868">2007</cx:pt>
          <cx:pt idx="12869">2007</cx:pt>
          <cx:pt idx="12870">2007</cx:pt>
          <cx:pt idx="12871">2007</cx:pt>
          <cx:pt idx="12872">2007</cx:pt>
          <cx:pt idx="12873">2007</cx:pt>
          <cx:pt idx="12874">2007</cx:pt>
          <cx:pt idx="12875">2007</cx:pt>
          <cx:pt idx="12876">2007</cx:pt>
          <cx:pt idx="12877">2007</cx:pt>
          <cx:pt idx="12878">2007</cx:pt>
          <cx:pt idx="12879">2007</cx:pt>
          <cx:pt idx="12880">2007</cx:pt>
          <cx:pt idx="12881">2007</cx:pt>
          <cx:pt idx="12882">2007</cx:pt>
          <cx:pt idx="12883">2007</cx:pt>
          <cx:pt idx="12884">2007</cx:pt>
          <cx:pt idx="12885">2007</cx:pt>
          <cx:pt idx="12886">2007</cx:pt>
          <cx:pt idx="12887">2007</cx:pt>
          <cx:pt idx="12888">2007</cx:pt>
          <cx:pt idx="12889">2007</cx:pt>
          <cx:pt idx="12890">2007</cx:pt>
          <cx:pt idx="12891">2007</cx:pt>
          <cx:pt idx="12892">2007</cx:pt>
          <cx:pt idx="12893">2007</cx:pt>
          <cx:pt idx="12894">2007</cx:pt>
          <cx:pt idx="12895">2007</cx:pt>
          <cx:pt idx="12896">2007</cx:pt>
          <cx:pt idx="12897">2007</cx:pt>
          <cx:pt idx="12898">2007</cx:pt>
          <cx:pt idx="12899">2007</cx:pt>
          <cx:pt idx="12900">2007</cx:pt>
          <cx:pt idx="12901">2007</cx:pt>
          <cx:pt idx="12902">2007</cx:pt>
          <cx:pt idx="12903">2007</cx:pt>
          <cx:pt idx="12904">2007</cx:pt>
          <cx:pt idx="12905">2007</cx:pt>
          <cx:pt idx="12906">2007</cx:pt>
          <cx:pt idx="12907">2007</cx:pt>
          <cx:pt idx="12908">2007</cx:pt>
          <cx:pt idx="12909">2007</cx:pt>
          <cx:pt idx="12910">2007</cx:pt>
          <cx:pt idx="12911">2007</cx:pt>
          <cx:pt idx="12912">2007</cx:pt>
          <cx:pt idx="12913">2007</cx:pt>
          <cx:pt idx="12914">2007</cx:pt>
          <cx:pt idx="12915">2007</cx:pt>
          <cx:pt idx="12916">2007</cx:pt>
          <cx:pt idx="12917">2007</cx:pt>
          <cx:pt idx="12918">2007</cx:pt>
          <cx:pt idx="12919">2007</cx:pt>
          <cx:pt idx="12920">2007</cx:pt>
          <cx:pt idx="12921">2007</cx:pt>
          <cx:pt idx="12922">2007</cx:pt>
          <cx:pt idx="12923">2007</cx:pt>
          <cx:pt idx="12924">2007</cx:pt>
          <cx:pt idx="12925">2007</cx:pt>
          <cx:pt idx="12926">2007</cx:pt>
          <cx:pt idx="12927">2007</cx:pt>
          <cx:pt idx="12928">2007</cx:pt>
          <cx:pt idx="12929">2007</cx:pt>
          <cx:pt idx="12930">2007</cx:pt>
          <cx:pt idx="12931">2007</cx:pt>
          <cx:pt idx="12932">2007</cx:pt>
          <cx:pt idx="12933">2007</cx:pt>
          <cx:pt idx="12934">2007</cx:pt>
          <cx:pt idx="12935">2007</cx:pt>
          <cx:pt idx="12936">2007</cx:pt>
          <cx:pt idx="12937">2007</cx:pt>
          <cx:pt idx="12938">2007</cx:pt>
          <cx:pt idx="12939">2007</cx:pt>
          <cx:pt idx="12940">2007</cx:pt>
          <cx:pt idx="12941">2007</cx:pt>
          <cx:pt idx="12942">2007</cx:pt>
          <cx:pt idx="12943">2007</cx:pt>
          <cx:pt idx="12944">2007</cx:pt>
          <cx:pt idx="12945">2007</cx:pt>
          <cx:pt idx="12946">2007</cx:pt>
          <cx:pt idx="12947">2007</cx:pt>
          <cx:pt idx="12948">2007</cx:pt>
          <cx:pt idx="12949">2007</cx:pt>
          <cx:pt idx="12950">2007</cx:pt>
          <cx:pt idx="12951">2007</cx:pt>
          <cx:pt idx="12952">2007</cx:pt>
          <cx:pt idx="12953">2007</cx:pt>
          <cx:pt idx="12954">2007</cx:pt>
          <cx:pt idx="12955">2007</cx:pt>
          <cx:pt idx="12956">2007</cx:pt>
          <cx:pt idx="12957">2007</cx:pt>
          <cx:pt idx="12958">2007</cx:pt>
          <cx:pt idx="12959">2007</cx:pt>
          <cx:pt idx="12960">2007</cx:pt>
          <cx:pt idx="12961">2007</cx:pt>
          <cx:pt idx="12962">2007</cx:pt>
          <cx:pt idx="12963">2007</cx:pt>
          <cx:pt idx="12964">2007</cx:pt>
          <cx:pt idx="12965">2007</cx:pt>
          <cx:pt idx="12966">2007</cx:pt>
          <cx:pt idx="12967">2007</cx:pt>
          <cx:pt idx="12968">2007</cx:pt>
          <cx:pt idx="12969">2007</cx:pt>
          <cx:pt idx="12970">2007</cx:pt>
          <cx:pt idx="12971">2007</cx:pt>
          <cx:pt idx="12972">2007</cx:pt>
          <cx:pt idx="12973">2007</cx:pt>
          <cx:pt idx="12974">2007</cx:pt>
          <cx:pt idx="12975">2007</cx:pt>
          <cx:pt idx="12976">2007</cx:pt>
          <cx:pt idx="12977">2007</cx:pt>
          <cx:pt idx="12978">2007</cx:pt>
          <cx:pt idx="12979">2007</cx:pt>
          <cx:pt idx="12980">2007</cx:pt>
          <cx:pt idx="12981">2007</cx:pt>
          <cx:pt idx="12982">2007</cx:pt>
          <cx:pt idx="12983">2007</cx:pt>
          <cx:pt idx="12984">2007</cx:pt>
          <cx:pt idx="12985">2007</cx:pt>
          <cx:pt idx="12986">2007</cx:pt>
          <cx:pt idx="12987">2007</cx:pt>
          <cx:pt idx="12988">2007</cx:pt>
          <cx:pt idx="12989">2007</cx:pt>
          <cx:pt idx="12990">2007</cx:pt>
          <cx:pt idx="12991">2007</cx:pt>
          <cx:pt idx="12992">2007</cx:pt>
          <cx:pt idx="12993">2007</cx:pt>
          <cx:pt idx="12994">2007</cx:pt>
          <cx:pt idx="12995">2007</cx:pt>
          <cx:pt idx="12996">2007</cx:pt>
          <cx:pt idx="12997">2007</cx:pt>
          <cx:pt idx="12998">2007</cx:pt>
          <cx:pt idx="12999">2007</cx:pt>
          <cx:pt idx="13000">2007</cx:pt>
          <cx:pt idx="13001">2007</cx:pt>
          <cx:pt idx="13002">2007</cx:pt>
          <cx:pt idx="13003">2007</cx:pt>
          <cx:pt idx="13004">2007</cx:pt>
          <cx:pt idx="13005">2007</cx:pt>
          <cx:pt idx="13006">2007</cx:pt>
          <cx:pt idx="13007">2007</cx:pt>
          <cx:pt idx="13008">2007</cx:pt>
          <cx:pt idx="13009">2007</cx:pt>
          <cx:pt idx="13010">2007</cx:pt>
          <cx:pt idx="13011">2007</cx:pt>
          <cx:pt idx="13012">2007</cx:pt>
          <cx:pt idx="13013">2007</cx:pt>
          <cx:pt idx="13014">2007</cx:pt>
          <cx:pt idx="13015">2007</cx:pt>
          <cx:pt idx="13016">2007</cx:pt>
          <cx:pt idx="13017">2007</cx:pt>
          <cx:pt idx="13018">2007</cx:pt>
          <cx:pt idx="13019">2007</cx:pt>
          <cx:pt idx="13020">2007</cx:pt>
          <cx:pt idx="13021">2007</cx:pt>
          <cx:pt idx="13022">2007</cx:pt>
          <cx:pt idx="13023">2007</cx:pt>
          <cx:pt idx="13024">2007</cx:pt>
          <cx:pt idx="13025">2007</cx:pt>
          <cx:pt idx="13026">2007</cx:pt>
          <cx:pt idx="13027">2007</cx:pt>
          <cx:pt idx="13028">2007</cx:pt>
          <cx:pt idx="13029">2007</cx:pt>
          <cx:pt idx="13030">2007</cx:pt>
          <cx:pt idx="13031">2007</cx:pt>
          <cx:pt idx="13032">2007</cx:pt>
          <cx:pt idx="13033">2007</cx:pt>
          <cx:pt idx="13034">2007</cx:pt>
          <cx:pt idx="13035">2007</cx:pt>
          <cx:pt idx="13036">2007</cx:pt>
          <cx:pt idx="13037">2007</cx:pt>
          <cx:pt idx="13038">2007</cx:pt>
          <cx:pt idx="13039">2007</cx:pt>
          <cx:pt idx="13040">2007</cx:pt>
          <cx:pt idx="13041">2007</cx:pt>
          <cx:pt idx="13042">2007</cx:pt>
          <cx:pt idx="13043">2007</cx:pt>
          <cx:pt idx="13044">2007</cx:pt>
          <cx:pt idx="13045">2007</cx:pt>
          <cx:pt idx="13046">2007</cx:pt>
          <cx:pt idx="13047">2007</cx:pt>
          <cx:pt idx="13048">2007</cx:pt>
          <cx:pt idx="13049">2007</cx:pt>
          <cx:pt idx="13050">2007</cx:pt>
          <cx:pt idx="13051">2007</cx:pt>
          <cx:pt idx="13052">2007</cx:pt>
          <cx:pt idx="13053">2007</cx:pt>
          <cx:pt idx="13054">2007</cx:pt>
          <cx:pt idx="13055">2007</cx:pt>
          <cx:pt idx="13056">2007</cx:pt>
          <cx:pt idx="13057">2007</cx:pt>
          <cx:pt idx="13058">2007</cx:pt>
          <cx:pt idx="13059">2007</cx:pt>
          <cx:pt idx="13060">2007</cx:pt>
          <cx:pt idx="13061">2007</cx:pt>
          <cx:pt idx="13062">2007</cx:pt>
          <cx:pt idx="13063">2007</cx:pt>
          <cx:pt idx="13064">2007</cx:pt>
          <cx:pt idx="13065">2007</cx:pt>
          <cx:pt idx="13066">2007</cx:pt>
          <cx:pt idx="13067">2007</cx:pt>
          <cx:pt idx="13068">2007</cx:pt>
          <cx:pt idx="13069">2007</cx:pt>
          <cx:pt idx="13070">2007</cx:pt>
          <cx:pt idx="13071">2007</cx:pt>
          <cx:pt idx="13072">2007</cx:pt>
          <cx:pt idx="13073">2007</cx:pt>
          <cx:pt idx="13074">2007</cx:pt>
          <cx:pt idx="13075">2007</cx:pt>
          <cx:pt idx="13076">2007</cx:pt>
          <cx:pt idx="13077">2007</cx:pt>
          <cx:pt idx="13078">2007</cx:pt>
          <cx:pt idx="13079">2007</cx:pt>
          <cx:pt idx="13080">2007</cx:pt>
          <cx:pt idx="13081">2007</cx:pt>
          <cx:pt idx="13082">2007</cx:pt>
          <cx:pt idx="13083">2007</cx:pt>
          <cx:pt idx="13084">2007</cx:pt>
          <cx:pt idx="13085">2007</cx:pt>
          <cx:pt idx="13086">2007</cx:pt>
          <cx:pt idx="13087">2007</cx:pt>
          <cx:pt idx="13088">2007</cx:pt>
          <cx:pt idx="13089">2007</cx:pt>
          <cx:pt idx="13090">2007</cx:pt>
          <cx:pt idx="13091">2007</cx:pt>
          <cx:pt idx="13092">2007</cx:pt>
          <cx:pt idx="13093">2007</cx:pt>
          <cx:pt idx="13094">2007</cx:pt>
          <cx:pt idx="13095">2007</cx:pt>
          <cx:pt idx="13096">2007</cx:pt>
          <cx:pt idx="13097">2007</cx:pt>
          <cx:pt idx="13098">2007</cx:pt>
          <cx:pt idx="13099">2007</cx:pt>
          <cx:pt idx="13100">2007</cx:pt>
          <cx:pt idx="13101">2007</cx:pt>
          <cx:pt idx="13102">2007</cx:pt>
          <cx:pt idx="13103">2007</cx:pt>
          <cx:pt idx="13104">2007</cx:pt>
          <cx:pt idx="13105">2007</cx:pt>
          <cx:pt idx="13106">2007</cx:pt>
          <cx:pt idx="13107">2007</cx:pt>
          <cx:pt idx="13108">2007</cx:pt>
          <cx:pt idx="13109">2007</cx:pt>
          <cx:pt idx="13110">2007</cx:pt>
          <cx:pt idx="13111">2007</cx:pt>
          <cx:pt idx="13112">2007</cx:pt>
          <cx:pt idx="13113">2007</cx:pt>
          <cx:pt idx="13114">2007</cx:pt>
          <cx:pt idx="13115">2007</cx:pt>
          <cx:pt idx="13116">2007</cx:pt>
          <cx:pt idx="13117">2007</cx:pt>
          <cx:pt idx="13118">2007</cx:pt>
          <cx:pt idx="13119">2007</cx:pt>
          <cx:pt idx="13120">2007</cx:pt>
          <cx:pt idx="13121">2007</cx:pt>
          <cx:pt idx="13122">2007</cx:pt>
          <cx:pt idx="13123">2007</cx:pt>
          <cx:pt idx="13124">2007</cx:pt>
          <cx:pt idx="13125">2007</cx:pt>
          <cx:pt idx="13126">2007</cx:pt>
          <cx:pt idx="13127">2007</cx:pt>
          <cx:pt idx="13128">2007</cx:pt>
          <cx:pt idx="13129">2007</cx:pt>
          <cx:pt idx="13130">2007</cx:pt>
          <cx:pt idx="13131">2007</cx:pt>
          <cx:pt idx="13132">2007</cx:pt>
          <cx:pt idx="13133">2007</cx:pt>
          <cx:pt idx="13134">2007</cx:pt>
          <cx:pt idx="13135">2007</cx:pt>
          <cx:pt idx="13136">2007</cx:pt>
          <cx:pt idx="13137">2007</cx:pt>
          <cx:pt idx="13138">2007</cx:pt>
          <cx:pt idx="13139">2007</cx:pt>
          <cx:pt idx="13140">2007</cx:pt>
          <cx:pt idx="13141">2007</cx:pt>
          <cx:pt idx="13142">2007</cx:pt>
          <cx:pt idx="13143">2007</cx:pt>
          <cx:pt idx="13144">2007</cx:pt>
          <cx:pt idx="13145">2007</cx:pt>
          <cx:pt idx="13146">2007</cx:pt>
          <cx:pt idx="13147">2007</cx:pt>
          <cx:pt idx="13148">2007</cx:pt>
          <cx:pt idx="13149">2007</cx:pt>
          <cx:pt idx="13150">2007</cx:pt>
          <cx:pt idx="13151">2007</cx:pt>
          <cx:pt idx="13152">2007</cx:pt>
          <cx:pt idx="13153">2007</cx:pt>
          <cx:pt idx="13154">2007</cx:pt>
          <cx:pt idx="13155">2007</cx:pt>
          <cx:pt idx="13156">2007</cx:pt>
          <cx:pt idx="13157">2007</cx:pt>
          <cx:pt idx="13158">2007</cx:pt>
          <cx:pt idx="13159">2007</cx:pt>
          <cx:pt idx="13160">2007</cx:pt>
          <cx:pt idx="13161">2007</cx:pt>
          <cx:pt idx="13162">2007</cx:pt>
          <cx:pt idx="13163">2007</cx:pt>
          <cx:pt idx="13164">2007</cx:pt>
          <cx:pt idx="13165">2007</cx:pt>
          <cx:pt idx="13166">2007</cx:pt>
          <cx:pt idx="13167">2007</cx:pt>
          <cx:pt idx="13168">2007</cx:pt>
          <cx:pt idx="13169">2007</cx:pt>
          <cx:pt idx="13170">2007</cx:pt>
          <cx:pt idx="13171">2007</cx:pt>
          <cx:pt idx="13172">2007</cx:pt>
          <cx:pt idx="13173">2007</cx:pt>
          <cx:pt idx="13174">2007</cx:pt>
          <cx:pt idx="13175">2007</cx:pt>
          <cx:pt idx="13176">2007</cx:pt>
          <cx:pt idx="13177">2007</cx:pt>
          <cx:pt idx="13178">2007</cx:pt>
          <cx:pt idx="13179">2007</cx:pt>
          <cx:pt idx="13180">2007</cx:pt>
          <cx:pt idx="13181">2007</cx:pt>
          <cx:pt idx="13182">2007</cx:pt>
          <cx:pt idx="13183">2007</cx:pt>
          <cx:pt idx="13184">2007</cx:pt>
          <cx:pt idx="13185">2007</cx:pt>
          <cx:pt idx="13186">2007</cx:pt>
          <cx:pt idx="13187">2007</cx:pt>
          <cx:pt idx="13188">2007</cx:pt>
          <cx:pt idx="13189">2007</cx:pt>
          <cx:pt idx="13190">2007</cx:pt>
          <cx:pt idx="13191">2007</cx:pt>
          <cx:pt idx="13192">2007</cx:pt>
          <cx:pt idx="13193">2007</cx:pt>
          <cx:pt idx="13194">2007</cx:pt>
          <cx:pt idx="13195">2007</cx:pt>
          <cx:pt idx="13196">2007</cx:pt>
          <cx:pt idx="13197">2007</cx:pt>
          <cx:pt idx="13198">2007</cx:pt>
          <cx:pt idx="13199">2007</cx:pt>
          <cx:pt idx="13200">2007</cx:pt>
          <cx:pt idx="13201">2007</cx:pt>
          <cx:pt idx="13202">2007</cx:pt>
          <cx:pt idx="13203">2007</cx:pt>
          <cx:pt idx="13204">2007</cx:pt>
          <cx:pt idx="13205">2007</cx:pt>
          <cx:pt idx="13206">2007</cx:pt>
          <cx:pt idx="13207">2007</cx:pt>
          <cx:pt idx="13208">2007</cx:pt>
          <cx:pt idx="13209">2007</cx:pt>
          <cx:pt idx="13210">2007</cx:pt>
          <cx:pt idx="13211">2007</cx:pt>
          <cx:pt idx="13212">2007</cx:pt>
          <cx:pt idx="13213">2007</cx:pt>
          <cx:pt idx="13214">2007</cx:pt>
          <cx:pt idx="13215">2007</cx:pt>
          <cx:pt idx="13216">2007</cx:pt>
          <cx:pt idx="13217">2007</cx:pt>
          <cx:pt idx="13218">2007</cx:pt>
          <cx:pt idx="13219">2007</cx:pt>
          <cx:pt idx="13220">2007</cx:pt>
          <cx:pt idx="13221">2007</cx:pt>
          <cx:pt idx="13222">2007</cx:pt>
          <cx:pt idx="13223">2007</cx:pt>
          <cx:pt idx="13224">2007</cx:pt>
          <cx:pt idx="13225">2007</cx:pt>
          <cx:pt idx="13226">2007</cx:pt>
          <cx:pt idx="13227">2007</cx:pt>
          <cx:pt idx="13228">2007</cx:pt>
          <cx:pt idx="13229">2007</cx:pt>
          <cx:pt idx="13230">2007</cx:pt>
          <cx:pt idx="13231">2007</cx:pt>
          <cx:pt idx="13232">2007</cx:pt>
          <cx:pt idx="13233">2007</cx:pt>
          <cx:pt idx="13234">2007</cx:pt>
          <cx:pt idx="13235">2007</cx:pt>
          <cx:pt idx="13236">2007</cx:pt>
          <cx:pt idx="13237">2007</cx:pt>
          <cx:pt idx="13238">2007</cx:pt>
          <cx:pt idx="13239">2007</cx:pt>
          <cx:pt idx="13240">2007</cx:pt>
          <cx:pt idx="13241">2007</cx:pt>
          <cx:pt idx="13242">2007</cx:pt>
          <cx:pt idx="13243">2007</cx:pt>
          <cx:pt idx="13244">2007</cx:pt>
          <cx:pt idx="13245">2007</cx:pt>
          <cx:pt idx="13246">2007</cx:pt>
          <cx:pt idx="13247">2007</cx:pt>
          <cx:pt idx="13248">2007</cx:pt>
          <cx:pt idx="13249">2007</cx:pt>
          <cx:pt idx="13250">2007</cx:pt>
          <cx:pt idx="13251">2007</cx:pt>
          <cx:pt idx="13252">2007</cx:pt>
          <cx:pt idx="13253">2007</cx:pt>
          <cx:pt idx="13254">2007</cx:pt>
          <cx:pt idx="13255">2007</cx:pt>
          <cx:pt idx="13256">2007</cx:pt>
          <cx:pt idx="13257">2007</cx:pt>
          <cx:pt idx="13258">2007</cx:pt>
          <cx:pt idx="13259">2007</cx:pt>
          <cx:pt idx="13260">2007</cx:pt>
          <cx:pt idx="13261">2007</cx:pt>
          <cx:pt idx="13262">2007</cx:pt>
          <cx:pt idx="13263">2007</cx:pt>
          <cx:pt idx="13264">2007</cx:pt>
          <cx:pt idx="13265">2007</cx:pt>
          <cx:pt idx="13266">2007</cx:pt>
          <cx:pt idx="13267">2007</cx:pt>
          <cx:pt idx="13268">2007</cx:pt>
          <cx:pt idx="13269">2007</cx:pt>
          <cx:pt idx="13270">2007</cx:pt>
          <cx:pt idx="13271">2007</cx:pt>
          <cx:pt idx="13272">2007</cx:pt>
          <cx:pt idx="13273">2007</cx:pt>
          <cx:pt idx="13274">2007</cx:pt>
          <cx:pt idx="13275">2007</cx:pt>
          <cx:pt idx="13276">2007</cx:pt>
          <cx:pt idx="13277">2007</cx:pt>
          <cx:pt idx="13278">2007</cx:pt>
          <cx:pt idx="13279">2007</cx:pt>
          <cx:pt idx="13280">2007</cx:pt>
          <cx:pt idx="13281">2007</cx:pt>
          <cx:pt idx="13282">2007</cx:pt>
          <cx:pt idx="13283">2007</cx:pt>
          <cx:pt idx="13284">2007</cx:pt>
          <cx:pt idx="13285">2007</cx:pt>
          <cx:pt idx="13286">2007</cx:pt>
          <cx:pt idx="13287">2007</cx:pt>
          <cx:pt idx="13288">2007</cx:pt>
          <cx:pt idx="13289">2007</cx:pt>
          <cx:pt idx="13290">2007</cx:pt>
          <cx:pt idx="13291">2007</cx:pt>
          <cx:pt idx="13292">2007</cx:pt>
          <cx:pt idx="13293">2007</cx:pt>
          <cx:pt idx="13294">2007</cx:pt>
          <cx:pt idx="13295">2007</cx:pt>
          <cx:pt idx="13296">2007</cx:pt>
          <cx:pt idx="13297">2007</cx:pt>
          <cx:pt idx="13298">2007</cx:pt>
          <cx:pt idx="13299">2007</cx:pt>
          <cx:pt idx="13300">2007</cx:pt>
          <cx:pt idx="13301">2007</cx:pt>
          <cx:pt idx="13302">2007</cx:pt>
          <cx:pt idx="13303">2007</cx:pt>
          <cx:pt idx="13304">2007</cx:pt>
          <cx:pt idx="13305">2007</cx:pt>
          <cx:pt idx="13306">2007</cx:pt>
          <cx:pt idx="13307">2007</cx:pt>
          <cx:pt idx="13308">2007</cx:pt>
          <cx:pt idx="13309">2007</cx:pt>
          <cx:pt idx="13310">2007</cx:pt>
          <cx:pt idx="13311">2007</cx:pt>
          <cx:pt idx="13312">2007</cx:pt>
          <cx:pt idx="13313">2007</cx:pt>
          <cx:pt idx="13314">2007</cx:pt>
          <cx:pt idx="13315">2007</cx:pt>
          <cx:pt idx="13316">2007</cx:pt>
          <cx:pt idx="13317">2007</cx:pt>
          <cx:pt idx="13318">2007</cx:pt>
          <cx:pt idx="13319">2007</cx:pt>
          <cx:pt idx="13320">2007</cx:pt>
          <cx:pt idx="13321">2007</cx:pt>
          <cx:pt idx="13322">2007</cx:pt>
          <cx:pt idx="13323">2007</cx:pt>
          <cx:pt idx="13324">2007</cx:pt>
          <cx:pt idx="13325">2007</cx:pt>
          <cx:pt idx="13326">2007</cx:pt>
          <cx:pt idx="13327">2007</cx:pt>
          <cx:pt idx="13328">2007</cx:pt>
          <cx:pt idx="13329">2007</cx:pt>
          <cx:pt idx="13330">2007</cx:pt>
          <cx:pt idx="13331">2007</cx:pt>
          <cx:pt idx="13332">2007</cx:pt>
          <cx:pt idx="13333">2007</cx:pt>
          <cx:pt idx="13334">2007</cx:pt>
          <cx:pt idx="13335">2007</cx:pt>
          <cx:pt idx="13336">2007</cx:pt>
          <cx:pt idx="13337">2007</cx:pt>
          <cx:pt idx="13338">2007</cx:pt>
          <cx:pt idx="13339">2007</cx:pt>
          <cx:pt idx="13340">2007</cx:pt>
          <cx:pt idx="13341">2007</cx:pt>
          <cx:pt idx="13342">2007</cx:pt>
          <cx:pt idx="13343">2007</cx:pt>
          <cx:pt idx="13344">2007</cx:pt>
          <cx:pt idx="13345">2007</cx:pt>
          <cx:pt idx="13346">2007</cx:pt>
          <cx:pt idx="13347">2007</cx:pt>
          <cx:pt idx="13348">2007</cx:pt>
          <cx:pt idx="13349">2007</cx:pt>
          <cx:pt idx="13350">2007</cx:pt>
          <cx:pt idx="13351">2007</cx:pt>
          <cx:pt idx="13352">2007</cx:pt>
          <cx:pt idx="13353">2007</cx:pt>
          <cx:pt idx="13354">2007</cx:pt>
          <cx:pt idx="13355">2007</cx:pt>
          <cx:pt idx="13356">2007</cx:pt>
          <cx:pt idx="13357">2007</cx:pt>
          <cx:pt idx="13358">2007</cx:pt>
          <cx:pt idx="13359">2007</cx:pt>
          <cx:pt idx="13360">2007</cx:pt>
          <cx:pt idx="13361">2007</cx:pt>
          <cx:pt idx="13362">2007</cx:pt>
          <cx:pt idx="13363">2007</cx:pt>
          <cx:pt idx="13364">2007</cx:pt>
          <cx:pt idx="13365">2007</cx:pt>
          <cx:pt idx="13366">2007</cx:pt>
          <cx:pt idx="13367">2007</cx:pt>
          <cx:pt idx="13368">2007</cx:pt>
          <cx:pt idx="13369">2007</cx:pt>
          <cx:pt idx="13370">2007</cx:pt>
          <cx:pt idx="13371">2007</cx:pt>
          <cx:pt idx="13372">2007</cx:pt>
          <cx:pt idx="13373">2007</cx:pt>
          <cx:pt idx="13374">2007</cx:pt>
          <cx:pt idx="13375">2007</cx:pt>
          <cx:pt idx="13376">2007</cx:pt>
          <cx:pt idx="13377">2007</cx:pt>
          <cx:pt idx="13378">2007</cx:pt>
          <cx:pt idx="13379">2007</cx:pt>
          <cx:pt idx="13380">2007</cx:pt>
          <cx:pt idx="13381">2007</cx:pt>
          <cx:pt idx="13382">2007</cx:pt>
          <cx:pt idx="13383">2007</cx:pt>
          <cx:pt idx="13384">2007</cx:pt>
          <cx:pt idx="13385">2007</cx:pt>
          <cx:pt idx="13386">2007</cx:pt>
          <cx:pt idx="13387">2007</cx:pt>
          <cx:pt idx="13388">2007</cx:pt>
          <cx:pt idx="13389">2007</cx:pt>
          <cx:pt idx="13390">2007</cx:pt>
          <cx:pt idx="13391">2007</cx:pt>
          <cx:pt idx="13392">2007</cx:pt>
          <cx:pt idx="13393">2007</cx:pt>
          <cx:pt idx="13394">2007</cx:pt>
          <cx:pt idx="13395">2007</cx:pt>
          <cx:pt idx="13396">2007</cx:pt>
          <cx:pt idx="13397">2007</cx:pt>
          <cx:pt idx="13398">2007</cx:pt>
          <cx:pt idx="13399">2007</cx:pt>
          <cx:pt idx="13400">2007</cx:pt>
          <cx:pt idx="13401">2007</cx:pt>
          <cx:pt idx="13402">2007</cx:pt>
          <cx:pt idx="13403">2007</cx:pt>
          <cx:pt idx="13404">2007</cx:pt>
          <cx:pt idx="13405">2007</cx:pt>
          <cx:pt idx="13406">2007</cx:pt>
          <cx:pt idx="13407">2007</cx:pt>
          <cx:pt idx="13408">2007</cx:pt>
          <cx:pt idx="13409">2007</cx:pt>
          <cx:pt idx="13410">2007</cx:pt>
          <cx:pt idx="13411">2007</cx:pt>
          <cx:pt idx="13412">2007</cx:pt>
          <cx:pt idx="13413">2007</cx:pt>
          <cx:pt idx="13414">2007</cx:pt>
          <cx:pt idx="13415">2007</cx:pt>
          <cx:pt idx="13416">2007</cx:pt>
          <cx:pt idx="13417">2007</cx:pt>
          <cx:pt idx="13418">2007</cx:pt>
          <cx:pt idx="13419">2007</cx:pt>
          <cx:pt idx="13420">2007</cx:pt>
          <cx:pt idx="13421">2007</cx:pt>
          <cx:pt idx="13422">2007</cx:pt>
          <cx:pt idx="13423">2007</cx:pt>
          <cx:pt idx="13424">2007</cx:pt>
          <cx:pt idx="13425">2007</cx:pt>
          <cx:pt idx="13426">2007</cx:pt>
          <cx:pt idx="13427">2007</cx:pt>
          <cx:pt idx="13428">2007</cx:pt>
          <cx:pt idx="13429">2007</cx:pt>
          <cx:pt idx="13430">2007</cx:pt>
          <cx:pt idx="13431">2007</cx:pt>
          <cx:pt idx="13432">2007</cx:pt>
          <cx:pt idx="13433">2007</cx:pt>
          <cx:pt idx="13434">2007</cx:pt>
          <cx:pt idx="13435">2007</cx:pt>
          <cx:pt idx="13436">2007</cx:pt>
          <cx:pt idx="13437">2007</cx:pt>
          <cx:pt idx="13438">2007</cx:pt>
          <cx:pt idx="13439">2007</cx:pt>
          <cx:pt idx="13440">2007</cx:pt>
          <cx:pt idx="13441">2007</cx:pt>
          <cx:pt idx="13442">2007</cx:pt>
          <cx:pt idx="13443">2007</cx:pt>
          <cx:pt idx="13444">2007</cx:pt>
          <cx:pt idx="13445">2007</cx:pt>
          <cx:pt idx="13446">2007</cx:pt>
          <cx:pt idx="13447">2007</cx:pt>
          <cx:pt idx="13448">2007</cx:pt>
          <cx:pt idx="13449">2007</cx:pt>
          <cx:pt idx="13450">2007</cx:pt>
          <cx:pt idx="13451">2007</cx:pt>
          <cx:pt idx="13452">2007</cx:pt>
          <cx:pt idx="13453">2007</cx:pt>
          <cx:pt idx="13454">2007</cx:pt>
          <cx:pt idx="13455">2007</cx:pt>
          <cx:pt idx="13456">2007</cx:pt>
          <cx:pt idx="13457">2007</cx:pt>
          <cx:pt idx="13458">2007</cx:pt>
          <cx:pt idx="13459">2007</cx:pt>
          <cx:pt idx="13460">2007</cx:pt>
          <cx:pt idx="13461">2007</cx:pt>
          <cx:pt idx="13462">2007</cx:pt>
          <cx:pt idx="13463">2007</cx:pt>
          <cx:pt idx="13464">2007</cx:pt>
          <cx:pt idx="13465">2007</cx:pt>
          <cx:pt idx="13466">2007</cx:pt>
          <cx:pt idx="13467">2007</cx:pt>
          <cx:pt idx="13468">2007</cx:pt>
          <cx:pt idx="13469">2007</cx:pt>
          <cx:pt idx="13470">2007</cx:pt>
          <cx:pt idx="13471">2007</cx:pt>
          <cx:pt idx="13472">2007</cx:pt>
          <cx:pt idx="13473">2007</cx:pt>
          <cx:pt idx="13474">2007</cx:pt>
          <cx:pt idx="13475">2007</cx:pt>
          <cx:pt idx="13476">2007</cx:pt>
          <cx:pt idx="13477">2007</cx:pt>
          <cx:pt idx="13478">2007</cx:pt>
          <cx:pt idx="13479">2007</cx:pt>
          <cx:pt idx="13480">2007</cx:pt>
          <cx:pt idx="13481">2007</cx:pt>
          <cx:pt idx="13482">2007</cx:pt>
          <cx:pt idx="13483">2007</cx:pt>
          <cx:pt idx="13484">2007</cx:pt>
          <cx:pt idx="13485">2007</cx:pt>
          <cx:pt idx="13486">2007</cx:pt>
          <cx:pt idx="13487">2007</cx:pt>
          <cx:pt idx="13488">2007</cx:pt>
          <cx:pt idx="13489">2007</cx:pt>
          <cx:pt idx="13490">2007</cx:pt>
          <cx:pt idx="13491">2007</cx:pt>
          <cx:pt idx="13492">2007</cx:pt>
          <cx:pt idx="13493">2007</cx:pt>
          <cx:pt idx="13494">2007</cx:pt>
          <cx:pt idx="13495">2007</cx:pt>
          <cx:pt idx="13496">2007</cx:pt>
          <cx:pt idx="13497">2007</cx:pt>
          <cx:pt idx="13498">2007</cx:pt>
          <cx:pt idx="13499">2007</cx:pt>
          <cx:pt idx="13500">2007</cx:pt>
          <cx:pt idx="13501">2007</cx:pt>
          <cx:pt idx="13502">2007</cx:pt>
          <cx:pt idx="13503">2007</cx:pt>
          <cx:pt idx="13504">2007</cx:pt>
          <cx:pt idx="13505">2007</cx:pt>
          <cx:pt idx="13506">2007</cx:pt>
          <cx:pt idx="13507">2007</cx:pt>
          <cx:pt idx="13508">2007</cx:pt>
          <cx:pt idx="13509">2007</cx:pt>
          <cx:pt idx="13510">2007</cx:pt>
          <cx:pt idx="13511">2007</cx:pt>
          <cx:pt idx="13512">2007</cx:pt>
          <cx:pt idx="13513">2007</cx:pt>
          <cx:pt idx="13514">2007</cx:pt>
          <cx:pt idx="13515">2007</cx:pt>
          <cx:pt idx="13516">2007</cx:pt>
          <cx:pt idx="13517">2007</cx:pt>
          <cx:pt idx="13518">2007</cx:pt>
          <cx:pt idx="13519">2007</cx:pt>
          <cx:pt idx="13520">2007</cx:pt>
          <cx:pt idx="13521">2007</cx:pt>
          <cx:pt idx="13522">2007</cx:pt>
          <cx:pt idx="13523">2007</cx:pt>
          <cx:pt idx="13524">2007</cx:pt>
          <cx:pt idx="13525">2007</cx:pt>
          <cx:pt idx="13526">2007</cx:pt>
          <cx:pt idx="13527">2007</cx:pt>
          <cx:pt idx="13528">2007</cx:pt>
          <cx:pt idx="13529">2007</cx:pt>
          <cx:pt idx="13530">2007</cx:pt>
          <cx:pt idx="13531">2007</cx:pt>
          <cx:pt idx="13532">2007</cx:pt>
          <cx:pt idx="13533">2007</cx:pt>
          <cx:pt idx="13534">2007</cx:pt>
          <cx:pt idx="13535">2007</cx:pt>
          <cx:pt idx="13536">2007</cx:pt>
          <cx:pt idx="13537">2007</cx:pt>
          <cx:pt idx="13538">2007</cx:pt>
          <cx:pt idx="13539">2007</cx:pt>
          <cx:pt idx="13540">2007</cx:pt>
          <cx:pt idx="13541">2007</cx:pt>
          <cx:pt idx="13542">2007</cx:pt>
          <cx:pt idx="13543">2007</cx:pt>
          <cx:pt idx="13544">2007</cx:pt>
          <cx:pt idx="13545">2007</cx:pt>
          <cx:pt idx="13546">2007</cx:pt>
          <cx:pt idx="13547">2007</cx:pt>
          <cx:pt idx="13548">2007</cx:pt>
          <cx:pt idx="13549">2007</cx:pt>
          <cx:pt idx="13550">2007</cx:pt>
          <cx:pt idx="13551">2007</cx:pt>
          <cx:pt idx="13552">2007</cx:pt>
          <cx:pt idx="13553">2007</cx:pt>
          <cx:pt idx="13554">2007</cx:pt>
          <cx:pt idx="13555">2007</cx:pt>
          <cx:pt idx="13556">2007</cx:pt>
          <cx:pt idx="13557">2007</cx:pt>
          <cx:pt idx="13558">2007</cx:pt>
          <cx:pt idx="13559">2007</cx:pt>
          <cx:pt idx="13560">2007</cx:pt>
          <cx:pt idx="13561">2007</cx:pt>
          <cx:pt idx="13562">2007</cx:pt>
          <cx:pt idx="13563">2007</cx:pt>
          <cx:pt idx="13564">2007</cx:pt>
          <cx:pt idx="13565">2007</cx:pt>
          <cx:pt idx="13566">2007</cx:pt>
          <cx:pt idx="13567">2007</cx:pt>
          <cx:pt idx="13568">2007</cx:pt>
          <cx:pt idx="13569">2007</cx:pt>
          <cx:pt idx="13570">2007</cx:pt>
          <cx:pt idx="13571">2007</cx:pt>
          <cx:pt idx="13572">2007</cx:pt>
          <cx:pt idx="13573">2007</cx:pt>
          <cx:pt idx="13574">2007</cx:pt>
          <cx:pt idx="13575">2007</cx:pt>
          <cx:pt idx="13576">2007</cx:pt>
          <cx:pt idx="13577">2007</cx:pt>
          <cx:pt idx="13578">2007</cx:pt>
          <cx:pt idx="13579">2007</cx:pt>
          <cx:pt idx="13580">2007</cx:pt>
          <cx:pt idx="13581">2007</cx:pt>
          <cx:pt idx="13582">2007</cx:pt>
          <cx:pt idx="13583">2007</cx:pt>
          <cx:pt idx="13584">2007</cx:pt>
          <cx:pt idx="13585">2007</cx:pt>
          <cx:pt idx="13586">2007</cx:pt>
          <cx:pt idx="13587">2007</cx:pt>
          <cx:pt idx="13588">2007</cx:pt>
          <cx:pt idx="13589">2007</cx:pt>
          <cx:pt idx="13590">2007</cx:pt>
          <cx:pt idx="13591">2007</cx:pt>
          <cx:pt idx="13592">2007</cx:pt>
          <cx:pt idx="13593">2007</cx:pt>
          <cx:pt idx="13594">2007</cx:pt>
          <cx:pt idx="13595">2007</cx:pt>
          <cx:pt idx="13596">2007</cx:pt>
          <cx:pt idx="13597">2007</cx:pt>
          <cx:pt idx="13598">2007</cx:pt>
          <cx:pt idx="13599">2007</cx:pt>
          <cx:pt idx="13600">2007</cx:pt>
          <cx:pt idx="13601">2007</cx:pt>
          <cx:pt idx="13602">2007</cx:pt>
          <cx:pt idx="13603">2007</cx:pt>
          <cx:pt idx="13604">2007</cx:pt>
          <cx:pt idx="13605">2007</cx:pt>
          <cx:pt idx="13606">2007</cx:pt>
          <cx:pt idx="13607">2007</cx:pt>
          <cx:pt idx="13608">2007</cx:pt>
          <cx:pt idx="13609">2007</cx:pt>
          <cx:pt idx="13610">2007</cx:pt>
          <cx:pt idx="13611">2007</cx:pt>
          <cx:pt idx="13612">2007</cx:pt>
          <cx:pt idx="13613">2007</cx:pt>
          <cx:pt idx="13614">2007</cx:pt>
          <cx:pt idx="13615">2007</cx:pt>
          <cx:pt idx="13616">2007</cx:pt>
          <cx:pt idx="13617">2007</cx:pt>
          <cx:pt idx="13618">2007</cx:pt>
          <cx:pt idx="13619">2007</cx:pt>
          <cx:pt idx="13620">2007</cx:pt>
          <cx:pt idx="13621">2007</cx:pt>
          <cx:pt idx="13622">2007</cx:pt>
          <cx:pt idx="13623">2007</cx:pt>
          <cx:pt idx="13624">2007</cx:pt>
          <cx:pt idx="13625">2007</cx:pt>
          <cx:pt idx="13626">2007</cx:pt>
          <cx:pt idx="13627">2007</cx:pt>
          <cx:pt idx="13628">2007</cx:pt>
          <cx:pt idx="13629">2007</cx:pt>
          <cx:pt idx="13630">2007</cx:pt>
          <cx:pt idx="13631">2007</cx:pt>
          <cx:pt idx="13632">2007</cx:pt>
          <cx:pt idx="13633">2007</cx:pt>
          <cx:pt idx="13634">2007</cx:pt>
          <cx:pt idx="13635">2007</cx:pt>
          <cx:pt idx="13636">2007</cx:pt>
          <cx:pt idx="13637">2007</cx:pt>
          <cx:pt idx="13638">2007</cx:pt>
          <cx:pt idx="13639">2007</cx:pt>
          <cx:pt idx="13640">2007</cx:pt>
          <cx:pt idx="13641">2007</cx:pt>
          <cx:pt idx="13642">2007</cx:pt>
          <cx:pt idx="13643">2007</cx:pt>
          <cx:pt idx="13644">2007</cx:pt>
          <cx:pt idx="13645">2007</cx:pt>
          <cx:pt idx="13646">2007</cx:pt>
          <cx:pt idx="13647">2007</cx:pt>
          <cx:pt idx="13648">2007</cx:pt>
          <cx:pt idx="13649">2007</cx:pt>
          <cx:pt idx="13650">2007</cx:pt>
          <cx:pt idx="13651">2007</cx:pt>
          <cx:pt idx="13652">2007</cx:pt>
          <cx:pt idx="13653">2007</cx:pt>
          <cx:pt idx="13654">2007</cx:pt>
          <cx:pt idx="13655">2007</cx:pt>
          <cx:pt idx="13656">2007</cx:pt>
          <cx:pt idx="13657">2007</cx:pt>
          <cx:pt idx="13658">2007</cx:pt>
          <cx:pt idx="13659">2007</cx:pt>
          <cx:pt idx="13660">2007</cx:pt>
          <cx:pt idx="13661">2007</cx:pt>
          <cx:pt idx="13662">2007</cx:pt>
          <cx:pt idx="13663">2007</cx:pt>
          <cx:pt idx="13664">2007</cx:pt>
          <cx:pt idx="13665">2007</cx:pt>
          <cx:pt idx="13666">2007</cx:pt>
          <cx:pt idx="13667">2007</cx:pt>
          <cx:pt idx="13668">2007</cx:pt>
          <cx:pt idx="13669">2007</cx:pt>
          <cx:pt idx="13670">2007</cx:pt>
          <cx:pt idx="13671">2007</cx:pt>
          <cx:pt idx="13672">2007</cx:pt>
          <cx:pt idx="13673">2007</cx:pt>
          <cx:pt idx="13674">2007</cx:pt>
          <cx:pt idx="13675">2007</cx:pt>
          <cx:pt idx="13676">2007</cx:pt>
          <cx:pt idx="13677">2007</cx:pt>
          <cx:pt idx="13678">2007</cx:pt>
          <cx:pt idx="13679">2007</cx:pt>
          <cx:pt idx="13680">2007</cx:pt>
          <cx:pt idx="13681">2007</cx:pt>
          <cx:pt idx="13682">2007</cx:pt>
          <cx:pt idx="13683">2007</cx:pt>
          <cx:pt idx="13684">2007</cx:pt>
          <cx:pt idx="13685">2007</cx:pt>
          <cx:pt idx="13686">2007</cx:pt>
          <cx:pt idx="13687">2007</cx:pt>
          <cx:pt idx="13688">2007</cx:pt>
          <cx:pt idx="13689">2007</cx:pt>
          <cx:pt idx="13690">2007</cx:pt>
          <cx:pt idx="13691">2007</cx:pt>
          <cx:pt idx="13692">2007</cx:pt>
          <cx:pt idx="13693">2007</cx:pt>
          <cx:pt idx="13694">2007</cx:pt>
          <cx:pt idx="13695">2007</cx:pt>
          <cx:pt idx="13696">2007</cx:pt>
          <cx:pt idx="13697">2007</cx:pt>
          <cx:pt idx="13698">2007</cx:pt>
          <cx:pt idx="13699">2007</cx:pt>
          <cx:pt idx="13700">2007</cx:pt>
          <cx:pt idx="13701">2007</cx:pt>
          <cx:pt idx="13702">2007</cx:pt>
          <cx:pt idx="13703">2007</cx:pt>
          <cx:pt idx="13704">2007</cx:pt>
          <cx:pt idx="13705">2007</cx:pt>
          <cx:pt idx="13706">2007</cx:pt>
          <cx:pt idx="13707">2007</cx:pt>
          <cx:pt idx="13708">2007</cx:pt>
          <cx:pt idx="13709">2007</cx:pt>
          <cx:pt idx="13710">2007</cx:pt>
          <cx:pt idx="13711">2007</cx:pt>
          <cx:pt idx="13712">2007</cx:pt>
          <cx:pt idx="13713">2007</cx:pt>
          <cx:pt idx="13714">2007</cx:pt>
          <cx:pt idx="13715">2007</cx:pt>
          <cx:pt idx="13716">2007</cx:pt>
          <cx:pt idx="13717">2007</cx:pt>
          <cx:pt idx="13718">2007</cx:pt>
          <cx:pt idx="13719">2007</cx:pt>
          <cx:pt idx="13720">2007</cx:pt>
          <cx:pt idx="13721">2007</cx:pt>
          <cx:pt idx="13722">2007</cx:pt>
          <cx:pt idx="13723">2007</cx:pt>
          <cx:pt idx="13724">2007</cx:pt>
          <cx:pt idx="13725">2007</cx:pt>
          <cx:pt idx="13726">2007</cx:pt>
          <cx:pt idx="13727">2007</cx:pt>
          <cx:pt idx="13728">2007</cx:pt>
          <cx:pt idx="13729">2007</cx:pt>
          <cx:pt idx="13730">2007</cx:pt>
          <cx:pt idx="13731">2007</cx:pt>
          <cx:pt idx="13732">2007</cx:pt>
          <cx:pt idx="13733">2007</cx:pt>
          <cx:pt idx="13734">2007</cx:pt>
          <cx:pt idx="13735">2007</cx:pt>
          <cx:pt idx="13736">2007</cx:pt>
          <cx:pt idx="13737">2007</cx:pt>
          <cx:pt idx="13738">2007</cx:pt>
          <cx:pt idx="13739">2007</cx:pt>
          <cx:pt idx="13740">2007</cx:pt>
          <cx:pt idx="13741">2007</cx:pt>
          <cx:pt idx="13742">2007</cx:pt>
          <cx:pt idx="13743">2007</cx:pt>
          <cx:pt idx="13744">2007</cx:pt>
          <cx:pt idx="13745">2007</cx:pt>
          <cx:pt idx="13746">2007</cx:pt>
          <cx:pt idx="13747">2007</cx:pt>
          <cx:pt idx="13748">2007</cx:pt>
          <cx:pt idx="13749">2007</cx:pt>
          <cx:pt idx="13750">2007</cx:pt>
          <cx:pt idx="13751">2007</cx:pt>
          <cx:pt idx="13752">2007</cx:pt>
          <cx:pt idx="13753">2007</cx:pt>
          <cx:pt idx="13754">2007</cx:pt>
          <cx:pt idx="13755">2007</cx:pt>
          <cx:pt idx="13756">2007</cx:pt>
          <cx:pt idx="13757">2007</cx:pt>
          <cx:pt idx="13758">2007</cx:pt>
          <cx:pt idx="13759">2007</cx:pt>
          <cx:pt idx="13760">2007</cx:pt>
          <cx:pt idx="13761">2007</cx:pt>
          <cx:pt idx="13762">2007</cx:pt>
          <cx:pt idx="13763">2007</cx:pt>
          <cx:pt idx="13764">2007</cx:pt>
          <cx:pt idx="13765">2007</cx:pt>
          <cx:pt idx="13766">2007</cx:pt>
          <cx:pt idx="13767">2007</cx:pt>
          <cx:pt idx="13768">2007</cx:pt>
          <cx:pt idx="13769">2007</cx:pt>
          <cx:pt idx="13770">2007</cx:pt>
          <cx:pt idx="13771">2007</cx:pt>
          <cx:pt idx="13772">2007</cx:pt>
          <cx:pt idx="13773">2007</cx:pt>
          <cx:pt idx="13774">2007</cx:pt>
          <cx:pt idx="13775">2007</cx:pt>
          <cx:pt idx="13776">2007</cx:pt>
          <cx:pt idx="13777">2007</cx:pt>
          <cx:pt idx="13778">2007</cx:pt>
          <cx:pt idx="13779">2007</cx:pt>
          <cx:pt idx="13780">2007</cx:pt>
          <cx:pt idx="13781">2007</cx:pt>
          <cx:pt idx="13782">2007</cx:pt>
          <cx:pt idx="13783">2007</cx:pt>
          <cx:pt idx="13784">2007</cx:pt>
          <cx:pt idx="13785">2007</cx:pt>
          <cx:pt idx="13786">2007</cx:pt>
          <cx:pt idx="13787">2007</cx:pt>
          <cx:pt idx="13788">2007</cx:pt>
          <cx:pt idx="13789">2007</cx:pt>
          <cx:pt idx="13790">2007</cx:pt>
          <cx:pt idx="13791">2007</cx:pt>
          <cx:pt idx="13792">2007</cx:pt>
          <cx:pt idx="13793">2007</cx:pt>
          <cx:pt idx="13794">2007</cx:pt>
          <cx:pt idx="13795">2007</cx:pt>
          <cx:pt idx="13796">2007</cx:pt>
          <cx:pt idx="13797">2007</cx:pt>
          <cx:pt idx="13798">2007</cx:pt>
          <cx:pt idx="13799">2007</cx:pt>
          <cx:pt idx="13800">2007</cx:pt>
          <cx:pt idx="13801">2007</cx:pt>
          <cx:pt idx="13802">2007</cx:pt>
          <cx:pt idx="13803">2007</cx:pt>
          <cx:pt idx="13804">2007</cx:pt>
          <cx:pt idx="13805">2007</cx:pt>
          <cx:pt idx="13806">2007</cx:pt>
          <cx:pt idx="13807">2007</cx:pt>
          <cx:pt idx="13808">2007</cx:pt>
          <cx:pt idx="13809">2007</cx:pt>
          <cx:pt idx="13810">2007</cx:pt>
          <cx:pt idx="13811">2007</cx:pt>
          <cx:pt idx="13812">2007</cx:pt>
          <cx:pt idx="13813">2007</cx:pt>
          <cx:pt idx="13814">2007</cx:pt>
          <cx:pt idx="13815">2007</cx:pt>
          <cx:pt idx="13816">2007</cx:pt>
          <cx:pt idx="13817">2007</cx:pt>
          <cx:pt idx="13818">2007</cx:pt>
          <cx:pt idx="13819">2007</cx:pt>
          <cx:pt idx="13820">2007</cx:pt>
          <cx:pt idx="13821">2007</cx:pt>
          <cx:pt idx="13822">2007</cx:pt>
          <cx:pt idx="13823">2007</cx:pt>
          <cx:pt idx="13824">2007</cx:pt>
          <cx:pt idx="13825">2007</cx:pt>
          <cx:pt idx="13826">2007</cx:pt>
          <cx:pt idx="13827">2007</cx:pt>
          <cx:pt idx="13828">2007</cx:pt>
          <cx:pt idx="13829">2007</cx:pt>
          <cx:pt idx="13830">2007</cx:pt>
          <cx:pt idx="13831">2007</cx:pt>
          <cx:pt idx="13832">2007</cx:pt>
          <cx:pt idx="13833">2007</cx:pt>
          <cx:pt idx="13834">2007</cx:pt>
          <cx:pt idx="13835">2007</cx:pt>
          <cx:pt idx="13836">2007</cx:pt>
          <cx:pt idx="13837">2007</cx:pt>
          <cx:pt idx="13838">2007</cx:pt>
          <cx:pt idx="13839">2007</cx:pt>
          <cx:pt idx="13840">2007</cx:pt>
          <cx:pt idx="13841">2007</cx:pt>
          <cx:pt idx="13842">2007</cx:pt>
          <cx:pt idx="13843">2007</cx:pt>
          <cx:pt idx="13844">2007</cx:pt>
          <cx:pt idx="13845">2007</cx:pt>
          <cx:pt idx="13846">2007</cx:pt>
          <cx:pt idx="13847">2007</cx:pt>
          <cx:pt idx="13848">2007</cx:pt>
          <cx:pt idx="13849">2007</cx:pt>
          <cx:pt idx="13850">2007</cx:pt>
          <cx:pt idx="13851">2007</cx:pt>
          <cx:pt idx="13852">2007</cx:pt>
          <cx:pt idx="13853">2007</cx:pt>
          <cx:pt idx="13854">2007</cx:pt>
          <cx:pt idx="13855">2007</cx:pt>
          <cx:pt idx="13856">2007</cx:pt>
          <cx:pt idx="13857">2007</cx:pt>
          <cx:pt idx="13858">2007</cx:pt>
          <cx:pt idx="13859">2007</cx:pt>
          <cx:pt idx="13860">2007</cx:pt>
          <cx:pt idx="13861">2007</cx:pt>
          <cx:pt idx="13862">2007</cx:pt>
          <cx:pt idx="13863">2007</cx:pt>
          <cx:pt idx="13864">2007</cx:pt>
          <cx:pt idx="13865">2007</cx:pt>
          <cx:pt idx="13866">2007</cx:pt>
          <cx:pt idx="13867">2007</cx:pt>
          <cx:pt idx="13868">2007</cx:pt>
          <cx:pt idx="13869">2007</cx:pt>
          <cx:pt idx="13870">2007</cx:pt>
          <cx:pt idx="13871">2007</cx:pt>
          <cx:pt idx="13872">2007</cx:pt>
          <cx:pt idx="13873">2007</cx:pt>
          <cx:pt idx="13874">2007</cx:pt>
          <cx:pt idx="13875">2007</cx:pt>
          <cx:pt idx="13876">2007</cx:pt>
          <cx:pt idx="13877">2007</cx:pt>
          <cx:pt idx="13878">2007</cx:pt>
          <cx:pt idx="13879">2007</cx:pt>
          <cx:pt idx="13880">2007</cx:pt>
          <cx:pt idx="13881">2007</cx:pt>
          <cx:pt idx="13882">2007</cx:pt>
          <cx:pt idx="13883">2007</cx:pt>
          <cx:pt idx="13884">2007</cx:pt>
          <cx:pt idx="13885">2007</cx:pt>
          <cx:pt idx="13886">2007</cx:pt>
          <cx:pt idx="13887">2007</cx:pt>
          <cx:pt idx="13888">2007</cx:pt>
          <cx:pt idx="13889">2007</cx:pt>
          <cx:pt idx="13890">2007</cx:pt>
          <cx:pt idx="13891">2007</cx:pt>
          <cx:pt idx="13892">2007</cx:pt>
          <cx:pt idx="13893">2007</cx:pt>
          <cx:pt idx="13894">2007</cx:pt>
          <cx:pt idx="13895">2007</cx:pt>
          <cx:pt idx="13896">2007</cx:pt>
          <cx:pt idx="13897">2007</cx:pt>
          <cx:pt idx="13898">2007</cx:pt>
          <cx:pt idx="13899">2007</cx:pt>
          <cx:pt idx="13900">2007</cx:pt>
          <cx:pt idx="13901">2007</cx:pt>
          <cx:pt idx="13902">2007</cx:pt>
          <cx:pt idx="13903">2007</cx:pt>
          <cx:pt idx="13904">2007</cx:pt>
          <cx:pt idx="13905">2007</cx:pt>
          <cx:pt idx="13906">2007</cx:pt>
          <cx:pt idx="13907">2007</cx:pt>
          <cx:pt idx="13908">2007</cx:pt>
          <cx:pt idx="13909">2007</cx:pt>
          <cx:pt idx="13910">2007</cx:pt>
          <cx:pt idx="13911">2007</cx:pt>
          <cx:pt idx="13912">2007</cx:pt>
          <cx:pt idx="13913">2007</cx:pt>
          <cx:pt idx="13914">2007</cx:pt>
          <cx:pt idx="13915">2007</cx:pt>
          <cx:pt idx="13916">2007</cx:pt>
          <cx:pt idx="13917">2007</cx:pt>
          <cx:pt idx="13918">2007</cx:pt>
          <cx:pt idx="13919">2007</cx:pt>
          <cx:pt idx="13920">2007</cx:pt>
          <cx:pt idx="13921">2007</cx:pt>
          <cx:pt idx="13922">2007</cx:pt>
          <cx:pt idx="13923">2007</cx:pt>
          <cx:pt idx="13924">2007</cx:pt>
          <cx:pt idx="13925">2007</cx:pt>
          <cx:pt idx="13926">2007</cx:pt>
          <cx:pt idx="13927">2007</cx:pt>
          <cx:pt idx="13928">2007</cx:pt>
          <cx:pt idx="13929">2007</cx:pt>
          <cx:pt idx="13930">2007</cx:pt>
          <cx:pt idx="13931">2007</cx:pt>
          <cx:pt idx="13932">2007</cx:pt>
          <cx:pt idx="13933">2007</cx:pt>
          <cx:pt idx="13934">2007</cx:pt>
          <cx:pt idx="13935">2007</cx:pt>
          <cx:pt idx="13936">2007</cx:pt>
          <cx:pt idx="13937">2007</cx:pt>
          <cx:pt idx="13938">2007</cx:pt>
          <cx:pt idx="13939">2007</cx:pt>
          <cx:pt idx="13940">2007</cx:pt>
          <cx:pt idx="13941">2007</cx:pt>
          <cx:pt idx="13942">2007</cx:pt>
          <cx:pt idx="13943">2007</cx:pt>
          <cx:pt idx="13944">2007</cx:pt>
          <cx:pt idx="13945">2007</cx:pt>
          <cx:pt idx="13946">2007</cx:pt>
          <cx:pt idx="13947">2007</cx:pt>
          <cx:pt idx="13948">2007</cx:pt>
          <cx:pt idx="13949">2007</cx:pt>
          <cx:pt idx="13950">2007</cx:pt>
          <cx:pt idx="13951">2007</cx:pt>
          <cx:pt idx="13952">2007</cx:pt>
          <cx:pt idx="13953">2007</cx:pt>
          <cx:pt idx="13954">2007</cx:pt>
          <cx:pt idx="13955">2007</cx:pt>
          <cx:pt idx="13956">2007</cx:pt>
          <cx:pt idx="13957">2007</cx:pt>
          <cx:pt idx="13958">2007</cx:pt>
          <cx:pt idx="13959">2007</cx:pt>
          <cx:pt idx="13960">2007</cx:pt>
          <cx:pt idx="13961">2007</cx:pt>
          <cx:pt idx="13962">2007</cx:pt>
          <cx:pt idx="13963">2007</cx:pt>
          <cx:pt idx="13964">2007</cx:pt>
          <cx:pt idx="13965">2007</cx:pt>
          <cx:pt idx="13966">2007</cx:pt>
          <cx:pt idx="13967">2007</cx:pt>
          <cx:pt idx="13968">2007</cx:pt>
          <cx:pt idx="13969">2007</cx:pt>
          <cx:pt idx="13970">2007</cx:pt>
          <cx:pt idx="13971">2007</cx:pt>
          <cx:pt idx="13972">2007</cx:pt>
          <cx:pt idx="13973">2007</cx:pt>
          <cx:pt idx="13974">2007</cx:pt>
          <cx:pt idx="13975">2007</cx:pt>
          <cx:pt idx="13976">2007</cx:pt>
          <cx:pt idx="13977">2007</cx:pt>
          <cx:pt idx="13978">2007</cx:pt>
          <cx:pt idx="13979">2007</cx:pt>
          <cx:pt idx="13980">2007</cx:pt>
          <cx:pt idx="13981">2007</cx:pt>
          <cx:pt idx="13982">2007</cx:pt>
          <cx:pt idx="13983">2007</cx:pt>
          <cx:pt idx="13984">2007</cx:pt>
          <cx:pt idx="13985">2007</cx:pt>
          <cx:pt idx="13986">2007</cx:pt>
          <cx:pt idx="13987">2007</cx:pt>
          <cx:pt idx="13988">2007</cx:pt>
          <cx:pt idx="13989">2007</cx:pt>
          <cx:pt idx="13990">2007</cx:pt>
          <cx:pt idx="13991">2007</cx:pt>
          <cx:pt idx="13992">2007</cx:pt>
          <cx:pt idx="13993">2007</cx:pt>
          <cx:pt idx="13994">2007</cx:pt>
          <cx:pt idx="13995">2007</cx:pt>
          <cx:pt idx="13996">2007</cx:pt>
          <cx:pt idx="13997">2007</cx:pt>
          <cx:pt idx="13998">2007</cx:pt>
          <cx:pt idx="13999">2007</cx:pt>
          <cx:pt idx="14000">2007</cx:pt>
          <cx:pt idx="14001">2007</cx:pt>
          <cx:pt idx="14002">2007</cx:pt>
          <cx:pt idx="14003">2007</cx:pt>
          <cx:pt idx="14004">2007</cx:pt>
          <cx:pt idx="14005">2007</cx:pt>
          <cx:pt idx="14006">2007</cx:pt>
          <cx:pt idx="14007">2007</cx:pt>
          <cx:pt idx="14008">2007</cx:pt>
          <cx:pt idx="14009">2007</cx:pt>
          <cx:pt idx="14010">2007</cx:pt>
          <cx:pt idx="14011">2007</cx:pt>
          <cx:pt idx="14012">2007</cx:pt>
          <cx:pt idx="14013">2007</cx:pt>
          <cx:pt idx="14014">2007</cx:pt>
          <cx:pt idx="14015">2007</cx:pt>
          <cx:pt idx="14016">2007</cx:pt>
          <cx:pt idx="14017">2007</cx:pt>
          <cx:pt idx="14018">2007</cx:pt>
          <cx:pt idx="14019">2007</cx:pt>
          <cx:pt idx="14020">2007</cx:pt>
          <cx:pt idx="14021">2007</cx:pt>
          <cx:pt idx="14022">2007</cx:pt>
          <cx:pt idx="14023">2007</cx:pt>
          <cx:pt idx="14024">2007</cx:pt>
          <cx:pt idx="14025">2007</cx:pt>
          <cx:pt idx="14026">2007</cx:pt>
          <cx:pt idx="14027">2007</cx:pt>
          <cx:pt idx="14028">2007</cx:pt>
          <cx:pt idx="14029">2007</cx:pt>
          <cx:pt idx="14030">2007</cx:pt>
          <cx:pt idx="14031">2007</cx:pt>
          <cx:pt idx="14032">2007</cx:pt>
          <cx:pt idx="14033">2007</cx:pt>
          <cx:pt idx="14034">2007</cx:pt>
          <cx:pt idx="14035">2007</cx:pt>
          <cx:pt idx="14036">2007</cx:pt>
          <cx:pt idx="14037">2007</cx:pt>
          <cx:pt idx="14038">2007</cx:pt>
          <cx:pt idx="14039">2007</cx:pt>
          <cx:pt idx="14040">2007</cx:pt>
          <cx:pt idx="14041">2007</cx:pt>
          <cx:pt idx="14042">2007</cx:pt>
          <cx:pt idx="14043">2007</cx:pt>
          <cx:pt idx="14044">2007</cx:pt>
          <cx:pt idx="14045">2007</cx:pt>
          <cx:pt idx="14046">2007</cx:pt>
          <cx:pt idx="14047">2007</cx:pt>
          <cx:pt idx="14048">2007</cx:pt>
          <cx:pt idx="14049">2007</cx:pt>
          <cx:pt idx="14050">2007</cx:pt>
          <cx:pt idx="14051">2007</cx:pt>
          <cx:pt idx="14052">2007</cx:pt>
          <cx:pt idx="14053">2007</cx:pt>
          <cx:pt idx="14054">2007</cx:pt>
          <cx:pt idx="14055">2007</cx:pt>
          <cx:pt idx="14056">2007</cx:pt>
          <cx:pt idx="14057">2007</cx:pt>
          <cx:pt idx="14058">2007</cx:pt>
          <cx:pt idx="14059">2007</cx:pt>
          <cx:pt idx="14060">2007</cx:pt>
          <cx:pt idx="14061">2007</cx:pt>
          <cx:pt idx="14062">2007</cx:pt>
          <cx:pt idx="14063">2007</cx:pt>
          <cx:pt idx="14064">2007</cx:pt>
          <cx:pt idx="14065">2007</cx:pt>
          <cx:pt idx="14066">2007</cx:pt>
          <cx:pt idx="14067">2007</cx:pt>
          <cx:pt idx="14068">2007</cx:pt>
          <cx:pt idx="14069">2007</cx:pt>
          <cx:pt idx="14070">2007</cx:pt>
          <cx:pt idx="14071">2007</cx:pt>
          <cx:pt idx="14072">2007</cx:pt>
          <cx:pt idx="14073">2007</cx:pt>
          <cx:pt idx="14074">2007</cx:pt>
          <cx:pt idx="14075">2007</cx:pt>
          <cx:pt idx="14076">2007</cx:pt>
          <cx:pt idx="14077">2007</cx:pt>
          <cx:pt idx="14078">2007</cx:pt>
          <cx:pt idx="14079">2007</cx:pt>
          <cx:pt idx="14080">2007</cx:pt>
          <cx:pt idx="14081">2007</cx:pt>
          <cx:pt idx="14082">2007</cx:pt>
          <cx:pt idx="14083">2007</cx:pt>
          <cx:pt idx="14084">2007</cx:pt>
          <cx:pt idx="14085">2007</cx:pt>
          <cx:pt idx="14086">2007</cx:pt>
          <cx:pt idx="14087">2007</cx:pt>
          <cx:pt idx="14088">2007</cx:pt>
          <cx:pt idx="14089">2007</cx:pt>
          <cx:pt idx="14090">2007</cx:pt>
          <cx:pt idx="14091">2007</cx:pt>
          <cx:pt idx="14092">2007</cx:pt>
          <cx:pt idx="14093">2007</cx:pt>
          <cx:pt idx="14094">2007</cx:pt>
          <cx:pt idx="14095">2007</cx:pt>
          <cx:pt idx="14096">2007</cx:pt>
          <cx:pt idx="14097">2007</cx:pt>
          <cx:pt idx="14098">2007</cx:pt>
          <cx:pt idx="14099">2007</cx:pt>
          <cx:pt idx="14100">2007</cx:pt>
          <cx:pt idx="14101">2007</cx:pt>
          <cx:pt idx="14102">2007</cx:pt>
          <cx:pt idx="14103">2007</cx:pt>
          <cx:pt idx="14104">2007</cx:pt>
          <cx:pt idx="14105">2007</cx:pt>
          <cx:pt idx="14106">2007</cx:pt>
          <cx:pt idx="14107">2007</cx:pt>
          <cx:pt idx="14108">2007</cx:pt>
          <cx:pt idx="14109">2007</cx:pt>
          <cx:pt idx="14110">2007</cx:pt>
          <cx:pt idx="14111">2007</cx:pt>
          <cx:pt idx="14112">2007</cx:pt>
          <cx:pt idx="14113">2007</cx:pt>
          <cx:pt idx="14114">2007</cx:pt>
          <cx:pt idx="14115">2007</cx:pt>
          <cx:pt idx="14116">2007</cx:pt>
          <cx:pt idx="14117">2007</cx:pt>
          <cx:pt idx="14118">2007</cx:pt>
          <cx:pt idx="14119">2007</cx:pt>
          <cx:pt idx="14120">2007</cx:pt>
          <cx:pt idx="14121">2007</cx:pt>
          <cx:pt idx="14122">2007</cx:pt>
          <cx:pt idx="14123">2007</cx:pt>
          <cx:pt idx="14124">2007</cx:pt>
          <cx:pt idx="14125">2007</cx:pt>
          <cx:pt idx="14126">2007</cx:pt>
          <cx:pt idx="14127">2007</cx:pt>
          <cx:pt idx="14128">2007</cx:pt>
          <cx:pt idx="14129">2007</cx:pt>
          <cx:pt idx="14130">2007</cx:pt>
          <cx:pt idx="14131">2007</cx:pt>
          <cx:pt idx="14132">2007</cx:pt>
          <cx:pt idx="14133">2007</cx:pt>
          <cx:pt idx="14134">2007</cx:pt>
          <cx:pt idx="14135">2007</cx:pt>
          <cx:pt idx="14136">2007</cx:pt>
          <cx:pt idx="14137">2007</cx:pt>
          <cx:pt idx="14138">2007</cx:pt>
          <cx:pt idx="14139">2007</cx:pt>
          <cx:pt idx="14140">2007</cx:pt>
          <cx:pt idx="14141">2007</cx:pt>
          <cx:pt idx="14142">2007</cx:pt>
          <cx:pt idx="14143">2007</cx:pt>
          <cx:pt idx="14144">2007</cx:pt>
          <cx:pt idx="14145">2007</cx:pt>
          <cx:pt idx="14146">2007</cx:pt>
          <cx:pt idx="14147">2007</cx:pt>
          <cx:pt idx="14148">2007</cx:pt>
          <cx:pt idx="14149">2007</cx:pt>
          <cx:pt idx="14150">2007</cx:pt>
          <cx:pt idx="14151">2007</cx:pt>
          <cx:pt idx="14152">2007</cx:pt>
          <cx:pt idx="14153">2007</cx:pt>
          <cx:pt idx="14154">2007</cx:pt>
          <cx:pt idx="14155">2007</cx:pt>
          <cx:pt idx="14156">2007</cx:pt>
          <cx:pt idx="14157">2007</cx:pt>
          <cx:pt idx="14158">2007</cx:pt>
          <cx:pt idx="14159">2007</cx:pt>
          <cx:pt idx="14160">2007</cx:pt>
          <cx:pt idx="14161">2007</cx:pt>
          <cx:pt idx="14162">2007</cx:pt>
          <cx:pt idx="14163">2007</cx:pt>
          <cx:pt idx="14164">2007</cx:pt>
          <cx:pt idx="14165">2007</cx:pt>
          <cx:pt idx="14166">2007</cx:pt>
          <cx:pt idx="14167">2007</cx:pt>
          <cx:pt idx="14168">2007</cx:pt>
          <cx:pt idx="14169">2007</cx:pt>
          <cx:pt idx="14170">2007</cx:pt>
          <cx:pt idx="14171">2007</cx:pt>
          <cx:pt idx="14172">2007</cx:pt>
          <cx:pt idx="14173">2007</cx:pt>
          <cx:pt idx="14174">2007</cx:pt>
          <cx:pt idx="14175">2007</cx:pt>
          <cx:pt idx="14176">2007</cx:pt>
          <cx:pt idx="14177">2007</cx:pt>
          <cx:pt idx="14178">2007</cx:pt>
          <cx:pt idx="14179">2007</cx:pt>
          <cx:pt idx="14180">2007</cx:pt>
          <cx:pt idx="14181">2007</cx:pt>
          <cx:pt idx="14182">2007</cx:pt>
          <cx:pt idx="14183">2007</cx:pt>
          <cx:pt idx="14184">2007</cx:pt>
          <cx:pt idx="14185">2007</cx:pt>
          <cx:pt idx="14186">2007</cx:pt>
          <cx:pt idx="14187">2007</cx:pt>
          <cx:pt idx="14188">2007</cx:pt>
          <cx:pt idx="14189">2007</cx:pt>
          <cx:pt idx="14190">2007</cx:pt>
          <cx:pt idx="14191">2007</cx:pt>
          <cx:pt idx="14192">2007</cx:pt>
          <cx:pt idx="14193">2007</cx:pt>
          <cx:pt idx="14194">2007</cx:pt>
          <cx:pt idx="14195">2007</cx:pt>
          <cx:pt idx="14196">2007</cx:pt>
          <cx:pt idx="14197">2007</cx:pt>
          <cx:pt idx="14198">2007</cx:pt>
          <cx:pt idx="14199">2007</cx:pt>
          <cx:pt idx="14200">2007</cx:pt>
          <cx:pt idx="14201">2007</cx:pt>
          <cx:pt idx="14202">2007</cx:pt>
          <cx:pt idx="14203">2007</cx:pt>
          <cx:pt idx="14204">2007</cx:pt>
          <cx:pt idx="14205">2007</cx:pt>
          <cx:pt idx="14206">2007</cx:pt>
          <cx:pt idx="14207">2007</cx:pt>
          <cx:pt idx="14208">2007</cx:pt>
          <cx:pt idx="14209">2007</cx:pt>
          <cx:pt idx="14210">2007</cx:pt>
          <cx:pt idx="14211">2007</cx:pt>
          <cx:pt idx="14212">2007</cx:pt>
          <cx:pt idx="14213">2007</cx:pt>
          <cx:pt idx="14214">2007</cx:pt>
          <cx:pt idx="14215">2007</cx:pt>
          <cx:pt idx="14216">2007</cx:pt>
          <cx:pt idx="14217">2007</cx:pt>
          <cx:pt idx="14218">2007</cx:pt>
          <cx:pt idx="14219">2007</cx:pt>
          <cx:pt idx="14220">2007</cx:pt>
          <cx:pt idx="14221">2007</cx:pt>
          <cx:pt idx="14222">2007</cx:pt>
          <cx:pt idx="14223">2007</cx:pt>
          <cx:pt idx="14224">2007</cx:pt>
          <cx:pt idx="14225">2007</cx:pt>
          <cx:pt idx="14226">2007</cx:pt>
          <cx:pt idx="14227">2007</cx:pt>
          <cx:pt idx="14228">2007</cx:pt>
          <cx:pt idx="14229">2007</cx:pt>
          <cx:pt idx="14230">2007</cx:pt>
          <cx:pt idx="14231">2007</cx:pt>
          <cx:pt idx="14232">2007</cx:pt>
          <cx:pt idx="14233">2007</cx:pt>
          <cx:pt idx="14234">2007</cx:pt>
          <cx:pt idx="14235">2007</cx:pt>
          <cx:pt idx="14236">2007</cx:pt>
          <cx:pt idx="14237">2007</cx:pt>
          <cx:pt idx="14238">2007</cx:pt>
          <cx:pt idx="14239">2007</cx:pt>
          <cx:pt idx="14240">2007</cx:pt>
          <cx:pt idx="14241">2007</cx:pt>
          <cx:pt idx="14242">2007</cx:pt>
          <cx:pt idx="14243">2007</cx:pt>
          <cx:pt idx="14244">2007</cx:pt>
          <cx:pt idx="14245">2007</cx:pt>
          <cx:pt idx="14246">2007</cx:pt>
          <cx:pt idx="14247">2007</cx:pt>
          <cx:pt idx="14248">2007</cx:pt>
          <cx:pt idx="14249">2007</cx:pt>
          <cx:pt idx="14250">2007</cx:pt>
          <cx:pt idx="14251">2007</cx:pt>
          <cx:pt idx="14252">2007</cx:pt>
          <cx:pt idx="14253">2007</cx:pt>
          <cx:pt idx="14254">2007</cx:pt>
          <cx:pt idx="14255">2007</cx:pt>
          <cx:pt idx="14256">2007</cx:pt>
          <cx:pt idx="14257">2007</cx:pt>
          <cx:pt idx="14258">2007</cx:pt>
          <cx:pt idx="14259">2007</cx:pt>
          <cx:pt idx="14260">2007</cx:pt>
          <cx:pt idx="14261">2007</cx:pt>
          <cx:pt idx="14262">2007</cx:pt>
          <cx:pt idx="14263">2007</cx:pt>
          <cx:pt idx="14264">2007</cx:pt>
          <cx:pt idx="14265">2007</cx:pt>
          <cx:pt idx="14266">2007</cx:pt>
          <cx:pt idx="14267">2007</cx:pt>
          <cx:pt idx="14268">2007</cx:pt>
          <cx:pt idx="14269">2007</cx:pt>
          <cx:pt idx="14270">2007</cx:pt>
          <cx:pt idx="14271">2007</cx:pt>
          <cx:pt idx="14272">2007</cx:pt>
          <cx:pt idx="14273">2007</cx:pt>
          <cx:pt idx="14274">2007</cx:pt>
          <cx:pt idx="14275">2007</cx:pt>
          <cx:pt idx="14276">2007</cx:pt>
          <cx:pt idx="14277">2007</cx:pt>
          <cx:pt idx="14278">2007</cx:pt>
          <cx:pt idx="14279">2007</cx:pt>
          <cx:pt idx="14280">2007</cx:pt>
          <cx:pt idx="14281">2007</cx:pt>
          <cx:pt idx="14282">2007</cx:pt>
          <cx:pt idx="14283">2007</cx:pt>
          <cx:pt idx="14284">2007</cx:pt>
          <cx:pt idx="14285">2007</cx:pt>
          <cx:pt idx="14286">2007</cx:pt>
          <cx:pt idx="14287">2007</cx:pt>
          <cx:pt idx="14288">2007</cx:pt>
          <cx:pt idx="14289">2007</cx:pt>
          <cx:pt idx="14290">2007</cx:pt>
          <cx:pt idx="14291">2007</cx:pt>
          <cx:pt idx="14292">2007</cx:pt>
          <cx:pt idx="14293">2007</cx:pt>
          <cx:pt idx="14294">2007</cx:pt>
          <cx:pt idx="14295">2007</cx:pt>
          <cx:pt idx="14296">2007</cx:pt>
          <cx:pt idx="14297">2007</cx:pt>
          <cx:pt idx="14298">2007</cx:pt>
          <cx:pt idx="14299">2007</cx:pt>
          <cx:pt idx="14300">2007</cx:pt>
          <cx:pt idx="14301">2007</cx:pt>
          <cx:pt idx="14302">2007</cx:pt>
          <cx:pt idx="14303">2007</cx:pt>
          <cx:pt idx="14304">2007</cx:pt>
          <cx:pt idx="14305">2007</cx:pt>
          <cx:pt idx="14306">2007</cx:pt>
          <cx:pt idx="14307">2007</cx:pt>
          <cx:pt idx="14308">2007</cx:pt>
          <cx:pt idx="14309">2007</cx:pt>
          <cx:pt idx="14310">2007</cx:pt>
          <cx:pt idx="14311">2007</cx:pt>
          <cx:pt idx="14312">2007</cx:pt>
          <cx:pt idx="14313">2007</cx:pt>
          <cx:pt idx="14314">2007</cx:pt>
          <cx:pt idx="14315">2007</cx:pt>
          <cx:pt idx="14316">2007</cx:pt>
          <cx:pt idx="14317">2007</cx:pt>
          <cx:pt idx="14318">2007</cx:pt>
          <cx:pt idx="14319">2007</cx:pt>
          <cx:pt idx="14320">2007</cx:pt>
          <cx:pt idx="14321">2007</cx:pt>
          <cx:pt idx="14322">2007</cx:pt>
          <cx:pt idx="14323">2007</cx:pt>
          <cx:pt idx="14324">2007</cx:pt>
          <cx:pt idx="14325">2007</cx:pt>
          <cx:pt idx="14326">2007</cx:pt>
          <cx:pt idx="14327">2007</cx:pt>
          <cx:pt idx="14328">2007</cx:pt>
          <cx:pt idx="14329">2007</cx:pt>
          <cx:pt idx="14330">2007</cx:pt>
          <cx:pt idx="14331">2007</cx:pt>
          <cx:pt idx="14332">2007</cx:pt>
          <cx:pt idx="14333">2007</cx:pt>
          <cx:pt idx="14334">2007</cx:pt>
          <cx:pt idx="14335">2007</cx:pt>
          <cx:pt idx="14336">2007</cx:pt>
          <cx:pt idx="14337">2007</cx:pt>
          <cx:pt idx="14338">2007</cx:pt>
          <cx:pt idx="14339">2007</cx:pt>
          <cx:pt idx="14340">2007</cx:pt>
          <cx:pt idx="14341">2007</cx:pt>
          <cx:pt idx="14342">2007</cx:pt>
          <cx:pt idx="14343">2007</cx:pt>
          <cx:pt idx="14344">2007</cx:pt>
          <cx:pt idx="14345">2007</cx:pt>
          <cx:pt idx="14346">2007</cx:pt>
          <cx:pt idx="14347">2007</cx:pt>
          <cx:pt idx="14348">2007</cx:pt>
          <cx:pt idx="14349">2007</cx:pt>
          <cx:pt idx="14350">2007</cx:pt>
          <cx:pt idx="14351">2007</cx:pt>
          <cx:pt idx="14352">2007</cx:pt>
          <cx:pt idx="14353">2007</cx:pt>
          <cx:pt idx="14354">2007</cx:pt>
          <cx:pt idx="14355">2007</cx:pt>
          <cx:pt idx="14356">2007</cx:pt>
          <cx:pt idx="14357">2007</cx:pt>
          <cx:pt idx="14358">2007</cx:pt>
          <cx:pt idx="14359">2007</cx:pt>
          <cx:pt idx="14360">2007</cx:pt>
          <cx:pt idx="14361">2007</cx:pt>
          <cx:pt idx="14362">2007</cx:pt>
          <cx:pt idx="14363">2007</cx:pt>
          <cx:pt idx="14364">2007</cx:pt>
          <cx:pt idx="14365">2007</cx:pt>
          <cx:pt idx="14366">2007</cx:pt>
          <cx:pt idx="14367">2007</cx:pt>
          <cx:pt idx="14368">2007</cx:pt>
          <cx:pt idx="14369">2007</cx:pt>
          <cx:pt idx="14370">2007</cx:pt>
          <cx:pt idx="14371">2007</cx:pt>
          <cx:pt idx="14372">2007</cx:pt>
          <cx:pt idx="14373">2007</cx:pt>
          <cx:pt idx="14374">2007</cx:pt>
          <cx:pt idx="14375">2007</cx:pt>
          <cx:pt idx="14376">2007</cx:pt>
          <cx:pt idx="14377">2007</cx:pt>
          <cx:pt idx="14378">2007</cx:pt>
          <cx:pt idx="14379">2007</cx:pt>
          <cx:pt idx="14380">2007</cx:pt>
          <cx:pt idx="14381">2007</cx:pt>
          <cx:pt idx="14382">2007</cx:pt>
          <cx:pt idx="14383">2007</cx:pt>
          <cx:pt idx="14384">2007</cx:pt>
          <cx:pt idx="14385">2007</cx:pt>
          <cx:pt idx="14386">2007</cx:pt>
          <cx:pt idx="14387">2007</cx:pt>
          <cx:pt idx="14388">2007</cx:pt>
          <cx:pt idx="14389">2007</cx:pt>
          <cx:pt idx="14390">2007</cx:pt>
          <cx:pt idx="14391">2007</cx:pt>
          <cx:pt idx="14392">2007</cx:pt>
          <cx:pt idx="14393">2007</cx:pt>
          <cx:pt idx="14394">2007</cx:pt>
          <cx:pt idx="14395">2007</cx:pt>
          <cx:pt idx="14396">2007</cx:pt>
          <cx:pt idx="14397">2007</cx:pt>
          <cx:pt idx="14398">2007</cx:pt>
          <cx:pt idx="14399">2007</cx:pt>
          <cx:pt idx="14400">2007</cx:pt>
          <cx:pt idx="14401">2007</cx:pt>
          <cx:pt idx="14402">2007</cx:pt>
          <cx:pt idx="14403">2007</cx:pt>
          <cx:pt idx="14404">2007</cx:pt>
          <cx:pt idx="14405">2007</cx:pt>
          <cx:pt idx="14406">2007</cx:pt>
          <cx:pt idx="14407">2007</cx:pt>
          <cx:pt idx="14408">2007</cx:pt>
          <cx:pt idx="14409">2007</cx:pt>
          <cx:pt idx="14410">2007</cx:pt>
          <cx:pt idx="14411">2007</cx:pt>
          <cx:pt idx="14412">2007</cx:pt>
          <cx:pt idx="14413">2007</cx:pt>
          <cx:pt idx="14414">2007</cx:pt>
          <cx:pt idx="14415">2007</cx:pt>
          <cx:pt idx="14416">2007</cx:pt>
          <cx:pt idx="14417">2007</cx:pt>
          <cx:pt idx="14418">2007</cx:pt>
          <cx:pt idx="14419">2007</cx:pt>
          <cx:pt idx="14420">2007</cx:pt>
          <cx:pt idx="14421">2007</cx:pt>
          <cx:pt idx="14422">2007</cx:pt>
          <cx:pt idx="14423">2007</cx:pt>
          <cx:pt idx="14424">2007</cx:pt>
          <cx:pt idx="14425">2007</cx:pt>
          <cx:pt idx="14426">2007</cx:pt>
          <cx:pt idx="14427">2007</cx:pt>
          <cx:pt idx="14428">2007</cx:pt>
          <cx:pt idx="14429">2007</cx:pt>
          <cx:pt idx="14430">2007</cx:pt>
          <cx:pt idx="14431">2007</cx:pt>
          <cx:pt idx="14432">2007</cx:pt>
          <cx:pt idx="14433">2007</cx:pt>
          <cx:pt idx="14434">2007</cx:pt>
          <cx:pt idx="14435">2007</cx:pt>
          <cx:pt idx="14436">2007</cx:pt>
          <cx:pt idx="14437">2007</cx:pt>
          <cx:pt idx="14438">2007</cx:pt>
          <cx:pt idx="14439">2007</cx:pt>
          <cx:pt idx="14440">2007</cx:pt>
          <cx:pt idx="14441">2007</cx:pt>
          <cx:pt idx="14442">2007</cx:pt>
          <cx:pt idx="14443">2007</cx:pt>
          <cx:pt idx="14444">2007</cx:pt>
          <cx:pt idx="14445">2007</cx:pt>
          <cx:pt idx="14446">2007</cx:pt>
          <cx:pt idx="14447">2007</cx:pt>
          <cx:pt idx="14448">2007</cx:pt>
          <cx:pt idx="14449">2007</cx:pt>
          <cx:pt idx="14450">2007</cx:pt>
          <cx:pt idx="14451">2007</cx:pt>
          <cx:pt idx="14452">2007</cx:pt>
          <cx:pt idx="14453">2007</cx:pt>
          <cx:pt idx="14454">2007</cx:pt>
          <cx:pt idx="14455">2007</cx:pt>
          <cx:pt idx="14456">2007</cx:pt>
          <cx:pt idx="14457">2007</cx:pt>
          <cx:pt idx="14458">2007</cx:pt>
          <cx:pt idx="14459">2007</cx:pt>
          <cx:pt idx="14460">2007</cx:pt>
          <cx:pt idx="14461">2007</cx:pt>
          <cx:pt idx="14462">2007</cx:pt>
          <cx:pt idx="14463">2007</cx:pt>
          <cx:pt idx="14464">2007</cx:pt>
          <cx:pt idx="14465">2007</cx:pt>
          <cx:pt idx="14466">2007</cx:pt>
          <cx:pt idx="14467">2007</cx:pt>
          <cx:pt idx="14468">2007</cx:pt>
          <cx:pt idx="14469">2007</cx:pt>
          <cx:pt idx="14470">2007</cx:pt>
          <cx:pt idx="14471">2007</cx:pt>
          <cx:pt idx="14472">2007</cx:pt>
          <cx:pt idx="14473">2007</cx:pt>
          <cx:pt idx="14474">2007</cx:pt>
          <cx:pt idx="14475">2007</cx:pt>
          <cx:pt idx="14476">2007</cx:pt>
          <cx:pt idx="14477">2007</cx:pt>
          <cx:pt idx="14478">2007</cx:pt>
          <cx:pt idx="14479">2007</cx:pt>
          <cx:pt idx="14480">2007</cx:pt>
          <cx:pt idx="14481">2007</cx:pt>
          <cx:pt idx="14482">2007</cx:pt>
          <cx:pt idx="14483">2007</cx:pt>
          <cx:pt idx="14484">2007</cx:pt>
          <cx:pt idx="14485">2007</cx:pt>
          <cx:pt idx="14486">2007</cx:pt>
          <cx:pt idx="14487">2007</cx:pt>
          <cx:pt idx="14488">2007</cx:pt>
          <cx:pt idx="14489">2007</cx:pt>
          <cx:pt idx="14490">2007</cx:pt>
          <cx:pt idx="14491">2007</cx:pt>
          <cx:pt idx="14492">2007</cx:pt>
          <cx:pt idx="14493">2007</cx:pt>
          <cx:pt idx="14494">2007</cx:pt>
          <cx:pt idx="14495">2007</cx:pt>
          <cx:pt idx="14496">2007</cx:pt>
          <cx:pt idx="14497">2007</cx:pt>
          <cx:pt idx="14498">2007</cx:pt>
          <cx:pt idx="14499">2007</cx:pt>
          <cx:pt idx="14500">2007</cx:pt>
          <cx:pt idx="14501">2007</cx:pt>
          <cx:pt idx="14502">2007</cx:pt>
          <cx:pt idx="14503">2007</cx:pt>
          <cx:pt idx="14504">2007</cx:pt>
          <cx:pt idx="14505">2007</cx:pt>
          <cx:pt idx="14506">2007</cx:pt>
          <cx:pt idx="14507">2007</cx:pt>
          <cx:pt idx="14508">2007</cx:pt>
          <cx:pt idx="14509">2007</cx:pt>
          <cx:pt idx="14510">2007</cx:pt>
          <cx:pt idx="14511">2007</cx:pt>
          <cx:pt idx="14512">2007</cx:pt>
          <cx:pt idx="14513">2007</cx:pt>
          <cx:pt idx="14514">2007</cx:pt>
          <cx:pt idx="14515">2007</cx:pt>
          <cx:pt idx="14516">2007</cx:pt>
          <cx:pt idx="14517">2007</cx:pt>
          <cx:pt idx="14518">2007</cx:pt>
          <cx:pt idx="14519">2007</cx:pt>
          <cx:pt idx="14520">2007</cx:pt>
          <cx:pt idx="14521">2007</cx:pt>
          <cx:pt idx="14522">2007</cx:pt>
          <cx:pt idx="14523">2007</cx:pt>
          <cx:pt idx="14524">2007</cx:pt>
          <cx:pt idx="14525">2007</cx:pt>
          <cx:pt idx="14526">2007</cx:pt>
          <cx:pt idx="14527">2007</cx:pt>
          <cx:pt idx="14528">2007</cx:pt>
          <cx:pt idx="14529">2007</cx:pt>
          <cx:pt idx="14530">2007</cx:pt>
          <cx:pt idx="14531">2007</cx:pt>
          <cx:pt idx="14532">2007</cx:pt>
          <cx:pt idx="14533">2007</cx:pt>
          <cx:pt idx="14534">2007</cx:pt>
          <cx:pt idx="14535">2007</cx:pt>
          <cx:pt idx="14536">2007</cx:pt>
          <cx:pt idx="14537">2007</cx:pt>
          <cx:pt idx="14538">2007</cx:pt>
          <cx:pt idx="14539">2007</cx:pt>
          <cx:pt idx="14540">2007</cx:pt>
          <cx:pt idx="14541">2007</cx:pt>
          <cx:pt idx="14542">2007</cx:pt>
          <cx:pt idx="14543">2007</cx:pt>
          <cx:pt idx="14544">2007</cx:pt>
          <cx:pt idx="14545">2007</cx:pt>
          <cx:pt idx="14546">2007</cx:pt>
          <cx:pt idx="14547">2007</cx:pt>
          <cx:pt idx="14548">2007</cx:pt>
          <cx:pt idx="14549">2007</cx:pt>
          <cx:pt idx="14550">2007</cx:pt>
          <cx:pt idx="14551">2007</cx:pt>
          <cx:pt idx="14552">2007</cx:pt>
          <cx:pt idx="14553">2007</cx:pt>
          <cx:pt idx="14554">2007</cx:pt>
          <cx:pt idx="14555">2007</cx:pt>
          <cx:pt idx="14556">2007</cx:pt>
          <cx:pt idx="14557">2007</cx:pt>
          <cx:pt idx="14558">2007</cx:pt>
          <cx:pt idx="14559">2007</cx:pt>
          <cx:pt idx="14560">2007</cx:pt>
          <cx:pt idx="14561">2007</cx:pt>
          <cx:pt idx="14562">2007</cx:pt>
          <cx:pt idx="14563">2007</cx:pt>
          <cx:pt idx="14564">2007</cx:pt>
          <cx:pt idx="14565">2007</cx:pt>
          <cx:pt idx="14566">2007</cx:pt>
          <cx:pt idx="14567">2007</cx:pt>
          <cx:pt idx="14568">2007</cx:pt>
          <cx:pt idx="14569">2007</cx:pt>
          <cx:pt idx="14570">2007</cx:pt>
          <cx:pt idx="14571">2007</cx:pt>
          <cx:pt idx="14572">2007</cx:pt>
          <cx:pt idx="14573">2007</cx:pt>
          <cx:pt idx="14574">2007</cx:pt>
          <cx:pt idx="14575">2007</cx:pt>
          <cx:pt idx="14576">2007</cx:pt>
          <cx:pt idx="14577">2007</cx:pt>
          <cx:pt idx="14578">2007</cx:pt>
          <cx:pt idx="14579">2007</cx:pt>
          <cx:pt idx="14580">2007</cx:pt>
          <cx:pt idx="14581">2007</cx:pt>
          <cx:pt idx="14582">2007</cx:pt>
          <cx:pt idx="14583">2007</cx:pt>
          <cx:pt idx="14584">2007</cx:pt>
          <cx:pt idx="14585">2007</cx:pt>
          <cx:pt idx="14586">2007</cx:pt>
          <cx:pt idx="14587">2007</cx:pt>
          <cx:pt idx="14588">2007</cx:pt>
          <cx:pt idx="14589">2007</cx:pt>
          <cx:pt idx="14590">2007</cx:pt>
          <cx:pt idx="14591">2007</cx:pt>
          <cx:pt idx="14592">2007</cx:pt>
          <cx:pt idx="14593">2007</cx:pt>
          <cx:pt idx="14594">2007</cx:pt>
          <cx:pt idx="14595">2007</cx:pt>
          <cx:pt idx="14596">2007</cx:pt>
          <cx:pt idx="14597">2007</cx:pt>
          <cx:pt idx="14598">2007</cx:pt>
          <cx:pt idx="14599">2007</cx:pt>
          <cx:pt idx="14600">2007</cx:pt>
          <cx:pt idx="14601">2007</cx:pt>
          <cx:pt idx="14602">2007</cx:pt>
          <cx:pt idx="14603">2007</cx:pt>
          <cx:pt idx="14604">2007</cx:pt>
          <cx:pt idx="14605">2007</cx:pt>
          <cx:pt idx="14606">2007</cx:pt>
          <cx:pt idx="14607">2007</cx:pt>
          <cx:pt idx="14608">2007</cx:pt>
          <cx:pt idx="14609">2007</cx:pt>
          <cx:pt idx="14610">2007</cx:pt>
          <cx:pt idx="14611">2007</cx:pt>
          <cx:pt idx="14612">2007</cx:pt>
          <cx:pt idx="14613">2007</cx:pt>
          <cx:pt idx="14614">2007</cx:pt>
          <cx:pt idx="14615">2007</cx:pt>
          <cx:pt idx="14616">2007</cx:pt>
          <cx:pt idx="14617">2007</cx:pt>
          <cx:pt idx="14618">2007</cx:pt>
          <cx:pt idx="14619">2007</cx:pt>
          <cx:pt idx="14620">2007</cx:pt>
          <cx:pt idx="14621">2007</cx:pt>
          <cx:pt idx="14622">2007</cx:pt>
          <cx:pt idx="14623">2007</cx:pt>
          <cx:pt idx="14624">2007</cx:pt>
          <cx:pt idx="14625">2007</cx:pt>
          <cx:pt idx="14626">2007</cx:pt>
          <cx:pt idx="14627">2007</cx:pt>
          <cx:pt idx="14628">2007</cx:pt>
          <cx:pt idx="14629">2007</cx:pt>
          <cx:pt idx="14630">2007</cx:pt>
          <cx:pt idx="14631">2007</cx:pt>
          <cx:pt idx="14632">2007</cx:pt>
          <cx:pt idx="14633">2007</cx:pt>
          <cx:pt idx="14634">2007</cx:pt>
          <cx:pt idx="14635">2007</cx:pt>
          <cx:pt idx="14636">2007</cx:pt>
          <cx:pt idx="14637">2007</cx:pt>
          <cx:pt idx="14638">2007</cx:pt>
          <cx:pt idx="14639">2007</cx:pt>
          <cx:pt idx="14640">2007</cx:pt>
          <cx:pt idx="14641">2007</cx:pt>
          <cx:pt idx="14642">2007</cx:pt>
          <cx:pt idx="14643">2007</cx:pt>
          <cx:pt idx="14644">2007</cx:pt>
          <cx:pt idx="14645">2007</cx:pt>
          <cx:pt idx="14646">2007</cx:pt>
          <cx:pt idx="14647">2007</cx:pt>
          <cx:pt idx="14648">2007</cx:pt>
          <cx:pt idx="14649">2007</cx:pt>
          <cx:pt idx="14650">2007</cx:pt>
          <cx:pt idx="14651">2007</cx:pt>
          <cx:pt idx="14652">2007</cx:pt>
          <cx:pt idx="14653">2007</cx:pt>
          <cx:pt idx="14654">2007</cx:pt>
          <cx:pt idx="14655">2007</cx:pt>
          <cx:pt idx="14656">2007</cx:pt>
          <cx:pt idx="14657">2007</cx:pt>
          <cx:pt idx="14658">2007</cx:pt>
          <cx:pt idx="14659">2007</cx:pt>
          <cx:pt idx="14660">2007</cx:pt>
          <cx:pt idx="14661">2007</cx:pt>
          <cx:pt idx="14662">2007</cx:pt>
          <cx:pt idx="14663">2007</cx:pt>
          <cx:pt idx="14664">2007</cx:pt>
          <cx:pt idx="14665">2007</cx:pt>
          <cx:pt idx="14666">2007</cx:pt>
          <cx:pt idx="14667">2007</cx:pt>
          <cx:pt idx="14668">2007</cx:pt>
          <cx:pt idx="14669">2007</cx:pt>
          <cx:pt idx="14670">2007</cx:pt>
          <cx:pt idx="14671">2007</cx:pt>
          <cx:pt idx="14672">2007</cx:pt>
          <cx:pt idx="14673">2007</cx:pt>
          <cx:pt idx="14674">2007</cx:pt>
          <cx:pt idx="14675">2007</cx:pt>
          <cx:pt idx="14676">2007</cx:pt>
          <cx:pt idx="14677">2007</cx:pt>
          <cx:pt idx="14678">2007</cx:pt>
          <cx:pt idx="14679">2007</cx:pt>
          <cx:pt idx="14680">2007</cx:pt>
          <cx:pt idx="14681">2007</cx:pt>
          <cx:pt idx="14682">2007</cx:pt>
          <cx:pt idx="14683">2007</cx:pt>
          <cx:pt idx="14684">2007</cx:pt>
          <cx:pt idx="14685">2007</cx:pt>
          <cx:pt idx="14686">2007</cx:pt>
          <cx:pt idx="14687">2007</cx:pt>
          <cx:pt idx="14688">2007</cx:pt>
          <cx:pt idx="14689">2007</cx:pt>
          <cx:pt idx="14690">2007</cx:pt>
          <cx:pt idx="14691">2007</cx:pt>
          <cx:pt idx="14692">2007</cx:pt>
          <cx:pt idx="14693">2007</cx:pt>
          <cx:pt idx="14694">2007</cx:pt>
          <cx:pt idx="14695">2007</cx:pt>
          <cx:pt idx="14696">2007</cx:pt>
          <cx:pt idx="14697">2007</cx:pt>
          <cx:pt idx="14698">2007</cx:pt>
          <cx:pt idx="14699">2007</cx:pt>
          <cx:pt idx="14700">2007</cx:pt>
          <cx:pt idx="14701">2007</cx:pt>
          <cx:pt idx="14702">2007</cx:pt>
          <cx:pt idx="14703">2007</cx:pt>
          <cx:pt idx="14704">2007</cx:pt>
          <cx:pt idx="14705">2007</cx:pt>
          <cx:pt idx="14706">2007</cx:pt>
          <cx:pt idx="14707">2007</cx:pt>
          <cx:pt idx="14708">2007</cx:pt>
          <cx:pt idx="14709">2007</cx:pt>
          <cx:pt idx="14710">2007</cx:pt>
          <cx:pt idx="14711">2007</cx:pt>
          <cx:pt idx="14712">2007</cx:pt>
          <cx:pt idx="14713">2007</cx:pt>
          <cx:pt idx="14714">2007</cx:pt>
          <cx:pt idx="14715">2007</cx:pt>
          <cx:pt idx="14716">2007</cx:pt>
          <cx:pt idx="14717">2007</cx:pt>
          <cx:pt idx="14718">2007</cx:pt>
          <cx:pt idx="14719">2007</cx:pt>
          <cx:pt idx="14720">2007</cx:pt>
          <cx:pt idx="14721">2007</cx:pt>
          <cx:pt idx="14722">2007</cx:pt>
          <cx:pt idx="14723">2007</cx:pt>
          <cx:pt idx="14724">2007</cx:pt>
          <cx:pt idx="14725">2007</cx:pt>
          <cx:pt idx="14726">2007</cx:pt>
          <cx:pt idx="14727">2007</cx:pt>
          <cx:pt idx="14728">2007</cx:pt>
          <cx:pt idx="14729">2007</cx:pt>
          <cx:pt idx="14730">2007</cx:pt>
          <cx:pt idx="14731">2007</cx:pt>
          <cx:pt idx="14732">2007</cx:pt>
          <cx:pt idx="14733">2007</cx:pt>
          <cx:pt idx="14734">2007</cx:pt>
          <cx:pt idx="14735">2007</cx:pt>
          <cx:pt idx="14736">2007</cx:pt>
          <cx:pt idx="14737">2007</cx:pt>
          <cx:pt idx="14738">2007</cx:pt>
          <cx:pt idx="14739">2007</cx:pt>
          <cx:pt idx="14740">2007</cx:pt>
          <cx:pt idx="14741">2007</cx:pt>
          <cx:pt idx="14742">2007</cx:pt>
          <cx:pt idx="14743">2007</cx:pt>
          <cx:pt idx="14744">2007</cx:pt>
          <cx:pt idx="14745">2007</cx:pt>
          <cx:pt idx="14746">2007</cx:pt>
          <cx:pt idx="14747">2007</cx:pt>
          <cx:pt idx="14748">2007</cx:pt>
          <cx:pt idx="14749">2007</cx:pt>
          <cx:pt idx="14750">2007</cx:pt>
          <cx:pt idx="14751">2007</cx:pt>
          <cx:pt idx="14752">2007</cx:pt>
          <cx:pt idx="14753">2007</cx:pt>
          <cx:pt idx="14754">2007</cx:pt>
          <cx:pt idx="14755">2007</cx:pt>
          <cx:pt idx="14756">2007</cx:pt>
          <cx:pt idx="14757">2007</cx:pt>
          <cx:pt idx="14758">2007</cx:pt>
          <cx:pt idx="14759">2007</cx:pt>
          <cx:pt idx="14760">2007</cx:pt>
          <cx:pt idx="14761">2007</cx:pt>
          <cx:pt idx="14762">2007</cx:pt>
          <cx:pt idx="14763">2007</cx:pt>
          <cx:pt idx="14764">2007</cx:pt>
          <cx:pt idx="14765">2007</cx:pt>
          <cx:pt idx="14766">2007</cx:pt>
          <cx:pt idx="14767">2007</cx:pt>
          <cx:pt idx="14768">2007</cx:pt>
          <cx:pt idx="14769">2007</cx:pt>
          <cx:pt idx="14770">2007</cx:pt>
          <cx:pt idx="14771">2007</cx:pt>
          <cx:pt idx="14772">2007</cx:pt>
          <cx:pt idx="14773">2007</cx:pt>
          <cx:pt idx="14774">2007</cx:pt>
          <cx:pt idx="14775">2007</cx:pt>
          <cx:pt idx="14776">2007</cx:pt>
          <cx:pt idx="14777">2007</cx:pt>
          <cx:pt idx="14778">2007</cx:pt>
          <cx:pt idx="14779">2007</cx:pt>
          <cx:pt idx="14780">2007</cx:pt>
          <cx:pt idx="14781">2007</cx:pt>
          <cx:pt idx="14782">2007</cx:pt>
          <cx:pt idx="14783">2007</cx:pt>
          <cx:pt idx="14784">2007</cx:pt>
          <cx:pt idx="14785">2007</cx:pt>
          <cx:pt idx="14786">2007</cx:pt>
          <cx:pt idx="14787">2007</cx:pt>
          <cx:pt idx="14788">2007</cx:pt>
          <cx:pt idx="14789">2007</cx:pt>
          <cx:pt idx="14790">2007</cx:pt>
          <cx:pt idx="14791">2007</cx:pt>
          <cx:pt idx="14792">2007</cx:pt>
          <cx:pt idx="14793">2007</cx:pt>
          <cx:pt idx="14794">2007</cx:pt>
          <cx:pt idx="14795">2007</cx:pt>
          <cx:pt idx="14796">2007</cx:pt>
          <cx:pt idx="14797">2007</cx:pt>
          <cx:pt idx="14798">2007</cx:pt>
          <cx:pt idx="14799">2007</cx:pt>
          <cx:pt idx="14800">2007</cx:pt>
          <cx:pt idx="14801">2007</cx:pt>
          <cx:pt idx="14802">2007</cx:pt>
          <cx:pt idx="14803">2007</cx:pt>
          <cx:pt idx="14804">2007</cx:pt>
          <cx:pt idx="14805">2007</cx:pt>
          <cx:pt idx="14806">2007</cx:pt>
          <cx:pt idx="14807">2007</cx:pt>
          <cx:pt idx="14808">2007</cx:pt>
          <cx:pt idx="14809">2007</cx:pt>
          <cx:pt idx="14810">2007</cx:pt>
          <cx:pt idx="14811">2007</cx:pt>
          <cx:pt idx="14812">2007</cx:pt>
          <cx:pt idx="14813">2007</cx:pt>
          <cx:pt idx="14814">2007</cx:pt>
          <cx:pt idx="14815">2007</cx:pt>
          <cx:pt idx="14816">2007</cx:pt>
          <cx:pt idx="14817">2007</cx:pt>
          <cx:pt idx="14818">2007</cx:pt>
          <cx:pt idx="14819">2007</cx:pt>
          <cx:pt idx="14820">2007</cx:pt>
          <cx:pt idx="14821">2007</cx:pt>
          <cx:pt idx="14822">2007</cx:pt>
          <cx:pt idx="14823">2007</cx:pt>
          <cx:pt idx="14824">2007</cx:pt>
          <cx:pt idx="14825">2007</cx:pt>
          <cx:pt idx="14826">2007</cx:pt>
          <cx:pt idx="14827">2007</cx:pt>
          <cx:pt idx="14828">2007</cx:pt>
          <cx:pt idx="14829">2007</cx:pt>
          <cx:pt idx="14830">2007</cx:pt>
          <cx:pt idx="14831">2007</cx:pt>
          <cx:pt idx="14832">2007</cx:pt>
          <cx:pt idx="14833">2007</cx:pt>
          <cx:pt idx="14834">2007</cx:pt>
          <cx:pt idx="14835">2007</cx:pt>
          <cx:pt idx="14836">2007</cx:pt>
          <cx:pt idx="14837">2007</cx:pt>
          <cx:pt idx="14838">2007</cx:pt>
          <cx:pt idx="14839">2007</cx:pt>
          <cx:pt idx="14840">2007</cx:pt>
          <cx:pt idx="14841">2007</cx:pt>
          <cx:pt idx="14842">2007</cx:pt>
          <cx:pt idx="14843">2007</cx:pt>
          <cx:pt idx="14844">2007</cx:pt>
          <cx:pt idx="14845">2007</cx:pt>
          <cx:pt idx="14846">2007</cx:pt>
          <cx:pt idx="14847">2007</cx:pt>
          <cx:pt idx="14848">2007</cx:pt>
          <cx:pt idx="14849">2007</cx:pt>
          <cx:pt idx="14850">2007</cx:pt>
          <cx:pt idx="14851">2007</cx:pt>
          <cx:pt idx="14852">2007</cx:pt>
          <cx:pt idx="14853">2007</cx:pt>
          <cx:pt idx="14854">2007</cx:pt>
          <cx:pt idx="14855">2007</cx:pt>
          <cx:pt idx="14856">2007</cx:pt>
          <cx:pt idx="14857">2007</cx:pt>
          <cx:pt idx="14858">2007</cx:pt>
          <cx:pt idx="14859">2007</cx:pt>
          <cx:pt idx="14860">2007</cx:pt>
          <cx:pt idx="14861">2007</cx:pt>
          <cx:pt idx="14862">2007</cx:pt>
          <cx:pt idx="14863">2007</cx:pt>
          <cx:pt idx="14864">2007</cx:pt>
          <cx:pt idx="14865">2007</cx:pt>
          <cx:pt idx="14866">2007</cx:pt>
          <cx:pt idx="14867">2007</cx:pt>
          <cx:pt idx="14868">2007</cx:pt>
          <cx:pt idx="14869">2007</cx:pt>
          <cx:pt idx="14870">2007</cx:pt>
          <cx:pt idx="14871">2007</cx:pt>
          <cx:pt idx="14872">2007</cx:pt>
          <cx:pt idx="14873">2007</cx:pt>
          <cx:pt idx="14874">2007</cx:pt>
          <cx:pt idx="14875">2007</cx:pt>
          <cx:pt idx="14876">2007</cx:pt>
          <cx:pt idx="14877">2007</cx:pt>
          <cx:pt idx="14878">2007</cx:pt>
          <cx:pt idx="14879">2007</cx:pt>
          <cx:pt idx="14880">2007</cx:pt>
          <cx:pt idx="14881">2007</cx:pt>
          <cx:pt idx="14882">2007</cx:pt>
          <cx:pt idx="14883">2007</cx:pt>
          <cx:pt idx="14884">2007</cx:pt>
          <cx:pt idx="14885">2007</cx:pt>
          <cx:pt idx="14886">2007</cx:pt>
          <cx:pt idx="14887">2007</cx:pt>
          <cx:pt idx="14888">2007</cx:pt>
          <cx:pt idx="14889">2007</cx:pt>
          <cx:pt idx="14890">2007</cx:pt>
          <cx:pt idx="14891">2007</cx:pt>
          <cx:pt idx="14892">2007</cx:pt>
          <cx:pt idx="14893">2007</cx:pt>
          <cx:pt idx="14894">2007</cx:pt>
          <cx:pt idx="14895">2007</cx:pt>
          <cx:pt idx="14896">2007</cx:pt>
          <cx:pt idx="14897">2007</cx:pt>
          <cx:pt idx="14898">2007</cx:pt>
          <cx:pt idx="14899">2007</cx:pt>
          <cx:pt idx="14900">2007</cx:pt>
          <cx:pt idx="14901">2007</cx:pt>
          <cx:pt idx="14902">2007</cx:pt>
          <cx:pt idx="14903">2007</cx:pt>
          <cx:pt idx="14904">2007</cx:pt>
          <cx:pt idx="14905">2007</cx:pt>
          <cx:pt idx="14906">2007</cx:pt>
          <cx:pt idx="14907">2007</cx:pt>
          <cx:pt idx="14908">2007</cx:pt>
          <cx:pt idx="14909">2007</cx:pt>
          <cx:pt idx="14910">2007</cx:pt>
          <cx:pt idx="14911">2007</cx:pt>
          <cx:pt idx="14912">2007</cx:pt>
          <cx:pt idx="14913">2007</cx:pt>
          <cx:pt idx="14914">2007</cx:pt>
          <cx:pt idx="14915">2007</cx:pt>
          <cx:pt idx="14916">2007</cx:pt>
          <cx:pt idx="14917">2007</cx:pt>
          <cx:pt idx="14918">2007</cx:pt>
          <cx:pt idx="14919">2007</cx:pt>
          <cx:pt idx="14920">2007</cx:pt>
          <cx:pt idx="14921">2007</cx:pt>
          <cx:pt idx="14922">2007</cx:pt>
          <cx:pt idx="14923">2007</cx:pt>
          <cx:pt idx="14924">2007</cx:pt>
          <cx:pt idx="14925">2007</cx:pt>
          <cx:pt idx="14926">2007</cx:pt>
          <cx:pt idx="14927">2007</cx:pt>
          <cx:pt idx="14928">2007</cx:pt>
          <cx:pt idx="14929">2007</cx:pt>
          <cx:pt idx="14930">2007</cx:pt>
          <cx:pt idx="14931">2007</cx:pt>
          <cx:pt idx="14932">2007</cx:pt>
          <cx:pt idx="14933">2007</cx:pt>
          <cx:pt idx="14934">2007</cx:pt>
          <cx:pt idx="14935">2007</cx:pt>
          <cx:pt idx="14936">2007</cx:pt>
          <cx:pt idx="14937">2007</cx:pt>
          <cx:pt idx="14938">2007</cx:pt>
          <cx:pt idx="14939">2007</cx:pt>
          <cx:pt idx="14940">2007</cx:pt>
          <cx:pt idx="14941">2007</cx:pt>
          <cx:pt idx="14942">2007</cx:pt>
          <cx:pt idx="14943">2007</cx:pt>
          <cx:pt idx="14944">2007</cx:pt>
          <cx:pt idx="14945">2007</cx:pt>
          <cx:pt idx="14946">2007</cx:pt>
          <cx:pt idx="14947">2007</cx:pt>
          <cx:pt idx="14948">2007</cx:pt>
          <cx:pt idx="14949">2007</cx:pt>
          <cx:pt idx="14950">2007</cx:pt>
          <cx:pt idx="14951">2007</cx:pt>
          <cx:pt idx="14952">2007</cx:pt>
          <cx:pt idx="14953">2007</cx:pt>
          <cx:pt idx="14954">2007</cx:pt>
          <cx:pt idx="14955">2007</cx:pt>
          <cx:pt idx="14956">2007</cx:pt>
          <cx:pt idx="14957">2007</cx:pt>
          <cx:pt idx="14958">2007</cx:pt>
          <cx:pt idx="14959">2007</cx:pt>
          <cx:pt idx="14960">2007</cx:pt>
          <cx:pt idx="14961">2007</cx:pt>
          <cx:pt idx="14962">2007</cx:pt>
          <cx:pt idx="14963">2007</cx:pt>
          <cx:pt idx="14964">2007</cx:pt>
          <cx:pt idx="14965">2007</cx:pt>
          <cx:pt idx="14966">2007</cx:pt>
          <cx:pt idx="14967">2007</cx:pt>
          <cx:pt idx="14968">2007</cx:pt>
          <cx:pt idx="14969">2007</cx:pt>
          <cx:pt idx="14970">2007</cx:pt>
          <cx:pt idx="14971">2007</cx:pt>
          <cx:pt idx="14972">2007</cx:pt>
          <cx:pt idx="14973">2007</cx:pt>
          <cx:pt idx="14974">2007</cx:pt>
          <cx:pt idx="14975">2007</cx:pt>
          <cx:pt idx="14976">2007</cx:pt>
          <cx:pt idx="14977">2007</cx:pt>
          <cx:pt idx="14978">2007</cx:pt>
          <cx:pt idx="14979">2007</cx:pt>
          <cx:pt idx="14980">2007</cx:pt>
          <cx:pt idx="14981">2007</cx:pt>
          <cx:pt idx="14982">2007</cx:pt>
          <cx:pt idx="14983">2007</cx:pt>
          <cx:pt idx="14984">2007</cx:pt>
          <cx:pt idx="14985">2007</cx:pt>
          <cx:pt idx="14986">2007</cx:pt>
          <cx:pt idx="14987">2007</cx:pt>
          <cx:pt idx="14988">2007</cx:pt>
          <cx:pt idx="14989">2007</cx:pt>
          <cx:pt idx="14990">2007</cx:pt>
          <cx:pt idx="14991">2007</cx:pt>
          <cx:pt idx="14992">2007</cx:pt>
          <cx:pt idx="14993">2007</cx:pt>
          <cx:pt idx="14994">2007</cx:pt>
          <cx:pt idx="14995">2007</cx:pt>
          <cx:pt idx="14996">2007</cx:pt>
          <cx:pt idx="14997">2007</cx:pt>
          <cx:pt idx="14998">2007</cx:pt>
          <cx:pt idx="14999">2007</cx:pt>
          <cx:pt idx="15000">2007</cx:pt>
          <cx:pt idx="15001">2007</cx:pt>
          <cx:pt idx="15002">2007</cx:pt>
          <cx:pt idx="15003">2007</cx:pt>
          <cx:pt idx="15004">2007</cx:pt>
          <cx:pt idx="15005">2007</cx:pt>
          <cx:pt idx="15006">2007</cx:pt>
          <cx:pt idx="15007">2007</cx:pt>
          <cx:pt idx="15008">2007</cx:pt>
          <cx:pt idx="15009">2007</cx:pt>
          <cx:pt idx="15010">2007</cx:pt>
          <cx:pt idx="15011">2007</cx:pt>
          <cx:pt idx="15012">2007</cx:pt>
          <cx:pt idx="15013">2007</cx:pt>
          <cx:pt idx="15014">2007</cx:pt>
          <cx:pt idx="15015">2007</cx:pt>
          <cx:pt idx="15016">2007</cx:pt>
          <cx:pt idx="15017">2007</cx:pt>
          <cx:pt idx="15018">2007</cx:pt>
          <cx:pt idx="15019">2007</cx:pt>
          <cx:pt idx="15020">2007</cx:pt>
          <cx:pt idx="15021">2007</cx:pt>
          <cx:pt idx="15022">2007</cx:pt>
          <cx:pt idx="15023">2007</cx:pt>
          <cx:pt idx="15024">2007</cx:pt>
          <cx:pt idx="15025">2007</cx:pt>
          <cx:pt idx="15026">2007</cx:pt>
          <cx:pt idx="15027">2007</cx:pt>
          <cx:pt idx="15028">2007</cx:pt>
          <cx:pt idx="15029">2007</cx:pt>
          <cx:pt idx="15030">2007</cx:pt>
          <cx:pt idx="15031">2007</cx:pt>
          <cx:pt idx="15032">2007</cx:pt>
          <cx:pt idx="15033">2007</cx:pt>
          <cx:pt idx="15034">2007</cx:pt>
          <cx:pt idx="15035">2007</cx:pt>
          <cx:pt idx="15036">2007</cx:pt>
          <cx:pt idx="15037">2007</cx:pt>
          <cx:pt idx="15038">2007</cx:pt>
          <cx:pt idx="15039">2007</cx:pt>
          <cx:pt idx="15040">2007</cx:pt>
          <cx:pt idx="15041">2007</cx:pt>
          <cx:pt idx="15042">2007</cx:pt>
          <cx:pt idx="15043">2007</cx:pt>
          <cx:pt idx="15044">2007</cx:pt>
          <cx:pt idx="15045">2007</cx:pt>
          <cx:pt idx="15046">2007</cx:pt>
          <cx:pt idx="15047">2007</cx:pt>
          <cx:pt idx="15048">2007</cx:pt>
          <cx:pt idx="15049">2007</cx:pt>
          <cx:pt idx="15050">2007</cx:pt>
          <cx:pt idx="15051">2007</cx:pt>
          <cx:pt idx="15052">2007</cx:pt>
          <cx:pt idx="15053">2007</cx:pt>
          <cx:pt idx="15054">2007</cx:pt>
          <cx:pt idx="15055">2007</cx:pt>
          <cx:pt idx="15056">2007</cx:pt>
          <cx:pt idx="15057">2007</cx:pt>
          <cx:pt idx="15058">2007</cx:pt>
          <cx:pt idx="15059">2007</cx:pt>
          <cx:pt idx="15060">2007</cx:pt>
          <cx:pt idx="15061">2007</cx:pt>
          <cx:pt idx="15062">2007</cx:pt>
          <cx:pt idx="15063">2007</cx:pt>
          <cx:pt idx="15064">2007</cx:pt>
          <cx:pt idx="15065">2007</cx:pt>
          <cx:pt idx="15066">2007</cx:pt>
          <cx:pt idx="15067">2007</cx:pt>
          <cx:pt idx="15068">2007</cx:pt>
          <cx:pt idx="15069">2007</cx:pt>
          <cx:pt idx="15070">2007</cx:pt>
          <cx:pt idx="15071">2007</cx:pt>
          <cx:pt idx="15072">2007</cx:pt>
          <cx:pt idx="15073">2007</cx:pt>
          <cx:pt idx="15074">2007</cx:pt>
          <cx:pt idx="15075">2007</cx:pt>
          <cx:pt idx="15076">2007</cx:pt>
          <cx:pt idx="15077">2007</cx:pt>
          <cx:pt idx="15078">2007</cx:pt>
          <cx:pt idx="15079">2007</cx:pt>
          <cx:pt idx="15080">2007</cx:pt>
          <cx:pt idx="15081">2007</cx:pt>
          <cx:pt idx="15082">2007</cx:pt>
          <cx:pt idx="15083">2007</cx:pt>
          <cx:pt idx="15084">2007</cx:pt>
          <cx:pt idx="15085">2007</cx:pt>
          <cx:pt idx="15086">2007</cx:pt>
          <cx:pt idx="15087">2007</cx:pt>
          <cx:pt idx="15088">2007</cx:pt>
          <cx:pt idx="15089">2007</cx:pt>
          <cx:pt idx="15090">2007</cx:pt>
          <cx:pt idx="15091">2007</cx:pt>
          <cx:pt idx="15092">2007</cx:pt>
          <cx:pt idx="15093">2007</cx:pt>
          <cx:pt idx="15094">2007</cx:pt>
          <cx:pt idx="15095">2007</cx:pt>
          <cx:pt idx="15096">2007</cx:pt>
          <cx:pt idx="15097">2007</cx:pt>
          <cx:pt idx="15098">2007</cx:pt>
          <cx:pt idx="15099">2007</cx:pt>
          <cx:pt idx="15100">2007</cx:pt>
          <cx:pt idx="15101">2007</cx:pt>
          <cx:pt idx="15102">2007</cx:pt>
          <cx:pt idx="15103">2007</cx:pt>
          <cx:pt idx="15104">2007</cx:pt>
          <cx:pt idx="15105">2007</cx:pt>
          <cx:pt idx="15106">2007</cx:pt>
          <cx:pt idx="15107">2007</cx:pt>
          <cx:pt idx="15108">2007</cx:pt>
          <cx:pt idx="15109">2007</cx:pt>
          <cx:pt idx="15110">2007</cx:pt>
          <cx:pt idx="15111">2007</cx:pt>
          <cx:pt idx="15112">2007</cx:pt>
          <cx:pt idx="15113">2007</cx:pt>
          <cx:pt idx="15114">2007</cx:pt>
          <cx:pt idx="15115">2007</cx:pt>
          <cx:pt idx="15116">2007</cx:pt>
          <cx:pt idx="15117">2007</cx:pt>
          <cx:pt idx="15118">2007</cx:pt>
          <cx:pt idx="15119">2007</cx:pt>
          <cx:pt idx="15120">2007</cx:pt>
          <cx:pt idx="15121">2007</cx:pt>
          <cx:pt idx="15122">2007</cx:pt>
          <cx:pt idx="15123">2007</cx:pt>
          <cx:pt idx="15124">2007</cx:pt>
          <cx:pt idx="15125">2007</cx:pt>
          <cx:pt idx="15126">2007</cx:pt>
          <cx:pt idx="15127">2007</cx:pt>
          <cx:pt idx="15128">2007</cx:pt>
          <cx:pt idx="15129">2007</cx:pt>
          <cx:pt idx="15130">2007</cx:pt>
          <cx:pt idx="15131">2007</cx:pt>
          <cx:pt idx="15132">2007</cx:pt>
          <cx:pt idx="15133">2007</cx:pt>
          <cx:pt idx="15134">2007</cx:pt>
          <cx:pt idx="15135">2007</cx:pt>
          <cx:pt idx="15136">2007</cx:pt>
          <cx:pt idx="15137">2007</cx:pt>
          <cx:pt idx="15138">2007</cx:pt>
          <cx:pt idx="15139">2007</cx:pt>
          <cx:pt idx="15140">2007</cx:pt>
          <cx:pt idx="15141">2007</cx:pt>
          <cx:pt idx="15142">2007</cx:pt>
          <cx:pt idx="15143">2007</cx:pt>
          <cx:pt idx="15144">2007</cx:pt>
          <cx:pt idx="15145">2007</cx:pt>
          <cx:pt idx="15146">2007</cx:pt>
          <cx:pt idx="15147">2007</cx:pt>
          <cx:pt idx="15148">2007</cx:pt>
          <cx:pt idx="15149">2007</cx:pt>
          <cx:pt idx="15150">2007</cx:pt>
          <cx:pt idx="15151">2007</cx:pt>
          <cx:pt idx="15152">2007</cx:pt>
          <cx:pt idx="15153">2007</cx:pt>
          <cx:pt idx="15154">2007</cx:pt>
          <cx:pt idx="15155">2007</cx:pt>
          <cx:pt idx="15156">2007</cx:pt>
          <cx:pt idx="15157">2007</cx:pt>
          <cx:pt idx="15158">2007</cx:pt>
          <cx:pt idx="15159">2007</cx:pt>
          <cx:pt idx="15160">2007</cx:pt>
          <cx:pt idx="15161">2007</cx:pt>
          <cx:pt idx="15162">2007</cx:pt>
          <cx:pt idx="15163">2007</cx:pt>
          <cx:pt idx="15164">2007</cx:pt>
          <cx:pt idx="15165">2007</cx:pt>
          <cx:pt idx="15166">2007</cx:pt>
          <cx:pt idx="15167">2007</cx:pt>
          <cx:pt idx="15168">2007</cx:pt>
          <cx:pt idx="15169">2007</cx:pt>
          <cx:pt idx="15170">2007</cx:pt>
          <cx:pt idx="15171">2007</cx:pt>
          <cx:pt idx="15172">2007</cx:pt>
          <cx:pt idx="15173">2007</cx:pt>
          <cx:pt idx="15174">2007</cx:pt>
          <cx:pt idx="15175">2007</cx:pt>
          <cx:pt idx="15176">2007</cx:pt>
          <cx:pt idx="15177">2007</cx:pt>
          <cx:pt idx="15178">2007</cx:pt>
          <cx:pt idx="15179">2007</cx:pt>
          <cx:pt idx="15180">2007</cx:pt>
          <cx:pt idx="15181">2007</cx:pt>
          <cx:pt idx="15182">2007</cx:pt>
          <cx:pt idx="15183">2007</cx:pt>
          <cx:pt idx="15184">2007</cx:pt>
          <cx:pt idx="15185">2007</cx:pt>
          <cx:pt idx="15186">2007</cx:pt>
          <cx:pt idx="15187">2007</cx:pt>
          <cx:pt idx="15188">2007</cx:pt>
          <cx:pt idx="15189">2007</cx:pt>
          <cx:pt idx="15190">2007</cx:pt>
          <cx:pt idx="15191">2007</cx:pt>
          <cx:pt idx="15192">2007</cx:pt>
          <cx:pt idx="15193">2007</cx:pt>
          <cx:pt idx="15194">2007</cx:pt>
          <cx:pt idx="15195">2007</cx:pt>
          <cx:pt idx="15196">2007</cx:pt>
          <cx:pt idx="15197">2007</cx:pt>
          <cx:pt idx="15198">2007</cx:pt>
          <cx:pt idx="15199">2007</cx:pt>
          <cx:pt idx="15200">2007</cx:pt>
          <cx:pt idx="15201">2007</cx:pt>
          <cx:pt idx="15202">2007</cx:pt>
          <cx:pt idx="15203">2007</cx:pt>
          <cx:pt idx="15204">2007</cx:pt>
          <cx:pt idx="15205">2007</cx:pt>
          <cx:pt idx="15206">2007</cx:pt>
          <cx:pt idx="15207">2007</cx:pt>
          <cx:pt idx="15208">2007</cx:pt>
          <cx:pt idx="15209">2007</cx:pt>
          <cx:pt idx="15210">2007</cx:pt>
          <cx:pt idx="15211">2007</cx:pt>
          <cx:pt idx="15212">2007</cx:pt>
          <cx:pt idx="15213">2007</cx:pt>
          <cx:pt idx="15214">2007</cx:pt>
          <cx:pt idx="15215">2007</cx:pt>
          <cx:pt idx="15216">2007</cx:pt>
          <cx:pt idx="15217">2007</cx:pt>
          <cx:pt idx="15218">2007</cx:pt>
          <cx:pt idx="15219">2007</cx:pt>
          <cx:pt idx="15220">2007</cx:pt>
          <cx:pt idx="15221">2007</cx:pt>
          <cx:pt idx="15222">2007</cx:pt>
          <cx:pt idx="15223">2007</cx:pt>
          <cx:pt idx="15224">2007</cx:pt>
          <cx:pt idx="15225">2007</cx:pt>
          <cx:pt idx="15226">2007</cx:pt>
          <cx:pt idx="15227">2007</cx:pt>
          <cx:pt idx="15228">2007</cx:pt>
          <cx:pt idx="15229">2007</cx:pt>
          <cx:pt idx="15230">2007</cx:pt>
          <cx:pt idx="15231">2007</cx:pt>
          <cx:pt idx="15232">2007</cx:pt>
          <cx:pt idx="15233">2007</cx:pt>
          <cx:pt idx="15234">2007</cx:pt>
          <cx:pt idx="15235">2007</cx:pt>
          <cx:pt idx="15236">2007</cx:pt>
          <cx:pt idx="15237">2007</cx:pt>
          <cx:pt idx="15238">2007</cx:pt>
          <cx:pt idx="15239">2007</cx:pt>
          <cx:pt idx="15240">2007</cx:pt>
          <cx:pt idx="15241">2007</cx:pt>
          <cx:pt idx="15242">2007</cx:pt>
          <cx:pt idx="15243">2007</cx:pt>
          <cx:pt idx="15244">2007</cx:pt>
          <cx:pt idx="15245">2007</cx:pt>
          <cx:pt idx="15246">2007</cx:pt>
          <cx:pt idx="15247">2007</cx:pt>
          <cx:pt idx="15248">2007</cx:pt>
          <cx:pt idx="15249">2007</cx:pt>
          <cx:pt idx="15250">2007</cx:pt>
          <cx:pt idx="15251">2007</cx:pt>
          <cx:pt idx="15252">2007</cx:pt>
          <cx:pt idx="15253">2007</cx:pt>
          <cx:pt idx="15254">2007</cx:pt>
          <cx:pt idx="15255">2007</cx:pt>
          <cx:pt idx="15256">2007</cx:pt>
          <cx:pt idx="15257">2007</cx:pt>
          <cx:pt idx="15258">2007</cx:pt>
          <cx:pt idx="15259">2007</cx:pt>
          <cx:pt idx="15260">2007</cx:pt>
          <cx:pt idx="15261">2007</cx:pt>
          <cx:pt idx="15262">2007</cx:pt>
          <cx:pt idx="15263">2007</cx:pt>
          <cx:pt idx="15264">2007</cx:pt>
          <cx:pt idx="15265">2007</cx:pt>
          <cx:pt idx="15266">2007</cx:pt>
          <cx:pt idx="15267">2007</cx:pt>
          <cx:pt idx="15268">2007</cx:pt>
          <cx:pt idx="15269">2007</cx:pt>
          <cx:pt idx="15270">2007</cx:pt>
          <cx:pt idx="15271">2007</cx:pt>
          <cx:pt idx="15272">2007</cx:pt>
          <cx:pt idx="15273">2007</cx:pt>
          <cx:pt idx="15274">2007</cx:pt>
          <cx:pt idx="15275">2007</cx:pt>
          <cx:pt idx="15276">2007</cx:pt>
          <cx:pt idx="15277">2007</cx:pt>
          <cx:pt idx="15278">2007</cx:pt>
          <cx:pt idx="15279">2007</cx:pt>
          <cx:pt idx="15280">2007</cx:pt>
          <cx:pt idx="15281">2007</cx:pt>
          <cx:pt idx="15282">2007</cx:pt>
          <cx:pt idx="15283">2007</cx:pt>
          <cx:pt idx="15284">2007</cx:pt>
          <cx:pt idx="15285">2007</cx:pt>
          <cx:pt idx="15286">2007</cx:pt>
          <cx:pt idx="15287">2007</cx:pt>
          <cx:pt idx="15288">2007</cx:pt>
          <cx:pt idx="15289">2007</cx:pt>
          <cx:pt idx="15290">2007</cx:pt>
          <cx:pt idx="15291">2007</cx:pt>
          <cx:pt idx="15292">2007</cx:pt>
          <cx:pt idx="15293">2007</cx:pt>
          <cx:pt idx="15294">2007</cx:pt>
          <cx:pt idx="15295">2007</cx:pt>
          <cx:pt idx="15296">2007</cx:pt>
          <cx:pt idx="15297">2007</cx:pt>
          <cx:pt idx="15298">2007</cx:pt>
          <cx:pt idx="15299">2007</cx:pt>
          <cx:pt idx="15300">2007</cx:pt>
          <cx:pt idx="15301">2007</cx:pt>
          <cx:pt idx="15302">2007</cx:pt>
          <cx:pt idx="15303">2007</cx:pt>
          <cx:pt idx="15304">2007</cx:pt>
          <cx:pt idx="15305">2007</cx:pt>
          <cx:pt idx="15306">2007</cx:pt>
          <cx:pt idx="15307">2007</cx:pt>
          <cx:pt idx="15308">2007</cx:pt>
          <cx:pt idx="15309">2007</cx:pt>
          <cx:pt idx="15310">2007</cx:pt>
          <cx:pt idx="15311">2007</cx:pt>
          <cx:pt idx="15312">2007</cx:pt>
          <cx:pt idx="15313">2007</cx:pt>
          <cx:pt idx="15314">2007</cx:pt>
          <cx:pt idx="15315">2007</cx:pt>
          <cx:pt idx="15316">2007</cx:pt>
          <cx:pt idx="15317">2007</cx:pt>
          <cx:pt idx="15318">2007</cx:pt>
          <cx:pt idx="15319">2007</cx:pt>
          <cx:pt idx="15320">2007</cx:pt>
          <cx:pt idx="15321">2007</cx:pt>
          <cx:pt idx="15322">2007</cx:pt>
          <cx:pt idx="15323">2007</cx:pt>
          <cx:pt idx="15324">2007</cx:pt>
          <cx:pt idx="15325">2007</cx:pt>
          <cx:pt idx="15326">2007</cx:pt>
          <cx:pt idx="15327">2007</cx:pt>
          <cx:pt idx="15328">2007</cx:pt>
          <cx:pt idx="15329">2007</cx:pt>
          <cx:pt idx="15330">2007</cx:pt>
          <cx:pt idx="15331">2007</cx:pt>
          <cx:pt idx="15332">2007</cx:pt>
          <cx:pt idx="15333">2007</cx:pt>
          <cx:pt idx="15334">2007</cx:pt>
          <cx:pt idx="15335">2007</cx:pt>
          <cx:pt idx="15336">2007</cx:pt>
          <cx:pt idx="15337">2007</cx:pt>
          <cx:pt idx="15338">2007</cx:pt>
          <cx:pt idx="15339">2007</cx:pt>
          <cx:pt idx="15340">2007</cx:pt>
          <cx:pt idx="15341">2007</cx:pt>
          <cx:pt idx="15342">2007</cx:pt>
          <cx:pt idx="15343">2007</cx:pt>
          <cx:pt idx="15344">2007</cx:pt>
          <cx:pt idx="15345">2007</cx:pt>
          <cx:pt idx="15346">2007</cx:pt>
          <cx:pt idx="15347">2007</cx:pt>
          <cx:pt idx="15348">2007</cx:pt>
          <cx:pt idx="15349">2007</cx:pt>
          <cx:pt idx="15350">2007</cx:pt>
          <cx:pt idx="15351">2007</cx:pt>
          <cx:pt idx="15352">2007</cx:pt>
          <cx:pt idx="15353">2007</cx:pt>
          <cx:pt idx="15354">2007</cx:pt>
          <cx:pt idx="15355">2007</cx:pt>
          <cx:pt idx="15356">2007</cx:pt>
          <cx:pt idx="15357">2007</cx:pt>
          <cx:pt idx="15358">2007</cx:pt>
          <cx:pt idx="15359">2007</cx:pt>
          <cx:pt idx="15360">2007</cx:pt>
          <cx:pt idx="15361">2007</cx:pt>
          <cx:pt idx="15362">2007</cx:pt>
          <cx:pt idx="15363">2007</cx:pt>
          <cx:pt idx="15364">2007</cx:pt>
          <cx:pt idx="15365">2007</cx:pt>
          <cx:pt idx="15366">2007</cx:pt>
          <cx:pt idx="15367">2007</cx:pt>
          <cx:pt idx="15368">2007</cx:pt>
          <cx:pt idx="15369">2007</cx:pt>
          <cx:pt idx="15370">2007</cx:pt>
          <cx:pt idx="15371">2007</cx:pt>
          <cx:pt idx="15372">2007</cx:pt>
          <cx:pt idx="15373">2007</cx:pt>
          <cx:pt idx="15374">2007</cx:pt>
          <cx:pt idx="15375">2007</cx:pt>
          <cx:pt idx="15376">2007</cx:pt>
          <cx:pt idx="15377">2007</cx:pt>
          <cx:pt idx="15378">2007</cx:pt>
          <cx:pt idx="15379">2007</cx:pt>
          <cx:pt idx="15380">2007</cx:pt>
          <cx:pt idx="15381">2007</cx:pt>
          <cx:pt idx="15382">2007</cx:pt>
          <cx:pt idx="15383">2007</cx:pt>
          <cx:pt idx="15384">2007</cx:pt>
          <cx:pt idx="15385">2007</cx:pt>
          <cx:pt idx="15386">2007</cx:pt>
          <cx:pt idx="15387">2007</cx:pt>
          <cx:pt idx="15388">2007</cx:pt>
          <cx:pt idx="15389">2007</cx:pt>
          <cx:pt idx="15390">2007</cx:pt>
          <cx:pt idx="15391">2007</cx:pt>
          <cx:pt idx="15392">2007</cx:pt>
          <cx:pt idx="15393">2007</cx:pt>
          <cx:pt idx="15394">2007</cx:pt>
          <cx:pt idx="15395">2007</cx:pt>
          <cx:pt idx="15396">2007</cx:pt>
          <cx:pt idx="15397">2007</cx:pt>
          <cx:pt idx="15398">2007</cx:pt>
          <cx:pt idx="15399">2007</cx:pt>
          <cx:pt idx="15400">2007</cx:pt>
          <cx:pt idx="15401">2007</cx:pt>
          <cx:pt idx="15402">2007</cx:pt>
          <cx:pt idx="15403">2007</cx:pt>
          <cx:pt idx="15404">2007</cx:pt>
          <cx:pt idx="15405">2007</cx:pt>
          <cx:pt idx="15406">2007</cx:pt>
          <cx:pt idx="15407">2007</cx:pt>
          <cx:pt idx="15408">2007</cx:pt>
          <cx:pt idx="15409">2007</cx:pt>
          <cx:pt idx="15410">2007</cx:pt>
          <cx:pt idx="15411">2007</cx:pt>
          <cx:pt idx="15412">2007</cx:pt>
          <cx:pt idx="15413">2007</cx:pt>
          <cx:pt idx="15414">2007</cx:pt>
          <cx:pt idx="15415">2007</cx:pt>
          <cx:pt idx="15416">2007</cx:pt>
          <cx:pt idx="15417">2007</cx:pt>
          <cx:pt idx="15418">2007</cx:pt>
          <cx:pt idx="15419">2007</cx:pt>
          <cx:pt idx="15420">2007</cx:pt>
          <cx:pt idx="15421">2007</cx:pt>
          <cx:pt idx="15422">2007</cx:pt>
          <cx:pt idx="15423">2007</cx:pt>
          <cx:pt idx="15424">2007</cx:pt>
          <cx:pt idx="15425">2007</cx:pt>
          <cx:pt idx="15426">2007</cx:pt>
          <cx:pt idx="15427">2007</cx:pt>
          <cx:pt idx="15428">2007</cx:pt>
          <cx:pt idx="15429">2007</cx:pt>
          <cx:pt idx="15430">2007</cx:pt>
          <cx:pt idx="15431">2007</cx:pt>
          <cx:pt idx="15432">2007</cx:pt>
          <cx:pt idx="15433">2007</cx:pt>
          <cx:pt idx="15434">2007</cx:pt>
          <cx:pt idx="15435">2007</cx:pt>
          <cx:pt idx="15436">2007</cx:pt>
          <cx:pt idx="15437">2007</cx:pt>
          <cx:pt idx="15438">2007</cx:pt>
          <cx:pt idx="15439">2007</cx:pt>
          <cx:pt idx="15440">2007</cx:pt>
          <cx:pt idx="15441">2007</cx:pt>
          <cx:pt idx="15442">2007</cx:pt>
          <cx:pt idx="15443">2007</cx:pt>
          <cx:pt idx="15444">2007</cx:pt>
          <cx:pt idx="15445">2007</cx:pt>
          <cx:pt idx="15446">2007</cx:pt>
          <cx:pt idx="15447">2007</cx:pt>
          <cx:pt idx="15448">2007</cx:pt>
          <cx:pt idx="15449">2007</cx:pt>
          <cx:pt idx="15450">2007</cx:pt>
          <cx:pt idx="15451">2007</cx:pt>
          <cx:pt idx="15452">2007</cx:pt>
          <cx:pt idx="15453">2007</cx:pt>
          <cx:pt idx="15454">2007</cx:pt>
          <cx:pt idx="15455">2007</cx:pt>
          <cx:pt idx="15456">2007</cx:pt>
          <cx:pt idx="15457">2007</cx:pt>
          <cx:pt idx="15458">2007</cx:pt>
          <cx:pt idx="15459">2007</cx:pt>
          <cx:pt idx="15460">2007</cx:pt>
          <cx:pt idx="15461">2007</cx:pt>
          <cx:pt idx="15462">2007</cx:pt>
          <cx:pt idx="15463">2007</cx:pt>
          <cx:pt idx="15464">2007</cx:pt>
          <cx:pt idx="15465">2007</cx:pt>
          <cx:pt idx="15466">2007</cx:pt>
          <cx:pt idx="15467">2007</cx:pt>
          <cx:pt idx="15468">2007</cx:pt>
          <cx:pt idx="15469">2007</cx:pt>
          <cx:pt idx="15470">2007</cx:pt>
          <cx:pt idx="15471">2007</cx:pt>
          <cx:pt idx="15472">2007</cx:pt>
          <cx:pt idx="15473">2007</cx:pt>
          <cx:pt idx="15474">2007</cx:pt>
          <cx:pt idx="15475">2007</cx:pt>
          <cx:pt idx="15476">2007</cx:pt>
          <cx:pt idx="15477">2007</cx:pt>
          <cx:pt idx="15478">2007</cx:pt>
          <cx:pt idx="15479">2007</cx:pt>
          <cx:pt idx="15480">2007</cx:pt>
          <cx:pt idx="15481">2007</cx:pt>
          <cx:pt idx="15482">2007</cx:pt>
          <cx:pt idx="15483">2007</cx:pt>
          <cx:pt idx="15484">2007</cx:pt>
          <cx:pt idx="15485">2007</cx:pt>
          <cx:pt idx="15486">2007</cx:pt>
          <cx:pt idx="15487">2007</cx:pt>
          <cx:pt idx="15488">2007</cx:pt>
          <cx:pt idx="15489">2007</cx:pt>
          <cx:pt idx="15490">2007</cx:pt>
          <cx:pt idx="15491">2007</cx:pt>
          <cx:pt idx="15492">2007</cx:pt>
          <cx:pt idx="15493">2007</cx:pt>
          <cx:pt idx="15494">2007</cx:pt>
          <cx:pt idx="15495">2007</cx:pt>
          <cx:pt idx="15496">2007</cx:pt>
          <cx:pt idx="15497">2007</cx:pt>
          <cx:pt idx="15498">2007</cx:pt>
          <cx:pt idx="15499">2007</cx:pt>
          <cx:pt idx="15500">2007</cx:pt>
          <cx:pt idx="15501">2007</cx:pt>
          <cx:pt idx="15502">2007</cx:pt>
          <cx:pt idx="15503">2007</cx:pt>
          <cx:pt idx="15504">2007</cx:pt>
          <cx:pt idx="15505">2007</cx:pt>
          <cx:pt idx="15506">2007</cx:pt>
          <cx:pt idx="15507">2007</cx:pt>
          <cx:pt idx="15508">2007</cx:pt>
          <cx:pt idx="15509">2007</cx:pt>
          <cx:pt idx="15510">2007</cx:pt>
          <cx:pt idx="15511">2007</cx:pt>
          <cx:pt idx="15512">2007</cx:pt>
          <cx:pt idx="15513">2007</cx:pt>
          <cx:pt idx="15514">2007</cx:pt>
          <cx:pt idx="15515">2007</cx:pt>
          <cx:pt idx="15516">2007</cx:pt>
          <cx:pt idx="15517">2007</cx:pt>
          <cx:pt idx="15518">2007</cx:pt>
          <cx:pt idx="15519">2007</cx:pt>
          <cx:pt idx="15520">2007</cx:pt>
          <cx:pt idx="15521">2007</cx:pt>
          <cx:pt idx="15522">2007</cx:pt>
          <cx:pt idx="15523">2007</cx:pt>
          <cx:pt idx="15524">2007</cx:pt>
          <cx:pt idx="15525">2007</cx:pt>
          <cx:pt idx="15526">2007</cx:pt>
          <cx:pt idx="15527">2007</cx:pt>
          <cx:pt idx="15528">2007</cx:pt>
          <cx:pt idx="15529">2007</cx:pt>
          <cx:pt idx="15530">2007</cx:pt>
          <cx:pt idx="15531">2007</cx:pt>
          <cx:pt idx="15532">2007</cx:pt>
          <cx:pt idx="15533">2007</cx:pt>
          <cx:pt idx="15534">2007</cx:pt>
          <cx:pt idx="15535">2007</cx:pt>
          <cx:pt idx="15536">2007</cx:pt>
          <cx:pt idx="15537">2007</cx:pt>
          <cx:pt idx="15538">2007</cx:pt>
          <cx:pt idx="15539">2007</cx:pt>
          <cx:pt idx="15540">2007</cx:pt>
          <cx:pt idx="15541">2007</cx:pt>
          <cx:pt idx="15542">2007</cx:pt>
          <cx:pt idx="15543">2007</cx:pt>
          <cx:pt idx="15544">2007</cx:pt>
          <cx:pt idx="15545">2007</cx:pt>
          <cx:pt idx="15546">2007</cx:pt>
          <cx:pt idx="15547">2007</cx:pt>
          <cx:pt idx="15548">2007</cx:pt>
          <cx:pt idx="15549">2007</cx:pt>
          <cx:pt idx="15550">2007</cx:pt>
          <cx:pt idx="15551">2007</cx:pt>
          <cx:pt idx="15552">2007</cx:pt>
          <cx:pt idx="15553">2007</cx:pt>
          <cx:pt idx="15554">2007</cx:pt>
          <cx:pt idx="15555">2007</cx:pt>
          <cx:pt idx="15556">2007</cx:pt>
          <cx:pt idx="15557">2007</cx:pt>
          <cx:pt idx="15558">2007</cx:pt>
          <cx:pt idx="15559">2007</cx:pt>
          <cx:pt idx="15560">2007</cx:pt>
          <cx:pt idx="15561">2007</cx:pt>
          <cx:pt idx="15562">2007</cx:pt>
          <cx:pt idx="15563">2007</cx:pt>
          <cx:pt idx="15564">2007</cx:pt>
          <cx:pt idx="15565">2007</cx:pt>
          <cx:pt idx="15566">2007</cx:pt>
          <cx:pt idx="15567">2007</cx:pt>
          <cx:pt idx="15568">2007</cx:pt>
          <cx:pt idx="15569">2007</cx:pt>
          <cx:pt idx="15570">2007</cx:pt>
          <cx:pt idx="15571">2007</cx:pt>
          <cx:pt idx="15572">2007</cx:pt>
          <cx:pt idx="15573">2007</cx:pt>
          <cx:pt idx="15574">2007</cx:pt>
          <cx:pt idx="15575">2007</cx:pt>
          <cx:pt idx="15576">2007</cx:pt>
          <cx:pt idx="15577">2007</cx:pt>
          <cx:pt idx="15578">2007</cx:pt>
          <cx:pt idx="15579">2007</cx:pt>
          <cx:pt idx="15580">2007</cx:pt>
          <cx:pt idx="15581">2007</cx:pt>
          <cx:pt idx="15582">2007</cx:pt>
          <cx:pt idx="15583">2007</cx:pt>
          <cx:pt idx="15584">2007</cx:pt>
          <cx:pt idx="15585">2007</cx:pt>
          <cx:pt idx="15586">2007</cx:pt>
          <cx:pt idx="15587">2007</cx:pt>
          <cx:pt idx="15588">2007</cx:pt>
          <cx:pt idx="15589">2007</cx:pt>
          <cx:pt idx="15590">2007</cx:pt>
          <cx:pt idx="15591">2007</cx:pt>
          <cx:pt idx="15592">2007</cx:pt>
          <cx:pt idx="15593">2007</cx:pt>
          <cx:pt idx="15594">2007</cx:pt>
          <cx:pt idx="15595">2007</cx:pt>
          <cx:pt idx="15596">2007</cx:pt>
          <cx:pt idx="15597">2007</cx:pt>
          <cx:pt idx="15598">2007</cx:pt>
          <cx:pt idx="15599">2007</cx:pt>
          <cx:pt idx="15600">2007</cx:pt>
          <cx:pt idx="15601">2007</cx:pt>
          <cx:pt idx="15602">2007</cx:pt>
          <cx:pt idx="15603">2007</cx:pt>
          <cx:pt idx="15604">2007</cx:pt>
          <cx:pt idx="15605">2007</cx:pt>
          <cx:pt idx="15606">2007</cx:pt>
          <cx:pt idx="15607">2007</cx:pt>
          <cx:pt idx="15608">2007</cx:pt>
          <cx:pt idx="15609">2007</cx:pt>
          <cx:pt idx="15610">2007</cx:pt>
          <cx:pt idx="15611">2007</cx:pt>
          <cx:pt idx="15612">2007</cx:pt>
          <cx:pt idx="15613">2007</cx:pt>
          <cx:pt idx="15614">2007</cx:pt>
          <cx:pt idx="15615">2007</cx:pt>
          <cx:pt idx="15616">2007</cx:pt>
          <cx:pt idx="15617">2007</cx:pt>
          <cx:pt idx="15618">2007</cx:pt>
          <cx:pt idx="15619">2007</cx:pt>
          <cx:pt idx="15620">2007</cx:pt>
          <cx:pt idx="15621">2007</cx:pt>
          <cx:pt idx="15622">2007</cx:pt>
          <cx:pt idx="15623">2007</cx:pt>
          <cx:pt idx="15624">2007</cx:pt>
          <cx:pt idx="15625">2007</cx:pt>
          <cx:pt idx="15626">2007</cx:pt>
          <cx:pt idx="15627">2007</cx:pt>
          <cx:pt idx="15628">2007</cx:pt>
          <cx:pt idx="15629">2007</cx:pt>
          <cx:pt idx="15630">2007</cx:pt>
          <cx:pt idx="15631">2007</cx:pt>
          <cx:pt idx="15632">2007</cx:pt>
          <cx:pt idx="15633">2007</cx:pt>
          <cx:pt idx="15634">2007</cx:pt>
          <cx:pt idx="15635">2007</cx:pt>
          <cx:pt idx="15636">2007</cx:pt>
          <cx:pt idx="15637">2007</cx:pt>
          <cx:pt idx="15638">2007</cx:pt>
          <cx:pt idx="15639">2007</cx:pt>
          <cx:pt idx="15640">2007</cx:pt>
          <cx:pt idx="15641">2007</cx:pt>
          <cx:pt idx="15642">2007</cx:pt>
          <cx:pt idx="15643">2007</cx:pt>
          <cx:pt idx="15644">2007</cx:pt>
          <cx:pt idx="15645">2007</cx:pt>
          <cx:pt idx="15646">2007</cx:pt>
          <cx:pt idx="15647">2007</cx:pt>
          <cx:pt idx="15648">2007</cx:pt>
          <cx:pt idx="15649">2007</cx:pt>
          <cx:pt idx="15650">2007</cx:pt>
          <cx:pt idx="15651">2007</cx:pt>
          <cx:pt idx="15652">2007</cx:pt>
          <cx:pt idx="15653">2007</cx:pt>
          <cx:pt idx="15654">2007</cx:pt>
          <cx:pt idx="15655">2007</cx:pt>
          <cx:pt idx="15656">2007</cx:pt>
          <cx:pt idx="15657">2007</cx:pt>
          <cx:pt idx="15658">2007</cx:pt>
          <cx:pt idx="15659">2007</cx:pt>
          <cx:pt idx="15660">2007</cx:pt>
          <cx:pt idx="15661">2007</cx:pt>
          <cx:pt idx="15662">2007</cx:pt>
          <cx:pt idx="15663">2007</cx:pt>
          <cx:pt idx="15664">2007</cx:pt>
          <cx:pt idx="15665">2007</cx:pt>
          <cx:pt idx="15666">2007</cx:pt>
          <cx:pt idx="15667">2007</cx:pt>
          <cx:pt idx="15668">2007</cx:pt>
          <cx:pt idx="15669">2007</cx:pt>
          <cx:pt idx="15670">2007</cx:pt>
          <cx:pt idx="15671">2007</cx:pt>
          <cx:pt idx="15672">2007</cx:pt>
          <cx:pt idx="15673">2007</cx:pt>
          <cx:pt idx="15674">2007</cx:pt>
          <cx:pt idx="15675">2007</cx:pt>
          <cx:pt idx="15676">2008</cx:pt>
          <cx:pt idx="15677">2008</cx:pt>
          <cx:pt idx="15678">2008</cx:pt>
          <cx:pt idx="15679">2008</cx:pt>
          <cx:pt idx="15680">2008</cx:pt>
          <cx:pt idx="15681">2008</cx:pt>
          <cx:pt idx="15682">2008</cx:pt>
          <cx:pt idx="15683">2008</cx:pt>
          <cx:pt idx="15684">2008</cx:pt>
          <cx:pt idx="15685">2008</cx:pt>
          <cx:pt idx="15686">2008</cx:pt>
          <cx:pt idx="15687">2008</cx:pt>
          <cx:pt idx="15688">2008</cx:pt>
          <cx:pt idx="15689">2008</cx:pt>
          <cx:pt idx="15690">2008</cx:pt>
          <cx:pt idx="15691">2008</cx:pt>
          <cx:pt idx="15692">2008</cx:pt>
          <cx:pt idx="15693">2008</cx:pt>
          <cx:pt idx="15694">2008</cx:pt>
          <cx:pt idx="15695">2008</cx:pt>
          <cx:pt idx="15696">2008</cx:pt>
          <cx:pt idx="15697">2008</cx:pt>
          <cx:pt idx="15698">2008</cx:pt>
          <cx:pt idx="15699">2008</cx:pt>
          <cx:pt idx="15700">2008</cx:pt>
          <cx:pt idx="15701">2008</cx:pt>
          <cx:pt idx="15702">2008</cx:pt>
          <cx:pt idx="15703">2008</cx:pt>
          <cx:pt idx="15704">2008</cx:pt>
          <cx:pt idx="15705">2008</cx:pt>
          <cx:pt idx="15706">2008</cx:pt>
          <cx:pt idx="15707">2008</cx:pt>
          <cx:pt idx="15708">2008</cx:pt>
          <cx:pt idx="15709">2008</cx:pt>
          <cx:pt idx="15710">2008</cx:pt>
          <cx:pt idx="15711">2008</cx:pt>
          <cx:pt idx="15712">2008</cx:pt>
          <cx:pt idx="15713">2008</cx:pt>
          <cx:pt idx="15714">2008</cx:pt>
          <cx:pt idx="15715">2008</cx:pt>
          <cx:pt idx="15716">2008</cx:pt>
          <cx:pt idx="15717">2008</cx:pt>
          <cx:pt idx="15718">2008</cx:pt>
          <cx:pt idx="15719">2008</cx:pt>
          <cx:pt idx="15720">2008</cx:pt>
          <cx:pt idx="15721">2008</cx:pt>
          <cx:pt idx="15722">2008</cx:pt>
          <cx:pt idx="15723">2008</cx:pt>
          <cx:pt idx="15724">2008</cx:pt>
          <cx:pt idx="15725">2008</cx:pt>
          <cx:pt idx="15726">2008</cx:pt>
          <cx:pt idx="15727">2008</cx:pt>
          <cx:pt idx="15728">2008</cx:pt>
          <cx:pt idx="15729">2008</cx:pt>
          <cx:pt idx="15730">2008</cx:pt>
          <cx:pt idx="15731">2008</cx:pt>
          <cx:pt idx="15732">2008</cx:pt>
          <cx:pt idx="15733">2008</cx:pt>
          <cx:pt idx="15734">2008</cx:pt>
          <cx:pt idx="15735">2008</cx:pt>
          <cx:pt idx="15736">2008</cx:pt>
          <cx:pt idx="15737">2008</cx:pt>
          <cx:pt idx="15738">2008</cx:pt>
          <cx:pt idx="15739">2008</cx:pt>
          <cx:pt idx="15740">2008</cx:pt>
          <cx:pt idx="15741">2008</cx:pt>
          <cx:pt idx="15742">2008</cx:pt>
          <cx:pt idx="15743">2008</cx:pt>
          <cx:pt idx="15744">2008</cx:pt>
          <cx:pt idx="15745">2008</cx:pt>
          <cx:pt idx="15746">2008</cx:pt>
          <cx:pt idx="15747">2008</cx:pt>
          <cx:pt idx="15748">2008</cx:pt>
          <cx:pt idx="15749">2008</cx:pt>
          <cx:pt idx="15750">2008</cx:pt>
          <cx:pt idx="15751">2008</cx:pt>
          <cx:pt idx="15752">2008</cx:pt>
          <cx:pt idx="15753">2008</cx:pt>
          <cx:pt idx="15754">2008</cx:pt>
          <cx:pt idx="15755">2008</cx:pt>
          <cx:pt idx="15756">2008</cx:pt>
          <cx:pt idx="15757">2008</cx:pt>
          <cx:pt idx="15758">2008</cx:pt>
          <cx:pt idx="15759">2008</cx:pt>
          <cx:pt idx="15760">2008</cx:pt>
          <cx:pt idx="15761">2008</cx:pt>
          <cx:pt idx="15762">2008</cx:pt>
          <cx:pt idx="15763">2008</cx:pt>
          <cx:pt idx="15764">2008</cx:pt>
          <cx:pt idx="15765">2008</cx:pt>
          <cx:pt idx="15766">2008</cx:pt>
          <cx:pt idx="15767">2008</cx:pt>
          <cx:pt idx="15768">2008</cx:pt>
          <cx:pt idx="15769">2008</cx:pt>
          <cx:pt idx="15770">2008</cx:pt>
          <cx:pt idx="15771">2008</cx:pt>
          <cx:pt idx="15772">2008</cx:pt>
          <cx:pt idx="15773">2008</cx:pt>
          <cx:pt idx="15774">2008</cx:pt>
          <cx:pt idx="15775">2008</cx:pt>
          <cx:pt idx="15776">2008</cx:pt>
          <cx:pt idx="15777">2008</cx:pt>
          <cx:pt idx="15778">2008</cx:pt>
          <cx:pt idx="15779">2008</cx:pt>
          <cx:pt idx="15780">2008</cx:pt>
          <cx:pt idx="15781">2008</cx:pt>
          <cx:pt idx="15782">2008</cx:pt>
          <cx:pt idx="15783">2008</cx:pt>
          <cx:pt idx="15784">2008</cx:pt>
          <cx:pt idx="15785">2008</cx:pt>
          <cx:pt idx="15786">2008</cx:pt>
          <cx:pt idx="15787">2008</cx:pt>
          <cx:pt idx="15788">2008</cx:pt>
          <cx:pt idx="15789">2008</cx:pt>
          <cx:pt idx="15790">2008</cx:pt>
          <cx:pt idx="15791">2008</cx:pt>
          <cx:pt idx="15792">2008</cx:pt>
          <cx:pt idx="15793">2008</cx:pt>
          <cx:pt idx="15794">2008</cx:pt>
          <cx:pt idx="15795">2008</cx:pt>
          <cx:pt idx="15796">2008</cx:pt>
          <cx:pt idx="15797">2008</cx:pt>
          <cx:pt idx="15798">2008</cx:pt>
          <cx:pt idx="15799">2008</cx:pt>
          <cx:pt idx="15800">2008</cx:pt>
          <cx:pt idx="15801">2008</cx:pt>
          <cx:pt idx="15802">2008</cx:pt>
          <cx:pt idx="15803">2008</cx:pt>
          <cx:pt idx="15804">2008</cx:pt>
          <cx:pt idx="15805">2008</cx:pt>
          <cx:pt idx="15806">2008</cx:pt>
          <cx:pt idx="15807">2008</cx:pt>
          <cx:pt idx="15808">2008</cx:pt>
          <cx:pt idx="15809">2008</cx:pt>
          <cx:pt idx="15810">2008</cx:pt>
          <cx:pt idx="15811">2008</cx:pt>
          <cx:pt idx="15812">2008</cx:pt>
          <cx:pt idx="15813">2008</cx:pt>
          <cx:pt idx="15814">2008</cx:pt>
          <cx:pt idx="15815">2008</cx:pt>
          <cx:pt idx="15816">2008</cx:pt>
          <cx:pt idx="15817">2008</cx:pt>
          <cx:pt idx="15818">2008</cx:pt>
          <cx:pt idx="15819">2008</cx:pt>
          <cx:pt idx="15820">2008</cx:pt>
          <cx:pt idx="15821">2008</cx:pt>
          <cx:pt idx="15822">2008</cx:pt>
          <cx:pt idx="15823">2008</cx:pt>
          <cx:pt idx="15824">2008</cx:pt>
          <cx:pt idx="15825">2008</cx:pt>
          <cx:pt idx="15826">2008</cx:pt>
          <cx:pt idx="15827">2008</cx:pt>
          <cx:pt idx="15828">2008</cx:pt>
          <cx:pt idx="15829">2008</cx:pt>
          <cx:pt idx="15830">2008</cx:pt>
          <cx:pt idx="15831">2008</cx:pt>
          <cx:pt idx="15832">2008</cx:pt>
          <cx:pt idx="15833">2008</cx:pt>
          <cx:pt idx="15834">2008</cx:pt>
          <cx:pt idx="15835">2008</cx:pt>
          <cx:pt idx="15836">2008</cx:pt>
          <cx:pt idx="15837">2008</cx:pt>
          <cx:pt idx="15838">2008</cx:pt>
          <cx:pt idx="15839">2008</cx:pt>
          <cx:pt idx="15840">2008</cx:pt>
          <cx:pt idx="15841">2008</cx:pt>
          <cx:pt idx="15842">2008</cx:pt>
          <cx:pt idx="15843">2008</cx:pt>
          <cx:pt idx="15844">2008</cx:pt>
          <cx:pt idx="15845">2008</cx:pt>
          <cx:pt idx="15846">2008</cx:pt>
          <cx:pt idx="15847">2008</cx:pt>
          <cx:pt idx="15848">2008</cx:pt>
          <cx:pt idx="15849">2008</cx:pt>
          <cx:pt idx="15850">2008</cx:pt>
          <cx:pt idx="15851">2008</cx:pt>
          <cx:pt idx="15852">2008</cx:pt>
          <cx:pt idx="15853">2008</cx:pt>
          <cx:pt idx="15854">2008</cx:pt>
          <cx:pt idx="15855">2008</cx:pt>
          <cx:pt idx="15856">2008</cx:pt>
          <cx:pt idx="15857">2008</cx:pt>
          <cx:pt idx="15858">2008</cx:pt>
          <cx:pt idx="15859">2008</cx:pt>
          <cx:pt idx="15860">2008</cx:pt>
          <cx:pt idx="15861">2008</cx:pt>
          <cx:pt idx="15862">2008</cx:pt>
          <cx:pt idx="15863">2008</cx:pt>
          <cx:pt idx="15864">2008</cx:pt>
          <cx:pt idx="15865">2008</cx:pt>
          <cx:pt idx="15866">2008</cx:pt>
          <cx:pt idx="15867">2008</cx:pt>
          <cx:pt idx="15868">2008</cx:pt>
          <cx:pt idx="15869">2008</cx:pt>
          <cx:pt idx="15870">2008</cx:pt>
          <cx:pt idx="15871">2008</cx:pt>
          <cx:pt idx="15872">2008</cx:pt>
          <cx:pt idx="15873">2008</cx:pt>
          <cx:pt idx="15874">2008</cx:pt>
          <cx:pt idx="15875">2008</cx:pt>
          <cx:pt idx="15876">2008</cx:pt>
          <cx:pt idx="15877">2008</cx:pt>
          <cx:pt idx="15878">2008</cx:pt>
          <cx:pt idx="15879">2008</cx:pt>
          <cx:pt idx="15880">2008</cx:pt>
          <cx:pt idx="15881">2008</cx:pt>
          <cx:pt idx="15882">2008</cx:pt>
          <cx:pt idx="15883">2008</cx:pt>
          <cx:pt idx="15884">2008</cx:pt>
          <cx:pt idx="15885">2008</cx:pt>
          <cx:pt idx="15886">2008</cx:pt>
          <cx:pt idx="15887">2008</cx:pt>
          <cx:pt idx="15888">2008</cx:pt>
          <cx:pt idx="15889">2008</cx:pt>
          <cx:pt idx="15890">2008</cx:pt>
          <cx:pt idx="15891">2008</cx:pt>
          <cx:pt idx="15892">2008</cx:pt>
          <cx:pt idx="15893">2008</cx:pt>
          <cx:pt idx="15894">2008</cx:pt>
          <cx:pt idx="15895">2008</cx:pt>
          <cx:pt idx="15896">2008</cx:pt>
          <cx:pt idx="15897">2008</cx:pt>
          <cx:pt idx="15898">2008</cx:pt>
          <cx:pt idx="15899">2008</cx:pt>
          <cx:pt idx="15900">2008</cx:pt>
          <cx:pt idx="15901">2008</cx:pt>
          <cx:pt idx="15902">2008</cx:pt>
          <cx:pt idx="15903">2008</cx:pt>
          <cx:pt idx="15904">2008</cx:pt>
          <cx:pt idx="15905">2008</cx:pt>
          <cx:pt idx="15906">2008</cx:pt>
          <cx:pt idx="15907">2008</cx:pt>
          <cx:pt idx="15908">2008</cx:pt>
          <cx:pt idx="15909">2008</cx:pt>
          <cx:pt idx="15910">2008</cx:pt>
          <cx:pt idx="15911">2008</cx:pt>
          <cx:pt idx="15912">2008</cx:pt>
          <cx:pt idx="15913">2008</cx:pt>
          <cx:pt idx="15914">2008</cx:pt>
          <cx:pt idx="15915">2008</cx:pt>
          <cx:pt idx="15916">2008</cx:pt>
          <cx:pt idx="15917">2008</cx:pt>
          <cx:pt idx="15918">2008</cx:pt>
          <cx:pt idx="15919">2008</cx:pt>
          <cx:pt idx="15920">2008</cx:pt>
          <cx:pt idx="15921">2008</cx:pt>
          <cx:pt idx="15922">2008</cx:pt>
          <cx:pt idx="15923">2008</cx:pt>
          <cx:pt idx="15924">2008</cx:pt>
          <cx:pt idx="15925">2008</cx:pt>
          <cx:pt idx="15926">2008</cx:pt>
          <cx:pt idx="15927">2008</cx:pt>
          <cx:pt idx="15928">2008</cx:pt>
          <cx:pt idx="15929">2008</cx:pt>
          <cx:pt idx="15930">2008</cx:pt>
          <cx:pt idx="15931">2008</cx:pt>
          <cx:pt idx="15932">2008</cx:pt>
          <cx:pt idx="15933">2008</cx:pt>
          <cx:pt idx="15934">2008</cx:pt>
          <cx:pt idx="15935">2008</cx:pt>
          <cx:pt idx="15936">2008</cx:pt>
          <cx:pt idx="15937">2008</cx:pt>
          <cx:pt idx="15938">2008</cx:pt>
          <cx:pt idx="15939">2008</cx:pt>
          <cx:pt idx="15940">2008</cx:pt>
          <cx:pt idx="15941">2008</cx:pt>
          <cx:pt idx="15942">2008</cx:pt>
          <cx:pt idx="15943">2008</cx:pt>
          <cx:pt idx="15944">2008</cx:pt>
          <cx:pt idx="15945">2008</cx:pt>
          <cx:pt idx="15946">2008</cx:pt>
          <cx:pt idx="15947">2008</cx:pt>
          <cx:pt idx="15948">2008</cx:pt>
          <cx:pt idx="15949">2008</cx:pt>
          <cx:pt idx="15950">2008</cx:pt>
          <cx:pt idx="15951">2008</cx:pt>
          <cx:pt idx="15952">2008</cx:pt>
          <cx:pt idx="15953">2008</cx:pt>
          <cx:pt idx="15954">2008</cx:pt>
          <cx:pt idx="15955">2008</cx:pt>
          <cx:pt idx="15956">2008</cx:pt>
          <cx:pt idx="15957">2008</cx:pt>
          <cx:pt idx="15958">2008</cx:pt>
          <cx:pt idx="15959">2008</cx:pt>
          <cx:pt idx="15960">2008</cx:pt>
          <cx:pt idx="15961">2008</cx:pt>
          <cx:pt idx="15962">2008</cx:pt>
          <cx:pt idx="15963">2008</cx:pt>
          <cx:pt idx="15964">2008</cx:pt>
          <cx:pt idx="15965">2008</cx:pt>
          <cx:pt idx="15966">2008</cx:pt>
          <cx:pt idx="15967">2008</cx:pt>
          <cx:pt idx="15968">2008</cx:pt>
          <cx:pt idx="15969">2008</cx:pt>
          <cx:pt idx="15970">2008</cx:pt>
          <cx:pt idx="15971">2008</cx:pt>
          <cx:pt idx="15972">2008</cx:pt>
          <cx:pt idx="15973">2008</cx:pt>
          <cx:pt idx="15974">2008</cx:pt>
          <cx:pt idx="15975">2008</cx:pt>
          <cx:pt idx="15976">2008</cx:pt>
          <cx:pt idx="15977">2008</cx:pt>
          <cx:pt idx="15978">2008</cx:pt>
          <cx:pt idx="15979">2008</cx:pt>
          <cx:pt idx="15980">2008</cx:pt>
          <cx:pt idx="15981">2008</cx:pt>
          <cx:pt idx="15982">2008</cx:pt>
          <cx:pt idx="15983">2008</cx:pt>
          <cx:pt idx="15984">2008</cx:pt>
          <cx:pt idx="15985">2008</cx:pt>
          <cx:pt idx="15986">2008</cx:pt>
          <cx:pt idx="15987">2008</cx:pt>
          <cx:pt idx="15988">2008</cx:pt>
          <cx:pt idx="15989">2008</cx:pt>
          <cx:pt idx="15990">2008</cx:pt>
          <cx:pt idx="15991">2008</cx:pt>
          <cx:pt idx="15992">2008</cx:pt>
          <cx:pt idx="15993">2008</cx:pt>
          <cx:pt idx="15994">2008</cx:pt>
          <cx:pt idx="15995">2008</cx:pt>
          <cx:pt idx="15996">2008</cx:pt>
          <cx:pt idx="15997">2008</cx:pt>
          <cx:pt idx="15998">2008</cx:pt>
          <cx:pt idx="15999">2008</cx:pt>
          <cx:pt idx="16000">2008</cx:pt>
          <cx:pt idx="16001">2008</cx:pt>
          <cx:pt idx="16002">2008</cx:pt>
          <cx:pt idx="16003">2008</cx:pt>
          <cx:pt idx="16004">2008</cx:pt>
          <cx:pt idx="16005">2008</cx:pt>
          <cx:pt idx="16006">2008</cx:pt>
          <cx:pt idx="16007">2008</cx:pt>
          <cx:pt idx="16008">2008</cx:pt>
          <cx:pt idx="16009">2008</cx:pt>
          <cx:pt idx="16010">2008</cx:pt>
          <cx:pt idx="16011">2008</cx:pt>
          <cx:pt idx="16012">2008</cx:pt>
          <cx:pt idx="16013">2008</cx:pt>
          <cx:pt idx="16014">2008</cx:pt>
          <cx:pt idx="16015">2008</cx:pt>
          <cx:pt idx="16016">2008</cx:pt>
          <cx:pt idx="16017">2008</cx:pt>
          <cx:pt idx="16018">2008</cx:pt>
          <cx:pt idx="16019">2008</cx:pt>
          <cx:pt idx="16020">2008</cx:pt>
          <cx:pt idx="16021">2008</cx:pt>
          <cx:pt idx="16022">2008</cx:pt>
          <cx:pt idx="16023">2008</cx:pt>
          <cx:pt idx="16024">2008</cx:pt>
          <cx:pt idx="16025">2008</cx:pt>
          <cx:pt idx="16026">2008</cx:pt>
          <cx:pt idx="16027">2008</cx:pt>
          <cx:pt idx="16028">2008</cx:pt>
          <cx:pt idx="16029">2008</cx:pt>
          <cx:pt idx="16030">2008</cx:pt>
          <cx:pt idx="16031">2008</cx:pt>
          <cx:pt idx="16032">2008</cx:pt>
          <cx:pt idx="16033">2008</cx:pt>
          <cx:pt idx="16034">2008</cx:pt>
          <cx:pt idx="16035">2008</cx:pt>
          <cx:pt idx="16036">2008</cx:pt>
          <cx:pt idx="16037">2008</cx:pt>
          <cx:pt idx="16038">2008</cx:pt>
          <cx:pt idx="16039">2008</cx:pt>
          <cx:pt idx="16040">2008</cx:pt>
          <cx:pt idx="16041">2008</cx:pt>
          <cx:pt idx="16042">2008</cx:pt>
          <cx:pt idx="16043">2008</cx:pt>
          <cx:pt idx="16044">2008</cx:pt>
          <cx:pt idx="16045">2008</cx:pt>
          <cx:pt idx="16046">2008</cx:pt>
          <cx:pt idx="16047">2008</cx:pt>
          <cx:pt idx="16048">2008</cx:pt>
          <cx:pt idx="16049">2008</cx:pt>
          <cx:pt idx="16050">2008</cx:pt>
          <cx:pt idx="16051">2008</cx:pt>
          <cx:pt idx="16052">2008</cx:pt>
          <cx:pt idx="16053">2008</cx:pt>
          <cx:pt idx="16054">2008</cx:pt>
          <cx:pt idx="16055">2008</cx:pt>
          <cx:pt idx="16056">2008</cx:pt>
          <cx:pt idx="16057">2008</cx:pt>
          <cx:pt idx="16058">2008</cx:pt>
          <cx:pt idx="16059">2008</cx:pt>
          <cx:pt idx="16060">2008</cx:pt>
          <cx:pt idx="16061">2008</cx:pt>
          <cx:pt idx="16062">2008</cx:pt>
          <cx:pt idx="16063">2008</cx:pt>
          <cx:pt idx="16064">2008</cx:pt>
          <cx:pt idx="16065">2008</cx:pt>
          <cx:pt idx="16066">2008</cx:pt>
          <cx:pt idx="16067">2008</cx:pt>
          <cx:pt idx="16068">2008</cx:pt>
          <cx:pt idx="16069">2008</cx:pt>
          <cx:pt idx="16070">2008</cx:pt>
          <cx:pt idx="16071">2008</cx:pt>
          <cx:pt idx="16072">2008</cx:pt>
          <cx:pt idx="16073">2008</cx:pt>
          <cx:pt idx="16074">2008</cx:pt>
          <cx:pt idx="16075">2008</cx:pt>
          <cx:pt idx="16076">2008</cx:pt>
          <cx:pt idx="16077">2008</cx:pt>
          <cx:pt idx="16078">2008</cx:pt>
          <cx:pt idx="16079">2008</cx:pt>
          <cx:pt idx="16080">2008</cx:pt>
          <cx:pt idx="16081">2008</cx:pt>
          <cx:pt idx="16082">2008</cx:pt>
          <cx:pt idx="16083">2008</cx:pt>
          <cx:pt idx="16084">2008</cx:pt>
          <cx:pt idx="16085">2008</cx:pt>
          <cx:pt idx="16086">2008</cx:pt>
          <cx:pt idx="16087">2008</cx:pt>
          <cx:pt idx="16088">2008</cx:pt>
          <cx:pt idx="16089">2008</cx:pt>
          <cx:pt idx="16090">2008</cx:pt>
          <cx:pt idx="16091">2008</cx:pt>
          <cx:pt idx="16092">2008</cx:pt>
          <cx:pt idx="16093">2008</cx:pt>
          <cx:pt idx="16094">2008</cx:pt>
          <cx:pt idx="16095">2008</cx:pt>
          <cx:pt idx="16096">2008</cx:pt>
          <cx:pt idx="16097">2008</cx:pt>
          <cx:pt idx="16098">2008</cx:pt>
          <cx:pt idx="16099">2008</cx:pt>
          <cx:pt idx="16100">2008</cx:pt>
          <cx:pt idx="16101">2008</cx:pt>
          <cx:pt idx="16102">2008</cx:pt>
          <cx:pt idx="16103">2008</cx:pt>
          <cx:pt idx="16104">2008</cx:pt>
          <cx:pt idx="16105">2008</cx:pt>
          <cx:pt idx="16106">2008</cx:pt>
          <cx:pt idx="16107">2008</cx:pt>
          <cx:pt idx="16108">2008</cx:pt>
          <cx:pt idx="16109">2008</cx:pt>
          <cx:pt idx="16110">2008</cx:pt>
          <cx:pt idx="16111">2008</cx:pt>
          <cx:pt idx="16112">2008</cx:pt>
          <cx:pt idx="16113">2008</cx:pt>
          <cx:pt idx="16114">2008</cx:pt>
          <cx:pt idx="16115">2008</cx:pt>
          <cx:pt idx="16116">2008</cx:pt>
          <cx:pt idx="16117">2008</cx:pt>
          <cx:pt idx="16118">2008</cx:pt>
          <cx:pt idx="16119">2008</cx:pt>
          <cx:pt idx="16120">2008</cx:pt>
          <cx:pt idx="16121">2008</cx:pt>
          <cx:pt idx="16122">2008</cx:pt>
          <cx:pt idx="16123">2008</cx:pt>
          <cx:pt idx="16124">2008</cx:pt>
          <cx:pt idx="16125">2008</cx:pt>
          <cx:pt idx="16126">2008</cx:pt>
          <cx:pt idx="16127">2008</cx:pt>
          <cx:pt idx="16128">2008</cx:pt>
          <cx:pt idx="16129">2008</cx:pt>
          <cx:pt idx="16130">2008</cx:pt>
          <cx:pt idx="16131">2008</cx:pt>
          <cx:pt idx="16132">2008</cx:pt>
          <cx:pt idx="16133">2008</cx:pt>
          <cx:pt idx="16134">2008</cx:pt>
          <cx:pt idx="16135">2008</cx:pt>
          <cx:pt idx="16136">2008</cx:pt>
          <cx:pt idx="16137">2008</cx:pt>
          <cx:pt idx="16138">2008</cx:pt>
          <cx:pt idx="16139">2008</cx:pt>
          <cx:pt idx="16140">2008</cx:pt>
          <cx:pt idx="16141">2008</cx:pt>
          <cx:pt idx="16142">2008</cx:pt>
          <cx:pt idx="16143">2008</cx:pt>
          <cx:pt idx="16144">2008</cx:pt>
          <cx:pt idx="16145">2008</cx:pt>
          <cx:pt idx="16146">2008</cx:pt>
          <cx:pt idx="16147">2008</cx:pt>
          <cx:pt idx="16148">2008</cx:pt>
          <cx:pt idx="16149">2008</cx:pt>
          <cx:pt idx="16150">2008</cx:pt>
          <cx:pt idx="16151">2008</cx:pt>
          <cx:pt idx="16152">2008</cx:pt>
          <cx:pt idx="16153">2008</cx:pt>
          <cx:pt idx="16154">2008</cx:pt>
          <cx:pt idx="16155">2008</cx:pt>
          <cx:pt idx="16156">2008</cx:pt>
          <cx:pt idx="16157">2008</cx:pt>
          <cx:pt idx="16158">2008</cx:pt>
          <cx:pt idx="16159">2008</cx:pt>
          <cx:pt idx="16160">2008</cx:pt>
          <cx:pt idx="16161">2008</cx:pt>
          <cx:pt idx="16162">2008</cx:pt>
          <cx:pt idx="16163">2008</cx:pt>
          <cx:pt idx="16164">2008</cx:pt>
          <cx:pt idx="16165">2008</cx:pt>
          <cx:pt idx="16166">2008</cx:pt>
          <cx:pt idx="16167">2008</cx:pt>
          <cx:pt idx="16168">2008</cx:pt>
          <cx:pt idx="16169">2008</cx:pt>
          <cx:pt idx="16170">2008</cx:pt>
          <cx:pt idx="16171">2008</cx:pt>
          <cx:pt idx="16172">2008</cx:pt>
          <cx:pt idx="16173">2008</cx:pt>
          <cx:pt idx="16174">2008</cx:pt>
          <cx:pt idx="16175">2008</cx:pt>
          <cx:pt idx="16176">2008</cx:pt>
          <cx:pt idx="16177">2008</cx:pt>
          <cx:pt idx="16178">2008</cx:pt>
          <cx:pt idx="16179">2008</cx:pt>
          <cx:pt idx="16180">2008</cx:pt>
          <cx:pt idx="16181">2008</cx:pt>
          <cx:pt idx="16182">2008</cx:pt>
          <cx:pt idx="16183">2008</cx:pt>
          <cx:pt idx="16184">2008</cx:pt>
          <cx:pt idx="16185">2008</cx:pt>
          <cx:pt idx="16186">2008</cx:pt>
          <cx:pt idx="16187">2008</cx:pt>
          <cx:pt idx="16188">2008</cx:pt>
          <cx:pt idx="16189">2008</cx:pt>
          <cx:pt idx="16190">2008</cx:pt>
          <cx:pt idx="16191">2008</cx:pt>
          <cx:pt idx="16192">2008</cx:pt>
          <cx:pt idx="16193">2008</cx:pt>
          <cx:pt idx="16194">2008</cx:pt>
          <cx:pt idx="16195">2008</cx:pt>
          <cx:pt idx="16196">2008</cx:pt>
          <cx:pt idx="16197">2008</cx:pt>
          <cx:pt idx="16198">2008</cx:pt>
          <cx:pt idx="16199">2008</cx:pt>
          <cx:pt idx="16200">2008</cx:pt>
          <cx:pt idx="16201">2008</cx:pt>
          <cx:pt idx="16202">2008</cx:pt>
          <cx:pt idx="16203">2008</cx:pt>
          <cx:pt idx="16204">2008</cx:pt>
          <cx:pt idx="16205">2008</cx:pt>
          <cx:pt idx="16206">2008</cx:pt>
          <cx:pt idx="16207">2008</cx:pt>
          <cx:pt idx="16208">2008</cx:pt>
          <cx:pt idx="16209">2008</cx:pt>
          <cx:pt idx="16210">2008</cx:pt>
          <cx:pt idx="16211">2008</cx:pt>
          <cx:pt idx="16212">2008</cx:pt>
          <cx:pt idx="16213">2008</cx:pt>
          <cx:pt idx="16214">2008</cx:pt>
          <cx:pt idx="16215">2008</cx:pt>
          <cx:pt idx="16216">2008</cx:pt>
          <cx:pt idx="16217">2008</cx:pt>
          <cx:pt idx="16218">2008</cx:pt>
          <cx:pt idx="16219">2008</cx:pt>
          <cx:pt idx="16220">2008</cx:pt>
          <cx:pt idx="16221">2008</cx:pt>
          <cx:pt idx="16222">2008</cx:pt>
          <cx:pt idx="16223">2008</cx:pt>
          <cx:pt idx="16224">2008</cx:pt>
          <cx:pt idx="16225">2008</cx:pt>
          <cx:pt idx="16226">2008</cx:pt>
          <cx:pt idx="16227">2008</cx:pt>
          <cx:pt idx="16228">2008</cx:pt>
          <cx:pt idx="16229">2008</cx:pt>
          <cx:pt idx="16230">2008</cx:pt>
          <cx:pt idx="16231">2008</cx:pt>
          <cx:pt idx="16232">2008</cx:pt>
          <cx:pt idx="16233">2008</cx:pt>
          <cx:pt idx="16234">2008</cx:pt>
          <cx:pt idx="16235">2008</cx:pt>
          <cx:pt idx="16236">2008</cx:pt>
          <cx:pt idx="16237">2008</cx:pt>
          <cx:pt idx="16238">2008</cx:pt>
          <cx:pt idx="16239">2008</cx:pt>
          <cx:pt idx="16240">2008</cx:pt>
          <cx:pt idx="16241">2008</cx:pt>
          <cx:pt idx="16242">2008</cx:pt>
          <cx:pt idx="16243">2008</cx:pt>
          <cx:pt idx="16244">2008</cx:pt>
          <cx:pt idx="16245">2008</cx:pt>
          <cx:pt idx="16246">2008</cx:pt>
          <cx:pt idx="16247">2008</cx:pt>
          <cx:pt idx="16248">2008</cx:pt>
          <cx:pt idx="16249">2008</cx:pt>
          <cx:pt idx="16250">2008</cx:pt>
          <cx:pt idx="16251">2008</cx:pt>
          <cx:pt idx="16252">2008</cx:pt>
          <cx:pt idx="16253">2008</cx:pt>
          <cx:pt idx="16254">2008</cx:pt>
          <cx:pt idx="16255">2008</cx:pt>
          <cx:pt idx="16256">2008</cx:pt>
          <cx:pt idx="16257">2008</cx:pt>
          <cx:pt idx="16258">2008</cx:pt>
          <cx:pt idx="16259">2008</cx:pt>
          <cx:pt idx="16260">2008</cx:pt>
          <cx:pt idx="16261">2008</cx:pt>
          <cx:pt idx="16262">2008</cx:pt>
          <cx:pt idx="16263">2008</cx:pt>
          <cx:pt idx="16264">2008</cx:pt>
          <cx:pt idx="16265">2008</cx:pt>
          <cx:pt idx="16266">2008</cx:pt>
          <cx:pt idx="16267">2008</cx:pt>
          <cx:pt idx="16268">2008</cx:pt>
          <cx:pt idx="16269">2008</cx:pt>
          <cx:pt idx="16270">2008</cx:pt>
          <cx:pt idx="16271">2008</cx:pt>
          <cx:pt idx="16272">2008</cx:pt>
          <cx:pt idx="16273">2008</cx:pt>
          <cx:pt idx="16274">2008</cx:pt>
          <cx:pt idx="16275">2008</cx:pt>
          <cx:pt idx="16276">2008</cx:pt>
          <cx:pt idx="16277">2008</cx:pt>
          <cx:pt idx="16278">2008</cx:pt>
          <cx:pt idx="16279">2008</cx:pt>
          <cx:pt idx="16280">2008</cx:pt>
          <cx:pt idx="16281">2008</cx:pt>
          <cx:pt idx="16282">2008</cx:pt>
          <cx:pt idx="16283">2008</cx:pt>
          <cx:pt idx="16284">2008</cx:pt>
          <cx:pt idx="16285">2008</cx:pt>
          <cx:pt idx="16286">2008</cx:pt>
          <cx:pt idx="16287">2008</cx:pt>
          <cx:pt idx="16288">2008</cx:pt>
          <cx:pt idx="16289">2008</cx:pt>
          <cx:pt idx="16290">2008</cx:pt>
          <cx:pt idx="16291">2008</cx:pt>
          <cx:pt idx="16292">2008</cx:pt>
          <cx:pt idx="16293">2008</cx:pt>
          <cx:pt idx="16294">2008</cx:pt>
          <cx:pt idx="16295">2008</cx:pt>
          <cx:pt idx="16296">2008</cx:pt>
          <cx:pt idx="16297">2008</cx:pt>
          <cx:pt idx="16298">2008</cx:pt>
          <cx:pt idx="16299">2008</cx:pt>
          <cx:pt idx="16300">2008</cx:pt>
          <cx:pt idx="16301">2008</cx:pt>
          <cx:pt idx="16302">2008</cx:pt>
          <cx:pt idx="16303">2008</cx:pt>
          <cx:pt idx="16304">2008</cx:pt>
          <cx:pt idx="16305">2008</cx:pt>
          <cx:pt idx="16306">2008</cx:pt>
          <cx:pt idx="16307">2008</cx:pt>
          <cx:pt idx="16308">2008</cx:pt>
          <cx:pt idx="16309">2008</cx:pt>
          <cx:pt idx="16310">2008</cx:pt>
          <cx:pt idx="16311">2008</cx:pt>
          <cx:pt idx="16312">2008</cx:pt>
          <cx:pt idx="16313">2008</cx:pt>
          <cx:pt idx="16314">2008</cx:pt>
          <cx:pt idx="16315">2008</cx:pt>
          <cx:pt idx="16316">2008</cx:pt>
          <cx:pt idx="16317">2008</cx:pt>
          <cx:pt idx="16318">2008</cx:pt>
          <cx:pt idx="16319">2008</cx:pt>
          <cx:pt idx="16320">2008</cx:pt>
          <cx:pt idx="16321">2008</cx:pt>
          <cx:pt idx="16322">2008</cx:pt>
          <cx:pt idx="16323">2008</cx:pt>
          <cx:pt idx="16324">2008</cx:pt>
          <cx:pt idx="16325">2008</cx:pt>
          <cx:pt idx="16326">2008</cx:pt>
          <cx:pt idx="16327">2008</cx:pt>
          <cx:pt idx="16328">2008</cx:pt>
          <cx:pt idx="16329">2008</cx:pt>
          <cx:pt idx="16330">2008</cx:pt>
          <cx:pt idx="16331">2008</cx:pt>
          <cx:pt idx="16332">2008</cx:pt>
          <cx:pt idx="16333">2008</cx:pt>
          <cx:pt idx="16334">2008</cx:pt>
          <cx:pt idx="16335">2008</cx:pt>
          <cx:pt idx="16336">2008</cx:pt>
          <cx:pt idx="16337">2008</cx:pt>
          <cx:pt idx="16338">2008</cx:pt>
          <cx:pt idx="16339">2008</cx:pt>
          <cx:pt idx="16340">2008</cx:pt>
          <cx:pt idx="16341">2008</cx:pt>
          <cx:pt idx="16342">2008</cx:pt>
          <cx:pt idx="16343">2008</cx:pt>
          <cx:pt idx="16344">2008</cx:pt>
          <cx:pt idx="16345">2008</cx:pt>
          <cx:pt idx="16346">2008</cx:pt>
          <cx:pt idx="16347">2008</cx:pt>
          <cx:pt idx="16348">2008</cx:pt>
          <cx:pt idx="16349">2008</cx:pt>
          <cx:pt idx="16350">2008</cx:pt>
          <cx:pt idx="16351">2008</cx:pt>
          <cx:pt idx="16352">2008</cx:pt>
          <cx:pt idx="16353">2008</cx:pt>
          <cx:pt idx="16354">2008</cx:pt>
          <cx:pt idx="16355">2008</cx:pt>
          <cx:pt idx="16356">2008</cx:pt>
          <cx:pt idx="16357">2008</cx:pt>
          <cx:pt idx="16358">2008</cx:pt>
          <cx:pt idx="16359">2008</cx:pt>
          <cx:pt idx="16360">2008</cx:pt>
          <cx:pt idx="16361">2008</cx:pt>
          <cx:pt idx="16362">2008</cx:pt>
          <cx:pt idx="16363">2008</cx:pt>
          <cx:pt idx="16364">2008</cx:pt>
          <cx:pt idx="16365">2008</cx:pt>
          <cx:pt idx="16366">2008</cx:pt>
          <cx:pt idx="16367">2008</cx:pt>
          <cx:pt idx="16368">2008</cx:pt>
          <cx:pt idx="16369">2008</cx:pt>
          <cx:pt idx="16370">2008</cx:pt>
          <cx:pt idx="16371">2008</cx:pt>
          <cx:pt idx="16372">2008</cx:pt>
          <cx:pt idx="16373">2008</cx:pt>
          <cx:pt idx="16374">2008</cx:pt>
          <cx:pt idx="16375">2008</cx:pt>
          <cx:pt idx="16376">2008</cx:pt>
          <cx:pt idx="16377">2008</cx:pt>
          <cx:pt idx="16378">2008</cx:pt>
          <cx:pt idx="16379">2008</cx:pt>
          <cx:pt idx="16380">2008</cx:pt>
          <cx:pt idx="16381">2008</cx:pt>
          <cx:pt idx="16382">2008</cx:pt>
          <cx:pt idx="16383">2008</cx:pt>
          <cx:pt idx="16384">2008</cx:pt>
          <cx:pt idx="16385">2008</cx:pt>
          <cx:pt idx="16386">2008</cx:pt>
          <cx:pt idx="16387">2008</cx:pt>
          <cx:pt idx="16388">2008</cx:pt>
          <cx:pt idx="16389">2008</cx:pt>
          <cx:pt idx="16390">2008</cx:pt>
          <cx:pt idx="16391">2008</cx:pt>
          <cx:pt idx="16392">2008</cx:pt>
          <cx:pt idx="16393">2008</cx:pt>
          <cx:pt idx="16394">2008</cx:pt>
          <cx:pt idx="16395">2008</cx:pt>
          <cx:pt idx="16396">2008</cx:pt>
          <cx:pt idx="16397">2008</cx:pt>
          <cx:pt idx="16398">2008</cx:pt>
          <cx:pt idx="16399">2008</cx:pt>
          <cx:pt idx="16400">2008</cx:pt>
          <cx:pt idx="16401">2008</cx:pt>
          <cx:pt idx="16402">2008</cx:pt>
          <cx:pt idx="16403">2008</cx:pt>
          <cx:pt idx="16404">2008</cx:pt>
          <cx:pt idx="16405">2008</cx:pt>
          <cx:pt idx="16406">2008</cx:pt>
          <cx:pt idx="16407">2008</cx:pt>
          <cx:pt idx="16408">2008</cx:pt>
          <cx:pt idx="16409">2008</cx:pt>
          <cx:pt idx="16410">2008</cx:pt>
          <cx:pt idx="16411">2008</cx:pt>
          <cx:pt idx="16412">2008</cx:pt>
          <cx:pt idx="16413">2008</cx:pt>
          <cx:pt idx="16414">2008</cx:pt>
          <cx:pt idx="16415">2008</cx:pt>
          <cx:pt idx="16416">2008</cx:pt>
          <cx:pt idx="16417">2008</cx:pt>
          <cx:pt idx="16418">2008</cx:pt>
          <cx:pt idx="16419">2008</cx:pt>
          <cx:pt idx="16420">2008</cx:pt>
          <cx:pt idx="16421">2008</cx:pt>
          <cx:pt idx="16422">2008</cx:pt>
          <cx:pt idx="16423">2008</cx:pt>
          <cx:pt idx="16424">2008</cx:pt>
          <cx:pt idx="16425">2008</cx:pt>
          <cx:pt idx="16426">2008</cx:pt>
          <cx:pt idx="16427">2008</cx:pt>
          <cx:pt idx="16428">2008</cx:pt>
          <cx:pt idx="16429">2008</cx:pt>
          <cx:pt idx="16430">2008</cx:pt>
          <cx:pt idx="16431">2008</cx:pt>
          <cx:pt idx="16432">2008</cx:pt>
          <cx:pt idx="16433">2008</cx:pt>
          <cx:pt idx="16434">2008</cx:pt>
          <cx:pt idx="16435">2008</cx:pt>
          <cx:pt idx="16436">2008</cx:pt>
          <cx:pt idx="16437">2008</cx:pt>
          <cx:pt idx="16438">2008</cx:pt>
          <cx:pt idx="16439">2008</cx:pt>
          <cx:pt idx="16440">2008</cx:pt>
          <cx:pt idx="16441">2008</cx:pt>
          <cx:pt idx="16442">2008</cx:pt>
          <cx:pt idx="16443">2008</cx:pt>
          <cx:pt idx="16444">2008</cx:pt>
          <cx:pt idx="16445">2008</cx:pt>
          <cx:pt idx="16446">2008</cx:pt>
          <cx:pt idx="16447">2008</cx:pt>
          <cx:pt idx="16448">2008</cx:pt>
          <cx:pt idx="16449">2008</cx:pt>
          <cx:pt idx="16450">2008</cx:pt>
          <cx:pt idx="16451">2008</cx:pt>
          <cx:pt idx="16452">2008</cx:pt>
          <cx:pt idx="16453">2008</cx:pt>
          <cx:pt idx="16454">2008</cx:pt>
          <cx:pt idx="16455">2008</cx:pt>
          <cx:pt idx="16456">2008</cx:pt>
          <cx:pt idx="16457">2008</cx:pt>
          <cx:pt idx="16458">2008</cx:pt>
          <cx:pt idx="16459">2008</cx:pt>
          <cx:pt idx="16460">2008</cx:pt>
          <cx:pt idx="16461">2008</cx:pt>
          <cx:pt idx="16462">2008</cx:pt>
          <cx:pt idx="16463">2008</cx:pt>
          <cx:pt idx="16464">2008</cx:pt>
          <cx:pt idx="16465">2008</cx:pt>
          <cx:pt idx="16466">2008</cx:pt>
          <cx:pt idx="16467">2008</cx:pt>
          <cx:pt idx="16468">2008</cx:pt>
          <cx:pt idx="16469">2008</cx:pt>
          <cx:pt idx="16470">2008</cx:pt>
          <cx:pt idx="16471">2008</cx:pt>
          <cx:pt idx="16472">2008</cx:pt>
          <cx:pt idx="16473">2008</cx:pt>
          <cx:pt idx="16474">2008</cx:pt>
          <cx:pt idx="16475">2008</cx:pt>
          <cx:pt idx="16476">2008</cx:pt>
          <cx:pt idx="16477">2008</cx:pt>
          <cx:pt idx="16478">2008</cx:pt>
          <cx:pt idx="16479">2008</cx:pt>
          <cx:pt idx="16480">2008</cx:pt>
          <cx:pt idx="16481">2008</cx:pt>
          <cx:pt idx="16482">2008</cx:pt>
          <cx:pt idx="16483">2008</cx:pt>
          <cx:pt idx="16484">2008</cx:pt>
          <cx:pt idx="16485">2008</cx:pt>
          <cx:pt idx="16486">2008</cx:pt>
          <cx:pt idx="16487">2008</cx:pt>
          <cx:pt idx="16488">2008</cx:pt>
          <cx:pt idx="16489">2008</cx:pt>
          <cx:pt idx="16490">2008</cx:pt>
          <cx:pt idx="16491">2008</cx:pt>
          <cx:pt idx="16492">2008</cx:pt>
          <cx:pt idx="16493">2008</cx:pt>
          <cx:pt idx="16494">2008</cx:pt>
          <cx:pt idx="16495">2008</cx:pt>
          <cx:pt idx="16496">2008</cx:pt>
          <cx:pt idx="16497">2008</cx:pt>
          <cx:pt idx="16498">2008</cx:pt>
          <cx:pt idx="16499">2008</cx:pt>
          <cx:pt idx="16500">2008</cx:pt>
          <cx:pt idx="16501">2008</cx:pt>
          <cx:pt idx="16502">2008</cx:pt>
          <cx:pt idx="16503">2008</cx:pt>
          <cx:pt idx="16504">2008</cx:pt>
          <cx:pt idx="16505">2008</cx:pt>
          <cx:pt idx="16506">2008</cx:pt>
          <cx:pt idx="16507">2008</cx:pt>
          <cx:pt idx="16508">2008</cx:pt>
          <cx:pt idx="16509">2008</cx:pt>
          <cx:pt idx="16510">2008</cx:pt>
          <cx:pt idx="16511">2008</cx:pt>
          <cx:pt idx="16512">2008</cx:pt>
          <cx:pt idx="16513">2008</cx:pt>
          <cx:pt idx="16514">2008</cx:pt>
          <cx:pt idx="16515">2008</cx:pt>
          <cx:pt idx="16516">2008</cx:pt>
          <cx:pt idx="16517">2008</cx:pt>
          <cx:pt idx="16518">2008</cx:pt>
          <cx:pt idx="16519">2008</cx:pt>
          <cx:pt idx="16520">2008</cx:pt>
          <cx:pt idx="16521">2008</cx:pt>
          <cx:pt idx="16522">2008</cx:pt>
          <cx:pt idx="16523">2008</cx:pt>
          <cx:pt idx="16524">2008</cx:pt>
          <cx:pt idx="16525">2008</cx:pt>
          <cx:pt idx="16526">2008</cx:pt>
          <cx:pt idx="16527">2008</cx:pt>
          <cx:pt idx="16528">2008</cx:pt>
          <cx:pt idx="16529">2008</cx:pt>
          <cx:pt idx="16530">2008</cx:pt>
          <cx:pt idx="16531">2008</cx:pt>
          <cx:pt idx="16532">2008</cx:pt>
          <cx:pt idx="16533">2008</cx:pt>
          <cx:pt idx="16534">2008</cx:pt>
          <cx:pt idx="16535">2008</cx:pt>
          <cx:pt idx="16536">2008</cx:pt>
          <cx:pt idx="16537">2008</cx:pt>
          <cx:pt idx="16538">2008</cx:pt>
          <cx:pt idx="16539">2008</cx:pt>
          <cx:pt idx="16540">2008</cx:pt>
          <cx:pt idx="16541">2008</cx:pt>
          <cx:pt idx="16542">2008</cx:pt>
          <cx:pt idx="16543">2008</cx:pt>
          <cx:pt idx="16544">2008</cx:pt>
          <cx:pt idx="16545">2008</cx:pt>
          <cx:pt idx="16546">2008</cx:pt>
          <cx:pt idx="16547">2008</cx:pt>
          <cx:pt idx="16548">2008</cx:pt>
          <cx:pt idx="16549">2008</cx:pt>
          <cx:pt idx="16550">2008</cx:pt>
          <cx:pt idx="16551">2008</cx:pt>
          <cx:pt idx="16552">2008</cx:pt>
          <cx:pt idx="16553">2008</cx:pt>
          <cx:pt idx="16554">2008</cx:pt>
          <cx:pt idx="16555">2008</cx:pt>
          <cx:pt idx="16556">2008</cx:pt>
          <cx:pt idx="16557">2008</cx:pt>
          <cx:pt idx="16558">2008</cx:pt>
          <cx:pt idx="16559">2008</cx:pt>
          <cx:pt idx="16560">2008</cx:pt>
          <cx:pt idx="16561">2008</cx:pt>
          <cx:pt idx="16562">2008</cx:pt>
          <cx:pt idx="16563">2008</cx:pt>
          <cx:pt idx="16564">2008</cx:pt>
          <cx:pt idx="16565">2008</cx:pt>
          <cx:pt idx="16566">2008</cx:pt>
          <cx:pt idx="16567">2008</cx:pt>
          <cx:pt idx="16568">2008</cx:pt>
          <cx:pt idx="16569">2008</cx:pt>
          <cx:pt idx="16570">2008</cx:pt>
          <cx:pt idx="16571">2008</cx:pt>
          <cx:pt idx="16572">2008</cx:pt>
          <cx:pt idx="16573">2008</cx:pt>
          <cx:pt idx="16574">2008</cx:pt>
          <cx:pt idx="16575">2008</cx:pt>
          <cx:pt idx="16576">2008</cx:pt>
          <cx:pt idx="16577">2008</cx:pt>
          <cx:pt idx="16578">2008</cx:pt>
          <cx:pt idx="16579">2008</cx:pt>
          <cx:pt idx="16580">2008</cx:pt>
          <cx:pt idx="16581">2008</cx:pt>
          <cx:pt idx="16582">2008</cx:pt>
          <cx:pt idx="16583">2008</cx:pt>
          <cx:pt idx="16584">2008</cx:pt>
          <cx:pt idx="16585">2008</cx:pt>
          <cx:pt idx="16586">2008</cx:pt>
          <cx:pt idx="16587">2008</cx:pt>
          <cx:pt idx="16588">2008</cx:pt>
          <cx:pt idx="16589">2008</cx:pt>
          <cx:pt idx="16590">2008</cx:pt>
          <cx:pt idx="16591">2008</cx:pt>
          <cx:pt idx="16592">2008</cx:pt>
          <cx:pt idx="16593">2008</cx:pt>
          <cx:pt idx="16594">2008</cx:pt>
          <cx:pt idx="16595">2008</cx:pt>
          <cx:pt idx="16596">2008</cx:pt>
          <cx:pt idx="16597">2008</cx:pt>
          <cx:pt idx="16598">2008</cx:pt>
          <cx:pt idx="16599">2008</cx:pt>
          <cx:pt idx="16600">2008</cx:pt>
          <cx:pt idx="16601">2008</cx:pt>
          <cx:pt idx="16602">2008</cx:pt>
          <cx:pt idx="16603">2008</cx:pt>
          <cx:pt idx="16604">2008</cx:pt>
          <cx:pt idx="16605">2008</cx:pt>
          <cx:pt idx="16606">2008</cx:pt>
          <cx:pt idx="16607">2008</cx:pt>
          <cx:pt idx="16608">2008</cx:pt>
          <cx:pt idx="16609">2008</cx:pt>
          <cx:pt idx="16610">2008</cx:pt>
          <cx:pt idx="16611">2008</cx:pt>
          <cx:pt idx="16612">2008</cx:pt>
          <cx:pt idx="16613">2008</cx:pt>
          <cx:pt idx="16614">2008</cx:pt>
          <cx:pt idx="16615">2008</cx:pt>
          <cx:pt idx="16616">2008</cx:pt>
          <cx:pt idx="16617">2008</cx:pt>
          <cx:pt idx="16618">2008</cx:pt>
          <cx:pt idx="16619">2008</cx:pt>
          <cx:pt idx="16620">2008</cx:pt>
          <cx:pt idx="16621">2008</cx:pt>
          <cx:pt idx="16622">2008</cx:pt>
          <cx:pt idx="16623">2008</cx:pt>
          <cx:pt idx="16624">2008</cx:pt>
          <cx:pt idx="16625">2008</cx:pt>
          <cx:pt idx="16626">2008</cx:pt>
          <cx:pt idx="16627">2008</cx:pt>
          <cx:pt idx="16628">2008</cx:pt>
          <cx:pt idx="16629">2008</cx:pt>
          <cx:pt idx="16630">2008</cx:pt>
          <cx:pt idx="16631">2008</cx:pt>
          <cx:pt idx="16632">2008</cx:pt>
          <cx:pt idx="16633">2008</cx:pt>
          <cx:pt idx="16634">2008</cx:pt>
          <cx:pt idx="16635">2008</cx:pt>
          <cx:pt idx="16636">2008</cx:pt>
          <cx:pt idx="16637">2008</cx:pt>
          <cx:pt idx="16638">2008</cx:pt>
          <cx:pt idx="16639">2008</cx:pt>
          <cx:pt idx="16640">2008</cx:pt>
          <cx:pt idx="16641">2008</cx:pt>
          <cx:pt idx="16642">2008</cx:pt>
          <cx:pt idx="16643">2008</cx:pt>
          <cx:pt idx="16644">2008</cx:pt>
          <cx:pt idx="16645">2008</cx:pt>
          <cx:pt idx="16646">2008</cx:pt>
          <cx:pt idx="16647">2008</cx:pt>
          <cx:pt idx="16648">2008</cx:pt>
          <cx:pt idx="16649">2008</cx:pt>
          <cx:pt idx="16650">2008</cx:pt>
          <cx:pt idx="16651">2008</cx:pt>
          <cx:pt idx="16652">2008</cx:pt>
          <cx:pt idx="16653">2008</cx:pt>
          <cx:pt idx="16654">2008</cx:pt>
          <cx:pt idx="16655">2008</cx:pt>
          <cx:pt idx="16656">2008</cx:pt>
          <cx:pt idx="16657">2008</cx:pt>
          <cx:pt idx="16658">2008</cx:pt>
          <cx:pt idx="16659">2008</cx:pt>
          <cx:pt idx="16660">2008</cx:pt>
          <cx:pt idx="16661">2008</cx:pt>
          <cx:pt idx="16662">2008</cx:pt>
          <cx:pt idx="16663">2008</cx:pt>
          <cx:pt idx="16664">2008</cx:pt>
          <cx:pt idx="16665">2008</cx:pt>
          <cx:pt idx="16666">2008</cx:pt>
          <cx:pt idx="16667">2008</cx:pt>
          <cx:pt idx="16668">2008</cx:pt>
          <cx:pt idx="16669">2008</cx:pt>
          <cx:pt idx="16670">2008</cx:pt>
          <cx:pt idx="16671">2008</cx:pt>
          <cx:pt idx="16672">2008</cx:pt>
          <cx:pt idx="16673">2008</cx:pt>
          <cx:pt idx="16674">2008</cx:pt>
          <cx:pt idx="16675">2008</cx:pt>
          <cx:pt idx="16676">2008</cx:pt>
          <cx:pt idx="16677">2008</cx:pt>
          <cx:pt idx="16678">2008</cx:pt>
          <cx:pt idx="16679">2008</cx:pt>
          <cx:pt idx="16680">2008</cx:pt>
          <cx:pt idx="16681">2008</cx:pt>
          <cx:pt idx="16682">2008</cx:pt>
          <cx:pt idx="16683">2008</cx:pt>
          <cx:pt idx="16684">2008</cx:pt>
          <cx:pt idx="16685">2008</cx:pt>
          <cx:pt idx="16686">2008</cx:pt>
          <cx:pt idx="16687">2008</cx:pt>
          <cx:pt idx="16688">2008</cx:pt>
          <cx:pt idx="16689">2008</cx:pt>
          <cx:pt idx="16690">2008</cx:pt>
          <cx:pt idx="16691">2008</cx:pt>
          <cx:pt idx="16692">2008</cx:pt>
          <cx:pt idx="16693">2008</cx:pt>
          <cx:pt idx="16694">2008</cx:pt>
          <cx:pt idx="16695">2008</cx:pt>
          <cx:pt idx="16696">2008</cx:pt>
          <cx:pt idx="16697">2008</cx:pt>
          <cx:pt idx="16698">2008</cx:pt>
          <cx:pt idx="16699">2008</cx:pt>
          <cx:pt idx="16700">2008</cx:pt>
          <cx:pt idx="16701">2008</cx:pt>
          <cx:pt idx="16702">2008</cx:pt>
          <cx:pt idx="16703">2008</cx:pt>
          <cx:pt idx="16704">2008</cx:pt>
          <cx:pt idx="16705">2008</cx:pt>
          <cx:pt idx="16706">2008</cx:pt>
          <cx:pt idx="16707">2008</cx:pt>
          <cx:pt idx="16708">2008</cx:pt>
          <cx:pt idx="16709">2008</cx:pt>
          <cx:pt idx="16710">2008</cx:pt>
          <cx:pt idx="16711">2008</cx:pt>
          <cx:pt idx="16712">2008</cx:pt>
          <cx:pt idx="16713">2008</cx:pt>
          <cx:pt idx="16714">2008</cx:pt>
          <cx:pt idx="16715">2008</cx:pt>
          <cx:pt idx="16716">2008</cx:pt>
          <cx:pt idx="16717">2008</cx:pt>
          <cx:pt idx="16718">2008</cx:pt>
          <cx:pt idx="16719">2008</cx:pt>
          <cx:pt idx="16720">2008</cx:pt>
          <cx:pt idx="16721">2008</cx:pt>
          <cx:pt idx="16722">2008</cx:pt>
          <cx:pt idx="16723">2008</cx:pt>
          <cx:pt idx="16724">2008</cx:pt>
          <cx:pt idx="16725">2008</cx:pt>
          <cx:pt idx="16726">2008</cx:pt>
          <cx:pt idx="16727">2008</cx:pt>
          <cx:pt idx="16728">2008</cx:pt>
          <cx:pt idx="16729">2008</cx:pt>
          <cx:pt idx="16730">2008</cx:pt>
          <cx:pt idx="16731">2008</cx:pt>
          <cx:pt idx="16732">2008</cx:pt>
          <cx:pt idx="16733">2008</cx:pt>
          <cx:pt idx="16734">2008</cx:pt>
          <cx:pt idx="16735">2008</cx:pt>
          <cx:pt idx="16736">2008</cx:pt>
          <cx:pt idx="16737">2008</cx:pt>
          <cx:pt idx="16738">2008</cx:pt>
          <cx:pt idx="16739">2008</cx:pt>
          <cx:pt idx="16740">2008</cx:pt>
          <cx:pt idx="16741">2008</cx:pt>
          <cx:pt idx="16742">2008</cx:pt>
          <cx:pt idx="16743">2008</cx:pt>
          <cx:pt idx="16744">2008</cx:pt>
          <cx:pt idx="16745">2008</cx:pt>
          <cx:pt idx="16746">2008</cx:pt>
          <cx:pt idx="16747">2008</cx:pt>
          <cx:pt idx="16748">2008</cx:pt>
          <cx:pt idx="16749">2008</cx:pt>
          <cx:pt idx="16750">2008</cx:pt>
          <cx:pt idx="16751">2008</cx:pt>
          <cx:pt idx="16752">2008</cx:pt>
          <cx:pt idx="16753">2008</cx:pt>
          <cx:pt idx="16754">2008</cx:pt>
          <cx:pt idx="16755">2008</cx:pt>
          <cx:pt idx="16756">2008</cx:pt>
          <cx:pt idx="16757">2008</cx:pt>
          <cx:pt idx="16758">2008</cx:pt>
          <cx:pt idx="16759">2008</cx:pt>
          <cx:pt idx="16760">2008</cx:pt>
          <cx:pt idx="16761">2008</cx:pt>
          <cx:pt idx="16762">2008</cx:pt>
          <cx:pt idx="16763">2008</cx:pt>
          <cx:pt idx="16764">2008</cx:pt>
          <cx:pt idx="16765">2008</cx:pt>
          <cx:pt idx="16766">2008</cx:pt>
          <cx:pt idx="16767">2008</cx:pt>
          <cx:pt idx="16768">2008</cx:pt>
          <cx:pt idx="16769">2008</cx:pt>
          <cx:pt idx="16770">2008</cx:pt>
          <cx:pt idx="16771">2008</cx:pt>
          <cx:pt idx="16772">2008</cx:pt>
          <cx:pt idx="16773">2008</cx:pt>
          <cx:pt idx="16774">2008</cx:pt>
          <cx:pt idx="16775">2008</cx:pt>
          <cx:pt idx="16776">2008</cx:pt>
          <cx:pt idx="16777">2008</cx:pt>
          <cx:pt idx="16778">2008</cx:pt>
          <cx:pt idx="16779">2008</cx:pt>
          <cx:pt idx="16780">2008</cx:pt>
          <cx:pt idx="16781">2008</cx:pt>
          <cx:pt idx="16782">2008</cx:pt>
          <cx:pt idx="16783">2008</cx:pt>
          <cx:pt idx="16784">2008</cx:pt>
          <cx:pt idx="16785">2008</cx:pt>
          <cx:pt idx="16786">2008</cx:pt>
          <cx:pt idx="16787">2008</cx:pt>
          <cx:pt idx="16788">2008</cx:pt>
          <cx:pt idx="16789">2008</cx:pt>
          <cx:pt idx="16790">2008</cx:pt>
          <cx:pt idx="16791">2008</cx:pt>
          <cx:pt idx="16792">2008</cx:pt>
          <cx:pt idx="16793">2008</cx:pt>
          <cx:pt idx="16794">2008</cx:pt>
          <cx:pt idx="16795">2008</cx:pt>
          <cx:pt idx="16796">2008</cx:pt>
          <cx:pt idx="16797">2008</cx:pt>
          <cx:pt idx="16798">2008</cx:pt>
          <cx:pt idx="16799">2008</cx:pt>
          <cx:pt idx="16800">2008</cx:pt>
          <cx:pt idx="16801">2008</cx:pt>
          <cx:pt idx="16802">2008</cx:pt>
          <cx:pt idx="16803">2008</cx:pt>
          <cx:pt idx="16804">2008</cx:pt>
          <cx:pt idx="16805">2008</cx:pt>
          <cx:pt idx="16806">2008</cx:pt>
          <cx:pt idx="16807">2008</cx:pt>
          <cx:pt idx="16808">2008</cx:pt>
          <cx:pt idx="16809">2008</cx:pt>
          <cx:pt idx="16810">2008</cx:pt>
          <cx:pt idx="16811">2008</cx:pt>
          <cx:pt idx="16812">2008</cx:pt>
          <cx:pt idx="16813">2008</cx:pt>
          <cx:pt idx="16814">2008</cx:pt>
          <cx:pt idx="16815">2008</cx:pt>
          <cx:pt idx="16816">2008</cx:pt>
          <cx:pt idx="16817">2008</cx:pt>
          <cx:pt idx="16818">2008</cx:pt>
          <cx:pt idx="16819">2008</cx:pt>
          <cx:pt idx="16820">2008</cx:pt>
          <cx:pt idx="16821">2008</cx:pt>
          <cx:pt idx="16822">2008</cx:pt>
          <cx:pt idx="16823">2008</cx:pt>
          <cx:pt idx="16824">2008</cx:pt>
          <cx:pt idx="16825">2008</cx:pt>
          <cx:pt idx="16826">2008</cx:pt>
          <cx:pt idx="16827">2008</cx:pt>
          <cx:pt idx="16828">2008</cx:pt>
          <cx:pt idx="16829">2008</cx:pt>
          <cx:pt idx="16830">2008</cx:pt>
          <cx:pt idx="16831">2008</cx:pt>
          <cx:pt idx="16832">2008</cx:pt>
          <cx:pt idx="16833">2008</cx:pt>
          <cx:pt idx="16834">2008</cx:pt>
          <cx:pt idx="16835">2008</cx:pt>
          <cx:pt idx="16836">2008</cx:pt>
          <cx:pt idx="16837">2008</cx:pt>
          <cx:pt idx="16838">2008</cx:pt>
          <cx:pt idx="16839">2008</cx:pt>
          <cx:pt idx="16840">2008</cx:pt>
          <cx:pt idx="16841">2008</cx:pt>
          <cx:pt idx="16842">2008</cx:pt>
          <cx:pt idx="16843">2008</cx:pt>
          <cx:pt idx="16844">2008</cx:pt>
          <cx:pt idx="16845">2008</cx:pt>
          <cx:pt idx="16846">2008</cx:pt>
          <cx:pt idx="16847">2008</cx:pt>
          <cx:pt idx="16848">2008</cx:pt>
          <cx:pt idx="16849">2008</cx:pt>
          <cx:pt idx="16850">2008</cx:pt>
          <cx:pt idx="16851">2008</cx:pt>
          <cx:pt idx="16852">2008</cx:pt>
          <cx:pt idx="16853">2008</cx:pt>
          <cx:pt idx="16854">2008</cx:pt>
          <cx:pt idx="16855">2008</cx:pt>
          <cx:pt idx="16856">2008</cx:pt>
          <cx:pt idx="16857">2008</cx:pt>
          <cx:pt idx="16858">2008</cx:pt>
          <cx:pt idx="16859">2008</cx:pt>
          <cx:pt idx="16860">2008</cx:pt>
          <cx:pt idx="16861">2008</cx:pt>
          <cx:pt idx="16862">2008</cx:pt>
          <cx:pt idx="16863">2008</cx:pt>
          <cx:pt idx="16864">2008</cx:pt>
          <cx:pt idx="16865">2008</cx:pt>
          <cx:pt idx="16866">2008</cx:pt>
          <cx:pt idx="16867">2008</cx:pt>
          <cx:pt idx="16868">2008</cx:pt>
          <cx:pt idx="16869">2008</cx:pt>
          <cx:pt idx="16870">2008</cx:pt>
          <cx:pt idx="16871">2008</cx:pt>
          <cx:pt idx="16872">2008</cx:pt>
          <cx:pt idx="16873">2008</cx:pt>
          <cx:pt idx="16874">2008</cx:pt>
          <cx:pt idx="16875">2008</cx:pt>
          <cx:pt idx="16876">2008</cx:pt>
          <cx:pt idx="16877">2008</cx:pt>
          <cx:pt idx="16878">2008</cx:pt>
          <cx:pt idx="16879">2008</cx:pt>
          <cx:pt idx="16880">2008</cx:pt>
          <cx:pt idx="16881">2008</cx:pt>
          <cx:pt idx="16882">2008</cx:pt>
          <cx:pt idx="16883">2008</cx:pt>
          <cx:pt idx="16884">2008</cx:pt>
          <cx:pt idx="16885">2008</cx:pt>
          <cx:pt idx="16886">2008</cx:pt>
          <cx:pt idx="16887">2008</cx:pt>
          <cx:pt idx="16888">2008</cx:pt>
          <cx:pt idx="16889">2008</cx:pt>
          <cx:pt idx="16890">2008</cx:pt>
          <cx:pt idx="16891">2008</cx:pt>
          <cx:pt idx="16892">2008</cx:pt>
          <cx:pt idx="16893">2008</cx:pt>
          <cx:pt idx="16894">2008</cx:pt>
          <cx:pt idx="16895">2008</cx:pt>
          <cx:pt idx="16896">2008</cx:pt>
          <cx:pt idx="16897">2008</cx:pt>
          <cx:pt idx="16898">2008</cx:pt>
          <cx:pt idx="16899">2008</cx:pt>
          <cx:pt idx="16900">2008</cx:pt>
          <cx:pt idx="16901">2008</cx:pt>
          <cx:pt idx="16902">2008</cx:pt>
          <cx:pt idx="16903">2008</cx:pt>
          <cx:pt idx="16904">2008</cx:pt>
          <cx:pt idx="16905">2008</cx:pt>
          <cx:pt idx="16906">2008</cx:pt>
          <cx:pt idx="16907">2008</cx:pt>
          <cx:pt idx="16908">2008</cx:pt>
          <cx:pt idx="16909">2008</cx:pt>
          <cx:pt idx="16910">2008</cx:pt>
          <cx:pt idx="16911">2008</cx:pt>
          <cx:pt idx="16912">2008</cx:pt>
          <cx:pt idx="16913">2008</cx:pt>
          <cx:pt idx="16914">2008</cx:pt>
          <cx:pt idx="16915">2008</cx:pt>
          <cx:pt idx="16916">2008</cx:pt>
          <cx:pt idx="16917">2008</cx:pt>
          <cx:pt idx="16918">2008</cx:pt>
          <cx:pt idx="16919">2008</cx:pt>
          <cx:pt idx="16920">2008</cx:pt>
          <cx:pt idx="16921">2008</cx:pt>
          <cx:pt idx="16922">2008</cx:pt>
          <cx:pt idx="16923">2008</cx:pt>
          <cx:pt idx="16924">2008</cx:pt>
          <cx:pt idx="16925">2008</cx:pt>
          <cx:pt idx="16926">2008</cx:pt>
          <cx:pt idx="16927">2008</cx:pt>
          <cx:pt idx="16928">2008</cx:pt>
          <cx:pt idx="16929">2008</cx:pt>
          <cx:pt idx="16930">2008</cx:pt>
          <cx:pt idx="16931">2008</cx:pt>
          <cx:pt idx="16932">2008</cx:pt>
          <cx:pt idx="16933">2008</cx:pt>
          <cx:pt idx="16934">2008</cx:pt>
          <cx:pt idx="16935">2008</cx:pt>
          <cx:pt idx="16936">2008</cx:pt>
          <cx:pt idx="16937">2008</cx:pt>
          <cx:pt idx="16938">2008</cx:pt>
          <cx:pt idx="16939">2008</cx:pt>
          <cx:pt idx="16940">2008</cx:pt>
          <cx:pt idx="16941">2008</cx:pt>
          <cx:pt idx="16942">2008</cx:pt>
          <cx:pt idx="16943">2008</cx:pt>
          <cx:pt idx="16944">2008</cx:pt>
          <cx:pt idx="16945">2008</cx:pt>
          <cx:pt idx="16946">2008</cx:pt>
          <cx:pt idx="16947">2008</cx:pt>
          <cx:pt idx="16948">2008</cx:pt>
          <cx:pt idx="16949">2008</cx:pt>
          <cx:pt idx="16950">2008</cx:pt>
          <cx:pt idx="16951">2008</cx:pt>
          <cx:pt idx="16952">2008</cx:pt>
          <cx:pt idx="16953">2008</cx:pt>
          <cx:pt idx="16954">2008</cx:pt>
          <cx:pt idx="16955">2008</cx:pt>
          <cx:pt idx="16956">2008</cx:pt>
          <cx:pt idx="16957">2008</cx:pt>
          <cx:pt idx="16958">2008</cx:pt>
          <cx:pt idx="16959">2008</cx:pt>
          <cx:pt idx="16960">2008</cx:pt>
          <cx:pt idx="16961">2008</cx:pt>
          <cx:pt idx="16962">2008</cx:pt>
          <cx:pt idx="16963">2008</cx:pt>
          <cx:pt idx="16964">2008</cx:pt>
          <cx:pt idx="16965">2008</cx:pt>
          <cx:pt idx="16966">2008</cx:pt>
          <cx:pt idx="16967">2008</cx:pt>
          <cx:pt idx="16968">2008</cx:pt>
          <cx:pt idx="16969">2008</cx:pt>
          <cx:pt idx="16970">2008</cx:pt>
          <cx:pt idx="16971">2008</cx:pt>
          <cx:pt idx="16972">2008</cx:pt>
          <cx:pt idx="16973">2008</cx:pt>
          <cx:pt idx="16974">2008</cx:pt>
          <cx:pt idx="16975">2008</cx:pt>
          <cx:pt idx="16976">2008</cx:pt>
          <cx:pt idx="16977">2008</cx:pt>
          <cx:pt idx="16978">2008</cx:pt>
          <cx:pt idx="16979">2008</cx:pt>
          <cx:pt idx="16980">2008</cx:pt>
          <cx:pt idx="16981">2008</cx:pt>
          <cx:pt idx="16982">2008</cx:pt>
          <cx:pt idx="16983">2008</cx:pt>
          <cx:pt idx="16984">2008</cx:pt>
          <cx:pt idx="16985">2008</cx:pt>
          <cx:pt idx="16986">2008</cx:pt>
          <cx:pt idx="16987">2008</cx:pt>
          <cx:pt idx="16988">2008</cx:pt>
          <cx:pt idx="16989">2008</cx:pt>
          <cx:pt idx="16990">2008</cx:pt>
          <cx:pt idx="16991">2009</cx:pt>
          <cx:pt idx="16992">2009</cx:pt>
          <cx:pt idx="16993">2009</cx:pt>
          <cx:pt idx="16994">2009</cx:pt>
          <cx:pt idx="16995">2009</cx:pt>
          <cx:pt idx="16996">2009</cx:pt>
          <cx:pt idx="16997">2009</cx:pt>
          <cx:pt idx="16998">2009</cx:pt>
          <cx:pt idx="16999">2009</cx:pt>
          <cx:pt idx="17000">2009</cx:pt>
          <cx:pt idx="17001">2009</cx:pt>
          <cx:pt idx="17002">2009</cx:pt>
          <cx:pt idx="17003">2009</cx:pt>
          <cx:pt idx="17004">2009</cx:pt>
          <cx:pt idx="17005">2009</cx:pt>
          <cx:pt idx="17006">2009</cx:pt>
          <cx:pt idx="17007">2009</cx:pt>
          <cx:pt idx="17008">2009</cx:pt>
          <cx:pt idx="17009">2009</cx:pt>
          <cx:pt idx="17010">2009</cx:pt>
          <cx:pt idx="17011">2009</cx:pt>
          <cx:pt idx="17012">2009</cx:pt>
          <cx:pt idx="17013">2009</cx:pt>
          <cx:pt idx="17014">2009</cx:pt>
          <cx:pt idx="17015">2009</cx:pt>
          <cx:pt idx="17016">2009</cx:pt>
          <cx:pt idx="17017">2009</cx:pt>
          <cx:pt idx="17018">2009</cx:pt>
          <cx:pt idx="17019">2009</cx:pt>
          <cx:pt idx="17020">2009</cx:pt>
          <cx:pt idx="17021">2009</cx:pt>
          <cx:pt idx="17022">2009</cx:pt>
          <cx:pt idx="17023">2009</cx:pt>
          <cx:pt idx="17024">2009</cx:pt>
          <cx:pt idx="17025">2009</cx:pt>
          <cx:pt idx="17026">2009</cx:pt>
          <cx:pt idx="17027">2009</cx:pt>
          <cx:pt idx="17028">2009</cx:pt>
          <cx:pt idx="17029">2009</cx:pt>
          <cx:pt idx="17030">2009</cx:pt>
          <cx:pt idx="17031">2009</cx:pt>
          <cx:pt idx="17032">2009</cx:pt>
          <cx:pt idx="17033">2009</cx:pt>
          <cx:pt idx="17034">2009</cx:pt>
          <cx:pt idx="17035">2009</cx:pt>
          <cx:pt idx="17036">2009</cx:pt>
          <cx:pt idx="17037">2009</cx:pt>
          <cx:pt idx="17038">2009</cx:pt>
          <cx:pt idx="17039">2009</cx:pt>
          <cx:pt idx="17040">2009</cx:pt>
          <cx:pt idx="17041">2009</cx:pt>
          <cx:pt idx="17042">2009</cx:pt>
          <cx:pt idx="17043">2009</cx:pt>
          <cx:pt idx="17044">2009</cx:pt>
          <cx:pt idx="17045">2009</cx:pt>
          <cx:pt idx="17046">2009</cx:pt>
          <cx:pt idx="17047">2009</cx:pt>
          <cx:pt idx="17048">2009</cx:pt>
          <cx:pt idx="17049">2009</cx:pt>
          <cx:pt idx="17050">2009</cx:pt>
          <cx:pt idx="17051">2009</cx:pt>
          <cx:pt idx="17052">2009</cx:pt>
          <cx:pt idx="17053">2009</cx:pt>
          <cx:pt idx="17054">2009</cx:pt>
          <cx:pt idx="17055">2009</cx:pt>
          <cx:pt idx="17056">2009</cx:pt>
          <cx:pt idx="17057">2009</cx:pt>
          <cx:pt idx="17058">2009</cx:pt>
          <cx:pt idx="17059">2009</cx:pt>
          <cx:pt idx="17060">2009</cx:pt>
          <cx:pt idx="17061">2009</cx:pt>
          <cx:pt idx="17062">2009</cx:pt>
          <cx:pt idx="17063">2009</cx:pt>
          <cx:pt idx="17064">2009</cx:pt>
          <cx:pt idx="17065">2009</cx:pt>
          <cx:pt idx="17066">2009</cx:pt>
          <cx:pt idx="17067">2009</cx:pt>
          <cx:pt idx="17068">2009</cx:pt>
          <cx:pt idx="17069">2009</cx:pt>
          <cx:pt idx="17070">2009</cx:pt>
          <cx:pt idx="17071">2009</cx:pt>
          <cx:pt idx="17072">2009</cx:pt>
          <cx:pt idx="17073">2009</cx:pt>
          <cx:pt idx="17074">2009</cx:pt>
          <cx:pt idx="17075">2009</cx:pt>
          <cx:pt idx="17076">2009</cx:pt>
          <cx:pt idx="17077">2009</cx:pt>
          <cx:pt idx="17078">2009</cx:pt>
          <cx:pt idx="17079">2009</cx:pt>
          <cx:pt idx="17080">2009</cx:pt>
          <cx:pt idx="17081">2009</cx:pt>
          <cx:pt idx="17082">2009</cx:pt>
          <cx:pt idx="17083">2009</cx:pt>
          <cx:pt idx="17084">2009</cx:pt>
          <cx:pt idx="17085">2009</cx:pt>
          <cx:pt idx="17086">2009</cx:pt>
          <cx:pt idx="17087">2009</cx:pt>
          <cx:pt idx="17088">2009</cx:pt>
          <cx:pt idx="17089">2009</cx:pt>
          <cx:pt idx="17090">2009</cx:pt>
          <cx:pt idx="17091">2009</cx:pt>
          <cx:pt idx="17092">2009</cx:pt>
          <cx:pt idx="17093">2009</cx:pt>
          <cx:pt idx="17094">2009</cx:pt>
          <cx:pt idx="17095">2009</cx:pt>
          <cx:pt idx="17096">2009</cx:pt>
          <cx:pt idx="17097">2009</cx:pt>
          <cx:pt idx="17098">2009</cx:pt>
          <cx:pt idx="17099">2009</cx:pt>
          <cx:pt idx="17100">2009</cx:pt>
          <cx:pt idx="17101">2009</cx:pt>
          <cx:pt idx="17102">2009</cx:pt>
          <cx:pt idx="17103">2009</cx:pt>
          <cx:pt idx="17104">2009</cx:pt>
          <cx:pt idx="17105">2009</cx:pt>
          <cx:pt idx="17106">2009</cx:pt>
          <cx:pt idx="17107">2009</cx:pt>
          <cx:pt idx="17108">2009</cx:pt>
          <cx:pt idx="17109">2009</cx:pt>
          <cx:pt idx="17110">2009</cx:pt>
          <cx:pt idx="17111">2009</cx:pt>
          <cx:pt idx="17112">2009</cx:pt>
          <cx:pt idx="17113">2009</cx:pt>
          <cx:pt idx="17114">2009</cx:pt>
          <cx:pt idx="17115">2009</cx:pt>
          <cx:pt idx="17116">2009</cx:pt>
          <cx:pt idx="17117">2009</cx:pt>
          <cx:pt idx="17118">2009</cx:pt>
          <cx:pt idx="17119">2009</cx:pt>
          <cx:pt idx="17120">2009</cx:pt>
          <cx:pt idx="17121">2009</cx:pt>
          <cx:pt idx="17122">2009</cx:pt>
          <cx:pt idx="17123">2009</cx:pt>
          <cx:pt idx="17124">2009</cx:pt>
          <cx:pt idx="17125">2009</cx:pt>
          <cx:pt idx="17126">2009</cx:pt>
          <cx:pt idx="17127">2009</cx:pt>
          <cx:pt idx="17128">2009</cx:pt>
          <cx:pt idx="17129">2009</cx:pt>
          <cx:pt idx="17130">2009</cx:pt>
          <cx:pt idx="17131">2009</cx:pt>
          <cx:pt idx="17132">2009</cx:pt>
          <cx:pt idx="17133">2009</cx:pt>
          <cx:pt idx="17134">2009</cx:pt>
          <cx:pt idx="17135">2009</cx:pt>
          <cx:pt idx="17136">2009</cx:pt>
          <cx:pt idx="17137">2009</cx:pt>
          <cx:pt idx="17138">2009</cx:pt>
          <cx:pt idx="17139">2009</cx:pt>
          <cx:pt idx="17140">2009</cx:pt>
          <cx:pt idx="17141">2009</cx:pt>
          <cx:pt idx="17142">2009</cx:pt>
          <cx:pt idx="17143">2009</cx:pt>
          <cx:pt idx="17144">2009</cx:pt>
          <cx:pt idx="17145">2009</cx:pt>
          <cx:pt idx="17146">2009</cx:pt>
          <cx:pt idx="17147">2009</cx:pt>
          <cx:pt idx="17148">2009</cx:pt>
          <cx:pt idx="17149">2009</cx:pt>
          <cx:pt idx="17150">2009</cx:pt>
          <cx:pt idx="17151">2009</cx:pt>
          <cx:pt idx="17152">2009</cx:pt>
          <cx:pt idx="17153">2009</cx:pt>
          <cx:pt idx="17154">2009</cx:pt>
          <cx:pt idx="17155">2009</cx:pt>
          <cx:pt idx="17156">2009</cx:pt>
          <cx:pt idx="17157">2009</cx:pt>
          <cx:pt idx="17158">2009</cx:pt>
          <cx:pt idx="17159">2009</cx:pt>
          <cx:pt idx="17160">2009</cx:pt>
          <cx:pt idx="17161">2009</cx:pt>
          <cx:pt idx="17162">2009</cx:pt>
          <cx:pt idx="17163">2009</cx:pt>
          <cx:pt idx="17164">2009</cx:pt>
          <cx:pt idx="17165">2009</cx:pt>
          <cx:pt idx="17166">2009</cx:pt>
          <cx:pt idx="17167">2009</cx:pt>
          <cx:pt idx="17168">2009</cx:pt>
          <cx:pt idx="17169">2009</cx:pt>
          <cx:pt idx="17170">2009</cx:pt>
          <cx:pt idx="17171">2009</cx:pt>
          <cx:pt idx="17172">2009</cx:pt>
          <cx:pt idx="17173">2009</cx:pt>
          <cx:pt idx="17174">2009</cx:pt>
          <cx:pt idx="17175">2009</cx:pt>
          <cx:pt idx="17176">2009</cx:pt>
          <cx:pt idx="17177">2009</cx:pt>
          <cx:pt idx="17178">2009</cx:pt>
          <cx:pt idx="17179">2009</cx:pt>
          <cx:pt idx="17180">2009</cx:pt>
          <cx:pt idx="17181">2009</cx:pt>
          <cx:pt idx="17182">2009</cx:pt>
          <cx:pt idx="17183">2009</cx:pt>
          <cx:pt idx="17184">2009</cx:pt>
          <cx:pt idx="17185">2009</cx:pt>
          <cx:pt idx="17186">2009</cx:pt>
          <cx:pt idx="17187">2009</cx:pt>
          <cx:pt idx="17188">2009</cx:pt>
          <cx:pt idx="17189">2009</cx:pt>
          <cx:pt idx="17190">2009</cx:pt>
          <cx:pt idx="17191">2009</cx:pt>
          <cx:pt idx="17192">2009</cx:pt>
          <cx:pt idx="17193">2009</cx:pt>
          <cx:pt idx="17194">2009</cx:pt>
          <cx:pt idx="17195">2009</cx:pt>
          <cx:pt idx="17196">2009</cx:pt>
          <cx:pt idx="17197">2009</cx:pt>
          <cx:pt idx="17198">2009</cx:pt>
          <cx:pt idx="17199">2009</cx:pt>
          <cx:pt idx="17200">2009</cx:pt>
          <cx:pt idx="17201">2009</cx:pt>
          <cx:pt idx="17202">2009</cx:pt>
          <cx:pt idx="17203">2009</cx:pt>
          <cx:pt idx="17204">2009</cx:pt>
          <cx:pt idx="17205">2009</cx:pt>
          <cx:pt idx="17206">2009</cx:pt>
          <cx:pt idx="17207">2009</cx:pt>
          <cx:pt idx="17208">2009</cx:pt>
          <cx:pt idx="17209">2009</cx:pt>
          <cx:pt idx="17210">2009</cx:pt>
          <cx:pt idx="17211">2009</cx:pt>
          <cx:pt idx="17212">2009</cx:pt>
          <cx:pt idx="17213">2009</cx:pt>
          <cx:pt idx="17214">2009</cx:pt>
          <cx:pt idx="17215">2009</cx:pt>
          <cx:pt idx="17216">2009</cx:pt>
          <cx:pt idx="17217">2009</cx:pt>
          <cx:pt idx="17218">2009</cx:pt>
          <cx:pt idx="17219">2009</cx:pt>
          <cx:pt idx="17220">2009</cx:pt>
          <cx:pt idx="17221">2009</cx:pt>
          <cx:pt idx="17222">2009</cx:pt>
          <cx:pt idx="17223">2009</cx:pt>
          <cx:pt idx="17224">2009</cx:pt>
          <cx:pt idx="17225">2009</cx:pt>
          <cx:pt idx="17226">2009</cx:pt>
          <cx:pt idx="17227">2009</cx:pt>
          <cx:pt idx="17228">2009</cx:pt>
          <cx:pt idx="17229">2009</cx:pt>
          <cx:pt idx="17230">2009</cx:pt>
          <cx:pt idx="17231">2009</cx:pt>
          <cx:pt idx="17232">2009</cx:pt>
          <cx:pt idx="17233">2009</cx:pt>
          <cx:pt idx="17234">2009</cx:pt>
          <cx:pt idx="17235">2009</cx:pt>
          <cx:pt idx="17236">2009</cx:pt>
          <cx:pt idx="17237">2009</cx:pt>
          <cx:pt idx="17238">2009</cx:pt>
          <cx:pt idx="17239">2009</cx:pt>
          <cx:pt idx="17240">2009</cx:pt>
          <cx:pt idx="17241">2009</cx:pt>
          <cx:pt idx="17242">2009</cx:pt>
          <cx:pt idx="17243">2009</cx:pt>
          <cx:pt idx="17244">2009</cx:pt>
          <cx:pt idx="17245">2009</cx:pt>
          <cx:pt idx="17246">2009</cx:pt>
          <cx:pt idx="17247">2009</cx:pt>
          <cx:pt idx="17248">2009</cx:pt>
          <cx:pt idx="17249">2009</cx:pt>
          <cx:pt idx="17250">2009</cx:pt>
          <cx:pt idx="17251">2009</cx:pt>
          <cx:pt idx="17252">2009</cx:pt>
          <cx:pt idx="17253">2009</cx:pt>
          <cx:pt idx="17254">2009</cx:pt>
          <cx:pt idx="17255">2009</cx:pt>
          <cx:pt idx="17256">2009</cx:pt>
          <cx:pt idx="17257">2009</cx:pt>
          <cx:pt idx="17258">2009</cx:pt>
          <cx:pt idx="17259">2009</cx:pt>
          <cx:pt idx="17260">2009</cx:pt>
          <cx:pt idx="17261">2009</cx:pt>
          <cx:pt idx="17262">2009</cx:pt>
          <cx:pt idx="17263">2009</cx:pt>
          <cx:pt idx="17264">2009</cx:pt>
          <cx:pt idx="17265">2009</cx:pt>
          <cx:pt idx="17266">2009</cx:pt>
          <cx:pt idx="17267">2009</cx:pt>
          <cx:pt idx="17268">2009</cx:pt>
          <cx:pt idx="17269">2009</cx:pt>
          <cx:pt idx="17270">2009</cx:pt>
          <cx:pt idx="17271">2009</cx:pt>
          <cx:pt idx="17272">2009</cx:pt>
          <cx:pt idx="17273">2009</cx:pt>
          <cx:pt idx="17274">2009</cx:pt>
          <cx:pt idx="17275">2009</cx:pt>
          <cx:pt idx="17276">2009</cx:pt>
          <cx:pt idx="17277">2009</cx:pt>
          <cx:pt idx="17278">2009</cx:pt>
          <cx:pt idx="17279">2009</cx:pt>
          <cx:pt idx="17280">2009</cx:pt>
          <cx:pt idx="17281">2009</cx:pt>
          <cx:pt idx="17282">2009</cx:pt>
          <cx:pt idx="17283">2009</cx:pt>
          <cx:pt idx="17284">2009</cx:pt>
          <cx:pt idx="17285">2009</cx:pt>
          <cx:pt idx="17286">2009</cx:pt>
          <cx:pt idx="17287">2009</cx:pt>
          <cx:pt idx="17288">2009</cx:pt>
          <cx:pt idx="17289">2009</cx:pt>
          <cx:pt idx="17290">2009</cx:pt>
          <cx:pt idx="17291">2009</cx:pt>
          <cx:pt idx="17292">2009</cx:pt>
          <cx:pt idx="17293">2009</cx:pt>
          <cx:pt idx="17294">2009</cx:pt>
          <cx:pt idx="17295">2009</cx:pt>
          <cx:pt idx="17296">2009</cx:pt>
          <cx:pt idx="17297">2009</cx:pt>
          <cx:pt idx="17298">2009</cx:pt>
          <cx:pt idx="17299">2009</cx:pt>
          <cx:pt idx="17300">2009</cx:pt>
          <cx:pt idx="17301">2009</cx:pt>
          <cx:pt idx="17302">2009</cx:pt>
          <cx:pt idx="17303">2009</cx:pt>
          <cx:pt idx="17304">2009</cx:pt>
          <cx:pt idx="17305">2009</cx:pt>
          <cx:pt idx="17306">2009</cx:pt>
          <cx:pt idx="17307">2009</cx:pt>
          <cx:pt idx="17308">2009</cx:pt>
          <cx:pt idx="17309">2009</cx:pt>
          <cx:pt idx="17310">2009</cx:pt>
          <cx:pt idx="17311">2009</cx:pt>
          <cx:pt idx="17312">2009</cx:pt>
          <cx:pt idx="17313">2009</cx:pt>
          <cx:pt idx="17314">2009</cx:pt>
          <cx:pt idx="17315">2009</cx:pt>
          <cx:pt idx="17316">2009</cx:pt>
          <cx:pt idx="17317">2009</cx:pt>
          <cx:pt idx="17318">2009</cx:pt>
          <cx:pt idx="17319">2009</cx:pt>
          <cx:pt idx="17320">2009</cx:pt>
          <cx:pt idx="17321">2009</cx:pt>
          <cx:pt idx="17322">2009</cx:pt>
          <cx:pt idx="17323">2009</cx:pt>
          <cx:pt idx="17324">2009</cx:pt>
          <cx:pt idx="17325">2009</cx:pt>
          <cx:pt idx="17326">2009</cx:pt>
          <cx:pt idx="17327">2009</cx:pt>
          <cx:pt idx="17328">2009</cx:pt>
          <cx:pt idx="17329">2009</cx:pt>
          <cx:pt idx="17330">2009</cx:pt>
          <cx:pt idx="17331">2009</cx:pt>
          <cx:pt idx="17332">2009</cx:pt>
          <cx:pt idx="17333">2009</cx:pt>
          <cx:pt idx="17334">2009</cx:pt>
          <cx:pt idx="17335">2009</cx:pt>
          <cx:pt idx="17336">2009</cx:pt>
          <cx:pt idx="17337">2009</cx:pt>
          <cx:pt idx="17338">2009</cx:pt>
          <cx:pt idx="17339">2009</cx:pt>
          <cx:pt idx="17340">2009</cx:pt>
          <cx:pt idx="17341">2009</cx:pt>
          <cx:pt idx="17342">2009</cx:pt>
          <cx:pt idx="17343">2009</cx:pt>
          <cx:pt idx="17344">2009</cx:pt>
          <cx:pt idx="17345">2009</cx:pt>
          <cx:pt idx="17346">2009</cx:pt>
          <cx:pt idx="17347">2009</cx:pt>
          <cx:pt idx="17348">2009</cx:pt>
          <cx:pt idx="17349">2009</cx:pt>
          <cx:pt idx="17350">2009</cx:pt>
          <cx:pt idx="17351">2009</cx:pt>
          <cx:pt idx="17352">2009</cx:pt>
          <cx:pt idx="17353">2009</cx:pt>
          <cx:pt idx="17354">2009</cx:pt>
          <cx:pt idx="17355">2009</cx:pt>
          <cx:pt idx="17356">2009</cx:pt>
          <cx:pt idx="17357">2009</cx:pt>
          <cx:pt idx="17358">2009</cx:pt>
          <cx:pt idx="17359">2009</cx:pt>
          <cx:pt idx="17360">2009</cx:pt>
          <cx:pt idx="17361">2009</cx:pt>
          <cx:pt idx="17362">2009</cx:pt>
          <cx:pt idx="17363">2009</cx:pt>
          <cx:pt idx="17364">2009</cx:pt>
          <cx:pt idx="17365">2009</cx:pt>
          <cx:pt idx="17366">2009</cx:pt>
          <cx:pt idx="17367">2009</cx:pt>
          <cx:pt idx="17368">2009</cx:pt>
          <cx:pt idx="17369">2009</cx:pt>
          <cx:pt idx="17370">2009</cx:pt>
          <cx:pt idx="17371">2009</cx:pt>
          <cx:pt idx="17372">2009</cx:pt>
          <cx:pt idx="17373">2009</cx:pt>
          <cx:pt idx="17374">2009</cx:pt>
          <cx:pt idx="17375">2009</cx:pt>
          <cx:pt idx="17376">2009</cx:pt>
          <cx:pt idx="17377">2009</cx:pt>
          <cx:pt idx="17378">2009</cx:pt>
          <cx:pt idx="17379">2009</cx:pt>
          <cx:pt idx="17380">2009</cx:pt>
          <cx:pt idx="17381">2009</cx:pt>
          <cx:pt idx="17382">2009</cx:pt>
          <cx:pt idx="17383">2009</cx:pt>
          <cx:pt idx="17384">2009</cx:pt>
          <cx:pt idx="17385">2009</cx:pt>
          <cx:pt idx="17386">2009</cx:pt>
          <cx:pt idx="17387">2009</cx:pt>
          <cx:pt idx="17388">2009</cx:pt>
          <cx:pt idx="17389">2009</cx:pt>
          <cx:pt idx="17390">2009</cx:pt>
          <cx:pt idx="17391">2009</cx:pt>
          <cx:pt idx="17392">2009</cx:pt>
          <cx:pt idx="17393">2009</cx:pt>
          <cx:pt idx="17394">2009</cx:pt>
          <cx:pt idx="17395">2009</cx:pt>
          <cx:pt idx="17396">2009</cx:pt>
          <cx:pt idx="17397">2009</cx:pt>
          <cx:pt idx="17398">2009</cx:pt>
          <cx:pt idx="17399">2009</cx:pt>
          <cx:pt idx="17400">2009</cx:pt>
          <cx:pt idx="17401">2009</cx:pt>
          <cx:pt idx="17402">2009</cx:pt>
          <cx:pt idx="17403">2009</cx:pt>
          <cx:pt idx="17404">2009</cx:pt>
          <cx:pt idx="17405">2009</cx:pt>
          <cx:pt idx="17406">2009</cx:pt>
          <cx:pt idx="17407">2009</cx:pt>
          <cx:pt idx="17408">2009</cx:pt>
          <cx:pt idx="17409">2009</cx:pt>
          <cx:pt idx="17410">2009</cx:pt>
          <cx:pt idx="17411">2009</cx:pt>
          <cx:pt idx="17412">2009</cx:pt>
          <cx:pt idx="17413">2009</cx:pt>
          <cx:pt idx="17414">2009</cx:pt>
          <cx:pt idx="17415">2009</cx:pt>
          <cx:pt idx="17416">2009</cx:pt>
          <cx:pt idx="17417">2009</cx:pt>
          <cx:pt idx="17418">2009</cx:pt>
          <cx:pt idx="17419">2009</cx:pt>
          <cx:pt idx="17420">2009</cx:pt>
          <cx:pt idx="17421">2009</cx:pt>
          <cx:pt idx="17422">2009</cx:pt>
          <cx:pt idx="17423">2009</cx:pt>
          <cx:pt idx="17424">2009</cx:pt>
          <cx:pt idx="17425">2009</cx:pt>
          <cx:pt idx="17426">2009</cx:pt>
          <cx:pt idx="17427">2009</cx:pt>
          <cx:pt idx="17428">2009</cx:pt>
          <cx:pt idx="17429">2009</cx:pt>
          <cx:pt idx="17430">2009</cx:pt>
          <cx:pt idx="17431">2009</cx:pt>
          <cx:pt idx="17432">2009</cx:pt>
          <cx:pt idx="17433">2009</cx:pt>
          <cx:pt idx="17434">2009</cx:pt>
          <cx:pt idx="17435">2009</cx:pt>
          <cx:pt idx="17436">2009</cx:pt>
          <cx:pt idx="17437">2009</cx:pt>
          <cx:pt idx="17438">2009</cx:pt>
          <cx:pt idx="17439">2009</cx:pt>
          <cx:pt idx="17440">2009</cx:pt>
          <cx:pt idx="17441">2009</cx:pt>
          <cx:pt idx="17442">2009</cx:pt>
          <cx:pt idx="17443">2009</cx:pt>
          <cx:pt idx="17444">2009</cx:pt>
          <cx:pt idx="17445">2009</cx:pt>
          <cx:pt idx="17446">2009</cx:pt>
          <cx:pt idx="17447">2009</cx:pt>
          <cx:pt idx="17448">2009</cx:pt>
          <cx:pt idx="17449">2009</cx:pt>
          <cx:pt idx="17450">2009</cx:pt>
          <cx:pt idx="17451">2009</cx:pt>
          <cx:pt idx="17452">2009</cx:pt>
          <cx:pt idx="17453">2009</cx:pt>
          <cx:pt idx="17454">2009</cx:pt>
          <cx:pt idx="17455">2009</cx:pt>
          <cx:pt idx="17456">2009</cx:pt>
          <cx:pt idx="17457">2009</cx:pt>
          <cx:pt idx="17458">2009</cx:pt>
          <cx:pt idx="17459">2009</cx:pt>
          <cx:pt idx="17460">2009</cx:pt>
          <cx:pt idx="17461">2009</cx:pt>
          <cx:pt idx="17462">2009</cx:pt>
          <cx:pt idx="17463">2009</cx:pt>
          <cx:pt idx="17464">2009</cx:pt>
          <cx:pt idx="17465">2009</cx:pt>
          <cx:pt idx="17466">2009</cx:pt>
          <cx:pt idx="17467">2009</cx:pt>
          <cx:pt idx="17468">2009</cx:pt>
          <cx:pt idx="17469">2009</cx:pt>
          <cx:pt idx="17470">2009</cx:pt>
          <cx:pt idx="17471">2009</cx:pt>
          <cx:pt idx="17472">2009</cx:pt>
          <cx:pt idx="17473">2009</cx:pt>
          <cx:pt idx="17474">2009</cx:pt>
          <cx:pt idx="17475">2009</cx:pt>
          <cx:pt idx="17476">2009</cx:pt>
          <cx:pt idx="17477">2009</cx:pt>
          <cx:pt idx="17478">2009</cx:pt>
          <cx:pt idx="17479">2009</cx:pt>
          <cx:pt idx="17480">2009</cx:pt>
          <cx:pt idx="17481">2009</cx:pt>
          <cx:pt idx="17482">2009</cx:pt>
          <cx:pt idx="17483">2009</cx:pt>
          <cx:pt idx="17484">2009</cx:pt>
          <cx:pt idx="17485">2009</cx:pt>
          <cx:pt idx="17486">2009</cx:pt>
          <cx:pt idx="17487">2009</cx:pt>
          <cx:pt idx="17488">2009</cx:pt>
          <cx:pt idx="17489">2009</cx:pt>
          <cx:pt idx="17490">2009</cx:pt>
          <cx:pt idx="17491">2009</cx:pt>
          <cx:pt idx="17492">2009</cx:pt>
          <cx:pt idx="17493">2009</cx:pt>
          <cx:pt idx="17494">2009</cx:pt>
          <cx:pt idx="17495">2009</cx:pt>
          <cx:pt idx="17496">2009</cx:pt>
          <cx:pt idx="17497">2009</cx:pt>
          <cx:pt idx="17498">2009</cx:pt>
          <cx:pt idx="17499">2009</cx:pt>
          <cx:pt idx="17500">2009</cx:pt>
          <cx:pt idx="17501">2009</cx:pt>
          <cx:pt idx="17502">2009</cx:pt>
          <cx:pt idx="17503">2009</cx:pt>
          <cx:pt idx="17504">2009</cx:pt>
          <cx:pt idx="17505">2009</cx:pt>
          <cx:pt idx="17506">2009</cx:pt>
          <cx:pt idx="17507">2009</cx:pt>
          <cx:pt idx="17508">2009</cx:pt>
          <cx:pt idx="17509">2009</cx:pt>
          <cx:pt idx="17510">2009</cx:pt>
          <cx:pt idx="17511">2009</cx:pt>
          <cx:pt idx="17512">2009</cx:pt>
          <cx:pt idx="17513">2009</cx:pt>
          <cx:pt idx="17514">2009</cx:pt>
          <cx:pt idx="17515">2009</cx:pt>
          <cx:pt idx="17516">2009</cx:pt>
          <cx:pt idx="17517">2009</cx:pt>
          <cx:pt idx="17518">2009</cx:pt>
          <cx:pt idx="17519">2009</cx:pt>
          <cx:pt idx="17520">2009</cx:pt>
          <cx:pt idx="17521">2009</cx:pt>
          <cx:pt idx="17522">2009</cx:pt>
          <cx:pt idx="17523">2009</cx:pt>
          <cx:pt idx="17524">2009</cx:pt>
          <cx:pt idx="17525">2009</cx:pt>
          <cx:pt idx="17526">2009</cx:pt>
          <cx:pt idx="17527">2009</cx:pt>
          <cx:pt idx="17528">2009</cx:pt>
          <cx:pt idx="17529">2009</cx:pt>
          <cx:pt idx="17530">2009</cx:pt>
          <cx:pt idx="17531">2009</cx:pt>
          <cx:pt idx="17532">2009</cx:pt>
          <cx:pt idx="17533">2009</cx:pt>
          <cx:pt idx="17534">2009</cx:pt>
          <cx:pt idx="17535">2009</cx:pt>
          <cx:pt idx="17536">2009</cx:pt>
          <cx:pt idx="17537">2009</cx:pt>
          <cx:pt idx="17538">2009</cx:pt>
          <cx:pt idx="17539">2009</cx:pt>
          <cx:pt idx="17540">2009</cx:pt>
          <cx:pt idx="17541">2009</cx:pt>
          <cx:pt idx="17542">2009</cx:pt>
          <cx:pt idx="17543">2009</cx:pt>
          <cx:pt idx="17544">2009</cx:pt>
          <cx:pt idx="17545">2009</cx:pt>
          <cx:pt idx="17546">2009</cx:pt>
          <cx:pt idx="17547">2009</cx:pt>
          <cx:pt idx="17548">2009</cx:pt>
          <cx:pt idx="17549">2009</cx:pt>
          <cx:pt idx="17550">2009</cx:pt>
          <cx:pt idx="17551">2009</cx:pt>
          <cx:pt idx="17552">2009</cx:pt>
          <cx:pt idx="17553">2009</cx:pt>
          <cx:pt idx="17554">2009</cx:pt>
          <cx:pt idx="17555">2009</cx:pt>
          <cx:pt idx="17556">2009</cx:pt>
          <cx:pt idx="17557">2009</cx:pt>
          <cx:pt idx="17558">2009</cx:pt>
          <cx:pt idx="17559">2009</cx:pt>
          <cx:pt idx="17560">2009</cx:pt>
          <cx:pt idx="17561">2009</cx:pt>
          <cx:pt idx="17562">2009</cx:pt>
          <cx:pt idx="17563">2009</cx:pt>
          <cx:pt idx="17564">2009</cx:pt>
          <cx:pt idx="17565">2009</cx:pt>
          <cx:pt idx="17566">2009</cx:pt>
          <cx:pt idx="17567">2009</cx:pt>
          <cx:pt idx="17568">2009</cx:pt>
          <cx:pt idx="17569">2009</cx:pt>
          <cx:pt idx="17570">2009</cx:pt>
          <cx:pt idx="17571">2009</cx:pt>
          <cx:pt idx="17572">2009</cx:pt>
          <cx:pt idx="17573">2009</cx:pt>
          <cx:pt idx="17574">2009</cx:pt>
          <cx:pt idx="17575">2009</cx:pt>
          <cx:pt idx="17576">2009</cx:pt>
          <cx:pt idx="17577">2009</cx:pt>
          <cx:pt idx="17578">2009</cx:pt>
          <cx:pt idx="17579">2009</cx:pt>
          <cx:pt idx="17580">2009</cx:pt>
          <cx:pt idx="17581">2009</cx:pt>
          <cx:pt idx="17582">2009</cx:pt>
          <cx:pt idx="17583">2009</cx:pt>
          <cx:pt idx="17584">2009</cx:pt>
          <cx:pt idx="17585">2009</cx:pt>
          <cx:pt idx="17586">2009</cx:pt>
          <cx:pt idx="17587">2009</cx:pt>
          <cx:pt idx="17588">2009</cx:pt>
          <cx:pt idx="17589">2009</cx:pt>
          <cx:pt idx="17590">2009</cx:pt>
          <cx:pt idx="17591">2009</cx:pt>
          <cx:pt idx="17592">2009</cx:pt>
          <cx:pt idx="17593">2009</cx:pt>
          <cx:pt idx="17594">2009</cx:pt>
          <cx:pt idx="17595">2009</cx:pt>
          <cx:pt idx="17596">2009</cx:pt>
          <cx:pt idx="17597">2009</cx:pt>
          <cx:pt idx="17598">2009</cx:pt>
          <cx:pt idx="17599">2009</cx:pt>
          <cx:pt idx="17600">2009</cx:pt>
          <cx:pt idx="17601">2009</cx:pt>
          <cx:pt idx="17602">2009</cx:pt>
          <cx:pt idx="17603">2009</cx:pt>
          <cx:pt idx="17604">2009</cx:pt>
          <cx:pt idx="17605">2009</cx:pt>
          <cx:pt idx="17606">2009</cx:pt>
          <cx:pt idx="17607">2009</cx:pt>
          <cx:pt idx="17608">2009</cx:pt>
          <cx:pt idx="17609">2009</cx:pt>
          <cx:pt idx="17610">2009</cx:pt>
          <cx:pt idx="17611">2009</cx:pt>
          <cx:pt idx="17612">2009</cx:pt>
          <cx:pt idx="17613">2009</cx:pt>
          <cx:pt idx="17614">2009</cx:pt>
          <cx:pt idx="17615">2009</cx:pt>
          <cx:pt idx="17616">2009</cx:pt>
          <cx:pt idx="17617">2009</cx:pt>
          <cx:pt idx="17618">2009</cx:pt>
          <cx:pt idx="17619">2009</cx:pt>
          <cx:pt idx="17620">2009</cx:pt>
          <cx:pt idx="17621">2009</cx:pt>
          <cx:pt idx="17622">2009</cx:pt>
          <cx:pt idx="17623">2009</cx:pt>
          <cx:pt idx="17624">2009</cx:pt>
          <cx:pt idx="17625">2009</cx:pt>
          <cx:pt idx="17626">2009</cx:pt>
          <cx:pt idx="17627">2009</cx:pt>
          <cx:pt idx="17628">2009</cx:pt>
          <cx:pt idx="17629">2009</cx:pt>
          <cx:pt idx="17630">2009</cx:pt>
          <cx:pt idx="17631">2009</cx:pt>
          <cx:pt idx="17632">2009</cx:pt>
          <cx:pt idx="17633">2009</cx:pt>
          <cx:pt idx="17634">2009</cx:pt>
          <cx:pt idx="17635">2009</cx:pt>
          <cx:pt idx="17636">2009</cx:pt>
          <cx:pt idx="17637">2009</cx:pt>
          <cx:pt idx="17638">2009</cx:pt>
          <cx:pt idx="17639">2009</cx:pt>
          <cx:pt idx="17640">2009</cx:pt>
          <cx:pt idx="17641">2009</cx:pt>
          <cx:pt idx="17642">2009</cx:pt>
          <cx:pt idx="17643">2009</cx:pt>
          <cx:pt idx="17644">2009</cx:pt>
          <cx:pt idx="17645">2009</cx:pt>
          <cx:pt idx="17646">2009</cx:pt>
          <cx:pt idx="17647">2009</cx:pt>
          <cx:pt idx="17648">2009</cx:pt>
          <cx:pt idx="17649">2009</cx:pt>
          <cx:pt idx="17650">2009</cx:pt>
          <cx:pt idx="17651">2009</cx:pt>
          <cx:pt idx="17652">2009</cx:pt>
          <cx:pt idx="17653">2009</cx:pt>
          <cx:pt idx="17654">2009</cx:pt>
          <cx:pt idx="17655">2009</cx:pt>
          <cx:pt idx="17656">2009</cx:pt>
          <cx:pt idx="17657">2009</cx:pt>
          <cx:pt idx="17658">2009</cx:pt>
          <cx:pt idx="17659">2009</cx:pt>
          <cx:pt idx="17660">2009</cx:pt>
          <cx:pt idx="17661">2009</cx:pt>
          <cx:pt idx="17662">2009</cx:pt>
          <cx:pt idx="17663">2009</cx:pt>
          <cx:pt idx="17664">2009</cx:pt>
          <cx:pt idx="17665">2009</cx:pt>
          <cx:pt idx="17666">2009</cx:pt>
          <cx:pt idx="17667">2009</cx:pt>
          <cx:pt idx="17668">2009</cx:pt>
          <cx:pt idx="17669">2009</cx:pt>
          <cx:pt idx="17670">2009</cx:pt>
          <cx:pt idx="17671">2009</cx:pt>
          <cx:pt idx="17672">2009</cx:pt>
          <cx:pt idx="17673">2009</cx:pt>
          <cx:pt idx="17674">2009</cx:pt>
          <cx:pt idx="17675">2009</cx:pt>
          <cx:pt idx="17676">2009</cx:pt>
          <cx:pt idx="17677">2009</cx:pt>
          <cx:pt idx="17678">2009</cx:pt>
          <cx:pt idx="17679">2009</cx:pt>
          <cx:pt idx="17680">2009</cx:pt>
          <cx:pt idx="17681">2009</cx:pt>
          <cx:pt idx="17682">2009</cx:pt>
          <cx:pt idx="17683">2009</cx:pt>
          <cx:pt idx="17684">2009</cx:pt>
          <cx:pt idx="17685">2009</cx:pt>
          <cx:pt idx="17686">2009</cx:pt>
          <cx:pt idx="17687">2009</cx:pt>
          <cx:pt idx="17688">2009</cx:pt>
          <cx:pt idx="17689">2009</cx:pt>
          <cx:pt idx="17690">2009</cx:pt>
          <cx:pt idx="17691">2009</cx:pt>
          <cx:pt idx="17692">2009</cx:pt>
          <cx:pt idx="17693">2009</cx:pt>
          <cx:pt idx="17694">2009</cx:pt>
          <cx:pt idx="17695">2009</cx:pt>
          <cx:pt idx="17696">2009</cx:pt>
          <cx:pt idx="17697">2009</cx:pt>
          <cx:pt idx="17698">2009</cx:pt>
          <cx:pt idx="17699">2009</cx:pt>
          <cx:pt idx="17700">2009</cx:pt>
          <cx:pt idx="17701">2009</cx:pt>
          <cx:pt idx="17702">2009</cx:pt>
          <cx:pt idx="17703">2009</cx:pt>
          <cx:pt idx="17704">2009</cx:pt>
          <cx:pt idx="17705">2009</cx:pt>
          <cx:pt idx="17706">2009</cx:pt>
          <cx:pt idx="17707">2009</cx:pt>
          <cx:pt idx="17708">2009</cx:pt>
          <cx:pt idx="17709">2009</cx:pt>
          <cx:pt idx="17710">2009</cx:pt>
          <cx:pt idx="17711">2009</cx:pt>
          <cx:pt idx="17712">2009</cx:pt>
          <cx:pt idx="17713">2009</cx:pt>
          <cx:pt idx="17714">2009</cx:pt>
          <cx:pt idx="17715">2009</cx:pt>
          <cx:pt idx="17716">2009</cx:pt>
          <cx:pt idx="17717">2009</cx:pt>
          <cx:pt idx="17718">2009</cx:pt>
          <cx:pt idx="17719">2009</cx:pt>
          <cx:pt idx="17720">2009</cx:pt>
          <cx:pt idx="17721">2009</cx:pt>
          <cx:pt idx="17722">2009</cx:pt>
          <cx:pt idx="17723">2009</cx:pt>
          <cx:pt idx="17724">2009</cx:pt>
          <cx:pt idx="17725">2009</cx:pt>
          <cx:pt idx="17726">2009</cx:pt>
          <cx:pt idx="17727">2009</cx:pt>
          <cx:pt idx="17728">2009</cx:pt>
          <cx:pt idx="17729">2009</cx:pt>
          <cx:pt idx="17730">2009</cx:pt>
          <cx:pt idx="17731">2009</cx:pt>
          <cx:pt idx="17732">2009</cx:pt>
          <cx:pt idx="17733">2009</cx:pt>
          <cx:pt idx="17734">2009</cx:pt>
          <cx:pt idx="17735">2009</cx:pt>
          <cx:pt idx="17736">2009</cx:pt>
          <cx:pt idx="17737">2009</cx:pt>
          <cx:pt idx="17738">2009</cx:pt>
          <cx:pt idx="17739">2009</cx:pt>
          <cx:pt idx="17740">2009</cx:pt>
          <cx:pt idx="17741">2009</cx:pt>
          <cx:pt idx="17742">2009</cx:pt>
          <cx:pt idx="17743">2009</cx:pt>
          <cx:pt idx="17744">2009</cx:pt>
          <cx:pt idx="17745">2009</cx:pt>
          <cx:pt idx="17746">2009</cx:pt>
          <cx:pt idx="17747">2009</cx:pt>
          <cx:pt idx="17748">2009</cx:pt>
          <cx:pt idx="17749">2009</cx:pt>
          <cx:pt idx="17750">2009</cx:pt>
          <cx:pt idx="17751">2009</cx:pt>
          <cx:pt idx="17752">2009</cx:pt>
          <cx:pt idx="17753">2009</cx:pt>
          <cx:pt idx="17754">2009</cx:pt>
          <cx:pt idx="17755">2009</cx:pt>
          <cx:pt idx="17756">2009</cx:pt>
          <cx:pt idx="17757">2009</cx:pt>
          <cx:pt idx="17758">2009</cx:pt>
          <cx:pt idx="17759">2009</cx:pt>
          <cx:pt idx="17760">2009</cx:pt>
          <cx:pt idx="17761">2009</cx:pt>
          <cx:pt idx="17762">2009</cx:pt>
          <cx:pt idx="17763">2009</cx:pt>
          <cx:pt idx="17764">2009</cx:pt>
          <cx:pt idx="17765">2009</cx:pt>
          <cx:pt idx="17766">2009</cx:pt>
          <cx:pt idx="17767">2009</cx:pt>
          <cx:pt idx="17768">2009</cx:pt>
          <cx:pt idx="17769">2009</cx:pt>
          <cx:pt idx="17770">2009</cx:pt>
          <cx:pt idx="17771">2009</cx:pt>
          <cx:pt idx="17772">2009</cx:pt>
          <cx:pt idx="17773">2009</cx:pt>
          <cx:pt idx="17774">2009</cx:pt>
          <cx:pt idx="17775">2009</cx:pt>
          <cx:pt idx="17776">2009</cx:pt>
          <cx:pt idx="17777">2009</cx:pt>
          <cx:pt idx="17778">2009</cx:pt>
          <cx:pt idx="17779">2009</cx:pt>
          <cx:pt idx="17780">2009</cx:pt>
          <cx:pt idx="17781">2009</cx:pt>
          <cx:pt idx="17782">2009</cx:pt>
          <cx:pt idx="17783">2009</cx:pt>
          <cx:pt idx="17784">2009</cx:pt>
          <cx:pt idx="17785">2009</cx:pt>
          <cx:pt idx="17786">2009</cx:pt>
          <cx:pt idx="17787">2009</cx:pt>
          <cx:pt idx="17788">2009</cx:pt>
          <cx:pt idx="17789">2009</cx:pt>
          <cx:pt idx="17790">2009</cx:pt>
          <cx:pt idx="17791">2009</cx:pt>
          <cx:pt idx="17792">2009</cx:pt>
          <cx:pt idx="17793">2009</cx:pt>
          <cx:pt idx="17794">2009</cx:pt>
          <cx:pt idx="17795">2009</cx:pt>
          <cx:pt idx="17796">2009</cx:pt>
          <cx:pt idx="17797">2009</cx:pt>
          <cx:pt idx="17798">2009</cx:pt>
          <cx:pt idx="17799">2009</cx:pt>
          <cx:pt idx="17800">2009</cx:pt>
          <cx:pt idx="17801">2009</cx:pt>
          <cx:pt idx="17802">2009</cx:pt>
          <cx:pt idx="17803">2009</cx:pt>
          <cx:pt idx="17804">2009</cx:pt>
          <cx:pt idx="17805">2009</cx:pt>
          <cx:pt idx="17806">2009</cx:pt>
          <cx:pt idx="17807">2009</cx:pt>
          <cx:pt idx="17808">2009</cx:pt>
          <cx:pt idx="17809">2009</cx:pt>
          <cx:pt idx="17810">2009</cx:pt>
          <cx:pt idx="17811">2009</cx:pt>
          <cx:pt idx="17812">2009</cx:pt>
          <cx:pt idx="17813">2009</cx:pt>
          <cx:pt idx="17814">2009</cx:pt>
          <cx:pt idx="17815">2009</cx:pt>
          <cx:pt idx="17816">2009</cx:pt>
          <cx:pt idx="17817">2009</cx:pt>
          <cx:pt idx="17818">2009</cx:pt>
          <cx:pt idx="17819">2009</cx:pt>
          <cx:pt idx="17820">2009</cx:pt>
          <cx:pt idx="17821">2009</cx:pt>
          <cx:pt idx="17822">2009</cx:pt>
          <cx:pt idx="17823">2009</cx:pt>
          <cx:pt idx="17824">2009</cx:pt>
          <cx:pt idx="17825">2009</cx:pt>
          <cx:pt idx="17826">2009</cx:pt>
          <cx:pt idx="17827">2009</cx:pt>
          <cx:pt idx="17828">2009</cx:pt>
          <cx:pt idx="17829">2009</cx:pt>
          <cx:pt idx="17830">2009</cx:pt>
          <cx:pt idx="17831">2009</cx:pt>
          <cx:pt idx="17832">2009</cx:pt>
          <cx:pt idx="17833">2009</cx:pt>
          <cx:pt idx="17834">2009</cx:pt>
          <cx:pt idx="17835">2009</cx:pt>
          <cx:pt idx="17836">2009</cx:pt>
          <cx:pt idx="17837">2009</cx:pt>
          <cx:pt idx="17838">2009</cx:pt>
          <cx:pt idx="17839">2009</cx:pt>
          <cx:pt idx="17840">2009</cx:pt>
          <cx:pt idx="17841">2009</cx:pt>
          <cx:pt idx="17842">2009</cx:pt>
          <cx:pt idx="17843">2009</cx:pt>
          <cx:pt idx="17844">2009</cx:pt>
          <cx:pt idx="17845">2009</cx:pt>
          <cx:pt idx="17846">2009</cx:pt>
          <cx:pt idx="17847">2009</cx:pt>
          <cx:pt idx="17848">2009</cx:pt>
          <cx:pt idx="17849">2009</cx:pt>
          <cx:pt idx="17850">2009</cx:pt>
          <cx:pt idx="17851">2009</cx:pt>
          <cx:pt idx="17852">2009</cx:pt>
          <cx:pt idx="17853">2009</cx:pt>
          <cx:pt idx="17854">2009</cx:pt>
          <cx:pt idx="17855">2009</cx:pt>
          <cx:pt idx="17856">2009</cx:pt>
          <cx:pt idx="17857">2009</cx:pt>
          <cx:pt idx="17858">2009</cx:pt>
          <cx:pt idx="17859">2009</cx:pt>
          <cx:pt idx="17860">2009</cx:pt>
          <cx:pt idx="17861">2009</cx:pt>
          <cx:pt idx="17862">2009</cx:pt>
          <cx:pt idx="17863">2009</cx:pt>
          <cx:pt idx="17864">2009</cx:pt>
          <cx:pt idx="17865">2009</cx:pt>
          <cx:pt idx="17866">2009</cx:pt>
          <cx:pt idx="17867">2009</cx:pt>
          <cx:pt idx="17868">2009</cx:pt>
          <cx:pt idx="17869">2009</cx:pt>
          <cx:pt idx="17870">2009</cx:pt>
          <cx:pt idx="17871">2009</cx:pt>
          <cx:pt idx="17872">2009</cx:pt>
          <cx:pt idx="17873">2009</cx:pt>
          <cx:pt idx="17874">2009</cx:pt>
          <cx:pt idx="17875">2009</cx:pt>
          <cx:pt idx="17876">2009</cx:pt>
          <cx:pt idx="17877">2009</cx:pt>
          <cx:pt idx="17878">2009</cx:pt>
          <cx:pt idx="17879">2009</cx:pt>
          <cx:pt idx="17880">2009</cx:pt>
          <cx:pt idx="17881">2009</cx:pt>
          <cx:pt idx="17882">2009</cx:pt>
          <cx:pt idx="17883">2009</cx:pt>
          <cx:pt idx="17884">2009</cx:pt>
          <cx:pt idx="17885">2009</cx:pt>
          <cx:pt idx="17886">2009</cx:pt>
          <cx:pt idx="17887">2009</cx:pt>
          <cx:pt idx="17888">2009</cx:pt>
          <cx:pt idx="17889">2009</cx:pt>
          <cx:pt idx="17890">2009</cx:pt>
          <cx:pt idx="17891">2009</cx:pt>
          <cx:pt idx="17892">2009</cx:pt>
          <cx:pt idx="17893">2009</cx:pt>
          <cx:pt idx="17894">2009</cx:pt>
          <cx:pt idx="17895">2009</cx:pt>
          <cx:pt idx="17896">2009</cx:pt>
          <cx:pt idx="17897">2009</cx:pt>
          <cx:pt idx="17898">2009</cx:pt>
          <cx:pt idx="17899">2009</cx:pt>
          <cx:pt idx="17900">2009</cx:pt>
          <cx:pt idx="17901">2009</cx:pt>
          <cx:pt idx="17902">2009</cx:pt>
          <cx:pt idx="17903">2009</cx:pt>
          <cx:pt idx="17904">2009</cx:pt>
          <cx:pt idx="17905">2009</cx:pt>
          <cx:pt idx="17906">2009</cx:pt>
          <cx:pt idx="17907">2009</cx:pt>
          <cx:pt idx="17908">2009</cx:pt>
          <cx:pt idx="17909">2009</cx:pt>
          <cx:pt idx="17910">2009</cx:pt>
          <cx:pt idx="17911">2009</cx:pt>
          <cx:pt idx="17912">2009</cx:pt>
          <cx:pt idx="17913">2009</cx:pt>
          <cx:pt idx="17914">2009</cx:pt>
          <cx:pt idx="17915">2009</cx:pt>
          <cx:pt idx="17916">2009</cx:pt>
          <cx:pt idx="17917">2009</cx:pt>
          <cx:pt idx="17918">2009</cx:pt>
          <cx:pt idx="17919">2009</cx:pt>
          <cx:pt idx="17920">2009</cx:pt>
          <cx:pt idx="17921">2009</cx:pt>
          <cx:pt idx="17922">2009</cx:pt>
          <cx:pt idx="17923">2009</cx:pt>
          <cx:pt idx="17924">2009</cx:pt>
          <cx:pt idx="17925">2009</cx:pt>
          <cx:pt idx="17926">2009</cx:pt>
          <cx:pt idx="17927">2009</cx:pt>
          <cx:pt idx="17928">2009</cx:pt>
          <cx:pt idx="17929">2009</cx:pt>
          <cx:pt idx="17930">2009</cx:pt>
          <cx:pt idx="17931">2009</cx:pt>
          <cx:pt idx="17932">2009</cx:pt>
          <cx:pt idx="17933">2009</cx:pt>
          <cx:pt idx="17934">2009</cx:pt>
          <cx:pt idx="17935">2009</cx:pt>
          <cx:pt idx="17936">2009</cx:pt>
          <cx:pt idx="17937">2009</cx:pt>
          <cx:pt idx="17938">2009</cx:pt>
          <cx:pt idx="17939">2009</cx:pt>
          <cx:pt idx="17940">2009</cx:pt>
          <cx:pt idx="17941">2009</cx:pt>
          <cx:pt idx="17942">2009</cx:pt>
          <cx:pt idx="17943">2009</cx:pt>
          <cx:pt idx="17944">2009</cx:pt>
          <cx:pt idx="17945">2009</cx:pt>
          <cx:pt idx="17946">2009</cx:pt>
          <cx:pt idx="17947">2009</cx:pt>
          <cx:pt idx="17948">2009</cx:pt>
          <cx:pt idx="17949">2009</cx:pt>
          <cx:pt idx="17950">2009</cx:pt>
          <cx:pt idx="17951">2009</cx:pt>
          <cx:pt idx="17952">2009</cx:pt>
          <cx:pt idx="17953">2009</cx:pt>
          <cx:pt idx="17954">2009</cx:pt>
          <cx:pt idx="17955">2009</cx:pt>
          <cx:pt idx="17956">2009</cx:pt>
          <cx:pt idx="17957">2009</cx:pt>
          <cx:pt idx="17958">2009</cx:pt>
          <cx:pt idx="17959">2009</cx:pt>
          <cx:pt idx="17960">2009</cx:pt>
          <cx:pt idx="17961">2009</cx:pt>
          <cx:pt idx="17962">2009</cx:pt>
          <cx:pt idx="17963">2009</cx:pt>
          <cx:pt idx="17964">2009</cx:pt>
          <cx:pt idx="17965">2009</cx:pt>
          <cx:pt idx="17966">2009</cx:pt>
          <cx:pt idx="17967">2009</cx:pt>
          <cx:pt idx="17968">2009</cx:pt>
          <cx:pt idx="17969">2009</cx:pt>
          <cx:pt idx="17970">2009</cx:pt>
          <cx:pt idx="17971">2009</cx:pt>
          <cx:pt idx="17972">2009</cx:pt>
          <cx:pt idx="17973">2009</cx:pt>
          <cx:pt idx="17974">2009</cx:pt>
          <cx:pt idx="17975">2009</cx:pt>
          <cx:pt idx="17976">2009</cx:pt>
          <cx:pt idx="17977">2009</cx:pt>
          <cx:pt idx="17978">2009</cx:pt>
          <cx:pt idx="17979">2009</cx:pt>
          <cx:pt idx="17980">2009</cx:pt>
          <cx:pt idx="17981">2009</cx:pt>
          <cx:pt idx="17982">2009</cx:pt>
          <cx:pt idx="17983">2009</cx:pt>
          <cx:pt idx="17984">2009</cx:pt>
          <cx:pt idx="17985">2009</cx:pt>
          <cx:pt idx="17986">2009</cx:pt>
          <cx:pt idx="17987">2009</cx:pt>
          <cx:pt idx="17988">2009</cx:pt>
          <cx:pt idx="17989">2009</cx:pt>
          <cx:pt idx="17990">2009</cx:pt>
          <cx:pt idx="17991">2009</cx:pt>
          <cx:pt idx="17992">2009</cx:pt>
          <cx:pt idx="17993">2009</cx:pt>
          <cx:pt idx="17994">2009</cx:pt>
          <cx:pt idx="17995">2009</cx:pt>
          <cx:pt idx="17996">2009</cx:pt>
          <cx:pt idx="17997">2009</cx:pt>
          <cx:pt idx="17998">2009</cx:pt>
          <cx:pt idx="17999">2009</cx:pt>
          <cx:pt idx="18000">2009</cx:pt>
          <cx:pt idx="18001">2009</cx:pt>
          <cx:pt idx="18002">2009</cx:pt>
          <cx:pt idx="18003">2009</cx:pt>
          <cx:pt idx="18004">2009</cx:pt>
          <cx:pt idx="18005">2009</cx:pt>
          <cx:pt idx="18006">2009</cx:pt>
          <cx:pt idx="18007">2009</cx:pt>
          <cx:pt idx="18008">2009</cx:pt>
          <cx:pt idx="18009">2009</cx:pt>
          <cx:pt idx="18010">2009</cx:pt>
          <cx:pt idx="18011">2009</cx:pt>
          <cx:pt idx="18012">2009</cx:pt>
          <cx:pt idx="18013">2009</cx:pt>
          <cx:pt idx="18014">2009</cx:pt>
          <cx:pt idx="18015">2009</cx:pt>
          <cx:pt idx="18016">2009</cx:pt>
          <cx:pt idx="18017">2009</cx:pt>
          <cx:pt idx="18018">2009</cx:pt>
          <cx:pt idx="18019">2009</cx:pt>
          <cx:pt idx="18020">2009</cx:pt>
          <cx:pt idx="18021">2009</cx:pt>
          <cx:pt idx="18022">2009</cx:pt>
          <cx:pt idx="18023">2009</cx:pt>
          <cx:pt idx="18024">2009</cx:pt>
          <cx:pt idx="18025">2009</cx:pt>
          <cx:pt idx="18026">2009</cx:pt>
          <cx:pt idx="18027">2009</cx:pt>
          <cx:pt idx="18028">2009</cx:pt>
          <cx:pt idx="18029">2009</cx:pt>
          <cx:pt idx="18030">2009</cx:pt>
          <cx:pt idx="18031">2009</cx:pt>
          <cx:pt idx="18032">2009</cx:pt>
          <cx:pt idx="18033">2009</cx:pt>
          <cx:pt idx="18034">2009</cx:pt>
          <cx:pt idx="18035">2009</cx:pt>
          <cx:pt idx="18036">2009</cx:pt>
          <cx:pt idx="18037">2009</cx:pt>
          <cx:pt idx="18038">2009</cx:pt>
          <cx:pt idx="18039">2009</cx:pt>
          <cx:pt idx="18040">2009</cx:pt>
          <cx:pt idx="18041">2009</cx:pt>
          <cx:pt idx="18042">2009</cx:pt>
          <cx:pt idx="18043">2009</cx:pt>
          <cx:pt idx="18044">2009</cx:pt>
          <cx:pt idx="18045">2009</cx:pt>
          <cx:pt idx="18046">2009</cx:pt>
          <cx:pt idx="18047">2009</cx:pt>
          <cx:pt idx="18048">2009</cx:pt>
          <cx:pt idx="18049">2009</cx:pt>
          <cx:pt idx="18050">2009</cx:pt>
          <cx:pt idx="18051">2009</cx:pt>
          <cx:pt idx="18052">2009</cx:pt>
          <cx:pt idx="18053">2009</cx:pt>
          <cx:pt idx="18054">2009</cx:pt>
          <cx:pt idx="18055">2009</cx:pt>
          <cx:pt idx="18056">2009</cx:pt>
          <cx:pt idx="18057">2009</cx:pt>
          <cx:pt idx="18058">2009</cx:pt>
          <cx:pt idx="18059">2009</cx:pt>
          <cx:pt idx="18060">2009</cx:pt>
          <cx:pt idx="18061">2009</cx:pt>
          <cx:pt idx="18062">2009</cx:pt>
          <cx:pt idx="18063">2009</cx:pt>
          <cx:pt idx="18064">2009</cx:pt>
          <cx:pt idx="18065">2009</cx:pt>
          <cx:pt idx="18066">2009</cx:pt>
          <cx:pt idx="18067">2009</cx:pt>
          <cx:pt idx="18068">2009</cx:pt>
          <cx:pt idx="18069">2009</cx:pt>
          <cx:pt idx="18070">2009</cx:pt>
          <cx:pt idx="18071">2009</cx:pt>
          <cx:pt idx="18072">2009</cx:pt>
          <cx:pt idx="18073">2009</cx:pt>
          <cx:pt idx="18074">2009</cx:pt>
          <cx:pt idx="18075">2009</cx:pt>
          <cx:pt idx="18076">2009</cx:pt>
          <cx:pt idx="18077">2009</cx:pt>
          <cx:pt idx="18078">2009</cx:pt>
          <cx:pt idx="18079">2009</cx:pt>
          <cx:pt idx="18080">2009</cx:pt>
          <cx:pt idx="18081">2009</cx:pt>
          <cx:pt idx="18082">2009</cx:pt>
          <cx:pt idx="18083">2009</cx:pt>
          <cx:pt idx="18084">2009</cx:pt>
          <cx:pt idx="18085">2009</cx:pt>
          <cx:pt idx="18086">2009</cx:pt>
          <cx:pt idx="18087">2009</cx:pt>
          <cx:pt idx="18088">2009</cx:pt>
          <cx:pt idx="18089">2009</cx:pt>
          <cx:pt idx="18090">2009</cx:pt>
          <cx:pt idx="18091">2009</cx:pt>
          <cx:pt idx="18092">2009</cx:pt>
          <cx:pt idx="18093">2009</cx:pt>
          <cx:pt idx="18094">2009</cx:pt>
          <cx:pt idx="18095">2009</cx:pt>
          <cx:pt idx="18096">2009</cx:pt>
          <cx:pt idx="18097">2009</cx:pt>
          <cx:pt idx="18098">2009</cx:pt>
          <cx:pt idx="18099">2009</cx:pt>
          <cx:pt idx="18100">2009</cx:pt>
          <cx:pt idx="18101">2009</cx:pt>
          <cx:pt idx="18102">2009</cx:pt>
          <cx:pt idx="18103">2009</cx:pt>
          <cx:pt idx="18104">2009</cx:pt>
          <cx:pt idx="18105">2009</cx:pt>
          <cx:pt idx="18106">2009</cx:pt>
          <cx:pt idx="18107">2009</cx:pt>
          <cx:pt idx="18108">2009</cx:pt>
          <cx:pt idx="18109">2009</cx:pt>
          <cx:pt idx="18110">2009</cx:pt>
          <cx:pt idx="18111">2009</cx:pt>
          <cx:pt idx="18112">2009</cx:pt>
          <cx:pt idx="18113">2009</cx:pt>
          <cx:pt idx="18114">2009</cx:pt>
          <cx:pt idx="18115">2009</cx:pt>
          <cx:pt idx="18116">2009</cx:pt>
          <cx:pt idx="18117">2009</cx:pt>
          <cx:pt idx="18118">2009</cx:pt>
          <cx:pt idx="18119">2009</cx:pt>
          <cx:pt idx="18120">2009</cx:pt>
          <cx:pt idx="18121">2009</cx:pt>
          <cx:pt idx="18122">2009</cx:pt>
          <cx:pt idx="18123">2009</cx:pt>
          <cx:pt idx="18124">2009</cx:pt>
          <cx:pt idx="18125">2009</cx:pt>
          <cx:pt idx="18126">2009</cx:pt>
          <cx:pt idx="18127">2009</cx:pt>
          <cx:pt idx="18128">2009</cx:pt>
          <cx:pt idx="18129">2009</cx:pt>
          <cx:pt idx="18130">2009</cx:pt>
          <cx:pt idx="18131">2009</cx:pt>
          <cx:pt idx="18132">2009</cx:pt>
          <cx:pt idx="18133">2009</cx:pt>
          <cx:pt idx="18134">2009</cx:pt>
          <cx:pt idx="18135">2009</cx:pt>
          <cx:pt idx="18136">2009</cx:pt>
          <cx:pt idx="18137">2009</cx:pt>
          <cx:pt idx="18138">2009</cx:pt>
          <cx:pt idx="18139">2009</cx:pt>
          <cx:pt idx="18140">2009</cx:pt>
          <cx:pt idx="18141">2009</cx:pt>
          <cx:pt idx="18142">2009</cx:pt>
          <cx:pt idx="18143">2009</cx:pt>
          <cx:pt idx="18144">2009</cx:pt>
          <cx:pt idx="18145">2009</cx:pt>
          <cx:pt idx="18146">2009</cx:pt>
          <cx:pt idx="18147">2009</cx:pt>
          <cx:pt idx="18148">2009</cx:pt>
          <cx:pt idx="18149">2009</cx:pt>
          <cx:pt idx="18150">2009</cx:pt>
          <cx:pt idx="18151">2009</cx:pt>
          <cx:pt idx="18152">2009</cx:pt>
          <cx:pt idx="18153">2009</cx:pt>
          <cx:pt idx="18154">2009</cx:pt>
          <cx:pt idx="18155">2009</cx:pt>
          <cx:pt idx="18156">2009</cx:pt>
          <cx:pt idx="18157">2009</cx:pt>
          <cx:pt idx="18158">2009</cx:pt>
          <cx:pt idx="18159">2009</cx:pt>
          <cx:pt idx="18160">2009</cx:pt>
          <cx:pt idx="18161">2009</cx:pt>
          <cx:pt idx="18162">2009</cx:pt>
          <cx:pt idx="18163">2009</cx:pt>
          <cx:pt idx="18164">2009</cx:pt>
          <cx:pt idx="18165">2009</cx:pt>
          <cx:pt idx="18166">2009</cx:pt>
          <cx:pt idx="18167">2009</cx:pt>
          <cx:pt idx="18168">2009</cx:pt>
          <cx:pt idx="18169">2009</cx:pt>
          <cx:pt idx="18170">2009</cx:pt>
          <cx:pt idx="18171">2009</cx:pt>
          <cx:pt idx="18172">2009</cx:pt>
          <cx:pt idx="18173">2009</cx:pt>
          <cx:pt idx="18174">2009</cx:pt>
          <cx:pt idx="18175">2009</cx:pt>
          <cx:pt idx="18176">2009</cx:pt>
          <cx:pt idx="18177">2009</cx:pt>
          <cx:pt idx="18178">2009</cx:pt>
          <cx:pt idx="18179">2009</cx:pt>
          <cx:pt idx="18180">2009</cx:pt>
          <cx:pt idx="18181">2009</cx:pt>
          <cx:pt idx="18182">2009</cx:pt>
          <cx:pt idx="18183">2009</cx:pt>
          <cx:pt idx="18184">2009</cx:pt>
          <cx:pt idx="18185">2009</cx:pt>
          <cx:pt idx="18186">2009</cx:pt>
          <cx:pt idx="18187">2009</cx:pt>
          <cx:pt idx="18188">2009</cx:pt>
          <cx:pt idx="18189">2009</cx:pt>
          <cx:pt idx="18190">2009</cx:pt>
          <cx:pt idx="18191">2009</cx:pt>
          <cx:pt idx="18192">2009</cx:pt>
          <cx:pt idx="18193">2009</cx:pt>
          <cx:pt idx="18194">2009</cx:pt>
          <cx:pt idx="18195">2009</cx:pt>
          <cx:pt idx="18196">2009</cx:pt>
          <cx:pt idx="18197">2009</cx:pt>
          <cx:pt idx="18198">2009</cx:pt>
          <cx:pt idx="18199">2009</cx:pt>
          <cx:pt idx="18200">2009</cx:pt>
          <cx:pt idx="18201">2009</cx:pt>
          <cx:pt idx="18202">2009</cx:pt>
          <cx:pt idx="18203">2009</cx:pt>
          <cx:pt idx="18204">2009</cx:pt>
          <cx:pt idx="18205">2009</cx:pt>
          <cx:pt idx="18206">2009</cx:pt>
          <cx:pt idx="18207">2009</cx:pt>
          <cx:pt idx="18208">2009</cx:pt>
          <cx:pt idx="18209">2009</cx:pt>
          <cx:pt idx="18210">2009</cx:pt>
          <cx:pt idx="18211">2009</cx:pt>
          <cx:pt idx="18212">2009</cx:pt>
          <cx:pt idx="18213">2009</cx:pt>
          <cx:pt idx="18214">2009</cx:pt>
          <cx:pt idx="18215">2009</cx:pt>
          <cx:pt idx="18216">2009</cx:pt>
          <cx:pt idx="18217">2009</cx:pt>
          <cx:pt idx="18218">2009</cx:pt>
          <cx:pt idx="18219">2009</cx:pt>
          <cx:pt idx="18220">2009</cx:pt>
          <cx:pt idx="18221">2009</cx:pt>
          <cx:pt idx="18222">2009</cx:pt>
          <cx:pt idx="18223">2009</cx:pt>
          <cx:pt idx="18224">2009</cx:pt>
          <cx:pt idx="18225">2009</cx:pt>
          <cx:pt idx="18226">2009</cx:pt>
          <cx:pt idx="18227">2009</cx:pt>
          <cx:pt idx="18228">2009</cx:pt>
          <cx:pt idx="18229">2009</cx:pt>
          <cx:pt idx="18230">2009</cx:pt>
          <cx:pt idx="18231">2009</cx:pt>
          <cx:pt idx="18232">2009</cx:pt>
          <cx:pt idx="18233">2009</cx:pt>
          <cx:pt idx="18234">2009</cx:pt>
          <cx:pt idx="18235">2009</cx:pt>
          <cx:pt idx="18236">2009</cx:pt>
          <cx:pt idx="18237">2009</cx:pt>
          <cx:pt idx="18238">2009</cx:pt>
          <cx:pt idx="18239">2009</cx:pt>
          <cx:pt idx="18240">2009</cx:pt>
          <cx:pt idx="18241">2009</cx:pt>
          <cx:pt idx="18242">2009</cx:pt>
          <cx:pt idx="18243">2009</cx:pt>
          <cx:pt idx="18244">2009</cx:pt>
          <cx:pt idx="18245">2009</cx:pt>
          <cx:pt idx="18246">2009</cx:pt>
          <cx:pt idx="18247">2009</cx:pt>
          <cx:pt idx="18248">2009</cx:pt>
          <cx:pt idx="18249">2009</cx:pt>
          <cx:pt idx="18250">2009</cx:pt>
          <cx:pt idx="18251">2009</cx:pt>
          <cx:pt idx="18252">2009</cx:pt>
          <cx:pt idx="18253">2009</cx:pt>
          <cx:pt idx="18254">2009</cx:pt>
          <cx:pt idx="18255">2009</cx:pt>
          <cx:pt idx="18256">2009</cx:pt>
          <cx:pt idx="18257">2009</cx:pt>
          <cx:pt idx="18258">2009</cx:pt>
          <cx:pt idx="18259">2009</cx:pt>
          <cx:pt idx="18260">2009</cx:pt>
          <cx:pt idx="18261">2009</cx:pt>
          <cx:pt idx="18262">2009</cx:pt>
          <cx:pt idx="18263">2009</cx:pt>
          <cx:pt idx="18264">2009</cx:pt>
          <cx:pt idx="18265">2009</cx:pt>
          <cx:pt idx="18266">2009</cx:pt>
          <cx:pt idx="18267">2009</cx:pt>
          <cx:pt idx="18268">2009</cx:pt>
          <cx:pt idx="18269">2009</cx:pt>
          <cx:pt idx="18270">2009</cx:pt>
          <cx:pt idx="18271">2009</cx:pt>
          <cx:pt idx="18272">2009</cx:pt>
          <cx:pt idx="18273">2009</cx:pt>
          <cx:pt idx="18274">2009</cx:pt>
          <cx:pt idx="18275">2009</cx:pt>
          <cx:pt idx="18276">2009</cx:pt>
          <cx:pt idx="18277">2009</cx:pt>
          <cx:pt idx="18278">2009</cx:pt>
          <cx:pt idx="18279">2009</cx:pt>
          <cx:pt idx="18280">2009</cx:pt>
          <cx:pt idx="18281">2009</cx:pt>
          <cx:pt idx="18282">2009</cx:pt>
          <cx:pt idx="18283">2009</cx:pt>
          <cx:pt idx="18284">2009</cx:pt>
          <cx:pt idx="18285">2009</cx:pt>
          <cx:pt idx="18286">2009</cx:pt>
          <cx:pt idx="18287">2009</cx:pt>
          <cx:pt idx="18288">2009</cx:pt>
          <cx:pt idx="18289">2009</cx:pt>
          <cx:pt idx="18290">2009</cx:pt>
          <cx:pt idx="18291">2009</cx:pt>
          <cx:pt idx="18292">2009</cx:pt>
          <cx:pt idx="18293">2009</cx:pt>
          <cx:pt idx="18294">2009</cx:pt>
          <cx:pt idx="18295">2009</cx:pt>
          <cx:pt idx="18296">2009</cx:pt>
          <cx:pt idx="18297">2009</cx:pt>
          <cx:pt idx="18298">2009</cx:pt>
          <cx:pt idx="18299">2009</cx:pt>
          <cx:pt idx="18300">2009</cx:pt>
          <cx:pt idx="18301">2009</cx:pt>
          <cx:pt idx="18302">2009</cx:pt>
          <cx:pt idx="18303">2009</cx:pt>
          <cx:pt idx="18304">2009</cx:pt>
          <cx:pt idx="18305">2009</cx:pt>
          <cx:pt idx="18306">2009</cx:pt>
          <cx:pt idx="18307">2009</cx:pt>
          <cx:pt idx="18308">2009</cx:pt>
          <cx:pt idx="18309">2009</cx:pt>
          <cx:pt idx="18310">2009</cx:pt>
          <cx:pt idx="18311">2009</cx:pt>
          <cx:pt idx="18312">2009</cx:pt>
          <cx:pt idx="18313">2009</cx:pt>
          <cx:pt idx="18314">2009</cx:pt>
          <cx:pt idx="18315">2009</cx:pt>
          <cx:pt idx="18316">2009</cx:pt>
          <cx:pt idx="18317">2009</cx:pt>
          <cx:pt idx="18318">2009</cx:pt>
          <cx:pt idx="18319">2009</cx:pt>
          <cx:pt idx="18320">2009</cx:pt>
          <cx:pt idx="18321">2009</cx:pt>
          <cx:pt idx="18322">2009</cx:pt>
          <cx:pt idx="18323">2009</cx:pt>
          <cx:pt idx="18324">2009</cx:pt>
          <cx:pt idx="18325">2009</cx:pt>
          <cx:pt idx="18326">2009</cx:pt>
          <cx:pt idx="18327">2009</cx:pt>
          <cx:pt idx="18328">2009</cx:pt>
          <cx:pt idx="18329">2009</cx:pt>
          <cx:pt idx="18330">2009</cx:pt>
          <cx:pt idx="18331">2009</cx:pt>
          <cx:pt idx="18332">2009</cx:pt>
          <cx:pt idx="18333">2009</cx:pt>
          <cx:pt idx="18334">2009</cx:pt>
          <cx:pt idx="18335">2009</cx:pt>
          <cx:pt idx="18336">2009</cx:pt>
          <cx:pt idx="18337">2009</cx:pt>
          <cx:pt idx="18338">2009</cx:pt>
          <cx:pt idx="18339">2009</cx:pt>
          <cx:pt idx="18340">2009</cx:pt>
          <cx:pt idx="18341">2009</cx:pt>
          <cx:pt idx="18342">2009</cx:pt>
          <cx:pt idx="18343">2009</cx:pt>
          <cx:pt idx="18344">2009</cx:pt>
          <cx:pt idx="18345">2009</cx:pt>
          <cx:pt idx="18346">2009</cx:pt>
          <cx:pt idx="18347">2009</cx:pt>
          <cx:pt idx="18348">2009</cx:pt>
          <cx:pt idx="18349">2009</cx:pt>
          <cx:pt idx="18350">2009</cx:pt>
          <cx:pt idx="18351">2009</cx:pt>
          <cx:pt idx="18352">2009</cx:pt>
          <cx:pt idx="18353">2009</cx:pt>
          <cx:pt idx="18354">2009</cx:pt>
          <cx:pt idx="18355">2009</cx:pt>
          <cx:pt idx="18356">2009</cx:pt>
          <cx:pt idx="18357">2009</cx:pt>
          <cx:pt idx="18358">2009</cx:pt>
          <cx:pt idx="18359">2009</cx:pt>
          <cx:pt idx="18360">2009</cx:pt>
          <cx:pt idx="18361">2009</cx:pt>
          <cx:pt idx="18362">2009</cx:pt>
          <cx:pt idx="18363">2009</cx:pt>
          <cx:pt idx="18364">2009</cx:pt>
          <cx:pt idx="18365">2009</cx:pt>
          <cx:pt idx="18366">2009</cx:pt>
          <cx:pt idx="18367">2009</cx:pt>
          <cx:pt idx="18368">2009</cx:pt>
          <cx:pt idx="18369">2009</cx:pt>
          <cx:pt idx="18370">2009</cx:pt>
          <cx:pt idx="18371">2009</cx:pt>
          <cx:pt idx="18372">2009</cx:pt>
          <cx:pt idx="18373">2009</cx:pt>
          <cx:pt idx="18374">2009</cx:pt>
          <cx:pt idx="18375">2009</cx:pt>
          <cx:pt idx="18376">2009</cx:pt>
          <cx:pt idx="18377">2009</cx:pt>
          <cx:pt idx="18378">2009</cx:pt>
          <cx:pt idx="18379">2009</cx:pt>
          <cx:pt idx="18380">2009</cx:pt>
          <cx:pt idx="18381">2009</cx:pt>
          <cx:pt idx="18382">2009</cx:pt>
          <cx:pt idx="18383">2009</cx:pt>
          <cx:pt idx="18384">2009</cx:pt>
          <cx:pt idx="18385">2009</cx:pt>
          <cx:pt idx="18386">2009</cx:pt>
          <cx:pt idx="18387">2009</cx:pt>
          <cx:pt idx="18388">2009</cx:pt>
          <cx:pt idx="18389">2009</cx:pt>
          <cx:pt idx="18390">2009</cx:pt>
          <cx:pt idx="18391">2009</cx:pt>
          <cx:pt idx="18392">2009</cx:pt>
          <cx:pt idx="18393">2009</cx:pt>
          <cx:pt idx="18394">2009</cx:pt>
          <cx:pt idx="18395">2009</cx:pt>
          <cx:pt idx="18396">2009</cx:pt>
          <cx:pt idx="18397">2009</cx:pt>
          <cx:pt idx="18398">2009</cx:pt>
          <cx:pt idx="18399">2009</cx:pt>
          <cx:pt idx="18400">2009</cx:pt>
          <cx:pt idx="18401">2009</cx:pt>
          <cx:pt idx="18402">2009</cx:pt>
          <cx:pt idx="18403">2009</cx:pt>
          <cx:pt idx="18404">2009</cx:pt>
          <cx:pt idx="18405">2009</cx:pt>
          <cx:pt idx="18406">2009</cx:pt>
          <cx:pt idx="18407">2009</cx:pt>
          <cx:pt idx="18408">2009</cx:pt>
          <cx:pt idx="18409">2009</cx:pt>
          <cx:pt idx="18410">2009</cx:pt>
          <cx:pt idx="18411">2009</cx:pt>
          <cx:pt idx="18412">2009</cx:pt>
          <cx:pt idx="18413">2009</cx:pt>
          <cx:pt idx="18414">2009</cx:pt>
          <cx:pt idx="18415">2009</cx:pt>
          <cx:pt idx="18416">2009</cx:pt>
          <cx:pt idx="18417">2009</cx:pt>
          <cx:pt idx="18418">2009</cx:pt>
          <cx:pt idx="18419">2009</cx:pt>
          <cx:pt idx="18420">2009</cx:pt>
          <cx:pt idx="18421">2009</cx:pt>
          <cx:pt idx="18422">2009</cx:pt>
          <cx:pt idx="18423">2009</cx:pt>
          <cx:pt idx="18424">2009</cx:pt>
          <cx:pt idx="18425">2009</cx:pt>
          <cx:pt idx="18426">2009</cx:pt>
          <cx:pt idx="18427">2009</cx:pt>
          <cx:pt idx="18428">2009</cx:pt>
          <cx:pt idx="18429">2009</cx:pt>
          <cx:pt idx="18430">2009</cx:pt>
          <cx:pt idx="18431">2009</cx:pt>
          <cx:pt idx="18432">2009</cx:pt>
          <cx:pt idx="18433">2009</cx:pt>
          <cx:pt idx="18434">2009</cx:pt>
          <cx:pt idx="18435">2009</cx:pt>
          <cx:pt idx="18436">2009</cx:pt>
          <cx:pt idx="18437">2009</cx:pt>
          <cx:pt idx="18438">2009</cx:pt>
          <cx:pt idx="18439">2009</cx:pt>
          <cx:pt idx="18440">2009</cx:pt>
          <cx:pt idx="18441">2009</cx:pt>
          <cx:pt idx="18442">2009</cx:pt>
          <cx:pt idx="18443">2009</cx:pt>
          <cx:pt idx="18444">2009</cx:pt>
          <cx:pt idx="18445">2009</cx:pt>
          <cx:pt idx="18446">2009</cx:pt>
          <cx:pt idx="18447">2009</cx:pt>
          <cx:pt idx="18448">2009</cx:pt>
          <cx:pt idx="18449">2009</cx:pt>
          <cx:pt idx="18450">2009</cx:pt>
          <cx:pt idx="18451">2009</cx:pt>
          <cx:pt idx="18452">2009</cx:pt>
          <cx:pt idx="18453">2009</cx:pt>
          <cx:pt idx="18454">2009</cx:pt>
          <cx:pt idx="18455">2009</cx:pt>
          <cx:pt idx="18456">2009</cx:pt>
          <cx:pt idx="18457">2009</cx:pt>
          <cx:pt idx="18458">2009</cx:pt>
          <cx:pt idx="18459">2009</cx:pt>
          <cx:pt idx="18460">2009</cx:pt>
          <cx:pt idx="18461">2009</cx:pt>
          <cx:pt idx="18462">2009</cx:pt>
          <cx:pt idx="18463">2009</cx:pt>
          <cx:pt idx="18464">2009</cx:pt>
          <cx:pt idx="18465">2009</cx:pt>
          <cx:pt idx="18466">2009</cx:pt>
          <cx:pt idx="18467">2009</cx:pt>
          <cx:pt idx="18468">2009</cx:pt>
          <cx:pt idx="18469">2009</cx:pt>
          <cx:pt idx="18470">2009</cx:pt>
          <cx:pt idx="18471">2009</cx:pt>
          <cx:pt idx="18472">2009</cx:pt>
          <cx:pt idx="18473">2009</cx:pt>
          <cx:pt idx="18474">2009</cx:pt>
          <cx:pt idx="18475">2009</cx:pt>
          <cx:pt idx="18476">2009</cx:pt>
          <cx:pt idx="18477">2009</cx:pt>
          <cx:pt idx="18478">2009</cx:pt>
          <cx:pt idx="18479">2009</cx:pt>
          <cx:pt idx="18480">2009</cx:pt>
          <cx:pt idx="18481">2009</cx:pt>
          <cx:pt idx="18482">2009</cx:pt>
          <cx:pt idx="18483">2009</cx:pt>
          <cx:pt idx="18484">2009</cx:pt>
          <cx:pt idx="18485">2009</cx:pt>
          <cx:pt idx="18486">2009</cx:pt>
          <cx:pt idx="18487">2009</cx:pt>
          <cx:pt idx="18488">2009</cx:pt>
          <cx:pt idx="18489">2009</cx:pt>
          <cx:pt idx="18490">2009</cx:pt>
          <cx:pt idx="18491">2009</cx:pt>
          <cx:pt idx="18492">2009</cx:pt>
          <cx:pt idx="18493">2009</cx:pt>
          <cx:pt idx="18494">2009</cx:pt>
          <cx:pt idx="18495">2009</cx:pt>
          <cx:pt idx="18496">2009</cx:pt>
          <cx:pt idx="18497">2009</cx:pt>
          <cx:pt idx="18498">2009</cx:pt>
          <cx:pt idx="18499">2009</cx:pt>
          <cx:pt idx="18500">2009</cx:pt>
          <cx:pt idx="18501">2009</cx:pt>
          <cx:pt idx="18502">2009</cx:pt>
          <cx:pt idx="18503">2009</cx:pt>
          <cx:pt idx="18504">2009</cx:pt>
          <cx:pt idx="18505">2009</cx:pt>
          <cx:pt idx="18506">2009</cx:pt>
          <cx:pt idx="18507">2009</cx:pt>
          <cx:pt idx="18508">2009</cx:pt>
          <cx:pt idx="18509">2009</cx:pt>
          <cx:pt idx="18510">2009</cx:pt>
          <cx:pt idx="18511">2009</cx:pt>
          <cx:pt idx="18512">2009</cx:pt>
          <cx:pt idx="18513">2009</cx:pt>
          <cx:pt idx="18514">2009</cx:pt>
          <cx:pt idx="18515">2009</cx:pt>
          <cx:pt idx="18516">2009</cx:pt>
          <cx:pt idx="18517">2009</cx:pt>
          <cx:pt idx="18518">2009</cx:pt>
          <cx:pt idx="18519">2009</cx:pt>
          <cx:pt idx="18520">2009</cx:pt>
          <cx:pt idx="18521">2009</cx:pt>
          <cx:pt idx="18522">2009</cx:pt>
          <cx:pt idx="18523">2009</cx:pt>
          <cx:pt idx="18524">2009</cx:pt>
          <cx:pt idx="18525">2009</cx:pt>
          <cx:pt idx="18526">2009</cx:pt>
          <cx:pt idx="18527">2009</cx:pt>
          <cx:pt idx="18528">2009</cx:pt>
          <cx:pt idx="18529">2009</cx:pt>
          <cx:pt idx="18530">2009</cx:pt>
          <cx:pt idx="18531">2009</cx:pt>
          <cx:pt idx="18532">2009</cx:pt>
          <cx:pt idx="18533">2009</cx:pt>
          <cx:pt idx="18534">2009</cx:pt>
          <cx:pt idx="18535">2009</cx:pt>
          <cx:pt idx="18536">2009</cx:pt>
          <cx:pt idx="18537">2009</cx:pt>
          <cx:pt idx="18538">2009</cx:pt>
          <cx:pt idx="18539">2009</cx:pt>
          <cx:pt idx="18540">2009</cx:pt>
          <cx:pt idx="18541">2009</cx:pt>
          <cx:pt idx="18542">2009</cx:pt>
          <cx:pt idx="18543">2009</cx:pt>
          <cx:pt idx="18544">2009</cx:pt>
          <cx:pt idx="18545">2009</cx:pt>
          <cx:pt idx="18546">2009</cx:pt>
          <cx:pt idx="18547">2009</cx:pt>
          <cx:pt idx="18548">2009</cx:pt>
          <cx:pt idx="18549">2009</cx:pt>
          <cx:pt idx="18550">2009</cx:pt>
          <cx:pt idx="18551">2009</cx:pt>
          <cx:pt idx="18552">2009</cx:pt>
          <cx:pt idx="18553">2009</cx:pt>
          <cx:pt idx="18554">2009</cx:pt>
          <cx:pt idx="18555">2009</cx:pt>
          <cx:pt idx="18556">2009</cx:pt>
          <cx:pt idx="18557">2009</cx:pt>
          <cx:pt idx="18558">2009</cx:pt>
          <cx:pt idx="18559">2009</cx:pt>
          <cx:pt idx="18560">2009</cx:pt>
          <cx:pt idx="18561">2009</cx:pt>
          <cx:pt idx="18562">2009</cx:pt>
          <cx:pt idx="18563">2009</cx:pt>
          <cx:pt idx="18564">2009</cx:pt>
          <cx:pt idx="18565">2009</cx:pt>
          <cx:pt idx="18566">2009</cx:pt>
          <cx:pt idx="18567">2009</cx:pt>
          <cx:pt idx="18568">2009</cx:pt>
          <cx:pt idx="18569">2009</cx:pt>
          <cx:pt idx="18570">2009</cx:pt>
          <cx:pt idx="18571">2009</cx:pt>
          <cx:pt idx="18572">2009</cx:pt>
          <cx:pt idx="18573">2009</cx:pt>
          <cx:pt idx="18574">2009</cx:pt>
          <cx:pt idx="18575">2009</cx:pt>
          <cx:pt idx="18576">2009</cx:pt>
          <cx:pt idx="18577">2009</cx:pt>
          <cx:pt idx="18578">2009</cx:pt>
          <cx:pt idx="18579">2009</cx:pt>
          <cx:pt idx="18580">2009</cx:pt>
          <cx:pt idx="18581">2009</cx:pt>
          <cx:pt idx="18582">2009</cx:pt>
          <cx:pt idx="18583">2009</cx:pt>
          <cx:pt idx="18584">2009</cx:pt>
          <cx:pt idx="18585">2009</cx:pt>
          <cx:pt idx="18586">2009</cx:pt>
          <cx:pt idx="18587">2009</cx:pt>
          <cx:pt idx="18588">2009</cx:pt>
          <cx:pt idx="18589">2009</cx:pt>
          <cx:pt idx="18590">2009</cx:pt>
          <cx:pt idx="18591">2009</cx:pt>
          <cx:pt idx="18592">2009</cx:pt>
          <cx:pt idx="18593">2009</cx:pt>
          <cx:pt idx="18594">2009</cx:pt>
          <cx:pt idx="18595">2009</cx:pt>
          <cx:pt idx="18596">2009</cx:pt>
          <cx:pt idx="18597">2009</cx:pt>
          <cx:pt idx="18598">2009</cx:pt>
          <cx:pt idx="18599">2009</cx:pt>
          <cx:pt idx="18600">2009</cx:pt>
          <cx:pt idx="18601">2009</cx:pt>
          <cx:pt idx="18602">2009</cx:pt>
          <cx:pt idx="18603">2009</cx:pt>
          <cx:pt idx="18604">2009</cx:pt>
          <cx:pt idx="18605">2009</cx:pt>
          <cx:pt idx="18606">2009</cx:pt>
          <cx:pt idx="18607">2009</cx:pt>
          <cx:pt idx="18608">2009</cx:pt>
          <cx:pt idx="18609">2009</cx:pt>
          <cx:pt idx="18610">2009</cx:pt>
          <cx:pt idx="18611">2009</cx:pt>
          <cx:pt idx="18612">2009</cx:pt>
          <cx:pt idx="18613">2009</cx:pt>
          <cx:pt idx="18614">2009</cx:pt>
          <cx:pt idx="18615">2009</cx:pt>
          <cx:pt idx="18616">2009</cx:pt>
          <cx:pt idx="18617">2009</cx:pt>
          <cx:pt idx="18618">2009</cx:pt>
          <cx:pt idx="18619">2009</cx:pt>
          <cx:pt idx="18620">2009</cx:pt>
          <cx:pt idx="18621">2009</cx:pt>
          <cx:pt idx="18622">2009</cx:pt>
          <cx:pt idx="18623">2009</cx:pt>
          <cx:pt idx="18624">2009</cx:pt>
          <cx:pt idx="18625">2009</cx:pt>
          <cx:pt idx="18626">2009</cx:pt>
          <cx:pt idx="18627">2009</cx:pt>
          <cx:pt idx="18628">2009</cx:pt>
          <cx:pt idx="18629">2009</cx:pt>
          <cx:pt idx="18630">2009</cx:pt>
          <cx:pt idx="18631">2009</cx:pt>
          <cx:pt idx="18632">2009</cx:pt>
          <cx:pt idx="18633">2009</cx:pt>
          <cx:pt idx="18634">2009</cx:pt>
          <cx:pt idx="18635">2009</cx:pt>
          <cx:pt idx="18636">2009</cx:pt>
          <cx:pt idx="18637">2009</cx:pt>
          <cx:pt idx="18638">2009</cx:pt>
          <cx:pt idx="18639">2009</cx:pt>
          <cx:pt idx="18640">2009</cx:pt>
          <cx:pt idx="18641">2009</cx:pt>
          <cx:pt idx="18642">2009</cx:pt>
          <cx:pt idx="18643">2009</cx:pt>
          <cx:pt idx="18644">2009</cx:pt>
          <cx:pt idx="18645">2009</cx:pt>
          <cx:pt idx="18646">2009</cx:pt>
          <cx:pt idx="18647">2009</cx:pt>
          <cx:pt idx="18648">2009</cx:pt>
          <cx:pt idx="18649">2009</cx:pt>
          <cx:pt idx="18650">2009</cx:pt>
          <cx:pt idx="18651">2009</cx:pt>
          <cx:pt idx="18652">2009</cx:pt>
          <cx:pt idx="18653">2009</cx:pt>
          <cx:pt idx="18654">2009</cx:pt>
          <cx:pt idx="18655">2009</cx:pt>
          <cx:pt idx="18656">2009</cx:pt>
          <cx:pt idx="18657">2009</cx:pt>
          <cx:pt idx="18658">2009</cx:pt>
          <cx:pt idx="18659">2009</cx:pt>
          <cx:pt idx="18660">2009</cx:pt>
          <cx:pt idx="18661">2009</cx:pt>
          <cx:pt idx="18662">2009</cx:pt>
          <cx:pt idx="18663">2009</cx:pt>
          <cx:pt idx="18664">2009</cx:pt>
          <cx:pt idx="18665">2009</cx:pt>
          <cx:pt idx="18666">2009</cx:pt>
          <cx:pt idx="18667">2009</cx:pt>
          <cx:pt idx="18668">2009</cx:pt>
          <cx:pt idx="18669">2009</cx:pt>
          <cx:pt idx="18670">2009</cx:pt>
          <cx:pt idx="18671">2009</cx:pt>
          <cx:pt idx="18672">2009</cx:pt>
          <cx:pt idx="18673">2009</cx:pt>
          <cx:pt idx="18674">2009</cx:pt>
          <cx:pt idx="18675">2009</cx:pt>
          <cx:pt idx="18676">2009</cx:pt>
          <cx:pt idx="18677">2009</cx:pt>
          <cx:pt idx="18678">2009</cx:pt>
          <cx:pt idx="18679">2009</cx:pt>
          <cx:pt idx="18680">2009</cx:pt>
          <cx:pt idx="18681">2009</cx:pt>
          <cx:pt idx="18682">2009</cx:pt>
          <cx:pt idx="18683">2009</cx:pt>
          <cx:pt idx="18684">2009</cx:pt>
          <cx:pt idx="18685">2009</cx:pt>
          <cx:pt idx="18686">2009</cx:pt>
          <cx:pt idx="18687">2009</cx:pt>
          <cx:pt idx="18688">2009</cx:pt>
          <cx:pt idx="18689">2009</cx:pt>
          <cx:pt idx="18690">2009</cx:pt>
          <cx:pt idx="18691">2009</cx:pt>
          <cx:pt idx="18692">2009</cx:pt>
          <cx:pt idx="18693">2009</cx:pt>
          <cx:pt idx="18694">2009</cx:pt>
          <cx:pt idx="18695">2009</cx:pt>
          <cx:pt idx="18696">2009</cx:pt>
          <cx:pt idx="18697">2009</cx:pt>
          <cx:pt idx="18698">2009</cx:pt>
          <cx:pt idx="18699">2009</cx:pt>
          <cx:pt idx="18700">2009</cx:pt>
          <cx:pt idx="18701">2009</cx:pt>
          <cx:pt idx="18702">2009</cx:pt>
          <cx:pt idx="18703">2009</cx:pt>
          <cx:pt idx="18704">2009</cx:pt>
          <cx:pt idx="18705">2009</cx:pt>
          <cx:pt idx="18706">2009</cx:pt>
          <cx:pt idx="18707">2009</cx:pt>
          <cx:pt idx="18708">2009</cx:pt>
          <cx:pt idx="18709">2009</cx:pt>
          <cx:pt idx="18710">2009</cx:pt>
          <cx:pt idx="18711">2009</cx:pt>
          <cx:pt idx="18712">2009</cx:pt>
          <cx:pt idx="18713">2009</cx:pt>
          <cx:pt idx="18714">2009</cx:pt>
          <cx:pt idx="18715">2009</cx:pt>
          <cx:pt idx="18716">2009</cx:pt>
          <cx:pt idx="18717">2009</cx:pt>
          <cx:pt idx="18718">2009</cx:pt>
          <cx:pt idx="18719">2009</cx:pt>
          <cx:pt idx="18720">2009</cx:pt>
          <cx:pt idx="18721">2009</cx:pt>
          <cx:pt idx="18722">2009</cx:pt>
          <cx:pt idx="18723">2009</cx:pt>
          <cx:pt idx="18724">2009</cx:pt>
          <cx:pt idx="18725">2009</cx:pt>
          <cx:pt idx="18726">2009</cx:pt>
          <cx:pt idx="18727">2009</cx:pt>
          <cx:pt idx="18728">2009</cx:pt>
          <cx:pt idx="18729">2009</cx:pt>
          <cx:pt idx="18730">2009</cx:pt>
          <cx:pt idx="18731">2009</cx:pt>
          <cx:pt idx="18732">2009</cx:pt>
          <cx:pt idx="18733">2009</cx:pt>
          <cx:pt idx="18734">2009</cx:pt>
          <cx:pt idx="18735">2009</cx:pt>
          <cx:pt idx="18736">2009</cx:pt>
          <cx:pt idx="18737">2009</cx:pt>
          <cx:pt idx="18738">2009</cx:pt>
          <cx:pt idx="18739">2009</cx:pt>
          <cx:pt idx="18740">2009</cx:pt>
          <cx:pt idx="18741">2009</cx:pt>
          <cx:pt idx="18742">2009</cx:pt>
          <cx:pt idx="18743">2009</cx:pt>
          <cx:pt idx="18744">2009</cx:pt>
          <cx:pt idx="18745">2009</cx:pt>
          <cx:pt idx="18746">2009</cx:pt>
          <cx:pt idx="18747">2009</cx:pt>
          <cx:pt idx="18748">2009</cx:pt>
          <cx:pt idx="18749">2009</cx:pt>
          <cx:pt idx="18750">2009</cx:pt>
          <cx:pt idx="18751">2009</cx:pt>
          <cx:pt idx="18752">2009</cx:pt>
          <cx:pt idx="18753">2009</cx:pt>
          <cx:pt idx="18754">2009</cx:pt>
          <cx:pt idx="18755">2009</cx:pt>
          <cx:pt idx="18756">2009</cx:pt>
          <cx:pt idx="18757">2009</cx:pt>
          <cx:pt idx="18758">2009</cx:pt>
          <cx:pt idx="18759">2009</cx:pt>
          <cx:pt idx="18760">2009</cx:pt>
          <cx:pt idx="18761">2009</cx:pt>
          <cx:pt idx="18762">2009</cx:pt>
          <cx:pt idx="18763">2009</cx:pt>
          <cx:pt idx="18764">2009</cx:pt>
          <cx:pt idx="18765">2009</cx:pt>
          <cx:pt idx="18766">2009</cx:pt>
          <cx:pt idx="18767">2009</cx:pt>
          <cx:pt idx="18768">2009</cx:pt>
          <cx:pt idx="18769">2009</cx:pt>
          <cx:pt idx="18770">2009</cx:pt>
          <cx:pt idx="18771">2009</cx:pt>
          <cx:pt idx="18772">2009</cx:pt>
          <cx:pt idx="18773">2009</cx:pt>
          <cx:pt idx="18774">2009</cx:pt>
          <cx:pt idx="18775">2009</cx:pt>
          <cx:pt idx="18776">2009</cx:pt>
          <cx:pt idx="18777">2009</cx:pt>
          <cx:pt idx="18778">2009</cx:pt>
          <cx:pt idx="18779">2009</cx:pt>
          <cx:pt idx="18780">2009</cx:pt>
          <cx:pt idx="18781">2009</cx:pt>
          <cx:pt idx="18782">2009</cx:pt>
          <cx:pt idx="18783">2009</cx:pt>
          <cx:pt idx="18784">2009</cx:pt>
          <cx:pt idx="18785">2009</cx:pt>
          <cx:pt idx="18786">2009</cx:pt>
          <cx:pt idx="18787">2009</cx:pt>
          <cx:pt idx="18788">2009</cx:pt>
          <cx:pt idx="18789">2009</cx:pt>
          <cx:pt idx="18790">2009</cx:pt>
          <cx:pt idx="18791">2009</cx:pt>
          <cx:pt idx="18792">2009</cx:pt>
          <cx:pt idx="18793">2009</cx:pt>
          <cx:pt idx="18794">2009</cx:pt>
          <cx:pt idx="18795">2009</cx:pt>
          <cx:pt idx="18796">2009</cx:pt>
          <cx:pt idx="18797">2009</cx:pt>
          <cx:pt idx="18798">2009</cx:pt>
          <cx:pt idx="18799">2009</cx:pt>
          <cx:pt idx="18800">2009</cx:pt>
          <cx:pt idx="18801">2009</cx:pt>
          <cx:pt idx="18802">2009</cx:pt>
          <cx:pt idx="18803">2009</cx:pt>
          <cx:pt idx="18804">2009</cx:pt>
          <cx:pt idx="18805">2009</cx:pt>
          <cx:pt idx="18806">2009</cx:pt>
          <cx:pt idx="18807">2009</cx:pt>
          <cx:pt idx="18808">2009</cx:pt>
          <cx:pt idx="18809">2009</cx:pt>
          <cx:pt idx="18810">2009</cx:pt>
          <cx:pt idx="18811">2009</cx:pt>
          <cx:pt idx="18812">2009</cx:pt>
          <cx:pt idx="18813">2009</cx:pt>
          <cx:pt idx="18814">2009</cx:pt>
          <cx:pt idx="18815">2009</cx:pt>
          <cx:pt idx="18816">2009</cx:pt>
          <cx:pt idx="18817">2009</cx:pt>
          <cx:pt idx="18818">2009</cx:pt>
          <cx:pt idx="18819">2009</cx:pt>
          <cx:pt idx="18820">2009</cx:pt>
          <cx:pt idx="18821">2009</cx:pt>
          <cx:pt idx="18822">2009</cx:pt>
          <cx:pt idx="18823">2009</cx:pt>
          <cx:pt idx="18824">2009</cx:pt>
          <cx:pt idx="18825">2009</cx:pt>
          <cx:pt idx="18826">2009</cx:pt>
          <cx:pt idx="18827">2009</cx:pt>
          <cx:pt idx="18828">2009</cx:pt>
          <cx:pt idx="18829">2009</cx:pt>
          <cx:pt idx="18830">2009</cx:pt>
          <cx:pt idx="18831">2009</cx:pt>
          <cx:pt idx="18832">2009</cx:pt>
          <cx:pt idx="18833">2009</cx:pt>
          <cx:pt idx="18834">2009</cx:pt>
          <cx:pt idx="18835">2009</cx:pt>
          <cx:pt idx="18836">2009</cx:pt>
          <cx:pt idx="18837">2009</cx:pt>
          <cx:pt idx="18838">2009</cx:pt>
          <cx:pt idx="18839">2009</cx:pt>
          <cx:pt idx="18840">2009</cx:pt>
          <cx:pt idx="18841">2009</cx:pt>
          <cx:pt idx="18842">2009</cx:pt>
          <cx:pt idx="18843">2009</cx:pt>
          <cx:pt idx="18844">2009</cx:pt>
          <cx:pt idx="18845">2009</cx:pt>
          <cx:pt idx="18846">2009</cx:pt>
          <cx:pt idx="18847">2009</cx:pt>
          <cx:pt idx="18848">2009</cx:pt>
          <cx:pt idx="18849">2009</cx:pt>
          <cx:pt idx="18850">2009</cx:pt>
          <cx:pt idx="18851">2009</cx:pt>
          <cx:pt idx="18852">2009</cx:pt>
          <cx:pt idx="18853">2009</cx:pt>
          <cx:pt idx="18854">2009</cx:pt>
          <cx:pt idx="18855">2009</cx:pt>
          <cx:pt idx="18856">2009</cx:pt>
          <cx:pt idx="18857">2009</cx:pt>
          <cx:pt idx="18858">2009</cx:pt>
          <cx:pt idx="18859">2009</cx:pt>
          <cx:pt idx="18860">2009</cx:pt>
          <cx:pt idx="18861">2009</cx:pt>
          <cx:pt idx="18862">2009</cx:pt>
          <cx:pt idx="18863">2009</cx:pt>
          <cx:pt idx="18864">2009</cx:pt>
          <cx:pt idx="18865">2009</cx:pt>
          <cx:pt idx="18866">2009</cx:pt>
          <cx:pt idx="18867">2009</cx:pt>
          <cx:pt idx="18868">2009</cx:pt>
          <cx:pt idx="18869">2009</cx:pt>
          <cx:pt idx="18870">2009</cx:pt>
          <cx:pt idx="18871">2009</cx:pt>
          <cx:pt idx="18872">2009</cx:pt>
          <cx:pt idx="18873">2009</cx:pt>
          <cx:pt idx="18874">2009</cx:pt>
          <cx:pt idx="18875">2009</cx:pt>
          <cx:pt idx="18876">2009</cx:pt>
          <cx:pt idx="18877">2009</cx:pt>
          <cx:pt idx="18878">2009</cx:pt>
          <cx:pt idx="18879">2009</cx:pt>
          <cx:pt idx="18880">2009</cx:pt>
          <cx:pt idx="18881">2009</cx:pt>
          <cx:pt idx="18882">2009</cx:pt>
          <cx:pt idx="18883">2009</cx:pt>
          <cx:pt idx="18884">2009</cx:pt>
          <cx:pt idx="18885">2009</cx:pt>
          <cx:pt idx="18886">2009</cx:pt>
          <cx:pt idx="18887">2009</cx:pt>
          <cx:pt idx="18888">2009</cx:pt>
          <cx:pt idx="18889">2009</cx:pt>
          <cx:pt idx="18890">2009</cx:pt>
          <cx:pt idx="18891">2009</cx:pt>
          <cx:pt idx="18892">2009</cx:pt>
          <cx:pt idx="18893">2009</cx:pt>
          <cx:pt idx="18894">2009</cx:pt>
          <cx:pt idx="18895">2009</cx:pt>
          <cx:pt idx="18896">2009</cx:pt>
          <cx:pt idx="18897">2009</cx:pt>
          <cx:pt idx="18898">2009</cx:pt>
          <cx:pt idx="18899">2009</cx:pt>
          <cx:pt idx="18900">2009</cx:pt>
          <cx:pt idx="18901">2009</cx:pt>
          <cx:pt idx="18902">2009</cx:pt>
          <cx:pt idx="18903">2009</cx:pt>
          <cx:pt idx="18904">2009</cx:pt>
          <cx:pt idx="18905">2009</cx:pt>
          <cx:pt idx="18906">2009</cx:pt>
          <cx:pt idx="18907">2009</cx:pt>
          <cx:pt idx="18908">2009</cx:pt>
          <cx:pt idx="18909">2009</cx:pt>
          <cx:pt idx="18910">2009</cx:pt>
          <cx:pt idx="18911">2009</cx:pt>
          <cx:pt idx="18912">2009</cx:pt>
          <cx:pt idx="18913">2009</cx:pt>
          <cx:pt idx="18914">2009</cx:pt>
          <cx:pt idx="18915">2009</cx:pt>
          <cx:pt idx="18916">2009</cx:pt>
          <cx:pt idx="18917">2009</cx:pt>
          <cx:pt idx="18918">2009</cx:pt>
          <cx:pt idx="18919">2009</cx:pt>
          <cx:pt idx="18920">2009</cx:pt>
          <cx:pt idx="18921">2009</cx:pt>
          <cx:pt idx="18922">2009</cx:pt>
          <cx:pt idx="18923">2009</cx:pt>
          <cx:pt idx="18924">2009</cx:pt>
          <cx:pt idx="18925">2009</cx:pt>
          <cx:pt idx="18926">2009</cx:pt>
          <cx:pt idx="18927">2009</cx:pt>
          <cx:pt idx="18928">2009</cx:pt>
          <cx:pt idx="18929">2009</cx:pt>
          <cx:pt idx="18930">2009</cx:pt>
          <cx:pt idx="18931">2009</cx:pt>
          <cx:pt idx="18932">2009</cx:pt>
          <cx:pt idx="18933">2009</cx:pt>
          <cx:pt idx="18934">2009</cx:pt>
          <cx:pt idx="18935">2009</cx:pt>
          <cx:pt idx="18936">2009</cx:pt>
          <cx:pt idx="18937">2009</cx:pt>
          <cx:pt idx="18938">2009</cx:pt>
          <cx:pt idx="18939">2009</cx:pt>
          <cx:pt idx="18940">2009</cx:pt>
          <cx:pt idx="18941">2009</cx:pt>
          <cx:pt idx="18942">2009</cx:pt>
          <cx:pt idx="18943">2009</cx:pt>
          <cx:pt idx="18944">2009</cx:pt>
          <cx:pt idx="18945">2009</cx:pt>
          <cx:pt idx="18946">2009</cx:pt>
          <cx:pt idx="18947">2009</cx:pt>
          <cx:pt idx="18948">2009</cx:pt>
          <cx:pt idx="18949">2009</cx:pt>
          <cx:pt idx="18950">2009</cx:pt>
          <cx:pt idx="18951">2009</cx:pt>
          <cx:pt idx="18952">2009</cx:pt>
          <cx:pt idx="18953">2009</cx:pt>
          <cx:pt idx="18954">2009</cx:pt>
          <cx:pt idx="18955">2009</cx:pt>
          <cx:pt idx="18956">2009</cx:pt>
          <cx:pt idx="18957">2009</cx:pt>
          <cx:pt idx="18958">2009</cx:pt>
          <cx:pt idx="18959">2009</cx:pt>
          <cx:pt idx="18960">2009</cx:pt>
          <cx:pt idx="18961">2009</cx:pt>
          <cx:pt idx="18962">2009</cx:pt>
          <cx:pt idx="18963">2009</cx:pt>
          <cx:pt idx="18964">2009</cx:pt>
          <cx:pt idx="18965">2009</cx:pt>
          <cx:pt idx="18966">2009</cx:pt>
          <cx:pt idx="18967">2009</cx:pt>
          <cx:pt idx="18968">2009</cx:pt>
          <cx:pt idx="18969">2009</cx:pt>
          <cx:pt idx="18970">2009</cx:pt>
          <cx:pt idx="18971">2009</cx:pt>
          <cx:pt idx="18972">2009</cx:pt>
          <cx:pt idx="18973">2009</cx:pt>
          <cx:pt idx="18974">2009</cx:pt>
          <cx:pt idx="18975">2009</cx:pt>
          <cx:pt idx="18976">2009</cx:pt>
          <cx:pt idx="18977">2009</cx:pt>
          <cx:pt idx="18978">2009</cx:pt>
          <cx:pt idx="18979">2009</cx:pt>
          <cx:pt idx="18980">2009</cx:pt>
          <cx:pt idx="18981">2009</cx:pt>
          <cx:pt idx="18982">2009</cx:pt>
          <cx:pt idx="18983">2009</cx:pt>
          <cx:pt idx="18984">2009</cx:pt>
          <cx:pt idx="18985">2009</cx:pt>
          <cx:pt idx="18986">2009</cx:pt>
          <cx:pt idx="18987">2009</cx:pt>
          <cx:pt idx="18988">2009</cx:pt>
          <cx:pt idx="18989">2009</cx:pt>
          <cx:pt idx="18990">2009</cx:pt>
          <cx:pt idx="18991">2009</cx:pt>
          <cx:pt idx="18992">2009</cx:pt>
          <cx:pt idx="18993">2009</cx:pt>
          <cx:pt idx="18994">2009</cx:pt>
          <cx:pt idx="18995">2009</cx:pt>
          <cx:pt idx="18996">2009</cx:pt>
          <cx:pt idx="18997">2009</cx:pt>
          <cx:pt idx="18998">2009</cx:pt>
          <cx:pt idx="18999">2009</cx:pt>
          <cx:pt idx="19000">2009</cx:pt>
          <cx:pt idx="19001">2009</cx:pt>
          <cx:pt idx="19002">2009</cx:pt>
          <cx:pt idx="19003">2009</cx:pt>
          <cx:pt idx="19004">2009</cx:pt>
          <cx:pt idx="19005">2009</cx:pt>
          <cx:pt idx="19006">2009</cx:pt>
          <cx:pt idx="19007">2009</cx:pt>
          <cx:pt idx="19008">2009</cx:pt>
          <cx:pt idx="19009">2009</cx:pt>
          <cx:pt idx="19010">2009</cx:pt>
          <cx:pt idx="19011">2009</cx:pt>
          <cx:pt idx="19012">2009</cx:pt>
          <cx:pt idx="19013">2009</cx:pt>
          <cx:pt idx="19014">2009</cx:pt>
          <cx:pt idx="19015">2009</cx:pt>
          <cx:pt idx="19016">2009</cx:pt>
          <cx:pt idx="19017">2009</cx:pt>
          <cx:pt idx="19018">2009</cx:pt>
          <cx:pt idx="19019">2009</cx:pt>
          <cx:pt idx="19020">2009</cx:pt>
          <cx:pt idx="19021">2009</cx:pt>
          <cx:pt idx="19022">2009</cx:pt>
          <cx:pt idx="19023">2009</cx:pt>
          <cx:pt idx="19024">2009</cx:pt>
          <cx:pt idx="19025">2009</cx:pt>
          <cx:pt idx="19026">2009</cx:pt>
          <cx:pt idx="19027">2009</cx:pt>
          <cx:pt idx="19028">2009</cx:pt>
          <cx:pt idx="19029">2009</cx:pt>
          <cx:pt idx="19030">2009</cx:pt>
          <cx:pt idx="19031">2009</cx:pt>
          <cx:pt idx="19032">2009</cx:pt>
          <cx:pt idx="19033">2009</cx:pt>
          <cx:pt idx="19034">2009</cx:pt>
          <cx:pt idx="19035">2009</cx:pt>
          <cx:pt idx="19036">2009</cx:pt>
          <cx:pt idx="19037">2009</cx:pt>
          <cx:pt idx="19038">2009</cx:pt>
          <cx:pt idx="19039">2009</cx:pt>
          <cx:pt idx="19040">2009</cx:pt>
          <cx:pt idx="19041">2009</cx:pt>
          <cx:pt idx="19042">2009</cx:pt>
          <cx:pt idx="19043">2009</cx:pt>
          <cx:pt idx="19044">2009</cx:pt>
          <cx:pt idx="19045">2009</cx:pt>
          <cx:pt idx="19046">2009</cx:pt>
          <cx:pt idx="19047">2009</cx:pt>
          <cx:pt idx="19048">2009</cx:pt>
          <cx:pt idx="19049">2009</cx:pt>
          <cx:pt idx="19050">2009</cx:pt>
          <cx:pt idx="19051">2009</cx:pt>
          <cx:pt idx="19052">2009</cx:pt>
          <cx:pt idx="19053">2009</cx:pt>
          <cx:pt idx="19054">2009</cx:pt>
          <cx:pt idx="19055">2009</cx:pt>
          <cx:pt idx="19056">2009</cx:pt>
          <cx:pt idx="19057">2009</cx:pt>
          <cx:pt idx="19058">2009</cx:pt>
          <cx:pt idx="19059">2009</cx:pt>
          <cx:pt idx="19060">2009</cx:pt>
          <cx:pt idx="19061">2009</cx:pt>
          <cx:pt idx="19062">2009</cx:pt>
          <cx:pt idx="19063">2009</cx:pt>
          <cx:pt idx="19064">2009</cx:pt>
          <cx:pt idx="19065">2009</cx:pt>
          <cx:pt idx="19066">2009</cx:pt>
          <cx:pt idx="19067">2009</cx:pt>
          <cx:pt idx="19068">2009</cx:pt>
          <cx:pt idx="19069">2009</cx:pt>
          <cx:pt idx="19070">2009</cx:pt>
          <cx:pt idx="19071">2009</cx:pt>
          <cx:pt idx="19072">2009</cx:pt>
          <cx:pt idx="19073">2009</cx:pt>
          <cx:pt idx="19074">2009</cx:pt>
          <cx:pt idx="19075">2009</cx:pt>
          <cx:pt idx="19076">2009</cx:pt>
          <cx:pt idx="19077">2009</cx:pt>
          <cx:pt idx="19078">2009</cx:pt>
          <cx:pt idx="19079">2009</cx:pt>
          <cx:pt idx="19080">2009</cx:pt>
          <cx:pt idx="19081">2009</cx:pt>
          <cx:pt idx="19082">2009</cx:pt>
          <cx:pt idx="19083">2009</cx:pt>
          <cx:pt idx="19084">2009</cx:pt>
          <cx:pt idx="19085">2009</cx:pt>
          <cx:pt idx="19086">2009</cx:pt>
          <cx:pt idx="19087">2009</cx:pt>
          <cx:pt idx="19088">2009</cx:pt>
          <cx:pt idx="19089">2009</cx:pt>
          <cx:pt idx="19090">2009</cx:pt>
          <cx:pt idx="19091">2009</cx:pt>
          <cx:pt idx="19092">2009</cx:pt>
          <cx:pt idx="19093">2009</cx:pt>
          <cx:pt idx="19094">2009</cx:pt>
          <cx:pt idx="19095">2009</cx:pt>
          <cx:pt idx="19096">2009</cx:pt>
          <cx:pt idx="19097">2009</cx:pt>
          <cx:pt idx="19098">2009</cx:pt>
          <cx:pt idx="19099">2009</cx:pt>
          <cx:pt idx="19100">2009</cx:pt>
          <cx:pt idx="19101">2009</cx:pt>
          <cx:pt idx="19102">2009</cx:pt>
          <cx:pt idx="19103">2009</cx:pt>
          <cx:pt idx="19104">2009</cx:pt>
          <cx:pt idx="19105">2009</cx:pt>
          <cx:pt idx="19106">2009</cx:pt>
          <cx:pt idx="19107">2009</cx:pt>
          <cx:pt idx="19108">2009</cx:pt>
          <cx:pt idx="19109">2009</cx:pt>
          <cx:pt idx="19110">2009</cx:pt>
          <cx:pt idx="19111">2009</cx:pt>
          <cx:pt idx="19112">2009</cx:pt>
          <cx:pt idx="19113">2009</cx:pt>
          <cx:pt idx="19114">2009</cx:pt>
          <cx:pt idx="19115">2009</cx:pt>
          <cx:pt idx="19116">2009</cx:pt>
          <cx:pt idx="19117">2009</cx:pt>
          <cx:pt idx="19118">2009</cx:pt>
          <cx:pt idx="19119">2009</cx:pt>
          <cx:pt idx="19120">2009</cx:pt>
          <cx:pt idx="19121">2009</cx:pt>
          <cx:pt idx="19122">2009</cx:pt>
          <cx:pt idx="19123">2009</cx:pt>
          <cx:pt idx="19124">2009</cx:pt>
          <cx:pt idx="19125">2009</cx:pt>
          <cx:pt idx="19126">2009</cx:pt>
          <cx:pt idx="19127">2009</cx:pt>
          <cx:pt idx="19128">2009</cx:pt>
          <cx:pt idx="19129">2009</cx:pt>
          <cx:pt idx="19130">2009</cx:pt>
          <cx:pt idx="19131">2009</cx:pt>
          <cx:pt idx="19132">2009</cx:pt>
          <cx:pt idx="19133">2009</cx:pt>
          <cx:pt idx="19134">2009</cx:pt>
          <cx:pt idx="19135">2009</cx:pt>
          <cx:pt idx="19136">2009</cx:pt>
          <cx:pt idx="19137">2009</cx:pt>
          <cx:pt idx="19138">2009</cx:pt>
          <cx:pt idx="19139">2009</cx:pt>
          <cx:pt idx="19140">2009</cx:pt>
          <cx:pt idx="19141">2009</cx:pt>
          <cx:pt idx="19142">2009</cx:pt>
          <cx:pt idx="19143">2009</cx:pt>
          <cx:pt idx="19144">2009</cx:pt>
          <cx:pt idx="19145">2009</cx:pt>
          <cx:pt idx="19146">2009</cx:pt>
          <cx:pt idx="19147">2009</cx:pt>
          <cx:pt idx="19148">2009</cx:pt>
          <cx:pt idx="19149">2009</cx:pt>
          <cx:pt idx="19150">2009</cx:pt>
          <cx:pt idx="19151">2009</cx:pt>
          <cx:pt idx="19152">2009</cx:pt>
          <cx:pt idx="19153">2009</cx:pt>
          <cx:pt idx="19154">2009</cx:pt>
          <cx:pt idx="19155">2009</cx:pt>
          <cx:pt idx="19156">2009</cx:pt>
          <cx:pt idx="19157">2009</cx:pt>
          <cx:pt idx="19158">2009</cx:pt>
          <cx:pt idx="19159">2009</cx:pt>
          <cx:pt idx="19160">2009</cx:pt>
          <cx:pt idx="19161">2009</cx:pt>
          <cx:pt idx="19162">2009</cx:pt>
          <cx:pt idx="19163">2009</cx:pt>
          <cx:pt idx="19164">2009</cx:pt>
          <cx:pt idx="19165">2009</cx:pt>
          <cx:pt idx="19166">2009</cx:pt>
          <cx:pt idx="19167">2009</cx:pt>
          <cx:pt idx="19168">2009</cx:pt>
          <cx:pt idx="19169">2009</cx:pt>
          <cx:pt idx="19170">2009</cx:pt>
          <cx:pt idx="19171">2009</cx:pt>
          <cx:pt idx="19172">2009</cx:pt>
          <cx:pt idx="19173">2009</cx:pt>
          <cx:pt idx="19174">2009</cx:pt>
          <cx:pt idx="19175">2009</cx:pt>
          <cx:pt idx="19176">2009</cx:pt>
          <cx:pt idx="19177">2009</cx:pt>
          <cx:pt idx="19178">2009</cx:pt>
          <cx:pt idx="19179">2009</cx:pt>
          <cx:pt idx="19180">2009</cx:pt>
          <cx:pt idx="19181">2009</cx:pt>
          <cx:pt idx="19182">2009</cx:pt>
          <cx:pt idx="19183">2009</cx:pt>
          <cx:pt idx="19184">2009</cx:pt>
          <cx:pt idx="19185">2009</cx:pt>
          <cx:pt idx="19186">2009</cx:pt>
          <cx:pt idx="19187">2009</cx:pt>
          <cx:pt idx="19188">2009</cx:pt>
          <cx:pt idx="19189">2009</cx:pt>
          <cx:pt idx="19190">2009</cx:pt>
          <cx:pt idx="19191">2009</cx:pt>
          <cx:pt idx="19192">2009</cx:pt>
          <cx:pt idx="19193">2009</cx:pt>
          <cx:pt idx="19194">2009</cx:pt>
          <cx:pt idx="19195">2009</cx:pt>
          <cx:pt idx="19196">2009</cx:pt>
          <cx:pt idx="19197">2009</cx:pt>
          <cx:pt idx="19198">2009</cx:pt>
          <cx:pt idx="19199">2009</cx:pt>
          <cx:pt idx="19200">2009</cx:pt>
          <cx:pt idx="19201">2009</cx:pt>
          <cx:pt idx="19202">2009</cx:pt>
          <cx:pt idx="19203">2009</cx:pt>
          <cx:pt idx="19204">2009</cx:pt>
          <cx:pt idx="19205">2009</cx:pt>
          <cx:pt idx="19206">2009</cx:pt>
          <cx:pt idx="19207">2009</cx:pt>
          <cx:pt idx="19208">2009</cx:pt>
          <cx:pt idx="19209">2009</cx:pt>
          <cx:pt idx="19210">2009</cx:pt>
          <cx:pt idx="19211">2009</cx:pt>
          <cx:pt idx="19212">2009</cx:pt>
          <cx:pt idx="19213">2009</cx:pt>
          <cx:pt idx="19214">2009</cx:pt>
          <cx:pt idx="19215">2009</cx:pt>
          <cx:pt idx="19216">2009</cx:pt>
          <cx:pt idx="19217">2009</cx:pt>
          <cx:pt idx="19218">2009</cx:pt>
          <cx:pt idx="19219">2009</cx:pt>
          <cx:pt idx="19220">2009</cx:pt>
          <cx:pt idx="19221">2009</cx:pt>
          <cx:pt idx="19222">2009</cx:pt>
          <cx:pt idx="19223">2009</cx:pt>
          <cx:pt idx="19224">2009</cx:pt>
          <cx:pt idx="19225">2009</cx:pt>
          <cx:pt idx="19226">2009</cx:pt>
          <cx:pt idx="19227">2009</cx:pt>
          <cx:pt idx="19228">2009</cx:pt>
          <cx:pt idx="19229">2009</cx:pt>
          <cx:pt idx="19230">2009</cx:pt>
          <cx:pt idx="19231">2009</cx:pt>
          <cx:pt idx="19232">2009</cx:pt>
          <cx:pt idx="19233">2009</cx:pt>
          <cx:pt idx="19234">2009</cx:pt>
          <cx:pt idx="19235">2009</cx:pt>
          <cx:pt idx="19236">2009</cx:pt>
          <cx:pt idx="19237">2009</cx:pt>
          <cx:pt idx="19238">2009</cx:pt>
          <cx:pt idx="19239">2009</cx:pt>
          <cx:pt idx="19240">2009</cx:pt>
          <cx:pt idx="19241">2009</cx:pt>
          <cx:pt idx="19242">2009</cx:pt>
          <cx:pt idx="19243">2009</cx:pt>
          <cx:pt idx="19244">2009</cx:pt>
          <cx:pt idx="19245">2009</cx:pt>
          <cx:pt idx="19246">2009</cx:pt>
          <cx:pt idx="19247">2009</cx:pt>
          <cx:pt idx="19248">2009</cx:pt>
          <cx:pt idx="19249">2009</cx:pt>
          <cx:pt idx="19250">2009</cx:pt>
          <cx:pt idx="19251">2009</cx:pt>
          <cx:pt idx="19252">2009</cx:pt>
          <cx:pt idx="19253">2009</cx:pt>
          <cx:pt idx="19254">2009</cx:pt>
          <cx:pt idx="19255">2009</cx:pt>
          <cx:pt idx="19256">2009</cx:pt>
          <cx:pt idx="19257">2009</cx:pt>
          <cx:pt idx="19258">2009</cx:pt>
          <cx:pt idx="19259">2009</cx:pt>
          <cx:pt idx="19260">2009</cx:pt>
          <cx:pt idx="19261">2009</cx:pt>
          <cx:pt idx="19262">2009</cx:pt>
          <cx:pt idx="19263">2009</cx:pt>
          <cx:pt idx="19264">2009</cx:pt>
          <cx:pt idx="19265">2009</cx:pt>
          <cx:pt idx="19266">2009</cx:pt>
          <cx:pt idx="19267">2009</cx:pt>
          <cx:pt idx="19268">2009</cx:pt>
          <cx:pt idx="19269">2009</cx:pt>
          <cx:pt idx="19270">2009</cx:pt>
          <cx:pt idx="19271">2009</cx:pt>
          <cx:pt idx="19272">2009</cx:pt>
          <cx:pt idx="19273">2009</cx:pt>
          <cx:pt idx="19274">2009</cx:pt>
          <cx:pt idx="19275">2009</cx:pt>
          <cx:pt idx="19276">2009</cx:pt>
          <cx:pt idx="19277">2009</cx:pt>
          <cx:pt idx="19278">2009</cx:pt>
          <cx:pt idx="19279">2009</cx:pt>
          <cx:pt idx="19280">2009</cx:pt>
          <cx:pt idx="19281">2009</cx:pt>
          <cx:pt idx="19282">2009</cx:pt>
          <cx:pt idx="19283">2009</cx:pt>
          <cx:pt idx="19284">2009</cx:pt>
          <cx:pt idx="19285">2009</cx:pt>
          <cx:pt idx="19286">2009</cx:pt>
          <cx:pt idx="19287">2009</cx:pt>
          <cx:pt idx="19288">2009</cx:pt>
          <cx:pt idx="19289">2009</cx:pt>
          <cx:pt idx="19290">2009</cx:pt>
          <cx:pt idx="19291">2009</cx:pt>
          <cx:pt idx="19292">2009</cx:pt>
          <cx:pt idx="19293">2009</cx:pt>
          <cx:pt idx="19294">2009</cx:pt>
          <cx:pt idx="19295">2009</cx:pt>
          <cx:pt idx="19296">2009</cx:pt>
          <cx:pt idx="19297">2009</cx:pt>
          <cx:pt idx="19298">2009</cx:pt>
          <cx:pt idx="19299">2009</cx:pt>
          <cx:pt idx="19300">2009</cx:pt>
          <cx:pt idx="19301">2009</cx:pt>
          <cx:pt idx="19302">2009</cx:pt>
          <cx:pt idx="19303">2009</cx:pt>
          <cx:pt idx="19304">2009</cx:pt>
          <cx:pt idx="19305">2009</cx:pt>
          <cx:pt idx="19306">2009</cx:pt>
          <cx:pt idx="19307">2009</cx:pt>
          <cx:pt idx="19308">2009</cx:pt>
          <cx:pt idx="19309">2009</cx:pt>
          <cx:pt idx="19310">2009</cx:pt>
          <cx:pt idx="19311">2009</cx:pt>
          <cx:pt idx="19312">2009</cx:pt>
          <cx:pt idx="19313">2009</cx:pt>
          <cx:pt idx="19314">2009</cx:pt>
          <cx:pt idx="19315">2009</cx:pt>
          <cx:pt idx="19316">2009</cx:pt>
          <cx:pt idx="19317">2009</cx:pt>
          <cx:pt idx="19318">2009</cx:pt>
          <cx:pt idx="19319">2009</cx:pt>
          <cx:pt idx="19320">2009</cx:pt>
          <cx:pt idx="19321">2009</cx:pt>
          <cx:pt idx="19322">2009</cx:pt>
          <cx:pt idx="19323">2009</cx:pt>
          <cx:pt idx="19324">2009</cx:pt>
          <cx:pt idx="19325">2009</cx:pt>
          <cx:pt idx="19326">2009</cx:pt>
          <cx:pt idx="19327">2009</cx:pt>
          <cx:pt idx="19328">2009</cx:pt>
          <cx:pt idx="19329">2009</cx:pt>
          <cx:pt idx="19330">2009</cx:pt>
          <cx:pt idx="19331">2009</cx:pt>
          <cx:pt idx="19332">2009</cx:pt>
          <cx:pt idx="19333">2009</cx:pt>
          <cx:pt idx="19334">2009</cx:pt>
          <cx:pt idx="19335">2009</cx:pt>
          <cx:pt idx="19336">2009</cx:pt>
          <cx:pt idx="19337">2009</cx:pt>
          <cx:pt idx="19338">2009</cx:pt>
          <cx:pt idx="19339">2009</cx:pt>
          <cx:pt idx="19340">2009</cx:pt>
          <cx:pt idx="19341">2009</cx:pt>
          <cx:pt idx="19342">2009</cx:pt>
          <cx:pt idx="19343">2009</cx:pt>
          <cx:pt idx="19344">2009</cx:pt>
          <cx:pt idx="19345">2009</cx:pt>
          <cx:pt idx="19346">2009</cx:pt>
          <cx:pt idx="19347">2009</cx:pt>
          <cx:pt idx="19348">2009</cx:pt>
          <cx:pt idx="19349">2009</cx:pt>
          <cx:pt idx="19350">2009</cx:pt>
          <cx:pt idx="19351">2009</cx:pt>
          <cx:pt idx="19352">2009</cx:pt>
          <cx:pt idx="19353">2009</cx:pt>
          <cx:pt idx="19354">2009</cx:pt>
          <cx:pt idx="19355">2009</cx:pt>
          <cx:pt idx="19356">2009</cx:pt>
          <cx:pt idx="19357">2009</cx:pt>
          <cx:pt idx="19358">2009</cx:pt>
          <cx:pt idx="19359">2009</cx:pt>
          <cx:pt idx="19360">2009</cx:pt>
          <cx:pt idx="19361">2009</cx:pt>
          <cx:pt idx="19362">2009</cx:pt>
          <cx:pt idx="19363">2009</cx:pt>
          <cx:pt idx="19364">2009</cx:pt>
          <cx:pt idx="19365">2009</cx:pt>
          <cx:pt idx="19366">2009</cx:pt>
          <cx:pt idx="19367">2009</cx:pt>
          <cx:pt idx="19368">2009</cx:pt>
          <cx:pt idx="19369">2009</cx:pt>
          <cx:pt idx="19370">2009</cx:pt>
          <cx:pt idx="19371">2009</cx:pt>
          <cx:pt idx="19372">2009</cx:pt>
          <cx:pt idx="19373">2009</cx:pt>
          <cx:pt idx="19374">2009</cx:pt>
          <cx:pt idx="19375">2009</cx:pt>
          <cx:pt idx="19376">2009</cx:pt>
          <cx:pt idx="19377">2009</cx:pt>
          <cx:pt idx="19378">2009</cx:pt>
          <cx:pt idx="19379">2009</cx:pt>
          <cx:pt idx="19380">2009</cx:pt>
          <cx:pt idx="19381">2009</cx:pt>
          <cx:pt idx="19382">2009</cx:pt>
          <cx:pt idx="19383">2009</cx:pt>
          <cx:pt idx="19384">2009</cx:pt>
          <cx:pt idx="19385">2009</cx:pt>
          <cx:pt idx="19386">2009</cx:pt>
          <cx:pt idx="19387">2009</cx:pt>
          <cx:pt idx="19388">2009</cx:pt>
          <cx:pt idx="19389">2009</cx:pt>
          <cx:pt idx="19390">2009</cx:pt>
          <cx:pt idx="19391">2009</cx:pt>
          <cx:pt idx="19392">2009</cx:pt>
          <cx:pt idx="19393">2009</cx:pt>
          <cx:pt idx="19394">2009</cx:pt>
          <cx:pt idx="19395">2009</cx:pt>
          <cx:pt idx="19396">2009</cx:pt>
          <cx:pt idx="19397">2009</cx:pt>
          <cx:pt idx="19398">2009</cx:pt>
          <cx:pt idx="19399">2009</cx:pt>
          <cx:pt idx="19400">2009</cx:pt>
          <cx:pt idx="19401">2009</cx:pt>
          <cx:pt idx="19402">2009</cx:pt>
          <cx:pt idx="19403">2009</cx:pt>
          <cx:pt idx="19404">2009</cx:pt>
          <cx:pt idx="19405">2009</cx:pt>
          <cx:pt idx="19406">2009</cx:pt>
          <cx:pt idx="19407">2009</cx:pt>
          <cx:pt idx="19408">2009</cx:pt>
          <cx:pt idx="19409">2009</cx:pt>
          <cx:pt idx="19410">2009</cx:pt>
          <cx:pt idx="19411">2009</cx:pt>
          <cx:pt idx="19412">2009</cx:pt>
          <cx:pt idx="19413">2009</cx:pt>
          <cx:pt idx="19414">2009</cx:pt>
          <cx:pt idx="19415">2009</cx:pt>
          <cx:pt idx="19416">2009</cx:pt>
          <cx:pt idx="19417">2009</cx:pt>
          <cx:pt idx="19418">2009</cx:pt>
          <cx:pt idx="19419">2009</cx:pt>
          <cx:pt idx="19420">2009</cx:pt>
          <cx:pt idx="19421">2009</cx:pt>
          <cx:pt idx="19422">2009</cx:pt>
          <cx:pt idx="19423">2009</cx:pt>
          <cx:pt idx="19424">2009</cx:pt>
          <cx:pt idx="19425">2009</cx:pt>
          <cx:pt idx="19426">2009</cx:pt>
          <cx:pt idx="19427">2009</cx:pt>
          <cx:pt idx="19428">2009</cx:pt>
          <cx:pt idx="19429">2009</cx:pt>
          <cx:pt idx="19430">2009</cx:pt>
          <cx:pt idx="19431">2009</cx:pt>
          <cx:pt idx="19432">2009</cx:pt>
          <cx:pt idx="19433">2009</cx:pt>
          <cx:pt idx="19434">2009</cx:pt>
          <cx:pt idx="19435">2009</cx:pt>
          <cx:pt idx="19436">2009</cx:pt>
          <cx:pt idx="19437">2009</cx:pt>
          <cx:pt idx="19438">2009</cx:pt>
          <cx:pt idx="19439">2009</cx:pt>
          <cx:pt idx="19440">2009</cx:pt>
          <cx:pt idx="19441">2009</cx:pt>
          <cx:pt idx="19442">2009</cx:pt>
          <cx:pt idx="19443">2009</cx:pt>
          <cx:pt idx="19444">2009</cx:pt>
          <cx:pt idx="19445">2009</cx:pt>
          <cx:pt idx="19446">2009</cx:pt>
          <cx:pt idx="19447">2009</cx:pt>
          <cx:pt idx="19448">2009</cx:pt>
          <cx:pt idx="19449">2009</cx:pt>
          <cx:pt idx="19450">2009</cx:pt>
          <cx:pt idx="19451">2009</cx:pt>
          <cx:pt idx="19452">2009</cx:pt>
          <cx:pt idx="19453">2009</cx:pt>
          <cx:pt idx="19454">2009</cx:pt>
          <cx:pt idx="19455">2009</cx:pt>
          <cx:pt idx="19456">2009</cx:pt>
          <cx:pt idx="19457">2009</cx:pt>
          <cx:pt idx="19458">2009</cx:pt>
          <cx:pt idx="19459">2009</cx:pt>
          <cx:pt idx="19460">2009</cx:pt>
          <cx:pt idx="19461">2009</cx:pt>
          <cx:pt idx="19462">2009</cx:pt>
          <cx:pt idx="19463">2009</cx:pt>
          <cx:pt idx="19464">2009</cx:pt>
          <cx:pt idx="19465">2009</cx:pt>
          <cx:pt idx="19466">2009</cx:pt>
          <cx:pt idx="19467">2009</cx:pt>
          <cx:pt idx="19468">2009</cx:pt>
          <cx:pt idx="19469">2009</cx:pt>
          <cx:pt idx="19470">2009</cx:pt>
          <cx:pt idx="19471">2009</cx:pt>
          <cx:pt idx="19472">2009</cx:pt>
          <cx:pt idx="19473">2009</cx:pt>
          <cx:pt idx="19474">2009</cx:pt>
          <cx:pt idx="19475">2009</cx:pt>
          <cx:pt idx="19476">2009</cx:pt>
          <cx:pt idx="19477">2009</cx:pt>
          <cx:pt idx="19478">2009</cx:pt>
          <cx:pt idx="19479">2009</cx:pt>
          <cx:pt idx="19480">2009</cx:pt>
          <cx:pt idx="19481">2009</cx:pt>
          <cx:pt idx="19482">2009</cx:pt>
          <cx:pt idx="19483">2009</cx:pt>
          <cx:pt idx="19484">2009</cx:pt>
          <cx:pt idx="19485">2009</cx:pt>
          <cx:pt idx="19486">2009</cx:pt>
          <cx:pt idx="19487">2009</cx:pt>
          <cx:pt idx="19488">2009</cx:pt>
          <cx:pt idx="19489">2009</cx:pt>
          <cx:pt idx="19490">2009</cx:pt>
          <cx:pt idx="19491">2009</cx:pt>
          <cx:pt idx="19492">2009</cx:pt>
          <cx:pt idx="19493">2009</cx:pt>
          <cx:pt idx="19494">2009</cx:pt>
          <cx:pt idx="19495">2009</cx:pt>
          <cx:pt idx="19496">2009</cx:pt>
          <cx:pt idx="19497">2009</cx:pt>
          <cx:pt idx="19498">2009</cx:pt>
          <cx:pt idx="19499">2009</cx:pt>
          <cx:pt idx="19500">2009</cx:pt>
          <cx:pt idx="19501">2009</cx:pt>
          <cx:pt idx="19502">2009</cx:pt>
          <cx:pt idx="19503">2009</cx:pt>
          <cx:pt idx="19504">2009</cx:pt>
          <cx:pt idx="19505">2009</cx:pt>
          <cx:pt idx="19506">2009</cx:pt>
          <cx:pt idx="19507">2009</cx:pt>
          <cx:pt idx="19508">2009</cx:pt>
          <cx:pt idx="19509">2009</cx:pt>
          <cx:pt idx="19510">2009</cx:pt>
          <cx:pt idx="19511">2009</cx:pt>
          <cx:pt idx="19512">2009</cx:pt>
          <cx:pt idx="19513">2009</cx:pt>
          <cx:pt idx="19514">2009</cx:pt>
          <cx:pt idx="19515">2009</cx:pt>
          <cx:pt idx="19516">2009</cx:pt>
          <cx:pt idx="19517">2009</cx:pt>
          <cx:pt idx="19518">2009</cx:pt>
          <cx:pt idx="19519">2009</cx:pt>
          <cx:pt idx="19520">2009</cx:pt>
          <cx:pt idx="19521">2009</cx:pt>
          <cx:pt idx="19522">2009</cx:pt>
          <cx:pt idx="19523">2009</cx:pt>
          <cx:pt idx="19524">2009</cx:pt>
          <cx:pt idx="19525">2009</cx:pt>
          <cx:pt idx="19526">2009</cx:pt>
          <cx:pt idx="19527">2009</cx:pt>
          <cx:pt idx="19528">2009</cx:pt>
          <cx:pt idx="19529">2009</cx:pt>
          <cx:pt idx="19530">2009</cx:pt>
          <cx:pt idx="19531">2009</cx:pt>
          <cx:pt idx="19532">2009</cx:pt>
          <cx:pt idx="19533">2009</cx:pt>
          <cx:pt idx="19534">2009</cx:pt>
          <cx:pt idx="19535">2009</cx:pt>
          <cx:pt idx="19536">2009</cx:pt>
          <cx:pt idx="19537">2009</cx:pt>
          <cx:pt idx="19538">2009</cx:pt>
          <cx:pt idx="19539">2009</cx:pt>
          <cx:pt idx="19540">2009</cx:pt>
          <cx:pt idx="19541">2009</cx:pt>
          <cx:pt idx="19542">2009</cx:pt>
          <cx:pt idx="19543">2009</cx:pt>
          <cx:pt idx="19544">2009</cx:pt>
          <cx:pt idx="19545">2009</cx:pt>
          <cx:pt idx="19546">2009</cx:pt>
          <cx:pt idx="19547">2009</cx:pt>
          <cx:pt idx="19548">2009</cx:pt>
          <cx:pt idx="19549">2009</cx:pt>
          <cx:pt idx="19550">2009</cx:pt>
          <cx:pt idx="19551">2009</cx:pt>
          <cx:pt idx="19552">2009</cx:pt>
          <cx:pt idx="19553">2009</cx:pt>
          <cx:pt idx="19554">2009</cx:pt>
          <cx:pt idx="19555">2009</cx:pt>
          <cx:pt idx="19556">2009</cx:pt>
          <cx:pt idx="19557">2009</cx:pt>
          <cx:pt idx="19558">2009</cx:pt>
          <cx:pt idx="19559">2009</cx:pt>
          <cx:pt idx="19560">2009</cx:pt>
          <cx:pt idx="19561">2009</cx:pt>
          <cx:pt idx="19562">2009</cx:pt>
          <cx:pt idx="19563">2009</cx:pt>
          <cx:pt idx="19564">2009</cx:pt>
          <cx:pt idx="19565">2009</cx:pt>
          <cx:pt idx="19566">2009</cx:pt>
          <cx:pt idx="19567">2009</cx:pt>
          <cx:pt idx="19568">2009</cx:pt>
          <cx:pt idx="19569">2009</cx:pt>
          <cx:pt idx="19570">2009</cx:pt>
          <cx:pt idx="19571">2009</cx:pt>
          <cx:pt idx="19572">2009</cx:pt>
          <cx:pt idx="19573">2009</cx:pt>
          <cx:pt idx="19574">2009</cx:pt>
          <cx:pt idx="19575">2009</cx:pt>
          <cx:pt idx="19576">2009</cx:pt>
          <cx:pt idx="19577">2009</cx:pt>
          <cx:pt idx="19578">2009</cx:pt>
          <cx:pt idx="19579">2009</cx:pt>
          <cx:pt idx="19580">2009</cx:pt>
          <cx:pt idx="19581">2009</cx:pt>
          <cx:pt idx="19582">2009</cx:pt>
          <cx:pt idx="19583">2009</cx:pt>
          <cx:pt idx="19584">2009</cx:pt>
          <cx:pt idx="19585">2009</cx:pt>
          <cx:pt idx="19586">2009</cx:pt>
          <cx:pt idx="19587">2009</cx:pt>
          <cx:pt idx="19588">2009</cx:pt>
          <cx:pt idx="19589">2009</cx:pt>
          <cx:pt idx="19590">2009</cx:pt>
          <cx:pt idx="19591">2009</cx:pt>
          <cx:pt idx="19592">2009</cx:pt>
          <cx:pt idx="19593">2009</cx:pt>
          <cx:pt idx="19594">2009</cx:pt>
          <cx:pt idx="19595">2009</cx:pt>
          <cx:pt idx="19596">2009</cx:pt>
          <cx:pt idx="19597">2009</cx:pt>
          <cx:pt idx="19598">2009</cx:pt>
          <cx:pt idx="19599">2009</cx:pt>
          <cx:pt idx="19600">2009</cx:pt>
          <cx:pt idx="19601">2009</cx:pt>
          <cx:pt idx="19602">2009</cx:pt>
          <cx:pt idx="19603">2009</cx:pt>
          <cx:pt idx="19604">2009</cx:pt>
          <cx:pt idx="19605">2009</cx:pt>
          <cx:pt idx="19606">2009</cx:pt>
          <cx:pt idx="19607">2009</cx:pt>
          <cx:pt idx="19608">2009</cx:pt>
          <cx:pt idx="19609">2009</cx:pt>
          <cx:pt idx="19610">2009</cx:pt>
          <cx:pt idx="19611">2009</cx:pt>
          <cx:pt idx="19612">2009</cx:pt>
          <cx:pt idx="19613">2009</cx:pt>
          <cx:pt idx="19614">2009</cx:pt>
          <cx:pt idx="19615">2009</cx:pt>
          <cx:pt idx="19616">2009</cx:pt>
          <cx:pt idx="19617">2009</cx:pt>
          <cx:pt idx="19618">2009</cx:pt>
          <cx:pt idx="19619">2009</cx:pt>
          <cx:pt idx="19620">2009</cx:pt>
          <cx:pt idx="19621">2009</cx:pt>
          <cx:pt idx="19622">2009</cx:pt>
          <cx:pt idx="19623">2009</cx:pt>
          <cx:pt idx="19624">2009</cx:pt>
          <cx:pt idx="19625">2009</cx:pt>
          <cx:pt idx="19626">2009</cx:pt>
          <cx:pt idx="19627">2009</cx:pt>
          <cx:pt idx="19628">2009</cx:pt>
          <cx:pt idx="19629">2009</cx:pt>
          <cx:pt idx="19630">2009</cx:pt>
          <cx:pt idx="19631">2009</cx:pt>
          <cx:pt idx="19632">2009</cx:pt>
          <cx:pt idx="19633">2009</cx:pt>
          <cx:pt idx="19634">2009</cx:pt>
          <cx:pt idx="19635">2009</cx:pt>
          <cx:pt idx="19636">2009</cx:pt>
          <cx:pt idx="19637">2009</cx:pt>
          <cx:pt idx="19638">2009</cx:pt>
          <cx:pt idx="19639">2009</cx:pt>
          <cx:pt idx="19640">2009</cx:pt>
          <cx:pt idx="19641">2009</cx:pt>
          <cx:pt idx="19642">2009</cx:pt>
          <cx:pt idx="19643">2009</cx:pt>
          <cx:pt idx="19644">2009</cx:pt>
          <cx:pt idx="19645">2009</cx:pt>
          <cx:pt idx="19646">2009</cx:pt>
          <cx:pt idx="19647">2009</cx:pt>
          <cx:pt idx="19648">2009</cx:pt>
          <cx:pt idx="19649">2009</cx:pt>
          <cx:pt idx="19650">2009</cx:pt>
          <cx:pt idx="19651">2009</cx:pt>
          <cx:pt idx="19652">2009</cx:pt>
          <cx:pt idx="19653">2009</cx:pt>
          <cx:pt idx="19654">2009</cx:pt>
          <cx:pt idx="19655">2009</cx:pt>
          <cx:pt idx="19656">2009</cx:pt>
          <cx:pt idx="19657">2009</cx:pt>
          <cx:pt idx="19658">2009</cx:pt>
          <cx:pt idx="19659">2009</cx:pt>
          <cx:pt idx="19660">2009</cx:pt>
          <cx:pt idx="19661">2009</cx:pt>
          <cx:pt idx="19662">2009</cx:pt>
          <cx:pt idx="19663">2009</cx:pt>
          <cx:pt idx="19664">2009</cx:pt>
          <cx:pt idx="19665">2009</cx:pt>
          <cx:pt idx="19666">2009</cx:pt>
          <cx:pt idx="19667">2009</cx:pt>
          <cx:pt idx="19668">2009</cx:pt>
          <cx:pt idx="19669">2009</cx:pt>
          <cx:pt idx="19670">2009</cx:pt>
          <cx:pt idx="19671">2009</cx:pt>
          <cx:pt idx="19672">2009</cx:pt>
          <cx:pt idx="19673">2009</cx:pt>
          <cx:pt idx="19674">2009</cx:pt>
          <cx:pt idx="19675">2009</cx:pt>
          <cx:pt idx="19676">2009</cx:pt>
          <cx:pt idx="19677">2009</cx:pt>
          <cx:pt idx="19678">2009</cx:pt>
          <cx:pt idx="19679">2009</cx:pt>
          <cx:pt idx="19680">2009</cx:pt>
          <cx:pt idx="19681">2009</cx:pt>
          <cx:pt idx="19682">2009</cx:pt>
          <cx:pt idx="19683">2009</cx:pt>
          <cx:pt idx="19684">2009</cx:pt>
          <cx:pt idx="19685">2009</cx:pt>
          <cx:pt idx="19686">2009</cx:pt>
          <cx:pt idx="19687">2009</cx:pt>
          <cx:pt idx="19688">2009</cx:pt>
          <cx:pt idx="19689">2009</cx:pt>
          <cx:pt idx="19690">2009</cx:pt>
          <cx:pt idx="19691">2009</cx:pt>
          <cx:pt idx="19692">2009</cx:pt>
          <cx:pt idx="19693">2009</cx:pt>
          <cx:pt idx="19694">2009</cx:pt>
          <cx:pt idx="19695">2009</cx:pt>
          <cx:pt idx="19696">2009</cx:pt>
          <cx:pt idx="19697">2009</cx:pt>
          <cx:pt idx="19698">2009</cx:pt>
          <cx:pt idx="19699">2009</cx:pt>
          <cx:pt idx="19700">2009</cx:pt>
          <cx:pt idx="19701">2009</cx:pt>
          <cx:pt idx="19702">2009</cx:pt>
          <cx:pt idx="19703">2009</cx:pt>
          <cx:pt idx="19704">2009</cx:pt>
          <cx:pt idx="19705">2009</cx:pt>
          <cx:pt idx="19706">2009</cx:pt>
          <cx:pt idx="19707">2009</cx:pt>
          <cx:pt idx="19708">2009</cx:pt>
          <cx:pt idx="19709">2009</cx:pt>
          <cx:pt idx="19710">2009</cx:pt>
          <cx:pt idx="19711">2009</cx:pt>
          <cx:pt idx="19712">2009</cx:pt>
          <cx:pt idx="19713">2009</cx:pt>
          <cx:pt idx="19714">2009</cx:pt>
          <cx:pt idx="19715">2009</cx:pt>
          <cx:pt idx="19716">2009</cx:pt>
          <cx:pt idx="19717">2009</cx:pt>
          <cx:pt idx="19718">2009</cx:pt>
          <cx:pt idx="19719">2009</cx:pt>
          <cx:pt idx="19720">2009</cx:pt>
          <cx:pt idx="19721">2009</cx:pt>
          <cx:pt idx="19722">2009</cx:pt>
          <cx:pt idx="19723">2009</cx:pt>
          <cx:pt idx="19724">2009</cx:pt>
          <cx:pt idx="19725">2009</cx:pt>
          <cx:pt idx="19726">2009</cx:pt>
          <cx:pt idx="19727">2009</cx:pt>
          <cx:pt idx="19728">2009</cx:pt>
          <cx:pt idx="19729">2009</cx:pt>
          <cx:pt idx="19730">2009</cx:pt>
          <cx:pt idx="19731">2009</cx:pt>
          <cx:pt idx="19732">2009</cx:pt>
          <cx:pt idx="19733">2009</cx:pt>
          <cx:pt idx="19734">2009</cx:pt>
          <cx:pt idx="19735">2009</cx:pt>
          <cx:pt idx="19736">2009</cx:pt>
          <cx:pt idx="19737">2009</cx:pt>
          <cx:pt idx="19738">2009</cx:pt>
          <cx:pt idx="19739">2009</cx:pt>
          <cx:pt idx="19740">2009</cx:pt>
          <cx:pt idx="19741">2009</cx:pt>
          <cx:pt idx="19742">2009</cx:pt>
          <cx:pt idx="19743">2009</cx:pt>
          <cx:pt idx="19744">2009</cx:pt>
          <cx:pt idx="19745">2009</cx:pt>
          <cx:pt idx="19746">2009</cx:pt>
          <cx:pt idx="19747">2009</cx:pt>
          <cx:pt idx="19748">2009</cx:pt>
          <cx:pt idx="19749">2009</cx:pt>
          <cx:pt idx="19750">2009</cx:pt>
          <cx:pt idx="19751">2009</cx:pt>
          <cx:pt idx="19752">2009</cx:pt>
          <cx:pt idx="19753">2009</cx:pt>
          <cx:pt idx="19754">2009</cx:pt>
          <cx:pt idx="19755">2009</cx:pt>
          <cx:pt idx="19756">2009</cx:pt>
          <cx:pt idx="19757">2009</cx:pt>
          <cx:pt idx="19758">2009</cx:pt>
          <cx:pt idx="19759">2009</cx:pt>
          <cx:pt idx="19760">2009</cx:pt>
          <cx:pt idx="19761">2009</cx:pt>
          <cx:pt idx="19762">2009</cx:pt>
          <cx:pt idx="19763">2009</cx:pt>
          <cx:pt idx="19764">2009</cx:pt>
          <cx:pt idx="19765">2009</cx:pt>
          <cx:pt idx="19766">2009</cx:pt>
          <cx:pt idx="19767">2009</cx:pt>
          <cx:pt idx="19768">2009</cx:pt>
          <cx:pt idx="19769">2009</cx:pt>
          <cx:pt idx="19770">2009</cx:pt>
          <cx:pt idx="19771">2009</cx:pt>
          <cx:pt idx="19772">2009</cx:pt>
          <cx:pt idx="19773">2009</cx:pt>
          <cx:pt idx="19774">2009</cx:pt>
          <cx:pt idx="19775">2009</cx:pt>
          <cx:pt idx="19776">2009</cx:pt>
          <cx:pt idx="19777">2009</cx:pt>
          <cx:pt idx="19778">2009</cx:pt>
          <cx:pt idx="19779">2009</cx:pt>
          <cx:pt idx="19780">2009</cx:pt>
          <cx:pt idx="19781">2009</cx:pt>
          <cx:pt idx="19782">2009</cx:pt>
          <cx:pt idx="19783">2009</cx:pt>
          <cx:pt idx="19784">2009</cx:pt>
          <cx:pt idx="19785">2009</cx:pt>
          <cx:pt idx="19786">2009</cx:pt>
          <cx:pt idx="19787">2009</cx:pt>
          <cx:pt idx="19788">2009</cx:pt>
          <cx:pt idx="19789">2009</cx:pt>
          <cx:pt idx="19790">2009</cx:pt>
          <cx:pt idx="19791">2009</cx:pt>
          <cx:pt idx="19792">2009</cx:pt>
          <cx:pt idx="19793">2009</cx:pt>
          <cx:pt idx="19794">2009</cx:pt>
          <cx:pt idx="19795">2009</cx:pt>
          <cx:pt idx="19796">2009</cx:pt>
          <cx:pt idx="19797">2009</cx:pt>
          <cx:pt idx="19798">2009</cx:pt>
          <cx:pt idx="19799">2009</cx:pt>
          <cx:pt idx="19800">2009</cx:pt>
          <cx:pt idx="19801">2009</cx:pt>
          <cx:pt idx="19802">2009</cx:pt>
          <cx:pt idx="19803">2009</cx:pt>
          <cx:pt idx="19804">2009</cx:pt>
          <cx:pt idx="19805">2009</cx:pt>
          <cx:pt idx="19806">2009</cx:pt>
          <cx:pt idx="19807">2009</cx:pt>
          <cx:pt idx="19808">2009</cx:pt>
          <cx:pt idx="19809">2009</cx:pt>
          <cx:pt idx="19810">2009</cx:pt>
          <cx:pt idx="19811">2009</cx:pt>
          <cx:pt idx="19812">2009</cx:pt>
          <cx:pt idx="19813">2009</cx:pt>
          <cx:pt idx="19814">2009</cx:pt>
          <cx:pt idx="19815">2009</cx:pt>
          <cx:pt idx="19816">2009</cx:pt>
          <cx:pt idx="19817">2009</cx:pt>
          <cx:pt idx="19818">2009</cx:pt>
          <cx:pt idx="19819">2009</cx:pt>
          <cx:pt idx="19820">2009</cx:pt>
          <cx:pt idx="19821">2009</cx:pt>
          <cx:pt idx="19822">2009</cx:pt>
          <cx:pt idx="19823">2009</cx:pt>
          <cx:pt idx="19824">2009</cx:pt>
          <cx:pt idx="19825">2009</cx:pt>
          <cx:pt idx="19826">2009</cx:pt>
          <cx:pt idx="19827">2009</cx:pt>
          <cx:pt idx="19828">2009</cx:pt>
          <cx:pt idx="19829">2009</cx:pt>
          <cx:pt idx="19830">2009</cx:pt>
          <cx:pt idx="19831">2009</cx:pt>
          <cx:pt idx="19832">2009</cx:pt>
          <cx:pt idx="19833">2009</cx:pt>
          <cx:pt idx="19834">2009</cx:pt>
          <cx:pt idx="19835">2009</cx:pt>
          <cx:pt idx="19836">2009</cx:pt>
          <cx:pt idx="19837">2009</cx:pt>
          <cx:pt idx="19838">2009</cx:pt>
          <cx:pt idx="19839">2009</cx:pt>
          <cx:pt idx="19840">2009</cx:pt>
          <cx:pt idx="19841">2009</cx:pt>
          <cx:pt idx="19842">2009</cx:pt>
          <cx:pt idx="19843">2009</cx:pt>
          <cx:pt idx="19844">2009</cx:pt>
          <cx:pt idx="19845">2009</cx:pt>
          <cx:pt idx="19846">2009</cx:pt>
          <cx:pt idx="19847">2009</cx:pt>
          <cx:pt idx="19848">2009</cx:pt>
          <cx:pt idx="19849">2009</cx:pt>
          <cx:pt idx="19850">2009</cx:pt>
          <cx:pt idx="19851">2009</cx:pt>
          <cx:pt idx="19852">2009</cx:pt>
          <cx:pt idx="19853">2009</cx:pt>
          <cx:pt idx="19854">2009</cx:pt>
          <cx:pt idx="19855">2009</cx:pt>
          <cx:pt idx="19856">2009</cx:pt>
          <cx:pt idx="19857">2009</cx:pt>
          <cx:pt idx="19858">2009</cx:pt>
          <cx:pt idx="19859">2009</cx:pt>
          <cx:pt idx="19860">2009</cx:pt>
          <cx:pt idx="19861">2009</cx:pt>
          <cx:pt idx="19862">2009</cx:pt>
          <cx:pt idx="19863">2009</cx:pt>
          <cx:pt idx="19864">2009</cx:pt>
          <cx:pt idx="19865">2009</cx:pt>
          <cx:pt idx="19866">2009</cx:pt>
          <cx:pt idx="19867">2009</cx:pt>
          <cx:pt idx="19868">2009</cx:pt>
          <cx:pt idx="19869">2009</cx:pt>
          <cx:pt idx="19870">2009</cx:pt>
          <cx:pt idx="19871">2009</cx:pt>
          <cx:pt idx="19872">2009</cx:pt>
          <cx:pt idx="19873">2009</cx:pt>
          <cx:pt idx="19874">2009</cx:pt>
          <cx:pt idx="19875">2009</cx:pt>
          <cx:pt idx="19876">2009</cx:pt>
          <cx:pt idx="19877">2009</cx:pt>
          <cx:pt idx="19878">2009</cx:pt>
          <cx:pt idx="19879">2009</cx:pt>
          <cx:pt idx="19880">2009</cx:pt>
          <cx:pt idx="19881">2009</cx:pt>
          <cx:pt idx="19882">2009</cx:pt>
          <cx:pt idx="19883">2009</cx:pt>
          <cx:pt idx="19884">2009</cx:pt>
          <cx:pt idx="19885">2009</cx:pt>
          <cx:pt idx="19886">2009</cx:pt>
          <cx:pt idx="19887">2009</cx:pt>
          <cx:pt idx="19888">2009</cx:pt>
          <cx:pt idx="19889">2009</cx:pt>
          <cx:pt idx="19890">2009</cx:pt>
          <cx:pt idx="19891">2009</cx:pt>
          <cx:pt idx="19892">2009</cx:pt>
          <cx:pt idx="19893">2009</cx:pt>
          <cx:pt idx="19894">2009</cx:pt>
          <cx:pt idx="19895">2009</cx:pt>
          <cx:pt idx="19896">2009</cx:pt>
          <cx:pt idx="19897">2009</cx:pt>
          <cx:pt idx="19898">2009</cx:pt>
          <cx:pt idx="19899">2009</cx:pt>
          <cx:pt idx="19900">2009</cx:pt>
          <cx:pt idx="19901">2009</cx:pt>
          <cx:pt idx="19902">2009</cx:pt>
          <cx:pt idx="19903">2009</cx:pt>
          <cx:pt idx="19904">2009</cx:pt>
          <cx:pt idx="19905">2009</cx:pt>
          <cx:pt idx="19906">2009</cx:pt>
          <cx:pt idx="19907">2009</cx:pt>
          <cx:pt idx="19908">2009</cx:pt>
          <cx:pt idx="19909">2009</cx:pt>
          <cx:pt idx="19910">2009</cx:pt>
          <cx:pt idx="19911">2009</cx:pt>
          <cx:pt idx="19912">2009</cx:pt>
          <cx:pt idx="19913">2009</cx:pt>
          <cx:pt idx="19914">2009</cx:pt>
          <cx:pt idx="19915">2009</cx:pt>
          <cx:pt idx="19916">2009</cx:pt>
          <cx:pt idx="19917">2009</cx:pt>
          <cx:pt idx="19918">2009</cx:pt>
          <cx:pt idx="19919">2009</cx:pt>
          <cx:pt idx="19920">2009</cx:pt>
          <cx:pt idx="19921">2009</cx:pt>
          <cx:pt idx="19922">2009</cx:pt>
          <cx:pt idx="19923">2009</cx:pt>
          <cx:pt idx="19924">2009</cx:pt>
          <cx:pt idx="19925">2009</cx:pt>
          <cx:pt idx="19926">2009</cx:pt>
          <cx:pt idx="19927">2009</cx:pt>
          <cx:pt idx="19928">2009</cx:pt>
          <cx:pt idx="19929">2009</cx:pt>
          <cx:pt idx="19930">2009</cx:pt>
          <cx:pt idx="19931">2009</cx:pt>
          <cx:pt idx="19932">2009</cx:pt>
          <cx:pt idx="19933">2009</cx:pt>
          <cx:pt idx="19934">2009</cx:pt>
          <cx:pt idx="19935">2009</cx:pt>
          <cx:pt idx="19936">2009</cx:pt>
          <cx:pt idx="19937">2009</cx:pt>
          <cx:pt idx="19938">2009</cx:pt>
          <cx:pt idx="19939">2009</cx:pt>
          <cx:pt idx="19940">2009</cx:pt>
          <cx:pt idx="19941">2009</cx:pt>
          <cx:pt idx="19942">2009</cx:pt>
          <cx:pt idx="19943">2009</cx:pt>
          <cx:pt idx="19944">2009</cx:pt>
          <cx:pt idx="19945">2009</cx:pt>
          <cx:pt idx="19946">2009</cx:pt>
          <cx:pt idx="19947">2009</cx:pt>
          <cx:pt idx="19948">2009</cx:pt>
          <cx:pt idx="19949">2009</cx:pt>
          <cx:pt idx="19950">2009</cx:pt>
          <cx:pt idx="19951">2009</cx:pt>
          <cx:pt idx="19952">2009</cx:pt>
          <cx:pt idx="19953">2009</cx:pt>
          <cx:pt idx="19954">2009</cx:pt>
          <cx:pt idx="19955">2009</cx:pt>
          <cx:pt idx="19956">2009</cx:pt>
          <cx:pt idx="19957">2009</cx:pt>
          <cx:pt idx="19958">2009</cx:pt>
          <cx:pt idx="19959">2009</cx:pt>
          <cx:pt idx="19960">2009</cx:pt>
          <cx:pt idx="19961">2009</cx:pt>
          <cx:pt idx="19962">2009</cx:pt>
          <cx:pt idx="19963">2009</cx:pt>
          <cx:pt idx="19964">2009</cx:pt>
          <cx:pt idx="19965">2009</cx:pt>
          <cx:pt idx="19966">2009</cx:pt>
          <cx:pt idx="19967">2009</cx:pt>
          <cx:pt idx="19968">2009</cx:pt>
          <cx:pt idx="19969">2009</cx:pt>
          <cx:pt idx="19970">2009</cx:pt>
          <cx:pt idx="19971">2009</cx:pt>
          <cx:pt idx="19972">2009</cx:pt>
          <cx:pt idx="19973">2009</cx:pt>
          <cx:pt idx="19974">2009</cx:pt>
          <cx:pt idx="19975">2009</cx:pt>
          <cx:pt idx="19976">2009</cx:pt>
          <cx:pt idx="19977">2009</cx:pt>
          <cx:pt idx="19978">2009</cx:pt>
          <cx:pt idx="19979">2009</cx:pt>
          <cx:pt idx="19980">2009</cx:pt>
          <cx:pt idx="19981">2009</cx:pt>
          <cx:pt idx="19982">2009</cx:pt>
          <cx:pt idx="19983">2009</cx:pt>
          <cx:pt idx="19984">2009</cx:pt>
          <cx:pt idx="19985">2009</cx:pt>
          <cx:pt idx="19986">2009</cx:pt>
          <cx:pt idx="19987">2009</cx:pt>
          <cx:pt idx="19988">2009</cx:pt>
          <cx:pt idx="19989">2009</cx:pt>
          <cx:pt idx="19990">2009</cx:pt>
          <cx:pt idx="19991">2009</cx:pt>
          <cx:pt idx="19992">2009</cx:pt>
          <cx:pt idx="19993">2009</cx:pt>
          <cx:pt idx="19994">2009</cx:pt>
          <cx:pt idx="19995">2009</cx:pt>
          <cx:pt idx="19996">2009</cx:pt>
          <cx:pt idx="19997">2009</cx:pt>
          <cx:pt idx="19998">2009</cx:pt>
          <cx:pt idx="19999">2009</cx:pt>
          <cx:pt idx="20000">2009</cx:pt>
          <cx:pt idx="20001">2009</cx:pt>
          <cx:pt idx="20002">2009</cx:pt>
          <cx:pt idx="20003">2009</cx:pt>
          <cx:pt idx="20004">2009</cx:pt>
          <cx:pt idx="20005">2009</cx:pt>
          <cx:pt idx="20006">2009</cx:pt>
          <cx:pt idx="20007">2009</cx:pt>
          <cx:pt idx="20008">2009</cx:pt>
          <cx:pt idx="20009">2009</cx:pt>
          <cx:pt idx="20010">2009</cx:pt>
          <cx:pt idx="20011">2009</cx:pt>
          <cx:pt idx="20012">2009</cx:pt>
          <cx:pt idx="20013">2009</cx:pt>
          <cx:pt idx="20014">2009</cx:pt>
          <cx:pt idx="20015">2009</cx:pt>
          <cx:pt idx="20016">2009</cx:pt>
          <cx:pt idx="20017">2009</cx:pt>
          <cx:pt idx="20018">2009</cx:pt>
          <cx:pt idx="20019">2009</cx:pt>
          <cx:pt idx="20020">2009</cx:pt>
          <cx:pt idx="20021">2009</cx:pt>
          <cx:pt idx="20022">2009</cx:pt>
          <cx:pt idx="20023">2009</cx:pt>
          <cx:pt idx="20024">2009</cx:pt>
          <cx:pt idx="20025">2009</cx:pt>
          <cx:pt idx="20026">2009</cx:pt>
          <cx:pt idx="20027">2009</cx:pt>
          <cx:pt idx="20028">2009</cx:pt>
          <cx:pt idx="20029">2009</cx:pt>
          <cx:pt idx="20030">2009</cx:pt>
          <cx:pt idx="20031">2009</cx:pt>
          <cx:pt idx="20032">2009</cx:pt>
          <cx:pt idx="20033">2009</cx:pt>
          <cx:pt idx="20034">2009</cx:pt>
          <cx:pt idx="20035">2009</cx:pt>
          <cx:pt idx="20036">2009</cx:pt>
          <cx:pt idx="20037">2009</cx:pt>
          <cx:pt idx="20038">2009</cx:pt>
          <cx:pt idx="20039">2009</cx:pt>
          <cx:pt idx="20040">2009</cx:pt>
          <cx:pt idx="20041">2009</cx:pt>
          <cx:pt idx="20042">2009</cx:pt>
          <cx:pt idx="20043">2009</cx:pt>
          <cx:pt idx="20044">2009</cx:pt>
          <cx:pt idx="20045">2009</cx:pt>
          <cx:pt idx="20046">2009</cx:pt>
          <cx:pt idx="20047">2009</cx:pt>
          <cx:pt idx="20048">2009</cx:pt>
          <cx:pt idx="20049">2009</cx:pt>
          <cx:pt idx="20050">2009</cx:pt>
          <cx:pt idx="20051">2009</cx:pt>
          <cx:pt idx="20052">2009</cx:pt>
          <cx:pt idx="20053">2009</cx:pt>
          <cx:pt idx="20054">2009</cx:pt>
          <cx:pt idx="20055">2009</cx:pt>
          <cx:pt idx="20056">2009</cx:pt>
          <cx:pt idx="20057">2009</cx:pt>
          <cx:pt idx="20058">2009</cx:pt>
          <cx:pt idx="20059">2009</cx:pt>
          <cx:pt idx="20060">2009</cx:pt>
          <cx:pt idx="20061">2009</cx:pt>
          <cx:pt idx="20062">2009</cx:pt>
          <cx:pt idx="20063">2009</cx:pt>
          <cx:pt idx="20064">2009</cx:pt>
          <cx:pt idx="20065">2009</cx:pt>
          <cx:pt idx="20066">2009</cx:pt>
          <cx:pt idx="20067">2009</cx:pt>
          <cx:pt idx="20068">2009</cx:pt>
          <cx:pt idx="20069">2009</cx:pt>
          <cx:pt idx="20070">2009</cx:pt>
          <cx:pt idx="20071">2009</cx:pt>
          <cx:pt idx="20072">2009</cx:pt>
          <cx:pt idx="20073">2009</cx:pt>
          <cx:pt idx="20074">2009</cx:pt>
          <cx:pt idx="20075">2009</cx:pt>
          <cx:pt idx="20076">2009</cx:pt>
          <cx:pt idx="20077">2009</cx:pt>
          <cx:pt idx="20078">2009</cx:pt>
          <cx:pt idx="20079">2009</cx:pt>
          <cx:pt idx="20080">2009</cx:pt>
          <cx:pt idx="20081">2009</cx:pt>
          <cx:pt idx="20082">2009</cx:pt>
          <cx:pt idx="20083">2009</cx:pt>
          <cx:pt idx="20084">2009</cx:pt>
          <cx:pt idx="20085">2009</cx:pt>
          <cx:pt idx="20086">2009</cx:pt>
          <cx:pt idx="20087">2009</cx:pt>
          <cx:pt idx="20088">2009</cx:pt>
          <cx:pt idx="20089">2009</cx:pt>
          <cx:pt idx="20090">2009</cx:pt>
          <cx:pt idx="20091">2009</cx:pt>
          <cx:pt idx="20092">2009</cx:pt>
          <cx:pt idx="20093">2009</cx:pt>
          <cx:pt idx="20094">2009</cx:pt>
          <cx:pt idx="20095">2009</cx:pt>
          <cx:pt idx="20096">2009</cx:pt>
          <cx:pt idx="20097">2009</cx:pt>
          <cx:pt idx="20098">2009</cx:pt>
          <cx:pt idx="20099">2009</cx:pt>
          <cx:pt idx="20100">2009</cx:pt>
          <cx:pt idx="20101">2009</cx:pt>
          <cx:pt idx="20102">2009</cx:pt>
          <cx:pt idx="20103">2009</cx:pt>
          <cx:pt idx="20104">2009</cx:pt>
          <cx:pt idx="20105">2009</cx:pt>
          <cx:pt idx="20106">2009</cx:pt>
          <cx:pt idx="20107">2009</cx:pt>
          <cx:pt idx="20108">2009</cx:pt>
          <cx:pt idx="20109">2009</cx:pt>
          <cx:pt idx="20110">2009</cx:pt>
          <cx:pt idx="20111">2009</cx:pt>
          <cx:pt idx="20112">2009</cx:pt>
          <cx:pt idx="20113">2009</cx:pt>
          <cx:pt idx="20114">2009</cx:pt>
          <cx:pt idx="20115">2009</cx:pt>
          <cx:pt idx="20116">2009</cx:pt>
          <cx:pt idx="20117">2009</cx:pt>
          <cx:pt idx="20118">2009</cx:pt>
          <cx:pt idx="20119">2009</cx:pt>
          <cx:pt idx="20120">2009</cx:pt>
          <cx:pt idx="20121">2009</cx:pt>
          <cx:pt idx="20122">2009</cx:pt>
          <cx:pt idx="20123">2009</cx:pt>
          <cx:pt idx="20124">2009</cx:pt>
          <cx:pt idx="20125">2009</cx:pt>
          <cx:pt idx="20126">2009</cx:pt>
          <cx:pt idx="20127">2009</cx:pt>
          <cx:pt idx="20128">2009</cx:pt>
          <cx:pt idx="20129">2009</cx:pt>
          <cx:pt idx="20130">2009</cx:pt>
          <cx:pt idx="20131">2009</cx:pt>
          <cx:pt idx="20132">2009</cx:pt>
          <cx:pt idx="20133">2009</cx:pt>
          <cx:pt idx="20134">2009</cx:pt>
          <cx:pt idx="20135">2009</cx:pt>
          <cx:pt idx="20136">2009</cx:pt>
          <cx:pt idx="20137">2009</cx:pt>
          <cx:pt idx="20138">2009</cx:pt>
          <cx:pt idx="20139">2009</cx:pt>
          <cx:pt idx="20140">2009</cx:pt>
          <cx:pt idx="20141">2009</cx:pt>
          <cx:pt idx="20142">2009</cx:pt>
          <cx:pt idx="20143">2009</cx:pt>
          <cx:pt idx="20144">2009</cx:pt>
          <cx:pt idx="20145">2009</cx:pt>
          <cx:pt idx="20146">2009</cx:pt>
          <cx:pt idx="20147">2009</cx:pt>
          <cx:pt idx="20148">2009</cx:pt>
          <cx:pt idx="20149">2009</cx:pt>
          <cx:pt idx="20150">2009</cx:pt>
          <cx:pt idx="20151">2009</cx:pt>
          <cx:pt idx="20152">2009</cx:pt>
          <cx:pt idx="20153">2009</cx:pt>
          <cx:pt idx="20154">2009</cx:pt>
          <cx:pt idx="20155">2009</cx:pt>
          <cx:pt idx="20156">2009</cx:pt>
          <cx:pt idx="20157">2009</cx:pt>
          <cx:pt idx="20158">2009</cx:pt>
          <cx:pt idx="20159">2009</cx:pt>
          <cx:pt idx="20160">2009</cx:pt>
          <cx:pt idx="20161">2009</cx:pt>
          <cx:pt idx="20162">2009</cx:pt>
          <cx:pt idx="20163">2009</cx:pt>
          <cx:pt idx="20164">2009</cx:pt>
          <cx:pt idx="20165">2009</cx:pt>
          <cx:pt idx="20166">2009</cx:pt>
          <cx:pt idx="20167">2009</cx:pt>
          <cx:pt idx="20168">2009</cx:pt>
          <cx:pt idx="20169">2009</cx:pt>
          <cx:pt idx="20170">2009</cx:pt>
          <cx:pt idx="20171">2009</cx:pt>
          <cx:pt idx="20172">2009</cx:pt>
          <cx:pt idx="20173">2009</cx:pt>
          <cx:pt idx="20174">2009</cx:pt>
          <cx:pt idx="20175">2009</cx:pt>
          <cx:pt idx="20176">2009</cx:pt>
          <cx:pt idx="20177">2009</cx:pt>
          <cx:pt idx="20178">2009</cx:pt>
          <cx:pt idx="20179">2009</cx:pt>
          <cx:pt idx="20180">2009</cx:pt>
          <cx:pt idx="20181">2009</cx:pt>
          <cx:pt idx="20182">2009</cx:pt>
          <cx:pt idx="20183">2009</cx:pt>
          <cx:pt idx="20184">2009</cx:pt>
          <cx:pt idx="20185">2009</cx:pt>
          <cx:pt idx="20186">2009</cx:pt>
          <cx:pt idx="20187">2009</cx:pt>
          <cx:pt idx="20188">2009</cx:pt>
          <cx:pt idx="20189">2009</cx:pt>
          <cx:pt idx="20190">2009</cx:pt>
          <cx:pt idx="20191">2009</cx:pt>
          <cx:pt idx="20192">2009</cx:pt>
          <cx:pt idx="20193">2009</cx:pt>
          <cx:pt idx="20194">2009</cx:pt>
          <cx:pt idx="20195">2009</cx:pt>
          <cx:pt idx="20196">2009</cx:pt>
          <cx:pt idx="20197">2009</cx:pt>
          <cx:pt idx="20198">2009</cx:pt>
          <cx:pt idx="20199">2009</cx:pt>
          <cx:pt idx="20200">2009</cx:pt>
          <cx:pt idx="20201">2009</cx:pt>
          <cx:pt idx="20202">2009</cx:pt>
          <cx:pt idx="20203">2009</cx:pt>
          <cx:pt idx="20204">2009</cx:pt>
          <cx:pt idx="20205">2009</cx:pt>
          <cx:pt idx="20206">2009</cx:pt>
          <cx:pt idx="20207">2009</cx:pt>
          <cx:pt idx="20208">2009</cx:pt>
          <cx:pt idx="20209">2009</cx:pt>
          <cx:pt idx="20210">2009</cx:pt>
          <cx:pt idx="20211">2009</cx:pt>
          <cx:pt idx="20212">2009</cx:pt>
          <cx:pt idx="20213">2009</cx:pt>
          <cx:pt idx="20214">2009</cx:pt>
          <cx:pt idx="20215">2009</cx:pt>
          <cx:pt idx="20216">2009</cx:pt>
          <cx:pt idx="20217">2009</cx:pt>
          <cx:pt idx="20218">2009</cx:pt>
          <cx:pt idx="20219">2009</cx:pt>
          <cx:pt idx="20220">2009</cx:pt>
          <cx:pt idx="20221">2009</cx:pt>
          <cx:pt idx="20222">2009</cx:pt>
          <cx:pt idx="20223">2009</cx:pt>
          <cx:pt idx="20224">2009</cx:pt>
          <cx:pt idx="20225">2009</cx:pt>
          <cx:pt idx="20226">2009</cx:pt>
          <cx:pt idx="20227">2009</cx:pt>
          <cx:pt idx="20228">2009</cx:pt>
          <cx:pt idx="20229">2009</cx:pt>
          <cx:pt idx="20230">2009</cx:pt>
          <cx:pt idx="20231">2009</cx:pt>
          <cx:pt idx="20232">2009</cx:pt>
          <cx:pt idx="20233">2009</cx:pt>
          <cx:pt idx="20234">2009</cx:pt>
          <cx:pt idx="20235">2009</cx:pt>
          <cx:pt idx="20236">2009</cx:pt>
          <cx:pt idx="20237">2009</cx:pt>
          <cx:pt idx="20238">2009</cx:pt>
          <cx:pt idx="20239">2009</cx:pt>
          <cx:pt idx="20240">2009</cx:pt>
          <cx:pt idx="20241">2009</cx:pt>
          <cx:pt idx="20242">2009</cx:pt>
          <cx:pt idx="20243">2009</cx:pt>
          <cx:pt idx="20244">2009</cx:pt>
          <cx:pt idx="20245">2009</cx:pt>
          <cx:pt idx="20246">2009</cx:pt>
          <cx:pt idx="20247">2009</cx:pt>
          <cx:pt idx="20248">2009</cx:pt>
          <cx:pt idx="20249">2009</cx:pt>
          <cx:pt idx="20250">2009</cx:pt>
          <cx:pt idx="20251">2009</cx:pt>
          <cx:pt idx="20252">2009</cx:pt>
          <cx:pt idx="20253">2009</cx:pt>
          <cx:pt idx="20254">2009</cx:pt>
          <cx:pt idx="20255">2009</cx:pt>
          <cx:pt idx="20256">2009</cx:pt>
          <cx:pt idx="20257">2009</cx:pt>
          <cx:pt idx="20258">2009</cx:pt>
          <cx:pt idx="20259">2009</cx:pt>
          <cx:pt idx="20260">2009</cx:pt>
          <cx:pt idx="20261">2009</cx:pt>
          <cx:pt idx="20262">2009</cx:pt>
          <cx:pt idx="20263">2009</cx:pt>
          <cx:pt idx="20264">2009</cx:pt>
          <cx:pt idx="20265">2009</cx:pt>
          <cx:pt idx="20266">2009</cx:pt>
          <cx:pt idx="20267">2009</cx:pt>
          <cx:pt idx="20268">2009</cx:pt>
          <cx:pt idx="20269">2009</cx:pt>
          <cx:pt idx="20270">2009</cx:pt>
          <cx:pt idx="20271">2009</cx:pt>
          <cx:pt idx="20272">2009</cx:pt>
          <cx:pt idx="20273">2009</cx:pt>
          <cx:pt idx="20274">2009</cx:pt>
          <cx:pt idx="20275">2009</cx:pt>
          <cx:pt idx="20276">2009</cx:pt>
          <cx:pt idx="20277">2009</cx:pt>
          <cx:pt idx="20278">2009</cx:pt>
          <cx:pt idx="20279">2009</cx:pt>
          <cx:pt idx="20280">2009</cx:pt>
          <cx:pt idx="20281">2009</cx:pt>
          <cx:pt idx="20282">2009</cx:pt>
          <cx:pt idx="20283">2009</cx:pt>
          <cx:pt idx="20284">2009</cx:pt>
          <cx:pt idx="20285">2009</cx:pt>
          <cx:pt idx="20286">2009</cx:pt>
          <cx:pt idx="20287">2009</cx:pt>
          <cx:pt idx="20288">2009</cx:pt>
          <cx:pt idx="20289">2009</cx:pt>
          <cx:pt idx="20290">2009</cx:pt>
          <cx:pt idx="20291">2009</cx:pt>
          <cx:pt idx="20292">2009</cx:pt>
          <cx:pt idx="20293">2009</cx:pt>
          <cx:pt idx="20294">2009</cx:pt>
          <cx:pt idx="20295">2009</cx:pt>
          <cx:pt idx="20296">2009</cx:pt>
          <cx:pt idx="20297">2009</cx:pt>
          <cx:pt idx="20298">2009</cx:pt>
          <cx:pt idx="20299">2009</cx:pt>
          <cx:pt idx="20300">2009</cx:pt>
          <cx:pt idx="20301">2009</cx:pt>
          <cx:pt idx="20302">2009</cx:pt>
          <cx:pt idx="20303">2009</cx:pt>
          <cx:pt idx="20304">2009</cx:pt>
          <cx:pt idx="20305">2009</cx:pt>
          <cx:pt idx="20306">2009</cx:pt>
          <cx:pt idx="20307">2009</cx:pt>
          <cx:pt idx="20308">2009</cx:pt>
          <cx:pt idx="20309">2009</cx:pt>
          <cx:pt idx="20310">2009</cx:pt>
          <cx:pt idx="20311">2009</cx:pt>
          <cx:pt idx="20312">2009</cx:pt>
          <cx:pt idx="20313">2009</cx:pt>
          <cx:pt idx="20314">2009</cx:pt>
          <cx:pt idx="20315">2009</cx:pt>
          <cx:pt idx="20316">2009</cx:pt>
          <cx:pt idx="20317">2009</cx:pt>
          <cx:pt idx="20318">2009</cx:pt>
          <cx:pt idx="20319">2009</cx:pt>
          <cx:pt idx="20320">2009</cx:pt>
          <cx:pt idx="20321">2009</cx:pt>
          <cx:pt idx="20322">2009</cx:pt>
          <cx:pt idx="20323">2009</cx:pt>
          <cx:pt idx="20324">2009</cx:pt>
          <cx:pt idx="20325">2009</cx:pt>
          <cx:pt idx="20326">2009</cx:pt>
          <cx:pt idx="20327">2009</cx:pt>
          <cx:pt idx="20328">2009</cx:pt>
          <cx:pt idx="20329">2009</cx:pt>
          <cx:pt idx="20330">2009</cx:pt>
          <cx:pt idx="20331">2009</cx:pt>
          <cx:pt idx="20332">2009</cx:pt>
          <cx:pt idx="20333">2009</cx:pt>
          <cx:pt idx="20334">2009</cx:pt>
          <cx:pt idx="20335">2009</cx:pt>
          <cx:pt idx="20336">2009</cx:pt>
          <cx:pt idx="20337">2009</cx:pt>
          <cx:pt idx="20338">2009</cx:pt>
          <cx:pt idx="20339">2009</cx:pt>
          <cx:pt idx="20340">2009</cx:pt>
          <cx:pt idx="20341">2009</cx:pt>
          <cx:pt idx="20342">2009</cx:pt>
          <cx:pt idx="20343">2009</cx:pt>
          <cx:pt idx="20344">2009</cx:pt>
          <cx:pt idx="20345">2009</cx:pt>
          <cx:pt idx="20346">2009</cx:pt>
          <cx:pt idx="20347">2009</cx:pt>
          <cx:pt idx="20348">2009</cx:pt>
          <cx:pt idx="20349">2009</cx:pt>
          <cx:pt idx="20350">2009</cx:pt>
          <cx:pt idx="20351">2009</cx:pt>
          <cx:pt idx="20352">2009</cx:pt>
          <cx:pt idx="20353">2009</cx:pt>
          <cx:pt idx="20354">2009</cx:pt>
          <cx:pt idx="20355">2009</cx:pt>
          <cx:pt idx="20356">2009</cx:pt>
          <cx:pt idx="20357">2009</cx:pt>
          <cx:pt idx="20358">2009</cx:pt>
          <cx:pt idx="20359">2009</cx:pt>
          <cx:pt idx="20360">2009</cx:pt>
          <cx:pt idx="20361">2009</cx:pt>
          <cx:pt idx="20362">2009</cx:pt>
          <cx:pt idx="20363">2009</cx:pt>
          <cx:pt idx="20364">2009</cx:pt>
          <cx:pt idx="20365">2009</cx:pt>
          <cx:pt idx="20366">2009</cx:pt>
          <cx:pt idx="20367">2009</cx:pt>
          <cx:pt idx="20368">2009</cx:pt>
          <cx:pt idx="20369">2009</cx:pt>
          <cx:pt idx="20370">2009</cx:pt>
          <cx:pt idx="20371">2009</cx:pt>
          <cx:pt idx="20372">2009</cx:pt>
          <cx:pt idx="20373">2009</cx:pt>
          <cx:pt idx="20374">2009</cx:pt>
          <cx:pt idx="20375">2009</cx:pt>
          <cx:pt idx="20376">2009</cx:pt>
          <cx:pt idx="20377">2009</cx:pt>
          <cx:pt idx="20378">2009</cx:pt>
          <cx:pt idx="20379">2009</cx:pt>
          <cx:pt idx="20380">2009</cx:pt>
          <cx:pt idx="20381">2009</cx:pt>
          <cx:pt idx="20382">2009</cx:pt>
          <cx:pt idx="20383">2009</cx:pt>
          <cx:pt idx="20384">2009</cx:pt>
          <cx:pt idx="20385">2009</cx:pt>
          <cx:pt idx="20386">2009</cx:pt>
          <cx:pt idx="20387">2009</cx:pt>
          <cx:pt idx="20388">2009</cx:pt>
          <cx:pt idx="20389">2009</cx:pt>
          <cx:pt idx="20390">2009</cx:pt>
          <cx:pt idx="20391">2009</cx:pt>
          <cx:pt idx="20392">2009</cx:pt>
          <cx:pt idx="20393">2009</cx:pt>
          <cx:pt idx="20394">2009</cx:pt>
          <cx:pt idx="20395">2009</cx:pt>
          <cx:pt idx="20396">2009</cx:pt>
          <cx:pt idx="20397">2009</cx:pt>
          <cx:pt idx="20398">2009</cx:pt>
          <cx:pt idx="20399">2009</cx:pt>
          <cx:pt idx="20400">2009</cx:pt>
          <cx:pt idx="20401">2009</cx:pt>
          <cx:pt idx="20402">2009</cx:pt>
          <cx:pt idx="20403">2009</cx:pt>
          <cx:pt idx="20404">2009</cx:pt>
          <cx:pt idx="20405">2009</cx:pt>
          <cx:pt idx="20406">2009</cx:pt>
          <cx:pt idx="20407">2009</cx:pt>
          <cx:pt idx="20408">2009</cx:pt>
          <cx:pt idx="20409">2009</cx:pt>
          <cx:pt idx="20410">2009</cx:pt>
          <cx:pt idx="20411">2009</cx:pt>
          <cx:pt idx="20412">2009</cx:pt>
          <cx:pt idx="20413">2009</cx:pt>
          <cx:pt idx="20414">2009</cx:pt>
          <cx:pt idx="20415">2009</cx:pt>
          <cx:pt idx="20416">2009</cx:pt>
          <cx:pt idx="20417">2009</cx:pt>
          <cx:pt idx="20418">2009</cx:pt>
          <cx:pt idx="20419">2009</cx:pt>
          <cx:pt idx="20420">2009</cx:pt>
          <cx:pt idx="20421">2009</cx:pt>
          <cx:pt idx="20422">2009</cx:pt>
          <cx:pt idx="20423">2009</cx:pt>
          <cx:pt idx="20424">2009</cx:pt>
          <cx:pt idx="20425">2009</cx:pt>
          <cx:pt idx="20426">2009</cx:pt>
          <cx:pt idx="20427">2009</cx:pt>
          <cx:pt idx="20428">2009</cx:pt>
          <cx:pt idx="20429">2009</cx:pt>
          <cx:pt idx="20430">2009</cx:pt>
          <cx:pt idx="20431">2009</cx:pt>
          <cx:pt idx="20432">2009</cx:pt>
          <cx:pt idx="20433">2009</cx:pt>
          <cx:pt idx="20434">2009</cx:pt>
          <cx:pt idx="20435">2009</cx:pt>
          <cx:pt idx="20436">2009</cx:pt>
          <cx:pt idx="20437">2009</cx:pt>
          <cx:pt idx="20438">2009</cx:pt>
          <cx:pt idx="20439">2009</cx:pt>
          <cx:pt idx="20440">2009</cx:pt>
          <cx:pt idx="20441">2009</cx:pt>
          <cx:pt idx="20442">2009</cx:pt>
          <cx:pt idx="20443">2009</cx:pt>
          <cx:pt idx="20444">2009</cx:pt>
          <cx:pt idx="20445">2009</cx:pt>
          <cx:pt idx="20446">2009</cx:pt>
          <cx:pt idx="20447">2009</cx:pt>
          <cx:pt idx="20448">2009</cx:pt>
          <cx:pt idx="20449">2009</cx:pt>
          <cx:pt idx="20450">2009</cx:pt>
          <cx:pt idx="20451">2009</cx:pt>
          <cx:pt idx="20452">2009</cx:pt>
          <cx:pt idx="20453">2009</cx:pt>
          <cx:pt idx="20454">2009</cx:pt>
          <cx:pt idx="20455">2009</cx:pt>
          <cx:pt idx="20456">2009</cx:pt>
          <cx:pt idx="20457">2009</cx:pt>
          <cx:pt idx="20458">2009</cx:pt>
          <cx:pt idx="20459">2009</cx:pt>
          <cx:pt idx="20460">2009</cx:pt>
          <cx:pt idx="20461">2009</cx:pt>
          <cx:pt idx="20462">2009</cx:pt>
          <cx:pt idx="20463">2009</cx:pt>
          <cx:pt idx="20464">2009</cx:pt>
          <cx:pt idx="20465">2009</cx:pt>
          <cx:pt idx="20466">2009</cx:pt>
          <cx:pt idx="20467">2009</cx:pt>
          <cx:pt idx="20468">2009</cx:pt>
          <cx:pt idx="20469">2009</cx:pt>
          <cx:pt idx="20470">2009</cx:pt>
          <cx:pt idx="20471">2009</cx:pt>
          <cx:pt idx="20472">2009</cx:pt>
          <cx:pt idx="20473">2009</cx:pt>
          <cx:pt idx="20474">2009</cx:pt>
          <cx:pt idx="20475">2009</cx:pt>
          <cx:pt idx="20476">2009</cx:pt>
          <cx:pt idx="20477">2009</cx:pt>
          <cx:pt idx="20478">2009</cx:pt>
          <cx:pt idx="20479">2009</cx:pt>
          <cx:pt idx="20480">2009</cx:pt>
          <cx:pt idx="20481">2009</cx:pt>
          <cx:pt idx="20482">2009</cx:pt>
          <cx:pt idx="20483">2009</cx:pt>
          <cx:pt idx="20484">2009</cx:pt>
          <cx:pt idx="20485">2009</cx:pt>
          <cx:pt idx="20486">2009</cx:pt>
          <cx:pt idx="20487">2009</cx:pt>
          <cx:pt idx="20488">2009</cx:pt>
          <cx:pt idx="20489">2009</cx:pt>
          <cx:pt idx="20490">2009</cx:pt>
          <cx:pt idx="20491">2009</cx:pt>
          <cx:pt idx="20492">2009</cx:pt>
          <cx:pt idx="20493">2009</cx:pt>
          <cx:pt idx="20494">2009</cx:pt>
          <cx:pt idx="20495">2009</cx:pt>
          <cx:pt idx="20496">2009</cx:pt>
          <cx:pt idx="20497">2009</cx:pt>
          <cx:pt idx="20498">2009</cx:pt>
          <cx:pt idx="20499">2009</cx:pt>
          <cx:pt idx="20500">2009</cx:pt>
          <cx:pt idx="20501">2009</cx:pt>
          <cx:pt idx="20502">2009</cx:pt>
          <cx:pt idx="20503">2009</cx:pt>
          <cx:pt idx="20504">2009</cx:pt>
          <cx:pt idx="20505">2009</cx:pt>
          <cx:pt idx="20506">2009</cx:pt>
          <cx:pt idx="20507">2009</cx:pt>
          <cx:pt idx="20508">2009</cx:pt>
          <cx:pt idx="20509">2009</cx:pt>
          <cx:pt idx="20510">2009</cx:pt>
          <cx:pt idx="20511">2009</cx:pt>
          <cx:pt idx="20512">2009</cx:pt>
          <cx:pt idx="20513">2009</cx:pt>
          <cx:pt idx="20514">2009</cx:pt>
          <cx:pt idx="20515">2009</cx:pt>
          <cx:pt idx="20516">2009</cx:pt>
          <cx:pt idx="20517">2009</cx:pt>
          <cx:pt idx="20518">2009</cx:pt>
          <cx:pt idx="20519">2009</cx:pt>
          <cx:pt idx="20520">2009</cx:pt>
          <cx:pt idx="20521">2009</cx:pt>
          <cx:pt idx="20522">2009</cx:pt>
          <cx:pt idx="20523">2009</cx:pt>
          <cx:pt idx="20524">2009</cx:pt>
          <cx:pt idx="20525">2009</cx:pt>
          <cx:pt idx="20526">2009</cx:pt>
          <cx:pt idx="20527">2009</cx:pt>
          <cx:pt idx="20528">2009</cx:pt>
          <cx:pt idx="20529">2009</cx:pt>
          <cx:pt idx="20530">2009</cx:pt>
          <cx:pt idx="20531">2009</cx:pt>
          <cx:pt idx="20532">2009</cx:pt>
          <cx:pt idx="20533">2009</cx:pt>
          <cx:pt idx="20534">2009</cx:pt>
          <cx:pt idx="20535">2009</cx:pt>
          <cx:pt idx="20536">2009</cx:pt>
          <cx:pt idx="20537">2009</cx:pt>
          <cx:pt idx="20538">2009</cx:pt>
          <cx:pt idx="20539">2009</cx:pt>
          <cx:pt idx="20540">2009</cx:pt>
          <cx:pt idx="20541">2009</cx:pt>
          <cx:pt idx="20542">2009</cx:pt>
          <cx:pt idx="20543">2009</cx:pt>
          <cx:pt idx="20544">2009</cx:pt>
          <cx:pt idx="20545">2009</cx:pt>
          <cx:pt idx="20546">2009</cx:pt>
          <cx:pt idx="20547">2009</cx:pt>
          <cx:pt idx="20548">2009</cx:pt>
          <cx:pt idx="20549">2009</cx:pt>
          <cx:pt idx="20550">2009</cx:pt>
          <cx:pt idx="20551">2009</cx:pt>
          <cx:pt idx="20552">2009</cx:pt>
          <cx:pt idx="20553">2009</cx:pt>
          <cx:pt idx="20554">2009</cx:pt>
          <cx:pt idx="20555">2009</cx:pt>
          <cx:pt idx="20556">2009</cx:pt>
          <cx:pt idx="20557">2009</cx:pt>
          <cx:pt idx="20558">2009</cx:pt>
          <cx:pt idx="20559">2009</cx:pt>
          <cx:pt idx="20560">2009</cx:pt>
          <cx:pt idx="20561">2009</cx:pt>
          <cx:pt idx="20562">2009</cx:pt>
          <cx:pt idx="20563">2009</cx:pt>
          <cx:pt idx="20564">2009</cx:pt>
          <cx:pt idx="20565">2009</cx:pt>
          <cx:pt idx="20566">2009</cx:pt>
          <cx:pt idx="20567">2009</cx:pt>
          <cx:pt idx="20568">2009</cx:pt>
          <cx:pt idx="20569">2009</cx:pt>
          <cx:pt idx="20570">2009</cx:pt>
          <cx:pt idx="20571">2009</cx:pt>
          <cx:pt idx="20572">2009</cx:pt>
          <cx:pt idx="20573">2009</cx:pt>
          <cx:pt idx="20574">2009</cx:pt>
          <cx:pt idx="20575">2009</cx:pt>
          <cx:pt idx="20576">2009</cx:pt>
          <cx:pt idx="20577">2009</cx:pt>
          <cx:pt idx="20578">2009</cx:pt>
          <cx:pt idx="20579">2009</cx:pt>
          <cx:pt idx="20580">2009</cx:pt>
          <cx:pt idx="20581">2009</cx:pt>
          <cx:pt idx="20582">2009</cx:pt>
          <cx:pt idx="20583">2009</cx:pt>
          <cx:pt idx="20584">2009</cx:pt>
          <cx:pt idx="20585">2009</cx:pt>
          <cx:pt idx="20586">2009</cx:pt>
          <cx:pt idx="20587">2009</cx:pt>
          <cx:pt idx="20588">2009</cx:pt>
          <cx:pt idx="20589">2009</cx:pt>
          <cx:pt idx="20590">2010</cx:pt>
          <cx:pt idx="20591">2010</cx:pt>
          <cx:pt idx="20592">2010</cx:pt>
          <cx:pt idx="20593">2010</cx:pt>
          <cx:pt idx="20594">2010</cx:pt>
          <cx:pt idx="20595">2010</cx:pt>
          <cx:pt idx="20596">2010</cx:pt>
          <cx:pt idx="20597">2010</cx:pt>
          <cx:pt idx="20598">2010</cx:pt>
          <cx:pt idx="20599">2010</cx:pt>
          <cx:pt idx="20600">2010</cx:pt>
          <cx:pt idx="20601">2010</cx:pt>
          <cx:pt idx="20602">2010</cx:pt>
          <cx:pt idx="20603">2010</cx:pt>
          <cx:pt idx="20604">2010</cx:pt>
          <cx:pt idx="20605">2010</cx:pt>
          <cx:pt idx="20606">2010</cx:pt>
          <cx:pt idx="20607">2010</cx:pt>
          <cx:pt idx="20608">2010</cx:pt>
          <cx:pt idx="20609">2010</cx:pt>
          <cx:pt idx="20610">2010</cx:pt>
          <cx:pt idx="20611">2010</cx:pt>
          <cx:pt idx="20612">2010</cx:pt>
          <cx:pt idx="20613">2010</cx:pt>
          <cx:pt idx="20614">2010</cx:pt>
          <cx:pt idx="20615">2010</cx:pt>
          <cx:pt idx="20616">2010</cx:pt>
          <cx:pt idx="20617">2010</cx:pt>
          <cx:pt idx="20618">2010</cx:pt>
          <cx:pt idx="20619">2010</cx:pt>
          <cx:pt idx="20620">2010</cx:pt>
          <cx:pt idx="20621">2010</cx:pt>
          <cx:pt idx="20622">2010</cx:pt>
          <cx:pt idx="20623">2010</cx:pt>
          <cx:pt idx="20624">2010</cx:pt>
          <cx:pt idx="20625">2010</cx:pt>
          <cx:pt idx="20626">2010</cx:pt>
          <cx:pt idx="20627">2010</cx:pt>
          <cx:pt idx="20628">2010</cx:pt>
          <cx:pt idx="20629">2010</cx:pt>
          <cx:pt idx="20630">2010</cx:pt>
          <cx:pt idx="20631">2010</cx:pt>
          <cx:pt idx="20632">2010</cx:pt>
          <cx:pt idx="20633">2010</cx:pt>
          <cx:pt idx="20634">2010</cx:pt>
          <cx:pt idx="20635">2010</cx:pt>
          <cx:pt idx="20636">2010</cx:pt>
          <cx:pt idx="20637">2010</cx:pt>
          <cx:pt idx="20638">2010</cx:pt>
          <cx:pt idx="20639">2010</cx:pt>
          <cx:pt idx="20640">2010</cx:pt>
          <cx:pt idx="20641">2010</cx:pt>
          <cx:pt idx="20642">2010</cx:pt>
          <cx:pt idx="20643">2010</cx:pt>
          <cx:pt idx="20644">2010</cx:pt>
          <cx:pt idx="20645">2010</cx:pt>
          <cx:pt idx="20646">2010</cx:pt>
          <cx:pt idx="20647">2010</cx:pt>
          <cx:pt idx="20648">2010</cx:pt>
          <cx:pt idx="20649">2010</cx:pt>
          <cx:pt idx="20650">2010</cx:pt>
          <cx:pt idx="20651">2010</cx:pt>
          <cx:pt idx="20652">2010</cx:pt>
          <cx:pt idx="20653">2010</cx:pt>
          <cx:pt idx="20654">2010</cx:pt>
          <cx:pt idx="20655">2010</cx:pt>
          <cx:pt idx="20656">2010</cx:pt>
          <cx:pt idx="20657">2010</cx:pt>
          <cx:pt idx="20658">2010</cx:pt>
          <cx:pt idx="20659">2010</cx:pt>
          <cx:pt idx="20660">2010</cx:pt>
          <cx:pt idx="20661">2010</cx:pt>
          <cx:pt idx="20662">2010</cx:pt>
          <cx:pt idx="20663">2010</cx:pt>
          <cx:pt idx="20664">2010</cx:pt>
          <cx:pt idx="20665">2010</cx:pt>
          <cx:pt idx="20666">2010</cx:pt>
          <cx:pt idx="20667">2010</cx:pt>
          <cx:pt idx="20668">2010</cx:pt>
          <cx:pt idx="20669">2010</cx:pt>
          <cx:pt idx="20670">2010</cx:pt>
          <cx:pt idx="20671">2010</cx:pt>
          <cx:pt idx="20672">2010</cx:pt>
          <cx:pt idx="20673">2010</cx:pt>
          <cx:pt idx="20674">2010</cx:pt>
          <cx:pt idx="20675">2010</cx:pt>
          <cx:pt idx="20676">2010</cx:pt>
          <cx:pt idx="20677">2010</cx:pt>
          <cx:pt idx="20678">2010</cx:pt>
          <cx:pt idx="20679">2010</cx:pt>
          <cx:pt idx="20680">2010</cx:pt>
          <cx:pt idx="20681">2010</cx:pt>
          <cx:pt idx="20682">2010</cx:pt>
          <cx:pt idx="20683">2010</cx:pt>
          <cx:pt idx="20684">2010</cx:pt>
          <cx:pt idx="20685">2010</cx:pt>
          <cx:pt idx="20686">2010</cx:pt>
          <cx:pt idx="20687">2010</cx:pt>
          <cx:pt idx="20688">2010</cx:pt>
          <cx:pt idx="20689">2010</cx:pt>
          <cx:pt idx="20690">2010</cx:pt>
          <cx:pt idx="20691">2010</cx:pt>
          <cx:pt idx="20692">2010</cx:pt>
          <cx:pt idx="20693">2010</cx:pt>
          <cx:pt idx="20694">2010</cx:pt>
          <cx:pt idx="20695">2010</cx:pt>
          <cx:pt idx="20696">2010</cx:pt>
          <cx:pt idx="20697">2010</cx:pt>
          <cx:pt idx="20698">2010</cx:pt>
          <cx:pt idx="20699">2010</cx:pt>
          <cx:pt idx="20700">2010</cx:pt>
          <cx:pt idx="20701">2010</cx:pt>
          <cx:pt idx="20702">2010</cx:pt>
          <cx:pt idx="20703">2010</cx:pt>
          <cx:pt idx="20704">2010</cx:pt>
          <cx:pt idx="20705">2010</cx:pt>
          <cx:pt idx="20706">2010</cx:pt>
          <cx:pt idx="20707">2010</cx:pt>
          <cx:pt idx="20708">2010</cx:pt>
          <cx:pt idx="20709">2010</cx:pt>
          <cx:pt idx="20710">2010</cx:pt>
          <cx:pt idx="20711">2010</cx:pt>
          <cx:pt idx="20712">2010</cx:pt>
          <cx:pt idx="20713">2010</cx:pt>
          <cx:pt idx="20714">2010</cx:pt>
          <cx:pt idx="20715">2010</cx:pt>
          <cx:pt idx="20716">2010</cx:pt>
          <cx:pt idx="20717">2010</cx:pt>
          <cx:pt idx="20718">2010</cx:pt>
          <cx:pt idx="20719">2010</cx:pt>
          <cx:pt idx="20720">2010</cx:pt>
          <cx:pt idx="20721">2010</cx:pt>
          <cx:pt idx="20722">2010</cx:pt>
          <cx:pt idx="20723">2010</cx:pt>
          <cx:pt idx="20724">2010</cx:pt>
          <cx:pt idx="20725">2010</cx:pt>
          <cx:pt idx="20726">2010</cx:pt>
          <cx:pt idx="20727">2010</cx:pt>
          <cx:pt idx="20728">2010</cx:pt>
          <cx:pt idx="20729">2010</cx:pt>
          <cx:pt idx="20730">2010</cx:pt>
          <cx:pt idx="20731">2010</cx:pt>
          <cx:pt idx="20732">2010</cx:pt>
          <cx:pt idx="20733">2010</cx:pt>
          <cx:pt idx="20734">2010</cx:pt>
          <cx:pt idx="20735">2010</cx:pt>
          <cx:pt idx="20736">2010</cx:pt>
          <cx:pt idx="20737">2010</cx:pt>
          <cx:pt idx="20738">2010</cx:pt>
          <cx:pt idx="20739">2010</cx:pt>
          <cx:pt idx="20740">2010</cx:pt>
          <cx:pt idx="20741">2010</cx:pt>
          <cx:pt idx="20742">2010</cx:pt>
          <cx:pt idx="20743">2010</cx:pt>
          <cx:pt idx="20744">2010</cx:pt>
          <cx:pt idx="20745">2010</cx:pt>
          <cx:pt idx="20746">2010</cx:pt>
          <cx:pt idx="20747">2010</cx:pt>
          <cx:pt idx="20748">2010</cx:pt>
          <cx:pt idx="20749">2010</cx:pt>
          <cx:pt idx="20750">2010</cx:pt>
          <cx:pt idx="20751">2010</cx:pt>
          <cx:pt idx="20752">2010</cx:pt>
          <cx:pt idx="20753">2010</cx:pt>
          <cx:pt idx="20754">2010</cx:pt>
          <cx:pt idx="20755">2010</cx:pt>
          <cx:pt idx="20756">2010</cx:pt>
          <cx:pt idx="20757">2010</cx:pt>
          <cx:pt idx="20758">2010</cx:pt>
          <cx:pt idx="20759">2010</cx:pt>
          <cx:pt idx="20760">2010</cx:pt>
          <cx:pt idx="20761">2010</cx:pt>
          <cx:pt idx="20762">2010</cx:pt>
          <cx:pt idx="20763">2010</cx:pt>
          <cx:pt idx="20764">2010</cx:pt>
          <cx:pt idx="20765">2010</cx:pt>
          <cx:pt idx="20766">2010</cx:pt>
          <cx:pt idx="20767">2010</cx:pt>
          <cx:pt idx="20768">2010</cx:pt>
          <cx:pt idx="20769">2010</cx:pt>
          <cx:pt idx="20770">2010</cx:pt>
          <cx:pt idx="20771">2010</cx:pt>
          <cx:pt idx="20772">2010</cx:pt>
          <cx:pt idx="20773">2010</cx:pt>
          <cx:pt idx="20774">2010</cx:pt>
          <cx:pt idx="20775">2010</cx:pt>
          <cx:pt idx="20776">2010</cx:pt>
          <cx:pt idx="20777">2010</cx:pt>
          <cx:pt idx="20778">2010</cx:pt>
          <cx:pt idx="20779">2010</cx:pt>
          <cx:pt idx="20780">2010</cx:pt>
          <cx:pt idx="20781">2010</cx:pt>
          <cx:pt idx="20782">2010</cx:pt>
          <cx:pt idx="20783">2010</cx:pt>
          <cx:pt idx="20784">2010</cx:pt>
          <cx:pt idx="20785">2010</cx:pt>
          <cx:pt idx="20786">2010</cx:pt>
          <cx:pt idx="20787">2010</cx:pt>
          <cx:pt idx="20788">2010</cx:pt>
          <cx:pt idx="20789">2010</cx:pt>
          <cx:pt idx="20790">2010</cx:pt>
          <cx:pt idx="20791">2010</cx:pt>
          <cx:pt idx="20792">2010</cx:pt>
          <cx:pt idx="20793">2010</cx:pt>
          <cx:pt idx="20794">2010</cx:pt>
          <cx:pt idx="20795">2010</cx:pt>
          <cx:pt idx="20796">2010</cx:pt>
          <cx:pt idx="20797">2010</cx:pt>
          <cx:pt idx="20798">2010</cx:pt>
          <cx:pt idx="20799">2010</cx:pt>
          <cx:pt idx="20800">2010</cx:pt>
          <cx:pt idx="20801">2010</cx:pt>
          <cx:pt idx="20802">2010</cx:pt>
          <cx:pt idx="20803">2010</cx:pt>
          <cx:pt idx="20804">2010</cx:pt>
          <cx:pt idx="20805">2010</cx:pt>
          <cx:pt idx="20806">2010</cx:pt>
          <cx:pt idx="20807">2010</cx:pt>
          <cx:pt idx="20808">2010</cx:pt>
          <cx:pt idx="20809">2010</cx:pt>
          <cx:pt idx="20810">2010</cx:pt>
          <cx:pt idx="20811">2010</cx:pt>
          <cx:pt idx="20812">2010</cx:pt>
          <cx:pt idx="20813">2010</cx:pt>
          <cx:pt idx="20814">2010</cx:pt>
          <cx:pt idx="20815">2010</cx:pt>
          <cx:pt idx="20816">2010</cx:pt>
          <cx:pt idx="20817">2010</cx:pt>
          <cx:pt idx="20818">2010</cx:pt>
          <cx:pt idx="20819">2010</cx:pt>
          <cx:pt idx="20820">2010</cx:pt>
          <cx:pt idx="20821">2010</cx:pt>
          <cx:pt idx="20822">2010</cx:pt>
          <cx:pt idx="20823">2010</cx:pt>
          <cx:pt idx="20824">2010</cx:pt>
          <cx:pt idx="20825">2010</cx:pt>
          <cx:pt idx="20826">2010</cx:pt>
          <cx:pt idx="20827">2010</cx:pt>
          <cx:pt idx="20828">2010</cx:pt>
          <cx:pt idx="20829">2010</cx:pt>
          <cx:pt idx="20830">2010</cx:pt>
          <cx:pt idx="20831">2010</cx:pt>
          <cx:pt idx="20832">2010</cx:pt>
          <cx:pt idx="20833">2010</cx:pt>
          <cx:pt idx="20834">2010</cx:pt>
          <cx:pt idx="20835">2010</cx:pt>
          <cx:pt idx="20836">2010</cx:pt>
          <cx:pt idx="20837">2010</cx:pt>
          <cx:pt idx="20838">2010</cx:pt>
          <cx:pt idx="20839">2010</cx:pt>
          <cx:pt idx="20840">2010</cx:pt>
          <cx:pt idx="20841">2010</cx:pt>
          <cx:pt idx="20842">2010</cx:pt>
          <cx:pt idx="20843">2010</cx:pt>
          <cx:pt idx="20844">2010</cx:pt>
          <cx:pt idx="20845">2010</cx:pt>
          <cx:pt idx="20846">2010</cx:pt>
          <cx:pt idx="20847">2010</cx:pt>
          <cx:pt idx="20848">2010</cx:pt>
          <cx:pt idx="20849">2010</cx:pt>
          <cx:pt idx="20850">2010</cx:pt>
          <cx:pt idx="20851">2010</cx:pt>
          <cx:pt idx="20852">2010</cx:pt>
          <cx:pt idx="20853">2010</cx:pt>
          <cx:pt idx="20854">2010</cx:pt>
          <cx:pt idx="20855">2010</cx:pt>
          <cx:pt idx="20856">2010</cx:pt>
          <cx:pt idx="20857">2010</cx:pt>
          <cx:pt idx="20858">2010</cx:pt>
          <cx:pt idx="20859">2010</cx:pt>
          <cx:pt idx="20860">2010</cx:pt>
          <cx:pt idx="20861">2010</cx:pt>
          <cx:pt idx="20862">2010</cx:pt>
          <cx:pt idx="20863">2010</cx:pt>
          <cx:pt idx="20864">2010</cx:pt>
          <cx:pt idx="20865">2010</cx:pt>
          <cx:pt idx="20866">2010</cx:pt>
          <cx:pt idx="20867">2010</cx:pt>
          <cx:pt idx="20868">2010</cx:pt>
          <cx:pt idx="20869">2010</cx:pt>
          <cx:pt idx="20870">2010</cx:pt>
          <cx:pt idx="20871">2010</cx:pt>
          <cx:pt idx="20872">2010</cx:pt>
          <cx:pt idx="20873">2010</cx:pt>
          <cx:pt idx="20874">2010</cx:pt>
          <cx:pt idx="20875">2010</cx:pt>
          <cx:pt idx="20876">2010</cx:pt>
          <cx:pt idx="20877">2010</cx:pt>
          <cx:pt idx="20878">2010</cx:pt>
          <cx:pt idx="20879">2010</cx:pt>
          <cx:pt idx="20880">2010</cx:pt>
          <cx:pt idx="20881">2010</cx:pt>
          <cx:pt idx="20882">2010</cx:pt>
          <cx:pt idx="20883">2010</cx:pt>
          <cx:pt idx="20884">2010</cx:pt>
          <cx:pt idx="20885">2010</cx:pt>
          <cx:pt idx="20886">2010</cx:pt>
          <cx:pt idx="20887">2010</cx:pt>
          <cx:pt idx="20888">2010</cx:pt>
          <cx:pt idx="20889">2010</cx:pt>
          <cx:pt idx="20890">2010</cx:pt>
          <cx:pt idx="20891">2010</cx:pt>
          <cx:pt idx="20892">2010</cx:pt>
          <cx:pt idx="20893">2010</cx:pt>
          <cx:pt idx="20894">2010</cx:pt>
          <cx:pt idx="20895">2010</cx:pt>
          <cx:pt idx="20896">2010</cx:pt>
          <cx:pt idx="20897">2010</cx:pt>
          <cx:pt idx="20898">2010</cx:pt>
          <cx:pt idx="20899">2010</cx:pt>
          <cx:pt idx="20900">2010</cx:pt>
          <cx:pt idx="20901">2010</cx:pt>
          <cx:pt idx="20902">2010</cx:pt>
          <cx:pt idx="20903">2010</cx:pt>
          <cx:pt idx="20904">2010</cx:pt>
          <cx:pt idx="20905">2010</cx:pt>
          <cx:pt idx="20906">2010</cx:pt>
          <cx:pt idx="20907">2010</cx:pt>
          <cx:pt idx="20908">2010</cx:pt>
          <cx:pt idx="20909">2010</cx:pt>
          <cx:pt idx="20910">2010</cx:pt>
          <cx:pt idx="20911">2010</cx:pt>
          <cx:pt idx="20912">2010</cx:pt>
          <cx:pt idx="20913">2010</cx:pt>
          <cx:pt idx="20914">2010</cx:pt>
          <cx:pt idx="20915">2010</cx:pt>
          <cx:pt idx="20916">2010</cx:pt>
          <cx:pt idx="20917">2010</cx:pt>
          <cx:pt idx="20918">2010</cx:pt>
          <cx:pt idx="20919">2010</cx:pt>
          <cx:pt idx="20920">2010</cx:pt>
          <cx:pt idx="20921">2010</cx:pt>
          <cx:pt idx="20922">2010</cx:pt>
          <cx:pt idx="20923">2010</cx:pt>
          <cx:pt idx="20924">2010</cx:pt>
          <cx:pt idx="20925">2010</cx:pt>
          <cx:pt idx="20926">2010</cx:pt>
          <cx:pt idx="20927">2010</cx:pt>
          <cx:pt idx="20928">2010</cx:pt>
          <cx:pt idx="20929">2010</cx:pt>
          <cx:pt idx="20930">2010</cx:pt>
          <cx:pt idx="20931">2010</cx:pt>
          <cx:pt idx="20932">2010</cx:pt>
          <cx:pt idx="20933">2010</cx:pt>
          <cx:pt idx="20934">2010</cx:pt>
          <cx:pt idx="20935">2010</cx:pt>
          <cx:pt idx="20936">2010</cx:pt>
          <cx:pt idx="20937">2010</cx:pt>
          <cx:pt idx="20938">2010</cx:pt>
          <cx:pt idx="20939">2010</cx:pt>
          <cx:pt idx="20940">2010</cx:pt>
          <cx:pt idx="20941">2010</cx:pt>
          <cx:pt idx="20942">2010</cx:pt>
          <cx:pt idx="20943">2010</cx:pt>
          <cx:pt idx="20944">2010</cx:pt>
          <cx:pt idx="20945">2010</cx:pt>
          <cx:pt idx="20946">2010</cx:pt>
          <cx:pt idx="20947">2010</cx:pt>
          <cx:pt idx="20948">2010</cx:pt>
          <cx:pt idx="20949">2010</cx:pt>
          <cx:pt idx="20950">2010</cx:pt>
          <cx:pt idx="20951">2010</cx:pt>
          <cx:pt idx="20952">2010</cx:pt>
          <cx:pt idx="20953">2010</cx:pt>
          <cx:pt idx="20954">2010</cx:pt>
          <cx:pt idx="20955">2010</cx:pt>
          <cx:pt idx="20956">2010</cx:pt>
          <cx:pt idx="20957">2010</cx:pt>
          <cx:pt idx="20958">2010</cx:pt>
          <cx:pt idx="20959">2010</cx:pt>
          <cx:pt idx="20960">2010</cx:pt>
          <cx:pt idx="20961">2010</cx:pt>
          <cx:pt idx="20962">2010</cx:pt>
          <cx:pt idx="20963">2010</cx:pt>
          <cx:pt idx="20964">2010</cx:pt>
          <cx:pt idx="20965">2010</cx:pt>
          <cx:pt idx="20966">2010</cx:pt>
          <cx:pt idx="20967">2010</cx:pt>
          <cx:pt idx="20968">2010</cx:pt>
          <cx:pt idx="20969">2010</cx:pt>
          <cx:pt idx="20970">2010</cx:pt>
          <cx:pt idx="20971">2010</cx:pt>
          <cx:pt idx="20972">2010</cx:pt>
          <cx:pt idx="20973">2010</cx:pt>
          <cx:pt idx="20974">2010</cx:pt>
          <cx:pt idx="20975">2010</cx:pt>
          <cx:pt idx="20976">2010</cx:pt>
          <cx:pt idx="20977">2010</cx:pt>
          <cx:pt idx="20978">2010</cx:pt>
          <cx:pt idx="20979">2010</cx:pt>
          <cx:pt idx="20980">2010</cx:pt>
          <cx:pt idx="20981">2010</cx:pt>
          <cx:pt idx="20982">2010</cx:pt>
          <cx:pt idx="20983">2010</cx:pt>
          <cx:pt idx="20984">2010</cx:pt>
          <cx:pt idx="20985">2010</cx:pt>
          <cx:pt idx="20986">2010</cx:pt>
          <cx:pt idx="20987">2010</cx:pt>
          <cx:pt idx="20988">2010</cx:pt>
          <cx:pt idx="20989">2010</cx:pt>
          <cx:pt idx="20990">2010</cx:pt>
          <cx:pt idx="20991">2010</cx:pt>
          <cx:pt idx="20992">2010</cx:pt>
          <cx:pt idx="20993">2010</cx:pt>
          <cx:pt idx="20994">2010</cx:pt>
          <cx:pt idx="20995">2010</cx:pt>
          <cx:pt idx="20996">2010</cx:pt>
          <cx:pt idx="20997">2010</cx:pt>
          <cx:pt idx="20998">2010</cx:pt>
          <cx:pt idx="20999">2010</cx:pt>
          <cx:pt idx="21000">2010</cx:pt>
          <cx:pt idx="21001">2010</cx:pt>
          <cx:pt idx="21002">2010</cx:pt>
          <cx:pt idx="21003">2010</cx:pt>
          <cx:pt idx="21004">2010</cx:pt>
          <cx:pt idx="21005">2010</cx:pt>
          <cx:pt idx="21006">2010</cx:pt>
          <cx:pt idx="21007">2010</cx:pt>
          <cx:pt idx="21008">2010</cx:pt>
          <cx:pt idx="21009">2010</cx:pt>
          <cx:pt idx="21010">2010</cx:pt>
          <cx:pt idx="21011">2010</cx:pt>
          <cx:pt idx="21012">2010</cx:pt>
          <cx:pt idx="21013">2010</cx:pt>
          <cx:pt idx="21014">2010</cx:pt>
          <cx:pt idx="21015">2010</cx:pt>
          <cx:pt idx="21016">2010</cx:pt>
          <cx:pt idx="21017">2010</cx:pt>
          <cx:pt idx="21018">2010</cx:pt>
          <cx:pt idx="21019">2010</cx:pt>
          <cx:pt idx="21020">2010</cx:pt>
          <cx:pt idx="21021">2010</cx:pt>
          <cx:pt idx="21022">2010</cx:pt>
          <cx:pt idx="21023">2010</cx:pt>
          <cx:pt idx="21024">2010</cx:pt>
          <cx:pt idx="21025">2010</cx:pt>
          <cx:pt idx="21026">2010</cx:pt>
          <cx:pt idx="21027">2010</cx:pt>
          <cx:pt idx="21028">2010</cx:pt>
          <cx:pt idx="21029">2010</cx:pt>
          <cx:pt idx="21030">2010</cx:pt>
          <cx:pt idx="21031">2010</cx:pt>
          <cx:pt idx="21032">2010</cx:pt>
          <cx:pt idx="21033">2010</cx:pt>
          <cx:pt idx="21034">2010</cx:pt>
          <cx:pt idx="21035">2010</cx:pt>
          <cx:pt idx="21036">2010</cx:pt>
          <cx:pt idx="21037">2010</cx:pt>
          <cx:pt idx="21038">2010</cx:pt>
          <cx:pt idx="21039">2010</cx:pt>
          <cx:pt idx="21040">2010</cx:pt>
          <cx:pt idx="21041">2010</cx:pt>
          <cx:pt idx="21042">2010</cx:pt>
          <cx:pt idx="21043">2010</cx:pt>
          <cx:pt idx="21044">2010</cx:pt>
          <cx:pt idx="21045">2010</cx:pt>
          <cx:pt idx="21046">2010</cx:pt>
          <cx:pt idx="21047">2010</cx:pt>
          <cx:pt idx="21048">2010</cx:pt>
          <cx:pt idx="21049">2010</cx:pt>
          <cx:pt idx="21050">2010</cx:pt>
          <cx:pt idx="21051">2010</cx:pt>
          <cx:pt idx="21052">2010</cx:pt>
          <cx:pt idx="21053">2010</cx:pt>
          <cx:pt idx="21054">2010</cx:pt>
          <cx:pt idx="21055">2010</cx:pt>
          <cx:pt idx="21056">2010</cx:pt>
          <cx:pt idx="21057">2010</cx:pt>
          <cx:pt idx="21058">2010</cx:pt>
          <cx:pt idx="21059">2010</cx:pt>
          <cx:pt idx="21060">2010</cx:pt>
          <cx:pt idx="21061">2010</cx:pt>
          <cx:pt idx="21062">2010</cx:pt>
          <cx:pt idx="21063">2010</cx:pt>
          <cx:pt idx="21064">2010</cx:pt>
          <cx:pt idx="21065">2010</cx:pt>
          <cx:pt idx="21066">2010</cx:pt>
          <cx:pt idx="21067">2010</cx:pt>
          <cx:pt idx="21068">2010</cx:pt>
          <cx:pt idx="21069">2010</cx:pt>
          <cx:pt idx="21070">2010</cx:pt>
          <cx:pt idx="21071">2010</cx:pt>
          <cx:pt idx="21072">2010</cx:pt>
          <cx:pt idx="21073">2010</cx:pt>
          <cx:pt idx="21074">2010</cx:pt>
          <cx:pt idx="21075">2010</cx:pt>
          <cx:pt idx="21076">2010</cx:pt>
          <cx:pt idx="21077">2010</cx:pt>
          <cx:pt idx="21078">2010</cx:pt>
          <cx:pt idx="21079">2010</cx:pt>
          <cx:pt idx="21080">2010</cx:pt>
          <cx:pt idx="21081">2010</cx:pt>
          <cx:pt idx="21082">2010</cx:pt>
          <cx:pt idx="21083">2010</cx:pt>
          <cx:pt idx="21084">2010</cx:pt>
          <cx:pt idx="21085">2010</cx:pt>
          <cx:pt idx="21086">2010</cx:pt>
          <cx:pt idx="21087">2011</cx:pt>
          <cx:pt idx="21088">2011</cx:pt>
          <cx:pt idx="21089">2011</cx:pt>
          <cx:pt idx="21090">2011</cx:pt>
          <cx:pt idx="21091">2011</cx:pt>
          <cx:pt idx="21092">2011</cx:pt>
          <cx:pt idx="21093">2011</cx:pt>
          <cx:pt idx="21094">2011</cx:pt>
          <cx:pt idx="21095">2011</cx:pt>
          <cx:pt idx="21096">2011</cx:pt>
          <cx:pt idx="21097">2011</cx:pt>
          <cx:pt idx="21098">2011</cx:pt>
          <cx:pt idx="21099">2011</cx:pt>
          <cx:pt idx="21100">2011</cx:pt>
          <cx:pt idx="21101">2011</cx:pt>
          <cx:pt idx="21102">2011</cx:pt>
          <cx:pt idx="21103">2011</cx:pt>
          <cx:pt idx="21104">2011</cx:pt>
          <cx:pt idx="21105">2011</cx:pt>
          <cx:pt idx="21106">2011</cx:pt>
          <cx:pt idx="21107">2011</cx:pt>
          <cx:pt idx="21108">2011</cx:pt>
          <cx:pt idx="21109">2011</cx:pt>
          <cx:pt idx="21110">2011</cx:pt>
          <cx:pt idx="21111">2011</cx:pt>
          <cx:pt idx="21112">2011</cx:pt>
          <cx:pt idx="21113">2011</cx:pt>
          <cx:pt idx="21114">2011</cx:pt>
          <cx:pt idx="21115">2011</cx:pt>
          <cx:pt idx="21116">2011</cx:pt>
          <cx:pt idx="21117">2011</cx:pt>
          <cx:pt idx="21118">2011</cx:pt>
          <cx:pt idx="21119">2011</cx:pt>
          <cx:pt idx="21120">2011</cx:pt>
          <cx:pt idx="21121">2011</cx:pt>
          <cx:pt idx="21122">2011</cx:pt>
          <cx:pt idx="21123">2011</cx:pt>
          <cx:pt idx="21124">2011</cx:pt>
          <cx:pt idx="21125">2011</cx:pt>
          <cx:pt idx="21126">2011</cx:pt>
          <cx:pt idx="21127">2011</cx:pt>
          <cx:pt idx="21128">2011</cx:pt>
          <cx:pt idx="21129">2011</cx:pt>
          <cx:pt idx="21130">2011</cx:pt>
          <cx:pt idx="21131">2011</cx:pt>
          <cx:pt idx="21132">2011</cx:pt>
          <cx:pt idx="21133">2011</cx:pt>
          <cx:pt idx="21134">2011</cx:pt>
          <cx:pt idx="21135">2011</cx:pt>
          <cx:pt idx="21136">2011</cx:pt>
          <cx:pt idx="21137">2011</cx:pt>
          <cx:pt idx="21138">2011</cx:pt>
          <cx:pt idx="21139">2011</cx:pt>
          <cx:pt idx="21140">2011</cx:pt>
          <cx:pt idx="21141">2011</cx:pt>
          <cx:pt idx="21142">2011</cx:pt>
          <cx:pt idx="21143">2011</cx:pt>
          <cx:pt idx="21144">2011</cx:pt>
          <cx:pt idx="21145">2011</cx:pt>
          <cx:pt idx="21146">2011</cx:pt>
          <cx:pt idx="21147">2011</cx:pt>
          <cx:pt idx="21148">2011</cx:pt>
          <cx:pt idx="21149">2011</cx:pt>
          <cx:pt idx="21150">2011</cx:pt>
          <cx:pt idx="21151">2011</cx:pt>
          <cx:pt idx="21152">2011</cx:pt>
          <cx:pt idx="21153">2011</cx:pt>
          <cx:pt idx="21154">2011</cx:pt>
          <cx:pt idx="21155">2011</cx:pt>
          <cx:pt idx="21156">2011</cx:pt>
          <cx:pt idx="21157">2011</cx:pt>
          <cx:pt idx="21158">2011</cx:pt>
          <cx:pt idx="21159">2011</cx:pt>
          <cx:pt idx="21160">2011</cx:pt>
          <cx:pt idx="21161">2011</cx:pt>
          <cx:pt idx="21162">2011</cx:pt>
          <cx:pt idx="21163">2011</cx:pt>
          <cx:pt idx="21164">2011</cx:pt>
          <cx:pt idx="21165">2011</cx:pt>
          <cx:pt idx="21166">2011</cx:pt>
          <cx:pt idx="21167">2011</cx:pt>
          <cx:pt idx="21168">2011</cx:pt>
          <cx:pt idx="21169">2011</cx:pt>
          <cx:pt idx="21170">2011</cx:pt>
          <cx:pt idx="21171">2011</cx:pt>
          <cx:pt idx="21172">2011</cx:pt>
          <cx:pt idx="21173">2011</cx:pt>
          <cx:pt idx="21174">2011</cx:pt>
          <cx:pt idx="21175">2011</cx:pt>
          <cx:pt idx="21176">2011</cx:pt>
          <cx:pt idx="21177">2011</cx:pt>
          <cx:pt idx="21178">2011</cx:pt>
          <cx:pt idx="21179">2011</cx:pt>
          <cx:pt idx="21180">2011</cx:pt>
          <cx:pt idx="21181">2011</cx:pt>
          <cx:pt idx="21182">2011</cx:pt>
          <cx:pt idx="21183">2011</cx:pt>
          <cx:pt idx="21184">2011</cx:pt>
          <cx:pt idx="21185">2011</cx:pt>
          <cx:pt idx="21186">2011</cx:pt>
          <cx:pt idx="21187">2011</cx:pt>
          <cx:pt idx="21188">2011</cx:pt>
          <cx:pt idx="21189">2011</cx:pt>
          <cx:pt idx="21190">2011</cx:pt>
          <cx:pt idx="21191">2011</cx:pt>
          <cx:pt idx="21192">2011</cx:pt>
          <cx:pt idx="21193">2011</cx:pt>
          <cx:pt idx="21194">2011</cx:pt>
          <cx:pt idx="21195">2011</cx:pt>
          <cx:pt idx="21196">2011</cx:pt>
          <cx:pt idx="21197">2011</cx:pt>
          <cx:pt idx="21198">2011</cx:pt>
          <cx:pt idx="21199">2011</cx:pt>
          <cx:pt idx="21200">2011</cx:pt>
          <cx:pt idx="21201">2011</cx:pt>
          <cx:pt idx="21202">2011</cx:pt>
          <cx:pt idx="21203">2011</cx:pt>
          <cx:pt idx="21204">2011</cx:pt>
          <cx:pt idx="21205">2011</cx:pt>
          <cx:pt idx="21206">2011</cx:pt>
          <cx:pt idx="21207">2011</cx:pt>
          <cx:pt idx="21208">2011</cx:pt>
          <cx:pt idx="21209">2011</cx:pt>
          <cx:pt idx="21210">2011</cx:pt>
          <cx:pt idx="21211">2011</cx:pt>
          <cx:pt idx="21212">2011</cx:pt>
          <cx:pt idx="21213">2011</cx:pt>
          <cx:pt idx="21214">2011</cx:pt>
          <cx:pt idx="21215">2011</cx:pt>
          <cx:pt idx="21216">2011</cx:pt>
          <cx:pt idx="21217">2011</cx:pt>
          <cx:pt idx="21218">2011</cx:pt>
          <cx:pt idx="21219">2011</cx:pt>
          <cx:pt idx="21220">2011</cx:pt>
          <cx:pt idx="21221">2011</cx:pt>
          <cx:pt idx="21222">2011</cx:pt>
          <cx:pt idx="21223">2011</cx:pt>
          <cx:pt idx="21224">2011</cx:pt>
          <cx:pt idx="21225">2011</cx:pt>
          <cx:pt idx="21226">2011</cx:pt>
          <cx:pt idx="21227">2011</cx:pt>
          <cx:pt idx="21228">2011</cx:pt>
          <cx:pt idx="21229">2011</cx:pt>
          <cx:pt idx="21230">2011</cx:pt>
          <cx:pt idx="21231">2011</cx:pt>
          <cx:pt idx="21232">2011</cx:pt>
          <cx:pt idx="21233">2011</cx:pt>
          <cx:pt idx="21234">2011</cx:pt>
          <cx:pt idx="21235">2011</cx:pt>
          <cx:pt idx="21236">2011</cx:pt>
          <cx:pt idx="21237">2011</cx:pt>
          <cx:pt idx="21238">2011</cx:pt>
          <cx:pt idx="21239">2011</cx:pt>
          <cx:pt idx="21240">2011</cx:pt>
          <cx:pt idx="21241">2011</cx:pt>
          <cx:pt idx="21242">2011</cx:pt>
          <cx:pt idx="21243">2011</cx:pt>
          <cx:pt idx="21244">2011</cx:pt>
          <cx:pt idx="21245">2011</cx:pt>
          <cx:pt idx="21246">2011</cx:pt>
          <cx:pt idx="21247">2011</cx:pt>
          <cx:pt idx="21248">2011</cx:pt>
          <cx:pt idx="21249">2011</cx:pt>
          <cx:pt idx="21250">2011</cx:pt>
          <cx:pt idx="21251">2011</cx:pt>
          <cx:pt idx="21252">2011</cx:pt>
          <cx:pt idx="21253">2011</cx:pt>
          <cx:pt idx="21254">2011</cx:pt>
          <cx:pt idx="21255">2011</cx:pt>
          <cx:pt idx="21256">2011</cx:pt>
          <cx:pt idx="21257">2011</cx:pt>
          <cx:pt idx="21258">2011</cx:pt>
          <cx:pt idx="21259">2011</cx:pt>
          <cx:pt idx="21260">2011</cx:pt>
          <cx:pt idx="21261">2011</cx:pt>
          <cx:pt idx="21262">2011</cx:pt>
          <cx:pt idx="21263">2011</cx:pt>
          <cx:pt idx="21264">2011</cx:pt>
          <cx:pt idx="21265">2011</cx:pt>
          <cx:pt idx="21266">2011</cx:pt>
          <cx:pt idx="21267">2011</cx:pt>
          <cx:pt idx="21268">2011</cx:pt>
          <cx:pt idx="21269">2011</cx:pt>
          <cx:pt idx="21270">2011</cx:pt>
          <cx:pt idx="21271">2011</cx:pt>
          <cx:pt idx="21272">2011</cx:pt>
          <cx:pt idx="21273">2011</cx:pt>
          <cx:pt idx="21274">2011</cx:pt>
          <cx:pt idx="21275">2011</cx:pt>
          <cx:pt idx="21276">2011</cx:pt>
          <cx:pt idx="21277">2011</cx:pt>
          <cx:pt idx="21278">2011</cx:pt>
          <cx:pt idx="21279">2011</cx:pt>
          <cx:pt idx="21280">2011</cx:pt>
          <cx:pt idx="21281">2011</cx:pt>
          <cx:pt idx="21282">2011</cx:pt>
          <cx:pt idx="21283">2011</cx:pt>
          <cx:pt idx="21284">2011</cx:pt>
          <cx:pt idx="21285">2011</cx:pt>
          <cx:pt idx="21286">2011</cx:pt>
          <cx:pt idx="21287">2011</cx:pt>
          <cx:pt idx="21288">2011</cx:pt>
          <cx:pt idx="21289">2011</cx:pt>
          <cx:pt idx="21290">2011</cx:pt>
          <cx:pt idx="21291">2011</cx:pt>
          <cx:pt idx="21292">2011</cx:pt>
          <cx:pt idx="21293">2011</cx:pt>
          <cx:pt idx="21294">2011</cx:pt>
          <cx:pt idx="21295">2011</cx:pt>
          <cx:pt idx="21296">2011</cx:pt>
          <cx:pt idx="21297">2011</cx:pt>
          <cx:pt idx="21298">2011</cx:pt>
          <cx:pt idx="21299">2011</cx:pt>
          <cx:pt idx="21300">2011</cx:pt>
          <cx:pt idx="21301">2011</cx:pt>
          <cx:pt idx="21302">2011</cx:pt>
          <cx:pt idx="21303">2011</cx:pt>
          <cx:pt idx="21304">2011</cx:pt>
          <cx:pt idx="21305">2011</cx:pt>
          <cx:pt idx="21306">2011</cx:pt>
          <cx:pt idx="21307">2011</cx:pt>
          <cx:pt idx="21308">2011</cx:pt>
          <cx:pt idx="21309">2011</cx:pt>
          <cx:pt idx="21310">2011</cx:pt>
          <cx:pt idx="21311">2011</cx:pt>
          <cx:pt idx="21312">2011</cx:pt>
          <cx:pt idx="21313">2011</cx:pt>
          <cx:pt idx="21314">2011</cx:pt>
          <cx:pt idx="21315">2011</cx:pt>
          <cx:pt idx="21316">2011</cx:pt>
          <cx:pt idx="21317">2011</cx:pt>
          <cx:pt idx="21318">2011</cx:pt>
          <cx:pt idx="21319">2011</cx:pt>
          <cx:pt idx="21320">2011</cx:pt>
          <cx:pt idx="21321">2011</cx:pt>
          <cx:pt idx="21322">2011</cx:pt>
          <cx:pt idx="21323">2011</cx:pt>
          <cx:pt idx="21324">2011</cx:pt>
          <cx:pt idx="21325">2011</cx:pt>
          <cx:pt idx="21326">2011</cx:pt>
          <cx:pt idx="21327">2011</cx:pt>
          <cx:pt idx="21328">2011</cx:pt>
          <cx:pt idx="21329">2011</cx:pt>
          <cx:pt idx="21330">2011</cx:pt>
          <cx:pt idx="21331">2011</cx:pt>
          <cx:pt idx="21332">2011</cx:pt>
          <cx:pt idx="21333">2011</cx:pt>
          <cx:pt idx="21334">2011</cx:pt>
          <cx:pt idx="21335">2011</cx:pt>
          <cx:pt idx="21336">2011</cx:pt>
          <cx:pt idx="21337">2011</cx:pt>
          <cx:pt idx="21338">2011</cx:pt>
          <cx:pt idx="21339">2011</cx:pt>
          <cx:pt idx="21340">2011</cx:pt>
          <cx:pt idx="21341">2011</cx:pt>
          <cx:pt idx="21342">2011</cx:pt>
          <cx:pt idx="21343">2011</cx:pt>
          <cx:pt idx="21344">2011</cx:pt>
          <cx:pt idx="21345">2011</cx:pt>
          <cx:pt idx="21346">2011</cx:pt>
          <cx:pt idx="21347">2011</cx:pt>
          <cx:pt idx="21348">2011</cx:pt>
          <cx:pt idx="21349">2011</cx:pt>
          <cx:pt idx="21350">2011</cx:pt>
          <cx:pt idx="21351">2011</cx:pt>
          <cx:pt idx="21352">2011</cx:pt>
          <cx:pt idx="21353">2011</cx:pt>
          <cx:pt idx="21354">2011</cx:pt>
          <cx:pt idx="21355">2011</cx:pt>
          <cx:pt idx="21356">2011</cx:pt>
          <cx:pt idx="21357">2011</cx:pt>
          <cx:pt idx="21358">2011</cx:pt>
          <cx:pt idx="21359">2011</cx:pt>
          <cx:pt idx="21360">2011</cx:pt>
          <cx:pt idx="21361">2011</cx:pt>
          <cx:pt idx="21362">2011</cx:pt>
          <cx:pt idx="21363">2011</cx:pt>
          <cx:pt idx="21364">2011</cx:pt>
          <cx:pt idx="21365">2011</cx:pt>
          <cx:pt idx="21366">2011</cx:pt>
          <cx:pt idx="21367">2011</cx:pt>
          <cx:pt idx="21368">2011</cx:pt>
          <cx:pt idx="21369">2011</cx:pt>
          <cx:pt idx="21370">2011</cx:pt>
          <cx:pt idx="21371">2011</cx:pt>
          <cx:pt idx="21372">2011</cx:pt>
          <cx:pt idx="21373">2011</cx:pt>
          <cx:pt idx="21374">2011</cx:pt>
          <cx:pt idx="21375">2011</cx:pt>
          <cx:pt idx="21376">2011</cx:pt>
          <cx:pt idx="21377">2011</cx:pt>
          <cx:pt idx="21378">2011</cx:pt>
          <cx:pt idx="21379">2011</cx:pt>
          <cx:pt idx="21380">2011</cx:pt>
          <cx:pt idx="21381">2011</cx:pt>
          <cx:pt idx="21382">2011</cx:pt>
          <cx:pt idx="21383">2011</cx:pt>
          <cx:pt idx="21384">2011</cx:pt>
          <cx:pt idx="21385">2011</cx:pt>
          <cx:pt idx="21386">2011</cx:pt>
          <cx:pt idx="21387">2011</cx:pt>
          <cx:pt idx="21388">2011</cx:pt>
          <cx:pt idx="21389">2011</cx:pt>
          <cx:pt idx="21390">2011</cx:pt>
          <cx:pt idx="21391">2011</cx:pt>
          <cx:pt idx="21392">2011</cx:pt>
          <cx:pt idx="21393">2011</cx:pt>
          <cx:pt idx="21394">2011</cx:pt>
          <cx:pt idx="21395">2011</cx:pt>
          <cx:pt idx="21396">2011</cx:pt>
          <cx:pt idx="21397">2011</cx:pt>
          <cx:pt idx="21398">2011</cx:pt>
          <cx:pt idx="21399">2011</cx:pt>
          <cx:pt idx="21400">2011</cx:pt>
          <cx:pt idx="21401">2011</cx:pt>
          <cx:pt idx="21402">2011</cx:pt>
          <cx:pt idx="21403">2011</cx:pt>
          <cx:pt idx="21404">2011</cx:pt>
          <cx:pt idx="21405">2011</cx:pt>
          <cx:pt idx="21406">2011</cx:pt>
          <cx:pt idx="21407">2011</cx:pt>
          <cx:pt idx="21408">2011</cx:pt>
          <cx:pt idx="21409">2011</cx:pt>
          <cx:pt idx="21410">2011</cx:pt>
          <cx:pt idx="21411">2011</cx:pt>
          <cx:pt idx="21412">2011</cx:pt>
          <cx:pt idx="21413">2011</cx:pt>
          <cx:pt idx="21414">2011</cx:pt>
          <cx:pt idx="21415">2011</cx:pt>
          <cx:pt idx="21416">2011</cx:pt>
          <cx:pt idx="21417">2011</cx:pt>
          <cx:pt idx="21418">2011</cx:pt>
          <cx:pt idx="21419">2011</cx:pt>
          <cx:pt idx="21420">2011</cx:pt>
          <cx:pt idx="21421">2011</cx:pt>
          <cx:pt idx="21422">2011</cx:pt>
          <cx:pt idx="21423">2011</cx:pt>
          <cx:pt idx="21424">2011</cx:pt>
          <cx:pt idx="21425">2011</cx:pt>
          <cx:pt idx="21426">2011</cx:pt>
          <cx:pt idx="21427">2011</cx:pt>
          <cx:pt idx="21428">2011</cx:pt>
          <cx:pt idx="21429">2011</cx:pt>
          <cx:pt idx="21430">2011</cx:pt>
          <cx:pt idx="21431">2011</cx:pt>
          <cx:pt idx="21432">2011</cx:pt>
          <cx:pt idx="21433">2011</cx:pt>
          <cx:pt idx="21434">2011</cx:pt>
          <cx:pt idx="21435">2011</cx:pt>
          <cx:pt idx="21436">2011</cx:pt>
          <cx:pt idx="21437">2011</cx:pt>
          <cx:pt idx="21438">2011</cx:pt>
          <cx:pt idx="21439">2011</cx:pt>
          <cx:pt idx="21440">2011</cx:pt>
          <cx:pt idx="21441">2011</cx:pt>
          <cx:pt idx="21442">2011</cx:pt>
          <cx:pt idx="21443">2011</cx:pt>
          <cx:pt idx="21444">2011</cx:pt>
          <cx:pt idx="21445">2011</cx:pt>
          <cx:pt idx="21446">2011</cx:pt>
          <cx:pt idx="21447">2011</cx:pt>
          <cx:pt idx="21448">2011</cx:pt>
          <cx:pt idx="21449">2011</cx:pt>
          <cx:pt idx="21450">2011</cx:pt>
          <cx:pt idx="21451">2011</cx:pt>
          <cx:pt idx="21452">2011</cx:pt>
          <cx:pt idx="21453">2011</cx:pt>
          <cx:pt idx="21454">2011</cx:pt>
          <cx:pt idx="21455">2011</cx:pt>
          <cx:pt idx="21456">2011</cx:pt>
          <cx:pt idx="21457">2011</cx:pt>
          <cx:pt idx="21458">2011</cx:pt>
          <cx:pt idx="21459">2011</cx:pt>
          <cx:pt idx="21460">2011</cx:pt>
          <cx:pt idx="21461">2011</cx:pt>
          <cx:pt idx="21462">2011</cx:pt>
          <cx:pt idx="21463">2011</cx:pt>
          <cx:pt idx="21464">2011</cx:pt>
          <cx:pt idx="21465">2011</cx:pt>
          <cx:pt idx="21466">2011</cx:pt>
          <cx:pt idx="21467">2011</cx:pt>
          <cx:pt idx="21468">2011</cx:pt>
          <cx:pt idx="21469">2011</cx:pt>
          <cx:pt idx="21470">2011</cx:pt>
          <cx:pt idx="21471">2011</cx:pt>
          <cx:pt idx="21472">2011</cx:pt>
          <cx:pt idx="21473">2011</cx:pt>
          <cx:pt idx="21474">2011</cx:pt>
          <cx:pt idx="21475">2011</cx:pt>
          <cx:pt idx="21476">2011</cx:pt>
          <cx:pt idx="21477">2011</cx:pt>
          <cx:pt idx="21478">2011</cx:pt>
          <cx:pt idx="21479">2011</cx:pt>
          <cx:pt idx="21480">2011</cx:pt>
          <cx:pt idx="21481">2011</cx:pt>
          <cx:pt idx="21482">2011</cx:pt>
          <cx:pt idx="21483">2011</cx:pt>
          <cx:pt idx="21484">2011</cx:pt>
          <cx:pt idx="21485">2011</cx:pt>
          <cx:pt idx="21486">2011</cx:pt>
          <cx:pt idx="21487">2011</cx:pt>
          <cx:pt idx="21488">2011</cx:pt>
          <cx:pt idx="21489">2011</cx:pt>
          <cx:pt idx="21490">2011</cx:pt>
          <cx:pt idx="21491">2011</cx:pt>
          <cx:pt idx="21492">2011</cx:pt>
          <cx:pt idx="21493">2011</cx:pt>
          <cx:pt idx="21494">2011</cx:pt>
          <cx:pt idx="21495">2011</cx:pt>
          <cx:pt idx="21496">2011</cx:pt>
          <cx:pt idx="21497">2011</cx:pt>
          <cx:pt idx="21498">2011</cx:pt>
          <cx:pt idx="21499">2011</cx:pt>
          <cx:pt idx="21500">2011</cx:pt>
          <cx:pt idx="21501">2011</cx:pt>
          <cx:pt idx="21502">2011</cx:pt>
          <cx:pt idx="21503">2011</cx:pt>
          <cx:pt idx="21504">2011</cx:pt>
          <cx:pt idx="21505">2011</cx:pt>
          <cx:pt idx="21506">2011</cx:pt>
          <cx:pt idx="21507">2011</cx:pt>
          <cx:pt idx="21508">2011</cx:pt>
          <cx:pt idx="21509">2011</cx:pt>
          <cx:pt idx="21510">2011</cx:pt>
          <cx:pt idx="21511">2011</cx:pt>
          <cx:pt idx="21512">2011</cx:pt>
          <cx:pt idx="21513">2011</cx:pt>
          <cx:pt idx="21514">2011</cx:pt>
          <cx:pt idx="21515">2011</cx:pt>
          <cx:pt idx="21516">2011</cx:pt>
          <cx:pt idx="21517">2011</cx:pt>
          <cx:pt idx="21518">2011</cx:pt>
          <cx:pt idx="21519">2011</cx:pt>
          <cx:pt idx="21520">2011</cx:pt>
          <cx:pt idx="21521">2011</cx:pt>
          <cx:pt idx="21522">2011</cx:pt>
          <cx:pt idx="21523">2011</cx:pt>
          <cx:pt idx="21524">2011</cx:pt>
          <cx:pt idx="21525">2011</cx:pt>
          <cx:pt idx="21526">2011</cx:pt>
          <cx:pt idx="21527">2011</cx:pt>
          <cx:pt idx="21528">2011</cx:pt>
          <cx:pt idx="21529">2011</cx:pt>
          <cx:pt idx="21530">2011</cx:pt>
          <cx:pt idx="21531">2011</cx:pt>
          <cx:pt idx="21532">2011</cx:pt>
          <cx:pt idx="21533">2011</cx:pt>
          <cx:pt idx="21534">2011</cx:pt>
          <cx:pt idx="21535">2011</cx:pt>
          <cx:pt idx="21536">2011</cx:pt>
          <cx:pt idx="21537">2011</cx:pt>
          <cx:pt idx="21538">2011</cx:pt>
          <cx:pt idx="21539">2011</cx:pt>
          <cx:pt idx="21540">2011</cx:pt>
          <cx:pt idx="21541">2011</cx:pt>
          <cx:pt idx="21542">2011</cx:pt>
          <cx:pt idx="21543">2011</cx:pt>
          <cx:pt idx="21544">2011</cx:pt>
          <cx:pt idx="21545">2011</cx:pt>
          <cx:pt idx="21546">2011</cx:pt>
          <cx:pt idx="21547">2011</cx:pt>
          <cx:pt idx="21548">2011</cx:pt>
          <cx:pt idx="21549">2011</cx:pt>
          <cx:pt idx="21550">2011</cx:pt>
          <cx:pt idx="21551">2011</cx:pt>
          <cx:pt idx="21552">2011</cx:pt>
          <cx:pt idx="21553">2011</cx:pt>
          <cx:pt idx="21554">2011</cx:pt>
          <cx:pt idx="21555">2011</cx:pt>
          <cx:pt idx="21556">2011</cx:pt>
          <cx:pt idx="21557">2011</cx:pt>
          <cx:pt idx="21558">2011</cx:pt>
          <cx:pt idx="21559">2011</cx:pt>
          <cx:pt idx="21560">2011</cx:pt>
          <cx:pt idx="21561">2011</cx:pt>
          <cx:pt idx="21562">2011</cx:pt>
          <cx:pt idx="21563">2011</cx:pt>
          <cx:pt idx="21564">2011</cx:pt>
          <cx:pt idx="21565">2011</cx:pt>
          <cx:pt idx="21566">2011</cx:pt>
          <cx:pt idx="21567">2011</cx:pt>
          <cx:pt idx="21568">2011</cx:pt>
          <cx:pt idx="21569">2011</cx:pt>
          <cx:pt idx="21570">2011</cx:pt>
          <cx:pt idx="21571">2011</cx:pt>
          <cx:pt idx="21572">2011</cx:pt>
          <cx:pt idx="21573">2011</cx:pt>
          <cx:pt idx="21574">2011</cx:pt>
          <cx:pt idx="21575">2011</cx:pt>
          <cx:pt idx="21576">2011</cx:pt>
          <cx:pt idx="21577">2011</cx:pt>
          <cx:pt idx="21578">2011</cx:pt>
          <cx:pt idx="21579">2011</cx:pt>
          <cx:pt idx="21580">2011</cx:pt>
          <cx:pt idx="21581">2011</cx:pt>
          <cx:pt idx="21582">2011</cx:pt>
          <cx:pt idx="21583">2011</cx:pt>
          <cx:pt idx="21584">2011</cx:pt>
          <cx:pt idx="21585">2011</cx:pt>
          <cx:pt idx="21586">2011</cx:pt>
          <cx:pt idx="21587">2011</cx:pt>
          <cx:pt idx="21588">2011</cx:pt>
          <cx:pt idx="21589">2011</cx:pt>
          <cx:pt idx="21590">2011</cx:pt>
          <cx:pt idx="21591">2011</cx:pt>
          <cx:pt idx="21592">2011</cx:pt>
          <cx:pt idx="21593">2011</cx:pt>
          <cx:pt idx="21594">2011</cx:pt>
          <cx:pt idx="21595">2011</cx:pt>
          <cx:pt idx="21596">2011</cx:pt>
          <cx:pt idx="21597">2011</cx:pt>
          <cx:pt idx="21598">2011</cx:pt>
          <cx:pt idx="21599">2011</cx:pt>
          <cx:pt idx="21600">2011</cx:pt>
          <cx:pt idx="21601">2011</cx:pt>
          <cx:pt idx="21602">2011</cx:pt>
          <cx:pt idx="21603">2011</cx:pt>
          <cx:pt idx="21604">2011</cx:pt>
          <cx:pt idx="21605">2011</cx:pt>
          <cx:pt idx="21606">2011</cx:pt>
          <cx:pt idx="21607">2011</cx:pt>
          <cx:pt idx="21608">2011</cx:pt>
          <cx:pt idx="21609">2011</cx:pt>
          <cx:pt idx="21610">2011</cx:pt>
          <cx:pt idx="21611">2011</cx:pt>
          <cx:pt idx="21612">2011</cx:pt>
          <cx:pt idx="21613">2011</cx:pt>
          <cx:pt idx="21614">2011</cx:pt>
          <cx:pt idx="21615">2011</cx:pt>
          <cx:pt idx="21616">2011</cx:pt>
          <cx:pt idx="21617">2011</cx:pt>
          <cx:pt idx="21618">2011</cx:pt>
          <cx:pt idx="21619">2011</cx:pt>
          <cx:pt idx="21620">2011</cx:pt>
          <cx:pt idx="21621">2011</cx:pt>
          <cx:pt idx="21622">2011</cx:pt>
          <cx:pt idx="21623">2011</cx:pt>
          <cx:pt idx="21624">2011</cx:pt>
          <cx:pt idx="21625">2011</cx:pt>
          <cx:pt idx="21626">2011</cx:pt>
          <cx:pt idx="21627">2011</cx:pt>
          <cx:pt idx="21628">2011</cx:pt>
          <cx:pt idx="21629">2011</cx:pt>
          <cx:pt idx="21630">2011</cx:pt>
          <cx:pt idx="21631">2011</cx:pt>
          <cx:pt idx="21632">2011</cx:pt>
          <cx:pt idx="21633">2011</cx:pt>
          <cx:pt idx="21634">2011</cx:pt>
          <cx:pt idx="21635">2011</cx:pt>
          <cx:pt idx="21636">2011</cx:pt>
          <cx:pt idx="21637">2011</cx:pt>
          <cx:pt idx="21638">2011</cx:pt>
          <cx:pt idx="21639">2011</cx:pt>
          <cx:pt idx="21640">2011</cx:pt>
          <cx:pt idx="21641">2011</cx:pt>
          <cx:pt idx="21642">2011</cx:pt>
          <cx:pt idx="21643">2011</cx:pt>
          <cx:pt idx="21644">2011</cx:pt>
          <cx:pt idx="21645">2011</cx:pt>
          <cx:pt idx="21646">2011</cx:pt>
          <cx:pt idx="21647">2011</cx:pt>
          <cx:pt idx="21648">2011</cx:pt>
          <cx:pt idx="21649">2011</cx:pt>
          <cx:pt idx="21650">2011</cx:pt>
          <cx:pt idx="21651">2011</cx:pt>
          <cx:pt idx="21652">2011</cx:pt>
          <cx:pt idx="21653">2011</cx:pt>
          <cx:pt idx="21654">2011</cx:pt>
          <cx:pt idx="21655">2011</cx:pt>
          <cx:pt idx="21656">2011</cx:pt>
          <cx:pt idx="21657">2011</cx:pt>
          <cx:pt idx="21658">2011</cx:pt>
          <cx:pt idx="21659">2011</cx:pt>
          <cx:pt idx="21660">2011</cx:pt>
          <cx:pt idx="21661">2011</cx:pt>
          <cx:pt idx="21662">2011</cx:pt>
          <cx:pt idx="21663">2011</cx:pt>
          <cx:pt idx="21664">2011</cx:pt>
          <cx:pt idx="21665">2011</cx:pt>
          <cx:pt idx="21666">2011</cx:pt>
          <cx:pt idx="21667">2011</cx:pt>
          <cx:pt idx="21668">2011</cx:pt>
          <cx:pt idx="21669">2011</cx:pt>
          <cx:pt idx="21670">2011</cx:pt>
          <cx:pt idx="21671">2011</cx:pt>
          <cx:pt idx="21672">2011</cx:pt>
          <cx:pt idx="21673">2011</cx:pt>
          <cx:pt idx="21674">2011</cx:pt>
          <cx:pt idx="21675">2011</cx:pt>
          <cx:pt idx="21676">2011</cx:pt>
          <cx:pt idx="21677">2011</cx:pt>
          <cx:pt idx="21678">2011</cx:pt>
          <cx:pt idx="21679">2011</cx:pt>
          <cx:pt idx="21680">2011</cx:pt>
          <cx:pt idx="21681">2011</cx:pt>
          <cx:pt idx="21682">2011</cx:pt>
          <cx:pt idx="21683">2011</cx:pt>
          <cx:pt idx="21684">2011</cx:pt>
          <cx:pt idx="21685">2011</cx:pt>
          <cx:pt idx="21686">2011</cx:pt>
          <cx:pt idx="21687">2011</cx:pt>
          <cx:pt idx="21688">2011</cx:pt>
          <cx:pt idx="21689">2011</cx:pt>
          <cx:pt idx="21690">2011</cx:pt>
          <cx:pt idx="21691">2011</cx:pt>
          <cx:pt idx="21692">2011</cx:pt>
          <cx:pt idx="21693">2011</cx:pt>
          <cx:pt idx="21694">2011</cx:pt>
          <cx:pt idx="21695">2011</cx:pt>
          <cx:pt idx="21696">2011</cx:pt>
          <cx:pt idx="21697">2011</cx:pt>
          <cx:pt idx="21698">2011</cx:pt>
          <cx:pt idx="21699">2011</cx:pt>
          <cx:pt idx="21700">2011</cx:pt>
          <cx:pt idx="21701">2011</cx:pt>
          <cx:pt idx="21702">2011</cx:pt>
          <cx:pt idx="21703">2011</cx:pt>
          <cx:pt idx="21704">2011</cx:pt>
          <cx:pt idx="21705">2011</cx:pt>
          <cx:pt idx="21706">2011</cx:pt>
          <cx:pt idx="21707">2011</cx:pt>
          <cx:pt idx="21708">2011</cx:pt>
          <cx:pt idx="21709">2011</cx:pt>
          <cx:pt idx="21710">2011</cx:pt>
          <cx:pt idx="21711">2011</cx:pt>
          <cx:pt idx="21712">2011</cx:pt>
          <cx:pt idx="21713">2011</cx:pt>
          <cx:pt idx="21714">2011</cx:pt>
          <cx:pt idx="21715">2011</cx:pt>
          <cx:pt idx="21716">2011</cx:pt>
          <cx:pt idx="21717">2011</cx:pt>
          <cx:pt idx="21718">2011</cx:pt>
          <cx:pt idx="21719">2011</cx:pt>
          <cx:pt idx="21720">2011</cx:pt>
          <cx:pt idx="21721">2011</cx:pt>
          <cx:pt idx="21722">2011</cx:pt>
          <cx:pt idx="21723">2011</cx:pt>
          <cx:pt idx="21724">2011</cx:pt>
          <cx:pt idx="21725">2011</cx:pt>
          <cx:pt idx="21726">2011</cx:pt>
          <cx:pt idx="21727">2011</cx:pt>
          <cx:pt idx="21728">2011</cx:pt>
          <cx:pt idx="21729">2011</cx:pt>
          <cx:pt idx="21730">2011</cx:pt>
          <cx:pt idx="21731">2011</cx:pt>
          <cx:pt idx="21732">2011</cx:pt>
          <cx:pt idx="21733">2011</cx:pt>
          <cx:pt idx="21734">2011</cx:pt>
          <cx:pt idx="21735">2011</cx:pt>
          <cx:pt idx="21736">2011</cx:pt>
          <cx:pt idx="21737">2011</cx:pt>
          <cx:pt idx="21738">2011</cx:pt>
          <cx:pt idx="21739">2011</cx:pt>
          <cx:pt idx="21740">2011</cx:pt>
          <cx:pt idx="21741">2011</cx:pt>
          <cx:pt idx="21742">2011</cx:pt>
          <cx:pt idx="21743">2011</cx:pt>
          <cx:pt idx="21744">2011</cx:pt>
          <cx:pt idx="21745">2011</cx:pt>
          <cx:pt idx="21746">2011</cx:pt>
          <cx:pt idx="21747">2011</cx:pt>
          <cx:pt idx="21748">2011</cx:pt>
          <cx:pt idx="21749">2011</cx:pt>
          <cx:pt idx="21750">2011</cx:pt>
          <cx:pt idx="21751">2011</cx:pt>
          <cx:pt idx="21752">2011</cx:pt>
          <cx:pt idx="21753">2011</cx:pt>
          <cx:pt idx="21754">2011</cx:pt>
          <cx:pt idx="21755">2011</cx:pt>
          <cx:pt idx="21756">2011</cx:pt>
          <cx:pt idx="21757">2011</cx:pt>
          <cx:pt idx="21758">2011</cx:pt>
          <cx:pt idx="21759">2011</cx:pt>
          <cx:pt idx="21760">2011</cx:pt>
          <cx:pt idx="21761">2011</cx:pt>
          <cx:pt idx="21762">2011</cx:pt>
          <cx:pt idx="21763">2011</cx:pt>
          <cx:pt idx="21764">2011</cx:pt>
          <cx:pt idx="21765">2011</cx:pt>
          <cx:pt idx="21766">2011</cx:pt>
          <cx:pt idx="21767">2011</cx:pt>
          <cx:pt idx="21768">2011</cx:pt>
          <cx:pt idx="21769">2011</cx:pt>
          <cx:pt idx="21770">2011</cx:pt>
          <cx:pt idx="21771">2011</cx:pt>
          <cx:pt idx="21772">2011</cx:pt>
          <cx:pt idx="21773">2011</cx:pt>
          <cx:pt idx="21774">2011</cx:pt>
          <cx:pt idx="21775">2011</cx:pt>
          <cx:pt idx="21776">2011</cx:pt>
          <cx:pt idx="21777">2011</cx:pt>
          <cx:pt idx="21778">2011</cx:pt>
          <cx:pt idx="21779">2011</cx:pt>
          <cx:pt idx="21780">2011</cx:pt>
          <cx:pt idx="21781">2011</cx:pt>
          <cx:pt idx="21782">2011</cx:pt>
          <cx:pt idx="21783">2011</cx:pt>
          <cx:pt idx="21784">2011</cx:pt>
          <cx:pt idx="21785">2011</cx:pt>
          <cx:pt idx="21786">2011</cx:pt>
          <cx:pt idx="21787">2011</cx:pt>
          <cx:pt idx="21788">2011</cx:pt>
          <cx:pt idx="21789">2011</cx:pt>
          <cx:pt idx="21790">2011</cx:pt>
          <cx:pt idx="21791">2011</cx:pt>
          <cx:pt idx="21792">2011</cx:pt>
          <cx:pt idx="21793">2011</cx:pt>
          <cx:pt idx="21794">2011</cx:pt>
          <cx:pt idx="21795">2011</cx:pt>
          <cx:pt idx="21796">2011</cx:pt>
          <cx:pt idx="21797">2011</cx:pt>
          <cx:pt idx="21798">2011</cx:pt>
          <cx:pt idx="21799">2011</cx:pt>
          <cx:pt idx="21800">2011</cx:pt>
          <cx:pt idx="21801">2011</cx:pt>
          <cx:pt idx="21802">2011</cx:pt>
          <cx:pt idx="21803">2011</cx:pt>
          <cx:pt idx="21804">2011</cx:pt>
          <cx:pt idx="21805">2011</cx:pt>
          <cx:pt idx="21806">2011</cx:pt>
          <cx:pt idx="21807">2011</cx:pt>
          <cx:pt idx="21808">2011</cx:pt>
          <cx:pt idx="21809">2011</cx:pt>
          <cx:pt idx="21810">2011</cx:pt>
          <cx:pt idx="21811">2011</cx:pt>
          <cx:pt idx="21812">2011</cx:pt>
          <cx:pt idx="21813">2011</cx:pt>
          <cx:pt idx="21814">2011</cx:pt>
          <cx:pt idx="21815">2011</cx:pt>
          <cx:pt idx="21816">2011</cx:pt>
          <cx:pt idx="21817">2011</cx:pt>
          <cx:pt idx="21818">2011</cx:pt>
          <cx:pt idx="21819">2011</cx:pt>
          <cx:pt idx="21820">2011</cx:pt>
          <cx:pt idx="21821">2011</cx:pt>
          <cx:pt idx="21822">2011</cx:pt>
          <cx:pt idx="21823">2011</cx:pt>
          <cx:pt idx="21824">2011</cx:pt>
          <cx:pt idx="21825">2011</cx:pt>
          <cx:pt idx="21826">2011</cx:pt>
          <cx:pt idx="21827">2011</cx:pt>
          <cx:pt idx="21828">2011</cx:pt>
          <cx:pt idx="21829">2011</cx:pt>
          <cx:pt idx="21830">2011</cx:pt>
          <cx:pt idx="21831">2011</cx:pt>
          <cx:pt idx="21832">2011</cx:pt>
          <cx:pt idx="21833">2011</cx:pt>
          <cx:pt idx="21834">2011</cx:pt>
          <cx:pt idx="21835">2011</cx:pt>
          <cx:pt idx="21836">2011</cx:pt>
          <cx:pt idx="21837">2011</cx:pt>
          <cx:pt idx="21838">2011</cx:pt>
          <cx:pt idx="21839">2011</cx:pt>
          <cx:pt idx="21840">2011</cx:pt>
          <cx:pt idx="21841">2011</cx:pt>
          <cx:pt idx="21842">2011</cx:pt>
          <cx:pt idx="21843">2011</cx:pt>
          <cx:pt idx="21844">2011</cx:pt>
          <cx:pt idx="21845">2011</cx:pt>
          <cx:pt idx="21846">2011</cx:pt>
          <cx:pt idx="21847">2011</cx:pt>
          <cx:pt idx="21848">2011</cx:pt>
          <cx:pt idx="21849">2011</cx:pt>
          <cx:pt idx="21850">2011</cx:pt>
          <cx:pt idx="21851">2011</cx:pt>
          <cx:pt idx="21852">2011</cx:pt>
          <cx:pt idx="21853">2011</cx:pt>
          <cx:pt idx="21854">2011</cx:pt>
          <cx:pt idx="21855">2011</cx:pt>
          <cx:pt idx="21856">2011</cx:pt>
          <cx:pt idx="21857">2011</cx:pt>
          <cx:pt idx="21858">2011</cx:pt>
          <cx:pt idx="21859">2011</cx:pt>
          <cx:pt idx="21860">2011</cx:pt>
          <cx:pt idx="21861">2011</cx:pt>
          <cx:pt idx="21862">2011</cx:pt>
          <cx:pt idx="21863">2011</cx:pt>
          <cx:pt idx="21864">2011</cx:pt>
          <cx:pt idx="21865">2011</cx:pt>
          <cx:pt idx="21866">2011</cx:pt>
          <cx:pt idx="21867">2011</cx:pt>
          <cx:pt idx="21868">2011</cx:pt>
          <cx:pt idx="21869">2011</cx:pt>
          <cx:pt idx="21870">2011</cx:pt>
          <cx:pt idx="21871">2011</cx:pt>
          <cx:pt idx="21872">2011</cx:pt>
          <cx:pt idx="21873">2011</cx:pt>
          <cx:pt idx="21874">2011</cx:pt>
          <cx:pt idx="21875">2011</cx:pt>
          <cx:pt idx="21876">2011</cx:pt>
          <cx:pt idx="21877">2011</cx:pt>
          <cx:pt idx="21878">2011</cx:pt>
          <cx:pt idx="21879">2011</cx:pt>
          <cx:pt idx="21880">2011</cx:pt>
          <cx:pt idx="21881">2011</cx:pt>
          <cx:pt idx="21882">2011</cx:pt>
          <cx:pt idx="21883">2011</cx:pt>
          <cx:pt idx="21884">2011</cx:pt>
          <cx:pt idx="21885">2011</cx:pt>
          <cx:pt idx="21886">2011</cx:pt>
          <cx:pt idx="21887">2011</cx:pt>
          <cx:pt idx="21888">2011</cx:pt>
          <cx:pt idx="21889">2011</cx:pt>
          <cx:pt idx="21890">2011</cx:pt>
          <cx:pt idx="21891">2011</cx:pt>
          <cx:pt idx="21892">2011</cx:pt>
          <cx:pt idx="21893">2011</cx:pt>
          <cx:pt idx="21894">2011</cx:pt>
          <cx:pt idx="21895">2011</cx:pt>
          <cx:pt idx="21896">2011</cx:pt>
          <cx:pt idx="21897">2011</cx:pt>
          <cx:pt idx="21898">2011</cx:pt>
          <cx:pt idx="21899">2011</cx:pt>
          <cx:pt idx="21900">2011</cx:pt>
          <cx:pt idx="21901">2011</cx:pt>
          <cx:pt idx="21902">2011</cx:pt>
          <cx:pt idx="21903">2011</cx:pt>
          <cx:pt idx="21904">2011</cx:pt>
          <cx:pt idx="21905">2011</cx:pt>
          <cx:pt idx="21906">2011</cx:pt>
          <cx:pt idx="21907">2011</cx:pt>
          <cx:pt idx="21908">2011</cx:pt>
          <cx:pt idx="21909">2011</cx:pt>
          <cx:pt idx="21910">2011</cx:pt>
          <cx:pt idx="21911">2011</cx:pt>
          <cx:pt idx="21912">2011</cx:pt>
          <cx:pt idx="21913">2011</cx:pt>
          <cx:pt idx="21914">2011</cx:pt>
          <cx:pt idx="21915">2011</cx:pt>
          <cx:pt idx="21916">2011</cx:pt>
          <cx:pt idx="21917">2011</cx:pt>
          <cx:pt idx="21918">2011</cx:pt>
          <cx:pt idx="21919">2011</cx:pt>
          <cx:pt idx="21920">2011</cx:pt>
          <cx:pt idx="21921">2011</cx:pt>
          <cx:pt idx="21922">2011</cx:pt>
          <cx:pt idx="21923">2011</cx:pt>
          <cx:pt idx="21924">2011</cx:pt>
          <cx:pt idx="21925">2011</cx:pt>
          <cx:pt idx="21926">2011</cx:pt>
          <cx:pt idx="21927">2011</cx:pt>
          <cx:pt idx="21928">2011</cx:pt>
          <cx:pt idx="21929">2011</cx:pt>
          <cx:pt idx="21930">2011</cx:pt>
          <cx:pt idx="21931">2011</cx:pt>
          <cx:pt idx="21932">2011</cx:pt>
          <cx:pt idx="21933">2011</cx:pt>
          <cx:pt idx="21934">2011</cx:pt>
          <cx:pt idx="21935">2011</cx:pt>
          <cx:pt idx="21936">2011</cx:pt>
          <cx:pt idx="21937">2011</cx:pt>
          <cx:pt idx="21938">2011</cx:pt>
          <cx:pt idx="21939">2011</cx:pt>
          <cx:pt idx="21940">2011</cx:pt>
          <cx:pt idx="21941">2011</cx:pt>
          <cx:pt idx="21942">2011</cx:pt>
          <cx:pt idx="21943">2011</cx:pt>
          <cx:pt idx="21944">2011</cx:pt>
          <cx:pt idx="21945">2011</cx:pt>
          <cx:pt idx="21946">2011</cx:pt>
          <cx:pt idx="21947">2011</cx:pt>
          <cx:pt idx="21948">2011</cx:pt>
          <cx:pt idx="21949">2011</cx:pt>
          <cx:pt idx="21950">2011</cx:pt>
          <cx:pt idx="21951">2011</cx:pt>
          <cx:pt idx="21952">2011</cx:pt>
          <cx:pt idx="21953">2011</cx:pt>
          <cx:pt idx="21954">2011</cx:pt>
          <cx:pt idx="21955">2011</cx:pt>
          <cx:pt idx="21956">2011</cx:pt>
          <cx:pt idx="21957">2011</cx:pt>
          <cx:pt idx="21958">2011</cx:pt>
          <cx:pt idx="21959">2011</cx:pt>
          <cx:pt idx="21960">2011</cx:pt>
          <cx:pt idx="21961">2011</cx:pt>
          <cx:pt idx="21962">2011</cx:pt>
          <cx:pt idx="21963">2011</cx:pt>
          <cx:pt idx="21964">2011</cx:pt>
          <cx:pt idx="21965">2011</cx:pt>
          <cx:pt idx="21966">2011</cx:pt>
          <cx:pt idx="21967">2011</cx:pt>
          <cx:pt idx="21968">2011</cx:pt>
          <cx:pt idx="21969">2011</cx:pt>
          <cx:pt idx="21970">2011</cx:pt>
          <cx:pt idx="21971">2011</cx:pt>
          <cx:pt idx="21972">2011</cx:pt>
          <cx:pt idx="21973">2011</cx:pt>
          <cx:pt idx="21974">2011</cx:pt>
          <cx:pt idx="21975">2011</cx:pt>
          <cx:pt idx="21976">2011</cx:pt>
          <cx:pt idx="21977">2011</cx:pt>
          <cx:pt idx="21978">2011</cx:pt>
          <cx:pt idx="21979">2011</cx:pt>
          <cx:pt idx="21980">2011</cx:pt>
          <cx:pt idx="21981">2011</cx:pt>
          <cx:pt idx="21982">2011</cx:pt>
          <cx:pt idx="21983">2011</cx:pt>
          <cx:pt idx="21984">2011</cx:pt>
          <cx:pt idx="21985">2011</cx:pt>
          <cx:pt idx="21986">2011</cx:pt>
          <cx:pt idx="21987">2011</cx:pt>
          <cx:pt idx="21988">2011</cx:pt>
          <cx:pt idx="21989">2011</cx:pt>
          <cx:pt idx="21990">2011</cx:pt>
          <cx:pt idx="21991">2011</cx:pt>
          <cx:pt idx="21992">2011</cx:pt>
          <cx:pt idx="21993">2011</cx:pt>
          <cx:pt idx="21994">2011</cx:pt>
          <cx:pt idx="21995">2011</cx:pt>
          <cx:pt idx="21996">2011</cx:pt>
          <cx:pt idx="21997">2011</cx:pt>
          <cx:pt idx="21998">2011</cx:pt>
          <cx:pt idx="21999">2011</cx:pt>
          <cx:pt idx="22000">2011</cx:pt>
          <cx:pt idx="22001">2011</cx:pt>
          <cx:pt idx="22002">2011</cx:pt>
          <cx:pt idx="22003">2011</cx:pt>
          <cx:pt idx="22004">2011</cx:pt>
          <cx:pt idx="22005">2011</cx:pt>
          <cx:pt idx="22006">2011</cx:pt>
          <cx:pt idx="22007">2011</cx:pt>
          <cx:pt idx="22008">2011</cx:pt>
          <cx:pt idx="22009">2011</cx:pt>
          <cx:pt idx="22010">2011</cx:pt>
          <cx:pt idx="22011">2011</cx:pt>
          <cx:pt idx="22012">2011</cx:pt>
          <cx:pt idx="22013">2011</cx:pt>
          <cx:pt idx="22014">2011</cx:pt>
          <cx:pt idx="22015">2011</cx:pt>
          <cx:pt idx="22016">2011</cx:pt>
          <cx:pt idx="22017">2011</cx:pt>
          <cx:pt idx="22018">2011</cx:pt>
          <cx:pt idx="22019">2011</cx:pt>
          <cx:pt idx="22020">2011</cx:pt>
          <cx:pt idx="22021">2011</cx:pt>
          <cx:pt idx="22022">2011</cx:pt>
          <cx:pt idx="22023">2011</cx:pt>
          <cx:pt idx="22024">2011</cx:pt>
          <cx:pt idx="22025">2011</cx:pt>
          <cx:pt idx="22026">2011</cx:pt>
          <cx:pt idx="22027">2011</cx:pt>
          <cx:pt idx="22028">2011</cx:pt>
          <cx:pt idx="22029">2011</cx:pt>
          <cx:pt idx="22030">2011</cx:pt>
          <cx:pt idx="22031">2011</cx:pt>
          <cx:pt idx="22032">2011</cx:pt>
          <cx:pt idx="22033">2011</cx:pt>
          <cx:pt idx="22034">2011</cx:pt>
          <cx:pt idx="22035">2011</cx:pt>
          <cx:pt idx="22036">2011</cx:pt>
          <cx:pt idx="22037">2011</cx:pt>
          <cx:pt idx="22038">2011</cx:pt>
          <cx:pt idx="22039">2011</cx:pt>
          <cx:pt idx="22040">2011</cx:pt>
          <cx:pt idx="22041">2011</cx:pt>
          <cx:pt idx="22042">2011</cx:pt>
          <cx:pt idx="22043">2011</cx:pt>
          <cx:pt idx="22044">2011</cx:pt>
          <cx:pt idx="22045">2011</cx:pt>
          <cx:pt idx="22046">2011</cx:pt>
          <cx:pt idx="22047">2011</cx:pt>
          <cx:pt idx="22048">2011</cx:pt>
          <cx:pt idx="22049">2011</cx:pt>
          <cx:pt idx="22050">2011</cx:pt>
          <cx:pt idx="22051">2011</cx:pt>
          <cx:pt idx="22052">2011</cx:pt>
          <cx:pt idx="22053">2011</cx:pt>
          <cx:pt idx="22054">2011</cx:pt>
          <cx:pt idx="22055">2011</cx:pt>
          <cx:pt idx="22056">2011</cx:pt>
          <cx:pt idx="22057">2011</cx:pt>
          <cx:pt idx="22058">2011</cx:pt>
          <cx:pt idx="22059">2011</cx:pt>
          <cx:pt idx="22060">2011</cx:pt>
          <cx:pt idx="22061">2011</cx:pt>
          <cx:pt idx="22062">2011</cx:pt>
          <cx:pt idx="22063">2011</cx:pt>
          <cx:pt idx="22064">2011</cx:pt>
          <cx:pt idx="22065">2011</cx:pt>
          <cx:pt idx="22066">2011</cx:pt>
          <cx:pt idx="22067">2011</cx:pt>
          <cx:pt idx="22068">2011</cx:pt>
          <cx:pt idx="22069">2011</cx:pt>
          <cx:pt idx="22070">2011</cx:pt>
          <cx:pt idx="22071">2011</cx:pt>
          <cx:pt idx="22072">2011</cx:pt>
          <cx:pt idx="22073">2011</cx:pt>
          <cx:pt idx="22074">2011</cx:pt>
          <cx:pt idx="22075">2011</cx:pt>
          <cx:pt idx="22076">2011</cx:pt>
          <cx:pt idx="22077">2011</cx:pt>
          <cx:pt idx="22078">2011</cx:pt>
          <cx:pt idx="22079">2011</cx:pt>
          <cx:pt idx="22080">2011</cx:pt>
          <cx:pt idx="22081">2011</cx:pt>
          <cx:pt idx="22082">2011</cx:pt>
          <cx:pt idx="22083">2011</cx:pt>
          <cx:pt idx="22084">2011</cx:pt>
          <cx:pt idx="22085">2011</cx:pt>
          <cx:pt idx="22086">2011</cx:pt>
          <cx:pt idx="22087">2011</cx:pt>
          <cx:pt idx="22088">2011</cx:pt>
          <cx:pt idx="22089">2011</cx:pt>
          <cx:pt idx="22090">2011</cx:pt>
          <cx:pt idx="22091">2011</cx:pt>
          <cx:pt idx="22092">2011</cx:pt>
          <cx:pt idx="22093">2011</cx:pt>
          <cx:pt idx="22094">2011</cx:pt>
          <cx:pt idx="22095">2011</cx:pt>
          <cx:pt idx="22096">2011</cx:pt>
          <cx:pt idx="22097">2011</cx:pt>
          <cx:pt idx="22098">2011</cx:pt>
          <cx:pt idx="22099">2011</cx:pt>
          <cx:pt idx="22100">2011</cx:pt>
          <cx:pt idx="22101">2011</cx:pt>
          <cx:pt idx="22102">2011</cx:pt>
          <cx:pt idx="22103">2011</cx:pt>
          <cx:pt idx="22104">2011</cx:pt>
          <cx:pt idx="22105">2011</cx:pt>
          <cx:pt idx="22106">2011</cx:pt>
          <cx:pt idx="22107">2011</cx:pt>
          <cx:pt idx="22108">2011</cx:pt>
          <cx:pt idx="22109">2011</cx:pt>
          <cx:pt idx="22110">2011</cx:pt>
          <cx:pt idx="22111">2011</cx:pt>
          <cx:pt idx="22112">2011</cx:pt>
          <cx:pt idx="22113">2011</cx:pt>
          <cx:pt idx="22114">2011</cx:pt>
          <cx:pt idx="22115">2011</cx:pt>
          <cx:pt idx="22116">2011</cx:pt>
          <cx:pt idx="22117">2011</cx:pt>
          <cx:pt idx="22118">2011</cx:pt>
          <cx:pt idx="22119">2011</cx:pt>
          <cx:pt idx="22120">2011</cx:pt>
          <cx:pt idx="22121">2011</cx:pt>
          <cx:pt idx="22122">2011</cx:pt>
          <cx:pt idx="22123">2011</cx:pt>
          <cx:pt idx="22124">2011</cx:pt>
          <cx:pt idx="22125">2011</cx:pt>
          <cx:pt idx="22126">2011</cx:pt>
          <cx:pt idx="22127">2011</cx:pt>
          <cx:pt idx="22128">2011</cx:pt>
          <cx:pt idx="22129">2011</cx:pt>
          <cx:pt idx="22130">2011</cx:pt>
          <cx:pt idx="22131">2011</cx:pt>
          <cx:pt idx="22132">2011</cx:pt>
          <cx:pt idx="22133">2011</cx:pt>
          <cx:pt idx="22134">2011</cx:pt>
          <cx:pt idx="22135">2011</cx:pt>
          <cx:pt idx="22136">2011</cx:pt>
          <cx:pt idx="22137">2011</cx:pt>
          <cx:pt idx="22138">2011</cx:pt>
          <cx:pt idx="22139">2011</cx:pt>
          <cx:pt idx="22140">2011</cx:pt>
          <cx:pt idx="22141">2011</cx:pt>
          <cx:pt idx="22142">2011</cx:pt>
          <cx:pt idx="22143">2011</cx:pt>
          <cx:pt idx="22144">2011</cx:pt>
          <cx:pt idx="22145">2011</cx:pt>
          <cx:pt idx="22146">2011</cx:pt>
          <cx:pt idx="22147">2011</cx:pt>
          <cx:pt idx="22148">2011</cx:pt>
          <cx:pt idx="22149">2011</cx:pt>
          <cx:pt idx="22150">2011</cx:pt>
          <cx:pt idx="22151">2011</cx:pt>
          <cx:pt idx="22152">2011</cx:pt>
          <cx:pt idx="22153">2011</cx:pt>
          <cx:pt idx="22154">2011</cx:pt>
          <cx:pt idx="22155">2011</cx:pt>
          <cx:pt idx="22156">2011</cx:pt>
          <cx:pt idx="22157">2011</cx:pt>
          <cx:pt idx="22158">2011</cx:pt>
          <cx:pt idx="22159">2011</cx:pt>
          <cx:pt idx="22160">2011</cx:pt>
          <cx:pt idx="22161">2011</cx:pt>
          <cx:pt idx="22162">2011</cx:pt>
          <cx:pt idx="22163">2011</cx:pt>
          <cx:pt idx="22164">2011</cx:pt>
          <cx:pt idx="22165">2011</cx:pt>
          <cx:pt idx="22166">2011</cx:pt>
          <cx:pt idx="22167">2011</cx:pt>
          <cx:pt idx="22168">2011</cx:pt>
          <cx:pt idx="22169">2011</cx:pt>
          <cx:pt idx="22170">2011</cx:pt>
          <cx:pt idx="22171">2011</cx:pt>
          <cx:pt idx="22172">2011</cx:pt>
          <cx:pt idx="22173">2011</cx:pt>
          <cx:pt idx="22174">2011</cx:pt>
          <cx:pt idx="22175">2011</cx:pt>
          <cx:pt idx="22176">2011</cx:pt>
          <cx:pt idx="22177">2011</cx:pt>
          <cx:pt idx="22178">2011</cx:pt>
          <cx:pt idx="22179">2011</cx:pt>
          <cx:pt idx="22180">2011</cx:pt>
          <cx:pt idx="22181">2011</cx:pt>
          <cx:pt idx="22182">2011</cx:pt>
          <cx:pt idx="22183">2011</cx:pt>
          <cx:pt idx="22184">2011</cx:pt>
          <cx:pt idx="22185">2011</cx:pt>
          <cx:pt idx="22186">2011</cx:pt>
          <cx:pt idx="22187">2011</cx:pt>
          <cx:pt idx="22188">2011</cx:pt>
          <cx:pt idx="22189">2011</cx:pt>
          <cx:pt idx="22190">2011</cx:pt>
          <cx:pt idx="22191">2011</cx:pt>
          <cx:pt idx="22192">2011</cx:pt>
          <cx:pt idx="22193">2011</cx:pt>
          <cx:pt idx="22194">2011</cx:pt>
          <cx:pt idx="22195">2011</cx:pt>
          <cx:pt idx="22196">2011</cx:pt>
          <cx:pt idx="22197">2011</cx:pt>
          <cx:pt idx="22198">2011</cx:pt>
          <cx:pt idx="22199">2011</cx:pt>
          <cx:pt idx="22200">2011</cx:pt>
          <cx:pt idx="22201">2011</cx:pt>
          <cx:pt idx="22202">2011</cx:pt>
          <cx:pt idx="22203">2011</cx:pt>
          <cx:pt idx="22204">2011</cx:pt>
          <cx:pt idx="22205">2011</cx:pt>
          <cx:pt idx="22206">2011</cx:pt>
          <cx:pt idx="22207">2011</cx:pt>
          <cx:pt idx="22208">2011</cx:pt>
          <cx:pt idx="22209">2011</cx:pt>
          <cx:pt idx="22210">2011</cx:pt>
          <cx:pt idx="22211">2011</cx:pt>
          <cx:pt idx="22212">2011</cx:pt>
          <cx:pt idx="22213">2011</cx:pt>
          <cx:pt idx="22214">2011</cx:pt>
          <cx:pt idx="22215">2011</cx:pt>
          <cx:pt idx="22216">2011</cx:pt>
          <cx:pt idx="22217">2011</cx:pt>
          <cx:pt idx="22218">2011</cx:pt>
          <cx:pt idx="22219">2011</cx:pt>
          <cx:pt idx="22220">2011</cx:pt>
          <cx:pt idx="22221">2011</cx:pt>
          <cx:pt idx="22222">2011</cx:pt>
          <cx:pt idx="22223">2011</cx:pt>
          <cx:pt idx="22224">2011</cx:pt>
          <cx:pt idx="22225">2011</cx:pt>
          <cx:pt idx="22226">2011</cx:pt>
          <cx:pt idx="22227">2011</cx:pt>
          <cx:pt idx="22228">2011</cx:pt>
          <cx:pt idx="22229">2011</cx:pt>
          <cx:pt idx="22230">2011</cx:pt>
          <cx:pt idx="22231">2011</cx:pt>
          <cx:pt idx="22232">2011</cx:pt>
          <cx:pt idx="22233">2011</cx:pt>
          <cx:pt idx="22234">2011</cx:pt>
          <cx:pt idx="22235">2011</cx:pt>
          <cx:pt idx="22236">2011</cx:pt>
          <cx:pt idx="22237">2011</cx:pt>
          <cx:pt idx="22238">2011</cx:pt>
          <cx:pt idx="22239">2011</cx:pt>
          <cx:pt idx="22240">2011</cx:pt>
          <cx:pt idx="22241">2011</cx:pt>
          <cx:pt idx="22242">2011</cx:pt>
          <cx:pt idx="22243">2011</cx:pt>
          <cx:pt idx="22244">2011</cx:pt>
          <cx:pt idx="22245">2011</cx:pt>
          <cx:pt idx="22246">2011</cx:pt>
          <cx:pt idx="22247">2011</cx:pt>
          <cx:pt idx="22248">2011</cx:pt>
          <cx:pt idx="22249">2011</cx:pt>
          <cx:pt idx="22250">2011</cx:pt>
          <cx:pt idx="22251">2011</cx:pt>
          <cx:pt idx="22252">2011</cx:pt>
          <cx:pt idx="22253">2011</cx:pt>
          <cx:pt idx="22254">2011</cx:pt>
          <cx:pt idx="22255">2011</cx:pt>
          <cx:pt idx="22256">2011</cx:pt>
          <cx:pt idx="22257">2011</cx:pt>
          <cx:pt idx="22258">2011</cx:pt>
          <cx:pt idx="22259">2011</cx:pt>
          <cx:pt idx="22260">2011</cx:pt>
          <cx:pt idx="22261">2011</cx:pt>
          <cx:pt idx="22262">2011</cx:pt>
          <cx:pt idx="22263">2011</cx:pt>
          <cx:pt idx="22264">2011</cx:pt>
          <cx:pt idx="22265">2011</cx:pt>
          <cx:pt idx="22266">2011</cx:pt>
          <cx:pt idx="22267">2011</cx:pt>
          <cx:pt idx="22268">2011</cx:pt>
          <cx:pt idx="22269">2011</cx:pt>
          <cx:pt idx="22270">2011</cx:pt>
          <cx:pt idx="22271">2011</cx:pt>
          <cx:pt idx="22272">2011</cx:pt>
          <cx:pt idx="22273">2011</cx:pt>
          <cx:pt idx="22274">2011</cx:pt>
          <cx:pt idx="22275">2011</cx:pt>
          <cx:pt idx="22276">2011</cx:pt>
          <cx:pt idx="22277">2011</cx:pt>
          <cx:pt idx="22278">2011</cx:pt>
          <cx:pt idx="22279">2011</cx:pt>
          <cx:pt idx="22280">2011</cx:pt>
          <cx:pt idx="22281">2011</cx:pt>
          <cx:pt idx="22282">2011</cx:pt>
          <cx:pt idx="22283">2011</cx:pt>
          <cx:pt idx="22284">2011</cx:pt>
          <cx:pt idx="22285">2011</cx:pt>
          <cx:pt idx="22286">2011</cx:pt>
          <cx:pt idx="22287">2011</cx:pt>
          <cx:pt idx="22288">2011</cx:pt>
          <cx:pt idx="22289">2011</cx:pt>
          <cx:pt idx="22290">2011</cx:pt>
          <cx:pt idx="22291">2011</cx:pt>
          <cx:pt idx="22292">2011</cx:pt>
          <cx:pt idx="22293">2011</cx:pt>
          <cx:pt idx="22294">2011</cx:pt>
          <cx:pt idx="22295">2011</cx:pt>
          <cx:pt idx="22296">2011</cx:pt>
          <cx:pt idx="22297">2011</cx:pt>
          <cx:pt idx="22298">2011</cx:pt>
          <cx:pt idx="22299">2011</cx:pt>
          <cx:pt idx="22300">2011</cx:pt>
          <cx:pt idx="22301">2011</cx:pt>
          <cx:pt idx="22302">2011</cx:pt>
          <cx:pt idx="22303">2011</cx:pt>
          <cx:pt idx="22304">2011</cx:pt>
          <cx:pt idx="22305">2011</cx:pt>
          <cx:pt idx="22306">2011</cx:pt>
          <cx:pt idx="22307">2011</cx:pt>
          <cx:pt idx="22308">2011</cx:pt>
          <cx:pt idx="22309">2011</cx:pt>
          <cx:pt idx="22310">2011</cx:pt>
          <cx:pt idx="22311">2011</cx:pt>
          <cx:pt idx="22312">2011</cx:pt>
          <cx:pt idx="22313">2011</cx:pt>
          <cx:pt idx="22314">2011</cx:pt>
          <cx:pt idx="22315">2011</cx:pt>
          <cx:pt idx="22316">2011</cx:pt>
          <cx:pt idx="22317">2011</cx:pt>
          <cx:pt idx="22318">2011</cx:pt>
          <cx:pt idx="22319">2011</cx:pt>
          <cx:pt idx="22320">2011</cx:pt>
          <cx:pt idx="22321">2011</cx:pt>
          <cx:pt idx="22322">2011</cx:pt>
          <cx:pt idx="22323">2011</cx:pt>
          <cx:pt idx="22324">2011</cx:pt>
          <cx:pt idx="22325">2011</cx:pt>
          <cx:pt idx="22326">2011</cx:pt>
          <cx:pt idx="22327">2011</cx:pt>
          <cx:pt idx="22328">2011</cx:pt>
          <cx:pt idx="22329">2011</cx:pt>
          <cx:pt idx="22330">2011</cx:pt>
          <cx:pt idx="22331">2011</cx:pt>
          <cx:pt idx="22332">2011</cx:pt>
          <cx:pt idx="22333">2011</cx:pt>
          <cx:pt idx="22334">2011</cx:pt>
          <cx:pt idx="22335">2011</cx:pt>
          <cx:pt idx="22336">2011</cx:pt>
          <cx:pt idx="22337">2011</cx:pt>
          <cx:pt idx="22338">2011</cx:pt>
          <cx:pt idx="22339">2011</cx:pt>
          <cx:pt idx="22340">2011</cx:pt>
          <cx:pt idx="22341">2011</cx:pt>
          <cx:pt idx="22342">2011</cx:pt>
          <cx:pt idx="22343">2012</cx:pt>
          <cx:pt idx="22344">2012</cx:pt>
          <cx:pt idx="22345">2012</cx:pt>
          <cx:pt idx="22346">2012</cx:pt>
          <cx:pt idx="22347">2012</cx:pt>
          <cx:pt idx="22348">2012</cx:pt>
          <cx:pt idx="22349">2012</cx:pt>
          <cx:pt idx="22350">2012</cx:pt>
          <cx:pt idx="22351">2012</cx:pt>
          <cx:pt idx="22352">2012</cx:pt>
          <cx:pt idx="22353">2012</cx:pt>
          <cx:pt idx="22354">2012</cx:pt>
          <cx:pt idx="22355">2012</cx:pt>
          <cx:pt idx="22356">2012</cx:pt>
          <cx:pt idx="22357">2012</cx:pt>
          <cx:pt idx="22358">2012</cx:pt>
          <cx:pt idx="22359">2012</cx:pt>
          <cx:pt idx="22360">2012</cx:pt>
          <cx:pt idx="22361">2012</cx:pt>
          <cx:pt idx="22362">2012</cx:pt>
          <cx:pt idx="22363">2012</cx:pt>
          <cx:pt idx="22364">2012</cx:pt>
          <cx:pt idx="22365">2012</cx:pt>
          <cx:pt idx="22366">2012</cx:pt>
          <cx:pt idx="22367">2012</cx:pt>
          <cx:pt idx="22368">2012</cx:pt>
          <cx:pt idx="22369">2012</cx:pt>
          <cx:pt idx="22370">2012</cx:pt>
          <cx:pt idx="22371">2012</cx:pt>
          <cx:pt idx="22372">2012</cx:pt>
          <cx:pt idx="22373">2012</cx:pt>
          <cx:pt idx="22374">2012</cx:pt>
          <cx:pt idx="22375">2012</cx:pt>
          <cx:pt idx="22376">2012</cx:pt>
          <cx:pt idx="22377">2012</cx:pt>
          <cx:pt idx="22378">2012</cx:pt>
          <cx:pt idx="22379">2012</cx:pt>
          <cx:pt idx="22380">2012</cx:pt>
          <cx:pt idx="22381">2012</cx:pt>
          <cx:pt idx="22382">2012</cx:pt>
          <cx:pt idx="22383">2012</cx:pt>
          <cx:pt idx="22384">2012</cx:pt>
          <cx:pt idx="22385">2012</cx:pt>
          <cx:pt idx="22386">2012</cx:pt>
          <cx:pt idx="22387">2012</cx:pt>
          <cx:pt idx="22388">2012</cx:pt>
          <cx:pt idx="22389">2012</cx:pt>
          <cx:pt idx="22390">2012</cx:pt>
          <cx:pt idx="22391">2012</cx:pt>
          <cx:pt idx="22392">2012</cx:pt>
          <cx:pt idx="22393">2012</cx:pt>
          <cx:pt idx="22394">2012</cx:pt>
          <cx:pt idx="22395">2012</cx:pt>
          <cx:pt idx="22396">2012</cx:pt>
          <cx:pt idx="22397">2012</cx:pt>
          <cx:pt idx="22398">2012</cx:pt>
          <cx:pt idx="22399">2012</cx:pt>
          <cx:pt idx="22400">2012</cx:pt>
          <cx:pt idx="22401">2012</cx:pt>
          <cx:pt idx="22402">2012</cx:pt>
          <cx:pt idx="22403">2012</cx:pt>
          <cx:pt idx="22404">2012</cx:pt>
          <cx:pt idx="22405">2012</cx:pt>
          <cx:pt idx="22406">2012</cx:pt>
          <cx:pt idx="22407">2012</cx:pt>
          <cx:pt idx="22408">2012</cx:pt>
          <cx:pt idx="22409">2012</cx:pt>
          <cx:pt idx="22410">2012</cx:pt>
          <cx:pt idx="22411">2012</cx:pt>
          <cx:pt idx="22412">2012</cx:pt>
          <cx:pt idx="22413">2012</cx:pt>
          <cx:pt idx="22414">2012</cx:pt>
          <cx:pt idx="22415">2012</cx:pt>
          <cx:pt idx="22416">2012</cx:pt>
          <cx:pt idx="22417">2012</cx:pt>
          <cx:pt idx="22418">2012</cx:pt>
          <cx:pt idx="22419">2012</cx:pt>
          <cx:pt idx="22420">2012</cx:pt>
          <cx:pt idx="22421">2012</cx:pt>
          <cx:pt idx="22422">2012</cx:pt>
          <cx:pt idx="22423">2012</cx:pt>
          <cx:pt idx="22424">2012</cx:pt>
          <cx:pt idx="22425">2012</cx:pt>
          <cx:pt idx="22426">2012</cx:pt>
          <cx:pt idx="22427">2012</cx:pt>
          <cx:pt idx="22428">2012</cx:pt>
          <cx:pt idx="22429">2012</cx:pt>
          <cx:pt idx="22430">2012</cx:pt>
          <cx:pt idx="22431">2012</cx:pt>
          <cx:pt idx="22432">2012</cx:pt>
          <cx:pt idx="22433">2012</cx:pt>
          <cx:pt idx="22434">2012</cx:pt>
          <cx:pt idx="22435">2012</cx:pt>
          <cx:pt idx="22436">2012</cx:pt>
          <cx:pt idx="22437">2012</cx:pt>
          <cx:pt idx="22438">2012</cx:pt>
          <cx:pt idx="22439">2012</cx:pt>
          <cx:pt idx="22440">2012</cx:pt>
          <cx:pt idx="22441">2012</cx:pt>
          <cx:pt idx="22442">2012</cx:pt>
          <cx:pt idx="22443">2012</cx:pt>
          <cx:pt idx="22444">2012</cx:pt>
          <cx:pt idx="22445">2012</cx:pt>
          <cx:pt idx="22446">2012</cx:pt>
          <cx:pt idx="22447">2012</cx:pt>
          <cx:pt idx="22448">2012</cx:pt>
          <cx:pt idx="22449">2012</cx:pt>
          <cx:pt idx="22450">2012</cx:pt>
          <cx:pt idx="22451">2012</cx:pt>
          <cx:pt idx="22452">2012</cx:pt>
          <cx:pt idx="22453">2012</cx:pt>
          <cx:pt idx="22454">2012</cx:pt>
          <cx:pt idx="22455">2012</cx:pt>
          <cx:pt idx="22456">2012</cx:pt>
          <cx:pt idx="22457">2012</cx:pt>
          <cx:pt idx="22458">2012</cx:pt>
          <cx:pt idx="22459">2012</cx:pt>
          <cx:pt idx="22460">2012</cx:pt>
          <cx:pt idx="22461">2012</cx:pt>
          <cx:pt idx="22462">2012</cx:pt>
          <cx:pt idx="22463">2012</cx:pt>
          <cx:pt idx="22464">2012</cx:pt>
          <cx:pt idx="22465">2012</cx:pt>
          <cx:pt idx="22466">2012</cx:pt>
          <cx:pt idx="22467">2012</cx:pt>
          <cx:pt idx="22468">2012</cx:pt>
          <cx:pt idx="22469">2012</cx:pt>
          <cx:pt idx="22470">2012</cx:pt>
          <cx:pt idx="22471">2012</cx:pt>
          <cx:pt idx="22472">2012</cx:pt>
          <cx:pt idx="22473">2012</cx:pt>
          <cx:pt idx="22474">2012</cx:pt>
          <cx:pt idx="22475">2012</cx:pt>
          <cx:pt idx="22476">2012</cx:pt>
          <cx:pt idx="22477">2012</cx:pt>
          <cx:pt idx="22478">2012</cx:pt>
          <cx:pt idx="22479">2012</cx:pt>
          <cx:pt idx="22480">2012</cx:pt>
          <cx:pt idx="22481">2012</cx:pt>
          <cx:pt idx="22482">2012</cx:pt>
          <cx:pt idx="22483">2012</cx:pt>
          <cx:pt idx="22484">2012</cx:pt>
          <cx:pt idx="22485">2012</cx:pt>
          <cx:pt idx="22486">2012</cx:pt>
          <cx:pt idx="22487">2012</cx:pt>
          <cx:pt idx="22488">2012</cx:pt>
          <cx:pt idx="22489">2012</cx:pt>
          <cx:pt idx="22490">2012</cx:pt>
          <cx:pt idx="22491">2012</cx:pt>
          <cx:pt idx="22492">2012</cx:pt>
          <cx:pt idx="22493">2012</cx:pt>
          <cx:pt idx="22494">2012</cx:pt>
          <cx:pt idx="22495">2012</cx:pt>
          <cx:pt idx="22496">2012</cx:pt>
          <cx:pt idx="22497">2012</cx:pt>
          <cx:pt idx="22498">2012</cx:pt>
          <cx:pt idx="22499">2012</cx:pt>
          <cx:pt idx="22500">2012</cx:pt>
          <cx:pt idx="22501">2012</cx:pt>
          <cx:pt idx="22502">2012</cx:pt>
          <cx:pt idx="22503">2012</cx:pt>
          <cx:pt idx="22504">2012</cx:pt>
          <cx:pt idx="22505">2012</cx:pt>
          <cx:pt idx="22506">2012</cx:pt>
          <cx:pt idx="22507">2012</cx:pt>
          <cx:pt idx="22508">2012</cx:pt>
          <cx:pt idx="22509">2012</cx:pt>
          <cx:pt idx="22510">2012</cx:pt>
          <cx:pt idx="22511">2012</cx:pt>
          <cx:pt idx="22512">2012</cx:pt>
          <cx:pt idx="22513">2012</cx:pt>
          <cx:pt idx="22514">2012</cx:pt>
          <cx:pt idx="22515">2012</cx:pt>
          <cx:pt idx="22516">2012</cx:pt>
          <cx:pt idx="22517">2012</cx:pt>
          <cx:pt idx="22518">2012</cx:pt>
          <cx:pt idx="22519">2012</cx:pt>
          <cx:pt idx="22520">2012</cx:pt>
          <cx:pt idx="22521">2012</cx:pt>
          <cx:pt idx="22522">2012</cx:pt>
          <cx:pt idx="22523">2012</cx:pt>
          <cx:pt idx="22524">2012</cx:pt>
          <cx:pt idx="22525">2012</cx:pt>
          <cx:pt idx="22526">2012</cx:pt>
          <cx:pt idx="22527">2012</cx:pt>
          <cx:pt idx="22528">2012</cx:pt>
          <cx:pt idx="22529">2012</cx:pt>
          <cx:pt idx="22530">2012</cx:pt>
          <cx:pt idx="22531">2012</cx:pt>
          <cx:pt idx="22532">2012</cx:pt>
          <cx:pt idx="22533">2012</cx:pt>
          <cx:pt idx="22534">2012</cx:pt>
          <cx:pt idx="22535">2012</cx:pt>
          <cx:pt idx="22536">2012</cx:pt>
          <cx:pt idx="22537">2012</cx:pt>
          <cx:pt idx="22538">2012</cx:pt>
          <cx:pt idx="22539">2012</cx:pt>
          <cx:pt idx="22540">2012</cx:pt>
          <cx:pt idx="22541">2012</cx:pt>
          <cx:pt idx="22542">2012</cx:pt>
          <cx:pt idx="22543">2012</cx:pt>
          <cx:pt idx="22544">2012</cx:pt>
          <cx:pt idx="22545">2012</cx:pt>
          <cx:pt idx="22546">2012</cx:pt>
          <cx:pt idx="22547">2012</cx:pt>
          <cx:pt idx="22548">2012</cx:pt>
          <cx:pt idx="22549">2012</cx:pt>
          <cx:pt idx="22550">2012</cx:pt>
          <cx:pt idx="22551">2012</cx:pt>
          <cx:pt idx="22552">2012</cx:pt>
          <cx:pt idx="22553">2012</cx:pt>
          <cx:pt idx="22554">2012</cx:pt>
          <cx:pt idx="22555">2012</cx:pt>
          <cx:pt idx="22556">2012</cx:pt>
          <cx:pt idx="22557">2012</cx:pt>
          <cx:pt idx="22558">2012</cx:pt>
          <cx:pt idx="22559">2012</cx:pt>
          <cx:pt idx="22560">2012</cx:pt>
          <cx:pt idx="22561">2012</cx:pt>
          <cx:pt idx="22562">2012</cx:pt>
          <cx:pt idx="22563">2012</cx:pt>
          <cx:pt idx="22564">2012</cx:pt>
          <cx:pt idx="22565">2012</cx:pt>
          <cx:pt idx="22566">2012</cx:pt>
          <cx:pt idx="22567">2012</cx:pt>
          <cx:pt idx="22568">2012</cx:pt>
          <cx:pt idx="22569">2012</cx:pt>
          <cx:pt idx="22570">2012</cx:pt>
          <cx:pt idx="22571">2012</cx:pt>
          <cx:pt idx="22572">2012</cx:pt>
          <cx:pt idx="22573">2012</cx:pt>
          <cx:pt idx="22574">2012</cx:pt>
          <cx:pt idx="22575">2012</cx:pt>
          <cx:pt idx="22576">2012</cx:pt>
          <cx:pt idx="22577">2012</cx:pt>
          <cx:pt idx="22578">2012</cx:pt>
          <cx:pt idx="22579">2012</cx:pt>
          <cx:pt idx="22580">2012</cx:pt>
          <cx:pt idx="22581">2012</cx:pt>
          <cx:pt idx="22582">2012</cx:pt>
          <cx:pt idx="22583">2012</cx:pt>
          <cx:pt idx="22584">2012</cx:pt>
          <cx:pt idx="22585">2012</cx:pt>
          <cx:pt idx="22586">2012</cx:pt>
          <cx:pt idx="22587">2012</cx:pt>
          <cx:pt idx="22588">2012</cx:pt>
          <cx:pt idx="22589">2012</cx:pt>
          <cx:pt idx="22590">2012</cx:pt>
          <cx:pt idx="22591">2012</cx:pt>
          <cx:pt idx="22592">2012</cx:pt>
          <cx:pt idx="22593">2012</cx:pt>
          <cx:pt idx="22594">2012</cx:pt>
          <cx:pt idx="22595">2012</cx:pt>
          <cx:pt idx="22596">2012</cx:pt>
          <cx:pt idx="22597">2012</cx:pt>
          <cx:pt idx="22598">2012</cx:pt>
          <cx:pt idx="22599">2012</cx:pt>
          <cx:pt idx="22600">2012</cx:pt>
          <cx:pt idx="22601">2012</cx:pt>
          <cx:pt idx="22602">2012</cx:pt>
          <cx:pt idx="22603">2012</cx:pt>
          <cx:pt idx="22604">2012</cx:pt>
          <cx:pt idx="22605">2012</cx:pt>
          <cx:pt idx="22606">2012</cx:pt>
          <cx:pt idx="22607">2012</cx:pt>
          <cx:pt idx="22608">2012</cx:pt>
          <cx:pt idx="22609">2012</cx:pt>
          <cx:pt idx="22610">2012</cx:pt>
          <cx:pt idx="22611">2012</cx:pt>
          <cx:pt idx="22612">2012</cx:pt>
          <cx:pt idx="22613">2012</cx:pt>
          <cx:pt idx="22614">2012</cx:pt>
          <cx:pt idx="22615">2012</cx:pt>
          <cx:pt idx="22616">2012</cx:pt>
          <cx:pt idx="22617">2012</cx:pt>
          <cx:pt idx="22618">2012</cx:pt>
          <cx:pt idx="22619">2012</cx:pt>
          <cx:pt idx="22620">2012</cx:pt>
          <cx:pt idx="22621">2012</cx:pt>
          <cx:pt idx="22622">2012</cx:pt>
          <cx:pt idx="22623">2012</cx:pt>
          <cx:pt idx="22624">2012</cx:pt>
          <cx:pt idx="22625">2012</cx:pt>
          <cx:pt idx="22626">2012</cx:pt>
          <cx:pt idx="22627">2012</cx:pt>
          <cx:pt idx="22628">2012</cx:pt>
          <cx:pt idx="22629">2012</cx:pt>
          <cx:pt idx="22630">2012</cx:pt>
          <cx:pt idx="22631">2012</cx:pt>
          <cx:pt idx="22632">2012</cx:pt>
          <cx:pt idx="22633">2012</cx:pt>
          <cx:pt idx="22634">2012</cx:pt>
          <cx:pt idx="22635">2012</cx:pt>
          <cx:pt idx="22636">2012</cx:pt>
          <cx:pt idx="22637">2012</cx:pt>
          <cx:pt idx="22638">2012</cx:pt>
          <cx:pt idx="22639">2012</cx:pt>
          <cx:pt idx="22640">2012</cx:pt>
          <cx:pt idx="22641">2012</cx:pt>
          <cx:pt idx="22642">2012</cx:pt>
          <cx:pt idx="22643">2012</cx:pt>
          <cx:pt idx="22644">2012</cx:pt>
          <cx:pt idx="22645">2012</cx:pt>
          <cx:pt idx="22646">2012</cx:pt>
          <cx:pt idx="22647">2012</cx:pt>
          <cx:pt idx="22648">2012</cx:pt>
          <cx:pt idx="22649">2012</cx:pt>
          <cx:pt idx="22650">2012</cx:pt>
          <cx:pt idx="22651">2012</cx:pt>
          <cx:pt idx="22652">2012</cx:pt>
          <cx:pt idx="22653">2012</cx:pt>
          <cx:pt idx="22654">2012</cx:pt>
          <cx:pt idx="22655">2012</cx:pt>
          <cx:pt idx="22656">2012</cx:pt>
          <cx:pt idx="22657">2012</cx:pt>
          <cx:pt idx="22658">2012</cx:pt>
          <cx:pt idx="22659">2012</cx:pt>
          <cx:pt idx="22660">2012</cx:pt>
          <cx:pt idx="22661">2012</cx:pt>
          <cx:pt idx="22662">2012</cx:pt>
          <cx:pt idx="22663">2012</cx:pt>
          <cx:pt idx="22664">2012</cx:pt>
          <cx:pt idx="22665">2012</cx:pt>
          <cx:pt idx="22666">2012</cx:pt>
          <cx:pt idx="22667">2012</cx:pt>
          <cx:pt idx="22668">2012</cx:pt>
          <cx:pt idx="22669">2012</cx:pt>
          <cx:pt idx="22670">2012</cx:pt>
          <cx:pt idx="22671">2012</cx:pt>
          <cx:pt idx="22672">2012</cx:pt>
          <cx:pt idx="22673">2012</cx:pt>
          <cx:pt idx="22674">2012</cx:pt>
          <cx:pt idx="22675">2012</cx:pt>
          <cx:pt idx="22676">2012</cx:pt>
          <cx:pt idx="22677">2012</cx:pt>
          <cx:pt idx="22678">2012</cx:pt>
          <cx:pt idx="22679">2012</cx:pt>
          <cx:pt idx="22680">2012</cx:pt>
          <cx:pt idx="22681">2012</cx:pt>
          <cx:pt idx="22682">2012</cx:pt>
          <cx:pt idx="22683">2012</cx:pt>
          <cx:pt idx="22684">2012</cx:pt>
          <cx:pt idx="22685">2012</cx:pt>
          <cx:pt idx="22686">2012</cx:pt>
          <cx:pt idx="22687">2012</cx:pt>
          <cx:pt idx="22688">2012</cx:pt>
          <cx:pt idx="22689">2012</cx:pt>
          <cx:pt idx="22690">2012</cx:pt>
          <cx:pt idx="22691">2012</cx:pt>
          <cx:pt idx="22692">2012</cx:pt>
          <cx:pt idx="22693">2012</cx:pt>
          <cx:pt idx="22694">2012</cx:pt>
          <cx:pt idx="22695">2012</cx:pt>
          <cx:pt idx="22696">2012</cx:pt>
          <cx:pt idx="22697">2012</cx:pt>
          <cx:pt idx="22698">2012</cx:pt>
          <cx:pt idx="22699">2012</cx:pt>
          <cx:pt idx="22700">2012</cx:pt>
          <cx:pt idx="22701">2012</cx:pt>
          <cx:pt idx="22702">2012</cx:pt>
          <cx:pt idx="22703">2012</cx:pt>
          <cx:pt idx="22704">2012</cx:pt>
          <cx:pt idx="22705">2012</cx:pt>
          <cx:pt idx="22706">2012</cx:pt>
          <cx:pt idx="22707">2012</cx:pt>
          <cx:pt idx="22708">2012</cx:pt>
          <cx:pt idx="22709">2012</cx:pt>
          <cx:pt idx="22710">2012</cx:pt>
          <cx:pt idx="22711">2012</cx:pt>
          <cx:pt idx="22712">2012</cx:pt>
          <cx:pt idx="22713">2012</cx:pt>
          <cx:pt idx="22714">2012</cx:pt>
          <cx:pt idx="22715">2012</cx:pt>
          <cx:pt idx="22716">2012</cx:pt>
          <cx:pt idx="22717">2012</cx:pt>
          <cx:pt idx="22718">2012</cx:pt>
          <cx:pt idx="22719">2012</cx:pt>
          <cx:pt idx="22720">2012</cx:pt>
          <cx:pt idx="22721">2012</cx:pt>
          <cx:pt idx="22722">2012</cx:pt>
          <cx:pt idx="22723">2012</cx:pt>
          <cx:pt idx="22724">2012</cx:pt>
          <cx:pt idx="22725">2012</cx:pt>
          <cx:pt idx="22726">2012</cx:pt>
          <cx:pt idx="22727">2012</cx:pt>
          <cx:pt idx="22728">2012</cx:pt>
          <cx:pt idx="22729">2012</cx:pt>
          <cx:pt idx="22730">2012</cx:pt>
          <cx:pt idx="22731">2012</cx:pt>
          <cx:pt idx="22732">2012</cx:pt>
          <cx:pt idx="22733">2012</cx:pt>
          <cx:pt idx="22734">2012</cx:pt>
          <cx:pt idx="22735">2012</cx:pt>
          <cx:pt idx="22736">2012</cx:pt>
          <cx:pt idx="22737">2012</cx:pt>
          <cx:pt idx="22738">2012</cx:pt>
          <cx:pt idx="22739">2012</cx:pt>
          <cx:pt idx="22740">2012</cx:pt>
          <cx:pt idx="22741">2012</cx:pt>
          <cx:pt idx="22742">2012</cx:pt>
          <cx:pt idx="22743">2012</cx:pt>
          <cx:pt idx="22744">2012</cx:pt>
          <cx:pt idx="22745">2012</cx:pt>
          <cx:pt idx="22746">2012</cx:pt>
          <cx:pt idx="22747">2012</cx:pt>
          <cx:pt idx="22748">2012</cx:pt>
          <cx:pt idx="22749">2012</cx:pt>
          <cx:pt idx="22750">2012</cx:pt>
          <cx:pt idx="22751">2012</cx:pt>
          <cx:pt idx="22752">2012</cx:pt>
          <cx:pt idx="22753">2012</cx:pt>
          <cx:pt idx="22754">2012</cx:pt>
          <cx:pt idx="22755">2012</cx:pt>
          <cx:pt idx="22756">2012</cx:pt>
          <cx:pt idx="22757">2012</cx:pt>
          <cx:pt idx="22758">2012</cx:pt>
          <cx:pt idx="22759">2012</cx:pt>
          <cx:pt idx="22760">2012</cx:pt>
          <cx:pt idx="22761">2012</cx:pt>
          <cx:pt idx="22762">2012</cx:pt>
          <cx:pt idx="22763">2012</cx:pt>
          <cx:pt idx="22764">2012</cx:pt>
          <cx:pt idx="22765">2012</cx:pt>
          <cx:pt idx="22766">2012</cx:pt>
          <cx:pt idx="22767">2012</cx:pt>
          <cx:pt idx="22768">2012</cx:pt>
          <cx:pt idx="22769">2012</cx:pt>
          <cx:pt idx="22770">2012</cx:pt>
          <cx:pt idx="22771">2012</cx:pt>
          <cx:pt idx="22772">2012</cx:pt>
          <cx:pt idx="22773">2012</cx:pt>
          <cx:pt idx="22774">2012</cx:pt>
          <cx:pt idx="22775">2012</cx:pt>
          <cx:pt idx="22776">2012</cx:pt>
          <cx:pt idx="22777">2012</cx:pt>
          <cx:pt idx="22778">2012</cx:pt>
          <cx:pt idx="22779">2012</cx:pt>
          <cx:pt idx="22780">2012</cx:pt>
          <cx:pt idx="22781">2012</cx:pt>
          <cx:pt idx="22782">2012</cx:pt>
          <cx:pt idx="22783">2012</cx:pt>
          <cx:pt idx="22784">2012</cx:pt>
          <cx:pt idx="22785">2012</cx:pt>
          <cx:pt idx="22786">2012</cx:pt>
          <cx:pt idx="22787">2012</cx:pt>
          <cx:pt idx="22788">2012</cx:pt>
          <cx:pt idx="22789">2012</cx:pt>
          <cx:pt idx="22790">2012</cx:pt>
          <cx:pt idx="22791">2012</cx:pt>
          <cx:pt idx="22792">2012</cx:pt>
          <cx:pt idx="22793">2012</cx:pt>
          <cx:pt idx="22794">2012</cx:pt>
          <cx:pt idx="22795">2012</cx:pt>
          <cx:pt idx="22796">2012</cx:pt>
          <cx:pt idx="22797">2012</cx:pt>
          <cx:pt idx="22798">2012</cx:pt>
          <cx:pt idx="22799">2012</cx:pt>
          <cx:pt idx="22800">2012</cx:pt>
          <cx:pt idx="22801">2012</cx:pt>
          <cx:pt idx="22802">2012</cx:pt>
          <cx:pt idx="22803">2012</cx:pt>
          <cx:pt idx="22804">2012</cx:pt>
          <cx:pt idx="22805">2012</cx:pt>
          <cx:pt idx="22806">2012</cx:pt>
          <cx:pt idx="22807">2012</cx:pt>
          <cx:pt idx="22808">2012</cx:pt>
          <cx:pt idx="22809">2012</cx:pt>
          <cx:pt idx="22810">2012</cx:pt>
          <cx:pt idx="22811">2012</cx:pt>
          <cx:pt idx="22812">2012</cx:pt>
          <cx:pt idx="22813">2012</cx:pt>
          <cx:pt idx="22814">2012</cx:pt>
          <cx:pt idx="22815">2012</cx:pt>
          <cx:pt idx="22816">2012</cx:pt>
          <cx:pt idx="22817">2012</cx:pt>
          <cx:pt idx="22818">2012</cx:pt>
          <cx:pt idx="22819">2012</cx:pt>
          <cx:pt idx="22820">2012</cx:pt>
          <cx:pt idx="22821">2012</cx:pt>
          <cx:pt idx="22822">2012</cx:pt>
          <cx:pt idx="22823">2012</cx:pt>
          <cx:pt idx="22824">2012</cx:pt>
          <cx:pt idx="22825">2012</cx:pt>
          <cx:pt idx="22826">2012</cx:pt>
          <cx:pt idx="22827">2012</cx:pt>
          <cx:pt idx="22828">2012</cx:pt>
          <cx:pt idx="22829">2012</cx:pt>
          <cx:pt idx="22830">2012</cx:pt>
          <cx:pt idx="22831">2012</cx:pt>
          <cx:pt idx="22832">2012</cx:pt>
          <cx:pt idx="22833">2012</cx:pt>
          <cx:pt idx="22834">2012</cx:pt>
          <cx:pt idx="22835">2012</cx:pt>
          <cx:pt idx="22836">2012</cx:pt>
          <cx:pt idx="22837">2012</cx:pt>
          <cx:pt idx="22838">2012</cx:pt>
          <cx:pt idx="22839">2012</cx:pt>
          <cx:pt idx="22840">2012</cx:pt>
          <cx:pt idx="22841">2012</cx:pt>
          <cx:pt idx="22842">2012</cx:pt>
          <cx:pt idx="22843">2012</cx:pt>
          <cx:pt idx="22844">2012</cx:pt>
          <cx:pt idx="22845">2012</cx:pt>
          <cx:pt idx="22846">2012</cx:pt>
          <cx:pt idx="22847">2012</cx:pt>
          <cx:pt idx="22848">2012</cx:pt>
          <cx:pt idx="22849">2012</cx:pt>
          <cx:pt idx="22850">2012</cx:pt>
          <cx:pt idx="22851">2012</cx:pt>
          <cx:pt idx="22852">2012</cx:pt>
          <cx:pt idx="22853">2012</cx:pt>
          <cx:pt idx="22854">2012</cx:pt>
          <cx:pt idx="22855">2012</cx:pt>
          <cx:pt idx="22856">2012</cx:pt>
          <cx:pt idx="22857">2012</cx:pt>
          <cx:pt idx="22858">2012</cx:pt>
          <cx:pt idx="22859">2012</cx:pt>
          <cx:pt idx="22860">2012</cx:pt>
          <cx:pt idx="22861">2012</cx:pt>
          <cx:pt idx="22862">2012</cx:pt>
          <cx:pt idx="22863">2012</cx:pt>
          <cx:pt idx="22864">2012</cx:pt>
          <cx:pt idx="22865">2012</cx:pt>
          <cx:pt idx="22866">2012</cx:pt>
          <cx:pt idx="22867">2012</cx:pt>
          <cx:pt idx="22868">2012</cx:pt>
          <cx:pt idx="22869">2012</cx:pt>
          <cx:pt idx="22870">2012</cx:pt>
          <cx:pt idx="22871">2012</cx:pt>
          <cx:pt idx="22872">2012</cx:pt>
          <cx:pt idx="22873">2012</cx:pt>
          <cx:pt idx="22874">2012</cx:pt>
          <cx:pt idx="22875">2012</cx:pt>
          <cx:pt idx="22876">2012</cx:pt>
          <cx:pt idx="22877">2012</cx:pt>
          <cx:pt idx="22878">2012</cx:pt>
          <cx:pt idx="22879">2012</cx:pt>
          <cx:pt idx="22880">2012</cx:pt>
          <cx:pt idx="22881">2012</cx:pt>
          <cx:pt idx="22882">2012</cx:pt>
          <cx:pt idx="22883">2012</cx:pt>
          <cx:pt idx="22884">2012</cx:pt>
          <cx:pt idx="22885">2012</cx:pt>
          <cx:pt idx="22886">2012</cx:pt>
          <cx:pt idx="22887">2012</cx:pt>
          <cx:pt idx="22888">2012</cx:pt>
          <cx:pt idx="22889">2012</cx:pt>
          <cx:pt idx="22890">2012</cx:pt>
          <cx:pt idx="22891">2012</cx:pt>
          <cx:pt idx="22892">2012</cx:pt>
          <cx:pt idx="22893">2012</cx:pt>
          <cx:pt idx="22894">2012</cx:pt>
          <cx:pt idx="22895">2012</cx:pt>
          <cx:pt idx="22896">2012</cx:pt>
          <cx:pt idx="22897">2012</cx:pt>
          <cx:pt idx="22898">2012</cx:pt>
          <cx:pt idx="22899">2012</cx:pt>
          <cx:pt idx="22900">2012</cx:pt>
          <cx:pt idx="22901">2012</cx:pt>
          <cx:pt idx="22902">2012</cx:pt>
          <cx:pt idx="22903">2012</cx:pt>
          <cx:pt idx="22904">2012</cx:pt>
          <cx:pt idx="22905">2012</cx:pt>
          <cx:pt idx="22906">2012</cx:pt>
          <cx:pt idx="22907">2012</cx:pt>
          <cx:pt idx="22908">2012</cx:pt>
          <cx:pt idx="22909">2012</cx:pt>
          <cx:pt idx="22910">2012</cx:pt>
          <cx:pt idx="22911">2012</cx:pt>
          <cx:pt idx="22912">2012</cx:pt>
          <cx:pt idx="22913">2012</cx:pt>
          <cx:pt idx="22914">2012</cx:pt>
          <cx:pt idx="22915">2012</cx:pt>
          <cx:pt idx="22916">2012</cx:pt>
          <cx:pt idx="22917">2012</cx:pt>
          <cx:pt idx="22918">2012</cx:pt>
          <cx:pt idx="22919">2012</cx:pt>
          <cx:pt idx="22920">2012</cx:pt>
          <cx:pt idx="22921">2012</cx:pt>
          <cx:pt idx="22922">2012</cx:pt>
          <cx:pt idx="22923">2012</cx:pt>
          <cx:pt idx="22924">2012</cx:pt>
          <cx:pt idx="22925">2012</cx:pt>
          <cx:pt idx="22926">2012</cx:pt>
          <cx:pt idx="22927">2012</cx:pt>
          <cx:pt idx="22928">2012</cx:pt>
          <cx:pt idx="22929">2012</cx:pt>
          <cx:pt idx="22930">2012</cx:pt>
          <cx:pt idx="22931">2012</cx:pt>
          <cx:pt idx="22932">2012</cx:pt>
          <cx:pt idx="22933">2012</cx:pt>
          <cx:pt idx="22934">2012</cx:pt>
          <cx:pt idx="22935">2012</cx:pt>
          <cx:pt idx="22936">2012</cx:pt>
          <cx:pt idx="22937">2012</cx:pt>
          <cx:pt idx="22938">2012</cx:pt>
          <cx:pt idx="22939">2012</cx:pt>
          <cx:pt idx="22940">2012</cx:pt>
          <cx:pt idx="22941">2012</cx:pt>
          <cx:pt idx="22942">2012</cx:pt>
          <cx:pt idx="22943">2012</cx:pt>
          <cx:pt idx="22944">2012</cx:pt>
          <cx:pt idx="22945">2012</cx:pt>
          <cx:pt idx="22946">2012</cx:pt>
          <cx:pt idx="22947">2012</cx:pt>
          <cx:pt idx="22948">2012</cx:pt>
          <cx:pt idx="22949">2012</cx:pt>
          <cx:pt idx="22950">2012</cx:pt>
          <cx:pt idx="22951">2012</cx:pt>
          <cx:pt idx="22952">2012</cx:pt>
          <cx:pt idx="22953">2012</cx:pt>
          <cx:pt idx="22954">2012</cx:pt>
          <cx:pt idx="22955">2012</cx:pt>
          <cx:pt idx="22956">2012</cx:pt>
          <cx:pt idx="22957">2012</cx:pt>
          <cx:pt idx="22958">2012</cx:pt>
          <cx:pt idx="22959">2012</cx:pt>
          <cx:pt idx="22960">2012</cx:pt>
          <cx:pt idx="22961">2012</cx:pt>
          <cx:pt idx="22962">2012</cx:pt>
          <cx:pt idx="22963">2012</cx:pt>
          <cx:pt idx="22964">2012</cx:pt>
          <cx:pt idx="22965">2012</cx:pt>
          <cx:pt idx="22966">2012</cx:pt>
          <cx:pt idx="22967">2012</cx:pt>
          <cx:pt idx="22968">2012</cx:pt>
          <cx:pt idx="22969">2012</cx:pt>
          <cx:pt idx="22970">2012</cx:pt>
          <cx:pt idx="22971">2012</cx:pt>
          <cx:pt idx="22972">2012</cx:pt>
          <cx:pt idx="22973">2012</cx:pt>
          <cx:pt idx="22974">2012</cx:pt>
          <cx:pt idx="22975">2012</cx:pt>
          <cx:pt idx="22976">2012</cx:pt>
          <cx:pt idx="22977">2012</cx:pt>
          <cx:pt idx="22978">2012</cx:pt>
          <cx:pt idx="22979">2012</cx:pt>
          <cx:pt idx="22980">2012</cx:pt>
          <cx:pt idx="22981">2012</cx:pt>
          <cx:pt idx="22982">2012</cx:pt>
          <cx:pt idx="22983">2012</cx:pt>
          <cx:pt idx="22984">2012</cx:pt>
          <cx:pt idx="22985">2012</cx:pt>
          <cx:pt idx="22986">2012</cx:pt>
          <cx:pt idx="22987">2012</cx:pt>
          <cx:pt idx="22988">2012</cx:pt>
          <cx:pt idx="22989">2012</cx:pt>
          <cx:pt idx="22990">2012</cx:pt>
          <cx:pt idx="22991">2012</cx:pt>
          <cx:pt idx="22992">2012</cx:pt>
          <cx:pt idx="22993">2012</cx:pt>
          <cx:pt idx="22994">2012</cx:pt>
          <cx:pt idx="22995">2012</cx:pt>
          <cx:pt idx="22996">2012</cx:pt>
          <cx:pt idx="22997">2012</cx:pt>
          <cx:pt idx="22998">2012</cx:pt>
          <cx:pt idx="22999">2012</cx:pt>
          <cx:pt idx="23000">2012</cx:pt>
          <cx:pt idx="23001">2012</cx:pt>
          <cx:pt idx="23002">2012</cx:pt>
          <cx:pt idx="23003">2012</cx:pt>
          <cx:pt idx="23004">2012</cx:pt>
          <cx:pt idx="23005">2012</cx:pt>
          <cx:pt idx="23006">2012</cx:pt>
          <cx:pt idx="23007">2012</cx:pt>
          <cx:pt idx="23008">2012</cx:pt>
          <cx:pt idx="23009">2012</cx:pt>
          <cx:pt idx="23010">2012</cx:pt>
          <cx:pt idx="23011">2012</cx:pt>
          <cx:pt idx="23012">2012</cx:pt>
          <cx:pt idx="23013">2012</cx:pt>
          <cx:pt idx="23014">2012</cx:pt>
          <cx:pt idx="23015">2012</cx:pt>
          <cx:pt idx="23016">2012</cx:pt>
          <cx:pt idx="23017">2012</cx:pt>
          <cx:pt idx="23018">2012</cx:pt>
          <cx:pt idx="23019">2012</cx:pt>
          <cx:pt idx="23020">2012</cx:pt>
          <cx:pt idx="23021">2012</cx:pt>
          <cx:pt idx="23022">2012</cx:pt>
          <cx:pt idx="23023">2012</cx:pt>
          <cx:pt idx="23024">2012</cx:pt>
          <cx:pt idx="23025">2012</cx:pt>
          <cx:pt idx="23026">2012</cx:pt>
          <cx:pt idx="23027">2012</cx:pt>
          <cx:pt idx="23028">2012</cx:pt>
          <cx:pt idx="23029">2012</cx:pt>
          <cx:pt idx="23030">2012</cx:pt>
          <cx:pt idx="23031">2012</cx:pt>
          <cx:pt idx="23032">2012</cx:pt>
          <cx:pt idx="23033">2012</cx:pt>
          <cx:pt idx="23034">2012</cx:pt>
          <cx:pt idx="23035">2012</cx:pt>
          <cx:pt idx="23036">2012</cx:pt>
          <cx:pt idx="23037">2012</cx:pt>
          <cx:pt idx="23038">2012</cx:pt>
          <cx:pt idx="23039">2012</cx:pt>
          <cx:pt idx="23040">2012</cx:pt>
          <cx:pt idx="23041">2012</cx:pt>
          <cx:pt idx="23042">2012</cx:pt>
          <cx:pt idx="23043">2012</cx:pt>
          <cx:pt idx="23044">2012</cx:pt>
          <cx:pt idx="23045">2012</cx:pt>
          <cx:pt idx="23046">2012</cx:pt>
          <cx:pt idx="23047">2012</cx:pt>
          <cx:pt idx="23048">2012</cx:pt>
          <cx:pt idx="23049">2012</cx:pt>
          <cx:pt idx="23050">2012</cx:pt>
          <cx:pt idx="23051">2012</cx:pt>
          <cx:pt idx="23052">2012</cx:pt>
          <cx:pt idx="23053">2012</cx:pt>
          <cx:pt idx="23054">2012</cx:pt>
          <cx:pt idx="23055">2012</cx:pt>
          <cx:pt idx="23056">2012</cx:pt>
          <cx:pt idx="23057">2012</cx:pt>
          <cx:pt idx="23058">2012</cx:pt>
          <cx:pt idx="23059">2012</cx:pt>
          <cx:pt idx="23060">2012</cx:pt>
          <cx:pt idx="23061">2012</cx:pt>
          <cx:pt idx="23062">2012</cx:pt>
          <cx:pt idx="23063">2012</cx:pt>
          <cx:pt idx="23064">2012</cx:pt>
          <cx:pt idx="23065">2012</cx:pt>
          <cx:pt idx="23066">2012</cx:pt>
          <cx:pt idx="23067">2012</cx:pt>
          <cx:pt idx="23068">2012</cx:pt>
          <cx:pt idx="23069">2012</cx:pt>
          <cx:pt idx="23070">2012</cx:pt>
          <cx:pt idx="23071">2012</cx:pt>
          <cx:pt idx="23072">2012</cx:pt>
          <cx:pt idx="23073">2012</cx:pt>
          <cx:pt idx="23074">2012</cx:pt>
          <cx:pt idx="23075">2012</cx:pt>
          <cx:pt idx="23076">2012</cx:pt>
          <cx:pt idx="23077">2012</cx:pt>
          <cx:pt idx="23078">2012</cx:pt>
          <cx:pt idx="23079">2012</cx:pt>
          <cx:pt idx="23080">2012</cx:pt>
          <cx:pt idx="23081">2012</cx:pt>
          <cx:pt idx="23082">2012</cx:pt>
          <cx:pt idx="23083">2012</cx:pt>
          <cx:pt idx="23084">2012</cx:pt>
          <cx:pt idx="23085">2012</cx:pt>
          <cx:pt idx="23086">2012</cx:pt>
          <cx:pt idx="23087">2012</cx:pt>
          <cx:pt idx="23088">2012</cx:pt>
          <cx:pt idx="23089">2012</cx:pt>
          <cx:pt idx="23090">2012</cx:pt>
          <cx:pt idx="23091">2012</cx:pt>
          <cx:pt idx="23092">2012</cx:pt>
          <cx:pt idx="23093">2012</cx:pt>
          <cx:pt idx="23094">2012</cx:pt>
          <cx:pt idx="23095">2012</cx:pt>
          <cx:pt idx="23096">2012</cx:pt>
          <cx:pt idx="23097">2012</cx:pt>
          <cx:pt idx="23098">2012</cx:pt>
          <cx:pt idx="23099">2012</cx:pt>
          <cx:pt idx="23100">2012</cx:pt>
          <cx:pt idx="23101">2012</cx:pt>
          <cx:pt idx="23102">2012</cx:pt>
          <cx:pt idx="23103">2012</cx:pt>
          <cx:pt idx="23104">2012</cx:pt>
          <cx:pt idx="23105">2012</cx:pt>
          <cx:pt idx="23106">2012</cx:pt>
          <cx:pt idx="23107">2012</cx:pt>
          <cx:pt idx="23108">2012</cx:pt>
          <cx:pt idx="23109">2012</cx:pt>
          <cx:pt idx="23110">2012</cx:pt>
          <cx:pt idx="23111">2012</cx:pt>
          <cx:pt idx="23112">2012</cx:pt>
          <cx:pt idx="23113">2012</cx:pt>
          <cx:pt idx="23114">2012</cx:pt>
          <cx:pt idx="23115">2012</cx:pt>
          <cx:pt idx="23116">2012</cx:pt>
          <cx:pt idx="23117">2012</cx:pt>
          <cx:pt idx="23118">2012</cx:pt>
          <cx:pt idx="23119">2012</cx:pt>
          <cx:pt idx="23120">2012</cx:pt>
          <cx:pt idx="23121">2012</cx:pt>
          <cx:pt idx="23122">2012</cx:pt>
          <cx:pt idx="23123">2012</cx:pt>
          <cx:pt idx="23124">2012</cx:pt>
          <cx:pt idx="23125">2012</cx:pt>
          <cx:pt idx="23126">2012</cx:pt>
          <cx:pt idx="23127">2012</cx:pt>
          <cx:pt idx="23128">2012</cx:pt>
          <cx:pt idx="23129">2012</cx:pt>
          <cx:pt idx="23130">2012</cx:pt>
          <cx:pt idx="23131">2012</cx:pt>
          <cx:pt idx="23132">2012</cx:pt>
          <cx:pt idx="23133">2012</cx:pt>
          <cx:pt idx="23134">2012</cx:pt>
          <cx:pt idx="23135">2012</cx:pt>
          <cx:pt idx="23136">2012</cx:pt>
          <cx:pt idx="23137">2012</cx:pt>
          <cx:pt idx="23138">2012</cx:pt>
          <cx:pt idx="23139">2012</cx:pt>
          <cx:pt idx="23140">2012</cx:pt>
          <cx:pt idx="23141">2012</cx:pt>
          <cx:pt idx="23142">2012</cx:pt>
          <cx:pt idx="23143">2012</cx:pt>
          <cx:pt idx="23144">2012</cx:pt>
          <cx:pt idx="23145">2012</cx:pt>
          <cx:pt idx="23146">2012</cx:pt>
          <cx:pt idx="23147">2012</cx:pt>
          <cx:pt idx="23148">2012</cx:pt>
          <cx:pt idx="23149">2012</cx:pt>
          <cx:pt idx="23150">2012</cx:pt>
          <cx:pt idx="23151">2012</cx:pt>
          <cx:pt idx="23152">2012</cx:pt>
          <cx:pt idx="23153">2012</cx:pt>
          <cx:pt idx="23154">2012</cx:pt>
          <cx:pt idx="23155">2012</cx:pt>
          <cx:pt idx="23156">2012</cx:pt>
          <cx:pt idx="23157">2012</cx:pt>
          <cx:pt idx="23158">2012</cx:pt>
          <cx:pt idx="23159">2012</cx:pt>
          <cx:pt idx="23160">2012</cx:pt>
          <cx:pt idx="23161">2012</cx:pt>
          <cx:pt idx="23162">2012</cx:pt>
          <cx:pt idx="23163">2012</cx:pt>
          <cx:pt idx="23164">2012</cx:pt>
          <cx:pt idx="23165">2012</cx:pt>
          <cx:pt idx="23166">2012</cx:pt>
          <cx:pt idx="23167">2012</cx:pt>
          <cx:pt idx="23168">2012</cx:pt>
          <cx:pt idx="23169">2012</cx:pt>
          <cx:pt idx="23170">2012</cx:pt>
          <cx:pt idx="23171">2012</cx:pt>
          <cx:pt idx="23172">2012</cx:pt>
          <cx:pt idx="23173">2012</cx:pt>
          <cx:pt idx="23174">2012</cx:pt>
          <cx:pt idx="23175">2012</cx:pt>
          <cx:pt idx="23176">2012</cx:pt>
          <cx:pt idx="23177">2012</cx:pt>
          <cx:pt idx="23178">2012</cx:pt>
          <cx:pt idx="23179">2012</cx:pt>
          <cx:pt idx="23180">2012</cx:pt>
          <cx:pt idx="23181">2012</cx:pt>
          <cx:pt idx="23182">2012</cx:pt>
          <cx:pt idx="23183">2012</cx:pt>
          <cx:pt idx="23184">2012</cx:pt>
          <cx:pt idx="23185">2012</cx:pt>
          <cx:pt idx="23186">2012</cx:pt>
          <cx:pt idx="23187">2012</cx:pt>
          <cx:pt idx="23188">2012</cx:pt>
          <cx:pt idx="23189">2012</cx:pt>
          <cx:pt idx="23190">2012</cx:pt>
          <cx:pt idx="23191">2012</cx:pt>
          <cx:pt idx="23192">2012</cx:pt>
          <cx:pt idx="23193">2012</cx:pt>
          <cx:pt idx="23194">2012</cx:pt>
          <cx:pt idx="23195">2012</cx:pt>
          <cx:pt idx="23196">2012</cx:pt>
          <cx:pt idx="23197">2012</cx:pt>
          <cx:pt idx="23198">2012</cx:pt>
          <cx:pt idx="23199">2012</cx:pt>
          <cx:pt idx="23200">2012</cx:pt>
          <cx:pt idx="23201">2012</cx:pt>
          <cx:pt idx="23202">2012</cx:pt>
          <cx:pt idx="23203">2012</cx:pt>
          <cx:pt idx="23204">2012</cx:pt>
          <cx:pt idx="23205">2012</cx:pt>
          <cx:pt idx="23206">2012</cx:pt>
          <cx:pt idx="23207">2012</cx:pt>
          <cx:pt idx="23208">2012</cx:pt>
          <cx:pt idx="23209">2012</cx:pt>
          <cx:pt idx="23210">2012</cx:pt>
          <cx:pt idx="23211">2012</cx:pt>
          <cx:pt idx="23212">2012</cx:pt>
          <cx:pt idx="23213">2012</cx:pt>
          <cx:pt idx="23214">2012</cx:pt>
          <cx:pt idx="23215">2012</cx:pt>
          <cx:pt idx="23216">2012</cx:pt>
          <cx:pt idx="23217">2012</cx:pt>
          <cx:pt idx="23218">2012</cx:pt>
          <cx:pt idx="23219">2012</cx:pt>
          <cx:pt idx="23220">2012</cx:pt>
          <cx:pt idx="23221">2012</cx:pt>
          <cx:pt idx="23222">2012</cx:pt>
          <cx:pt idx="23223">2012</cx:pt>
          <cx:pt idx="23224">2012</cx:pt>
          <cx:pt idx="23225">2012</cx:pt>
          <cx:pt idx="23226">2012</cx:pt>
          <cx:pt idx="23227">2012</cx:pt>
          <cx:pt idx="23228">2012</cx:pt>
          <cx:pt idx="23229">2012</cx:pt>
          <cx:pt idx="23230">2012</cx:pt>
          <cx:pt idx="23231">2012</cx:pt>
          <cx:pt idx="23232">2012</cx:pt>
          <cx:pt idx="23233">2012</cx:pt>
          <cx:pt idx="23234">2012</cx:pt>
          <cx:pt idx="23235">2012</cx:pt>
          <cx:pt idx="23236">2012</cx:pt>
          <cx:pt idx="23237">2012</cx:pt>
          <cx:pt idx="23238">2012</cx:pt>
          <cx:pt idx="23239">2012</cx:pt>
          <cx:pt idx="23240">2012</cx:pt>
          <cx:pt idx="23241">2012</cx:pt>
          <cx:pt idx="23242">2012</cx:pt>
          <cx:pt idx="23243">2012</cx:pt>
          <cx:pt idx="23244">2012</cx:pt>
          <cx:pt idx="23245">2012</cx:pt>
          <cx:pt idx="23246">2012</cx:pt>
          <cx:pt idx="23247">2012</cx:pt>
          <cx:pt idx="23248">2012</cx:pt>
          <cx:pt idx="23249">2012</cx:pt>
          <cx:pt idx="23250">2012</cx:pt>
          <cx:pt idx="23251">2012</cx:pt>
          <cx:pt idx="23252">2012</cx:pt>
          <cx:pt idx="23253">2012</cx:pt>
          <cx:pt idx="23254">2012</cx:pt>
          <cx:pt idx="23255">2012</cx:pt>
          <cx:pt idx="23256">2012</cx:pt>
          <cx:pt idx="23257">2012</cx:pt>
          <cx:pt idx="23258">2012</cx:pt>
          <cx:pt idx="23259">2012</cx:pt>
          <cx:pt idx="23260">2012</cx:pt>
          <cx:pt idx="23261">2012</cx:pt>
          <cx:pt idx="23262">2012</cx:pt>
          <cx:pt idx="23263">2012</cx:pt>
          <cx:pt idx="23264">2012</cx:pt>
          <cx:pt idx="23265">2012</cx:pt>
          <cx:pt idx="23266">2012</cx:pt>
          <cx:pt idx="23267">2012</cx:pt>
          <cx:pt idx="23268">2012</cx:pt>
          <cx:pt idx="23269">2012</cx:pt>
          <cx:pt idx="23270">2012</cx:pt>
          <cx:pt idx="23271">2012</cx:pt>
          <cx:pt idx="23272">2012</cx:pt>
          <cx:pt idx="23273">2012</cx:pt>
          <cx:pt idx="23274">2012</cx:pt>
          <cx:pt idx="23275">2012</cx:pt>
          <cx:pt idx="23276">2012</cx:pt>
          <cx:pt idx="23277">2012</cx:pt>
          <cx:pt idx="23278">2012</cx:pt>
          <cx:pt idx="23279">2012</cx:pt>
          <cx:pt idx="23280">2012</cx:pt>
          <cx:pt idx="23281">2012</cx:pt>
          <cx:pt idx="23282">2012</cx:pt>
          <cx:pt idx="23283">2012</cx:pt>
          <cx:pt idx="23284">2012</cx:pt>
          <cx:pt idx="23285">2012</cx:pt>
          <cx:pt idx="23286">2012</cx:pt>
          <cx:pt idx="23287">2012</cx:pt>
          <cx:pt idx="23288">2012</cx:pt>
          <cx:pt idx="23289">2012</cx:pt>
          <cx:pt idx="23290">2012</cx:pt>
          <cx:pt idx="23291">2012</cx:pt>
          <cx:pt idx="23292">2012</cx:pt>
          <cx:pt idx="23293">2012</cx:pt>
          <cx:pt idx="23294">2012</cx:pt>
          <cx:pt idx="23295">2012</cx:pt>
          <cx:pt idx="23296">2013</cx:pt>
          <cx:pt idx="23297">2013</cx:pt>
          <cx:pt idx="23298">2013</cx:pt>
          <cx:pt idx="23299">2013</cx:pt>
          <cx:pt idx="23300">2013</cx:pt>
          <cx:pt idx="23301">2013</cx:pt>
          <cx:pt idx="23302">2013</cx:pt>
          <cx:pt idx="23303">2013</cx:pt>
          <cx:pt idx="23304">2013</cx:pt>
          <cx:pt idx="23305">2013</cx:pt>
          <cx:pt idx="23306">2013</cx:pt>
          <cx:pt idx="23307">2013</cx:pt>
          <cx:pt idx="23308">2013</cx:pt>
          <cx:pt idx="23309">2013</cx:pt>
          <cx:pt idx="23310">2013</cx:pt>
          <cx:pt idx="23311">2013</cx:pt>
          <cx:pt idx="23312">2013</cx:pt>
          <cx:pt idx="23313">2013</cx:pt>
          <cx:pt idx="23314">2013</cx:pt>
          <cx:pt idx="23315">2013</cx:pt>
          <cx:pt idx="23316">2013</cx:pt>
          <cx:pt idx="23317">2013</cx:pt>
          <cx:pt idx="23318">2013</cx:pt>
          <cx:pt idx="23319">2013</cx:pt>
          <cx:pt idx="23320">2013</cx:pt>
          <cx:pt idx="23321">2013</cx:pt>
          <cx:pt idx="23322">2013</cx:pt>
          <cx:pt idx="23323">2013</cx:pt>
          <cx:pt idx="23324">2013</cx:pt>
          <cx:pt idx="23325">2013</cx:pt>
          <cx:pt idx="23326">2013</cx:pt>
          <cx:pt idx="23327">2013</cx:pt>
          <cx:pt idx="23328">2013</cx:pt>
          <cx:pt idx="23329">2013</cx:pt>
          <cx:pt idx="23330">2013</cx:pt>
          <cx:pt idx="23331">2013</cx:pt>
          <cx:pt idx="23332">2013</cx:pt>
          <cx:pt idx="23333">2013</cx:pt>
          <cx:pt idx="23334">2013</cx:pt>
          <cx:pt idx="23335">2013</cx:pt>
          <cx:pt idx="23336">2013</cx:pt>
          <cx:pt idx="23337">2013</cx:pt>
          <cx:pt idx="23338">2013</cx:pt>
          <cx:pt idx="23339">2013</cx:pt>
          <cx:pt idx="23340">2013</cx:pt>
          <cx:pt idx="23341">2013</cx:pt>
          <cx:pt idx="23342">2013</cx:pt>
          <cx:pt idx="23343">2013</cx:pt>
          <cx:pt idx="23344">2013</cx:pt>
          <cx:pt idx="23345">2013</cx:pt>
          <cx:pt idx="23346">2013</cx:pt>
          <cx:pt idx="23347">2013</cx:pt>
          <cx:pt idx="23348">2013</cx:pt>
          <cx:pt idx="23349">2013</cx:pt>
          <cx:pt idx="23350">2013</cx:pt>
          <cx:pt idx="23351">2013</cx:pt>
          <cx:pt idx="23352">2013</cx:pt>
          <cx:pt idx="23353">2013</cx:pt>
          <cx:pt idx="23354">2013</cx:pt>
          <cx:pt idx="23355">2013</cx:pt>
          <cx:pt idx="23356">2013</cx:pt>
          <cx:pt idx="23357">2013</cx:pt>
          <cx:pt idx="23358">2013</cx:pt>
          <cx:pt idx="23359">2013</cx:pt>
          <cx:pt idx="23360">2013</cx:pt>
          <cx:pt idx="23361">2013</cx:pt>
          <cx:pt idx="23362">2013</cx:pt>
          <cx:pt idx="23363">2013</cx:pt>
          <cx:pt idx="23364">2013</cx:pt>
          <cx:pt idx="23365">2013</cx:pt>
          <cx:pt idx="23366">2013</cx:pt>
          <cx:pt idx="23367">2013</cx:pt>
          <cx:pt idx="23368">2013</cx:pt>
          <cx:pt idx="23369">2013</cx:pt>
          <cx:pt idx="23370">2013</cx:pt>
          <cx:pt idx="23371">2013</cx:pt>
          <cx:pt idx="23372">2013</cx:pt>
          <cx:pt idx="23373">2013</cx:pt>
          <cx:pt idx="23374">2013</cx:pt>
          <cx:pt idx="23375">2013</cx:pt>
          <cx:pt idx="23376">2013</cx:pt>
          <cx:pt idx="23377">2013</cx:pt>
          <cx:pt idx="23378">2013</cx:pt>
          <cx:pt idx="23379">2013</cx:pt>
          <cx:pt idx="23380">2013</cx:pt>
          <cx:pt idx="23381">2013</cx:pt>
          <cx:pt idx="23382">2013</cx:pt>
          <cx:pt idx="23383">2013</cx:pt>
          <cx:pt idx="23384">2013</cx:pt>
          <cx:pt idx="23385">2013</cx:pt>
          <cx:pt idx="23386">2013</cx:pt>
          <cx:pt idx="23387">2013</cx:pt>
          <cx:pt idx="23388">2013</cx:pt>
          <cx:pt idx="23389">2013</cx:pt>
          <cx:pt idx="23390">2013</cx:pt>
          <cx:pt idx="23391">2013</cx:pt>
          <cx:pt idx="23392">2013</cx:pt>
          <cx:pt idx="23393">2013</cx:pt>
          <cx:pt idx="23394">2013</cx:pt>
          <cx:pt idx="23395">2013</cx:pt>
          <cx:pt idx="23396">2013</cx:pt>
          <cx:pt idx="23397">2013</cx:pt>
          <cx:pt idx="23398">2013</cx:pt>
          <cx:pt idx="23399">2013</cx:pt>
          <cx:pt idx="23400">2013</cx:pt>
          <cx:pt idx="23401">2013</cx:pt>
          <cx:pt idx="23402">2013</cx:pt>
          <cx:pt idx="23403">2013</cx:pt>
          <cx:pt idx="23404">2013</cx:pt>
          <cx:pt idx="23405">2013</cx:pt>
          <cx:pt idx="23406">2013</cx:pt>
          <cx:pt idx="23407">2013</cx:pt>
          <cx:pt idx="23408">2013</cx:pt>
          <cx:pt idx="23409">2013</cx:pt>
          <cx:pt idx="23410">2013</cx:pt>
          <cx:pt idx="23411">2013</cx:pt>
          <cx:pt idx="23412">2013</cx:pt>
          <cx:pt idx="23413">2013</cx:pt>
          <cx:pt idx="23414">2013</cx:pt>
          <cx:pt idx="23415">2013</cx:pt>
          <cx:pt idx="23416">2013</cx:pt>
          <cx:pt idx="23417">2013</cx:pt>
          <cx:pt idx="23418">2013</cx:pt>
          <cx:pt idx="23419">2013</cx:pt>
          <cx:pt idx="23420">2013</cx:pt>
          <cx:pt idx="23421">2013</cx:pt>
          <cx:pt idx="23422">2013</cx:pt>
          <cx:pt idx="23423">2013</cx:pt>
          <cx:pt idx="23424">2013</cx:pt>
          <cx:pt idx="23425">2013</cx:pt>
          <cx:pt idx="23426">2013</cx:pt>
          <cx:pt idx="23427">2013</cx:pt>
          <cx:pt idx="23428">2013</cx:pt>
          <cx:pt idx="23429">2013</cx:pt>
          <cx:pt idx="23430">2013</cx:pt>
          <cx:pt idx="23431">2013</cx:pt>
          <cx:pt idx="23432">2013</cx:pt>
          <cx:pt idx="23433">2013</cx:pt>
          <cx:pt idx="23434">2013</cx:pt>
          <cx:pt idx="23435">2013</cx:pt>
          <cx:pt idx="23436">2013</cx:pt>
          <cx:pt idx="23437">2013</cx:pt>
          <cx:pt idx="23438">2013</cx:pt>
          <cx:pt idx="23439">2013</cx:pt>
          <cx:pt idx="23440">2013</cx:pt>
          <cx:pt idx="23441">2013</cx:pt>
          <cx:pt idx="23442">2013</cx:pt>
          <cx:pt idx="23443">2013</cx:pt>
          <cx:pt idx="23444">2013</cx:pt>
          <cx:pt idx="23445">2013</cx:pt>
          <cx:pt idx="23446">2013</cx:pt>
          <cx:pt idx="23447">2013</cx:pt>
          <cx:pt idx="23448">2013</cx:pt>
          <cx:pt idx="23449">2013</cx:pt>
          <cx:pt idx="23450">2013</cx:pt>
          <cx:pt idx="23451">2013</cx:pt>
          <cx:pt idx="23452">2013</cx:pt>
          <cx:pt idx="23453">2013</cx:pt>
          <cx:pt idx="23454">2013</cx:pt>
          <cx:pt idx="23455">2013</cx:pt>
          <cx:pt idx="23456">2013</cx:pt>
          <cx:pt idx="23457">2013</cx:pt>
          <cx:pt idx="23458">2013</cx:pt>
          <cx:pt idx="23459">2013</cx:pt>
          <cx:pt idx="23460">2013</cx:pt>
          <cx:pt idx="23461">2013</cx:pt>
          <cx:pt idx="23462">2013</cx:pt>
          <cx:pt idx="23463">2013</cx:pt>
          <cx:pt idx="23464">2013</cx:pt>
          <cx:pt idx="23465">2013</cx:pt>
          <cx:pt idx="23466">2013</cx:pt>
          <cx:pt idx="23467">2013</cx:pt>
          <cx:pt idx="23468">2013</cx:pt>
          <cx:pt idx="23469">2013</cx:pt>
          <cx:pt idx="23470">2013</cx:pt>
          <cx:pt idx="23471">2013</cx:pt>
          <cx:pt idx="23472">2013</cx:pt>
          <cx:pt idx="23473">2013</cx:pt>
          <cx:pt idx="23474">2013</cx:pt>
          <cx:pt idx="23475">2013</cx:pt>
          <cx:pt idx="23476">2013</cx:pt>
          <cx:pt idx="23477">2013</cx:pt>
          <cx:pt idx="23478">2013</cx:pt>
          <cx:pt idx="23479">2013</cx:pt>
          <cx:pt idx="23480">2013</cx:pt>
          <cx:pt idx="23481">2013</cx:pt>
          <cx:pt idx="23482">2013</cx:pt>
          <cx:pt idx="23483">2013</cx:pt>
          <cx:pt idx="23484">2013</cx:pt>
          <cx:pt idx="23485">2013</cx:pt>
          <cx:pt idx="23486">2013</cx:pt>
          <cx:pt idx="23487">2013</cx:pt>
          <cx:pt idx="23488">2013</cx:pt>
          <cx:pt idx="23489">2013</cx:pt>
          <cx:pt idx="23490">2013</cx:pt>
          <cx:pt idx="23491">2013</cx:pt>
          <cx:pt idx="23492">2013</cx:pt>
          <cx:pt idx="23493">2013</cx:pt>
          <cx:pt idx="23494">2013</cx:pt>
          <cx:pt idx="23495">2013</cx:pt>
          <cx:pt idx="23496">2013</cx:pt>
          <cx:pt idx="23497">2013</cx:pt>
          <cx:pt idx="23498">2013</cx:pt>
          <cx:pt idx="23499">2013</cx:pt>
          <cx:pt idx="23500">2013</cx:pt>
          <cx:pt idx="23501">2013</cx:pt>
          <cx:pt idx="23502">2013</cx:pt>
          <cx:pt idx="23503">2013</cx:pt>
          <cx:pt idx="23504">2013</cx:pt>
          <cx:pt idx="23505">2013</cx:pt>
          <cx:pt idx="23506">2013</cx:pt>
          <cx:pt idx="23507">2013</cx:pt>
          <cx:pt idx="23508">2013</cx:pt>
          <cx:pt idx="23509">2013</cx:pt>
          <cx:pt idx="23510">2013</cx:pt>
          <cx:pt idx="23511">2013</cx:pt>
          <cx:pt idx="23512">2013</cx:pt>
          <cx:pt idx="23513">2013</cx:pt>
          <cx:pt idx="23514">2013</cx:pt>
          <cx:pt idx="23515">2013</cx:pt>
          <cx:pt idx="23516">2013</cx:pt>
          <cx:pt idx="23517">2013</cx:pt>
          <cx:pt idx="23518">2013</cx:pt>
          <cx:pt idx="23519">2013</cx:pt>
          <cx:pt idx="23520">2013</cx:pt>
          <cx:pt idx="23521">2013</cx:pt>
          <cx:pt idx="23522">2013</cx:pt>
          <cx:pt idx="23523">2013</cx:pt>
          <cx:pt idx="23524">2013</cx:pt>
          <cx:pt idx="23525">2013</cx:pt>
          <cx:pt idx="23526">2013</cx:pt>
          <cx:pt idx="23527">2013</cx:pt>
          <cx:pt idx="23528">2013</cx:pt>
          <cx:pt idx="23529">2013</cx:pt>
          <cx:pt idx="23530">2013</cx:pt>
          <cx:pt idx="23531">2013</cx:pt>
          <cx:pt idx="23532">2013</cx:pt>
          <cx:pt idx="23533">2013</cx:pt>
          <cx:pt idx="23534">2013</cx:pt>
          <cx:pt idx="23535">2013</cx:pt>
          <cx:pt idx="23536">2013</cx:pt>
          <cx:pt idx="23537">2013</cx:pt>
          <cx:pt idx="23538">2013</cx:pt>
          <cx:pt idx="23539">2013</cx:pt>
          <cx:pt idx="23540">2013</cx:pt>
          <cx:pt idx="23541">2013</cx:pt>
          <cx:pt idx="23542">2013</cx:pt>
          <cx:pt idx="23543">2013</cx:pt>
          <cx:pt idx="23544">2013</cx:pt>
          <cx:pt idx="23545">2013</cx:pt>
          <cx:pt idx="23546">2013</cx:pt>
          <cx:pt idx="23547">2013</cx:pt>
          <cx:pt idx="23548">2013</cx:pt>
          <cx:pt idx="23549">2013</cx:pt>
          <cx:pt idx="23550">2013</cx:pt>
          <cx:pt idx="23551">2013</cx:pt>
          <cx:pt idx="23552">2013</cx:pt>
          <cx:pt idx="23553">2013</cx:pt>
          <cx:pt idx="23554">2013</cx:pt>
          <cx:pt idx="23555">2013</cx:pt>
          <cx:pt idx="23556">2013</cx:pt>
          <cx:pt idx="23557">2013</cx:pt>
          <cx:pt idx="23558">2013</cx:pt>
          <cx:pt idx="23559">2013</cx:pt>
          <cx:pt idx="23560">2013</cx:pt>
          <cx:pt idx="23561">2013</cx:pt>
          <cx:pt idx="23562">2013</cx:pt>
          <cx:pt idx="23563">2013</cx:pt>
          <cx:pt idx="23564">2013</cx:pt>
          <cx:pt idx="23565">2013</cx:pt>
          <cx:pt idx="23566">2013</cx:pt>
          <cx:pt idx="23567">2013</cx:pt>
          <cx:pt idx="23568">2013</cx:pt>
          <cx:pt idx="23569">2013</cx:pt>
          <cx:pt idx="23570">2013</cx:pt>
          <cx:pt idx="23571">2013</cx:pt>
          <cx:pt idx="23572">2013</cx:pt>
          <cx:pt idx="23573">2013</cx:pt>
          <cx:pt idx="23574">2013</cx:pt>
          <cx:pt idx="23575">2013</cx:pt>
          <cx:pt idx="23576">2013</cx:pt>
          <cx:pt idx="23577">2013</cx:pt>
          <cx:pt idx="23578">2013</cx:pt>
          <cx:pt idx="23579">2013</cx:pt>
          <cx:pt idx="23580">2013</cx:pt>
          <cx:pt idx="23581">2013</cx:pt>
          <cx:pt idx="23582">2013</cx:pt>
          <cx:pt idx="23583">2013</cx:pt>
          <cx:pt idx="23584">2013</cx:pt>
          <cx:pt idx="23585">2013</cx:pt>
          <cx:pt idx="23586">2013</cx:pt>
          <cx:pt idx="23587">2013</cx:pt>
          <cx:pt idx="23588">2013</cx:pt>
          <cx:pt idx="23589">2013</cx:pt>
          <cx:pt idx="23590">2013</cx:pt>
          <cx:pt idx="23591">2013</cx:pt>
          <cx:pt idx="23592">2013</cx:pt>
          <cx:pt idx="23593">2013</cx:pt>
          <cx:pt idx="23594">2013</cx:pt>
          <cx:pt idx="23595">2013</cx:pt>
          <cx:pt idx="23596">2013</cx:pt>
          <cx:pt idx="23597">2013</cx:pt>
          <cx:pt idx="23598">2013</cx:pt>
          <cx:pt idx="23599">2013</cx:pt>
          <cx:pt idx="23600">2013</cx:pt>
          <cx:pt idx="23601">2013</cx:pt>
          <cx:pt idx="23602">2013</cx:pt>
          <cx:pt idx="23603">2013</cx:pt>
          <cx:pt idx="23604">2013</cx:pt>
          <cx:pt idx="23605">2013</cx:pt>
          <cx:pt idx="23606">2013</cx:pt>
          <cx:pt idx="23607">2013</cx:pt>
          <cx:pt idx="23608">2013</cx:pt>
          <cx:pt idx="23609">2013</cx:pt>
          <cx:pt idx="23610">2013</cx:pt>
          <cx:pt idx="23611">2013</cx:pt>
          <cx:pt idx="23612">2013</cx:pt>
          <cx:pt idx="23613">2013</cx:pt>
          <cx:pt idx="23614">2013</cx:pt>
          <cx:pt idx="23615">2013</cx:pt>
          <cx:pt idx="23616">2013</cx:pt>
          <cx:pt idx="23617">2013</cx:pt>
          <cx:pt idx="23618">2013</cx:pt>
          <cx:pt idx="23619">2013</cx:pt>
          <cx:pt idx="23620">2013</cx:pt>
          <cx:pt idx="23621">2013</cx:pt>
          <cx:pt idx="23622">2013</cx:pt>
          <cx:pt idx="23623">2013</cx:pt>
          <cx:pt idx="23624">2013</cx:pt>
          <cx:pt idx="23625">2013</cx:pt>
          <cx:pt idx="23626">2013</cx:pt>
          <cx:pt idx="23627">2013</cx:pt>
          <cx:pt idx="23628">2013</cx:pt>
          <cx:pt idx="23629">2013</cx:pt>
          <cx:pt idx="23630">2013</cx:pt>
          <cx:pt idx="23631">2013</cx:pt>
          <cx:pt idx="23632">2013</cx:pt>
          <cx:pt idx="23633">2013</cx:pt>
          <cx:pt idx="23634">2013</cx:pt>
          <cx:pt idx="23635">2013</cx:pt>
          <cx:pt idx="23636">2013</cx:pt>
          <cx:pt idx="23637">2013</cx:pt>
          <cx:pt idx="23638">2013</cx:pt>
          <cx:pt idx="23639">2013</cx:pt>
          <cx:pt idx="23640">2013</cx:pt>
          <cx:pt idx="23641">2013</cx:pt>
          <cx:pt idx="23642">2013</cx:pt>
          <cx:pt idx="23643">2013</cx:pt>
          <cx:pt idx="23644">2013</cx:pt>
          <cx:pt idx="23645">2013</cx:pt>
          <cx:pt idx="23646">2013</cx:pt>
          <cx:pt idx="23647">2013</cx:pt>
          <cx:pt idx="23648">2013</cx:pt>
          <cx:pt idx="23649">2013</cx:pt>
          <cx:pt idx="23650">2013</cx:pt>
          <cx:pt idx="23651">2013</cx:pt>
          <cx:pt idx="23652">2013</cx:pt>
          <cx:pt idx="23653">2013</cx:pt>
          <cx:pt idx="23654">2013</cx:pt>
          <cx:pt idx="23655">2013</cx:pt>
          <cx:pt idx="23656">2013</cx:pt>
          <cx:pt idx="23657">2013</cx:pt>
          <cx:pt idx="23658">2013</cx:pt>
          <cx:pt idx="23659">2013</cx:pt>
          <cx:pt idx="23660">2013</cx:pt>
          <cx:pt idx="23661">2013</cx:pt>
          <cx:pt idx="23662">2013</cx:pt>
          <cx:pt idx="23663">2013</cx:pt>
          <cx:pt idx="23664">2013</cx:pt>
          <cx:pt idx="23665">2013</cx:pt>
          <cx:pt idx="23666">2013</cx:pt>
          <cx:pt idx="23667">2013</cx:pt>
          <cx:pt idx="23668">2013</cx:pt>
          <cx:pt idx="23669">2013</cx:pt>
          <cx:pt idx="23670">2013</cx:pt>
          <cx:pt idx="23671">2013</cx:pt>
          <cx:pt idx="23672">2013</cx:pt>
          <cx:pt idx="23673">2013</cx:pt>
          <cx:pt idx="23674">2013</cx:pt>
          <cx:pt idx="23675">2013</cx:pt>
          <cx:pt idx="23676">2013</cx:pt>
          <cx:pt idx="23677">2013</cx:pt>
          <cx:pt idx="23678">2013</cx:pt>
          <cx:pt idx="23679">2013</cx:pt>
          <cx:pt idx="23680">2013</cx:pt>
          <cx:pt idx="23681">2013</cx:pt>
          <cx:pt idx="23682">2013</cx:pt>
          <cx:pt idx="23683">2013</cx:pt>
          <cx:pt idx="23684">2013</cx:pt>
          <cx:pt idx="23685">2013</cx:pt>
          <cx:pt idx="23686">2013</cx:pt>
          <cx:pt idx="23687">2013</cx:pt>
          <cx:pt idx="23688">2013</cx:pt>
          <cx:pt idx="23689">2013</cx:pt>
          <cx:pt idx="23690">2013</cx:pt>
          <cx:pt idx="23691">2013</cx:pt>
          <cx:pt idx="23692">2013</cx:pt>
          <cx:pt idx="23693">2013</cx:pt>
          <cx:pt idx="23694">2013</cx:pt>
          <cx:pt idx="23695">2013</cx:pt>
          <cx:pt idx="23696">2013</cx:pt>
          <cx:pt idx="23697">2013</cx:pt>
          <cx:pt idx="23698">2013</cx:pt>
          <cx:pt idx="23699">2013</cx:pt>
          <cx:pt idx="23700">2013</cx:pt>
          <cx:pt idx="23701">2013</cx:pt>
          <cx:pt idx="23702">2013</cx:pt>
          <cx:pt idx="23703">2013</cx:pt>
          <cx:pt idx="23704">2013</cx:pt>
          <cx:pt idx="23705">2013</cx:pt>
          <cx:pt idx="23706">2013</cx:pt>
          <cx:pt idx="23707">2013</cx:pt>
          <cx:pt idx="23708">2013</cx:pt>
          <cx:pt idx="23709">2013</cx:pt>
          <cx:pt idx="23710">2013</cx:pt>
          <cx:pt idx="23711">2013</cx:pt>
          <cx:pt idx="23712">2013</cx:pt>
          <cx:pt idx="23713">2013</cx:pt>
          <cx:pt idx="23714">2013</cx:pt>
          <cx:pt idx="23715">2013</cx:pt>
          <cx:pt idx="23716">2013</cx:pt>
          <cx:pt idx="23717">2013</cx:pt>
          <cx:pt idx="23718">2013</cx:pt>
          <cx:pt idx="23719">2013</cx:pt>
          <cx:pt idx="23720">2013</cx:pt>
          <cx:pt idx="23721">2013</cx:pt>
          <cx:pt idx="23722">2013</cx:pt>
          <cx:pt idx="23723">2013</cx:pt>
          <cx:pt idx="23724">2013</cx:pt>
          <cx:pt idx="23725">2013</cx:pt>
          <cx:pt idx="23726">2013</cx:pt>
          <cx:pt idx="23727">2013</cx:pt>
          <cx:pt idx="23728">2013</cx:pt>
          <cx:pt idx="23729">2013</cx:pt>
          <cx:pt idx="23730">2013</cx:pt>
          <cx:pt idx="23731">2013</cx:pt>
          <cx:pt idx="23732">2013</cx:pt>
          <cx:pt idx="23733">2013</cx:pt>
          <cx:pt idx="23734">2013</cx:pt>
          <cx:pt idx="23735">2013</cx:pt>
          <cx:pt idx="23736">2013</cx:pt>
          <cx:pt idx="23737">2013</cx:pt>
          <cx:pt idx="23738">2013</cx:pt>
          <cx:pt idx="23739">2013</cx:pt>
          <cx:pt idx="23740">2013</cx:pt>
          <cx:pt idx="23741">2013</cx:pt>
          <cx:pt idx="23742">2013</cx:pt>
          <cx:pt idx="23743">2013</cx:pt>
          <cx:pt idx="23744">2013</cx:pt>
          <cx:pt idx="23745">2013</cx:pt>
          <cx:pt idx="23746">2013</cx:pt>
          <cx:pt idx="23747">2013</cx:pt>
          <cx:pt idx="23748">2013</cx:pt>
          <cx:pt idx="23749">2013</cx:pt>
          <cx:pt idx="23750">2013</cx:pt>
          <cx:pt idx="23751">2013</cx:pt>
          <cx:pt idx="23752">2013</cx:pt>
          <cx:pt idx="23753">2013</cx:pt>
          <cx:pt idx="23754">2013</cx:pt>
          <cx:pt idx="23755">2013</cx:pt>
          <cx:pt idx="23756">2013</cx:pt>
          <cx:pt idx="23757">2013</cx:pt>
          <cx:pt idx="23758">2013</cx:pt>
          <cx:pt idx="23759">2013</cx:pt>
          <cx:pt idx="23760">2013</cx:pt>
          <cx:pt idx="23761">2013</cx:pt>
          <cx:pt idx="23762">2013</cx:pt>
          <cx:pt idx="23763">2013</cx:pt>
          <cx:pt idx="23764">2013</cx:pt>
          <cx:pt idx="23765">2013</cx:pt>
          <cx:pt idx="23766">2013</cx:pt>
          <cx:pt idx="23767">2013</cx:pt>
          <cx:pt idx="23768">2013</cx:pt>
          <cx:pt idx="23769">2013</cx:pt>
          <cx:pt idx="23770">2013</cx:pt>
          <cx:pt idx="23771">2013</cx:pt>
          <cx:pt idx="23772">2013</cx:pt>
          <cx:pt idx="23773">2013</cx:pt>
          <cx:pt idx="23774">2013</cx:pt>
          <cx:pt idx="23775">2013</cx:pt>
          <cx:pt idx="23776">2013</cx:pt>
          <cx:pt idx="23777">2013</cx:pt>
          <cx:pt idx="23778">2013</cx:pt>
          <cx:pt idx="23779">2013</cx:pt>
          <cx:pt idx="23780">2013</cx:pt>
          <cx:pt idx="23781">2013</cx:pt>
          <cx:pt idx="23782">2013</cx:pt>
          <cx:pt idx="23783">2013</cx:pt>
          <cx:pt idx="23784">2013</cx:pt>
          <cx:pt idx="23785">2013</cx:pt>
          <cx:pt idx="23786">2013</cx:pt>
          <cx:pt idx="23787">2013</cx:pt>
          <cx:pt idx="23788">2013</cx:pt>
          <cx:pt idx="23789">2013</cx:pt>
          <cx:pt idx="23790">2013</cx:pt>
          <cx:pt idx="23791">2013</cx:pt>
          <cx:pt idx="23792">2013</cx:pt>
          <cx:pt idx="23793">2013</cx:pt>
          <cx:pt idx="23794">2013</cx:pt>
          <cx:pt idx="23795">2013</cx:pt>
          <cx:pt idx="23796">2013</cx:pt>
          <cx:pt idx="23797">2013</cx:pt>
          <cx:pt idx="23798">2013</cx:pt>
          <cx:pt idx="23799">2013</cx:pt>
          <cx:pt idx="23800">2013</cx:pt>
          <cx:pt idx="23801">2013</cx:pt>
          <cx:pt idx="23802">2013</cx:pt>
          <cx:pt idx="23803">2013</cx:pt>
          <cx:pt idx="23804">2013</cx:pt>
          <cx:pt idx="23805">2013</cx:pt>
          <cx:pt idx="23806">2013</cx:pt>
          <cx:pt idx="23807">2013</cx:pt>
          <cx:pt idx="23808">2013</cx:pt>
          <cx:pt idx="23809">2013</cx:pt>
          <cx:pt idx="23810">2013</cx:pt>
          <cx:pt idx="23811">2013</cx:pt>
          <cx:pt idx="23812">2013</cx:pt>
          <cx:pt idx="23813">2013</cx:pt>
          <cx:pt idx="23814">2013</cx:pt>
          <cx:pt idx="23815">2013</cx:pt>
          <cx:pt idx="23816">2013</cx:pt>
          <cx:pt idx="23817">2013</cx:pt>
          <cx:pt idx="23818">2013</cx:pt>
          <cx:pt idx="23819">2013</cx:pt>
          <cx:pt idx="23820">2013</cx:pt>
          <cx:pt idx="23821">2013</cx:pt>
          <cx:pt idx="23822">2013</cx:pt>
          <cx:pt idx="23823">2013</cx:pt>
          <cx:pt idx="23824">2013</cx:pt>
          <cx:pt idx="23825">2013</cx:pt>
          <cx:pt idx="23826">2013</cx:pt>
          <cx:pt idx="23827">2013</cx:pt>
          <cx:pt idx="23828">2013</cx:pt>
          <cx:pt idx="23829">2013</cx:pt>
          <cx:pt idx="23830">2013</cx:pt>
          <cx:pt idx="23831">2013</cx:pt>
          <cx:pt idx="23832">2013</cx:pt>
          <cx:pt idx="23833">2013</cx:pt>
          <cx:pt idx="23834">2013</cx:pt>
          <cx:pt idx="23835">2013</cx:pt>
          <cx:pt idx="23836">2013</cx:pt>
          <cx:pt idx="23837">2013</cx:pt>
          <cx:pt idx="23838">2013</cx:pt>
          <cx:pt idx="23839">2013</cx:pt>
          <cx:pt idx="23840">2013</cx:pt>
          <cx:pt idx="23841">2013</cx:pt>
          <cx:pt idx="23842">2013</cx:pt>
          <cx:pt idx="23843">2013</cx:pt>
          <cx:pt idx="23844">2013</cx:pt>
          <cx:pt idx="23845">2013</cx:pt>
          <cx:pt idx="23846">2013</cx:pt>
          <cx:pt idx="23847">2013</cx:pt>
          <cx:pt idx="23848">2013</cx:pt>
          <cx:pt idx="23849">2013</cx:pt>
          <cx:pt idx="23850">2013</cx:pt>
          <cx:pt idx="23851">2013</cx:pt>
          <cx:pt idx="23852">2013</cx:pt>
          <cx:pt idx="23853">2013</cx:pt>
          <cx:pt idx="23854">2013</cx:pt>
          <cx:pt idx="23855">2013</cx:pt>
          <cx:pt idx="23856">2013</cx:pt>
          <cx:pt idx="23857">2013</cx:pt>
          <cx:pt idx="23858">2013</cx:pt>
          <cx:pt idx="23859">2013</cx:pt>
          <cx:pt idx="23860">2013</cx:pt>
          <cx:pt idx="23861">2013</cx:pt>
          <cx:pt idx="23862">2013</cx:pt>
          <cx:pt idx="23863">2013</cx:pt>
          <cx:pt idx="23864">2013</cx:pt>
          <cx:pt idx="23865">2013</cx:pt>
          <cx:pt idx="23866">2013</cx:pt>
          <cx:pt idx="23867">2013</cx:pt>
          <cx:pt idx="23868">2013</cx:pt>
          <cx:pt idx="23869">2013</cx:pt>
          <cx:pt idx="23870">2013</cx:pt>
          <cx:pt idx="23871">2013</cx:pt>
          <cx:pt idx="23872">2013</cx:pt>
          <cx:pt idx="23873">2013</cx:pt>
          <cx:pt idx="23874">2013</cx:pt>
          <cx:pt idx="23875">2013</cx:pt>
          <cx:pt idx="23876">2013</cx:pt>
          <cx:pt idx="23877">2013</cx:pt>
          <cx:pt idx="23878">2013</cx:pt>
          <cx:pt idx="23879">2013</cx:pt>
          <cx:pt idx="23880">2013</cx:pt>
          <cx:pt idx="23881">2013</cx:pt>
          <cx:pt idx="23882">2013</cx:pt>
          <cx:pt idx="23883">2013</cx:pt>
          <cx:pt idx="23884">2013</cx:pt>
          <cx:pt idx="23885">2013</cx:pt>
          <cx:pt idx="23886">2013</cx:pt>
          <cx:pt idx="23887">2013</cx:pt>
          <cx:pt idx="23888">2013</cx:pt>
          <cx:pt idx="23889">2013</cx:pt>
          <cx:pt idx="23890">2013</cx:pt>
          <cx:pt idx="23891">2013</cx:pt>
          <cx:pt idx="23892">2013</cx:pt>
          <cx:pt idx="23893">2013</cx:pt>
          <cx:pt idx="23894">2013</cx:pt>
          <cx:pt idx="23895">2013</cx:pt>
          <cx:pt idx="23896">2013</cx:pt>
          <cx:pt idx="23897">2013</cx:pt>
          <cx:pt idx="23898">2013</cx:pt>
          <cx:pt idx="23899">2013</cx:pt>
          <cx:pt idx="23900">2013</cx:pt>
          <cx:pt idx="23901">2013</cx:pt>
          <cx:pt idx="23902">2013</cx:pt>
          <cx:pt idx="23903">2013</cx:pt>
          <cx:pt idx="23904">2013</cx:pt>
          <cx:pt idx="23905">2013</cx:pt>
          <cx:pt idx="23906">2013</cx:pt>
          <cx:pt idx="23907">2013</cx:pt>
          <cx:pt idx="23908">2013</cx:pt>
          <cx:pt idx="23909">2013</cx:pt>
          <cx:pt idx="23910">2013</cx:pt>
          <cx:pt idx="23911">2013</cx:pt>
          <cx:pt idx="23912">2013</cx:pt>
          <cx:pt idx="23913">2013</cx:pt>
          <cx:pt idx="23914">2013</cx:pt>
          <cx:pt idx="23915">2013</cx:pt>
          <cx:pt idx="23916">2013</cx:pt>
          <cx:pt idx="23917">2013</cx:pt>
          <cx:pt idx="23918">2013</cx:pt>
          <cx:pt idx="23919">2013</cx:pt>
          <cx:pt idx="23920">2013</cx:pt>
          <cx:pt idx="23921">2013</cx:pt>
          <cx:pt idx="23922">2013</cx:pt>
          <cx:pt idx="23923">2013</cx:pt>
          <cx:pt idx="23924">2013</cx:pt>
          <cx:pt idx="23925">2013</cx:pt>
          <cx:pt idx="23926">2013</cx:pt>
          <cx:pt idx="23927">2013</cx:pt>
          <cx:pt idx="23928">2013</cx:pt>
          <cx:pt idx="23929">2013</cx:pt>
          <cx:pt idx="23930">2013</cx:pt>
          <cx:pt idx="23931">2013</cx:pt>
          <cx:pt idx="23932">2013</cx:pt>
          <cx:pt idx="23933">2013</cx:pt>
          <cx:pt idx="23934">2013</cx:pt>
          <cx:pt idx="23935">2013</cx:pt>
          <cx:pt idx="23936">2013</cx:pt>
          <cx:pt idx="23937">2013</cx:pt>
          <cx:pt idx="23938">2013</cx:pt>
          <cx:pt idx="23939">2013</cx:pt>
          <cx:pt idx="23940">2013</cx:pt>
          <cx:pt idx="23941">2013</cx:pt>
          <cx:pt idx="23942">2013</cx:pt>
          <cx:pt idx="23943">2013</cx:pt>
          <cx:pt idx="23944">2013</cx:pt>
          <cx:pt idx="23945">2013</cx:pt>
          <cx:pt idx="23946">2013</cx:pt>
          <cx:pt idx="23947">2013</cx:pt>
          <cx:pt idx="23948">2013</cx:pt>
          <cx:pt idx="23949">2013</cx:pt>
          <cx:pt idx="23950">2013</cx:pt>
          <cx:pt idx="23951">2013</cx:pt>
          <cx:pt idx="23952">2013</cx:pt>
          <cx:pt idx="23953">2013</cx:pt>
          <cx:pt idx="23954">2013</cx:pt>
          <cx:pt idx="23955">2013</cx:pt>
          <cx:pt idx="23956">2013</cx:pt>
          <cx:pt idx="23957">2013</cx:pt>
          <cx:pt idx="23958">2013</cx:pt>
          <cx:pt idx="23959">2013</cx:pt>
          <cx:pt idx="23960">2013</cx:pt>
          <cx:pt idx="23961">2013</cx:pt>
          <cx:pt idx="23962">2013</cx:pt>
          <cx:pt idx="23963">2013</cx:pt>
          <cx:pt idx="23964">2013</cx:pt>
          <cx:pt idx="23965">2013</cx:pt>
          <cx:pt idx="23966">2013</cx:pt>
          <cx:pt idx="23967">2013</cx:pt>
          <cx:pt idx="23968">2013</cx:pt>
          <cx:pt idx="23969">2013</cx:pt>
          <cx:pt idx="23970">2013</cx:pt>
          <cx:pt idx="23971">2013</cx:pt>
          <cx:pt idx="23972">2013</cx:pt>
          <cx:pt idx="23973">2013</cx:pt>
          <cx:pt idx="23974">2013</cx:pt>
          <cx:pt idx="23975">2013</cx:pt>
          <cx:pt idx="23976">2013</cx:pt>
          <cx:pt idx="23977">2013</cx:pt>
          <cx:pt idx="23978">2013</cx:pt>
          <cx:pt idx="23979">2013</cx:pt>
          <cx:pt idx="23980">2013</cx:pt>
          <cx:pt idx="23981">2013</cx:pt>
          <cx:pt idx="23982">2013</cx:pt>
          <cx:pt idx="23983">2013</cx:pt>
          <cx:pt idx="23984">2013</cx:pt>
          <cx:pt idx="23985">2013</cx:pt>
          <cx:pt idx="23986">2013</cx:pt>
          <cx:pt idx="23987">2013</cx:pt>
          <cx:pt idx="23988">2013</cx:pt>
          <cx:pt idx="23989">2013</cx:pt>
          <cx:pt idx="23990">2013</cx:pt>
          <cx:pt idx="23991">2013</cx:pt>
          <cx:pt idx="23992">2013</cx:pt>
          <cx:pt idx="23993">2013</cx:pt>
          <cx:pt idx="23994">2013</cx:pt>
          <cx:pt idx="23995">2013</cx:pt>
          <cx:pt idx="23996">2013</cx:pt>
          <cx:pt idx="23997">2013</cx:pt>
          <cx:pt idx="23998">2013</cx:pt>
          <cx:pt idx="23999">2013</cx:pt>
          <cx:pt idx="24000">2013</cx:pt>
          <cx:pt idx="24001">2013</cx:pt>
          <cx:pt idx="24002">2013</cx:pt>
          <cx:pt idx="24003">2013</cx:pt>
          <cx:pt idx="24004">2013</cx:pt>
          <cx:pt idx="24005">2013</cx:pt>
          <cx:pt idx="24006">2013</cx:pt>
          <cx:pt idx="24007">2013</cx:pt>
          <cx:pt idx="24008">2013</cx:pt>
          <cx:pt idx="24009">2013</cx:pt>
          <cx:pt idx="24010">2013</cx:pt>
          <cx:pt idx="24011">2013</cx:pt>
          <cx:pt idx="24012">2013</cx:pt>
          <cx:pt idx="24013">2013</cx:pt>
          <cx:pt idx="24014">2013</cx:pt>
          <cx:pt idx="24015">2013</cx:pt>
          <cx:pt idx="24016">2013</cx:pt>
          <cx:pt idx="24017">2013</cx:pt>
          <cx:pt idx="24018">2013</cx:pt>
          <cx:pt idx="24019">2013</cx:pt>
          <cx:pt idx="24020">2013</cx:pt>
          <cx:pt idx="24021">2013</cx:pt>
          <cx:pt idx="24022">2013</cx:pt>
          <cx:pt idx="24023">2013</cx:pt>
          <cx:pt idx="24024">2013</cx:pt>
          <cx:pt idx="24025">2013</cx:pt>
          <cx:pt idx="24026">2013</cx:pt>
          <cx:pt idx="24027">2013</cx:pt>
          <cx:pt idx="24028">2013</cx:pt>
          <cx:pt idx="24029">2013</cx:pt>
          <cx:pt idx="24030">2013</cx:pt>
          <cx:pt idx="24031">2013</cx:pt>
          <cx:pt idx="24032">2013</cx:pt>
          <cx:pt idx="24033">2013</cx:pt>
          <cx:pt idx="24034">2013</cx:pt>
          <cx:pt idx="24035">2013</cx:pt>
          <cx:pt idx="24036">2013</cx:pt>
          <cx:pt idx="24037">2013</cx:pt>
          <cx:pt idx="24038">2013</cx:pt>
          <cx:pt idx="24039">2013</cx:pt>
          <cx:pt idx="24040">2013</cx:pt>
          <cx:pt idx="24041">2013</cx:pt>
          <cx:pt idx="24042">2013</cx:pt>
          <cx:pt idx="24043">2013</cx:pt>
          <cx:pt idx="24044">2013</cx:pt>
          <cx:pt idx="24045">2013</cx:pt>
          <cx:pt idx="24046">2013</cx:pt>
          <cx:pt idx="24047">2013</cx:pt>
          <cx:pt idx="24048">2013</cx:pt>
          <cx:pt idx="24049">2013</cx:pt>
          <cx:pt idx="24050">2013</cx:pt>
          <cx:pt idx="24051">2013</cx:pt>
          <cx:pt idx="24052">2013</cx:pt>
          <cx:pt idx="24053">2013</cx:pt>
          <cx:pt idx="24054">2013</cx:pt>
          <cx:pt idx="24055">2013</cx:pt>
          <cx:pt idx="24056">2013</cx:pt>
          <cx:pt idx="24057">2013</cx:pt>
          <cx:pt idx="24058">2013</cx:pt>
          <cx:pt idx="24059">2013</cx:pt>
          <cx:pt idx="24060">2013</cx:pt>
          <cx:pt idx="24061">2013</cx:pt>
          <cx:pt idx="24062">2013</cx:pt>
          <cx:pt idx="24063">2013</cx:pt>
          <cx:pt idx="24064">2013</cx:pt>
          <cx:pt idx="24065">2013</cx:pt>
          <cx:pt idx="24066">2013</cx:pt>
          <cx:pt idx="24067">2013</cx:pt>
          <cx:pt idx="24068">2013</cx:pt>
          <cx:pt idx="24069">2013</cx:pt>
          <cx:pt idx="24070">2013</cx:pt>
          <cx:pt idx="24071">2013</cx:pt>
          <cx:pt idx="24072">2013</cx:pt>
          <cx:pt idx="24073">2013</cx:pt>
          <cx:pt idx="24074">2013</cx:pt>
          <cx:pt idx="24075">2013</cx:pt>
          <cx:pt idx="24076">2013</cx:pt>
          <cx:pt idx="24077">2013</cx:pt>
          <cx:pt idx="24078">2013</cx:pt>
          <cx:pt idx="24079">2013</cx:pt>
          <cx:pt idx="24080">2013</cx:pt>
          <cx:pt idx="24081">2013</cx:pt>
          <cx:pt idx="24082">2013</cx:pt>
          <cx:pt idx="24083">2013</cx:pt>
          <cx:pt idx="24084">2013</cx:pt>
          <cx:pt idx="24085">2013</cx:pt>
          <cx:pt idx="24086">2013</cx:pt>
          <cx:pt idx="24087">2013</cx:pt>
          <cx:pt idx="24088">2013</cx:pt>
          <cx:pt idx="24089">2013</cx:pt>
          <cx:pt idx="24090">2013</cx:pt>
          <cx:pt idx="24091">2013</cx:pt>
          <cx:pt idx="24092">2013</cx:pt>
          <cx:pt idx="24093">2013</cx:pt>
          <cx:pt idx="24094">2013</cx:pt>
          <cx:pt idx="24095">2013</cx:pt>
          <cx:pt idx="24096">2013</cx:pt>
          <cx:pt idx="24097">2013</cx:pt>
          <cx:pt idx="24098">2013</cx:pt>
          <cx:pt idx="24099">2013</cx:pt>
          <cx:pt idx="24100">2013</cx:pt>
          <cx:pt idx="24101">2013</cx:pt>
          <cx:pt idx="24102">2013</cx:pt>
          <cx:pt idx="24103">2013</cx:pt>
          <cx:pt idx="24104">2013</cx:pt>
          <cx:pt idx="24105">2013</cx:pt>
          <cx:pt idx="24106">2013</cx:pt>
          <cx:pt idx="24107">2013</cx:pt>
          <cx:pt idx="24108">2013</cx:pt>
          <cx:pt idx="24109">2013</cx:pt>
          <cx:pt idx="24110">2013</cx:pt>
          <cx:pt idx="24111">2013</cx:pt>
          <cx:pt idx="24112">2013</cx:pt>
          <cx:pt idx="24113">2013</cx:pt>
          <cx:pt idx="24114">2013</cx:pt>
          <cx:pt idx="24115">2013</cx:pt>
          <cx:pt idx="24116">2013</cx:pt>
          <cx:pt idx="24117">2013</cx:pt>
          <cx:pt idx="24118">2013</cx:pt>
          <cx:pt idx="24119">2013</cx:pt>
          <cx:pt idx="24120">2013</cx:pt>
          <cx:pt idx="24121">2013</cx:pt>
          <cx:pt idx="24122">2013</cx:pt>
          <cx:pt idx="24123">2013</cx:pt>
          <cx:pt idx="24124">2013</cx:pt>
          <cx:pt idx="24125">2013</cx:pt>
          <cx:pt idx="24126">2013</cx:pt>
          <cx:pt idx="24127">2013</cx:pt>
          <cx:pt idx="24128">2013</cx:pt>
          <cx:pt idx="24129">2013</cx:pt>
          <cx:pt idx="24130">2013</cx:pt>
          <cx:pt idx="24131">2013</cx:pt>
          <cx:pt idx="24132">2013</cx:pt>
          <cx:pt idx="24133">2013</cx:pt>
          <cx:pt idx="24134">2013</cx:pt>
          <cx:pt idx="24135">2013</cx:pt>
          <cx:pt idx="24136">2013</cx:pt>
          <cx:pt idx="24137">2013</cx:pt>
          <cx:pt idx="24138">2013</cx:pt>
          <cx:pt idx="24139">2013</cx:pt>
          <cx:pt idx="24140">2013</cx:pt>
          <cx:pt idx="24141">2013</cx:pt>
          <cx:pt idx="24142">2013</cx:pt>
          <cx:pt idx="24143">2013</cx:pt>
          <cx:pt idx="24144">2013</cx:pt>
          <cx:pt idx="24145">2013</cx:pt>
          <cx:pt idx="24146">2013</cx:pt>
          <cx:pt idx="24147">2013</cx:pt>
          <cx:pt idx="24148">2013</cx:pt>
          <cx:pt idx="24149">2013</cx:pt>
          <cx:pt idx="24150">2013</cx:pt>
          <cx:pt idx="24151">2013</cx:pt>
          <cx:pt idx="24152">2013</cx:pt>
          <cx:pt idx="24153">2013</cx:pt>
          <cx:pt idx="24154">2013</cx:pt>
          <cx:pt idx="24155">2013</cx:pt>
          <cx:pt idx="24156">2013</cx:pt>
          <cx:pt idx="24157">2013</cx:pt>
          <cx:pt idx="24158">2013</cx:pt>
          <cx:pt idx="24159">2013</cx:pt>
          <cx:pt idx="24160">2013</cx:pt>
          <cx:pt idx="24161">2013</cx:pt>
          <cx:pt idx="24162">2013</cx:pt>
          <cx:pt idx="24163">2013</cx:pt>
          <cx:pt idx="24164">2013</cx:pt>
          <cx:pt idx="24165">2013</cx:pt>
          <cx:pt idx="24166">2013</cx:pt>
          <cx:pt idx="24167">2013</cx:pt>
          <cx:pt idx="24168">2013</cx:pt>
          <cx:pt idx="24169">2013</cx:pt>
          <cx:pt idx="24170">2013</cx:pt>
          <cx:pt idx="24171">2013</cx:pt>
          <cx:pt idx="24172">2013</cx:pt>
          <cx:pt idx="24173">2013</cx:pt>
          <cx:pt idx="24174">2013</cx:pt>
          <cx:pt idx="24175">2013</cx:pt>
          <cx:pt idx="24176">2013</cx:pt>
          <cx:pt idx="24177">2013</cx:pt>
          <cx:pt idx="24178">2013</cx:pt>
          <cx:pt idx="24179">2013</cx:pt>
          <cx:pt idx="24180">2013</cx:pt>
          <cx:pt idx="24181">2013</cx:pt>
          <cx:pt idx="24182">2013</cx:pt>
          <cx:pt idx="24183">2013</cx:pt>
          <cx:pt idx="24184">2013</cx:pt>
          <cx:pt idx="24185">2013</cx:pt>
          <cx:pt idx="24186">2013</cx:pt>
          <cx:pt idx="24187">2013</cx:pt>
          <cx:pt idx="24188">2013</cx:pt>
          <cx:pt idx="24189">2013</cx:pt>
          <cx:pt idx="24190">2013</cx:pt>
          <cx:pt idx="24191">2013</cx:pt>
          <cx:pt idx="24192">2013</cx:pt>
          <cx:pt idx="24193">2013</cx:pt>
          <cx:pt idx="24194">2013</cx:pt>
          <cx:pt idx="24195">2013</cx:pt>
          <cx:pt idx="24196">2013</cx:pt>
          <cx:pt idx="24197">2013</cx:pt>
          <cx:pt idx="24198">2013</cx:pt>
          <cx:pt idx="24199">2013</cx:pt>
          <cx:pt idx="24200">2013</cx:pt>
          <cx:pt idx="24201">2013</cx:pt>
          <cx:pt idx="24202">2013</cx:pt>
          <cx:pt idx="24203">2013</cx:pt>
          <cx:pt idx="24204">2013</cx:pt>
          <cx:pt idx="24205">2013</cx:pt>
          <cx:pt idx="24206">2013</cx:pt>
          <cx:pt idx="24207">2013</cx:pt>
          <cx:pt idx="24208">2013</cx:pt>
          <cx:pt idx="24209">2013</cx:pt>
          <cx:pt idx="24210">2013</cx:pt>
          <cx:pt idx="24211">2013</cx:pt>
          <cx:pt idx="24212">2013</cx:pt>
          <cx:pt idx="24213">2013</cx:pt>
          <cx:pt idx="24214">2013</cx:pt>
          <cx:pt idx="24215">2013</cx:pt>
          <cx:pt idx="24216">2013</cx:pt>
          <cx:pt idx="24217">2013</cx:pt>
          <cx:pt idx="24218">2013</cx:pt>
          <cx:pt idx="24219">2013</cx:pt>
          <cx:pt idx="24220">2013</cx:pt>
          <cx:pt idx="24221">2013</cx:pt>
          <cx:pt idx="24222">2013</cx:pt>
          <cx:pt idx="24223">2013</cx:pt>
          <cx:pt idx="24224">2013</cx:pt>
          <cx:pt idx="24225">2013</cx:pt>
          <cx:pt idx="24226">2013</cx:pt>
          <cx:pt idx="24227">2013</cx:pt>
          <cx:pt idx="24228">2013</cx:pt>
          <cx:pt idx="24229">2013</cx:pt>
          <cx:pt idx="24230">2013</cx:pt>
          <cx:pt idx="24231">2013</cx:pt>
          <cx:pt idx="24232">2013</cx:pt>
          <cx:pt idx="24233">2013</cx:pt>
          <cx:pt idx="24234">2013</cx:pt>
          <cx:pt idx="24235">2013</cx:pt>
          <cx:pt idx="24236">2013</cx:pt>
          <cx:pt idx="24237">2013</cx:pt>
          <cx:pt idx="24238">2013</cx:pt>
          <cx:pt idx="24239">2013</cx:pt>
          <cx:pt idx="24240">2013</cx:pt>
          <cx:pt idx="24241">2013</cx:pt>
          <cx:pt idx="24242">2013</cx:pt>
          <cx:pt idx="24243">2013</cx:pt>
          <cx:pt idx="24244">2013</cx:pt>
          <cx:pt idx="24245">2013</cx:pt>
          <cx:pt idx="24246">2013</cx:pt>
          <cx:pt idx="24247">2013</cx:pt>
          <cx:pt idx="24248">2013</cx:pt>
          <cx:pt idx="24249">2013</cx:pt>
          <cx:pt idx="24250">2013</cx:pt>
          <cx:pt idx="24251">2013</cx:pt>
          <cx:pt idx="24252">2013</cx:pt>
          <cx:pt idx="24253">2013</cx:pt>
          <cx:pt idx="24254">2013</cx:pt>
          <cx:pt idx="24255">2013</cx:pt>
          <cx:pt idx="24256">2013</cx:pt>
          <cx:pt idx="24257">2013</cx:pt>
          <cx:pt idx="24258">2013</cx:pt>
          <cx:pt idx="24259">2013</cx:pt>
          <cx:pt idx="24260">2013</cx:pt>
          <cx:pt idx="24261">2013</cx:pt>
          <cx:pt idx="24262">2013</cx:pt>
          <cx:pt idx="24263">2013</cx:pt>
          <cx:pt idx="24264">2013</cx:pt>
          <cx:pt idx="24265">2013</cx:pt>
          <cx:pt idx="24266">2013</cx:pt>
          <cx:pt idx="24267">2013</cx:pt>
          <cx:pt idx="24268">2013</cx:pt>
          <cx:pt idx="24269">2013</cx:pt>
          <cx:pt idx="24270">2013</cx:pt>
          <cx:pt idx="24271">2013</cx:pt>
          <cx:pt idx="24272">2013</cx:pt>
          <cx:pt idx="24273">2013</cx:pt>
          <cx:pt idx="24274">2013</cx:pt>
          <cx:pt idx="24275">2013</cx:pt>
          <cx:pt idx="24276">2013</cx:pt>
          <cx:pt idx="24277">2013</cx:pt>
          <cx:pt idx="24278">2013</cx:pt>
          <cx:pt idx="24279">2013</cx:pt>
          <cx:pt idx="24280">2013</cx:pt>
          <cx:pt idx="24281">2013</cx:pt>
          <cx:pt idx="24282">2013</cx:pt>
          <cx:pt idx="24283">2013</cx:pt>
          <cx:pt idx="24284">2013</cx:pt>
          <cx:pt idx="24285">2013</cx:pt>
          <cx:pt idx="24286">2013</cx:pt>
          <cx:pt idx="24287">2013</cx:pt>
          <cx:pt idx="24288">2013</cx:pt>
          <cx:pt idx="24289">2013</cx:pt>
          <cx:pt idx="24290">2013</cx:pt>
          <cx:pt idx="24291">2013</cx:pt>
          <cx:pt idx="24292">2013</cx:pt>
          <cx:pt idx="24293">2013</cx:pt>
          <cx:pt idx="24294">2013</cx:pt>
          <cx:pt idx="24295">2013</cx:pt>
          <cx:pt idx="24296">2013</cx:pt>
          <cx:pt idx="24297">2013</cx:pt>
          <cx:pt idx="24298">2013</cx:pt>
          <cx:pt idx="24299">2013</cx:pt>
          <cx:pt idx="24300">2013</cx:pt>
          <cx:pt idx="24301">2013</cx:pt>
          <cx:pt idx="24302">2013</cx:pt>
          <cx:pt idx="24303">2013</cx:pt>
          <cx:pt idx="24304">2013</cx:pt>
          <cx:pt idx="24305">2013</cx:pt>
          <cx:pt idx="24306">2013</cx:pt>
          <cx:pt idx="24307">2013</cx:pt>
          <cx:pt idx="24308">2013</cx:pt>
          <cx:pt idx="24309">2013</cx:pt>
          <cx:pt idx="24310">2013</cx:pt>
          <cx:pt idx="24311">2013</cx:pt>
          <cx:pt idx="24312">2013</cx:pt>
          <cx:pt idx="24313">2013</cx:pt>
          <cx:pt idx="24314">2013</cx:pt>
          <cx:pt idx="24315">2013</cx:pt>
          <cx:pt idx="24316">2013</cx:pt>
          <cx:pt idx="24317">2013</cx:pt>
          <cx:pt idx="24318">2013</cx:pt>
          <cx:pt idx="24319">2013</cx:pt>
          <cx:pt idx="24320">2013</cx:pt>
          <cx:pt idx="24321">2013</cx:pt>
          <cx:pt idx="24322">2013</cx:pt>
          <cx:pt idx="24323">2013</cx:pt>
          <cx:pt idx="24324">2013</cx:pt>
          <cx:pt idx="24325">2013</cx:pt>
          <cx:pt idx="24326">2013</cx:pt>
          <cx:pt idx="24327">2013</cx:pt>
          <cx:pt idx="24328">2013</cx:pt>
          <cx:pt idx="24329">2013</cx:pt>
          <cx:pt idx="24330">2013</cx:pt>
          <cx:pt idx="24331">2013</cx:pt>
          <cx:pt idx="24332">2013</cx:pt>
          <cx:pt idx="24333">2013</cx:pt>
          <cx:pt idx="24334">2013</cx:pt>
          <cx:pt idx="24335">2013</cx:pt>
          <cx:pt idx="24336">2013</cx:pt>
          <cx:pt idx="24337">2013</cx:pt>
          <cx:pt idx="24338">2013</cx:pt>
          <cx:pt idx="24339">2013</cx:pt>
          <cx:pt idx="24340">2013</cx:pt>
          <cx:pt idx="24341">2013</cx:pt>
          <cx:pt idx="24342">2013</cx:pt>
          <cx:pt idx="24343">2013</cx:pt>
          <cx:pt idx="24344">2013</cx:pt>
          <cx:pt idx="24345">2013</cx:pt>
          <cx:pt idx="24346">2013</cx:pt>
          <cx:pt idx="24347">2013</cx:pt>
          <cx:pt idx="24348">2013</cx:pt>
          <cx:pt idx="24349">2013</cx:pt>
          <cx:pt idx="24350">2013</cx:pt>
          <cx:pt idx="24351">2013</cx:pt>
          <cx:pt idx="24352">2013</cx:pt>
          <cx:pt idx="24353">2013</cx:pt>
          <cx:pt idx="24354">2013</cx:pt>
          <cx:pt idx="24355">2013</cx:pt>
          <cx:pt idx="24356">2013</cx:pt>
          <cx:pt idx="24357">2013</cx:pt>
          <cx:pt idx="24358">2013</cx:pt>
          <cx:pt idx="24359">2013</cx:pt>
          <cx:pt idx="24360">2013</cx:pt>
          <cx:pt idx="24361">2013</cx:pt>
          <cx:pt idx="24362">2013</cx:pt>
          <cx:pt idx="24363">2013</cx:pt>
          <cx:pt idx="24364">2013</cx:pt>
          <cx:pt idx="24365">2013</cx:pt>
          <cx:pt idx="24366">2013</cx:pt>
          <cx:pt idx="24367">2013</cx:pt>
          <cx:pt idx="24368">2013</cx:pt>
          <cx:pt idx="24369">2013</cx:pt>
          <cx:pt idx="24370">2013</cx:pt>
          <cx:pt idx="24371">2013</cx:pt>
          <cx:pt idx="24372">2013</cx:pt>
          <cx:pt idx="24373">2013</cx:pt>
          <cx:pt idx="24374">2013</cx:pt>
          <cx:pt idx="24375">2013</cx:pt>
          <cx:pt idx="24376">2013</cx:pt>
          <cx:pt idx="24377">2013</cx:pt>
          <cx:pt idx="24378">2013</cx:pt>
          <cx:pt idx="24379">2013</cx:pt>
          <cx:pt idx="24380">2013</cx:pt>
          <cx:pt idx="24381">2013</cx:pt>
          <cx:pt idx="24382">2013</cx:pt>
          <cx:pt idx="24383">2013</cx:pt>
          <cx:pt idx="24384">2013</cx:pt>
          <cx:pt idx="24385">2013</cx:pt>
          <cx:pt idx="24386">2013</cx:pt>
          <cx:pt idx="24387">2013</cx:pt>
          <cx:pt idx="24388">2013</cx:pt>
          <cx:pt idx="24389">2013</cx:pt>
          <cx:pt idx="24390">2013</cx:pt>
          <cx:pt idx="24391">2014</cx:pt>
          <cx:pt idx="24392">2014</cx:pt>
          <cx:pt idx="24393">2014</cx:pt>
          <cx:pt idx="24394">2014</cx:pt>
          <cx:pt idx="24395">2014</cx:pt>
          <cx:pt idx="24396">2014</cx:pt>
          <cx:pt idx="24397">2014</cx:pt>
          <cx:pt idx="24398">2014</cx:pt>
          <cx:pt idx="24399">2014</cx:pt>
          <cx:pt idx="24400">2014</cx:pt>
          <cx:pt idx="24401">2014</cx:pt>
          <cx:pt idx="24402">2014</cx:pt>
          <cx:pt idx="24403">2014</cx:pt>
          <cx:pt idx="24404">2014</cx:pt>
          <cx:pt idx="24405">2014</cx:pt>
          <cx:pt idx="24406">2014</cx:pt>
          <cx:pt idx="24407">2014</cx:pt>
          <cx:pt idx="24408">2014</cx:pt>
          <cx:pt idx="24409">2014</cx:pt>
          <cx:pt idx="24410">2014</cx:pt>
          <cx:pt idx="24411">2014</cx:pt>
          <cx:pt idx="24412">2014</cx:pt>
          <cx:pt idx="24413">2014</cx:pt>
          <cx:pt idx="24414">2014</cx:pt>
          <cx:pt idx="24415">2014</cx:pt>
          <cx:pt idx="24416">2014</cx:pt>
          <cx:pt idx="24417">2014</cx:pt>
          <cx:pt idx="24418">2014</cx:pt>
          <cx:pt idx="24419">2014</cx:pt>
          <cx:pt idx="24420">2014</cx:pt>
          <cx:pt idx="24421">2014</cx:pt>
          <cx:pt idx="24422">2014</cx:pt>
          <cx:pt idx="24423">2014</cx:pt>
          <cx:pt idx="24424">2014</cx:pt>
          <cx:pt idx="24425">2014</cx:pt>
          <cx:pt idx="24426">2014</cx:pt>
          <cx:pt idx="24427">2014</cx:pt>
          <cx:pt idx="24428">2014</cx:pt>
          <cx:pt idx="24429">2014</cx:pt>
          <cx:pt idx="24430">2014</cx:pt>
          <cx:pt idx="24431">2014</cx:pt>
          <cx:pt idx="24432">2014</cx:pt>
          <cx:pt idx="24433">2014</cx:pt>
          <cx:pt idx="24434">2014</cx:pt>
          <cx:pt idx="24435">2014</cx:pt>
          <cx:pt idx="24436">2014</cx:pt>
          <cx:pt idx="24437">2014</cx:pt>
          <cx:pt idx="24438">2014</cx:pt>
          <cx:pt idx="24439">2014</cx:pt>
          <cx:pt idx="24440">2014</cx:pt>
          <cx:pt idx="24441">2014</cx:pt>
          <cx:pt idx="24442">2014</cx:pt>
          <cx:pt idx="24443">2014</cx:pt>
          <cx:pt idx="24444">2014</cx:pt>
          <cx:pt idx="24445">2014</cx:pt>
          <cx:pt idx="24446">2014</cx:pt>
          <cx:pt idx="24447">2014</cx:pt>
          <cx:pt idx="24448">2014</cx:pt>
          <cx:pt idx="24449">2014</cx:pt>
          <cx:pt idx="24450">2014</cx:pt>
          <cx:pt idx="24451">2014</cx:pt>
          <cx:pt idx="24452">2014</cx:pt>
          <cx:pt idx="24453">2014</cx:pt>
          <cx:pt idx="24454">2014</cx:pt>
          <cx:pt idx="24455">2014</cx:pt>
          <cx:pt idx="24456">2014</cx:pt>
          <cx:pt idx="24457">2014</cx:pt>
          <cx:pt idx="24458">2014</cx:pt>
          <cx:pt idx="24459">2014</cx:pt>
          <cx:pt idx="24460">2014</cx:pt>
          <cx:pt idx="24461">2014</cx:pt>
          <cx:pt idx="24462">2014</cx:pt>
          <cx:pt idx="24463">2014</cx:pt>
          <cx:pt idx="24464">2014</cx:pt>
          <cx:pt idx="24465">2014</cx:pt>
          <cx:pt idx="24466">2014</cx:pt>
          <cx:pt idx="24467">2014</cx:pt>
          <cx:pt idx="24468">2014</cx:pt>
          <cx:pt idx="24469">2014</cx:pt>
          <cx:pt idx="24470">2014</cx:pt>
          <cx:pt idx="24471">2014</cx:pt>
          <cx:pt idx="24472">2014</cx:pt>
          <cx:pt idx="24473">2014</cx:pt>
          <cx:pt idx="24474">2014</cx:pt>
          <cx:pt idx="24475">2014</cx:pt>
          <cx:pt idx="24476">2014</cx:pt>
          <cx:pt idx="24477">2014</cx:pt>
          <cx:pt idx="24478">2014</cx:pt>
          <cx:pt idx="24479">2014</cx:pt>
          <cx:pt idx="24480">2014</cx:pt>
          <cx:pt idx="24481">2014</cx:pt>
          <cx:pt idx="24482">2014</cx:pt>
          <cx:pt idx="24483">2014</cx:pt>
          <cx:pt idx="24484">2014</cx:pt>
          <cx:pt idx="24485">2014</cx:pt>
          <cx:pt idx="24486">2014</cx:pt>
          <cx:pt idx="24487">2014</cx:pt>
          <cx:pt idx="24488">2014</cx:pt>
          <cx:pt idx="24489">2014</cx:pt>
          <cx:pt idx="24490">2014</cx:pt>
          <cx:pt idx="24491">2014</cx:pt>
          <cx:pt idx="24492">2014</cx:pt>
          <cx:pt idx="24493">2014</cx:pt>
          <cx:pt idx="24494">2014</cx:pt>
          <cx:pt idx="24495">2014</cx:pt>
          <cx:pt idx="24496">2014</cx:pt>
          <cx:pt idx="24497">2014</cx:pt>
          <cx:pt idx="24498">2014</cx:pt>
          <cx:pt idx="24499">2014</cx:pt>
          <cx:pt idx="24500">2014</cx:pt>
          <cx:pt idx="24501">2014</cx:pt>
          <cx:pt idx="24502">2014</cx:pt>
          <cx:pt idx="24503">2014</cx:pt>
          <cx:pt idx="24504">2014</cx:pt>
          <cx:pt idx="24505">2014</cx:pt>
          <cx:pt idx="24506">2014</cx:pt>
          <cx:pt idx="24507">2014</cx:pt>
          <cx:pt idx="24508">2014</cx:pt>
          <cx:pt idx="24509">2014</cx:pt>
          <cx:pt idx="24510">2014</cx:pt>
          <cx:pt idx="24511">2014</cx:pt>
          <cx:pt idx="24512">2014</cx:pt>
          <cx:pt idx="24513">2014</cx:pt>
          <cx:pt idx="24514">2014</cx:pt>
          <cx:pt idx="24515">2014</cx:pt>
          <cx:pt idx="24516">2014</cx:pt>
          <cx:pt idx="24517">2014</cx:pt>
          <cx:pt idx="24518">2014</cx:pt>
          <cx:pt idx="24519">2014</cx:pt>
          <cx:pt idx="24520">2014</cx:pt>
          <cx:pt idx="24521">2014</cx:pt>
          <cx:pt idx="24522">2014</cx:pt>
          <cx:pt idx="24523">2014</cx:pt>
          <cx:pt idx="24524">2014</cx:pt>
          <cx:pt idx="24525">2014</cx:pt>
          <cx:pt idx="24526">2014</cx:pt>
          <cx:pt idx="24527">2014</cx:pt>
          <cx:pt idx="24528">2014</cx:pt>
          <cx:pt idx="24529">2014</cx:pt>
          <cx:pt idx="24530">2014</cx:pt>
          <cx:pt idx="24531">2014</cx:pt>
          <cx:pt idx="24532">2014</cx:pt>
          <cx:pt idx="24533">2014</cx:pt>
          <cx:pt idx="24534">2014</cx:pt>
          <cx:pt idx="24535">2014</cx:pt>
          <cx:pt idx="24536">2014</cx:pt>
          <cx:pt idx="24537">2014</cx:pt>
          <cx:pt idx="24538">2014</cx:pt>
          <cx:pt idx="24539">2014</cx:pt>
          <cx:pt idx="24540">2014</cx:pt>
          <cx:pt idx="24541">2014</cx:pt>
          <cx:pt idx="24542">2014</cx:pt>
          <cx:pt idx="24543">2014</cx:pt>
          <cx:pt idx="24544">2014</cx:pt>
          <cx:pt idx="24545">2014</cx:pt>
          <cx:pt idx="24546">2014</cx:pt>
          <cx:pt idx="24547">2014</cx:pt>
          <cx:pt idx="24548">2014</cx:pt>
          <cx:pt idx="24549">2014</cx:pt>
          <cx:pt idx="24550">2014</cx:pt>
          <cx:pt idx="24551">2014</cx:pt>
          <cx:pt idx="24552">2014</cx:pt>
          <cx:pt idx="24553">2014</cx:pt>
          <cx:pt idx="24554">2014</cx:pt>
          <cx:pt idx="24555">2014</cx:pt>
          <cx:pt idx="24556">2014</cx:pt>
          <cx:pt idx="24557">2014</cx:pt>
          <cx:pt idx="24558">2014</cx:pt>
          <cx:pt idx="24559">2014</cx:pt>
          <cx:pt idx="24560">2014</cx:pt>
          <cx:pt idx="24561">2014</cx:pt>
          <cx:pt idx="24562">2014</cx:pt>
          <cx:pt idx="24563">2014</cx:pt>
          <cx:pt idx="24564">2014</cx:pt>
          <cx:pt idx="24565">2014</cx:pt>
          <cx:pt idx="24566">2014</cx:pt>
          <cx:pt idx="24567">2014</cx:pt>
          <cx:pt idx="24568">2014</cx:pt>
          <cx:pt idx="24569">2014</cx:pt>
          <cx:pt idx="24570">2014</cx:pt>
          <cx:pt idx="24571">2014</cx:pt>
          <cx:pt idx="24572">2014</cx:pt>
          <cx:pt idx="24573">2014</cx:pt>
          <cx:pt idx="24574">2014</cx:pt>
          <cx:pt idx="24575">2014</cx:pt>
          <cx:pt idx="24576">2014</cx:pt>
          <cx:pt idx="24577">2014</cx:pt>
          <cx:pt idx="24578">2014</cx:pt>
          <cx:pt idx="24579">2014</cx:pt>
          <cx:pt idx="24580">2014</cx:pt>
          <cx:pt idx="24581">2014</cx:pt>
          <cx:pt idx="24582">2014</cx:pt>
          <cx:pt idx="24583">2014</cx:pt>
          <cx:pt idx="24584">2014</cx:pt>
          <cx:pt idx="24585">2014</cx:pt>
          <cx:pt idx="24586">2014</cx:pt>
          <cx:pt idx="24587">2014</cx:pt>
          <cx:pt idx="24588">2014</cx:pt>
          <cx:pt idx="24589">2014</cx:pt>
          <cx:pt idx="24590">2014</cx:pt>
          <cx:pt idx="24591">2014</cx:pt>
          <cx:pt idx="24592">2014</cx:pt>
          <cx:pt idx="24593">2014</cx:pt>
          <cx:pt idx="24594">2014</cx:pt>
          <cx:pt idx="24595">2014</cx:pt>
          <cx:pt idx="24596">2014</cx:pt>
          <cx:pt idx="24597">2014</cx:pt>
          <cx:pt idx="24598">2014</cx:pt>
          <cx:pt idx="24599">2014</cx:pt>
          <cx:pt idx="24600">2014</cx:pt>
          <cx:pt idx="24601">2014</cx:pt>
          <cx:pt idx="24602">2014</cx:pt>
          <cx:pt idx="24603">2014</cx:pt>
          <cx:pt idx="24604">2014</cx:pt>
          <cx:pt idx="24605">2014</cx:pt>
          <cx:pt idx="24606">2014</cx:pt>
          <cx:pt idx="24607">2014</cx:pt>
          <cx:pt idx="24608">2014</cx:pt>
          <cx:pt idx="24609">2014</cx:pt>
          <cx:pt idx="24610">2014</cx:pt>
          <cx:pt idx="24611">2014</cx:pt>
          <cx:pt idx="24612">2014</cx:pt>
          <cx:pt idx="24613">2014</cx:pt>
          <cx:pt idx="24614">2014</cx:pt>
          <cx:pt idx="24615">2014</cx:pt>
          <cx:pt idx="24616">2014</cx:pt>
          <cx:pt idx="24617">2014</cx:pt>
          <cx:pt idx="24618">2014</cx:pt>
          <cx:pt idx="24619">2014</cx:pt>
          <cx:pt idx="24620">2014</cx:pt>
          <cx:pt idx="24621">2014</cx:pt>
          <cx:pt idx="24622">2014</cx:pt>
          <cx:pt idx="24623">2014</cx:pt>
          <cx:pt idx="24624">2014</cx:pt>
          <cx:pt idx="24625">2014</cx:pt>
          <cx:pt idx="24626">2014</cx:pt>
          <cx:pt idx="24627">2014</cx:pt>
          <cx:pt idx="24628">2014</cx:pt>
          <cx:pt idx="24629">2014</cx:pt>
          <cx:pt idx="24630">2014</cx:pt>
          <cx:pt idx="24631">2014</cx:pt>
          <cx:pt idx="24632">2014</cx:pt>
          <cx:pt idx="24633">2014</cx:pt>
          <cx:pt idx="24634">2014</cx:pt>
          <cx:pt idx="24635">2014</cx:pt>
          <cx:pt idx="24636">2014</cx:pt>
          <cx:pt idx="24637">2014</cx:pt>
          <cx:pt idx="24638">2014</cx:pt>
          <cx:pt idx="24639">2014</cx:pt>
          <cx:pt idx="24640">2014</cx:pt>
          <cx:pt idx="24641">2014</cx:pt>
          <cx:pt idx="24642">2014</cx:pt>
          <cx:pt idx="24643">2014</cx:pt>
          <cx:pt idx="24644">2014</cx:pt>
          <cx:pt idx="24645">2014</cx:pt>
          <cx:pt idx="24646">2014</cx:pt>
          <cx:pt idx="24647">2014</cx:pt>
          <cx:pt idx="24648">2014</cx:pt>
          <cx:pt idx="24649">2014</cx:pt>
          <cx:pt idx="24650">2014</cx:pt>
          <cx:pt idx="24651">2014</cx:pt>
          <cx:pt idx="24652">2014</cx:pt>
          <cx:pt idx="24653">2014</cx:pt>
          <cx:pt idx="24654">2014</cx:pt>
          <cx:pt idx="24655">2014</cx:pt>
          <cx:pt idx="24656">2014</cx:pt>
          <cx:pt idx="24657">2014</cx:pt>
          <cx:pt idx="24658">2014</cx:pt>
          <cx:pt idx="24659">2014</cx:pt>
          <cx:pt idx="24660">2014</cx:pt>
          <cx:pt idx="24661">2014</cx:pt>
          <cx:pt idx="24662">2014</cx:pt>
          <cx:pt idx="24663">2014</cx:pt>
          <cx:pt idx="24664">2014</cx:pt>
          <cx:pt idx="24665">2014</cx:pt>
          <cx:pt idx="24666">2014</cx:pt>
          <cx:pt idx="24667">2014</cx:pt>
          <cx:pt idx="24668">2014</cx:pt>
          <cx:pt idx="24669">2014</cx:pt>
          <cx:pt idx="24670">2014</cx:pt>
          <cx:pt idx="24671">2014</cx:pt>
          <cx:pt idx="24672">2014</cx:pt>
          <cx:pt idx="24673">2014</cx:pt>
          <cx:pt idx="24674">2014</cx:pt>
          <cx:pt idx="24675">2014</cx:pt>
          <cx:pt idx="24676">2014</cx:pt>
          <cx:pt idx="24677">2014</cx:pt>
          <cx:pt idx="24678">2014</cx:pt>
          <cx:pt idx="24679">2014</cx:pt>
          <cx:pt idx="24680">2014</cx:pt>
          <cx:pt idx="24681">2014</cx:pt>
          <cx:pt idx="24682">2014</cx:pt>
          <cx:pt idx="24683">2014</cx:pt>
          <cx:pt idx="24684">2014</cx:pt>
          <cx:pt idx="24685">2014</cx:pt>
          <cx:pt idx="24686">2014</cx:pt>
          <cx:pt idx="24687">2014</cx:pt>
          <cx:pt idx="24688">2014</cx:pt>
          <cx:pt idx="24689">2014</cx:pt>
          <cx:pt idx="24690">2014</cx:pt>
          <cx:pt idx="24691">2014</cx:pt>
          <cx:pt idx="24692">2014</cx:pt>
          <cx:pt idx="24693">2014</cx:pt>
          <cx:pt idx="24694">2014</cx:pt>
          <cx:pt idx="24695">2014</cx:pt>
          <cx:pt idx="24696">2014</cx:pt>
          <cx:pt idx="24697">2014</cx:pt>
          <cx:pt idx="24698">2014</cx:pt>
          <cx:pt idx="24699">2014</cx:pt>
          <cx:pt idx="24700">2014</cx:pt>
          <cx:pt idx="24701">2014</cx:pt>
          <cx:pt idx="24702">2014</cx:pt>
          <cx:pt idx="24703">2014</cx:pt>
          <cx:pt idx="24704">2014</cx:pt>
          <cx:pt idx="24705">2014</cx:pt>
          <cx:pt idx="24706">2014</cx:pt>
          <cx:pt idx="24707">2014</cx:pt>
          <cx:pt idx="24708">2014</cx:pt>
          <cx:pt idx="24709">2014</cx:pt>
          <cx:pt idx="24710">2014</cx:pt>
          <cx:pt idx="24711">2014</cx:pt>
          <cx:pt idx="24712">2014</cx:pt>
          <cx:pt idx="24713">2014</cx:pt>
          <cx:pt idx="24714">2014</cx:pt>
          <cx:pt idx="24715">2014</cx:pt>
          <cx:pt idx="24716">2014</cx:pt>
          <cx:pt idx="24717">2014</cx:pt>
          <cx:pt idx="24718">2014</cx:pt>
          <cx:pt idx="24719">2014</cx:pt>
          <cx:pt idx="24720">2014</cx:pt>
          <cx:pt idx="24721">2014</cx:pt>
          <cx:pt idx="24722">2014</cx:pt>
          <cx:pt idx="24723">2014</cx:pt>
          <cx:pt idx="24724">2014</cx:pt>
          <cx:pt idx="24725">2014</cx:pt>
          <cx:pt idx="24726">2014</cx:pt>
          <cx:pt idx="24727">2014</cx:pt>
          <cx:pt idx="24728">2014</cx:pt>
          <cx:pt idx="24729">2014</cx:pt>
          <cx:pt idx="24730">2014</cx:pt>
          <cx:pt idx="24731">2014</cx:pt>
          <cx:pt idx="24732">2014</cx:pt>
          <cx:pt idx="24733">2014</cx:pt>
          <cx:pt idx="24734">2014</cx:pt>
          <cx:pt idx="24735">2014</cx:pt>
          <cx:pt idx="24736">2014</cx:pt>
          <cx:pt idx="24737">2014</cx:pt>
          <cx:pt idx="24738">2014</cx:pt>
          <cx:pt idx="24739">2014</cx:pt>
          <cx:pt idx="24740">2014</cx:pt>
          <cx:pt idx="24741">2014</cx:pt>
          <cx:pt idx="24742">2014</cx:pt>
          <cx:pt idx="24743">2014</cx:pt>
          <cx:pt idx="24744">2014</cx:pt>
          <cx:pt idx="24745">2014</cx:pt>
          <cx:pt idx="24746">2014</cx:pt>
          <cx:pt idx="24747">2014</cx:pt>
          <cx:pt idx="24748">2014</cx:pt>
          <cx:pt idx="24749">2014</cx:pt>
          <cx:pt idx="24750">2014</cx:pt>
          <cx:pt idx="24751">2014</cx:pt>
          <cx:pt idx="24752">2014</cx:pt>
          <cx:pt idx="24753">2014</cx:pt>
          <cx:pt idx="24754">2014</cx:pt>
          <cx:pt idx="24755">2014</cx:pt>
          <cx:pt idx="24756">2014</cx:pt>
          <cx:pt idx="24757">2014</cx:pt>
          <cx:pt idx="24758">2014</cx:pt>
          <cx:pt idx="24759">2014</cx:pt>
          <cx:pt idx="24760">2014</cx:pt>
          <cx:pt idx="24761">2014</cx:pt>
          <cx:pt idx="24762">2014</cx:pt>
          <cx:pt idx="24763">2014</cx:pt>
          <cx:pt idx="24764">2014</cx:pt>
          <cx:pt idx="24765">2014</cx:pt>
          <cx:pt idx="24766">2014</cx:pt>
          <cx:pt idx="24767">2014</cx:pt>
          <cx:pt idx="24768">2014</cx:pt>
          <cx:pt idx="24769">2014</cx:pt>
          <cx:pt idx="24770">2014</cx:pt>
          <cx:pt idx="24771">2014</cx:pt>
          <cx:pt idx="24772">2014</cx:pt>
          <cx:pt idx="24773">2014</cx:pt>
          <cx:pt idx="24774">2014</cx:pt>
          <cx:pt idx="24775">2014</cx:pt>
          <cx:pt idx="24776">2014</cx:pt>
          <cx:pt idx="24777">2014</cx:pt>
          <cx:pt idx="24778">2014</cx:pt>
          <cx:pt idx="24779">2014</cx:pt>
          <cx:pt idx="24780">2014</cx:pt>
          <cx:pt idx="24781">2014</cx:pt>
          <cx:pt idx="24782">2014</cx:pt>
          <cx:pt idx="24783">2014</cx:pt>
          <cx:pt idx="24784">2014</cx:pt>
          <cx:pt idx="24785">2014</cx:pt>
          <cx:pt idx="24786">2014</cx:pt>
          <cx:pt idx="24787">2014</cx:pt>
          <cx:pt idx="24788">2014</cx:pt>
          <cx:pt idx="24789">2014</cx:pt>
          <cx:pt idx="24790">2014</cx:pt>
          <cx:pt idx="24791">2014</cx:pt>
          <cx:pt idx="24792">2014</cx:pt>
          <cx:pt idx="24793">2014</cx:pt>
          <cx:pt idx="24794">2014</cx:pt>
          <cx:pt idx="24795">2014</cx:pt>
          <cx:pt idx="24796">2014</cx:pt>
          <cx:pt idx="24797">2014</cx:pt>
          <cx:pt idx="24798">2014</cx:pt>
          <cx:pt idx="24799">2014</cx:pt>
          <cx:pt idx="24800">2014</cx:pt>
          <cx:pt idx="24801">2014</cx:pt>
          <cx:pt idx="24802">2014</cx:pt>
          <cx:pt idx="24803">2014</cx:pt>
          <cx:pt idx="24804">2014</cx:pt>
          <cx:pt idx="24805">2014</cx:pt>
          <cx:pt idx="24806">2014</cx:pt>
          <cx:pt idx="24807">2014</cx:pt>
          <cx:pt idx="24808">2014</cx:pt>
          <cx:pt idx="24809">2014</cx:pt>
          <cx:pt idx="24810">2014</cx:pt>
          <cx:pt idx="24811">2014</cx:pt>
          <cx:pt idx="24812">2014</cx:pt>
          <cx:pt idx="24813">2014</cx:pt>
          <cx:pt idx="24814">2014</cx:pt>
          <cx:pt idx="24815">2014</cx:pt>
          <cx:pt idx="24816">2014</cx:pt>
          <cx:pt idx="24817">2014</cx:pt>
          <cx:pt idx="24818">2014</cx:pt>
          <cx:pt idx="24819">2014</cx:pt>
          <cx:pt idx="24820">2014</cx:pt>
          <cx:pt idx="24821">2014</cx:pt>
          <cx:pt idx="24822">2014</cx:pt>
          <cx:pt idx="24823">2014</cx:pt>
          <cx:pt idx="24824">2014</cx:pt>
          <cx:pt idx="24825">2014</cx:pt>
          <cx:pt idx="24826">2014</cx:pt>
          <cx:pt idx="24827">2014</cx:pt>
          <cx:pt idx="24828">2014</cx:pt>
          <cx:pt idx="24829">2014</cx:pt>
          <cx:pt idx="24830">2014</cx:pt>
          <cx:pt idx="24831">2014</cx:pt>
          <cx:pt idx="24832">2014</cx:pt>
          <cx:pt idx="24833">2014</cx:pt>
          <cx:pt idx="24834">2014</cx:pt>
          <cx:pt idx="24835">2014</cx:pt>
          <cx:pt idx="24836">2014</cx:pt>
          <cx:pt idx="24837">2014</cx:pt>
          <cx:pt idx="24838">2014</cx:pt>
          <cx:pt idx="24839">2014</cx:pt>
          <cx:pt idx="24840">2014</cx:pt>
          <cx:pt idx="24841">2014</cx:pt>
          <cx:pt idx="24842">2014</cx:pt>
          <cx:pt idx="24843">2014</cx:pt>
          <cx:pt idx="24844">2014</cx:pt>
          <cx:pt idx="24845">2014</cx:pt>
          <cx:pt idx="24846">2014</cx:pt>
          <cx:pt idx="24847">2014</cx:pt>
          <cx:pt idx="24848">2014</cx:pt>
          <cx:pt idx="24849">2014</cx:pt>
          <cx:pt idx="24850">2014</cx:pt>
          <cx:pt idx="24851">2014</cx:pt>
          <cx:pt idx="24852">2014</cx:pt>
          <cx:pt idx="24853">2014</cx:pt>
          <cx:pt idx="24854">2014</cx:pt>
          <cx:pt idx="24855">2014</cx:pt>
          <cx:pt idx="24856">2014</cx:pt>
          <cx:pt idx="24857">2014</cx:pt>
          <cx:pt idx="24858">2014</cx:pt>
          <cx:pt idx="24859">2014</cx:pt>
          <cx:pt idx="24860">2015</cx:pt>
          <cx:pt idx="24861">2015</cx:pt>
          <cx:pt idx="24862">2015</cx:pt>
          <cx:pt idx="24863">2015</cx:pt>
          <cx:pt idx="24864">2015</cx:pt>
          <cx:pt idx="24865">2015</cx:pt>
          <cx:pt idx="24866">2015</cx:pt>
          <cx:pt idx="24867">2015</cx:pt>
          <cx:pt idx="24868">2015</cx:pt>
          <cx:pt idx="24869">2015</cx:pt>
          <cx:pt idx="24870">2015</cx:pt>
          <cx:pt idx="24871">2015</cx:pt>
          <cx:pt idx="24872">2015</cx:pt>
          <cx:pt idx="24873">2015</cx:pt>
          <cx:pt idx="24874">2015</cx:pt>
          <cx:pt idx="24875">2015</cx:pt>
          <cx:pt idx="24876">2015</cx:pt>
          <cx:pt idx="24877">2015</cx:pt>
          <cx:pt idx="24878">2015</cx:pt>
          <cx:pt idx="24879">2015</cx:pt>
          <cx:pt idx="24880">2015</cx:pt>
          <cx:pt idx="24881">2015</cx:pt>
          <cx:pt idx="24882">2015</cx:pt>
          <cx:pt idx="24883">2015</cx:pt>
          <cx:pt idx="24884">2015</cx:pt>
          <cx:pt idx="24885">2015</cx:pt>
          <cx:pt idx="24886">2015</cx:pt>
          <cx:pt idx="24887">2015</cx:pt>
          <cx:pt idx="24888">2015</cx:pt>
          <cx:pt idx="24889">2015</cx:pt>
          <cx:pt idx="24890">2015</cx:pt>
          <cx:pt idx="24891">2015</cx:pt>
          <cx:pt idx="24892">2015</cx:pt>
          <cx:pt idx="24893">2015</cx:pt>
          <cx:pt idx="24894">2015</cx:pt>
          <cx:pt idx="24895">2015</cx:pt>
          <cx:pt idx="24896">2015</cx:pt>
          <cx:pt idx="24897">2015</cx:pt>
          <cx:pt idx="24898">2015</cx:pt>
          <cx:pt idx="24899">2015</cx:pt>
          <cx:pt idx="24900">2015</cx:pt>
          <cx:pt idx="24901">2015</cx:pt>
          <cx:pt idx="24902">2015</cx:pt>
          <cx:pt idx="24903">2015</cx:pt>
          <cx:pt idx="24904">2015</cx:pt>
          <cx:pt idx="24905">2015</cx:pt>
          <cx:pt idx="24906">2015</cx:pt>
          <cx:pt idx="24907">2015</cx:pt>
          <cx:pt idx="24908">2015</cx:pt>
          <cx:pt idx="24909">2015</cx:pt>
          <cx:pt idx="24910">2015</cx:pt>
          <cx:pt idx="24911">2015</cx:pt>
          <cx:pt idx="24912">2015</cx:pt>
          <cx:pt idx="24913">2015</cx:pt>
          <cx:pt idx="24914">2015</cx:pt>
          <cx:pt idx="24915">2015</cx:pt>
          <cx:pt idx="24916">2015</cx:pt>
          <cx:pt idx="24917">2015</cx:pt>
          <cx:pt idx="24918">2015</cx:pt>
          <cx:pt idx="24919">2015</cx:pt>
          <cx:pt idx="24920">2015</cx:pt>
          <cx:pt idx="24921">2015</cx:pt>
          <cx:pt idx="24922">2015</cx:pt>
          <cx:pt idx="24923">2015</cx:pt>
          <cx:pt idx="24924">2015</cx:pt>
          <cx:pt idx="24925">2015</cx:pt>
          <cx:pt idx="24926">2015</cx:pt>
          <cx:pt idx="24927">2015</cx:pt>
          <cx:pt idx="24928">2015</cx:pt>
          <cx:pt idx="24929">2015</cx:pt>
          <cx:pt idx="24930">2015</cx:pt>
          <cx:pt idx="24931">2015</cx:pt>
          <cx:pt idx="24932">2015</cx:pt>
          <cx:pt idx="24933">2015</cx:pt>
          <cx:pt idx="24934">2015</cx:pt>
          <cx:pt idx="24935">2015</cx:pt>
          <cx:pt idx="24936">2015</cx:pt>
          <cx:pt idx="24937">2015</cx:pt>
          <cx:pt idx="24938">2015</cx:pt>
          <cx:pt idx="24939">2015</cx:pt>
          <cx:pt idx="24940">2015</cx:pt>
          <cx:pt idx="24941">2015</cx:pt>
          <cx:pt idx="24942">2015</cx:pt>
          <cx:pt idx="24943">2015</cx:pt>
          <cx:pt idx="24944">2015</cx:pt>
          <cx:pt idx="24945">2015</cx:pt>
          <cx:pt idx="24946">2015</cx:pt>
          <cx:pt idx="24947">2015</cx:pt>
          <cx:pt idx="24948">2015</cx:pt>
          <cx:pt idx="24949">2015</cx:pt>
          <cx:pt idx="24950">2015</cx:pt>
          <cx:pt idx="24951">2015</cx:pt>
          <cx:pt idx="24952">2015</cx:pt>
          <cx:pt idx="24953">2015</cx:pt>
          <cx:pt idx="24954">2015</cx:pt>
          <cx:pt idx="24955">2015</cx:pt>
          <cx:pt idx="24956">2015</cx:pt>
          <cx:pt idx="24957">2015</cx:pt>
          <cx:pt idx="24958">2015</cx:pt>
          <cx:pt idx="24959">2015</cx:pt>
          <cx:pt idx="24960">2015</cx:pt>
          <cx:pt idx="24961">2015</cx:pt>
          <cx:pt idx="24962">2015</cx:pt>
          <cx:pt idx="24963">2015</cx:pt>
          <cx:pt idx="24964">2015</cx:pt>
          <cx:pt idx="24965">2015</cx:pt>
          <cx:pt idx="24966">2015</cx:pt>
          <cx:pt idx="24967">2015</cx:pt>
          <cx:pt idx="24968">2015</cx:pt>
          <cx:pt idx="24969">2015</cx:pt>
          <cx:pt idx="24970">2015</cx:pt>
          <cx:pt idx="24971">2015</cx:pt>
          <cx:pt idx="24972">2015</cx:pt>
          <cx:pt idx="24973">2015</cx:pt>
          <cx:pt idx="24974">2015</cx:pt>
          <cx:pt idx="24975">2015</cx:pt>
          <cx:pt idx="24976">2015</cx:pt>
          <cx:pt idx="24977">2015</cx:pt>
          <cx:pt idx="24978">2015</cx:pt>
          <cx:pt idx="24979">2015</cx:pt>
          <cx:pt idx="24980">2015</cx:pt>
          <cx:pt idx="24981">2015</cx:pt>
          <cx:pt idx="24982">2015</cx:pt>
          <cx:pt idx="24983">2015</cx:pt>
          <cx:pt idx="24984">2015</cx:pt>
          <cx:pt idx="24985">2015</cx:pt>
          <cx:pt idx="24986">2015</cx:pt>
          <cx:pt idx="24987">2015</cx:pt>
          <cx:pt idx="24988">2015</cx:pt>
          <cx:pt idx="24989">2015</cx:pt>
          <cx:pt idx="24990">2015</cx:pt>
          <cx:pt idx="24991">2015</cx:pt>
          <cx:pt idx="24992">2015</cx:pt>
          <cx:pt idx="24993">2015</cx:pt>
          <cx:pt idx="24994">2015</cx:pt>
          <cx:pt idx="24995">2015</cx:pt>
          <cx:pt idx="24996">2015</cx:pt>
          <cx:pt idx="24997">2015</cx:pt>
          <cx:pt idx="24998">2015</cx:pt>
          <cx:pt idx="24999">2015</cx:pt>
          <cx:pt idx="25000">2015</cx:pt>
          <cx:pt idx="25001">2015</cx:pt>
          <cx:pt idx="25002">2015</cx:pt>
          <cx:pt idx="25003">2015</cx:pt>
          <cx:pt idx="25004">2015</cx:pt>
          <cx:pt idx="25005">2015</cx:pt>
          <cx:pt idx="25006">2015</cx:pt>
          <cx:pt idx="25007">2015</cx:pt>
          <cx:pt idx="25008">2015</cx:pt>
          <cx:pt idx="25009">2015</cx:pt>
          <cx:pt idx="25010">2015</cx:pt>
          <cx:pt idx="25011">2015</cx:pt>
          <cx:pt idx="25012">2015</cx:pt>
          <cx:pt idx="25013">2015</cx:pt>
          <cx:pt idx="25014">2015</cx:pt>
          <cx:pt idx="25015">2015</cx:pt>
          <cx:pt idx="25016">2015</cx:pt>
          <cx:pt idx="25017">2015</cx:pt>
          <cx:pt idx="25018">2015</cx:pt>
          <cx:pt idx="25019">2015</cx:pt>
          <cx:pt idx="25020">2015</cx:pt>
          <cx:pt idx="25021">2015</cx:pt>
          <cx:pt idx="25022">2015</cx:pt>
          <cx:pt idx="25023">2015</cx:pt>
          <cx:pt idx="25024">2015</cx:pt>
          <cx:pt idx="25025">2015</cx:pt>
          <cx:pt idx="25026">2015</cx:pt>
          <cx:pt idx="25027">2015</cx:pt>
          <cx:pt idx="25028">2015</cx:pt>
          <cx:pt idx="25029">2015</cx:pt>
          <cx:pt idx="25030">2015</cx:pt>
          <cx:pt idx="25031">2015</cx:pt>
          <cx:pt idx="25032">2015</cx:pt>
          <cx:pt idx="25033">2015</cx:pt>
          <cx:pt idx="25034">2015</cx:pt>
          <cx:pt idx="25035">2015</cx:pt>
          <cx:pt idx="25036">2015</cx:pt>
          <cx:pt idx="25037">2015</cx:pt>
          <cx:pt idx="25038">2015</cx:pt>
          <cx:pt idx="25039">2015</cx:pt>
          <cx:pt idx="25040">2015</cx:pt>
          <cx:pt idx="25041">2015</cx:pt>
          <cx:pt idx="25042">2015</cx:pt>
          <cx:pt idx="25043">2015</cx:pt>
          <cx:pt idx="25044">2015</cx:pt>
          <cx:pt idx="25045">2015</cx:pt>
          <cx:pt idx="25046">2015</cx:pt>
          <cx:pt idx="25047">2015</cx:pt>
          <cx:pt idx="25048">2015</cx:pt>
          <cx:pt idx="25049">2015</cx:pt>
          <cx:pt idx="25050">2015</cx:pt>
          <cx:pt idx="25051">2015</cx:pt>
          <cx:pt idx="25052">2015</cx:pt>
          <cx:pt idx="25053">2015</cx:pt>
          <cx:pt idx="25054">2015</cx:pt>
          <cx:pt idx="25055">2015</cx:pt>
          <cx:pt idx="25056">2015</cx:pt>
          <cx:pt idx="25057">2015</cx:pt>
          <cx:pt idx="25058">2015</cx:pt>
          <cx:pt idx="25059">2015</cx:pt>
          <cx:pt idx="25060">2015</cx:pt>
          <cx:pt idx="25061">2015</cx:pt>
          <cx:pt idx="25062">2015</cx:pt>
          <cx:pt idx="25063">2015</cx:pt>
          <cx:pt idx="25064">2015</cx:pt>
          <cx:pt idx="25065">2015</cx:pt>
          <cx:pt idx="25066">2015</cx:pt>
          <cx:pt idx="25067">2015</cx:pt>
          <cx:pt idx="25068">2015</cx:pt>
          <cx:pt idx="25069">2015</cx:pt>
          <cx:pt idx="25070">2015</cx:pt>
          <cx:pt idx="25071">2015</cx:pt>
          <cx:pt idx="25072">2015</cx:pt>
          <cx:pt idx="25073">2015</cx:pt>
          <cx:pt idx="25074">2015</cx:pt>
          <cx:pt idx="25075">2015</cx:pt>
          <cx:pt idx="25076">2015</cx:pt>
          <cx:pt idx="25077">2015</cx:pt>
          <cx:pt idx="25078">2015</cx:pt>
          <cx:pt idx="25079">2015</cx:pt>
          <cx:pt idx="25080">2015</cx:pt>
          <cx:pt idx="25081">2015</cx:pt>
          <cx:pt idx="25082">2015</cx:pt>
          <cx:pt idx="25083">2015</cx:pt>
          <cx:pt idx="25084">2015</cx:pt>
          <cx:pt idx="25085">2015</cx:pt>
          <cx:pt idx="25086">2015</cx:pt>
          <cx:pt idx="25087">2015</cx:pt>
          <cx:pt idx="25088">2015</cx:pt>
          <cx:pt idx="25089">2015</cx:pt>
          <cx:pt idx="25090">2015</cx:pt>
          <cx:pt idx="25091">2015</cx:pt>
          <cx:pt idx="25092">2015</cx:pt>
          <cx:pt idx="25093">2015</cx:pt>
          <cx:pt idx="25094">2015</cx:pt>
          <cx:pt idx="25095">2015</cx:pt>
          <cx:pt idx="25096">2015</cx:pt>
          <cx:pt idx="25097">2015</cx:pt>
          <cx:pt idx="25098">2015</cx:pt>
          <cx:pt idx="25099">2015</cx:pt>
          <cx:pt idx="25100">2015</cx:pt>
          <cx:pt idx="25101">2015</cx:pt>
          <cx:pt idx="25102">2015</cx:pt>
          <cx:pt idx="25103">2015</cx:pt>
          <cx:pt idx="25104">2015</cx:pt>
          <cx:pt idx="25105">2015</cx:pt>
          <cx:pt idx="25106">2015</cx:pt>
          <cx:pt idx="25107">2015</cx:pt>
          <cx:pt idx="25108">2015</cx:pt>
          <cx:pt idx="25109">2015</cx:pt>
          <cx:pt idx="25110">2015</cx:pt>
          <cx:pt idx="25111">2015</cx:pt>
          <cx:pt idx="25112">2015</cx:pt>
          <cx:pt idx="25113">2015</cx:pt>
          <cx:pt idx="25114">2015</cx:pt>
          <cx:pt idx="25115">2015</cx:pt>
          <cx:pt idx="25116">2015</cx:pt>
          <cx:pt idx="25117">2015</cx:pt>
          <cx:pt idx="25118">2015</cx:pt>
          <cx:pt idx="25119">2015</cx:pt>
          <cx:pt idx="25120">2015</cx:pt>
          <cx:pt idx="25121">2015</cx:pt>
          <cx:pt idx="25122">2015</cx:pt>
          <cx:pt idx="25123">2015</cx:pt>
          <cx:pt idx="25124">2015</cx:pt>
          <cx:pt idx="25125">2015</cx:pt>
          <cx:pt idx="25126">2015</cx:pt>
          <cx:pt idx="25127">2015</cx:pt>
          <cx:pt idx="25128">2015</cx:pt>
          <cx:pt idx="25129">2015</cx:pt>
          <cx:pt idx="25130">2015</cx:pt>
          <cx:pt idx="25131">2015</cx:pt>
          <cx:pt idx="25132">2015</cx:pt>
          <cx:pt idx="25133">2015</cx:pt>
          <cx:pt idx="25134">2015</cx:pt>
          <cx:pt idx="25135">2015</cx:pt>
          <cx:pt idx="25136">2015</cx:pt>
          <cx:pt idx="25137">2015</cx:pt>
          <cx:pt idx="25138">2015</cx:pt>
          <cx:pt idx="25139">2015</cx:pt>
          <cx:pt idx="25140">2015</cx:pt>
          <cx:pt idx="25141">2015</cx:pt>
          <cx:pt idx="25142">2015</cx:pt>
          <cx:pt idx="25143">2015</cx:pt>
          <cx:pt idx="25144">2015</cx:pt>
          <cx:pt idx="25145">2015</cx:pt>
          <cx:pt idx="25146">2015</cx:pt>
          <cx:pt idx="25147">2015</cx:pt>
          <cx:pt idx="25148">2015</cx:pt>
          <cx:pt idx="25149">2015</cx:pt>
          <cx:pt idx="25150">2015</cx:pt>
          <cx:pt idx="25151">2015</cx:pt>
          <cx:pt idx="25152">2015</cx:pt>
          <cx:pt idx="25153">2015</cx:pt>
          <cx:pt idx="25154">2015</cx:pt>
          <cx:pt idx="25155">2015</cx:pt>
          <cx:pt idx="25156">2015</cx:pt>
          <cx:pt idx="25157">2016</cx:pt>
          <cx:pt idx="25158">2016</cx:pt>
          <cx:pt idx="25159">2016</cx:pt>
          <cx:pt idx="25160">2016</cx:pt>
          <cx:pt idx="25161">2016</cx:pt>
          <cx:pt idx="25162">2016</cx:pt>
          <cx:pt idx="25163">2016</cx:pt>
          <cx:pt idx="25164">2016</cx:pt>
          <cx:pt idx="25165">2016</cx:pt>
          <cx:pt idx="25166">2016</cx:pt>
          <cx:pt idx="25167">2016</cx:pt>
          <cx:pt idx="25168">2016</cx:pt>
          <cx:pt idx="25169">2016</cx:pt>
          <cx:pt idx="25170">2016</cx:pt>
          <cx:pt idx="25171">2016</cx:pt>
          <cx:pt idx="25172">2016</cx:pt>
          <cx:pt idx="25173">2016</cx:pt>
          <cx:pt idx="25174">2016</cx:pt>
          <cx:pt idx="25175">2016</cx:pt>
          <cx:pt idx="25176">2016</cx:pt>
          <cx:pt idx="25177">2016</cx:pt>
          <cx:pt idx="25178">2016</cx:pt>
          <cx:pt idx="25179">2016</cx:pt>
          <cx:pt idx="25180">2016</cx:pt>
          <cx:pt idx="25181">2016</cx:pt>
          <cx:pt idx="25182">2016</cx:pt>
          <cx:pt idx="25183">2016</cx:pt>
          <cx:pt idx="25184">2016</cx:pt>
          <cx:pt idx="25185">2016</cx:pt>
          <cx:pt idx="25186">2016</cx:pt>
          <cx:pt idx="25187">2016</cx:pt>
          <cx:pt idx="25188">2016</cx:pt>
          <cx:pt idx="25189">2016</cx:pt>
          <cx:pt idx="25190">2016</cx:pt>
          <cx:pt idx="25191">2016</cx:pt>
          <cx:pt idx="25192">2016</cx:pt>
          <cx:pt idx="25193">2016</cx:pt>
          <cx:pt idx="25194">2016</cx:pt>
          <cx:pt idx="25195">2016</cx:pt>
          <cx:pt idx="25196">2016</cx:pt>
          <cx:pt idx="25197">2016</cx:pt>
          <cx:pt idx="25198">2016</cx:pt>
          <cx:pt idx="25199">2016</cx:pt>
          <cx:pt idx="25200">2016</cx:pt>
          <cx:pt idx="25201">2016</cx:pt>
          <cx:pt idx="25202">2016</cx:pt>
          <cx:pt idx="25203">2016</cx:pt>
          <cx:pt idx="25204">2016</cx:pt>
          <cx:pt idx="25205">2016</cx:pt>
          <cx:pt idx="25206">2016</cx:pt>
          <cx:pt idx="25207">2016</cx:pt>
          <cx:pt idx="25208">2016</cx:pt>
          <cx:pt idx="25209">2016</cx:pt>
          <cx:pt idx="25210">2016</cx:pt>
          <cx:pt idx="25211">2016</cx:pt>
          <cx:pt idx="25212">2016</cx:pt>
          <cx:pt idx="25213">2016</cx:pt>
          <cx:pt idx="25214">2016</cx:pt>
          <cx:pt idx="25215">2016</cx:pt>
          <cx:pt idx="25216">2016</cx:pt>
          <cx:pt idx="25217">2016</cx:pt>
          <cx:pt idx="25218">2016</cx:pt>
          <cx:pt idx="25219">2016</cx:pt>
          <cx:pt idx="25220">2016</cx:pt>
          <cx:pt idx="25221">2016</cx:pt>
          <cx:pt idx="25222">2016</cx:pt>
          <cx:pt idx="25223">2016</cx:pt>
          <cx:pt idx="25224">2016</cx:pt>
          <cx:pt idx="25225">2016</cx:pt>
          <cx:pt idx="25226">2016</cx:pt>
          <cx:pt idx="25227">2016</cx:pt>
          <cx:pt idx="25228">2016</cx:pt>
          <cx:pt idx="25229">2016</cx:pt>
          <cx:pt idx="25230">2016</cx:pt>
          <cx:pt idx="25231">2016</cx:pt>
          <cx:pt idx="25232">2016</cx:pt>
          <cx:pt idx="25233">2016</cx:pt>
          <cx:pt idx="25234">2016</cx:pt>
          <cx:pt idx="25235">2016</cx:pt>
          <cx:pt idx="25236">2016</cx:pt>
          <cx:pt idx="25237">2016</cx:pt>
          <cx:pt idx="25238">2016</cx:pt>
          <cx:pt idx="25239">2016</cx:pt>
          <cx:pt idx="25240">2016</cx:pt>
          <cx:pt idx="25241">2016</cx:pt>
          <cx:pt idx="25242">2016</cx:pt>
          <cx:pt idx="25243">2016</cx:pt>
          <cx:pt idx="25244">2016</cx:pt>
          <cx:pt idx="25245">2016</cx:pt>
          <cx:pt idx="25246">2016</cx:pt>
          <cx:pt idx="25247">2016</cx:pt>
          <cx:pt idx="25248">2016</cx:pt>
          <cx:pt idx="25249">2016</cx:pt>
          <cx:pt idx="25250">2016</cx:pt>
          <cx:pt idx="25251">2016</cx:pt>
          <cx:pt idx="25252">2016</cx:pt>
          <cx:pt idx="25253">2016</cx:pt>
          <cx:pt idx="25254">2016</cx:pt>
          <cx:pt idx="25255">2016</cx:pt>
          <cx:pt idx="25256">2016</cx:pt>
          <cx:pt idx="25257">2016</cx:pt>
          <cx:pt idx="25258">2016</cx:pt>
          <cx:pt idx="25259">2016</cx:pt>
          <cx:pt idx="25260">2016</cx:pt>
          <cx:pt idx="25261">2016</cx:pt>
          <cx:pt idx="25262">2016</cx:pt>
          <cx:pt idx="25263">2016</cx:pt>
          <cx:pt idx="25264">2016</cx:pt>
          <cx:pt idx="25265">2016</cx:pt>
          <cx:pt idx="25266">2016</cx:pt>
          <cx:pt idx="25267">2016</cx:pt>
          <cx:pt idx="25268">2016</cx:pt>
          <cx:pt idx="25269">2016</cx:pt>
          <cx:pt idx="25270">2016</cx:pt>
          <cx:pt idx="25271">2016</cx:pt>
          <cx:pt idx="25272">2016</cx:pt>
          <cx:pt idx="25273">2016</cx:pt>
          <cx:pt idx="25274">2016</cx:pt>
          <cx:pt idx="25275">2016</cx:pt>
          <cx:pt idx="25276">2016</cx:pt>
          <cx:pt idx="25277">2016</cx:pt>
          <cx:pt idx="25278">2016</cx:pt>
          <cx:pt idx="25279">2016</cx:pt>
          <cx:pt idx="25280">2016</cx:pt>
          <cx:pt idx="25281">2016</cx:pt>
          <cx:pt idx="25282">2016</cx:pt>
          <cx:pt idx="25283">2016</cx:pt>
          <cx:pt idx="25284">2016</cx:pt>
          <cx:pt idx="25285">2016</cx:pt>
          <cx:pt idx="25286">2016</cx:pt>
          <cx:pt idx="25287">2016</cx:pt>
          <cx:pt idx="25288">2016</cx:pt>
          <cx:pt idx="25289">2016</cx:pt>
          <cx:pt idx="25290">2016</cx:pt>
          <cx:pt idx="25291">2016</cx:pt>
          <cx:pt idx="25292">2016</cx:pt>
          <cx:pt idx="25293">2016</cx:pt>
          <cx:pt idx="25294">2016</cx:pt>
          <cx:pt idx="25295">2016</cx:pt>
          <cx:pt idx="25296">2016</cx:pt>
          <cx:pt idx="25297">2016</cx:pt>
          <cx:pt idx="25298">2016</cx:pt>
          <cx:pt idx="25299">2016</cx:pt>
          <cx:pt idx="25300">2016</cx:pt>
          <cx:pt idx="25301">2016</cx:pt>
          <cx:pt idx="25302">2016</cx:pt>
          <cx:pt idx="25303">2016</cx:pt>
          <cx:pt idx="25304">2016</cx:pt>
          <cx:pt idx="25305">2016</cx:pt>
          <cx:pt idx="25306">2016</cx:pt>
          <cx:pt idx="25307">2016</cx:pt>
          <cx:pt idx="25308">2016</cx:pt>
          <cx:pt idx="25309">2016</cx:pt>
          <cx:pt idx="25310">2016</cx:pt>
          <cx:pt idx="25311">2016</cx:pt>
          <cx:pt idx="25312">2016</cx:pt>
          <cx:pt idx="25313">2016</cx:pt>
          <cx:pt idx="25314">2016</cx:pt>
          <cx:pt idx="25315">2016</cx:pt>
          <cx:pt idx="25316">2016</cx:pt>
          <cx:pt idx="25317">2016</cx:pt>
          <cx:pt idx="25318">2016</cx:pt>
          <cx:pt idx="25319">2016</cx:pt>
          <cx:pt idx="25320">2016</cx:pt>
          <cx:pt idx="25321">2016</cx:pt>
          <cx:pt idx="25322">2016</cx:pt>
          <cx:pt idx="25323">2016</cx:pt>
          <cx:pt idx="25324">2016</cx:pt>
          <cx:pt idx="25325">2016</cx:pt>
          <cx:pt idx="25326">2016</cx:pt>
          <cx:pt idx="25327">2016</cx:pt>
          <cx:pt idx="25328">2016</cx:pt>
          <cx:pt idx="25329">2016</cx:pt>
          <cx:pt idx="25330">2016</cx:pt>
          <cx:pt idx="25331">2016</cx:pt>
          <cx:pt idx="25332">2016</cx:pt>
          <cx:pt idx="25333">2016</cx:pt>
          <cx:pt idx="25334">2016</cx:pt>
          <cx:pt idx="25335">2016</cx:pt>
          <cx:pt idx="25336">2016</cx:pt>
          <cx:pt idx="25337">2016</cx:pt>
          <cx:pt idx="25338">2016</cx:pt>
          <cx:pt idx="25339">2016</cx:pt>
          <cx:pt idx="25340">2016</cx:pt>
          <cx:pt idx="25341">2016</cx:pt>
          <cx:pt idx="25342">2016</cx:pt>
          <cx:pt idx="25343">2016</cx:pt>
          <cx:pt idx="25344">2016</cx:pt>
          <cx:pt idx="25345">2016</cx:pt>
          <cx:pt idx="25346">2016</cx:pt>
          <cx:pt idx="25347">2016</cx:pt>
          <cx:pt idx="25348">2016</cx:pt>
          <cx:pt idx="25349">2016</cx:pt>
          <cx:pt idx="25350">2016</cx:pt>
          <cx:pt idx="25351">2016</cx:pt>
          <cx:pt idx="25352">2016</cx:pt>
          <cx:pt idx="25353">2016</cx:pt>
          <cx:pt idx="25354">2016</cx:pt>
          <cx:pt idx="25355">2016</cx:pt>
          <cx:pt idx="25356">2016</cx:pt>
          <cx:pt idx="25357">2016</cx:pt>
          <cx:pt idx="25358">2016</cx:pt>
          <cx:pt idx="25359">2016</cx:pt>
          <cx:pt idx="25360">2016</cx:pt>
          <cx:pt idx="25361">2016</cx:pt>
          <cx:pt idx="25362">2016</cx:pt>
          <cx:pt idx="25363">2016</cx:pt>
          <cx:pt idx="25364">2016</cx:pt>
          <cx:pt idx="25365">2016</cx:pt>
          <cx:pt idx="25366">2016</cx:pt>
          <cx:pt idx="25367">2016</cx:pt>
          <cx:pt idx="25368">2016</cx:pt>
          <cx:pt idx="25369">2016</cx:pt>
          <cx:pt idx="25370">2016</cx:pt>
          <cx:pt idx="25371">2016</cx:pt>
          <cx:pt idx="25372">2016</cx:pt>
          <cx:pt idx="25373">2017</cx:pt>
          <cx:pt idx="25374">2017</cx:pt>
          <cx:pt idx="25375">2017</cx:pt>
          <cx:pt idx="25376">2017</cx:pt>
          <cx:pt idx="25377">2017</cx:pt>
          <cx:pt idx="25378">2017</cx:pt>
          <cx:pt idx="25379">2017</cx:pt>
          <cx:pt idx="25380">2017</cx:pt>
          <cx:pt idx="25381">2017</cx:pt>
          <cx:pt idx="25382">2017</cx:pt>
          <cx:pt idx="25383">2017</cx:pt>
          <cx:pt idx="25384">2017</cx:pt>
          <cx:pt idx="25385">2017</cx:pt>
          <cx:pt idx="25386">2017</cx:pt>
          <cx:pt idx="25387">2017</cx:pt>
          <cx:pt idx="25388">2017</cx:pt>
          <cx:pt idx="25389">2017</cx:pt>
          <cx:pt idx="25390">2017</cx:pt>
          <cx:pt idx="25391">2017</cx:pt>
          <cx:pt idx="25392">2017</cx:pt>
          <cx:pt idx="25393">2017</cx:pt>
          <cx:pt idx="25394">2017</cx:pt>
          <cx:pt idx="25395">2017</cx:pt>
          <cx:pt idx="25396">2017</cx:pt>
          <cx:pt idx="25397">2017</cx:pt>
          <cx:pt idx="25398">2017</cx:pt>
          <cx:pt idx="25399">2017</cx:pt>
          <cx:pt idx="25400">2017</cx:pt>
          <cx:pt idx="25401">2017</cx:pt>
          <cx:pt idx="25402">2017</cx:pt>
          <cx:pt idx="25403">2017</cx:pt>
          <cx:pt idx="25404">2017</cx:pt>
          <cx:pt idx="25405">2017</cx:pt>
          <cx:pt idx="25406">2017</cx:pt>
          <cx:pt idx="25407">2017</cx:pt>
          <cx:pt idx="25408">2017</cx:pt>
          <cx:pt idx="25409">2017</cx:pt>
          <cx:pt idx="25410">2017</cx:pt>
          <cx:pt idx="25411">2017</cx:pt>
          <cx:pt idx="25412">2017</cx:pt>
          <cx:pt idx="25413">2017</cx:pt>
          <cx:pt idx="25414">2017</cx:pt>
          <cx:pt idx="25415">2017</cx:pt>
          <cx:pt idx="25416">2017</cx:pt>
          <cx:pt idx="25417">2017</cx:pt>
          <cx:pt idx="25418">2017</cx:pt>
          <cx:pt idx="25419">2017</cx:pt>
          <cx:pt idx="25420">2017</cx:pt>
          <cx:pt idx="25421">2017</cx:pt>
          <cx:pt idx="25422">2017</cx:pt>
          <cx:pt idx="25423">2017</cx:pt>
          <cx:pt idx="25424">2017</cx:pt>
          <cx:pt idx="25425">2017</cx:pt>
          <cx:pt idx="25426">2017</cx:pt>
          <cx:pt idx="25427">2017</cx:pt>
          <cx:pt idx="25428">2017</cx:pt>
          <cx:pt idx="25429">2017</cx:pt>
          <cx:pt idx="25430">2017</cx:pt>
          <cx:pt idx="25431">2017</cx:pt>
          <cx:pt idx="25432">2017</cx:pt>
          <cx:pt idx="25433">2017</cx:pt>
          <cx:pt idx="25434">2017</cx:pt>
          <cx:pt idx="25435">2017</cx:pt>
          <cx:pt idx="25436">2017</cx:pt>
          <cx:pt idx="25437">2017</cx:pt>
          <cx:pt idx="25438">2017</cx:pt>
          <cx:pt idx="25439">2017</cx:pt>
          <cx:pt idx="25440">2017</cx:pt>
          <cx:pt idx="25441">2017</cx:pt>
          <cx:pt idx="25442">2017</cx:pt>
          <cx:pt idx="25443">2017</cx:pt>
          <cx:pt idx="25444">2017</cx:pt>
          <cx:pt idx="25445">2017</cx:pt>
          <cx:pt idx="25446">2017</cx:pt>
          <cx:pt idx="25447">2017</cx:pt>
          <cx:pt idx="25448">2017</cx:pt>
          <cx:pt idx="25449">2017</cx:pt>
          <cx:pt idx="25450">2017</cx:pt>
          <cx:pt idx="25451">2017</cx:pt>
          <cx:pt idx="25452">2017</cx:pt>
          <cx:pt idx="25453">2017</cx:pt>
          <cx:pt idx="25454">2017</cx:pt>
          <cx:pt idx="25455">2017</cx:pt>
          <cx:pt idx="25456">2017</cx:pt>
          <cx:pt idx="25457">2017</cx:pt>
          <cx:pt idx="25458">2017</cx:pt>
          <cx:pt idx="25459">2017</cx:pt>
          <cx:pt idx="25460">2017</cx:pt>
          <cx:pt idx="25461">2017</cx:pt>
          <cx:pt idx="25462">2017</cx:pt>
          <cx:pt idx="25463">2017</cx:pt>
          <cx:pt idx="25464">2017</cx:pt>
          <cx:pt idx="25465">2017</cx:pt>
          <cx:pt idx="25466">2017</cx:pt>
          <cx:pt idx="25467">2017</cx:pt>
          <cx:pt idx="25468">2017</cx:pt>
          <cx:pt idx="25469">2017</cx:pt>
          <cx:pt idx="25470">2017</cx:pt>
          <cx:pt idx="25471">2017</cx:pt>
          <cx:pt idx="25472">2017</cx:pt>
          <cx:pt idx="25473">2017</cx:pt>
          <cx:pt idx="25474">2017</cx:pt>
          <cx:pt idx="25475">2017</cx:pt>
          <cx:pt idx="25476">2017</cx:pt>
          <cx:pt idx="25477">2017</cx:pt>
          <cx:pt idx="25478">2017</cx:pt>
          <cx:pt idx="25479">2017</cx:pt>
          <cx:pt idx="25480">2017</cx:pt>
          <cx:pt idx="25481">2017</cx:pt>
          <cx:pt idx="25482">2017</cx:pt>
          <cx:pt idx="25483">2017</cx:pt>
          <cx:pt idx="25484">2017</cx:pt>
          <cx:pt idx="25485">2017</cx:pt>
          <cx:pt idx="25486">2017</cx:pt>
          <cx:pt idx="25487">2017</cx:pt>
          <cx:pt idx="25488">2017</cx:pt>
          <cx:pt idx="25489">2017</cx:pt>
          <cx:pt idx="25490">2017</cx:pt>
          <cx:pt idx="25491">2017</cx:pt>
          <cx:pt idx="25492">2017</cx:pt>
          <cx:pt idx="25493">2017</cx:pt>
          <cx:pt idx="25494">2017</cx:pt>
          <cx:pt idx="25495">2017</cx:pt>
          <cx:pt idx="25496">2017</cx:pt>
          <cx:pt idx="25497">2017</cx:pt>
          <cx:pt idx="25498">2017</cx:pt>
          <cx:pt idx="25499">2017</cx:pt>
          <cx:pt idx="25500">2017</cx:pt>
          <cx:pt idx="25501">2017</cx:pt>
          <cx:pt idx="25502">2017</cx:pt>
          <cx:pt idx="25503">2017</cx:pt>
          <cx:pt idx="25504">2017</cx:pt>
          <cx:pt idx="25505">2017</cx:pt>
          <cx:pt idx="25506">2017</cx:pt>
          <cx:pt idx="25507">2017</cx:pt>
          <cx:pt idx="25508">2017</cx:pt>
          <cx:pt idx="25509">2017</cx:pt>
          <cx:pt idx="25510">2017</cx:pt>
          <cx:pt idx="25511">2017</cx:pt>
          <cx:pt idx="25512">2017</cx:pt>
          <cx:pt idx="25513">2017</cx:pt>
          <cx:pt idx="25514">2017</cx:pt>
          <cx:pt idx="25515">2017</cx:pt>
          <cx:pt idx="25516">2017</cx:pt>
          <cx:pt idx="25517">2017</cx:pt>
          <cx:pt idx="25518">2017</cx:pt>
          <cx:pt idx="25519">2017</cx:pt>
          <cx:pt idx="25520">2017</cx:pt>
          <cx:pt idx="25521">2017</cx:pt>
          <cx:pt idx="25522">2017</cx:pt>
          <cx:pt idx="25523">2017</cx:pt>
          <cx:pt idx="25524">2017</cx:pt>
          <cx:pt idx="25525">2017</cx:pt>
          <cx:pt idx="25526">2017</cx:pt>
          <cx:pt idx="25527">2017</cx:pt>
          <cx:pt idx="25528">2017</cx:pt>
          <cx:pt idx="25529">2017</cx:pt>
          <cx:pt idx="25530">2017</cx:pt>
          <cx:pt idx="25531">2017</cx:pt>
          <cx:pt idx="25532">2017</cx:pt>
          <cx:pt idx="25533">2017</cx:pt>
          <cx:pt idx="25534">2017</cx:pt>
          <cx:pt idx="25535">2017</cx:pt>
          <cx:pt idx="25536">2017</cx:pt>
          <cx:pt idx="25537">2017</cx:pt>
          <cx:pt idx="25538">2017</cx:pt>
          <cx:pt idx="25539">2017</cx:pt>
          <cx:pt idx="25540">2017</cx:pt>
          <cx:pt idx="25541">2017</cx:pt>
          <cx:pt idx="25542">2017</cx:pt>
          <cx:pt idx="25543">2017</cx:pt>
          <cx:pt idx="25544">2017</cx:pt>
          <cx:pt idx="25545">2017</cx:pt>
          <cx:pt idx="25546">2017</cx:pt>
          <cx:pt idx="25547">2017</cx:pt>
          <cx:pt idx="25548">2017</cx:pt>
          <cx:pt idx="25549">2017</cx:pt>
          <cx:pt idx="25550">2017</cx:pt>
          <cx:pt idx="25551">2017</cx:pt>
          <cx:pt idx="25552">2017</cx:pt>
          <cx:pt idx="25553">2017</cx:pt>
          <cx:pt idx="25554">2017</cx:pt>
          <cx:pt idx="25555">2017</cx:pt>
          <cx:pt idx="25556">2017</cx:pt>
          <cx:pt idx="25557">2017</cx:pt>
          <cx:pt idx="25558">2017</cx:pt>
          <cx:pt idx="25559">2017</cx:pt>
          <cx:pt idx="25560">2017</cx:pt>
          <cx:pt idx="25561">2017</cx:pt>
          <cx:pt idx="25562">2017</cx:pt>
          <cx:pt idx="25563">2017</cx:pt>
          <cx:pt idx="25564">2017</cx:pt>
          <cx:pt idx="25565">2017</cx:pt>
          <cx:pt idx="25566">2017</cx:pt>
          <cx:pt idx="25567">2017</cx:pt>
          <cx:pt idx="25568">2017</cx:pt>
          <cx:pt idx="25569">2017</cx:pt>
          <cx:pt idx="25570">2017</cx:pt>
          <cx:pt idx="25571">2017</cx:pt>
          <cx:pt idx="25572">2017</cx:pt>
          <cx:pt idx="25573">2017</cx:pt>
          <cx:pt idx="25574">2017</cx:pt>
          <cx:pt idx="25575">2017</cx:pt>
          <cx:pt idx="25576">2017</cx:pt>
          <cx:pt idx="25577">2017</cx:pt>
          <cx:pt idx="25578">2017</cx:pt>
          <cx:pt idx="25579">2017</cx:pt>
          <cx:pt idx="25580">2017</cx:pt>
          <cx:pt idx="25581">2017</cx:pt>
          <cx:pt idx="25582">2017</cx:pt>
          <cx:pt idx="25583">2017</cx:pt>
          <cx:pt idx="25584">2017</cx:pt>
          <cx:pt idx="25585">2017</cx:pt>
          <cx:pt idx="25586">2017</cx:pt>
          <cx:pt idx="25587">2017</cx:pt>
          <cx:pt idx="25588">2017</cx:pt>
          <cx:pt idx="25589">2017</cx:pt>
          <cx:pt idx="25590">2017</cx:pt>
          <cx:pt idx="25591">2017</cx:pt>
          <cx:pt idx="25592">2017</cx:pt>
          <cx:pt idx="25593">2017</cx:pt>
          <cx:pt idx="25594">2017</cx:pt>
          <cx:pt idx="25595">2017</cx:pt>
          <cx:pt idx="25596">2017</cx:pt>
          <cx:pt idx="25597">2017</cx:pt>
          <cx:pt idx="25598">2017</cx:pt>
          <cx:pt idx="25599">2017</cx:pt>
          <cx:pt idx="25600">2017</cx:pt>
          <cx:pt idx="25601">2017</cx:pt>
          <cx:pt idx="25602">2017</cx:pt>
          <cx:pt idx="25603">2017</cx:pt>
          <cx:pt idx="25604">2017</cx:pt>
          <cx:pt idx="25605">2017</cx:pt>
          <cx:pt idx="25606">2017</cx:pt>
          <cx:pt idx="25607">2017</cx:pt>
          <cx:pt idx="25608">2017</cx:pt>
          <cx:pt idx="25609">2017</cx:pt>
          <cx:pt idx="25610">2017</cx:pt>
          <cx:pt idx="25611">2017</cx:pt>
          <cx:pt idx="25612">2017</cx:pt>
          <cx:pt idx="25613">2017</cx:pt>
          <cx:pt idx="25614">2017</cx:pt>
          <cx:pt idx="25615">2017</cx:pt>
          <cx:pt idx="25616">2017</cx:pt>
          <cx:pt idx="25617">2017</cx:pt>
          <cx:pt idx="25618">2017</cx:pt>
          <cx:pt idx="25619">2017</cx:pt>
          <cx:pt idx="25620">2017</cx:pt>
          <cx:pt idx="25621">2017</cx:pt>
          <cx:pt idx="25622">2017</cx:pt>
          <cx:pt idx="25623">2017</cx:pt>
          <cx:pt idx="25624">2017</cx:pt>
          <cx:pt idx="25625">2017</cx:pt>
          <cx:pt idx="25626">2017</cx:pt>
          <cx:pt idx="25627">2017</cx:pt>
          <cx:pt idx="25628">2017</cx:pt>
          <cx:pt idx="25629">2017</cx:pt>
          <cx:pt idx="25630">2017</cx:pt>
          <cx:pt idx="25631">2017</cx:pt>
          <cx:pt idx="25632">2017</cx:pt>
          <cx:pt idx="25633">2017</cx:pt>
          <cx:pt idx="25634">2017</cx:pt>
          <cx:pt idx="25635">2017</cx:pt>
          <cx:pt idx="25636">2017</cx:pt>
          <cx:pt idx="25637">2017</cx:pt>
          <cx:pt idx="25638">2017</cx:pt>
          <cx:pt idx="25639">2017</cx:pt>
          <cx:pt idx="25640">2017</cx:pt>
          <cx:pt idx="25641">2017</cx:pt>
          <cx:pt idx="25642">2017</cx:pt>
          <cx:pt idx="25643">2017</cx:pt>
          <cx:pt idx="25644">2017</cx:pt>
          <cx:pt idx="25645">2017</cx:pt>
          <cx:pt idx="25646">2017</cx:pt>
          <cx:pt idx="25647">2017</cx:pt>
          <cx:pt idx="25648">2017</cx:pt>
          <cx:pt idx="25649">2018</cx:pt>
          <cx:pt idx="25650">2018</cx:pt>
          <cx:pt idx="25651">2018</cx:pt>
          <cx:pt idx="25652">2018</cx:pt>
          <cx:pt idx="25653">2018</cx:pt>
          <cx:pt idx="25654">2018</cx:pt>
          <cx:pt idx="25655">2018</cx:pt>
          <cx:pt idx="25656">2018</cx:pt>
          <cx:pt idx="25657">2018</cx:pt>
          <cx:pt idx="25658">2018</cx:pt>
          <cx:pt idx="25659">2018</cx:pt>
          <cx:pt idx="25660">2018</cx:pt>
          <cx:pt idx="25661">2018</cx:pt>
          <cx:pt idx="25662">2018</cx:pt>
          <cx:pt idx="25663">2018</cx:pt>
          <cx:pt idx="25664">2018</cx:pt>
          <cx:pt idx="25665">2018</cx:pt>
          <cx:pt idx="25666">2018</cx:pt>
          <cx:pt idx="25667">2018</cx:pt>
          <cx:pt idx="25668">2018</cx:pt>
          <cx:pt idx="25669">2018</cx:pt>
          <cx:pt idx="25670">2018</cx:pt>
          <cx:pt idx="25671">2018</cx:pt>
          <cx:pt idx="25672">2018</cx:pt>
          <cx:pt idx="25673">2018</cx:pt>
          <cx:pt idx="25674">2018</cx:pt>
          <cx:pt idx="25675">2018</cx:pt>
          <cx:pt idx="25676">2018</cx:pt>
          <cx:pt idx="25677">2018</cx:pt>
          <cx:pt idx="25678">2018</cx:pt>
          <cx:pt idx="25679">2018</cx:pt>
          <cx:pt idx="25680">2018</cx:pt>
          <cx:pt idx="25681">2018</cx:pt>
          <cx:pt idx="25682">2018</cx:pt>
          <cx:pt idx="25683">2018</cx:pt>
          <cx:pt idx="25684">2018</cx:pt>
          <cx:pt idx="25685">2018</cx:pt>
          <cx:pt idx="25686">2018</cx:pt>
          <cx:pt idx="25687">2018</cx:pt>
          <cx:pt idx="25688">2018</cx:pt>
          <cx:pt idx="25689">2018</cx:pt>
          <cx:pt idx="25690">2018</cx:pt>
          <cx:pt idx="25691">2018</cx:pt>
          <cx:pt idx="25692">2018</cx:pt>
          <cx:pt idx="25693">2018</cx:pt>
          <cx:pt idx="25694">2018</cx:pt>
          <cx:pt idx="25695">2018</cx:pt>
          <cx:pt idx="25696">2018</cx:pt>
          <cx:pt idx="25697">2018</cx:pt>
          <cx:pt idx="25698">2018</cx:pt>
          <cx:pt idx="25699">2018</cx:pt>
          <cx:pt idx="25700">2018</cx:pt>
          <cx:pt idx="25701">2018</cx:pt>
          <cx:pt idx="25702">2018</cx:pt>
          <cx:pt idx="25703">2018</cx:pt>
          <cx:pt idx="25704">2018</cx:pt>
          <cx:pt idx="25705">2018</cx:pt>
          <cx:pt idx="25706">2018</cx:pt>
          <cx:pt idx="25707">2018</cx:pt>
          <cx:pt idx="25708">2018</cx:pt>
          <cx:pt idx="25709">2018</cx:pt>
          <cx:pt idx="25710">2018</cx:pt>
          <cx:pt idx="25711">2018</cx:pt>
          <cx:pt idx="25712">2018</cx:pt>
          <cx:pt idx="25713">2018</cx:pt>
          <cx:pt idx="25714">2018</cx:pt>
          <cx:pt idx="25715">2018</cx:pt>
          <cx:pt idx="25716">2018</cx:pt>
          <cx:pt idx="25717">2018</cx:pt>
          <cx:pt idx="25718">2018</cx:pt>
          <cx:pt idx="25719">2018</cx:pt>
          <cx:pt idx="25720">2018</cx:pt>
          <cx:pt idx="25721">2018</cx:pt>
          <cx:pt idx="25722">2018</cx:pt>
          <cx:pt idx="25723">2018</cx:pt>
          <cx:pt idx="25724">2018</cx:pt>
          <cx:pt idx="25725">2018</cx:pt>
          <cx:pt idx="25726">2018</cx:pt>
          <cx:pt idx="25727">2018</cx:pt>
          <cx:pt idx="25728">2018</cx:pt>
          <cx:pt idx="25729">2018</cx:pt>
          <cx:pt idx="25730">2018</cx:pt>
          <cx:pt idx="25731">2018</cx:pt>
          <cx:pt idx="25732">2018</cx:pt>
          <cx:pt idx="25733">2018</cx:pt>
          <cx:pt idx="25734">2018</cx:pt>
          <cx:pt idx="25735">2018</cx:pt>
          <cx:pt idx="25736">2018</cx:pt>
          <cx:pt idx="25737">2018</cx:pt>
          <cx:pt idx="25738">2018</cx:pt>
          <cx:pt idx="25739">2018</cx:pt>
          <cx:pt idx="25740">2018</cx:pt>
          <cx:pt idx="25741">2018</cx:pt>
          <cx:pt idx="25742">2018</cx:pt>
          <cx:pt idx="25743">2018</cx:pt>
          <cx:pt idx="25744">2018</cx:pt>
          <cx:pt idx="25745">2018</cx:pt>
          <cx:pt idx="25746">2018</cx:pt>
          <cx:pt idx="25747">2019</cx:pt>
          <cx:pt idx="25748">2019</cx:pt>
          <cx:pt idx="25749">2019</cx:pt>
          <cx:pt idx="25750">2019</cx:pt>
          <cx:pt idx="25751">2019</cx:pt>
          <cx:pt idx="25752">2019</cx:pt>
          <cx:pt idx="25753">2019</cx:pt>
          <cx:pt idx="25754">2019</cx:pt>
          <cx:pt idx="25755">2019</cx:pt>
          <cx:pt idx="25756">2019</cx:pt>
          <cx:pt idx="25757">2019</cx:pt>
          <cx:pt idx="25758">2019</cx:pt>
          <cx:pt idx="25759">2019</cx:pt>
          <cx:pt idx="25760">2019</cx:pt>
          <cx:pt idx="25761">2019</cx:pt>
          <cx:pt idx="25762">2019</cx:pt>
          <cx:pt idx="25763">2019</cx:pt>
          <cx:pt idx="25764">2019</cx:pt>
          <cx:pt idx="25765">2019</cx:pt>
          <cx:pt idx="25766">2019</cx:pt>
          <cx:pt idx="25767">2019</cx:pt>
          <cx:pt idx="25768">2019</cx:pt>
          <cx:pt idx="25769">2019</cx:pt>
          <cx:pt idx="25770">2019</cx:pt>
          <cx:pt idx="25771">2019</cx:pt>
          <cx:pt idx="25772">2019</cx:pt>
          <cx:pt idx="25773">2019</cx:pt>
          <cx:pt idx="25774">2019</cx:pt>
          <cx:pt idx="25775">2019</cx:pt>
          <cx:pt idx="25776">2019</cx:pt>
          <cx:pt idx="25777">2019</cx:pt>
          <cx:pt idx="25778">2019</cx:pt>
          <cx:pt idx="25779">2019</cx:pt>
          <cx:pt idx="25780">2019</cx:pt>
          <cx:pt idx="25781">2019</cx:pt>
          <cx:pt idx="25782">2019</cx:pt>
          <cx:pt idx="25783">2019</cx:pt>
          <cx:pt idx="25784">2019</cx:pt>
          <cx:pt idx="25785">2019</cx:pt>
          <cx:pt idx="25786">2019</cx:pt>
          <cx:pt idx="25787">2019</cx:pt>
          <cx:pt idx="25788">2019</cx:pt>
          <cx:pt idx="25789">2019</cx:pt>
          <cx:pt idx="25790">2019</cx:pt>
          <cx:pt idx="25791">2019</cx:pt>
          <cx:pt idx="25792">2019</cx:pt>
          <cx:pt idx="25793">2019</cx:pt>
          <cx:pt idx="25794">2019</cx:pt>
          <cx:pt idx="25795">2019</cx:pt>
          <cx:pt idx="25796">2019</cx:pt>
          <cx:pt idx="25797">2019</cx:pt>
          <cx:pt idx="25798">2019</cx:pt>
          <cx:pt idx="25799">2019</cx:pt>
          <cx:pt idx="25800">2019</cx:pt>
          <cx:pt idx="25801">2019</cx:pt>
          <cx:pt idx="25802">2019</cx:pt>
          <cx:pt idx="25803">2019</cx:pt>
          <cx:pt idx="25804">2019</cx:pt>
          <cx:pt idx="25805">2019</cx:pt>
          <cx:pt idx="25806">2019</cx:pt>
          <cx:pt idx="25807">2019</cx:pt>
          <cx:pt idx="25808">2019</cx:pt>
          <cx:pt idx="25809">2019</cx:pt>
          <cx:pt idx="25810">2019</cx:pt>
          <cx:pt idx="25811">2019</cx:pt>
          <cx:pt idx="25812">2019</cx:pt>
          <cx:pt idx="25813">2019</cx:pt>
          <cx:pt idx="25814">2019</cx:pt>
          <cx:pt idx="25815">2019</cx:pt>
          <cx:pt idx="25816">2019</cx:pt>
          <cx:pt idx="25817">2019</cx:pt>
          <cx:pt idx="25818">2019</cx:pt>
          <cx:pt idx="25819">2019</cx:pt>
          <cx:pt idx="25820">2019</cx:pt>
          <cx:pt idx="25821">2019</cx:pt>
          <cx:pt idx="25822">2019</cx:pt>
          <cx:pt idx="25823">2019</cx:pt>
          <cx:pt idx="25824">2019</cx:pt>
          <cx:pt idx="25825">2019</cx:pt>
          <cx:pt idx="25826">2019</cx:pt>
          <cx:pt idx="25827">2019</cx:pt>
          <cx:pt idx="25828">2019</cx:pt>
          <cx:pt idx="25829">2019</cx:pt>
          <cx:pt idx="25830">2019</cx:pt>
          <cx:pt idx="25831">2019</cx:pt>
          <cx:pt idx="25832">2019</cx:pt>
          <cx:pt idx="25833">2019</cx:pt>
          <cx:pt idx="25834">2019</cx:pt>
          <cx:pt idx="25835">2019</cx:pt>
          <cx:pt idx="25836">2019</cx:pt>
          <cx:pt idx="25837">2019</cx:pt>
          <cx:pt idx="25838">2019</cx:pt>
          <cx:pt idx="25839">2019</cx:pt>
          <cx:pt idx="25840">2019</cx:pt>
          <cx:pt idx="25841">2019</cx:pt>
          <cx:pt idx="25842">2019</cx:pt>
          <cx:pt idx="25843">2019</cx:pt>
          <cx:pt idx="25844">2019</cx:pt>
          <cx:pt idx="25845">2019</cx:pt>
          <cx:pt idx="25846">2019</cx:pt>
          <cx:pt idx="25847">2019</cx:pt>
          <cx:pt idx="25848">2019</cx:pt>
          <cx:pt idx="25849">2019</cx:pt>
          <cx:pt idx="25850">2019</cx:pt>
          <cx:pt idx="25851">2019</cx:pt>
          <cx:pt idx="25852">2019</cx:pt>
          <cx:pt idx="25853">2019</cx:pt>
          <cx:pt idx="25854">2019</cx:pt>
          <cx:pt idx="25855">2019</cx:pt>
          <cx:pt idx="25856">2019</cx:pt>
          <cx:pt idx="25857">2019</cx:pt>
          <cx:pt idx="25858">2019</cx:pt>
          <cx:pt idx="25859">2019</cx:pt>
          <cx:pt idx="25860">2019</cx:pt>
          <cx:pt idx="25861">2019</cx:pt>
          <cx:pt idx="25862">2019</cx:pt>
          <cx:pt idx="25863">2019</cx:pt>
          <cx:pt idx="25864">2019</cx:pt>
          <cx:pt idx="25865">2019</cx:pt>
          <cx:pt idx="25866">2019</cx:pt>
          <cx:pt idx="25867">2019</cx:pt>
          <cx:pt idx="25868">2019</cx:pt>
          <cx:pt idx="25869">2019</cx:pt>
          <cx:pt idx="25870">2019</cx:pt>
          <cx:pt idx="25871">2019</cx:pt>
          <cx:pt idx="25872">2019</cx:pt>
          <cx:pt idx="25873">2019</cx:pt>
          <cx:pt idx="25874">2019</cx:pt>
          <cx:pt idx="25875">2019</cx:pt>
          <cx:pt idx="25876">2019</cx:pt>
          <cx:pt idx="25877">2019</cx:pt>
          <cx:pt idx="25878">2019</cx:pt>
          <cx:pt idx="25879">2020</cx:pt>
          <cx:pt idx="25880">2020</cx:pt>
          <cx:pt idx="25881">2020</cx:pt>
          <cx:pt idx="25882">2020</cx:pt>
          <cx:pt idx="25883">2020</cx:pt>
          <cx:pt idx="25884">2020</cx:pt>
          <cx:pt idx="25885">2020</cx:pt>
          <cx:pt idx="25886">2020</cx:pt>
          <cx:pt idx="25887">2020</cx:pt>
          <cx:pt idx="25888">2020</cx:pt>
          <cx:pt idx="25889">2020</cx:pt>
          <cx:pt idx="25890">2020</cx:pt>
          <cx:pt idx="25891">2020</cx:pt>
          <cx:pt idx="25892">2020</cx:pt>
          <cx:pt idx="25893">2020</cx:pt>
          <cx:pt idx="25894">2020</cx:pt>
          <cx:pt idx="25895">2020</cx:pt>
          <cx:pt idx="25896">2020</cx:pt>
          <cx:pt idx="25897">2020</cx:pt>
          <cx:pt idx="25898">2020</cx:pt>
          <cx:pt idx="25899">2020</cx:pt>
          <cx:pt idx="25900">2020</cx:pt>
          <cx:pt idx="25901">2020</cx:pt>
          <cx:pt idx="25902">2020</cx:pt>
          <cx:pt idx="25903">2020</cx:pt>
          <cx:pt idx="25904">2020</cx:pt>
          <cx:pt idx="25905">2020</cx:pt>
          <cx:pt idx="25906">2020</cx:pt>
          <cx:pt idx="25907">2020</cx:pt>
          <cx:pt idx="25908">2020</cx:pt>
          <cx:pt idx="25909">2020</cx:pt>
          <cx:pt idx="25910">2020</cx:pt>
          <cx:pt idx="25911">2020</cx:pt>
          <cx:pt idx="25912">2020</cx:pt>
          <cx:pt idx="25913">2020</cx:pt>
          <cx:pt idx="25914">2020</cx:pt>
          <cx:pt idx="25915">2020</cx:pt>
          <cx:pt idx="25916">2020</cx:pt>
          <cx:pt idx="25917">2020</cx:pt>
          <cx:pt idx="25918">2020</cx:pt>
          <cx:pt idx="25919">2020</cx:pt>
          <cx:pt idx="25920">2020</cx:pt>
          <cx:pt idx="25921">2020</cx:pt>
          <cx:pt idx="25922">2020</cx:pt>
          <cx:pt idx="25923">2020</cx:pt>
          <cx:pt idx="25924">2020</cx:pt>
          <cx:pt idx="25925">2020</cx:pt>
          <cx:pt idx="25926">2020</cx:pt>
          <cx:pt idx="25927">2020</cx:pt>
          <cx:pt idx="25928">2020</cx:pt>
          <cx:pt idx="25929">2020</cx:pt>
          <cx:pt idx="25930">2020</cx:pt>
          <cx:pt idx="25931">2020</cx:pt>
          <cx:pt idx="25932">2020</cx:pt>
          <cx:pt idx="25933">2020</cx:pt>
          <cx:pt idx="25934">2020</cx:pt>
          <cx:pt idx="25935">2020</cx:pt>
          <cx:pt idx="25936">2020</cx:pt>
          <cx:pt idx="25937">2020</cx:pt>
          <cx:pt idx="25938">2020</cx:pt>
          <cx:pt idx="25939">2020</cx:pt>
          <cx:pt idx="25940">2020</cx:pt>
          <cx:pt idx="25941">2020</cx:pt>
          <cx:pt idx="25942">2020</cx:pt>
          <cx:pt idx="25943">2020</cx:pt>
          <cx:pt idx="25944">2020</cx:pt>
          <cx:pt idx="25945">2020</cx:pt>
          <cx:pt idx="25946">2020</cx:pt>
          <cx:pt idx="25947">2020</cx:pt>
          <cx:pt idx="25948">2020</cx:pt>
          <cx:pt idx="25949">2020</cx:pt>
          <cx:pt idx="25950">2020</cx:pt>
          <cx:pt idx="25951">2020</cx:pt>
          <cx:pt idx="25952">2020</cx:pt>
          <cx:pt idx="25953">2020</cx:pt>
          <cx:pt idx="25954">2020</cx:pt>
          <cx:pt idx="25955">2020</cx:pt>
          <cx:pt idx="25956">2020</cx:pt>
          <cx:pt idx="25957">2020</cx:pt>
          <cx:pt idx="25958">2020</cx:pt>
          <cx:pt idx="25959">2020</cx:pt>
          <cx:pt idx="25960">2020</cx:pt>
          <cx:pt idx="25961">2020</cx:pt>
          <cx:pt idx="25962">2020</cx:pt>
          <cx:pt idx="25963">2020</cx:pt>
          <cx:pt idx="25964">2020</cx:pt>
          <cx:pt idx="25965">2020</cx:pt>
          <cx:pt idx="25966">2020</cx:pt>
          <cx:pt idx="25967">2020</cx:pt>
          <cx:pt idx="25968">2020</cx:pt>
          <cx:pt idx="25969">2020</cx:pt>
          <cx:pt idx="25970">2020</cx:pt>
          <cx:pt idx="25971">2020</cx:pt>
          <cx:pt idx="25972">2020</cx:pt>
          <cx:pt idx="25973">2020</cx:pt>
          <cx:pt idx="25974">2020</cx:pt>
          <cx:pt idx="25975">2020</cx:pt>
          <cx:pt idx="25976">2020</cx:pt>
          <cx:pt idx="25977">2020</cx:pt>
          <cx:pt idx="25978">2020</cx:pt>
          <cx:pt idx="25979">2020</cx:pt>
          <cx:pt idx="25980">2020</cx:pt>
          <cx:pt idx="25981">2020</cx:pt>
          <cx:pt idx="25982">2020</cx:pt>
          <cx:pt idx="25983">2020</cx:pt>
          <cx:pt idx="25984">2020</cx:pt>
          <cx:pt idx="25985">2020</cx:pt>
          <cx:pt idx="25986">2020</cx:pt>
          <cx:pt idx="25987">2020</cx:pt>
          <cx:pt idx="25988">2020</cx:pt>
          <cx:pt idx="25989">2020</cx:pt>
          <cx:pt idx="25990">2020</cx:pt>
          <cx:pt idx="25991">2020</cx:pt>
          <cx:pt idx="25992">2020</cx:pt>
          <cx:pt idx="25993">2020</cx:pt>
          <cx:pt idx="25994">2020</cx:pt>
          <cx:pt idx="25995">2020</cx:pt>
          <cx:pt idx="25996">2020</cx:pt>
          <cx:pt idx="25997">2020</cx:pt>
          <cx:pt idx="25998">2020</cx:pt>
          <cx:pt idx="25999">2020</cx:pt>
          <cx:pt idx="26000">2020</cx:pt>
          <cx:pt idx="26001">2020</cx:pt>
          <cx:pt idx="26002">2020</cx:pt>
          <cx:pt idx="26003">2020</cx:pt>
          <cx:pt idx="26004">2020</cx:pt>
          <cx:pt idx="26005">2020</cx:pt>
          <cx:pt idx="26006">2020</cx:pt>
          <cx:pt idx="26007">2020</cx:pt>
          <cx:pt idx="26008">2020</cx:pt>
          <cx:pt idx="26009">2020</cx:pt>
          <cx:pt idx="26010">2020</cx:pt>
          <cx:pt idx="26011">2020</cx:pt>
          <cx:pt idx="26012">2020</cx:pt>
          <cx:pt idx="26013">2020</cx:pt>
          <cx:pt idx="26014">2020</cx:pt>
          <cx:pt idx="26015">2020</cx:pt>
          <cx:pt idx="26016">2020</cx:pt>
          <cx:pt idx="26017">2020</cx:pt>
          <cx:pt idx="26018">2020</cx:pt>
          <cx:pt idx="26019">2020</cx:pt>
          <cx:pt idx="26020">2020</cx:pt>
          <cx:pt idx="26021">2020</cx:pt>
          <cx:pt idx="26022">2020</cx:pt>
          <cx:pt idx="26023">2020</cx:pt>
          <cx:pt idx="26024">2020</cx:pt>
          <cx:pt idx="26025">2020</cx:pt>
          <cx:pt idx="26026">2020</cx:pt>
          <cx:pt idx="26027">2020</cx:pt>
          <cx:pt idx="26028">2020</cx:pt>
          <cx:pt idx="26029">2020</cx:pt>
          <cx:pt idx="26030">2020</cx:pt>
          <cx:pt idx="26031">2020</cx:pt>
          <cx:pt idx="26032">2020</cx:pt>
          <cx:pt idx="26033">2020</cx:pt>
          <cx:pt idx="26034">2020</cx:pt>
          <cx:pt idx="26035">2020</cx:pt>
          <cx:pt idx="26036">2020</cx:pt>
          <cx:pt idx="26037">2020</cx:pt>
          <cx:pt idx="26038">2020</cx:pt>
          <cx:pt idx="26039">2020</cx:pt>
          <cx:pt idx="26040">2020</cx:pt>
          <cx:pt idx="26041">2020</cx:pt>
          <cx:pt idx="26042">2020</cx:pt>
          <cx:pt idx="26043">2020</cx:pt>
          <cx:pt idx="26044">2020</cx:pt>
          <cx:pt idx="26045">2020</cx:pt>
          <cx:pt idx="26046">2020</cx:pt>
          <cx:pt idx="26047">2020</cx:pt>
          <cx:pt idx="26048">2020</cx:pt>
          <cx:pt idx="26049">2020</cx:pt>
          <cx:pt idx="26050">2020</cx:pt>
          <cx:pt idx="26051">2020</cx:pt>
          <cx:pt idx="26052">2020</cx:pt>
          <cx:pt idx="26053">2020</cx:pt>
          <cx:pt idx="26054">2020</cx:pt>
          <cx:pt idx="26055">2020</cx:pt>
          <cx:pt idx="26056">2020</cx:pt>
          <cx:pt idx="26057">2020</cx:pt>
          <cx:pt idx="26058">2020</cx:pt>
          <cx:pt idx="26059">2020</cx:pt>
          <cx:pt idx="26060">2020</cx:pt>
          <cx:pt idx="26061">2021</cx:pt>
          <cx:pt idx="26062">2021</cx:pt>
          <cx:pt idx="26063">2021</cx:pt>
          <cx:pt idx="26064">2021</cx:pt>
          <cx:pt idx="26065">2021</cx:pt>
          <cx:pt idx="26066">2021</cx:pt>
          <cx:pt idx="26067">2021</cx:pt>
          <cx:pt idx="26068">2021</cx:pt>
          <cx:pt idx="26069">2021</cx:pt>
          <cx:pt idx="26070">2021</cx:pt>
          <cx:pt idx="26071">2021</cx:pt>
          <cx:pt idx="26072">2021</cx:pt>
          <cx:pt idx="26073">2021</cx:pt>
          <cx:pt idx="26074">2021</cx:pt>
          <cx:pt idx="26075">2021</cx:pt>
          <cx:pt idx="26076">2021</cx:pt>
          <cx:pt idx="26077">2021</cx:pt>
          <cx:pt idx="26078">2021</cx:pt>
          <cx:pt idx="26079">2021</cx:pt>
          <cx:pt idx="26080">2021</cx:pt>
          <cx:pt idx="26081">2021</cx:pt>
          <cx:pt idx="26082">2021</cx:pt>
          <cx:pt idx="26083">2021</cx:pt>
          <cx:pt idx="26084">2021</cx:pt>
          <cx:pt idx="26085">2021</cx:pt>
          <cx:pt idx="26086">2021</cx:pt>
          <cx:pt idx="26087">2021</cx:pt>
          <cx:pt idx="26088">2021</cx:pt>
          <cx:pt idx="26089">2021</cx:pt>
          <cx:pt idx="26090">2021</cx:pt>
          <cx:pt idx="26091">2021</cx:pt>
          <cx:pt idx="26092">2021</cx:pt>
          <cx:pt idx="26093">2021</cx:pt>
          <cx:pt idx="26094">2021</cx:pt>
          <cx:pt idx="26095">2021</cx:pt>
          <cx:pt idx="26096">2021</cx:pt>
          <cx:pt idx="26097">2021</cx:pt>
          <cx:pt idx="26098">2021</cx:pt>
          <cx:pt idx="26099">2021</cx:pt>
          <cx:pt idx="26100">2021</cx:pt>
          <cx:pt idx="26101">2021</cx:pt>
          <cx:pt idx="26102">2021</cx:pt>
          <cx:pt idx="26103">2021</cx:pt>
          <cx:pt idx="26104">2021</cx:pt>
          <cx:pt idx="26105">2021</cx:pt>
          <cx:pt idx="26106">2021</cx:pt>
          <cx:pt idx="26107">2021</cx:pt>
          <cx:pt idx="26108">2021</cx:pt>
          <cx:pt idx="26109">2021</cx:pt>
          <cx:pt idx="26110">2021</cx:pt>
          <cx:pt idx="26111">2021</cx:pt>
          <cx:pt idx="26112">2021</cx:pt>
          <cx:pt idx="26113">2021</cx:pt>
          <cx:pt idx="26114">2021</cx:pt>
          <cx:pt idx="26115">2021</cx:pt>
          <cx:pt idx="26116">2021</cx:pt>
          <cx:pt idx="26117">2021</cx:pt>
          <cx:pt idx="26118">2021</cx:pt>
          <cx:pt idx="26119">2021</cx:pt>
          <cx:pt idx="26120">2021</cx:pt>
          <cx:pt idx="26121">2021</cx:pt>
          <cx:pt idx="26122">2021</cx:pt>
          <cx:pt idx="26123">2021</cx:pt>
          <cx:pt idx="26124">2021</cx:pt>
          <cx:pt idx="26125">2021</cx:pt>
          <cx:pt idx="26126">2021</cx:pt>
        </cx:lvl>
      </cx:strDim>
      <cx:numDim type="val">
        <cx:f>'[All FW FCH Jack Recoveries by Date Size and Age.xlsx]Jacks'!$C$3:$C$26129</cx:f>
        <cx:lvl ptCount="26127" formatCode="General">
          <cx:pt idx="0">465</cx:pt>
          <cx:pt idx="1">465</cx:pt>
          <cx:pt idx="2">440</cx:pt>
          <cx:pt idx="3">440</cx:pt>
          <cx:pt idx="4">485</cx:pt>
          <cx:pt idx="5">485</cx:pt>
          <cx:pt idx="6">320</cx:pt>
          <cx:pt idx="7">340</cx:pt>
          <cx:pt idx="8">340</cx:pt>
          <cx:pt idx="9">350</cx:pt>
          <cx:pt idx="10">360</cx:pt>
          <cx:pt idx="11">360</cx:pt>
          <cx:pt idx="12">370</cx:pt>
          <cx:pt idx="13">370</cx:pt>
          <cx:pt idx="14">370</cx:pt>
          <cx:pt idx="15">370</cx:pt>
          <cx:pt idx="16">380</cx:pt>
          <cx:pt idx="17">380</cx:pt>
          <cx:pt idx="18">380</cx:pt>
          <cx:pt idx="19">390</cx:pt>
          <cx:pt idx="20">390</cx:pt>
          <cx:pt idx="21">390</cx:pt>
          <cx:pt idx="22">390</cx:pt>
          <cx:pt idx="23">390</cx:pt>
          <cx:pt idx="24">390</cx:pt>
          <cx:pt idx="25">390</cx:pt>
          <cx:pt idx="26">390</cx:pt>
          <cx:pt idx="27">390</cx:pt>
          <cx:pt idx="28">390</cx:pt>
          <cx:pt idx="29">390</cx:pt>
          <cx:pt idx="30">390</cx:pt>
          <cx:pt idx="31">390</cx:pt>
          <cx:pt idx="32">400</cx:pt>
          <cx:pt idx="33">400</cx:pt>
          <cx:pt idx="34">400</cx:pt>
          <cx:pt idx="35">400</cx:pt>
          <cx:pt idx="36">400</cx:pt>
          <cx:pt idx="37">400</cx:pt>
          <cx:pt idx="38">400</cx:pt>
          <cx:pt idx="39">400</cx:pt>
          <cx:pt idx="40">400</cx:pt>
          <cx:pt idx="41">400</cx:pt>
          <cx:pt idx="42">400</cx:pt>
          <cx:pt idx="43">400</cx:pt>
          <cx:pt idx="44">400</cx:pt>
          <cx:pt idx="45">400</cx:pt>
          <cx:pt idx="46">410</cx:pt>
          <cx:pt idx="47">410</cx:pt>
          <cx:pt idx="48">410</cx:pt>
          <cx:pt idx="49">410</cx:pt>
          <cx:pt idx="50">410</cx:pt>
          <cx:pt idx="51">410</cx:pt>
          <cx:pt idx="52">410</cx:pt>
          <cx:pt idx="53">410</cx:pt>
          <cx:pt idx="54">410</cx:pt>
          <cx:pt idx="55">410</cx:pt>
          <cx:pt idx="56">410</cx:pt>
          <cx:pt idx="57">410</cx:pt>
          <cx:pt idx="58">410</cx:pt>
          <cx:pt idx="59">410</cx:pt>
          <cx:pt idx="60">410</cx:pt>
          <cx:pt idx="61">410</cx:pt>
          <cx:pt idx="62">410</cx:pt>
          <cx:pt idx="63">410</cx:pt>
          <cx:pt idx="64">410</cx:pt>
          <cx:pt idx="65">410</cx:pt>
          <cx:pt idx="66">410</cx:pt>
          <cx:pt idx="67">410</cx:pt>
          <cx:pt idx="68">410</cx:pt>
          <cx:pt idx="69">410</cx:pt>
          <cx:pt idx="70">410</cx:pt>
          <cx:pt idx="71">410</cx:pt>
          <cx:pt idx="72">410</cx:pt>
          <cx:pt idx="73">420</cx:pt>
          <cx:pt idx="74">420</cx:pt>
          <cx:pt idx="75">420</cx:pt>
          <cx:pt idx="76">420</cx:pt>
          <cx:pt idx="77">420</cx:pt>
          <cx:pt idx="78">420</cx:pt>
          <cx:pt idx="79">420</cx:pt>
          <cx:pt idx="80">420</cx:pt>
          <cx:pt idx="81">420</cx:pt>
          <cx:pt idx="82">420</cx:pt>
          <cx:pt idx="83">420</cx:pt>
          <cx:pt idx="84">420</cx:pt>
          <cx:pt idx="85">420</cx:pt>
          <cx:pt idx="86">420</cx:pt>
          <cx:pt idx="87">420</cx:pt>
          <cx:pt idx="88">420</cx:pt>
          <cx:pt idx="89">420</cx:pt>
          <cx:pt idx="90">420</cx:pt>
          <cx:pt idx="91">420</cx:pt>
          <cx:pt idx="92">420</cx:pt>
          <cx:pt idx="93">420</cx:pt>
          <cx:pt idx="94">420</cx:pt>
          <cx:pt idx="95">420</cx:pt>
          <cx:pt idx="96">420</cx:pt>
          <cx:pt idx="97">420</cx:pt>
          <cx:pt idx="98">420</cx:pt>
          <cx:pt idx="99">420</cx:pt>
          <cx:pt idx="100">420</cx:pt>
          <cx:pt idx="101">430</cx:pt>
          <cx:pt idx="102">430</cx:pt>
          <cx:pt idx="103">430</cx:pt>
          <cx:pt idx="104">430</cx:pt>
          <cx:pt idx="105">430</cx:pt>
          <cx:pt idx="106">430</cx:pt>
          <cx:pt idx="107">430</cx:pt>
          <cx:pt idx="108">430</cx:pt>
          <cx:pt idx="109">430</cx:pt>
          <cx:pt idx="110">430</cx:pt>
          <cx:pt idx="111">430</cx:pt>
          <cx:pt idx="112">430</cx:pt>
          <cx:pt idx="113">430</cx:pt>
          <cx:pt idx="114">430</cx:pt>
          <cx:pt idx="115">430</cx:pt>
          <cx:pt idx="116">430</cx:pt>
          <cx:pt idx="117">430</cx:pt>
          <cx:pt idx="118">430</cx:pt>
          <cx:pt idx="119">430</cx:pt>
          <cx:pt idx="120">430</cx:pt>
          <cx:pt idx="121">430</cx:pt>
          <cx:pt idx="122">430</cx:pt>
          <cx:pt idx="123">430</cx:pt>
          <cx:pt idx="124">430</cx:pt>
          <cx:pt idx="125">430</cx:pt>
          <cx:pt idx="126">430</cx:pt>
          <cx:pt idx="127">430</cx:pt>
          <cx:pt idx="128">430</cx:pt>
          <cx:pt idx="129">430</cx:pt>
          <cx:pt idx="130">430</cx:pt>
          <cx:pt idx="131">430</cx:pt>
          <cx:pt idx="132">430</cx:pt>
          <cx:pt idx="133">430</cx:pt>
          <cx:pt idx="134">430</cx:pt>
          <cx:pt idx="135">430</cx:pt>
          <cx:pt idx="136">430</cx:pt>
          <cx:pt idx="137">430</cx:pt>
          <cx:pt idx="138">430</cx:pt>
          <cx:pt idx="139">430</cx:pt>
          <cx:pt idx="140">430</cx:pt>
          <cx:pt idx="141">430</cx:pt>
          <cx:pt idx="142">440</cx:pt>
          <cx:pt idx="143">440</cx:pt>
          <cx:pt idx="144">440</cx:pt>
          <cx:pt idx="145">440</cx:pt>
          <cx:pt idx="146">440</cx:pt>
          <cx:pt idx="147">440</cx:pt>
          <cx:pt idx="148">440</cx:pt>
          <cx:pt idx="149">440</cx:pt>
          <cx:pt idx="150">440</cx:pt>
          <cx:pt idx="151">440</cx:pt>
          <cx:pt idx="152">440</cx:pt>
          <cx:pt idx="153">440</cx:pt>
          <cx:pt idx="154">440</cx:pt>
          <cx:pt idx="155">440</cx:pt>
          <cx:pt idx="156">440</cx:pt>
          <cx:pt idx="157">440</cx:pt>
          <cx:pt idx="158">440</cx:pt>
          <cx:pt idx="159">440</cx:pt>
          <cx:pt idx="160">440</cx:pt>
          <cx:pt idx="161">440</cx:pt>
          <cx:pt idx="162">440</cx:pt>
          <cx:pt idx="163">440</cx:pt>
          <cx:pt idx="164">440</cx:pt>
          <cx:pt idx="165">440</cx:pt>
          <cx:pt idx="166">440</cx:pt>
          <cx:pt idx="167">440</cx:pt>
          <cx:pt idx="168">440</cx:pt>
          <cx:pt idx="169">440</cx:pt>
          <cx:pt idx="170">440</cx:pt>
          <cx:pt idx="171">440</cx:pt>
          <cx:pt idx="172">440</cx:pt>
          <cx:pt idx="173">440</cx:pt>
          <cx:pt idx="174">440</cx:pt>
          <cx:pt idx="175">440</cx:pt>
          <cx:pt idx="176">440</cx:pt>
          <cx:pt idx="177">440</cx:pt>
          <cx:pt idx="178">440</cx:pt>
          <cx:pt idx="179">440</cx:pt>
          <cx:pt idx="180">440</cx:pt>
          <cx:pt idx="181">440</cx:pt>
          <cx:pt idx="182">440</cx:pt>
          <cx:pt idx="183">440</cx:pt>
          <cx:pt idx="184">440</cx:pt>
          <cx:pt idx="185">440</cx:pt>
          <cx:pt idx="186">440</cx:pt>
          <cx:pt idx="187">440</cx:pt>
          <cx:pt idx="188">440</cx:pt>
          <cx:pt idx="189">440</cx:pt>
          <cx:pt idx="190">450</cx:pt>
          <cx:pt idx="191">450</cx:pt>
          <cx:pt idx="192">450</cx:pt>
          <cx:pt idx="193">450</cx:pt>
          <cx:pt idx="194">450</cx:pt>
          <cx:pt idx="195">450</cx:pt>
          <cx:pt idx="196">450</cx:pt>
          <cx:pt idx="197">450</cx:pt>
          <cx:pt idx="198">450</cx:pt>
          <cx:pt idx="199">450</cx:pt>
          <cx:pt idx="200">450</cx:pt>
          <cx:pt idx="201">450</cx:pt>
          <cx:pt idx="202">450</cx:pt>
          <cx:pt idx="203">450</cx:pt>
          <cx:pt idx="204">450</cx:pt>
          <cx:pt idx="205">450</cx:pt>
          <cx:pt idx="206">450</cx:pt>
          <cx:pt idx="207">450</cx:pt>
          <cx:pt idx="208">450</cx:pt>
          <cx:pt idx="209">450</cx:pt>
          <cx:pt idx="210">450</cx:pt>
          <cx:pt idx="211">450</cx:pt>
          <cx:pt idx="212">450</cx:pt>
          <cx:pt idx="213">450</cx:pt>
          <cx:pt idx="214">450</cx:pt>
          <cx:pt idx="215">450</cx:pt>
          <cx:pt idx="216">450</cx:pt>
          <cx:pt idx="217">450</cx:pt>
          <cx:pt idx="218">450</cx:pt>
          <cx:pt idx="219">450</cx:pt>
          <cx:pt idx="220">450</cx:pt>
          <cx:pt idx="221">450</cx:pt>
          <cx:pt idx="222">450</cx:pt>
          <cx:pt idx="223">450</cx:pt>
          <cx:pt idx="224">450</cx:pt>
          <cx:pt idx="225">450</cx:pt>
          <cx:pt idx="226">450</cx:pt>
          <cx:pt idx="227">450</cx:pt>
          <cx:pt idx="228">450</cx:pt>
          <cx:pt idx="229">450</cx:pt>
          <cx:pt idx="230">450</cx:pt>
          <cx:pt idx="231">450</cx:pt>
          <cx:pt idx="232">450</cx:pt>
          <cx:pt idx="233">450</cx:pt>
          <cx:pt idx="234">450</cx:pt>
          <cx:pt idx="235">450</cx:pt>
          <cx:pt idx="236">450</cx:pt>
          <cx:pt idx="237">450</cx:pt>
          <cx:pt idx="238">450</cx:pt>
          <cx:pt idx="239">450</cx:pt>
          <cx:pt idx="240">450</cx:pt>
          <cx:pt idx="241">450</cx:pt>
          <cx:pt idx="242">450</cx:pt>
          <cx:pt idx="243">450</cx:pt>
          <cx:pt idx="244">450</cx:pt>
          <cx:pt idx="245">450</cx:pt>
          <cx:pt idx="246">450</cx:pt>
          <cx:pt idx="247">450</cx:pt>
          <cx:pt idx="248">450</cx:pt>
          <cx:pt idx="249">450</cx:pt>
          <cx:pt idx="250">450</cx:pt>
          <cx:pt idx="251">460</cx:pt>
          <cx:pt idx="252">460</cx:pt>
          <cx:pt idx="253">460</cx:pt>
          <cx:pt idx="254">460</cx:pt>
          <cx:pt idx="255">460</cx:pt>
          <cx:pt idx="256">460</cx:pt>
          <cx:pt idx="257">460</cx:pt>
          <cx:pt idx="258">460</cx:pt>
          <cx:pt idx="259">460</cx:pt>
          <cx:pt idx="260">460</cx:pt>
          <cx:pt idx="261">460</cx:pt>
          <cx:pt idx="262">460</cx:pt>
          <cx:pt idx="263">460</cx:pt>
          <cx:pt idx="264">460</cx:pt>
          <cx:pt idx="265">460</cx:pt>
          <cx:pt idx="266">460</cx:pt>
          <cx:pt idx="267">460</cx:pt>
          <cx:pt idx="268">460</cx:pt>
          <cx:pt idx="269">460</cx:pt>
          <cx:pt idx="270">460</cx:pt>
          <cx:pt idx="271">460</cx:pt>
          <cx:pt idx="272">460</cx:pt>
          <cx:pt idx="273">460</cx:pt>
          <cx:pt idx="274">460</cx:pt>
          <cx:pt idx="275">460</cx:pt>
          <cx:pt idx="276">460</cx:pt>
          <cx:pt idx="277">460</cx:pt>
          <cx:pt idx="278">460</cx:pt>
          <cx:pt idx="279">460</cx:pt>
          <cx:pt idx="280">460</cx:pt>
          <cx:pt idx="281">460</cx:pt>
          <cx:pt idx="282">460</cx:pt>
          <cx:pt idx="283">460</cx:pt>
          <cx:pt idx="284">460</cx:pt>
          <cx:pt idx="285">460</cx:pt>
          <cx:pt idx="286">460</cx:pt>
          <cx:pt idx="287">460</cx:pt>
          <cx:pt idx="288">460</cx:pt>
          <cx:pt idx="289">460</cx:pt>
          <cx:pt idx="290">460</cx:pt>
          <cx:pt idx="291">460</cx:pt>
          <cx:pt idx="292">460</cx:pt>
          <cx:pt idx="293">460</cx:pt>
          <cx:pt idx="294">460</cx:pt>
          <cx:pt idx="295">460</cx:pt>
          <cx:pt idx="296">460</cx:pt>
          <cx:pt idx="297">460</cx:pt>
          <cx:pt idx="298">460</cx:pt>
          <cx:pt idx="299">460</cx:pt>
          <cx:pt idx="300">460</cx:pt>
          <cx:pt idx="301">460</cx:pt>
          <cx:pt idx="302">460</cx:pt>
          <cx:pt idx="303">460</cx:pt>
          <cx:pt idx="304">460</cx:pt>
          <cx:pt idx="305">460</cx:pt>
          <cx:pt idx="306">460</cx:pt>
          <cx:pt idx="307">460</cx:pt>
          <cx:pt idx="308">460</cx:pt>
          <cx:pt idx="309">460</cx:pt>
          <cx:pt idx="310">460</cx:pt>
          <cx:pt idx="311">470</cx:pt>
          <cx:pt idx="312">470</cx:pt>
          <cx:pt idx="313">470</cx:pt>
          <cx:pt idx="314">470</cx:pt>
          <cx:pt idx="315">470</cx:pt>
          <cx:pt idx="316">470</cx:pt>
          <cx:pt idx="317">470</cx:pt>
          <cx:pt idx="318">470</cx:pt>
          <cx:pt idx="319">470</cx:pt>
          <cx:pt idx="320">470</cx:pt>
          <cx:pt idx="321">470</cx:pt>
          <cx:pt idx="322">470</cx:pt>
          <cx:pt idx="323">470</cx:pt>
          <cx:pt idx="324">470</cx:pt>
          <cx:pt idx="325">470</cx:pt>
          <cx:pt idx="326">470</cx:pt>
          <cx:pt idx="327">470</cx:pt>
          <cx:pt idx="328">470</cx:pt>
          <cx:pt idx="329">470</cx:pt>
          <cx:pt idx="330">470</cx:pt>
          <cx:pt idx="331">470</cx:pt>
          <cx:pt idx="332">470</cx:pt>
          <cx:pt idx="333">470</cx:pt>
          <cx:pt idx="334">470</cx:pt>
          <cx:pt idx="335">470</cx:pt>
          <cx:pt idx="336">470</cx:pt>
          <cx:pt idx="337">470</cx:pt>
          <cx:pt idx="338">470</cx:pt>
          <cx:pt idx="339">470</cx:pt>
          <cx:pt idx="340">470</cx:pt>
          <cx:pt idx="341">470</cx:pt>
          <cx:pt idx="342">470</cx:pt>
          <cx:pt idx="343">470</cx:pt>
          <cx:pt idx="344">470</cx:pt>
          <cx:pt idx="345">470</cx:pt>
          <cx:pt idx="346">470</cx:pt>
          <cx:pt idx="347">470</cx:pt>
          <cx:pt idx="348">470</cx:pt>
          <cx:pt idx="349">470</cx:pt>
          <cx:pt idx="350">470</cx:pt>
          <cx:pt idx="351">470</cx:pt>
          <cx:pt idx="352">470</cx:pt>
          <cx:pt idx="353">470</cx:pt>
          <cx:pt idx="354">470</cx:pt>
          <cx:pt idx="355">470</cx:pt>
          <cx:pt idx="356">470</cx:pt>
          <cx:pt idx="357">470</cx:pt>
          <cx:pt idx="358">470</cx:pt>
          <cx:pt idx="359">470</cx:pt>
          <cx:pt idx="360">470</cx:pt>
          <cx:pt idx="361">470</cx:pt>
          <cx:pt idx="362">470</cx:pt>
          <cx:pt idx="363">470</cx:pt>
          <cx:pt idx="364">470</cx:pt>
          <cx:pt idx="365">470</cx:pt>
          <cx:pt idx="366">470</cx:pt>
          <cx:pt idx="367">470</cx:pt>
          <cx:pt idx="368">470</cx:pt>
          <cx:pt idx="369">470</cx:pt>
          <cx:pt idx="370">470</cx:pt>
          <cx:pt idx="371">470</cx:pt>
          <cx:pt idx="372">470</cx:pt>
          <cx:pt idx="373">470</cx:pt>
          <cx:pt idx="374">470</cx:pt>
          <cx:pt idx="375">470</cx:pt>
          <cx:pt idx="376">470</cx:pt>
          <cx:pt idx="377">470</cx:pt>
          <cx:pt idx="378">480</cx:pt>
          <cx:pt idx="379">480</cx:pt>
          <cx:pt idx="380">480</cx:pt>
          <cx:pt idx="381">480</cx:pt>
          <cx:pt idx="382">480</cx:pt>
          <cx:pt idx="383">480</cx:pt>
          <cx:pt idx="384">480</cx:pt>
          <cx:pt idx="385">480</cx:pt>
          <cx:pt idx="386">480</cx:pt>
          <cx:pt idx="387">480</cx:pt>
          <cx:pt idx="388">480</cx:pt>
          <cx:pt idx="389">480</cx:pt>
          <cx:pt idx="390">480</cx:pt>
          <cx:pt idx="391">480</cx:pt>
          <cx:pt idx="392">480</cx:pt>
          <cx:pt idx="393">480</cx:pt>
          <cx:pt idx="394">480</cx:pt>
          <cx:pt idx="395">480</cx:pt>
          <cx:pt idx="396">480</cx:pt>
          <cx:pt idx="397">480</cx:pt>
          <cx:pt idx="398">480</cx:pt>
          <cx:pt idx="399">480</cx:pt>
          <cx:pt idx="400">480</cx:pt>
          <cx:pt idx="401">480</cx:pt>
          <cx:pt idx="402">480</cx:pt>
          <cx:pt idx="403">480</cx:pt>
          <cx:pt idx="404">480</cx:pt>
          <cx:pt idx="405">480</cx:pt>
          <cx:pt idx="406">480</cx:pt>
          <cx:pt idx="407">480</cx:pt>
          <cx:pt idx="408">480</cx:pt>
          <cx:pt idx="409">480</cx:pt>
          <cx:pt idx="410">480</cx:pt>
          <cx:pt idx="411">480</cx:pt>
          <cx:pt idx="412">480</cx:pt>
          <cx:pt idx="413">480</cx:pt>
          <cx:pt idx="414">480</cx:pt>
          <cx:pt idx="415">480</cx:pt>
          <cx:pt idx="416">480</cx:pt>
          <cx:pt idx="417">480</cx:pt>
          <cx:pt idx="418">480</cx:pt>
          <cx:pt idx="419">480</cx:pt>
          <cx:pt idx="420">480</cx:pt>
          <cx:pt idx="421">480</cx:pt>
          <cx:pt idx="422">480</cx:pt>
          <cx:pt idx="423">480</cx:pt>
          <cx:pt idx="424">480</cx:pt>
          <cx:pt idx="425">480</cx:pt>
          <cx:pt idx="426">480</cx:pt>
          <cx:pt idx="427">480</cx:pt>
          <cx:pt idx="428">480</cx:pt>
          <cx:pt idx="429">480</cx:pt>
          <cx:pt idx="430">480</cx:pt>
          <cx:pt idx="431">480</cx:pt>
          <cx:pt idx="432">480</cx:pt>
          <cx:pt idx="433">480</cx:pt>
          <cx:pt idx="434">480</cx:pt>
          <cx:pt idx="435">480</cx:pt>
          <cx:pt idx="436">490</cx:pt>
          <cx:pt idx="437">490</cx:pt>
          <cx:pt idx="438">490</cx:pt>
          <cx:pt idx="439">490</cx:pt>
          <cx:pt idx="440">490</cx:pt>
          <cx:pt idx="441">490</cx:pt>
          <cx:pt idx="442">490</cx:pt>
          <cx:pt idx="443">490</cx:pt>
          <cx:pt idx="444">490</cx:pt>
          <cx:pt idx="445">490</cx:pt>
          <cx:pt idx="446">490</cx:pt>
          <cx:pt idx="447">490</cx:pt>
          <cx:pt idx="448">490</cx:pt>
          <cx:pt idx="449">490</cx:pt>
          <cx:pt idx="450">490</cx:pt>
          <cx:pt idx="451">490</cx:pt>
          <cx:pt idx="452">490</cx:pt>
          <cx:pt idx="453">490</cx:pt>
          <cx:pt idx="454">490</cx:pt>
          <cx:pt idx="455">490</cx:pt>
          <cx:pt idx="456">490</cx:pt>
          <cx:pt idx="457">490</cx:pt>
          <cx:pt idx="458">490</cx:pt>
          <cx:pt idx="459">490</cx:pt>
          <cx:pt idx="460">490</cx:pt>
          <cx:pt idx="461">490</cx:pt>
          <cx:pt idx="462">490</cx:pt>
          <cx:pt idx="463">490</cx:pt>
          <cx:pt idx="464">490</cx:pt>
          <cx:pt idx="465">490</cx:pt>
          <cx:pt idx="466">490</cx:pt>
          <cx:pt idx="467">490</cx:pt>
          <cx:pt idx="468">490</cx:pt>
          <cx:pt idx="469">490</cx:pt>
          <cx:pt idx="470">490</cx:pt>
          <cx:pt idx="471">490</cx:pt>
          <cx:pt idx="472">490</cx:pt>
          <cx:pt idx="473">490</cx:pt>
          <cx:pt idx="474">490</cx:pt>
          <cx:pt idx="475">490</cx:pt>
          <cx:pt idx="476">490</cx:pt>
          <cx:pt idx="477">490</cx:pt>
          <cx:pt idx="478">490</cx:pt>
          <cx:pt idx="479">490</cx:pt>
          <cx:pt idx="480">500</cx:pt>
          <cx:pt idx="481">500</cx:pt>
          <cx:pt idx="482">500</cx:pt>
          <cx:pt idx="483">500</cx:pt>
          <cx:pt idx="484">500</cx:pt>
          <cx:pt idx="485">500</cx:pt>
          <cx:pt idx="486">500</cx:pt>
          <cx:pt idx="487">500</cx:pt>
          <cx:pt idx="488">500</cx:pt>
          <cx:pt idx="489">500</cx:pt>
          <cx:pt idx="490">500</cx:pt>
          <cx:pt idx="491">500</cx:pt>
          <cx:pt idx="492">500</cx:pt>
          <cx:pt idx="493">500</cx:pt>
          <cx:pt idx="494">500</cx:pt>
          <cx:pt idx="495">500</cx:pt>
          <cx:pt idx="496">500</cx:pt>
          <cx:pt idx="497">500</cx:pt>
          <cx:pt idx="498">500</cx:pt>
          <cx:pt idx="499">500</cx:pt>
          <cx:pt idx="500">500</cx:pt>
          <cx:pt idx="501">500</cx:pt>
          <cx:pt idx="502">500</cx:pt>
          <cx:pt idx="503">500</cx:pt>
          <cx:pt idx="504">500</cx:pt>
          <cx:pt idx="505">500</cx:pt>
          <cx:pt idx="506">500</cx:pt>
          <cx:pt idx="507">500</cx:pt>
          <cx:pt idx="508">500</cx:pt>
          <cx:pt idx="509">500</cx:pt>
          <cx:pt idx="510">500</cx:pt>
          <cx:pt idx="511">500</cx:pt>
          <cx:pt idx="512">500</cx:pt>
          <cx:pt idx="513">500</cx:pt>
          <cx:pt idx="514">500</cx:pt>
          <cx:pt idx="515">500</cx:pt>
          <cx:pt idx="516">500</cx:pt>
          <cx:pt idx="517">510</cx:pt>
          <cx:pt idx="518">510</cx:pt>
          <cx:pt idx="519">510</cx:pt>
          <cx:pt idx="520">510</cx:pt>
          <cx:pt idx="521">510</cx:pt>
          <cx:pt idx="522">510</cx:pt>
          <cx:pt idx="523">510</cx:pt>
          <cx:pt idx="524">510</cx:pt>
          <cx:pt idx="525">510</cx:pt>
          <cx:pt idx="526">510</cx:pt>
          <cx:pt idx="527">510</cx:pt>
          <cx:pt idx="528">510</cx:pt>
          <cx:pt idx="529">510</cx:pt>
          <cx:pt idx="530">510</cx:pt>
          <cx:pt idx="531">510</cx:pt>
          <cx:pt idx="532">510</cx:pt>
          <cx:pt idx="533">510</cx:pt>
          <cx:pt idx="534">510</cx:pt>
          <cx:pt idx="535">510</cx:pt>
          <cx:pt idx="536">510</cx:pt>
          <cx:pt idx="537">510</cx:pt>
          <cx:pt idx="538">510</cx:pt>
          <cx:pt idx="539">510</cx:pt>
          <cx:pt idx="540">510</cx:pt>
          <cx:pt idx="541">510</cx:pt>
          <cx:pt idx="542">510</cx:pt>
          <cx:pt idx="543">510</cx:pt>
          <cx:pt idx="544">510</cx:pt>
          <cx:pt idx="545">520</cx:pt>
          <cx:pt idx="546">520</cx:pt>
          <cx:pt idx="547">520</cx:pt>
          <cx:pt idx="548">520</cx:pt>
          <cx:pt idx="549">520</cx:pt>
          <cx:pt idx="550">520</cx:pt>
          <cx:pt idx="551">520</cx:pt>
          <cx:pt idx="552">520</cx:pt>
          <cx:pt idx="553">520</cx:pt>
          <cx:pt idx="554">520</cx:pt>
          <cx:pt idx="555">520</cx:pt>
          <cx:pt idx="556">520</cx:pt>
          <cx:pt idx="557">520</cx:pt>
          <cx:pt idx="558">520</cx:pt>
          <cx:pt idx="559">520</cx:pt>
          <cx:pt idx="560">520</cx:pt>
          <cx:pt idx="561">530</cx:pt>
          <cx:pt idx="562">530</cx:pt>
          <cx:pt idx="563">530</cx:pt>
          <cx:pt idx="564">530</cx:pt>
          <cx:pt idx="565">530</cx:pt>
          <cx:pt idx="566">530</cx:pt>
          <cx:pt idx="567">530</cx:pt>
          <cx:pt idx="568">530</cx:pt>
          <cx:pt idx="569">530</cx:pt>
          <cx:pt idx="570">530</cx:pt>
          <cx:pt idx="571">540</cx:pt>
          <cx:pt idx="572">540</cx:pt>
          <cx:pt idx="573">540</cx:pt>
          <cx:pt idx="574">540</cx:pt>
          <cx:pt idx="575">540</cx:pt>
          <cx:pt idx="576">540</cx:pt>
          <cx:pt idx="577">540</cx:pt>
          <cx:pt idx="578">540</cx:pt>
          <cx:pt idx="579">540</cx:pt>
          <cx:pt idx="580">540</cx:pt>
          <cx:pt idx="581">540</cx:pt>
          <cx:pt idx="582">540</cx:pt>
          <cx:pt idx="583">540</cx:pt>
          <cx:pt idx="584">540</cx:pt>
          <cx:pt idx="585">540</cx:pt>
          <cx:pt idx="586">540</cx:pt>
          <cx:pt idx="587">540</cx:pt>
          <cx:pt idx="588">540</cx:pt>
          <cx:pt idx="589">540</cx:pt>
          <cx:pt idx="590">540</cx:pt>
          <cx:pt idx="591">550</cx:pt>
          <cx:pt idx="592">550</cx:pt>
          <cx:pt idx="593">550</cx:pt>
          <cx:pt idx="594">550</cx:pt>
          <cx:pt idx="595">560</cx:pt>
          <cx:pt idx="596">560</cx:pt>
          <cx:pt idx="597">570</cx:pt>
          <cx:pt idx="598">610</cx:pt>
          <cx:pt idx="599">370</cx:pt>
          <cx:pt idx="600">370</cx:pt>
          <cx:pt idx="601">390</cx:pt>
          <cx:pt idx="602">390</cx:pt>
          <cx:pt idx="603">420</cx:pt>
          <cx:pt idx="604">420</cx:pt>
          <cx:pt idx="605">420</cx:pt>
          <cx:pt idx="606">420</cx:pt>
          <cx:pt idx="607">420</cx:pt>
          <cx:pt idx="608">430</cx:pt>
          <cx:pt idx="609">430</cx:pt>
          <cx:pt idx="610">430</cx:pt>
          <cx:pt idx="611">430</cx:pt>
          <cx:pt idx="612">430</cx:pt>
          <cx:pt idx="613">440</cx:pt>
          <cx:pt idx="614">440</cx:pt>
          <cx:pt idx="615">440</cx:pt>
          <cx:pt idx="616">440</cx:pt>
          <cx:pt idx="617">440</cx:pt>
          <cx:pt idx="618">440</cx:pt>
          <cx:pt idx="619">450</cx:pt>
          <cx:pt idx="620">450</cx:pt>
          <cx:pt idx="621">450</cx:pt>
          <cx:pt idx="622">450</cx:pt>
          <cx:pt idx="623">450</cx:pt>
          <cx:pt idx="624">450</cx:pt>
          <cx:pt idx="625">450</cx:pt>
          <cx:pt idx="626">450</cx:pt>
          <cx:pt idx="627">450</cx:pt>
          <cx:pt idx="628">460</cx:pt>
          <cx:pt idx="629">460</cx:pt>
          <cx:pt idx="630">460</cx:pt>
          <cx:pt idx="631">470</cx:pt>
          <cx:pt idx="632">470</cx:pt>
          <cx:pt idx="633">470</cx:pt>
          <cx:pt idx="634">470</cx:pt>
          <cx:pt idx="635">470</cx:pt>
          <cx:pt idx="636">480</cx:pt>
          <cx:pt idx="637">480</cx:pt>
          <cx:pt idx="638">480</cx:pt>
          <cx:pt idx="639">490</cx:pt>
          <cx:pt idx="640">490</cx:pt>
          <cx:pt idx="641">490</cx:pt>
          <cx:pt idx="642">490</cx:pt>
          <cx:pt idx="643">490</cx:pt>
          <cx:pt idx="644">490</cx:pt>
          <cx:pt idx="645">490</cx:pt>
          <cx:pt idx="646">490</cx:pt>
          <cx:pt idx="647">500</cx:pt>
          <cx:pt idx="648">500</cx:pt>
          <cx:pt idx="649">510</cx:pt>
          <cx:pt idx="650">510</cx:pt>
          <cx:pt idx="651">520</cx:pt>
          <cx:pt idx="652">520</cx:pt>
          <cx:pt idx="653">520</cx:pt>
          <cx:pt idx="654">540</cx:pt>
          <cx:pt idx="655">540</cx:pt>
          <cx:pt idx="656">550</cx:pt>
          <cx:pt idx="657">550</cx:pt>
          <cx:pt idx="658">590</cx:pt>
          <cx:pt idx="659">380</cx:pt>
          <cx:pt idx="660">480</cx:pt>
          <cx:pt idx="661">480</cx:pt>
          <cx:pt idx="2065">422</cx:pt>
          <cx:pt idx="2066">440</cx:pt>
          <cx:pt idx="2067">350</cx:pt>
          <cx:pt idx="2068">350</cx:pt>
          <cx:pt idx="2069">350</cx:pt>
          <cx:pt idx="2070">360</cx:pt>
          <cx:pt idx="2071">360</cx:pt>
          <cx:pt idx="2072">360</cx:pt>
          <cx:pt idx="2073">360</cx:pt>
          <cx:pt idx="2074">360</cx:pt>
          <cx:pt idx="2075">360</cx:pt>
          <cx:pt idx="2076">360</cx:pt>
          <cx:pt idx="2077">370</cx:pt>
          <cx:pt idx="2078">370</cx:pt>
          <cx:pt idx="2079">370</cx:pt>
          <cx:pt idx="2080">370</cx:pt>
          <cx:pt idx="2081">370</cx:pt>
          <cx:pt idx="2082">370</cx:pt>
          <cx:pt idx="2083">370</cx:pt>
          <cx:pt idx="2084">370</cx:pt>
          <cx:pt idx="2085">370</cx:pt>
          <cx:pt idx="2086">380</cx:pt>
          <cx:pt idx="2087">380</cx:pt>
          <cx:pt idx="2088">380</cx:pt>
          <cx:pt idx="2089">380</cx:pt>
          <cx:pt idx="2090">380</cx:pt>
          <cx:pt idx="2091">390</cx:pt>
          <cx:pt idx="2092">390</cx:pt>
          <cx:pt idx="2093">390</cx:pt>
          <cx:pt idx="2094">390</cx:pt>
          <cx:pt idx="2095">390</cx:pt>
          <cx:pt idx="2096">390</cx:pt>
          <cx:pt idx="2097">390</cx:pt>
          <cx:pt idx="2098">390</cx:pt>
          <cx:pt idx="2099">390</cx:pt>
          <cx:pt idx="2100">390</cx:pt>
          <cx:pt idx="2101">390</cx:pt>
          <cx:pt idx="2102">400</cx:pt>
          <cx:pt idx="2103">400</cx:pt>
          <cx:pt idx="2104">400</cx:pt>
          <cx:pt idx="2105">400</cx:pt>
          <cx:pt idx="2106">400</cx:pt>
          <cx:pt idx="2107">410</cx:pt>
          <cx:pt idx="2108">410</cx:pt>
          <cx:pt idx="2109">410</cx:pt>
          <cx:pt idx="2110">410</cx:pt>
          <cx:pt idx="2111">410</cx:pt>
          <cx:pt idx="2112">410</cx:pt>
          <cx:pt idx="2113">410</cx:pt>
          <cx:pt idx="2114">410</cx:pt>
          <cx:pt idx="2115">410</cx:pt>
          <cx:pt idx="2116">410</cx:pt>
          <cx:pt idx="2117">410</cx:pt>
          <cx:pt idx="2118">410</cx:pt>
          <cx:pt idx="2119">410</cx:pt>
          <cx:pt idx="2120">410</cx:pt>
          <cx:pt idx="2121">410</cx:pt>
          <cx:pt idx="2122">410</cx:pt>
          <cx:pt idx="2123">410</cx:pt>
          <cx:pt idx="2124">420</cx:pt>
          <cx:pt idx="2125">420</cx:pt>
          <cx:pt idx="2126">420</cx:pt>
          <cx:pt idx="2127">420</cx:pt>
          <cx:pt idx="2128">420</cx:pt>
          <cx:pt idx="2129">420</cx:pt>
          <cx:pt idx="2130">420</cx:pt>
          <cx:pt idx="2131">420</cx:pt>
          <cx:pt idx="2132">420</cx:pt>
          <cx:pt idx="2133">420</cx:pt>
          <cx:pt idx="2134">420</cx:pt>
          <cx:pt idx="2135">420</cx:pt>
          <cx:pt idx="2136">420</cx:pt>
          <cx:pt idx="2137">420</cx:pt>
          <cx:pt idx="2138">430</cx:pt>
          <cx:pt idx="2139">430</cx:pt>
          <cx:pt idx="2140">430</cx:pt>
          <cx:pt idx="2141">430</cx:pt>
          <cx:pt idx="2142">430</cx:pt>
          <cx:pt idx="2143">430</cx:pt>
          <cx:pt idx="2144">430</cx:pt>
          <cx:pt idx="2145">430</cx:pt>
          <cx:pt idx="2146">430</cx:pt>
          <cx:pt idx="2147">430</cx:pt>
          <cx:pt idx="2148">430</cx:pt>
          <cx:pt idx="2149">430</cx:pt>
          <cx:pt idx="2150">430</cx:pt>
          <cx:pt idx="2151">430</cx:pt>
          <cx:pt idx="2152">430</cx:pt>
          <cx:pt idx="2153">430</cx:pt>
          <cx:pt idx="2154">430</cx:pt>
          <cx:pt idx="2155">430</cx:pt>
          <cx:pt idx="2156">430</cx:pt>
          <cx:pt idx="2157">430</cx:pt>
          <cx:pt idx="2158">430</cx:pt>
          <cx:pt idx="2159">430</cx:pt>
          <cx:pt idx="2160">430</cx:pt>
          <cx:pt idx="2161">440</cx:pt>
          <cx:pt idx="2162">440</cx:pt>
          <cx:pt idx="2163">440</cx:pt>
          <cx:pt idx="2164">440</cx:pt>
          <cx:pt idx="2165">440</cx:pt>
          <cx:pt idx="2166">440</cx:pt>
          <cx:pt idx="2167">440</cx:pt>
          <cx:pt idx="2168">440</cx:pt>
          <cx:pt idx="2169">440</cx:pt>
          <cx:pt idx="2170">440</cx:pt>
          <cx:pt idx="2171">440</cx:pt>
          <cx:pt idx="2172">440</cx:pt>
          <cx:pt idx="2173">450</cx:pt>
          <cx:pt idx="2174">450</cx:pt>
          <cx:pt idx="2175">450</cx:pt>
          <cx:pt idx="2176">450</cx:pt>
          <cx:pt idx="2177">450</cx:pt>
          <cx:pt idx="2178">450</cx:pt>
          <cx:pt idx="2179">450</cx:pt>
          <cx:pt idx="2180">450</cx:pt>
          <cx:pt idx="2181">450</cx:pt>
          <cx:pt idx="2182">450</cx:pt>
          <cx:pt idx="2183">450</cx:pt>
          <cx:pt idx="2184">450</cx:pt>
          <cx:pt idx="2185">450</cx:pt>
          <cx:pt idx="2186">450</cx:pt>
          <cx:pt idx="2187">450</cx:pt>
          <cx:pt idx="2188">450</cx:pt>
          <cx:pt idx="2189">450</cx:pt>
          <cx:pt idx="2190">460</cx:pt>
          <cx:pt idx="2191">460</cx:pt>
          <cx:pt idx="2192">460</cx:pt>
          <cx:pt idx="2193">460</cx:pt>
          <cx:pt idx="2194">460</cx:pt>
          <cx:pt idx="2195">460</cx:pt>
          <cx:pt idx="2196">460</cx:pt>
          <cx:pt idx="2197">470</cx:pt>
          <cx:pt idx="2198">470</cx:pt>
          <cx:pt idx="2199">470</cx:pt>
          <cx:pt idx="2200">470</cx:pt>
          <cx:pt idx="2201">470</cx:pt>
          <cx:pt idx="2202">470</cx:pt>
          <cx:pt idx="2203">470</cx:pt>
          <cx:pt idx="2204">480</cx:pt>
          <cx:pt idx="2205">480</cx:pt>
          <cx:pt idx="2206">480</cx:pt>
          <cx:pt idx="2207">480</cx:pt>
          <cx:pt idx="2208">480</cx:pt>
          <cx:pt idx="2209">480</cx:pt>
          <cx:pt idx="2210">480</cx:pt>
          <cx:pt idx="2211">480</cx:pt>
          <cx:pt idx="2212">480</cx:pt>
          <cx:pt idx="2213">480</cx:pt>
          <cx:pt idx="2214">480</cx:pt>
          <cx:pt idx="2215">480</cx:pt>
          <cx:pt idx="2216">490</cx:pt>
          <cx:pt idx="2217">490</cx:pt>
          <cx:pt idx="2218">490</cx:pt>
          <cx:pt idx="2219">490</cx:pt>
          <cx:pt idx="2220">490</cx:pt>
          <cx:pt idx="2221">490</cx:pt>
          <cx:pt idx="2222">500</cx:pt>
          <cx:pt idx="2223">500</cx:pt>
          <cx:pt idx="2224">500</cx:pt>
          <cx:pt idx="2225">500</cx:pt>
          <cx:pt idx="2226">500</cx:pt>
          <cx:pt idx="2227">500</cx:pt>
          <cx:pt idx="2228">510</cx:pt>
          <cx:pt idx="2229">510</cx:pt>
          <cx:pt idx="2230">510</cx:pt>
          <cx:pt idx="2231">510</cx:pt>
          <cx:pt idx="2232">510</cx:pt>
          <cx:pt idx="2233">510</cx:pt>
          <cx:pt idx="2234">520</cx:pt>
          <cx:pt idx="2235">550</cx:pt>
          <cx:pt idx="2236">550</cx:pt>
          <cx:pt idx="2237">550</cx:pt>
          <cx:pt idx="2238">360</cx:pt>
          <cx:pt idx="2239">370</cx:pt>
          <cx:pt idx="2240">390</cx:pt>
          <cx:pt idx="2241">410</cx:pt>
          <cx:pt idx="2242">490</cx:pt>
          <cx:pt idx="2243">490</cx:pt>
          <cx:pt idx="2244">500</cx:pt>
          <cx:pt idx="2245">510</cx:pt>
          <cx:pt idx="2246">510</cx:pt>
          <cx:pt idx="2247">520</cx:pt>
          <cx:pt idx="2248">455</cx:pt>
          <cx:pt idx="2249">470</cx:pt>
          <cx:pt idx="2250">540</cx:pt>
          <cx:pt idx="3193">340</cx:pt>
          <cx:pt idx="3194">340</cx:pt>
          <cx:pt idx="3195">350</cx:pt>
          <cx:pt idx="3196">350</cx:pt>
          <cx:pt idx="3197">350</cx:pt>
          <cx:pt idx="3198">360</cx:pt>
          <cx:pt idx="3199">360</cx:pt>
          <cx:pt idx="3200">370</cx:pt>
          <cx:pt idx="3201">370</cx:pt>
          <cx:pt idx="3202">370</cx:pt>
          <cx:pt idx="3203">370</cx:pt>
          <cx:pt idx="3204">370</cx:pt>
          <cx:pt idx="3205">380</cx:pt>
          <cx:pt idx="3206">380</cx:pt>
          <cx:pt idx="3207">380</cx:pt>
          <cx:pt idx="3208">380</cx:pt>
          <cx:pt idx="3209">390</cx:pt>
          <cx:pt idx="3210">390</cx:pt>
          <cx:pt idx="3211">390</cx:pt>
          <cx:pt idx="3212">390</cx:pt>
          <cx:pt idx="3213">390</cx:pt>
          <cx:pt idx="3214">390</cx:pt>
          <cx:pt idx="3215">390</cx:pt>
          <cx:pt idx="3216">390</cx:pt>
          <cx:pt idx="3217">390</cx:pt>
          <cx:pt idx="3218">390</cx:pt>
          <cx:pt idx="3219">390</cx:pt>
          <cx:pt idx="3220">390</cx:pt>
          <cx:pt idx="3221">390</cx:pt>
          <cx:pt idx="3222">390</cx:pt>
          <cx:pt idx="3223">400</cx:pt>
          <cx:pt idx="3224">400</cx:pt>
          <cx:pt idx="3225">400</cx:pt>
          <cx:pt idx="3226">400</cx:pt>
          <cx:pt idx="3227">400</cx:pt>
          <cx:pt idx="3228">400</cx:pt>
          <cx:pt idx="3229">410</cx:pt>
          <cx:pt idx="3230">410</cx:pt>
          <cx:pt idx="3231">410</cx:pt>
          <cx:pt idx="3232">410</cx:pt>
          <cx:pt idx="3233">410</cx:pt>
          <cx:pt idx="3234">410</cx:pt>
          <cx:pt idx="3235">410</cx:pt>
          <cx:pt idx="3236">410</cx:pt>
          <cx:pt idx="3237">410</cx:pt>
          <cx:pt idx="3238">410</cx:pt>
          <cx:pt idx="3239">410</cx:pt>
          <cx:pt idx="3240">410</cx:pt>
          <cx:pt idx="3241">420</cx:pt>
          <cx:pt idx="3242">420</cx:pt>
          <cx:pt idx="3243">420</cx:pt>
          <cx:pt idx="3244">420</cx:pt>
          <cx:pt idx="3245">420</cx:pt>
          <cx:pt idx="3246">420</cx:pt>
          <cx:pt idx="3247">420</cx:pt>
          <cx:pt idx="3248">420</cx:pt>
          <cx:pt idx="3249">420</cx:pt>
          <cx:pt idx="3250">430</cx:pt>
          <cx:pt idx="3251">430</cx:pt>
          <cx:pt idx="3252">430</cx:pt>
          <cx:pt idx="3253">430</cx:pt>
          <cx:pt idx="3254">430</cx:pt>
          <cx:pt idx="3255">430</cx:pt>
          <cx:pt idx="3256">430</cx:pt>
          <cx:pt idx="3257">430</cx:pt>
          <cx:pt idx="3258">440</cx:pt>
          <cx:pt idx="3259">440</cx:pt>
          <cx:pt idx="3260">440</cx:pt>
          <cx:pt idx="3261">440</cx:pt>
          <cx:pt idx="3262">440</cx:pt>
          <cx:pt idx="3263">440</cx:pt>
          <cx:pt idx="3264">450</cx:pt>
          <cx:pt idx="3265">450</cx:pt>
          <cx:pt idx="3266">450</cx:pt>
          <cx:pt idx="3267">460</cx:pt>
          <cx:pt idx="3268">460</cx:pt>
          <cx:pt idx="3269">460</cx:pt>
          <cx:pt idx="3270">460</cx:pt>
          <cx:pt idx="3271">460</cx:pt>
          <cx:pt idx="3272">460</cx:pt>
          <cx:pt idx="3273">470</cx:pt>
          <cx:pt idx="3274">470</cx:pt>
          <cx:pt idx="3275">470</cx:pt>
          <cx:pt idx="3276">470</cx:pt>
          <cx:pt idx="3277">470</cx:pt>
          <cx:pt idx="3278">470</cx:pt>
          <cx:pt idx="3279">470</cx:pt>
          <cx:pt idx="3280">480</cx:pt>
          <cx:pt idx="3281">480</cx:pt>
          <cx:pt idx="3282">480</cx:pt>
          <cx:pt idx="3283">480</cx:pt>
          <cx:pt idx="3284">480</cx:pt>
          <cx:pt idx="3285">480</cx:pt>
          <cx:pt idx="3286">480</cx:pt>
          <cx:pt idx="3287">480</cx:pt>
          <cx:pt idx="3288">480</cx:pt>
          <cx:pt idx="3289">490</cx:pt>
          <cx:pt idx="3290">490</cx:pt>
          <cx:pt idx="3291">490</cx:pt>
          <cx:pt idx="3292">490</cx:pt>
          <cx:pt idx="3293">500</cx:pt>
          <cx:pt idx="3294">500</cx:pt>
          <cx:pt idx="3295">520</cx:pt>
          <cx:pt idx="3296">520</cx:pt>
          <cx:pt idx="3297">320</cx:pt>
          <cx:pt idx="3298">370</cx:pt>
          <cx:pt idx="3299">380</cx:pt>
          <cx:pt idx="3300">380</cx:pt>
          <cx:pt idx="3301">380</cx:pt>
          <cx:pt idx="3302">380</cx:pt>
          <cx:pt idx="3303">380</cx:pt>
          <cx:pt idx="3304">390</cx:pt>
          <cx:pt idx="3305">390</cx:pt>
          <cx:pt idx="3306">400</cx:pt>
          <cx:pt idx="3307">410</cx:pt>
          <cx:pt idx="3308">410</cx:pt>
          <cx:pt idx="3309">410</cx:pt>
          <cx:pt idx="3310">410</cx:pt>
          <cx:pt idx="3311">410</cx:pt>
          <cx:pt idx="3312">410</cx:pt>
          <cx:pt idx="3313">410</cx:pt>
          <cx:pt idx="3314">410</cx:pt>
          <cx:pt idx="3315">410</cx:pt>
          <cx:pt idx="3316">420</cx:pt>
          <cx:pt idx="3317">420</cx:pt>
          <cx:pt idx="3318">420</cx:pt>
          <cx:pt idx="3319">420</cx:pt>
          <cx:pt idx="3320">420</cx:pt>
          <cx:pt idx="3321">420</cx:pt>
          <cx:pt idx="3322">420</cx:pt>
          <cx:pt idx="3323">420</cx:pt>
          <cx:pt idx="3324">420</cx:pt>
          <cx:pt idx="3325">420</cx:pt>
          <cx:pt idx="3326">420</cx:pt>
          <cx:pt idx="3327">420</cx:pt>
          <cx:pt idx="3328">430</cx:pt>
          <cx:pt idx="3329">430</cx:pt>
          <cx:pt idx="3330">430</cx:pt>
          <cx:pt idx="3331">430</cx:pt>
          <cx:pt idx="3332">430</cx:pt>
          <cx:pt idx="3333">430</cx:pt>
          <cx:pt idx="3334">430</cx:pt>
          <cx:pt idx="3335">440</cx:pt>
          <cx:pt idx="3336">440</cx:pt>
          <cx:pt idx="3337">440</cx:pt>
          <cx:pt idx="3338">440</cx:pt>
          <cx:pt idx="3339">440</cx:pt>
          <cx:pt idx="3340">440</cx:pt>
          <cx:pt idx="3341">440</cx:pt>
          <cx:pt idx="3342">440</cx:pt>
          <cx:pt idx="3343">440</cx:pt>
          <cx:pt idx="3344">440</cx:pt>
          <cx:pt idx="3345">440</cx:pt>
          <cx:pt idx="3346">440</cx:pt>
          <cx:pt idx="3347">440</cx:pt>
          <cx:pt idx="3348">450</cx:pt>
          <cx:pt idx="3349">450</cx:pt>
          <cx:pt idx="3350">450</cx:pt>
          <cx:pt idx="3351">450</cx:pt>
          <cx:pt idx="3352">450</cx:pt>
          <cx:pt idx="3353">450</cx:pt>
          <cx:pt idx="3354">450</cx:pt>
          <cx:pt idx="3355">450</cx:pt>
          <cx:pt idx="3356">450</cx:pt>
          <cx:pt idx="3357">450</cx:pt>
          <cx:pt idx="3358">460</cx:pt>
          <cx:pt idx="3359">460</cx:pt>
          <cx:pt idx="3360">470</cx:pt>
          <cx:pt idx="3361">470</cx:pt>
          <cx:pt idx="3362">470</cx:pt>
          <cx:pt idx="3363">470</cx:pt>
          <cx:pt idx="3364">470</cx:pt>
          <cx:pt idx="3365">470</cx:pt>
          <cx:pt idx="3366">470</cx:pt>
          <cx:pt idx="3367">470</cx:pt>
          <cx:pt idx="3368">470</cx:pt>
          <cx:pt idx="3369">480</cx:pt>
          <cx:pt idx="3370">480</cx:pt>
          <cx:pt idx="3371">480</cx:pt>
          <cx:pt idx="3372">480</cx:pt>
          <cx:pt idx="3373">490</cx:pt>
          <cx:pt idx="3374">490</cx:pt>
          <cx:pt idx="3375">500</cx:pt>
          <cx:pt idx="3376">500</cx:pt>
          <cx:pt idx="3377">540</cx:pt>
          <cx:pt idx="3378">380</cx:pt>
          <cx:pt idx="3379">380</cx:pt>
          <cx:pt idx="3380">462</cx:pt>
          <cx:pt idx="3381">462</cx:pt>
          <cx:pt idx="5139">550</cx:pt>
          <cx:pt idx="5140">550</cx:pt>
          <cx:pt idx="5141">320</cx:pt>
          <cx:pt idx="5142">340</cx:pt>
          <cx:pt idx="5143">370</cx:pt>
          <cx:pt idx="5144">370</cx:pt>
          <cx:pt idx="5145">380</cx:pt>
          <cx:pt idx="5146">390</cx:pt>
          <cx:pt idx="5147">390</cx:pt>
          <cx:pt idx="5148">420</cx:pt>
          <cx:pt idx="5149">420</cx:pt>
          <cx:pt idx="5150">420</cx:pt>
          <cx:pt idx="5151">430</cx:pt>
          <cx:pt idx="5152">440</cx:pt>
          <cx:pt idx="5153">450</cx:pt>
          <cx:pt idx="5154">450</cx:pt>
          <cx:pt idx="5155">450</cx:pt>
          <cx:pt idx="5156">460</cx:pt>
          <cx:pt idx="5157">460</cx:pt>
          <cx:pt idx="5158">460</cx:pt>
          <cx:pt idx="5159">460</cx:pt>
          <cx:pt idx="5160">460</cx:pt>
          <cx:pt idx="5161">460</cx:pt>
          <cx:pt idx="5162">470</cx:pt>
          <cx:pt idx="5163">470</cx:pt>
          <cx:pt idx="5164">470</cx:pt>
          <cx:pt idx="5165">470</cx:pt>
          <cx:pt idx="5166">470</cx:pt>
          <cx:pt idx="5167">480</cx:pt>
          <cx:pt idx="5168">480</cx:pt>
          <cx:pt idx="5169">480</cx:pt>
          <cx:pt idx="5170">480</cx:pt>
          <cx:pt idx="5171">480</cx:pt>
          <cx:pt idx="5172">500</cx:pt>
          <cx:pt idx="5173">500</cx:pt>
          <cx:pt idx="5174">500</cx:pt>
          <cx:pt idx="5175">500</cx:pt>
          <cx:pt idx="5176">510</cx:pt>
          <cx:pt idx="5177">510</cx:pt>
          <cx:pt idx="5178">510</cx:pt>
          <cx:pt idx="5179">520</cx:pt>
          <cx:pt idx="5180">520</cx:pt>
          <cx:pt idx="5181">530</cx:pt>
          <cx:pt idx="5182">530</cx:pt>
          <cx:pt idx="5183">530</cx:pt>
          <cx:pt idx="5184">530</cx:pt>
          <cx:pt idx="5185">530</cx:pt>
          <cx:pt idx="5186">540</cx:pt>
          <cx:pt idx="5187">540</cx:pt>
          <cx:pt idx="5188">550</cx:pt>
          <cx:pt idx="5189">560</cx:pt>
          <cx:pt idx="5190">560</cx:pt>
          <cx:pt idx="5191">580</cx:pt>
          <cx:pt idx="5192">580</cx:pt>
          <cx:pt idx="5193">580</cx:pt>
          <cx:pt idx="5194">590</cx:pt>
          <cx:pt idx="5195">620</cx:pt>
          <cx:pt idx="5196">380</cx:pt>
          <cx:pt idx="5197">380</cx:pt>
          <cx:pt idx="5198">390</cx:pt>
          <cx:pt idx="5199">390</cx:pt>
          <cx:pt idx="5200">390</cx:pt>
          <cx:pt idx="5201">420</cx:pt>
          <cx:pt idx="5202">420</cx:pt>
          <cx:pt idx="5203">420</cx:pt>
          <cx:pt idx="5204">430</cx:pt>
          <cx:pt idx="5205">430</cx:pt>
          <cx:pt idx="5206">450</cx:pt>
          <cx:pt idx="5207">450</cx:pt>
          <cx:pt idx="5208">450</cx:pt>
          <cx:pt idx="5209">450</cx:pt>
          <cx:pt idx="5210">460</cx:pt>
          <cx:pt idx="5211">460</cx:pt>
          <cx:pt idx="5212">460</cx:pt>
          <cx:pt idx="5213">460</cx:pt>
          <cx:pt idx="5214">460</cx:pt>
          <cx:pt idx="5215">460</cx:pt>
          <cx:pt idx="5216">460</cx:pt>
          <cx:pt idx="5217">460</cx:pt>
          <cx:pt idx="5218">460</cx:pt>
          <cx:pt idx="5219">460</cx:pt>
          <cx:pt idx="5220">460</cx:pt>
          <cx:pt idx="5221">470</cx:pt>
          <cx:pt idx="5222">480</cx:pt>
          <cx:pt idx="5223">480</cx:pt>
          <cx:pt idx="5224">480</cx:pt>
          <cx:pt idx="5225">490</cx:pt>
          <cx:pt idx="5226">490</cx:pt>
          <cx:pt idx="5227">490</cx:pt>
          <cx:pt idx="5228">490</cx:pt>
          <cx:pt idx="5229">490</cx:pt>
          <cx:pt idx="5230">490</cx:pt>
          <cx:pt idx="5231">490</cx:pt>
          <cx:pt idx="5232">490</cx:pt>
          <cx:pt idx="5233">490</cx:pt>
          <cx:pt idx="5234">490</cx:pt>
          <cx:pt idx="5235">490</cx:pt>
          <cx:pt idx="5236">490</cx:pt>
          <cx:pt idx="5237">500</cx:pt>
          <cx:pt idx="5238">500</cx:pt>
          <cx:pt idx="5239">500</cx:pt>
          <cx:pt idx="5240">500</cx:pt>
          <cx:pt idx="5241">500</cx:pt>
          <cx:pt idx="5242">500</cx:pt>
          <cx:pt idx="5243">500</cx:pt>
          <cx:pt idx="5244">500</cx:pt>
          <cx:pt idx="5245">510</cx:pt>
          <cx:pt idx="5246">510</cx:pt>
          <cx:pt idx="5247">510</cx:pt>
          <cx:pt idx="5248">510</cx:pt>
          <cx:pt idx="5249">520</cx:pt>
          <cx:pt idx="5250">520</cx:pt>
          <cx:pt idx="5251">520</cx:pt>
          <cx:pt idx="5252">520</cx:pt>
          <cx:pt idx="5253">520</cx:pt>
          <cx:pt idx="5254">520</cx:pt>
          <cx:pt idx="5255">520</cx:pt>
          <cx:pt idx="5256">520</cx:pt>
          <cx:pt idx="5257">530</cx:pt>
          <cx:pt idx="5258">530</cx:pt>
          <cx:pt idx="5259">540</cx:pt>
          <cx:pt idx="5260">540</cx:pt>
          <cx:pt idx="5261">540</cx:pt>
          <cx:pt idx="5262">540</cx:pt>
          <cx:pt idx="5263">540</cx:pt>
          <cx:pt idx="5264">540</cx:pt>
          <cx:pt idx="5265">540</cx:pt>
          <cx:pt idx="5266">540</cx:pt>
          <cx:pt idx="5267">540</cx:pt>
          <cx:pt idx="5268">540</cx:pt>
          <cx:pt idx="5269">550</cx:pt>
          <cx:pt idx="5270">550</cx:pt>
          <cx:pt idx="5271">560</cx:pt>
          <cx:pt idx="5272">560</cx:pt>
          <cx:pt idx="5273">570</cx:pt>
          <cx:pt idx="5274">570</cx:pt>
          <cx:pt idx="5275">570</cx:pt>
          <cx:pt idx="5276">570</cx:pt>
          <cx:pt idx="5277">580</cx:pt>
          <cx:pt idx="5278">580</cx:pt>
          <cx:pt idx="5279">390</cx:pt>
          <cx:pt idx="5280">390</cx:pt>
          <cx:pt idx="5281">420</cx:pt>
          <cx:pt idx="5282">420</cx:pt>
          <cx:pt idx="5283">440</cx:pt>
          <cx:pt idx="5284">480</cx:pt>
          <cx:pt idx="5285">480</cx:pt>
          <cx:pt idx="5286">480</cx:pt>
          <cx:pt idx="5287">490</cx:pt>
          <cx:pt idx="5288">510</cx:pt>
          <cx:pt idx="5289">510</cx:pt>
          <cx:pt idx="5290">510</cx:pt>
          <cx:pt idx="5291">510</cx:pt>
          <cx:pt idx="5292">510</cx:pt>
          <cx:pt idx="5293">510</cx:pt>
          <cx:pt idx="5294">520</cx:pt>
          <cx:pt idx="5295">520</cx:pt>
          <cx:pt idx="5296">520</cx:pt>
          <cx:pt idx="5297">520</cx:pt>
          <cx:pt idx="5298">540</cx:pt>
          <cx:pt idx="5299">560</cx:pt>
          <cx:pt idx="5300">630</cx:pt>
          <cx:pt idx="9018">500</cx:pt>
          <cx:pt idx="9019">500</cx:pt>
          <cx:pt idx="9020">380</cx:pt>
          <cx:pt idx="9021">410</cx:pt>
          <cx:pt idx="9022">410</cx:pt>
          <cx:pt idx="9023">420</cx:pt>
          <cx:pt idx="9024">420</cx:pt>
          <cx:pt idx="9025">430</cx:pt>
          <cx:pt idx="9026">430</cx:pt>
          <cx:pt idx="9027">440</cx:pt>
          <cx:pt idx="9028">440</cx:pt>
          <cx:pt idx="9029">440</cx:pt>
          <cx:pt idx="9030">460</cx:pt>
          <cx:pt idx="9031">460</cx:pt>
          <cx:pt idx="9032">470</cx:pt>
          <cx:pt idx="9033">470</cx:pt>
          <cx:pt idx="9034">480</cx:pt>
          <cx:pt idx="9035">480</cx:pt>
          <cx:pt idx="9036">490</cx:pt>
          <cx:pt idx="9037">520</cx:pt>
          <cx:pt idx="9038">520</cx:pt>
          <cx:pt idx="9039">520</cx:pt>
          <cx:pt idx="9040">390</cx:pt>
          <cx:pt idx="9041">390</cx:pt>
          <cx:pt idx="9042">390</cx:pt>
          <cx:pt idx="9043">390</cx:pt>
          <cx:pt idx="9044">390</cx:pt>
          <cx:pt idx="9045">420</cx:pt>
          <cx:pt idx="9046">420</cx:pt>
          <cx:pt idx="9047">420</cx:pt>
          <cx:pt idx="9048">420</cx:pt>
          <cx:pt idx="9049">420</cx:pt>
          <cx:pt idx="9050">430</cx:pt>
          <cx:pt idx="9051">430</cx:pt>
          <cx:pt idx="9052">430</cx:pt>
          <cx:pt idx="9053">430</cx:pt>
          <cx:pt idx="9054">430</cx:pt>
          <cx:pt idx="9055">430</cx:pt>
          <cx:pt idx="9056">460</cx:pt>
          <cx:pt idx="9057">460</cx:pt>
          <cx:pt idx="9058">460</cx:pt>
          <cx:pt idx="9059">460</cx:pt>
          <cx:pt idx="9060">460</cx:pt>
          <cx:pt idx="9061">470</cx:pt>
          <cx:pt idx="9062">470</cx:pt>
          <cx:pt idx="9063">470</cx:pt>
          <cx:pt idx="9064">470</cx:pt>
          <cx:pt idx="9065">480</cx:pt>
          <cx:pt idx="9066">480</cx:pt>
          <cx:pt idx="9067">480</cx:pt>
          <cx:pt idx="9068">480</cx:pt>
          <cx:pt idx="9069">480</cx:pt>
          <cx:pt idx="9070">480</cx:pt>
          <cx:pt idx="9071">480</cx:pt>
          <cx:pt idx="9072">480</cx:pt>
          <cx:pt idx="9073">490</cx:pt>
          <cx:pt idx="9074">490</cx:pt>
          <cx:pt idx="9075">490</cx:pt>
          <cx:pt idx="9076">490</cx:pt>
          <cx:pt idx="9077">490</cx:pt>
          <cx:pt idx="9078">490</cx:pt>
          <cx:pt idx="9079">500</cx:pt>
          <cx:pt idx="9080">500</cx:pt>
          <cx:pt idx="9081">510</cx:pt>
          <cx:pt idx="9082">510</cx:pt>
          <cx:pt idx="9083">510</cx:pt>
          <cx:pt idx="9084">520</cx:pt>
          <cx:pt idx="9085">520</cx:pt>
          <cx:pt idx="9086">520</cx:pt>
          <cx:pt idx="9087">520</cx:pt>
          <cx:pt idx="9088">520</cx:pt>
          <cx:pt idx="9089">530</cx:pt>
          <cx:pt idx="9090">530</cx:pt>
          <cx:pt idx="9091">530</cx:pt>
          <cx:pt idx="9092">530</cx:pt>
          <cx:pt idx="9093">580</cx:pt>
          <cx:pt idx="9094">580</cx:pt>
          <cx:pt idx="9095">390</cx:pt>
          <cx:pt idx="9096">400</cx:pt>
          <cx:pt idx="9097">410</cx:pt>
          <cx:pt idx="9098">430</cx:pt>
          <cx:pt idx="9099">440</cx:pt>
          <cx:pt idx="9100">460</cx:pt>
          <cx:pt idx="9101">460</cx:pt>
          <cx:pt idx="9102">490</cx:pt>
          <cx:pt idx="9103">490</cx:pt>
          <cx:pt idx="9104">490</cx:pt>
          <cx:pt idx="10199">446</cx:pt>
          <cx:pt idx="10200">510</cx:pt>
          <cx:pt idx="10201">480</cx:pt>
          <cx:pt idx="10202">510</cx:pt>
          <cx:pt idx="10203">495</cx:pt>
          <cx:pt idx="10204">495</cx:pt>
          <cx:pt idx="10205">512</cx:pt>
          <cx:pt idx="10206">380</cx:pt>
          <cx:pt idx="10207">390</cx:pt>
          <cx:pt idx="10208">390</cx:pt>
          <cx:pt idx="10209">390</cx:pt>
          <cx:pt idx="10210">400</cx:pt>
          <cx:pt idx="10211">420</cx:pt>
          <cx:pt idx="10212">420</cx:pt>
          <cx:pt idx="10213">440</cx:pt>
          <cx:pt idx="10214">450</cx:pt>
          <cx:pt idx="10215">450</cx:pt>
          <cx:pt idx="10216">450</cx:pt>
          <cx:pt idx="10217">450</cx:pt>
          <cx:pt idx="10218">450</cx:pt>
          <cx:pt idx="10219">460</cx:pt>
          <cx:pt idx="10220">460</cx:pt>
          <cx:pt idx="10221">460</cx:pt>
          <cx:pt idx="10222">460</cx:pt>
          <cx:pt idx="10223">470</cx:pt>
          <cx:pt idx="10224">470</cx:pt>
          <cx:pt idx="10225">480</cx:pt>
          <cx:pt idx="10226">480</cx:pt>
          <cx:pt idx="10227">480</cx:pt>
          <cx:pt idx="10228">480</cx:pt>
          <cx:pt idx="10229">490</cx:pt>
          <cx:pt idx="10230">490</cx:pt>
          <cx:pt idx="10231">500</cx:pt>
          <cx:pt idx="10232">500</cx:pt>
          <cx:pt idx="10233">510</cx:pt>
          <cx:pt idx="10234">510</cx:pt>
          <cx:pt idx="10235">510</cx:pt>
          <cx:pt idx="10236">510</cx:pt>
          <cx:pt idx="10237">510</cx:pt>
          <cx:pt idx="10238">520</cx:pt>
          <cx:pt idx="10239">530</cx:pt>
          <cx:pt idx="10240">540</cx:pt>
          <cx:pt idx="10241">540</cx:pt>
          <cx:pt idx="10242">560</cx:pt>
          <cx:pt idx="10243">610</cx:pt>
          <cx:pt idx="10244">430</cx:pt>
          <cx:pt idx="10245">430</cx:pt>
          <cx:pt idx="10246">430</cx:pt>
          <cx:pt idx="10247">430</cx:pt>
          <cx:pt idx="10248">440</cx:pt>
          <cx:pt idx="10249">440</cx:pt>
          <cx:pt idx="10250">440</cx:pt>
          <cx:pt idx="10251">450</cx:pt>
          <cx:pt idx="10252">460</cx:pt>
          <cx:pt idx="10253">460</cx:pt>
          <cx:pt idx="10254">460</cx:pt>
          <cx:pt idx="10255">460</cx:pt>
          <cx:pt idx="10256">470</cx:pt>
          <cx:pt idx="10257">470</cx:pt>
          <cx:pt idx="10258">470</cx:pt>
          <cx:pt idx="10259">470</cx:pt>
          <cx:pt idx="10260">480</cx:pt>
          <cx:pt idx="10261">480</cx:pt>
          <cx:pt idx="10262">480</cx:pt>
          <cx:pt idx="10263">480</cx:pt>
          <cx:pt idx="10264">490</cx:pt>
          <cx:pt idx="10265">490</cx:pt>
          <cx:pt idx="10266">490</cx:pt>
          <cx:pt idx="10267">490</cx:pt>
          <cx:pt idx="10268">500</cx:pt>
          <cx:pt idx="10269">500</cx:pt>
          <cx:pt idx="10270">510</cx:pt>
          <cx:pt idx="10271">510</cx:pt>
          <cx:pt idx="10272">520</cx:pt>
          <cx:pt idx="10273">560</cx:pt>
          <cx:pt idx="10274">560</cx:pt>
          <cx:pt idx="10275">430</cx:pt>
          <cx:pt idx="10276">440</cx:pt>
          <cx:pt idx="10277">450</cx:pt>
          <cx:pt idx="10278">460</cx:pt>
          <cx:pt idx="10279">460</cx:pt>
          <cx:pt idx="10280">460</cx:pt>
          <cx:pt idx="10281">460</cx:pt>
          <cx:pt idx="10282">480</cx:pt>
          <cx:pt idx="10283">490</cx:pt>
          <cx:pt idx="10284">490</cx:pt>
          <cx:pt idx="10285">500</cx:pt>
          <cx:pt idx="10286">510</cx:pt>
          <cx:pt idx="10287">520</cx:pt>
          <cx:pt idx="10288">520</cx:pt>
          <cx:pt idx="10289">520</cx:pt>
          <cx:pt idx="10290">520</cx:pt>
          <cx:pt idx="10291">530</cx:pt>
          <cx:pt idx="10292">540</cx:pt>
          <cx:pt idx="10293">550</cx:pt>
          <cx:pt idx="10294">560</cx:pt>
          <cx:pt idx="10295">560</cx:pt>
          <cx:pt idx="10296">570</cx:pt>
          <cx:pt idx="10297">455</cx:pt>
          <cx:pt idx="10298">502</cx:pt>
          <cx:pt idx="12078">520</cx:pt>
          <cx:pt idx="12079">520</cx:pt>
          <cx:pt idx="12080">455</cx:pt>
          <cx:pt idx="12081">460</cx:pt>
          <cx:pt idx="12082">460</cx:pt>
          <cx:pt idx="12083">460</cx:pt>
          <cx:pt idx="12084">460</cx:pt>
          <cx:pt idx="12085">465</cx:pt>
          <cx:pt idx="12086">465</cx:pt>
          <cx:pt idx="12087">465</cx:pt>
          <cx:pt idx="12088">479</cx:pt>
          <cx:pt idx="12089">495</cx:pt>
          <cx:pt idx="12090">510</cx:pt>
          <cx:pt idx="12091">512</cx:pt>
          <cx:pt idx="12092">512</cx:pt>
          <cx:pt idx="12093">515</cx:pt>
          <cx:pt idx="12094">515</cx:pt>
          <cx:pt idx="12095">515</cx:pt>
          <cx:pt idx="12096">522</cx:pt>
          <cx:pt idx="12097">522</cx:pt>
          <cx:pt idx="12098">527</cx:pt>
          <cx:pt idx="12099">550</cx:pt>
          <cx:pt idx="12100">590</cx:pt>
          <cx:pt idx="12101">590</cx:pt>
          <cx:pt idx="12102">510</cx:pt>
          <cx:pt idx="12103">490</cx:pt>
          <cx:pt idx="12104">500</cx:pt>
          <cx:pt idx="12105">500</cx:pt>
          <cx:pt idx="12106">530</cx:pt>
          <cx:pt idx="12107">400</cx:pt>
          <cx:pt idx="12108">470</cx:pt>
          <cx:pt idx="12109">490</cx:pt>
          <cx:pt idx="12110">500</cx:pt>
          <cx:pt idx="12111">560</cx:pt>
          <cx:pt idx="12112">600</cx:pt>
          <cx:pt idx="12113">600</cx:pt>
          <cx:pt idx="12114">500</cx:pt>
          <cx:pt idx="12115">500</cx:pt>
          <cx:pt idx="12116">460</cx:pt>
          <cx:pt idx="12117">460</cx:pt>
          <cx:pt idx="12118">470</cx:pt>
          <cx:pt idx="12119">560</cx:pt>
          <cx:pt idx="12120">440</cx:pt>
          <cx:pt idx="12121">460</cx:pt>
          <cx:pt idx="12122">480</cx:pt>
          <cx:pt idx="12123">472</cx:pt>
          <cx:pt idx="12124">528</cx:pt>
          <cx:pt idx="12125">464</cx:pt>
          <cx:pt idx="12126">464</cx:pt>
          <cx:pt idx="12127">543</cx:pt>
          <cx:pt idx="12128">543</cx:pt>
          <cx:pt idx="12129">610</cx:pt>
          <cx:pt idx="12130">610</cx:pt>
          <cx:pt idx="12131">460</cx:pt>
          <cx:pt idx="12132">490</cx:pt>
          <cx:pt idx="12133">490</cx:pt>
          <cx:pt idx="12134">490</cx:pt>
          <cx:pt idx="12135">340</cx:pt>
          <cx:pt idx="12136">370</cx:pt>
          <cx:pt idx="12137">380</cx:pt>
          <cx:pt idx="12138">380</cx:pt>
          <cx:pt idx="12139">380</cx:pt>
          <cx:pt idx="12140">390</cx:pt>
          <cx:pt idx="12141">390</cx:pt>
          <cx:pt idx="12142">390</cx:pt>
          <cx:pt idx="12143">390</cx:pt>
          <cx:pt idx="12144">400</cx:pt>
          <cx:pt idx="12145">400</cx:pt>
          <cx:pt idx="12146">400</cx:pt>
          <cx:pt idx="12147">400</cx:pt>
          <cx:pt idx="12148">400</cx:pt>
          <cx:pt idx="12149">400</cx:pt>
          <cx:pt idx="12150">400</cx:pt>
          <cx:pt idx="12151">400</cx:pt>
          <cx:pt idx="12152">410</cx:pt>
          <cx:pt idx="12153">410</cx:pt>
          <cx:pt idx="12154">410</cx:pt>
          <cx:pt idx="12155">410</cx:pt>
          <cx:pt idx="12156">410</cx:pt>
          <cx:pt idx="12157">410</cx:pt>
          <cx:pt idx="12158">410</cx:pt>
          <cx:pt idx="12159">410</cx:pt>
          <cx:pt idx="12160">420</cx:pt>
          <cx:pt idx="12161">420</cx:pt>
          <cx:pt idx="12162">420</cx:pt>
          <cx:pt idx="12163">420</cx:pt>
          <cx:pt idx="12164">420</cx:pt>
          <cx:pt idx="12165">420</cx:pt>
          <cx:pt idx="12166">420</cx:pt>
          <cx:pt idx="12167">420</cx:pt>
          <cx:pt idx="12168">420</cx:pt>
          <cx:pt idx="12169">420</cx:pt>
          <cx:pt idx="12170">420</cx:pt>
          <cx:pt idx="12171">420</cx:pt>
          <cx:pt idx="12172">420</cx:pt>
          <cx:pt idx="12173">420</cx:pt>
          <cx:pt idx="12174">420</cx:pt>
          <cx:pt idx="12175">420</cx:pt>
          <cx:pt idx="12176">420</cx:pt>
          <cx:pt idx="12177">420</cx:pt>
          <cx:pt idx="12178">420</cx:pt>
          <cx:pt idx="12179">420</cx:pt>
          <cx:pt idx="12180">430</cx:pt>
          <cx:pt idx="12181">430</cx:pt>
          <cx:pt idx="12182">430</cx:pt>
          <cx:pt idx="12183">430</cx:pt>
          <cx:pt idx="12184">430</cx:pt>
          <cx:pt idx="12185">430</cx:pt>
          <cx:pt idx="12186">430</cx:pt>
          <cx:pt idx="12187">430</cx:pt>
          <cx:pt idx="12188">430</cx:pt>
          <cx:pt idx="12189">430</cx:pt>
          <cx:pt idx="12190">430</cx:pt>
          <cx:pt idx="12191">430</cx:pt>
          <cx:pt idx="12192">430</cx:pt>
          <cx:pt idx="12193">430</cx:pt>
          <cx:pt idx="12194">430</cx:pt>
          <cx:pt idx="12195">430</cx:pt>
          <cx:pt idx="12196">430</cx:pt>
          <cx:pt idx="12197">430</cx:pt>
          <cx:pt idx="12198">430</cx:pt>
          <cx:pt idx="12199">430</cx:pt>
          <cx:pt idx="12200">430</cx:pt>
          <cx:pt idx="12201">430</cx:pt>
          <cx:pt idx="12202">430</cx:pt>
          <cx:pt idx="12203">430</cx:pt>
          <cx:pt idx="12204">430</cx:pt>
          <cx:pt idx="12205">430</cx:pt>
          <cx:pt idx="12206">430</cx:pt>
          <cx:pt idx="12207">440</cx:pt>
          <cx:pt idx="12208">440</cx:pt>
          <cx:pt idx="12209">440</cx:pt>
          <cx:pt idx="12210">440</cx:pt>
          <cx:pt idx="12211">440</cx:pt>
          <cx:pt idx="12212">440</cx:pt>
          <cx:pt idx="12213">440</cx:pt>
          <cx:pt idx="12214">440</cx:pt>
          <cx:pt idx="12215">440</cx:pt>
          <cx:pt idx="12216">440</cx:pt>
          <cx:pt idx="12217">440</cx:pt>
          <cx:pt idx="12218">440</cx:pt>
          <cx:pt idx="12219">440</cx:pt>
          <cx:pt idx="12220">440</cx:pt>
          <cx:pt idx="12221">440</cx:pt>
          <cx:pt idx="12222">440</cx:pt>
          <cx:pt idx="12223">440</cx:pt>
          <cx:pt idx="12224">440</cx:pt>
          <cx:pt idx="12225">440</cx:pt>
          <cx:pt idx="12226">440</cx:pt>
          <cx:pt idx="12227">440</cx:pt>
          <cx:pt idx="12228">440</cx:pt>
          <cx:pt idx="12229">440</cx:pt>
          <cx:pt idx="12230">440</cx:pt>
          <cx:pt idx="12231">440</cx:pt>
          <cx:pt idx="12232">440</cx:pt>
          <cx:pt idx="12233">440</cx:pt>
          <cx:pt idx="12234">440</cx:pt>
          <cx:pt idx="12235">440</cx:pt>
          <cx:pt idx="12236">440</cx:pt>
          <cx:pt idx="12237">440</cx:pt>
          <cx:pt idx="12238">440</cx:pt>
          <cx:pt idx="12239">440</cx:pt>
          <cx:pt idx="12240">440</cx:pt>
          <cx:pt idx="12241">450</cx:pt>
          <cx:pt idx="12242">450</cx:pt>
          <cx:pt idx="12243">450</cx:pt>
          <cx:pt idx="12244">450</cx:pt>
          <cx:pt idx="12245">450</cx:pt>
          <cx:pt idx="12246">450</cx:pt>
          <cx:pt idx="12247">450</cx:pt>
          <cx:pt idx="12248">450</cx:pt>
          <cx:pt idx="12249">450</cx:pt>
          <cx:pt idx="12250">450</cx:pt>
          <cx:pt idx="12251">450</cx:pt>
          <cx:pt idx="12252">450</cx:pt>
          <cx:pt idx="12253">450</cx:pt>
          <cx:pt idx="12254">450</cx:pt>
          <cx:pt idx="12255">450</cx:pt>
          <cx:pt idx="12256">450</cx:pt>
          <cx:pt idx="12257">450</cx:pt>
          <cx:pt idx="12258">450</cx:pt>
          <cx:pt idx="12259">450</cx:pt>
          <cx:pt idx="12260">450</cx:pt>
          <cx:pt idx="12261">450</cx:pt>
          <cx:pt idx="12262">450</cx:pt>
          <cx:pt idx="12263">450</cx:pt>
          <cx:pt idx="12264">450</cx:pt>
          <cx:pt idx="12265">450</cx:pt>
          <cx:pt idx="12266">450</cx:pt>
          <cx:pt idx="12267">450</cx:pt>
          <cx:pt idx="12268">450</cx:pt>
          <cx:pt idx="12269">450</cx:pt>
          <cx:pt idx="12270">450</cx:pt>
          <cx:pt idx="12271">450</cx:pt>
          <cx:pt idx="12272">450</cx:pt>
          <cx:pt idx="12273">450</cx:pt>
          <cx:pt idx="12274">450</cx:pt>
          <cx:pt idx="12275">450</cx:pt>
          <cx:pt idx="12276">450</cx:pt>
          <cx:pt idx="12277">450</cx:pt>
          <cx:pt idx="12278">450</cx:pt>
          <cx:pt idx="12279">450</cx:pt>
          <cx:pt idx="12280">450</cx:pt>
          <cx:pt idx="12281">450</cx:pt>
          <cx:pt idx="12282">450</cx:pt>
          <cx:pt idx="12283">450</cx:pt>
          <cx:pt idx="12284">450</cx:pt>
          <cx:pt idx="12285">450</cx:pt>
          <cx:pt idx="12286">450</cx:pt>
          <cx:pt idx="12287">450</cx:pt>
          <cx:pt idx="12288">450</cx:pt>
          <cx:pt idx="12289">450</cx:pt>
          <cx:pt idx="12290">450</cx:pt>
          <cx:pt idx="12291">450</cx:pt>
          <cx:pt idx="12292">450</cx:pt>
          <cx:pt idx="12293">460</cx:pt>
          <cx:pt idx="12294">460</cx:pt>
          <cx:pt idx="12295">460</cx:pt>
          <cx:pt idx="12296">460</cx:pt>
          <cx:pt idx="12297">460</cx:pt>
          <cx:pt idx="12298">460</cx:pt>
          <cx:pt idx="12299">460</cx:pt>
          <cx:pt idx="12300">460</cx:pt>
          <cx:pt idx="12301">460</cx:pt>
          <cx:pt idx="12302">460</cx:pt>
          <cx:pt idx="12303">460</cx:pt>
          <cx:pt idx="12304">460</cx:pt>
          <cx:pt idx="12305">460</cx:pt>
          <cx:pt idx="12306">460</cx:pt>
          <cx:pt idx="12307">460</cx:pt>
          <cx:pt idx="12308">460</cx:pt>
          <cx:pt idx="12309">460</cx:pt>
          <cx:pt idx="12310">460</cx:pt>
          <cx:pt idx="12311">460</cx:pt>
          <cx:pt idx="12312">460</cx:pt>
          <cx:pt idx="12313">460</cx:pt>
          <cx:pt idx="12314">460</cx:pt>
          <cx:pt idx="12315">460</cx:pt>
          <cx:pt idx="12316">460</cx:pt>
          <cx:pt idx="12317">460</cx:pt>
          <cx:pt idx="12318">460</cx:pt>
          <cx:pt idx="12319">460</cx:pt>
          <cx:pt idx="12320">460</cx:pt>
          <cx:pt idx="12321">460</cx:pt>
          <cx:pt idx="12322">460</cx:pt>
          <cx:pt idx="12323">460</cx:pt>
          <cx:pt idx="12324">460</cx:pt>
          <cx:pt idx="12325">460</cx:pt>
          <cx:pt idx="12326">460</cx:pt>
          <cx:pt idx="12327">460</cx:pt>
          <cx:pt idx="12328">460</cx:pt>
          <cx:pt idx="12329">460</cx:pt>
          <cx:pt idx="12330">460</cx:pt>
          <cx:pt idx="12331">460</cx:pt>
          <cx:pt idx="12332">460</cx:pt>
          <cx:pt idx="12333">460</cx:pt>
          <cx:pt idx="12334">460</cx:pt>
          <cx:pt idx="12335">460</cx:pt>
          <cx:pt idx="12336">460</cx:pt>
          <cx:pt idx="12337">460</cx:pt>
          <cx:pt idx="12338">460</cx:pt>
          <cx:pt idx="12339">460</cx:pt>
          <cx:pt idx="12340">460</cx:pt>
          <cx:pt idx="12341">460</cx:pt>
          <cx:pt idx="12342">460</cx:pt>
          <cx:pt idx="12343">460</cx:pt>
          <cx:pt idx="12344">460</cx:pt>
          <cx:pt idx="12345">460</cx:pt>
          <cx:pt idx="12346">460</cx:pt>
          <cx:pt idx="12347">460</cx:pt>
          <cx:pt idx="12348">460</cx:pt>
          <cx:pt idx="12349">460</cx:pt>
          <cx:pt idx="12350">460</cx:pt>
          <cx:pt idx="12351">460</cx:pt>
          <cx:pt idx="12352">460</cx:pt>
          <cx:pt idx="12353">460</cx:pt>
          <cx:pt idx="12354">460</cx:pt>
          <cx:pt idx="12355">460</cx:pt>
          <cx:pt idx="12356">460</cx:pt>
          <cx:pt idx="12357">460</cx:pt>
          <cx:pt idx="12358">460</cx:pt>
          <cx:pt idx="12359">460</cx:pt>
          <cx:pt idx="12360">460</cx:pt>
          <cx:pt idx="12361">460</cx:pt>
          <cx:pt idx="12362">460</cx:pt>
          <cx:pt idx="12363">460</cx:pt>
          <cx:pt idx="12364">460</cx:pt>
          <cx:pt idx="12365">460</cx:pt>
          <cx:pt idx="12366">460</cx:pt>
          <cx:pt idx="12367">460</cx:pt>
          <cx:pt idx="12368">460</cx:pt>
          <cx:pt idx="12369">460</cx:pt>
          <cx:pt idx="12370">460</cx:pt>
          <cx:pt idx="12371">460</cx:pt>
          <cx:pt idx="12372">460</cx:pt>
          <cx:pt idx="12373">460</cx:pt>
          <cx:pt idx="12374">460</cx:pt>
          <cx:pt idx="12375">460</cx:pt>
          <cx:pt idx="12376">460</cx:pt>
          <cx:pt idx="12377">460</cx:pt>
          <cx:pt idx="12378">460</cx:pt>
          <cx:pt idx="12379">460</cx:pt>
          <cx:pt idx="12380">460</cx:pt>
          <cx:pt idx="12381">460</cx:pt>
          <cx:pt idx="12382">460</cx:pt>
          <cx:pt idx="12383">460</cx:pt>
          <cx:pt idx="12384">460</cx:pt>
          <cx:pt idx="12385">470</cx:pt>
          <cx:pt idx="12386">470</cx:pt>
          <cx:pt idx="12387">470</cx:pt>
          <cx:pt idx="12388">470</cx:pt>
          <cx:pt idx="12389">470</cx:pt>
          <cx:pt idx="12390">470</cx:pt>
          <cx:pt idx="12391">470</cx:pt>
          <cx:pt idx="12392">470</cx:pt>
          <cx:pt idx="12393">470</cx:pt>
          <cx:pt idx="12394">470</cx:pt>
          <cx:pt idx="12395">470</cx:pt>
          <cx:pt idx="12396">470</cx:pt>
          <cx:pt idx="12397">470</cx:pt>
          <cx:pt idx="12398">470</cx:pt>
          <cx:pt idx="12399">470</cx:pt>
          <cx:pt idx="12400">470</cx:pt>
          <cx:pt idx="12401">470</cx:pt>
          <cx:pt idx="12402">470</cx:pt>
          <cx:pt idx="12403">470</cx:pt>
          <cx:pt idx="12404">470</cx:pt>
          <cx:pt idx="12405">470</cx:pt>
          <cx:pt idx="12406">470</cx:pt>
          <cx:pt idx="12407">470</cx:pt>
          <cx:pt idx="12408">470</cx:pt>
          <cx:pt idx="12409">470</cx:pt>
          <cx:pt idx="12410">470</cx:pt>
          <cx:pt idx="12411">470</cx:pt>
          <cx:pt idx="12412">470</cx:pt>
          <cx:pt idx="12413">470</cx:pt>
          <cx:pt idx="12414">470</cx:pt>
          <cx:pt idx="12415">470</cx:pt>
          <cx:pt idx="12416">470</cx:pt>
          <cx:pt idx="12417">470</cx:pt>
          <cx:pt idx="12418">470</cx:pt>
          <cx:pt idx="12419">470</cx:pt>
          <cx:pt idx="12420">470</cx:pt>
          <cx:pt idx="12421">470</cx:pt>
          <cx:pt idx="12422">470</cx:pt>
          <cx:pt idx="12423">470</cx:pt>
          <cx:pt idx="12424">470</cx:pt>
          <cx:pt idx="12425">470</cx:pt>
          <cx:pt idx="12426">470</cx:pt>
          <cx:pt idx="12427">470</cx:pt>
          <cx:pt idx="12428">470</cx:pt>
          <cx:pt idx="12429">470</cx:pt>
          <cx:pt idx="12430">470</cx:pt>
          <cx:pt idx="12431">470</cx:pt>
          <cx:pt idx="12432">470</cx:pt>
          <cx:pt idx="12433">470</cx:pt>
          <cx:pt idx="12434">470</cx:pt>
          <cx:pt idx="12435">470</cx:pt>
          <cx:pt idx="12436">470</cx:pt>
          <cx:pt idx="12437">470</cx:pt>
          <cx:pt idx="12438">470</cx:pt>
          <cx:pt idx="12439">470</cx:pt>
          <cx:pt idx="12440">470</cx:pt>
          <cx:pt idx="12441">470</cx:pt>
          <cx:pt idx="12442">470</cx:pt>
          <cx:pt idx="12443">470</cx:pt>
          <cx:pt idx="12444">470</cx:pt>
          <cx:pt idx="12445">470</cx:pt>
          <cx:pt idx="12446">470</cx:pt>
          <cx:pt idx="12447">470</cx:pt>
          <cx:pt idx="12448">470</cx:pt>
          <cx:pt idx="12449">470</cx:pt>
          <cx:pt idx="12450">470</cx:pt>
          <cx:pt idx="12451">470</cx:pt>
          <cx:pt idx="12452">470</cx:pt>
          <cx:pt idx="12453">470</cx:pt>
          <cx:pt idx="12454">470</cx:pt>
          <cx:pt idx="12455">470</cx:pt>
          <cx:pt idx="12456">470</cx:pt>
          <cx:pt idx="12457">470</cx:pt>
          <cx:pt idx="12458">470</cx:pt>
          <cx:pt idx="12459">470</cx:pt>
          <cx:pt idx="12460">470</cx:pt>
          <cx:pt idx="12461">470</cx:pt>
          <cx:pt idx="12462">470</cx:pt>
          <cx:pt idx="12463">470</cx:pt>
          <cx:pt idx="12464">470</cx:pt>
          <cx:pt idx="12465">470</cx:pt>
          <cx:pt idx="12466">470</cx:pt>
          <cx:pt idx="12467">470</cx:pt>
          <cx:pt idx="12468">470</cx:pt>
          <cx:pt idx="12469">470</cx:pt>
          <cx:pt idx="12470">470</cx:pt>
          <cx:pt idx="12471">470</cx:pt>
          <cx:pt idx="12472">470</cx:pt>
          <cx:pt idx="12473">470</cx:pt>
          <cx:pt idx="12474">480</cx:pt>
          <cx:pt idx="12475">480</cx:pt>
          <cx:pt idx="12476">480</cx:pt>
          <cx:pt idx="12477">480</cx:pt>
          <cx:pt idx="12478">480</cx:pt>
          <cx:pt idx="12479">480</cx:pt>
          <cx:pt idx="12480">480</cx:pt>
          <cx:pt idx="12481">480</cx:pt>
          <cx:pt idx="12482">480</cx:pt>
          <cx:pt idx="12483">480</cx:pt>
          <cx:pt idx="12484">480</cx:pt>
          <cx:pt idx="12485">480</cx:pt>
          <cx:pt idx="12486">480</cx:pt>
          <cx:pt idx="12487">480</cx:pt>
          <cx:pt idx="12488">480</cx:pt>
          <cx:pt idx="12489">480</cx:pt>
          <cx:pt idx="12490">480</cx:pt>
          <cx:pt idx="12491">480</cx:pt>
          <cx:pt idx="12492">480</cx:pt>
          <cx:pt idx="12493">480</cx:pt>
          <cx:pt idx="12494">480</cx:pt>
          <cx:pt idx="12495">480</cx:pt>
          <cx:pt idx="12496">480</cx:pt>
          <cx:pt idx="12497">480</cx:pt>
          <cx:pt idx="12498">480</cx:pt>
          <cx:pt idx="12499">480</cx:pt>
          <cx:pt idx="12500">480</cx:pt>
          <cx:pt idx="12501">480</cx:pt>
          <cx:pt idx="12502">480</cx:pt>
          <cx:pt idx="12503">480</cx:pt>
          <cx:pt idx="12504">480</cx:pt>
          <cx:pt idx="12505">480</cx:pt>
          <cx:pt idx="12506">480</cx:pt>
          <cx:pt idx="12507">480</cx:pt>
          <cx:pt idx="12508">480</cx:pt>
          <cx:pt idx="12509">480</cx:pt>
          <cx:pt idx="12510">480</cx:pt>
          <cx:pt idx="12511">480</cx:pt>
          <cx:pt idx="12512">480</cx:pt>
          <cx:pt idx="12513">480</cx:pt>
          <cx:pt idx="12514">480</cx:pt>
          <cx:pt idx="12515">480</cx:pt>
          <cx:pt idx="12516">480</cx:pt>
          <cx:pt idx="12517">480</cx:pt>
          <cx:pt idx="12518">480</cx:pt>
          <cx:pt idx="12519">480</cx:pt>
          <cx:pt idx="12520">480</cx:pt>
          <cx:pt idx="12521">480</cx:pt>
          <cx:pt idx="12522">480</cx:pt>
          <cx:pt idx="12523">480</cx:pt>
          <cx:pt idx="12524">480</cx:pt>
          <cx:pt idx="12525">480</cx:pt>
          <cx:pt idx="12526">480</cx:pt>
          <cx:pt idx="12527">480</cx:pt>
          <cx:pt idx="12528">480</cx:pt>
          <cx:pt idx="12529">480</cx:pt>
          <cx:pt idx="12530">480</cx:pt>
          <cx:pt idx="12531">480</cx:pt>
          <cx:pt idx="12532">480</cx:pt>
          <cx:pt idx="12533">480</cx:pt>
          <cx:pt idx="12534">480</cx:pt>
          <cx:pt idx="12535">480</cx:pt>
          <cx:pt idx="12536">480</cx:pt>
          <cx:pt idx="12537">480</cx:pt>
          <cx:pt idx="12538">480</cx:pt>
          <cx:pt idx="12539">480</cx:pt>
          <cx:pt idx="12540">480</cx:pt>
          <cx:pt idx="12541">480</cx:pt>
          <cx:pt idx="12542">480</cx:pt>
          <cx:pt idx="12543">480</cx:pt>
          <cx:pt idx="12544">480</cx:pt>
          <cx:pt idx="12545">480</cx:pt>
          <cx:pt idx="12546">480</cx:pt>
          <cx:pt idx="12547">490</cx:pt>
          <cx:pt idx="12548">490</cx:pt>
          <cx:pt idx="12549">490</cx:pt>
          <cx:pt idx="12550">490</cx:pt>
          <cx:pt idx="12551">490</cx:pt>
          <cx:pt idx="12552">490</cx:pt>
          <cx:pt idx="12553">490</cx:pt>
          <cx:pt idx="12554">490</cx:pt>
          <cx:pt idx="12555">490</cx:pt>
          <cx:pt idx="12556">490</cx:pt>
          <cx:pt idx="12557">490</cx:pt>
          <cx:pt idx="12558">490</cx:pt>
          <cx:pt idx="12559">490</cx:pt>
          <cx:pt idx="12560">490</cx:pt>
          <cx:pt idx="12561">490</cx:pt>
          <cx:pt idx="12562">490</cx:pt>
          <cx:pt idx="12563">490</cx:pt>
          <cx:pt idx="12564">490</cx:pt>
          <cx:pt idx="12565">490</cx:pt>
          <cx:pt idx="12566">490</cx:pt>
          <cx:pt idx="12567">490</cx:pt>
          <cx:pt idx="12568">490</cx:pt>
          <cx:pt idx="12569">490</cx:pt>
          <cx:pt idx="12570">490</cx:pt>
          <cx:pt idx="12571">490</cx:pt>
          <cx:pt idx="12572">490</cx:pt>
          <cx:pt idx="12573">490</cx:pt>
          <cx:pt idx="12574">490</cx:pt>
          <cx:pt idx="12575">490</cx:pt>
          <cx:pt idx="12576">490</cx:pt>
          <cx:pt idx="12577">490</cx:pt>
          <cx:pt idx="12578">490</cx:pt>
          <cx:pt idx="12579">490</cx:pt>
          <cx:pt idx="12580">490</cx:pt>
          <cx:pt idx="12581">490</cx:pt>
          <cx:pt idx="12582">490</cx:pt>
          <cx:pt idx="12583">490</cx:pt>
          <cx:pt idx="12584">490</cx:pt>
          <cx:pt idx="12585">490</cx:pt>
          <cx:pt idx="12586">490</cx:pt>
          <cx:pt idx="12587">490</cx:pt>
          <cx:pt idx="12588">490</cx:pt>
          <cx:pt idx="12589">490</cx:pt>
          <cx:pt idx="12590">490</cx:pt>
          <cx:pt idx="12591">490</cx:pt>
          <cx:pt idx="12592">490</cx:pt>
          <cx:pt idx="12593">490</cx:pt>
          <cx:pt idx="12594">490</cx:pt>
          <cx:pt idx="12595">490</cx:pt>
          <cx:pt idx="12596">490</cx:pt>
          <cx:pt idx="12597">490</cx:pt>
          <cx:pt idx="12598">490</cx:pt>
          <cx:pt idx="12599">490</cx:pt>
          <cx:pt idx="12600">490</cx:pt>
          <cx:pt idx="12601">490</cx:pt>
          <cx:pt idx="12602">490</cx:pt>
          <cx:pt idx="12603">490</cx:pt>
          <cx:pt idx="12604">490</cx:pt>
          <cx:pt idx="12605">490</cx:pt>
          <cx:pt idx="12606">490</cx:pt>
          <cx:pt idx="12607">490</cx:pt>
          <cx:pt idx="12608">490</cx:pt>
          <cx:pt idx="12609">490</cx:pt>
          <cx:pt idx="12610">490</cx:pt>
          <cx:pt idx="12611">490</cx:pt>
          <cx:pt idx="12612">490</cx:pt>
          <cx:pt idx="12613">490</cx:pt>
          <cx:pt idx="12614">490</cx:pt>
          <cx:pt idx="12615">490</cx:pt>
          <cx:pt idx="12616">490</cx:pt>
          <cx:pt idx="12617">490</cx:pt>
          <cx:pt idx="12618">490</cx:pt>
          <cx:pt idx="12619">490</cx:pt>
          <cx:pt idx="12620">490</cx:pt>
          <cx:pt idx="12621">490</cx:pt>
          <cx:pt idx="12622">490</cx:pt>
          <cx:pt idx="12623">490</cx:pt>
          <cx:pt idx="12624">490</cx:pt>
          <cx:pt idx="12625">490</cx:pt>
          <cx:pt idx="12626">490</cx:pt>
          <cx:pt idx="12627">490</cx:pt>
          <cx:pt idx="12628">490</cx:pt>
          <cx:pt idx="12629">490</cx:pt>
          <cx:pt idx="12630">490</cx:pt>
          <cx:pt idx="12631">490</cx:pt>
          <cx:pt idx="12632">490</cx:pt>
          <cx:pt idx="12633">490</cx:pt>
          <cx:pt idx="12634">490</cx:pt>
          <cx:pt idx="12635">490</cx:pt>
          <cx:pt idx="12636">490</cx:pt>
          <cx:pt idx="12637">490</cx:pt>
          <cx:pt idx="12638">490</cx:pt>
          <cx:pt idx="12639">490</cx:pt>
          <cx:pt idx="12640">490</cx:pt>
          <cx:pt idx="12641">490</cx:pt>
          <cx:pt idx="12642">490</cx:pt>
          <cx:pt idx="12643">490</cx:pt>
          <cx:pt idx="12644">490</cx:pt>
          <cx:pt idx="12645">490</cx:pt>
          <cx:pt idx="12646">490</cx:pt>
          <cx:pt idx="12647">490</cx:pt>
          <cx:pt idx="12648">490</cx:pt>
          <cx:pt idx="12649">490</cx:pt>
          <cx:pt idx="12650">500</cx:pt>
          <cx:pt idx="12651">500</cx:pt>
          <cx:pt idx="12652">500</cx:pt>
          <cx:pt idx="12653">500</cx:pt>
          <cx:pt idx="12654">500</cx:pt>
          <cx:pt idx="12655">500</cx:pt>
          <cx:pt idx="12656">500</cx:pt>
          <cx:pt idx="12657">500</cx:pt>
          <cx:pt idx="12658">500</cx:pt>
          <cx:pt idx="12659">500</cx:pt>
          <cx:pt idx="12660">500</cx:pt>
          <cx:pt idx="12661">500</cx:pt>
          <cx:pt idx="12662">500</cx:pt>
          <cx:pt idx="12663">500</cx:pt>
          <cx:pt idx="12664">500</cx:pt>
          <cx:pt idx="12665">500</cx:pt>
          <cx:pt idx="12666">500</cx:pt>
          <cx:pt idx="12667">500</cx:pt>
          <cx:pt idx="12668">500</cx:pt>
          <cx:pt idx="12669">500</cx:pt>
          <cx:pt idx="12670">500</cx:pt>
          <cx:pt idx="12671">500</cx:pt>
          <cx:pt idx="12672">500</cx:pt>
          <cx:pt idx="12673">500</cx:pt>
          <cx:pt idx="12674">500</cx:pt>
          <cx:pt idx="12675">500</cx:pt>
          <cx:pt idx="12676">500</cx:pt>
          <cx:pt idx="12677">500</cx:pt>
          <cx:pt idx="12678">500</cx:pt>
          <cx:pt idx="12679">500</cx:pt>
          <cx:pt idx="12680">500</cx:pt>
          <cx:pt idx="12681">500</cx:pt>
          <cx:pt idx="12682">500</cx:pt>
          <cx:pt idx="12683">500</cx:pt>
          <cx:pt idx="12684">500</cx:pt>
          <cx:pt idx="12685">500</cx:pt>
          <cx:pt idx="12686">500</cx:pt>
          <cx:pt idx="12687">500</cx:pt>
          <cx:pt idx="12688">500</cx:pt>
          <cx:pt idx="12689">500</cx:pt>
          <cx:pt idx="12690">500</cx:pt>
          <cx:pt idx="12691">500</cx:pt>
          <cx:pt idx="12692">500</cx:pt>
          <cx:pt idx="12693">500</cx:pt>
          <cx:pt idx="12694">500</cx:pt>
          <cx:pt idx="12695">500</cx:pt>
          <cx:pt idx="12696">500</cx:pt>
          <cx:pt idx="12697">500</cx:pt>
          <cx:pt idx="12698">500</cx:pt>
          <cx:pt idx="12699">500</cx:pt>
          <cx:pt idx="12700">500</cx:pt>
          <cx:pt idx="12701">500</cx:pt>
          <cx:pt idx="12702">500</cx:pt>
          <cx:pt idx="12703">500</cx:pt>
          <cx:pt idx="12704">500</cx:pt>
          <cx:pt idx="12705">500</cx:pt>
          <cx:pt idx="12706">500</cx:pt>
          <cx:pt idx="12707">500</cx:pt>
          <cx:pt idx="12708">500</cx:pt>
          <cx:pt idx="12709">500</cx:pt>
          <cx:pt idx="12710">500</cx:pt>
          <cx:pt idx="12711">500</cx:pt>
          <cx:pt idx="12712">500</cx:pt>
          <cx:pt idx="12713">500</cx:pt>
          <cx:pt idx="12714">500</cx:pt>
          <cx:pt idx="12715">500</cx:pt>
          <cx:pt idx="12716">500</cx:pt>
          <cx:pt idx="12717">500</cx:pt>
          <cx:pt idx="12718">500</cx:pt>
          <cx:pt idx="12719">500</cx:pt>
          <cx:pt idx="12720">500</cx:pt>
          <cx:pt idx="12721">500</cx:pt>
          <cx:pt idx="12722">500</cx:pt>
          <cx:pt idx="12723">500</cx:pt>
          <cx:pt idx="12724">500</cx:pt>
          <cx:pt idx="12725">500</cx:pt>
          <cx:pt idx="12726">500</cx:pt>
          <cx:pt idx="12727">500</cx:pt>
          <cx:pt idx="12728">510</cx:pt>
          <cx:pt idx="12729">510</cx:pt>
          <cx:pt idx="12730">510</cx:pt>
          <cx:pt idx="12731">510</cx:pt>
          <cx:pt idx="12732">510</cx:pt>
          <cx:pt idx="12733">510</cx:pt>
          <cx:pt idx="12734">510</cx:pt>
          <cx:pt idx="12735">510</cx:pt>
          <cx:pt idx="12736">510</cx:pt>
          <cx:pt idx="12737">510</cx:pt>
          <cx:pt idx="12738">510</cx:pt>
          <cx:pt idx="12739">510</cx:pt>
          <cx:pt idx="12740">510</cx:pt>
          <cx:pt idx="12741">510</cx:pt>
          <cx:pt idx="12742">510</cx:pt>
          <cx:pt idx="12743">510</cx:pt>
          <cx:pt idx="12744">510</cx:pt>
          <cx:pt idx="12745">510</cx:pt>
          <cx:pt idx="12746">510</cx:pt>
          <cx:pt idx="12747">510</cx:pt>
          <cx:pt idx="12748">510</cx:pt>
          <cx:pt idx="12749">510</cx:pt>
          <cx:pt idx="12750">510</cx:pt>
          <cx:pt idx="12751">510</cx:pt>
          <cx:pt idx="12752">510</cx:pt>
          <cx:pt idx="12753">510</cx:pt>
          <cx:pt idx="12754">510</cx:pt>
          <cx:pt idx="12755">510</cx:pt>
          <cx:pt idx="12756">510</cx:pt>
          <cx:pt idx="12757">510</cx:pt>
          <cx:pt idx="12758">510</cx:pt>
          <cx:pt idx="12759">510</cx:pt>
          <cx:pt idx="12760">510</cx:pt>
          <cx:pt idx="12761">510</cx:pt>
          <cx:pt idx="12762">510</cx:pt>
          <cx:pt idx="12763">510</cx:pt>
          <cx:pt idx="12764">510</cx:pt>
          <cx:pt idx="12765">510</cx:pt>
          <cx:pt idx="12766">510</cx:pt>
          <cx:pt idx="12767">510</cx:pt>
          <cx:pt idx="12768">510</cx:pt>
          <cx:pt idx="12769">510</cx:pt>
          <cx:pt idx="12770">510</cx:pt>
          <cx:pt idx="12771">510</cx:pt>
          <cx:pt idx="12772">510</cx:pt>
          <cx:pt idx="12773">510</cx:pt>
          <cx:pt idx="12774">510</cx:pt>
          <cx:pt idx="12775">510</cx:pt>
          <cx:pt idx="12776">510</cx:pt>
          <cx:pt idx="12777">510</cx:pt>
          <cx:pt idx="12778">510</cx:pt>
          <cx:pt idx="12779">510</cx:pt>
          <cx:pt idx="12780">520</cx:pt>
          <cx:pt idx="12781">520</cx:pt>
          <cx:pt idx="12782">520</cx:pt>
          <cx:pt idx="12783">520</cx:pt>
          <cx:pt idx="12784">520</cx:pt>
          <cx:pt idx="12785">520</cx:pt>
          <cx:pt idx="12786">520</cx:pt>
          <cx:pt idx="12787">520</cx:pt>
          <cx:pt idx="12788">520</cx:pt>
          <cx:pt idx="12789">520</cx:pt>
          <cx:pt idx="12790">520</cx:pt>
          <cx:pt idx="12791">520</cx:pt>
          <cx:pt idx="12792">520</cx:pt>
          <cx:pt idx="12793">520</cx:pt>
          <cx:pt idx="12794">520</cx:pt>
          <cx:pt idx="12795">520</cx:pt>
          <cx:pt idx="12796">520</cx:pt>
          <cx:pt idx="12797">520</cx:pt>
          <cx:pt idx="12798">520</cx:pt>
          <cx:pt idx="12799">520</cx:pt>
          <cx:pt idx="12800">520</cx:pt>
          <cx:pt idx="12801">520</cx:pt>
          <cx:pt idx="12802">520</cx:pt>
          <cx:pt idx="12803">520</cx:pt>
          <cx:pt idx="12804">520</cx:pt>
          <cx:pt idx="12805">520</cx:pt>
          <cx:pt idx="12806">520</cx:pt>
          <cx:pt idx="12807">520</cx:pt>
          <cx:pt idx="12808">520</cx:pt>
          <cx:pt idx="12809">520</cx:pt>
          <cx:pt idx="12810">520</cx:pt>
          <cx:pt idx="12811">520</cx:pt>
          <cx:pt idx="12812">520</cx:pt>
          <cx:pt idx="12813">520</cx:pt>
          <cx:pt idx="12814">520</cx:pt>
          <cx:pt idx="12815">520</cx:pt>
          <cx:pt idx="12816">520</cx:pt>
          <cx:pt idx="12817">520</cx:pt>
          <cx:pt idx="12818">520</cx:pt>
          <cx:pt idx="12819">520</cx:pt>
          <cx:pt idx="12820">520</cx:pt>
          <cx:pt idx="12821">520</cx:pt>
          <cx:pt idx="12822">520</cx:pt>
          <cx:pt idx="12823">520</cx:pt>
          <cx:pt idx="12824">520</cx:pt>
          <cx:pt idx="12825">520</cx:pt>
          <cx:pt idx="12826">520</cx:pt>
          <cx:pt idx="12827">520</cx:pt>
          <cx:pt idx="12828">520</cx:pt>
          <cx:pt idx="12829">520</cx:pt>
          <cx:pt idx="12830">520</cx:pt>
          <cx:pt idx="12831">520</cx:pt>
          <cx:pt idx="12832">520</cx:pt>
          <cx:pt idx="12833">520</cx:pt>
          <cx:pt idx="12834">520</cx:pt>
          <cx:pt idx="12835">520</cx:pt>
          <cx:pt idx="12836">520</cx:pt>
          <cx:pt idx="12837">520</cx:pt>
          <cx:pt idx="12838">530</cx:pt>
          <cx:pt idx="12839">530</cx:pt>
          <cx:pt idx="12840">530</cx:pt>
          <cx:pt idx="12841">530</cx:pt>
          <cx:pt idx="12842">530</cx:pt>
          <cx:pt idx="12843">530</cx:pt>
          <cx:pt idx="12844">530</cx:pt>
          <cx:pt idx="12845">530</cx:pt>
          <cx:pt idx="12846">530</cx:pt>
          <cx:pt idx="12847">530</cx:pt>
          <cx:pt idx="12848">530</cx:pt>
          <cx:pt idx="12849">530</cx:pt>
          <cx:pt idx="12850">530</cx:pt>
          <cx:pt idx="12851">530</cx:pt>
          <cx:pt idx="12852">530</cx:pt>
          <cx:pt idx="12853">530</cx:pt>
          <cx:pt idx="12854">530</cx:pt>
          <cx:pt idx="12855">530</cx:pt>
          <cx:pt idx="12856">530</cx:pt>
          <cx:pt idx="12857">530</cx:pt>
          <cx:pt idx="12858">530</cx:pt>
          <cx:pt idx="12859">530</cx:pt>
          <cx:pt idx="12860">530</cx:pt>
          <cx:pt idx="12861">530</cx:pt>
          <cx:pt idx="12862">530</cx:pt>
          <cx:pt idx="12863">530</cx:pt>
          <cx:pt idx="12864">530</cx:pt>
          <cx:pt idx="12865">530</cx:pt>
          <cx:pt idx="12866">530</cx:pt>
          <cx:pt idx="12867">530</cx:pt>
          <cx:pt idx="12868">530</cx:pt>
          <cx:pt idx="12869">530</cx:pt>
          <cx:pt idx="12870">530</cx:pt>
          <cx:pt idx="12871">530</cx:pt>
          <cx:pt idx="12872">530</cx:pt>
          <cx:pt idx="12873">530</cx:pt>
          <cx:pt idx="12874">540</cx:pt>
          <cx:pt idx="12875">540</cx:pt>
          <cx:pt idx="12876">540</cx:pt>
          <cx:pt idx="12877">540</cx:pt>
          <cx:pt idx="12878">540</cx:pt>
          <cx:pt idx="12879">540</cx:pt>
          <cx:pt idx="12880">540</cx:pt>
          <cx:pt idx="12881">540</cx:pt>
          <cx:pt idx="12882">540</cx:pt>
          <cx:pt idx="12883">540</cx:pt>
          <cx:pt idx="12884">540</cx:pt>
          <cx:pt idx="12885">540</cx:pt>
          <cx:pt idx="12886">540</cx:pt>
          <cx:pt idx="12887">540</cx:pt>
          <cx:pt idx="12888">540</cx:pt>
          <cx:pt idx="12889">540</cx:pt>
          <cx:pt idx="12890">540</cx:pt>
          <cx:pt idx="12891">540</cx:pt>
          <cx:pt idx="12892">540</cx:pt>
          <cx:pt idx="12893">540</cx:pt>
          <cx:pt idx="12894">550</cx:pt>
          <cx:pt idx="12895">550</cx:pt>
          <cx:pt idx="12896">550</cx:pt>
          <cx:pt idx="12897">550</cx:pt>
          <cx:pt idx="12898">550</cx:pt>
          <cx:pt idx="12899">550</cx:pt>
          <cx:pt idx="12900">550</cx:pt>
          <cx:pt idx="12901">550</cx:pt>
          <cx:pt idx="12902">550</cx:pt>
          <cx:pt idx="12903">550</cx:pt>
          <cx:pt idx="12904">550</cx:pt>
          <cx:pt idx="12905">560</cx:pt>
          <cx:pt idx="12906">560</cx:pt>
          <cx:pt idx="12907">560</cx:pt>
          <cx:pt idx="12908">560</cx:pt>
          <cx:pt idx="12909">560</cx:pt>
          <cx:pt idx="12910">560</cx:pt>
          <cx:pt idx="12911">560</cx:pt>
          <cx:pt idx="12912">560</cx:pt>
          <cx:pt idx="12913">560</cx:pt>
          <cx:pt idx="12914">570</cx:pt>
          <cx:pt idx="12915">570</cx:pt>
          <cx:pt idx="12916">570</cx:pt>
          <cx:pt idx="12917">570</cx:pt>
          <cx:pt idx="12918">570</cx:pt>
          <cx:pt idx="12919">570</cx:pt>
          <cx:pt idx="12920">570</cx:pt>
          <cx:pt idx="12921">580</cx:pt>
          <cx:pt idx="12922">580</cx:pt>
          <cx:pt idx="12923">600</cx:pt>
          <cx:pt idx="12924">640</cx:pt>
          <cx:pt idx="12925">440</cx:pt>
          <cx:pt idx="12926">420</cx:pt>
          <cx:pt idx="12927">420</cx:pt>
          <cx:pt idx="12928">430</cx:pt>
          <cx:pt idx="12929">440</cx:pt>
          <cx:pt idx="12930">440</cx:pt>
          <cx:pt idx="12931">440</cx:pt>
          <cx:pt idx="12932">440</cx:pt>
          <cx:pt idx="12933">440</cx:pt>
          <cx:pt idx="12934">440</cx:pt>
          <cx:pt idx="12935">440</cx:pt>
          <cx:pt idx="12936">440</cx:pt>
          <cx:pt idx="12937">440</cx:pt>
          <cx:pt idx="12938">440</cx:pt>
          <cx:pt idx="12939">440</cx:pt>
          <cx:pt idx="12940">440</cx:pt>
          <cx:pt idx="12941">440</cx:pt>
          <cx:pt idx="12942">450</cx:pt>
          <cx:pt idx="12943">450</cx:pt>
          <cx:pt idx="12944">450</cx:pt>
          <cx:pt idx="12945">450</cx:pt>
          <cx:pt idx="12946">450</cx:pt>
          <cx:pt idx="12947">460</cx:pt>
          <cx:pt idx="12948">460</cx:pt>
          <cx:pt idx="12949">460</cx:pt>
          <cx:pt idx="12950">460</cx:pt>
          <cx:pt idx="12951">460</cx:pt>
          <cx:pt idx="12952">460</cx:pt>
          <cx:pt idx="12953">470</cx:pt>
          <cx:pt idx="12954">470</cx:pt>
          <cx:pt idx="12955">470</cx:pt>
          <cx:pt idx="12956">470</cx:pt>
          <cx:pt idx="12957">480</cx:pt>
          <cx:pt idx="12958">480</cx:pt>
          <cx:pt idx="12959">480</cx:pt>
          <cx:pt idx="12960">480</cx:pt>
          <cx:pt idx="12961">480</cx:pt>
          <cx:pt idx="12962">480</cx:pt>
          <cx:pt idx="12963">480</cx:pt>
          <cx:pt idx="12964">480</cx:pt>
          <cx:pt idx="12965">480</cx:pt>
          <cx:pt idx="12966">480</cx:pt>
          <cx:pt idx="12967">480</cx:pt>
          <cx:pt idx="12968">480</cx:pt>
          <cx:pt idx="12969">480</cx:pt>
          <cx:pt idx="12970">480</cx:pt>
          <cx:pt idx="12971">480</cx:pt>
          <cx:pt idx="12972">480</cx:pt>
          <cx:pt idx="12973">480</cx:pt>
          <cx:pt idx="12974">480</cx:pt>
          <cx:pt idx="12975">480</cx:pt>
          <cx:pt idx="12976">480</cx:pt>
          <cx:pt idx="12977">480</cx:pt>
          <cx:pt idx="12978">480</cx:pt>
          <cx:pt idx="12979">480</cx:pt>
          <cx:pt idx="12980">480</cx:pt>
          <cx:pt idx="12981">480</cx:pt>
          <cx:pt idx="12982">490</cx:pt>
          <cx:pt idx="12983">490</cx:pt>
          <cx:pt idx="12984">490</cx:pt>
          <cx:pt idx="12985">490</cx:pt>
          <cx:pt idx="12986">490</cx:pt>
          <cx:pt idx="12987">490</cx:pt>
          <cx:pt idx="12988">490</cx:pt>
          <cx:pt idx="12989">490</cx:pt>
          <cx:pt idx="12990">490</cx:pt>
          <cx:pt idx="12991">490</cx:pt>
          <cx:pt idx="12992">490</cx:pt>
          <cx:pt idx="12993">490</cx:pt>
          <cx:pt idx="12994">490</cx:pt>
          <cx:pt idx="12995">490</cx:pt>
          <cx:pt idx="12996">490</cx:pt>
          <cx:pt idx="12997">500</cx:pt>
          <cx:pt idx="12998">500</cx:pt>
          <cx:pt idx="12999">500</cx:pt>
          <cx:pt idx="13000">500</cx:pt>
          <cx:pt idx="13001">500</cx:pt>
          <cx:pt idx="13002">500</cx:pt>
          <cx:pt idx="13003">500</cx:pt>
          <cx:pt idx="13004">500</cx:pt>
          <cx:pt idx="13005">500</cx:pt>
          <cx:pt idx="13006">500</cx:pt>
          <cx:pt idx="13007">500</cx:pt>
          <cx:pt idx="13008">500</cx:pt>
          <cx:pt idx="13009">510</cx:pt>
          <cx:pt idx="13010">510</cx:pt>
          <cx:pt idx="13011">510</cx:pt>
          <cx:pt idx="13012">510</cx:pt>
          <cx:pt idx="13013">510</cx:pt>
          <cx:pt idx="13014">510</cx:pt>
          <cx:pt idx="13015">510</cx:pt>
          <cx:pt idx="13016">510</cx:pt>
          <cx:pt idx="13017">510</cx:pt>
          <cx:pt idx="13018">510</cx:pt>
          <cx:pt idx="13019">510</cx:pt>
          <cx:pt idx="13020">510</cx:pt>
          <cx:pt idx="13021">510</cx:pt>
          <cx:pt idx="13022">510</cx:pt>
          <cx:pt idx="13023">510</cx:pt>
          <cx:pt idx="13024">510</cx:pt>
          <cx:pt idx="13025">520</cx:pt>
          <cx:pt idx="13026">520</cx:pt>
          <cx:pt idx="13027">520</cx:pt>
          <cx:pt idx="13028">520</cx:pt>
          <cx:pt idx="13029">520</cx:pt>
          <cx:pt idx="13030">520</cx:pt>
          <cx:pt idx="13031">520</cx:pt>
          <cx:pt idx="13032">520</cx:pt>
          <cx:pt idx="13033">520</cx:pt>
          <cx:pt idx="13034">520</cx:pt>
          <cx:pt idx="13035">520</cx:pt>
          <cx:pt idx="13036">520</cx:pt>
          <cx:pt idx="13037">520</cx:pt>
          <cx:pt idx="13038">520</cx:pt>
          <cx:pt idx="13039">520</cx:pt>
          <cx:pt idx="13040">520</cx:pt>
          <cx:pt idx="13041">530</cx:pt>
          <cx:pt idx="13042">530</cx:pt>
          <cx:pt idx="13043">530</cx:pt>
          <cx:pt idx="13044">530</cx:pt>
          <cx:pt idx="13045">530</cx:pt>
          <cx:pt idx="13046">530</cx:pt>
          <cx:pt idx="13047">540</cx:pt>
          <cx:pt idx="13048">540</cx:pt>
          <cx:pt idx="13049">540</cx:pt>
          <cx:pt idx="13050">540</cx:pt>
          <cx:pt idx="13051">550</cx:pt>
          <cx:pt idx="13052">550</cx:pt>
          <cx:pt idx="13053">550</cx:pt>
          <cx:pt idx="13054">550</cx:pt>
          <cx:pt idx="13055">570</cx:pt>
          <cx:pt idx="13056">570</cx:pt>
          <cx:pt idx="13057">570</cx:pt>
          <cx:pt idx="13058">570</cx:pt>
          <cx:pt idx="13059">570</cx:pt>
          <cx:pt idx="13060">570</cx:pt>
          <cx:pt idx="13061">570</cx:pt>
          <cx:pt idx="13062">570</cx:pt>
          <cx:pt idx="13063">350</cx:pt>
          <cx:pt idx="13064">380</cx:pt>
          <cx:pt idx="13065">390</cx:pt>
          <cx:pt idx="13066">390</cx:pt>
          <cx:pt idx="13067">400</cx:pt>
          <cx:pt idx="13068">410</cx:pt>
          <cx:pt idx="13069">410</cx:pt>
          <cx:pt idx="13070">410</cx:pt>
          <cx:pt idx="13071">420</cx:pt>
          <cx:pt idx="13072">420</cx:pt>
          <cx:pt idx="13073">420</cx:pt>
          <cx:pt idx="13074">420</cx:pt>
          <cx:pt idx="13075">420</cx:pt>
          <cx:pt idx="13076">420</cx:pt>
          <cx:pt idx="13077">420</cx:pt>
          <cx:pt idx="13078">430</cx:pt>
          <cx:pt idx="13079">430</cx:pt>
          <cx:pt idx="13080">430</cx:pt>
          <cx:pt idx="13081">440</cx:pt>
          <cx:pt idx="13082">440</cx:pt>
          <cx:pt idx="13083">440</cx:pt>
          <cx:pt idx="13084">440</cx:pt>
          <cx:pt idx="13085">440</cx:pt>
          <cx:pt idx="13086">440</cx:pt>
          <cx:pt idx="13087">440</cx:pt>
          <cx:pt idx="13088">440</cx:pt>
          <cx:pt idx="13089">440</cx:pt>
          <cx:pt idx="13090">450</cx:pt>
          <cx:pt idx="13091">450</cx:pt>
          <cx:pt idx="13092">450</cx:pt>
          <cx:pt idx="13093">450</cx:pt>
          <cx:pt idx="13094">450</cx:pt>
          <cx:pt idx="13095">450</cx:pt>
          <cx:pt idx="13096">450</cx:pt>
          <cx:pt idx="13097">450</cx:pt>
          <cx:pt idx="13098">460</cx:pt>
          <cx:pt idx="13099">460</cx:pt>
          <cx:pt idx="13100">460</cx:pt>
          <cx:pt idx="13101">460</cx:pt>
          <cx:pt idx="13102">460</cx:pt>
          <cx:pt idx="13103">460</cx:pt>
          <cx:pt idx="13104">460</cx:pt>
          <cx:pt idx="13105">460</cx:pt>
          <cx:pt idx="13106">470</cx:pt>
          <cx:pt idx="13107">470</cx:pt>
          <cx:pt idx="13108">470</cx:pt>
          <cx:pt idx="13109">470</cx:pt>
          <cx:pt idx="13110">470</cx:pt>
          <cx:pt idx="13111">470</cx:pt>
          <cx:pt idx="13112">470</cx:pt>
          <cx:pt idx="13113">470</cx:pt>
          <cx:pt idx="13114">470</cx:pt>
          <cx:pt idx="13115">470</cx:pt>
          <cx:pt idx="13116">470</cx:pt>
          <cx:pt idx="13117">470</cx:pt>
          <cx:pt idx="13118">470</cx:pt>
          <cx:pt idx="13119">470</cx:pt>
          <cx:pt idx="13120">470</cx:pt>
          <cx:pt idx="13121">470</cx:pt>
          <cx:pt idx="13122">470</cx:pt>
          <cx:pt idx="13123">470</cx:pt>
          <cx:pt idx="13124">470</cx:pt>
          <cx:pt idx="13125">470</cx:pt>
          <cx:pt idx="13126">470</cx:pt>
          <cx:pt idx="13127">480</cx:pt>
          <cx:pt idx="13128">480</cx:pt>
          <cx:pt idx="13129">480</cx:pt>
          <cx:pt idx="13130">480</cx:pt>
          <cx:pt idx="13131">480</cx:pt>
          <cx:pt idx="13132">480</cx:pt>
          <cx:pt idx="13133">480</cx:pt>
          <cx:pt idx="13134">480</cx:pt>
          <cx:pt idx="13135">480</cx:pt>
          <cx:pt idx="13136">480</cx:pt>
          <cx:pt idx="13137">480</cx:pt>
          <cx:pt idx="13138">480</cx:pt>
          <cx:pt idx="13139">480</cx:pt>
          <cx:pt idx="13140">490</cx:pt>
          <cx:pt idx="13141">490</cx:pt>
          <cx:pt idx="13142">490</cx:pt>
          <cx:pt idx="13143">490</cx:pt>
          <cx:pt idx="13144">490</cx:pt>
          <cx:pt idx="13145">490</cx:pt>
          <cx:pt idx="13146">490</cx:pt>
          <cx:pt idx="13147">490</cx:pt>
          <cx:pt idx="13148">490</cx:pt>
          <cx:pt idx="13149">490</cx:pt>
          <cx:pt idx="13150">490</cx:pt>
          <cx:pt idx="13151">490</cx:pt>
          <cx:pt idx="13152">490</cx:pt>
          <cx:pt idx="13153">490</cx:pt>
          <cx:pt idx="13154">490</cx:pt>
          <cx:pt idx="13155">500</cx:pt>
          <cx:pt idx="13156">500</cx:pt>
          <cx:pt idx="13157">500</cx:pt>
          <cx:pt idx="13158">500</cx:pt>
          <cx:pt idx="13159">500</cx:pt>
          <cx:pt idx="13160">500</cx:pt>
          <cx:pt idx="13161">500</cx:pt>
          <cx:pt idx="13162">500</cx:pt>
          <cx:pt idx="13163">500</cx:pt>
          <cx:pt idx="13164">500</cx:pt>
          <cx:pt idx="13165">500</cx:pt>
          <cx:pt idx="13166">500</cx:pt>
          <cx:pt idx="13167">500</cx:pt>
          <cx:pt idx="13168">500</cx:pt>
          <cx:pt idx="13169">510</cx:pt>
          <cx:pt idx="13170">510</cx:pt>
          <cx:pt idx="13171">510</cx:pt>
          <cx:pt idx="13172">510</cx:pt>
          <cx:pt idx="13173">510</cx:pt>
          <cx:pt idx="13174">510</cx:pt>
          <cx:pt idx="13175">510</cx:pt>
          <cx:pt idx="13176">510</cx:pt>
          <cx:pt idx="13177">510</cx:pt>
          <cx:pt idx="13178">510</cx:pt>
          <cx:pt idx="13179">510</cx:pt>
          <cx:pt idx="13180">510</cx:pt>
          <cx:pt idx="13181">510</cx:pt>
          <cx:pt idx="13182">510</cx:pt>
          <cx:pt idx="13183">510</cx:pt>
          <cx:pt idx="13184">520</cx:pt>
          <cx:pt idx="13185">520</cx:pt>
          <cx:pt idx="13186">520</cx:pt>
          <cx:pt idx="13187">520</cx:pt>
          <cx:pt idx="13188">520</cx:pt>
          <cx:pt idx="13189">520</cx:pt>
          <cx:pt idx="13190">520</cx:pt>
          <cx:pt idx="13191">520</cx:pt>
          <cx:pt idx="13192">520</cx:pt>
          <cx:pt idx="13193">520</cx:pt>
          <cx:pt idx="13194">520</cx:pt>
          <cx:pt idx="13195">520</cx:pt>
          <cx:pt idx="13196">520</cx:pt>
          <cx:pt idx="13197">520</cx:pt>
          <cx:pt idx="13198">530</cx:pt>
          <cx:pt idx="13199">530</cx:pt>
          <cx:pt idx="13200">530</cx:pt>
          <cx:pt idx="13201">530</cx:pt>
          <cx:pt idx="13202">530</cx:pt>
          <cx:pt idx="13203">530</cx:pt>
          <cx:pt idx="13204">540</cx:pt>
          <cx:pt idx="13205">540</cx:pt>
          <cx:pt idx="13206">540</cx:pt>
          <cx:pt idx="13207">540</cx:pt>
          <cx:pt idx="13208">540</cx:pt>
          <cx:pt idx="13209">540</cx:pt>
          <cx:pt idx="13210">540</cx:pt>
          <cx:pt idx="13211">540</cx:pt>
          <cx:pt idx="13212">540</cx:pt>
          <cx:pt idx="13213">550</cx:pt>
          <cx:pt idx="13214">560</cx:pt>
          <cx:pt idx="13215">560</cx:pt>
          <cx:pt idx="13216">570</cx:pt>
          <cx:pt idx="13217">580</cx:pt>
          <cx:pt idx="13218">600</cx:pt>
          <cx:pt idx="13219">620</cx:pt>
          <cx:pt idx="13220">513</cx:pt>
          <cx:pt idx="13221">550</cx:pt>
          <cx:pt idx="13222">510</cx:pt>
          <cx:pt idx="13223">510</cx:pt>
          <cx:pt idx="13224">550</cx:pt>
          <cx:pt idx="13225">450</cx:pt>
          <cx:pt idx="13226">450</cx:pt>
          <cx:pt idx="13227">520</cx:pt>
          <cx:pt idx="13228">521</cx:pt>
          <cx:pt idx="15676">320</cx:pt>
          <cx:pt idx="15677">320</cx:pt>
          <cx:pt idx="15678">340</cx:pt>
          <cx:pt idx="15679">340</cx:pt>
          <cx:pt idx="15680">370</cx:pt>
          <cx:pt idx="15681">400</cx:pt>
          <cx:pt idx="15682">400</cx:pt>
          <cx:pt idx="15683">400</cx:pt>
          <cx:pt idx="15684">410</cx:pt>
          <cx:pt idx="15685">410</cx:pt>
          <cx:pt idx="15686">410</cx:pt>
          <cx:pt idx="15687">420</cx:pt>
          <cx:pt idx="15688">420</cx:pt>
          <cx:pt idx="15689">420</cx:pt>
          <cx:pt idx="15690">420</cx:pt>
          <cx:pt idx="15691">420</cx:pt>
          <cx:pt idx="15692">420</cx:pt>
          <cx:pt idx="15693">420</cx:pt>
          <cx:pt idx="15694">420</cx:pt>
          <cx:pt idx="15695">430</cx:pt>
          <cx:pt idx="15696">430</cx:pt>
          <cx:pt idx="15697">430</cx:pt>
          <cx:pt idx="15698">430</cx:pt>
          <cx:pt idx="15699">440</cx:pt>
          <cx:pt idx="15700">440</cx:pt>
          <cx:pt idx="15701">440</cx:pt>
          <cx:pt idx="15702">440</cx:pt>
          <cx:pt idx="15703">440</cx:pt>
          <cx:pt idx="15704">440</cx:pt>
          <cx:pt idx="15705">440</cx:pt>
          <cx:pt idx="15706">440</cx:pt>
          <cx:pt idx="15707">440</cx:pt>
          <cx:pt idx="15708">440</cx:pt>
          <cx:pt idx="15709">440</cx:pt>
          <cx:pt idx="15710">440</cx:pt>
          <cx:pt idx="15711">440</cx:pt>
          <cx:pt idx="15712">450</cx:pt>
          <cx:pt idx="15713">450</cx:pt>
          <cx:pt idx="15714">450</cx:pt>
          <cx:pt idx="15715">450</cx:pt>
          <cx:pt idx="15716">450</cx:pt>
          <cx:pt idx="15717">450</cx:pt>
          <cx:pt idx="15718">450</cx:pt>
          <cx:pt idx="15719">450</cx:pt>
          <cx:pt idx="15720">450</cx:pt>
          <cx:pt idx="15721">450</cx:pt>
          <cx:pt idx="15722">450</cx:pt>
          <cx:pt idx="15723">450</cx:pt>
          <cx:pt idx="15724">460</cx:pt>
          <cx:pt idx="15725">460</cx:pt>
          <cx:pt idx="15726">460</cx:pt>
          <cx:pt idx="15727">460</cx:pt>
          <cx:pt idx="15728">460</cx:pt>
          <cx:pt idx="15729">460</cx:pt>
          <cx:pt idx="15730">460</cx:pt>
          <cx:pt idx="15731">470</cx:pt>
          <cx:pt idx="15732">470</cx:pt>
          <cx:pt idx="15733">470</cx:pt>
          <cx:pt idx="15734">470</cx:pt>
          <cx:pt idx="15735">470</cx:pt>
          <cx:pt idx="15736">470</cx:pt>
          <cx:pt idx="15737">470</cx:pt>
          <cx:pt idx="15738">470</cx:pt>
          <cx:pt idx="15739">470</cx:pt>
          <cx:pt idx="15740">480</cx:pt>
          <cx:pt idx="15741">480</cx:pt>
          <cx:pt idx="15742">480</cx:pt>
          <cx:pt idx="15743">480</cx:pt>
          <cx:pt idx="15744">480</cx:pt>
          <cx:pt idx="15745">480</cx:pt>
          <cx:pt idx="15746">480</cx:pt>
          <cx:pt idx="15747">480</cx:pt>
          <cx:pt idx="15748">480</cx:pt>
          <cx:pt idx="15749">480</cx:pt>
          <cx:pt idx="15750">480</cx:pt>
          <cx:pt idx="15751">480</cx:pt>
          <cx:pt idx="15752">480</cx:pt>
          <cx:pt idx="15753">480</cx:pt>
          <cx:pt idx="15754">480</cx:pt>
          <cx:pt idx="15755">480</cx:pt>
          <cx:pt idx="15756">480</cx:pt>
          <cx:pt idx="15757">480</cx:pt>
          <cx:pt idx="15758">480</cx:pt>
          <cx:pt idx="15759">480</cx:pt>
          <cx:pt idx="15760">490</cx:pt>
          <cx:pt idx="15761">490</cx:pt>
          <cx:pt idx="15762">500</cx:pt>
          <cx:pt idx="15763">500</cx:pt>
          <cx:pt idx="15764">500</cx:pt>
          <cx:pt idx="15765">500</cx:pt>
          <cx:pt idx="15766">500</cx:pt>
          <cx:pt idx="15767">500</cx:pt>
          <cx:pt idx="15768">500</cx:pt>
          <cx:pt idx="15769">500</cx:pt>
          <cx:pt idx="15770">500</cx:pt>
          <cx:pt idx="15771">500</cx:pt>
          <cx:pt idx="15772">500</cx:pt>
          <cx:pt idx="15773">510</cx:pt>
          <cx:pt idx="15774">510</cx:pt>
          <cx:pt idx="15775">510</cx:pt>
          <cx:pt idx="15776">510</cx:pt>
          <cx:pt idx="15777">510</cx:pt>
          <cx:pt idx="15778">510</cx:pt>
          <cx:pt idx="15779">510</cx:pt>
          <cx:pt idx="15780">510</cx:pt>
          <cx:pt idx="15781">520</cx:pt>
          <cx:pt idx="15782">520</cx:pt>
          <cx:pt idx="15783">520</cx:pt>
          <cx:pt idx="15784">520</cx:pt>
          <cx:pt idx="15785">520</cx:pt>
          <cx:pt idx="15786">520</cx:pt>
          <cx:pt idx="15787">520</cx:pt>
          <cx:pt idx="15788">520</cx:pt>
          <cx:pt idx="15789">520</cx:pt>
          <cx:pt idx="15790">520</cx:pt>
          <cx:pt idx="15791">520</cx:pt>
          <cx:pt idx="15792">520</cx:pt>
          <cx:pt idx="15793">520</cx:pt>
          <cx:pt idx="15794">520</cx:pt>
          <cx:pt idx="15795">520</cx:pt>
          <cx:pt idx="15796">520</cx:pt>
          <cx:pt idx="15797">520</cx:pt>
          <cx:pt idx="15798">520</cx:pt>
          <cx:pt idx="15799">530</cx:pt>
          <cx:pt idx="15800">530</cx:pt>
          <cx:pt idx="15801">530</cx:pt>
          <cx:pt idx="15802">540</cx:pt>
          <cx:pt idx="15803">540</cx:pt>
          <cx:pt idx="15804">540</cx:pt>
          <cx:pt idx="15805">540</cx:pt>
          <cx:pt idx="15806">540</cx:pt>
          <cx:pt idx="15807">550</cx:pt>
          <cx:pt idx="15808">550</cx:pt>
          <cx:pt idx="15809">550</cx:pt>
          <cx:pt idx="15810">560</cx:pt>
          <cx:pt idx="15811">610</cx:pt>
          <cx:pt idx="15812">630</cx:pt>
          <cx:pt idx="15813">320</cx:pt>
          <cx:pt idx="15814">320</cx:pt>
          <cx:pt idx="15815">440</cx:pt>
          <cx:pt idx="15816">440</cx:pt>
          <cx:pt idx="15817">450</cx:pt>
          <cx:pt idx="15818">450</cx:pt>
          <cx:pt idx="15819">460</cx:pt>
          <cx:pt idx="15820">460</cx:pt>
          <cx:pt idx="15821">470</cx:pt>
          <cx:pt idx="15822">470</cx:pt>
          <cx:pt idx="15823">480</cx:pt>
          <cx:pt idx="15824">480</cx:pt>
          <cx:pt idx="15825">480</cx:pt>
          <cx:pt idx="15826">480</cx:pt>
          <cx:pt idx="15827">480</cx:pt>
          <cx:pt idx="15828">480</cx:pt>
          <cx:pt idx="15829">480</cx:pt>
          <cx:pt idx="15830">480</cx:pt>
          <cx:pt idx="15831">480</cx:pt>
          <cx:pt idx="15832">480</cx:pt>
          <cx:pt idx="15833">480</cx:pt>
          <cx:pt idx="15834">480</cx:pt>
          <cx:pt idx="15835">490</cx:pt>
          <cx:pt idx="15836">490</cx:pt>
          <cx:pt idx="15837">490</cx:pt>
          <cx:pt idx="15838">490</cx:pt>
          <cx:pt idx="15839">500</cx:pt>
          <cx:pt idx="15840">500</cx:pt>
          <cx:pt idx="15841">500</cx:pt>
          <cx:pt idx="15842">500</cx:pt>
          <cx:pt idx="15843">500</cx:pt>
          <cx:pt idx="15844">500</cx:pt>
          <cx:pt idx="15845">510</cx:pt>
          <cx:pt idx="15846">510</cx:pt>
          <cx:pt idx="15847">510</cx:pt>
          <cx:pt idx="15848">510</cx:pt>
          <cx:pt idx="15849">530</cx:pt>
          <cx:pt idx="15850">550</cx:pt>
          <cx:pt idx="15851">550</cx:pt>
          <cx:pt idx="15852">360</cx:pt>
          <cx:pt idx="15853">430</cx:pt>
          <cx:pt idx="15854">440</cx:pt>
          <cx:pt idx="15855">440</cx:pt>
          <cx:pt idx="15856">440</cx:pt>
          <cx:pt idx="15857">450</cx:pt>
          <cx:pt idx="15858">460</cx:pt>
          <cx:pt idx="15859">460</cx:pt>
          <cx:pt idx="15860">480</cx:pt>
          <cx:pt idx="15861">480</cx:pt>
          <cx:pt idx="15862">490</cx:pt>
          <cx:pt idx="15863">490</cx:pt>
          <cx:pt idx="15864">500</cx:pt>
          <cx:pt idx="15865">500</cx:pt>
          <cx:pt idx="15866">500</cx:pt>
          <cx:pt idx="15867">510</cx:pt>
          <cx:pt idx="15868">510</cx:pt>
          <cx:pt idx="15869">510</cx:pt>
          <cx:pt idx="15870">520</cx:pt>
          <cx:pt idx="15871">520</cx:pt>
          <cx:pt idx="15872">520</cx:pt>
          <cx:pt idx="15873">520</cx:pt>
          <cx:pt idx="15874">530</cx:pt>
          <cx:pt idx="15875">530</cx:pt>
          <cx:pt idx="15876">530</cx:pt>
          <cx:pt idx="15877">550</cx:pt>
          <cx:pt idx="15878">490</cx:pt>
          <cx:pt idx="15879">500</cx:pt>
          <cx:pt idx="16991">400</cx:pt>
          <cx:pt idx="16992">490</cx:pt>
          <cx:pt idx="16993">510</cx:pt>
          <cx:pt idx="16994">510</cx:pt>
          <cx:pt idx="16995">510</cx:pt>
          <cx:pt idx="16996">530</cx:pt>
          <cx:pt idx="16997">530</cx:pt>
          <cx:pt idx="16998">540</cx:pt>
          <cx:pt idx="16999">540</cx:pt>
          <cx:pt idx="17000">560</cx:pt>
          <cx:pt idx="17001">560</cx:pt>
          <cx:pt idx="17002">560</cx:pt>
          <cx:pt idx="17003">560</cx:pt>
          <cx:pt idx="17004">600</cx:pt>
          <cx:pt idx="17005">620</cx:pt>
          <cx:pt idx="17006">390</cx:pt>
          <cx:pt idx="17007">483</cx:pt>
          <cx:pt idx="17008">343</cx:pt>
          <cx:pt idx="17009">435</cx:pt>
          <cx:pt idx="17010">435</cx:pt>
          <cx:pt idx="17011">435</cx:pt>
          <cx:pt idx="17012">438</cx:pt>
          <cx:pt idx="17013">438</cx:pt>
          <cx:pt idx="17014">440</cx:pt>
          <cx:pt idx="17015">440</cx:pt>
          <cx:pt idx="17016">440</cx:pt>
          <cx:pt idx="17017">445</cx:pt>
          <cx:pt idx="17018">450</cx:pt>
          <cx:pt idx="17019">450</cx:pt>
          <cx:pt idx="17020">450</cx:pt>
          <cx:pt idx="17021">450</cx:pt>
          <cx:pt idx="17022">455</cx:pt>
          <cx:pt idx="17023">459</cx:pt>
          <cx:pt idx="17024">460</cx:pt>
          <cx:pt idx="17025">460</cx:pt>
          <cx:pt idx="17026">460</cx:pt>
          <cx:pt idx="17027">460</cx:pt>
          <cx:pt idx="17028">462</cx:pt>
          <cx:pt idx="17029">462</cx:pt>
          <cx:pt idx="17030">464</cx:pt>
          <cx:pt idx="17031">465</cx:pt>
          <cx:pt idx="17032">466</cx:pt>
          <cx:pt idx="17033">467</cx:pt>
          <cx:pt idx="17034">470</cx:pt>
          <cx:pt idx="17035">475</cx:pt>
          <cx:pt idx="17036">476</cx:pt>
          <cx:pt idx="17037">477</cx:pt>
          <cx:pt idx="17038">479</cx:pt>
          <cx:pt idx="17039">479</cx:pt>
          <cx:pt idx="17040">480</cx:pt>
          <cx:pt idx="17041">480</cx:pt>
          <cx:pt idx="17042">480</cx:pt>
          <cx:pt idx="17043">482</cx:pt>
          <cx:pt idx="17044">482</cx:pt>
          <cx:pt idx="17045">482</cx:pt>
          <cx:pt idx="17046">490</cx:pt>
          <cx:pt idx="17047">491</cx:pt>
          <cx:pt idx="17048">491</cx:pt>
          <cx:pt idx="17049">495</cx:pt>
          <cx:pt idx="17050">499</cx:pt>
          <cx:pt idx="17051">500</cx:pt>
          <cx:pt idx="17052">500</cx:pt>
          <cx:pt idx="17053">501</cx:pt>
          <cx:pt idx="17054">501</cx:pt>
          <cx:pt idx="17055">502</cx:pt>
          <cx:pt idx="17056">502</cx:pt>
          <cx:pt idx="17057">504</cx:pt>
          <cx:pt idx="17058">505</cx:pt>
          <cx:pt idx="17059">505</cx:pt>
          <cx:pt idx="17060">505</cx:pt>
          <cx:pt idx="17061">510</cx:pt>
          <cx:pt idx="17062">510</cx:pt>
          <cx:pt idx="17063">510</cx:pt>
          <cx:pt idx="17064">510</cx:pt>
          <cx:pt idx="17065">511</cx:pt>
          <cx:pt idx="17066">512</cx:pt>
          <cx:pt idx="17067">514</cx:pt>
          <cx:pt idx="17068">515</cx:pt>
          <cx:pt idx="17069">515</cx:pt>
          <cx:pt idx="17070">515</cx:pt>
          <cx:pt idx="17071">515</cx:pt>
          <cx:pt idx="17072">518</cx:pt>
          <cx:pt idx="17073">520</cx:pt>
          <cx:pt idx="17074">521</cx:pt>
          <cx:pt idx="17075">521</cx:pt>
          <cx:pt idx="17076">522</cx:pt>
          <cx:pt idx="17077">524</cx:pt>
          <cx:pt idx="17078">525</cx:pt>
          <cx:pt idx="17079">525</cx:pt>
          <cx:pt idx="17080">525</cx:pt>
          <cx:pt idx="17081">530</cx:pt>
          <cx:pt idx="17082">532</cx:pt>
          <cx:pt idx="17083">532</cx:pt>
          <cx:pt idx="17084">532</cx:pt>
          <cx:pt idx="17085">535</cx:pt>
          <cx:pt idx="17086">535</cx:pt>
          <cx:pt idx="17087">540</cx:pt>
          <cx:pt idx="17088">540</cx:pt>
          <cx:pt idx="17089">541</cx:pt>
          <cx:pt idx="17090">543</cx:pt>
          <cx:pt idx="17091">545</cx:pt>
          <cx:pt idx="17092">545</cx:pt>
          <cx:pt idx="17093">546</cx:pt>
          <cx:pt idx="17094">546</cx:pt>
          <cx:pt idx="17095">548</cx:pt>
          <cx:pt idx="17096">552</cx:pt>
          <cx:pt idx="17097">557</cx:pt>
          <cx:pt idx="17098">562</cx:pt>
          <cx:pt idx="17099">569</cx:pt>
          <cx:pt idx="17100">410</cx:pt>
          <cx:pt idx="17101">420</cx:pt>
          <cx:pt idx="17102">445</cx:pt>
          <cx:pt idx="17103">485</cx:pt>
          <cx:pt idx="17104">485</cx:pt>
          <cx:pt idx="17105">515</cx:pt>
          <cx:pt idx="17106">450</cx:pt>
          <cx:pt idx="17107">530</cx:pt>
          <cx:pt idx="17108">550</cx:pt>
          <cx:pt idx="17109">550</cx:pt>
          <cx:pt idx="17110">480</cx:pt>
          <cx:pt idx="17111">550</cx:pt>
          <cx:pt idx="17112">570</cx:pt>
          <cx:pt idx="17113">570</cx:pt>
          <cx:pt idx="17114">450</cx:pt>
          <cx:pt idx="17115">450</cx:pt>
          <cx:pt idx="17116">470</cx:pt>
          <cx:pt idx="17117">510</cx:pt>
          <cx:pt idx="17118">510</cx:pt>
          <cx:pt idx="17119">480</cx:pt>
          <cx:pt idx="17120">510</cx:pt>
          <cx:pt idx="17121">480</cx:pt>
          <cx:pt idx="17122">480</cx:pt>
          <cx:pt idx="17123">500</cx:pt>
          <cx:pt idx="17124">580</cx:pt>
          <cx:pt idx="17125">420</cx:pt>
          <cx:pt idx="17126">540</cx:pt>
          <cx:pt idx="17127">570</cx:pt>
          <cx:pt idx="17128">510</cx:pt>
          <cx:pt idx="17129">530</cx:pt>
          <cx:pt idx="17130">550</cx:pt>
          <cx:pt idx="17131">430</cx:pt>
          <cx:pt idx="17132">440</cx:pt>
          <cx:pt idx="17133">510</cx:pt>
          <cx:pt idx="17134">510</cx:pt>
          <cx:pt idx="17135">540</cx:pt>
          <cx:pt idx="17136">490</cx:pt>
          <cx:pt idx="17137">495</cx:pt>
          <cx:pt idx="17138">470</cx:pt>
          <cx:pt idx="17139">510</cx:pt>
          <cx:pt idx="17140">510</cx:pt>
          <cx:pt idx="17141">520</cx:pt>
          <cx:pt idx="17142">483</cx:pt>
          <cx:pt idx="17143">486</cx:pt>
          <cx:pt idx="17144">490</cx:pt>
          <cx:pt idx="17145">490</cx:pt>
          <cx:pt idx="17146">505</cx:pt>
          <cx:pt idx="17147">505</cx:pt>
          <cx:pt idx="17148">505</cx:pt>
          <cx:pt idx="17149">520</cx:pt>
          <cx:pt idx="17150">535</cx:pt>
          <cx:pt idx="17151">510</cx:pt>
          <cx:pt idx="17152">545</cx:pt>
          <cx:pt idx="17153">545</cx:pt>
          <cx:pt idx="17154">595</cx:pt>
          <cx:pt idx="17155">540</cx:pt>
          <cx:pt idx="17156">450</cx:pt>
          <cx:pt idx="17157">540</cx:pt>
          <cx:pt idx="17158">350</cx:pt>
          <cx:pt idx="17159">370</cx:pt>
          <cx:pt idx="17160">370</cx:pt>
          <cx:pt idx="17161">390</cx:pt>
          <cx:pt idx="17162">390</cx:pt>
          <cx:pt idx="17163">390</cx:pt>
          <cx:pt idx="17164">400</cx:pt>
          <cx:pt idx="17165">400</cx:pt>
          <cx:pt idx="17166">400</cx:pt>
          <cx:pt idx="17167">400</cx:pt>
          <cx:pt idx="17168">400</cx:pt>
          <cx:pt idx="17169">400</cx:pt>
          <cx:pt idx="17170">400</cx:pt>
          <cx:pt idx="17171">400</cx:pt>
          <cx:pt idx="17172">400</cx:pt>
          <cx:pt idx="17173">400</cx:pt>
          <cx:pt idx="17174">400</cx:pt>
          <cx:pt idx="17175">400</cx:pt>
          <cx:pt idx="17176">400</cx:pt>
          <cx:pt idx="17177">400</cx:pt>
          <cx:pt idx="17178">410</cx:pt>
          <cx:pt idx="17179">410</cx:pt>
          <cx:pt idx="17180">410</cx:pt>
          <cx:pt idx="17181">410</cx:pt>
          <cx:pt idx="17182">410</cx:pt>
          <cx:pt idx="17183">410</cx:pt>
          <cx:pt idx="17184">410</cx:pt>
          <cx:pt idx="17185">410</cx:pt>
          <cx:pt idx="17186">410</cx:pt>
          <cx:pt idx="17187">410</cx:pt>
          <cx:pt idx="17188">410</cx:pt>
          <cx:pt idx="17189">410</cx:pt>
          <cx:pt idx="17190">410</cx:pt>
          <cx:pt idx="17191">410</cx:pt>
          <cx:pt idx="17192">410</cx:pt>
          <cx:pt idx="17193">410</cx:pt>
          <cx:pt idx="17194">410</cx:pt>
          <cx:pt idx="17195">420</cx:pt>
          <cx:pt idx="17196">420</cx:pt>
          <cx:pt idx="17197">420</cx:pt>
          <cx:pt idx="17198">420</cx:pt>
          <cx:pt idx="17199">420</cx:pt>
          <cx:pt idx="17200">420</cx:pt>
          <cx:pt idx="17201">420</cx:pt>
          <cx:pt idx="17202">420</cx:pt>
          <cx:pt idx="17203">420</cx:pt>
          <cx:pt idx="17204">420</cx:pt>
          <cx:pt idx="17205">420</cx:pt>
          <cx:pt idx="17206">420</cx:pt>
          <cx:pt idx="17207">420</cx:pt>
          <cx:pt idx="17208">420</cx:pt>
          <cx:pt idx="17209">420</cx:pt>
          <cx:pt idx="17210">420</cx:pt>
          <cx:pt idx="17211">420</cx:pt>
          <cx:pt idx="17212">420</cx:pt>
          <cx:pt idx="17213">420</cx:pt>
          <cx:pt idx="17214">420</cx:pt>
          <cx:pt idx="17215">420</cx:pt>
          <cx:pt idx="17216">420</cx:pt>
          <cx:pt idx="17217">420</cx:pt>
          <cx:pt idx="17218">420</cx:pt>
          <cx:pt idx="17219">420</cx:pt>
          <cx:pt idx="17220">420</cx:pt>
          <cx:pt idx="17221">420</cx:pt>
          <cx:pt idx="17222">420</cx:pt>
          <cx:pt idx="17223">430</cx:pt>
          <cx:pt idx="17224">430</cx:pt>
          <cx:pt idx="17225">430</cx:pt>
          <cx:pt idx="17226">430</cx:pt>
          <cx:pt idx="17227">430</cx:pt>
          <cx:pt idx="17228">430</cx:pt>
          <cx:pt idx="17229">430</cx:pt>
          <cx:pt idx="17230">430</cx:pt>
          <cx:pt idx="17231">430</cx:pt>
          <cx:pt idx="17232">430</cx:pt>
          <cx:pt idx="17233">430</cx:pt>
          <cx:pt idx="17234">430</cx:pt>
          <cx:pt idx="17235">430</cx:pt>
          <cx:pt idx="17236">430</cx:pt>
          <cx:pt idx="17237">430</cx:pt>
          <cx:pt idx="17238">430</cx:pt>
          <cx:pt idx="17239">430</cx:pt>
          <cx:pt idx="17240">430</cx:pt>
          <cx:pt idx="17241">430</cx:pt>
          <cx:pt idx="17242">430</cx:pt>
          <cx:pt idx="17243">430</cx:pt>
          <cx:pt idx="17244">430</cx:pt>
          <cx:pt idx="17245">430</cx:pt>
          <cx:pt idx="17246">430</cx:pt>
          <cx:pt idx="17247">430</cx:pt>
          <cx:pt idx="17248">430</cx:pt>
          <cx:pt idx="17249">430</cx:pt>
          <cx:pt idx="17250">430</cx:pt>
          <cx:pt idx="17251">430</cx:pt>
          <cx:pt idx="17252">430</cx:pt>
          <cx:pt idx="17253">430</cx:pt>
          <cx:pt idx="17254">430</cx:pt>
          <cx:pt idx="17255">430</cx:pt>
          <cx:pt idx="17256">430</cx:pt>
          <cx:pt idx="17257">430</cx:pt>
          <cx:pt idx="17258">430</cx:pt>
          <cx:pt idx="17259">430</cx:pt>
          <cx:pt idx="17260">430</cx:pt>
          <cx:pt idx="17261">430</cx:pt>
          <cx:pt idx="17262">430</cx:pt>
          <cx:pt idx="17263">430</cx:pt>
          <cx:pt idx="17264">430</cx:pt>
          <cx:pt idx="17265">430</cx:pt>
          <cx:pt idx="17266">430</cx:pt>
          <cx:pt idx="17267">430</cx:pt>
          <cx:pt idx="17268">440</cx:pt>
          <cx:pt idx="17269">440</cx:pt>
          <cx:pt idx="17270">440</cx:pt>
          <cx:pt idx="17271">440</cx:pt>
          <cx:pt idx="17272">440</cx:pt>
          <cx:pt idx="17273">440</cx:pt>
          <cx:pt idx="17274">440</cx:pt>
          <cx:pt idx="17275">440</cx:pt>
          <cx:pt idx="17276">440</cx:pt>
          <cx:pt idx="17277">440</cx:pt>
          <cx:pt idx="17278">440</cx:pt>
          <cx:pt idx="17279">440</cx:pt>
          <cx:pt idx="17280">440</cx:pt>
          <cx:pt idx="17281">440</cx:pt>
          <cx:pt idx="17282">440</cx:pt>
          <cx:pt idx="17283">440</cx:pt>
          <cx:pt idx="17284">440</cx:pt>
          <cx:pt idx="17285">440</cx:pt>
          <cx:pt idx="17286">440</cx:pt>
          <cx:pt idx="17287">440</cx:pt>
          <cx:pt idx="17288">440</cx:pt>
          <cx:pt idx="17289">440</cx:pt>
          <cx:pt idx="17290">440</cx:pt>
          <cx:pt idx="17291">440</cx:pt>
          <cx:pt idx="17292">440</cx:pt>
          <cx:pt idx="17293">440</cx:pt>
          <cx:pt idx="17294">440</cx:pt>
          <cx:pt idx="17295">440</cx:pt>
          <cx:pt idx="17296">440</cx:pt>
          <cx:pt idx="17297">440</cx:pt>
          <cx:pt idx="17298">440</cx:pt>
          <cx:pt idx="17299">440</cx:pt>
          <cx:pt idx="17300">440</cx:pt>
          <cx:pt idx="17301">440</cx:pt>
          <cx:pt idx="17302">440</cx:pt>
          <cx:pt idx="17303">440</cx:pt>
          <cx:pt idx="17304">440</cx:pt>
          <cx:pt idx="17305">440</cx:pt>
          <cx:pt idx="17306">440</cx:pt>
          <cx:pt idx="17307">440</cx:pt>
          <cx:pt idx="17308">440</cx:pt>
          <cx:pt idx="17309">440</cx:pt>
          <cx:pt idx="17310">440</cx:pt>
          <cx:pt idx="17311">440</cx:pt>
          <cx:pt idx="17312">440</cx:pt>
          <cx:pt idx="17313">440</cx:pt>
          <cx:pt idx="17314">440</cx:pt>
          <cx:pt idx="17315">440</cx:pt>
          <cx:pt idx="17316">440</cx:pt>
          <cx:pt idx="17317">440</cx:pt>
          <cx:pt idx="17318">440</cx:pt>
          <cx:pt idx="17319">440</cx:pt>
          <cx:pt idx="17320">440</cx:pt>
          <cx:pt idx="17321">440</cx:pt>
          <cx:pt idx="17322">440</cx:pt>
          <cx:pt idx="17323">440</cx:pt>
          <cx:pt idx="17324">440</cx:pt>
          <cx:pt idx="17325">440</cx:pt>
          <cx:pt idx="17326">440</cx:pt>
          <cx:pt idx="17327">440</cx:pt>
          <cx:pt idx="17328">440</cx:pt>
          <cx:pt idx="17329">440</cx:pt>
          <cx:pt idx="17330">440</cx:pt>
          <cx:pt idx="17331">440</cx:pt>
          <cx:pt idx="17332">440</cx:pt>
          <cx:pt idx="17333">440</cx:pt>
          <cx:pt idx="17334">440</cx:pt>
          <cx:pt idx="17335">440</cx:pt>
          <cx:pt idx="17336">440</cx:pt>
          <cx:pt idx="17337">440</cx:pt>
          <cx:pt idx="17338">440</cx:pt>
          <cx:pt idx="17339">440</cx:pt>
          <cx:pt idx="17340">440</cx:pt>
          <cx:pt idx="17341">440</cx:pt>
          <cx:pt idx="17342">440</cx:pt>
          <cx:pt idx="17343">440</cx:pt>
          <cx:pt idx="17344">440</cx:pt>
          <cx:pt idx="17345">440</cx:pt>
          <cx:pt idx="17346">440</cx:pt>
          <cx:pt idx="17347">440</cx:pt>
          <cx:pt idx="17348">440</cx:pt>
          <cx:pt idx="17349">440</cx:pt>
          <cx:pt idx="17350">440</cx:pt>
          <cx:pt idx="17351">440</cx:pt>
          <cx:pt idx="17352">440</cx:pt>
          <cx:pt idx="17353">440</cx:pt>
          <cx:pt idx="17354">450</cx:pt>
          <cx:pt idx="17355">450</cx:pt>
          <cx:pt idx="17356">450</cx:pt>
          <cx:pt idx="17357">450</cx:pt>
          <cx:pt idx="17358">450</cx:pt>
          <cx:pt idx="17359">450</cx:pt>
          <cx:pt idx="17360">450</cx:pt>
          <cx:pt idx="17361">450</cx:pt>
          <cx:pt idx="17362">450</cx:pt>
          <cx:pt idx="17363">450</cx:pt>
          <cx:pt idx="17364">450</cx:pt>
          <cx:pt idx="17365">450</cx:pt>
          <cx:pt idx="17366">450</cx:pt>
          <cx:pt idx="17367">450</cx:pt>
          <cx:pt idx="17368">450</cx:pt>
          <cx:pt idx="17369">450</cx:pt>
          <cx:pt idx="17370">450</cx:pt>
          <cx:pt idx="17371">450</cx:pt>
          <cx:pt idx="17372">450</cx:pt>
          <cx:pt idx="17373">450</cx:pt>
          <cx:pt idx="17374">450</cx:pt>
          <cx:pt idx="17375">450</cx:pt>
          <cx:pt idx="17376">450</cx:pt>
          <cx:pt idx="17377">450</cx:pt>
          <cx:pt idx="17378">450</cx:pt>
          <cx:pt idx="17379">450</cx:pt>
          <cx:pt idx="17380">450</cx:pt>
          <cx:pt idx="17381">450</cx:pt>
          <cx:pt idx="17382">450</cx:pt>
          <cx:pt idx="17383">450</cx:pt>
          <cx:pt idx="17384">450</cx:pt>
          <cx:pt idx="17385">450</cx:pt>
          <cx:pt idx="17386">450</cx:pt>
          <cx:pt idx="17387">450</cx:pt>
          <cx:pt idx="17388">450</cx:pt>
          <cx:pt idx="17389">450</cx:pt>
          <cx:pt idx="17390">450</cx:pt>
          <cx:pt idx="17391">450</cx:pt>
          <cx:pt idx="17392">450</cx:pt>
          <cx:pt idx="17393">450</cx:pt>
          <cx:pt idx="17394">450</cx:pt>
          <cx:pt idx="17395">450</cx:pt>
          <cx:pt idx="17396">450</cx:pt>
          <cx:pt idx="17397">450</cx:pt>
          <cx:pt idx="17398">450</cx:pt>
          <cx:pt idx="17399">450</cx:pt>
          <cx:pt idx="17400">450</cx:pt>
          <cx:pt idx="17401">450</cx:pt>
          <cx:pt idx="17402">450</cx:pt>
          <cx:pt idx="17403">450</cx:pt>
          <cx:pt idx="17404">450</cx:pt>
          <cx:pt idx="17405">450</cx:pt>
          <cx:pt idx="17406">450</cx:pt>
          <cx:pt idx="17407">450</cx:pt>
          <cx:pt idx="17408">450</cx:pt>
          <cx:pt idx="17409">450</cx:pt>
          <cx:pt idx="17410">450</cx:pt>
          <cx:pt idx="17411">450</cx:pt>
          <cx:pt idx="17412">450</cx:pt>
          <cx:pt idx="17413">450</cx:pt>
          <cx:pt idx="17414">450</cx:pt>
          <cx:pt idx="17415">450</cx:pt>
          <cx:pt idx="17416">450</cx:pt>
          <cx:pt idx="17417">450</cx:pt>
          <cx:pt idx="17418">450</cx:pt>
          <cx:pt idx="17419">450</cx:pt>
          <cx:pt idx="17420">450</cx:pt>
          <cx:pt idx="17421">450</cx:pt>
          <cx:pt idx="17422">450</cx:pt>
          <cx:pt idx="17423">450</cx:pt>
          <cx:pt idx="17424">450</cx:pt>
          <cx:pt idx="17425">450</cx:pt>
          <cx:pt idx="17426">450</cx:pt>
          <cx:pt idx="17427">450</cx:pt>
          <cx:pt idx="17428">450</cx:pt>
          <cx:pt idx="17429">450</cx:pt>
          <cx:pt idx="17430">450</cx:pt>
          <cx:pt idx="17431">450</cx:pt>
          <cx:pt idx="17432">450</cx:pt>
          <cx:pt idx="17433">450</cx:pt>
          <cx:pt idx="17434">450</cx:pt>
          <cx:pt idx="17435">450</cx:pt>
          <cx:pt idx="17436">450</cx:pt>
          <cx:pt idx="17437">450</cx:pt>
          <cx:pt idx="17438">450</cx:pt>
          <cx:pt idx="17439">450</cx:pt>
          <cx:pt idx="17440">450</cx:pt>
          <cx:pt idx="17441">460</cx:pt>
          <cx:pt idx="17442">460</cx:pt>
          <cx:pt idx="17443">460</cx:pt>
          <cx:pt idx="17444">460</cx:pt>
          <cx:pt idx="17445">460</cx:pt>
          <cx:pt idx="17446">460</cx:pt>
          <cx:pt idx="17447">460</cx:pt>
          <cx:pt idx="17448">460</cx:pt>
          <cx:pt idx="17449">460</cx:pt>
          <cx:pt idx="17450">460</cx:pt>
          <cx:pt idx="17451">460</cx:pt>
          <cx:pt idx="17452">460</cx:pt>
          <cx:pt idx="17453">460</cx:pt>
          <cx:pt idx="17454">460</cx:pt>
          <cx:pt idx="17455">460</cx:pt>
          <cx:pt idx="17456">460</cx:pt>
          <cx:pt idx="17457">460</cx:pt>
          <cx:pt idx="17458">460</cx:pt>
          <cx:pt idx="17459">460</cx:pt>
          <cx:pt idx="17460">460</cx:pt>
          <cx:pt idx="17461">460</cx:pt>
          <cx:pt idx="17462">460</cx:pt>
          <cx:pt idx="17463">460</cx:pt>
          <cx:pt idx="17464">460</cx:pt>
          <cx:pt idx="17465">460</cx:pt>
          <cx:pt idx="17466">460</cx:pt>
          <cx:pt idx="17467">460</cx:pt>
          <cx:pt idx="17468">460</cx:pt>
          <cx:pt idx="17469">460</cx:pt>
          <cx:pt idx="17470">460</cx:pt>
          <cx:pt idx="17471">460</cx:pt>
          <cx:pt idx="17472">460</cx:pt>
          <cx:pt idx="17473">460</cx:pt>
          <cx:pt idx="17474">460</cx:pt>
          <cx:pt idx="17475">460</cx:pt>
          <cx:pt idx="17476">460</cx:pt>
          <cx:pt idx="17477">460</cx:pt>
          <cx:pt idx="17478">460</cx:pt>
          <cx:pt idx="17479">460</cx:pt>
          <cx:pt idx="17480">460</cx:pt>
          <cx:pt idx="17481">460</cx:pt>
          <cx:pt idx="17482">460</cx:pt>
          <cx:pt idx="17483">460</cx:pt>
          <cx:pt idx="17484">460</cx:pt>
          <cx:pt idx="17485">460</cx:pt>
          <cx:pt idx="17486">460</cx:pt>
          <cx:pt idx="17487">460</cx:pt>
          <cx:pt idx="17488">460</cx:pt>
          <cx:pt idx="17489">460</cx:pt>
          <cx:pt idx="17490">460</cx:pt>
          <cx:pt idx="17491">460</cx:pt>
          <cx:pt idx="17492">460</cx:pt>
          <cx:pt idx="17493">460</cx:pt>
          <cx:pt idx="17494">460</cx:pt>
          <cx:pt idx="17495">460</cx:pt>
          <cx:pt idx="17496">460</cx:pt>
          <cx:pt idx="17497">460</cx:pt>
          <cx:pt idx="17498">460</cx:pt>
          <cx:pt idx="17499">460</cx:pt>
          <cx:pt idx="17500">460</cx:pt>
          <cx:pt idx="17501">460</cx:pt>
          <cx:pt idx="17502">460</cx:pt>
          <cx:pt idx="17503">460</cx:pt>
          <cx:pt idx="17504">460</cx:pt>
          <cx:pt idx="17505">460</cx:pt>
          <cx:pt idx="17506">460</cx:pt>
          <cx:pt idx="17507">460</cx:pt>
          <cx:pt idx="17508">460</cx:pt>
          <cx:pt idx="17509">460</cx:pt>
          <cx:pt idx="17510">460</cx:pt>
          <cx:pt idx="17511">460</cx:pt>
          <cx:pt idx="17512">460</cx:pt>
          <cx:pt idx="17513">460</cx:pt>
          <cx:pt idx="17514">460</cx:pt>
          <cx:pt idx="17515">460</cx:pt>
          <cx:pt idx="17516">460</cx:pt>
          <cx:pt idx="17517">460</cx:pt>
          <cx:pt idx="17518">460</cx:pt>
          <cx:pt idx="17519">460</cx:pt>
          <cx:pt idx="17520">460</cx:pt>
          <cx:pt idx="17521">460</cx:pt>
          <cx:pt idx="17522">460</cx:pt>
          <cx:pt idx="17523">460</cx:pt>
          <cx:pt idx="17524">460</cx:pt>
          <cx:pt idx="17525">460</cx:pt>
          <cx:pt idx="17526">460</cx:pt>
          <cx:pt idx="17527">460</cx:pt>
          <cx:pt idx="17528">460</cx:pt>
          <cx:pt idx="17529">460</cx:pt>
          <cx:pt idx="17530">460</cx:pt>
          <cx:pt idx="17531">460</cx:pt>
          <cx:pt idx="17532">460</cx:pt>
          <cx:pt idx="17533">460</cx:pt>
          <cx:pt idx="17534">460</cx:pt>
          <cx:pt idx="17535">460</cx:pt>
          <cx:pt idx="17536">460</cx:pt>
          <cx:pt idx="17537">460</cx:pt>
          <cx:pt idx="17538">460</cx:pt>
          <cx:pt idx="17539">460</cx:pt>
          <cx:pt idx="17540">460</cx:pt>
          <cx:pt idx="17541">460</cx:pt>
          <cx:pt idx="17542">460</cx:pt>
          <cx:pt idx="17543">460</cx:pt>
          <cx:pt idx="17544">460</cx:pt>
          <cx:pt idx="17545">460</cx:pt>
          <cx:pt idx="17546">460</cx:pt>
          <cx:pt idx="17547">460</cx:pt>
          <cx:pt idx="17548">460</cx:pt>
          <cx:pt idx="17549">460</cx:pt>
          <cx:pt idx="17550">460</cx:pt>
          <cx:pt idx="17551">460</cx:pt>
          <cx:pt idx="17552">460</cx:pt>
          <cx:pt idx="17553">460</cx:pt>
          <cx:pt idx="17554">460</cx:pt>
          <cx:pt idx="17555">460</cx:pt>
          <cx:pt idx="17556">460</cx:pt>
          <cx:pt idx="17557">460</cx:pt>
          <cx:pt idx="17558">460</cx:pt>
          <cx:pt idx="17559">460</cx:pt>
          <cx:pt idx="17560">460</cx:pt>
          <cx:pt idx="17561">460</cx:pt>
          <cx:pt idx="17562">460</cx:pt>
          <cx:pt idx="17563">460</cx:pt>
          <cx:pt idx="17564">460</cx:pt>
          <cx:pt idx="17565">460</cx:pt>
          <cx:pt idx="17566">460</cx:pt>
          <cx:pt idx="17567">460</cx:pt>
          <cx:pt idx="17568">460</cx:pt>
          <cx:pt idx="17569">470</cx:pt>
          <cx:pt idx="17570">470</cx:pt>
          <cx:pt idx="17571">470</cx:pt>
          <cx:pt idx="17572">470</cx:pt>
          <cx:pt idx="17573">470</cx:pt>
          <cx:pt idx="17574">470</cx:pt>
          <cx:pt idx="17575">470</cx:pt>
          <cx:pt idx="17576">470</cx:pt>
          <cx:pt idx="17577">470</cx:pt>
          <cx:pt idx="17578">470</cx:pt>
          <cx:pt idx="17579">470</cx:pt>
          <cx:pt idx="17580">470</cx:pt>
          <cx:pt idx="17581">470</cx:pt>
          <cx:pt idx="17582">470</cx:pt>
          <cx:pt idx="17583">470</cx:pt>
          <cx:pt idx="17584">470</cx:pt>
          <cx:pt idx="17585">470</cx:pt>
          <cx:pt idx="17586">470</cx:pt>
          <cx:pt idx="17587">470</cx:pt>
          <cx:pt idx="17588">470</cx:pt>
          <cx:pt idx="17589">470</cx:pt>
          <cx:pt idx="17590">470</cx:pt>
          <cx:pt idx="17591">470</cx:pt>
          <cx:pt idx="17592">470</cx:pt>
          <cx:pt idx="17593">470</cx:pt>
          <cx:pt idx="17594">470</cx:pt>
          <cx:pt idx="17595">470</cx:pt>
          <cx:pt idx="17596">470</cx:pt>
          <cx:pt idx="17597">470</cx:pt>
          <cx:pt idx="17598">470</cx:pt>
          <cx:pt idx="17599">470</cx:pt>
          <cx:pt idx="17600">470</cx:pt>
          <cx:pt idx="17601">470</cx:pt>
          <cx:pt idx="17602">470</cx:pt>
          <cx:pt idx="17603">470</cx:pt>
          <cx:pt idx="17604">470</cx:pt>
          <cx:pt idx="17605">470</cx:pt>
          <cx:pt idx="17606">470</cx:pt>
          <cx:pt idx="17607">470</cx:pt>
          <cx:pt idx="17608">470</cx:pt>
          <cx:pt idx="17609">470</cx:pt>
          <cx:pt idx="17610">470</cx:pt>
          <cx:pt idx="17611">470</cx:pt>
          <cx:pt idx="17612">470</cx:pt>
          <cx:pt idx="17613">470</cx:pt>
          <cx:pt idx="17614">470</cx:pt>
          <cx:pt idx="17615">470</cx:pt>
          <cx:pt idx="17616">470</cx:pt>
          <cx:pt idx="17617">470</cx:pt>
          <cx:pt idx="17618">470</cx:pt>
          <cx:pt idx="17619">470</cx:pt>
          <cx:pt idx="17620">470</cx:pt>
          <cx:pt idx="17621">470</cx:pt>
          <cx:pt idx="17622">470</cx:pt>
          <cx:pt idx="17623">470</cx:pt>
          <cx:pt idx="17624">470</cx:pt>
          <cx:pt idx="17625">470</cx:pt>
          <cx:pt idx="17626">470</cx:pt>
          <cx:pt idx="17627">470</cx:pt>
          <cx:pt idx="17628">470</cx:pt>
          <cx:pt idx="17629">470</cx:pt>
          <cx:pt idx="17630">470</cx:pt>
          <cx:pt idx="17631">470</cx:pt>
          <cx:pt idx="17632">470</cx:pt>
          <cx:pt idx="17633">470</cx:pt>
          <cx:pt idx="17634">470</cx:pt>
          <cx:pt idx="17635">470</cx:pt>
          <cx:pt idx="17636">470</cx:pt>
          <cx:pt idx="17637">470</cx:pt>
          <cx:pt idx="17638">470</cx:pt>
          <cx:pt idx="17639">470</cx:pt>
          <cx:pt idx="17640">470</cx:pt>
          <cx:pt idx="17641">470</cx:pt>
          <cx:pt idx="17642">470</cx:pt>
          <cx:pt idx="17643">470</cx:pt>
          <cx:pt idx="17644">470</cx:pt>
          <cx:pt idx="17645">470</cx:pt>
          <cx:pt idx="17646">470</cx:pt>
          <cx:pt idx="17647">470</cx:pt>
          <cx:pt idx="17648">470</cx:pt>
          <cx:pt idx="17649">470</cx:pt>
          <cx:pt idx="17650">470</cx:pt>
          <cx:pt idx="17651">470</cx:pt>
          <cx:pt idx="17652">470</cx:pt>
          <cx:pt idx="17653">470</cx:pt>
          <cx:pt idx="17654">470</cx:pt>
          <cx:pt idx="17655">470</cx:pt>
          <cx:pt idx="17656">470</cx:pt>
          <cx:pt idx="17657">470</cx:pt>
          <cx:pt idx="17658">470</cx:pt>
          <cx:pt idx="17659">470</cx:pt>
          <cx:pt idx="17660">470</cx:pt>
          <cx:pt idx="17661">470</cx:pt>
          <cx:pt idx="17662">470</cx:pt>
          <cx:pt idx="17663">470</cx:pt>
          <cx:pt idx="17664">470</cx:pt>
          <cx:pt idx="17665">470</cx:pt>
          <cx:pt idx="17666">470</cx:pt>
          <cx:pt idx="17667">470</cx:pt>
          <cx:pt idx="17668">470</cx:pt>
          <cx:pt idx="17669">470</cx:pt>
          <cx:pt idx="17670">470</cx:pt>
          <cx:pt idx="17671">470</cx:pt>
          <cx:pt idx="17672">470</cx:pt>
          <cx:pt idx="17673">470</cx:pt>
          <cx:pt idx="17674">470</cx:pt>
          <cx:pt idx="17675">470</cx:pt>
          <cx:pt idx="17676">470</cx:pt>
          <cx:pt idx="17677">470</cx:pt>
          <cx:pt idx="17678">470</cx:pt>
          <cx:pt idx="17679">470</cx:pt>
          <cx:pt idx="17680">470</cx:pt>
          <cx:pt idx="17681">470</cx:pt>
          <cx:pt idx="17682">470</cx:pt>
          <cx:pt idx="17683">470</cx:pt>
          <cx:pt idx="17684">470</cx:pt>
          <cx:pt idx="17685">470</cx:pt>
          <cx:pt idx="17686">470</cx:pt>
          <cx:pt idx="17687">470</cx:pt>
          <cx:pt idx="17688">470</cx:pt>
          <cx:pt idx="17689">470</cx:pt>
          <cx:pt idx="17690">470</cx:pt>
          <cx:pt idx="17691">470</cx:pt>
          <cx:pt idx="17692">470</cx:pt>
          <cx:pt idx="17693">470</cx:pt>
          <cx:pt idx="17694">470</cx:pt>
          <cx:pt idx="17695">480</cx:pt>
          <cx:pt idx="17696">480</cx:pt>
          <cx:pt idx="17697">480</cx:pt>
          <cx:pt idx="17698">480</cx:pt>
          <cx:pt idx="17699">480</cx:pt>
          <cx:pt idx="17700">480</cx:pt>
          <cx:pt idx="17701">480</cx:pt>
          <cx:pt idx="17702">480</cx:pt>
          <cx:pt idx="17703">480</cx:pt>
          <cx:pt idx="17704">480</cx:pt>
          <cx:pt idx="17705">480</cx:pt>
          <cx:pt idx="17706">480</cx:pt>
          <cx:pt idx="17707">480</cx:pt>
          <cx:pt idx="17708">480</cx:pt>
          <cx:pt idx="17709">480</cx:pt>
          <cx:pt idx="17710">480</cx:pt>
          <cx:pt idx="17711">480</cx:pt>
          <cx:pt idx="17712">480</cx:pt>
          <cx:pt idx="17713">480</cx:pt>
          <cx:pt idx="17714">480</cx:pt>
          <cx:pt idx="17715">480</cx:pt>
          <cx:pt idx="17716">480</cx:pt>
          <cx:pt idx="17717">480</cx:pt>
          <cx:pt idx="17718">480</cx:pt>
          <cx:pt idx="17719">480</cx:pt>
          <cx:pt idx="17720">480</cx:pt>
          <cx:pt idx="17721">480</cx:pt>
          <cx:pt idx="17722">480</cx:pt>
          <cx:pt idx="17723">480</cx:pt>
          <cx:pt idx="17724">480</cx:pt>
          <cx:pt idx="17725">480</cx:pt>
          <cx:pt idx="17726">480</cx:pt>
          <cx:pt idx="17727">480</cx:pt>
          <cx:pt idx="17728">480</cx:pt>
          <cx:pt idx="17729">480</cx:pt>
          <cx:pt idx="17730">480</cx:pt>
          <cx:pt idx="17731">480</cx:pt>
          <cx:pt idx="17732">480</cx:pt>
          <cx:pt idx="17733">480</cx:pt>
          <cx:pt idx="17734">480</cx:pt>
          <cx:pt idx="17735">480</cx:pt>
          <cx:pt idx="17736">480</cx:pt>
          <cx:pt idx="17737">480</cx:pt>
          <cx:pt idx="17738">480</cx:pt>
          <cx:pt idx="17739">480</cx:pt>
          <cx:pt idx="17740">480</cx:pt>
          <cx:pt idx="17741">480</cx:pt>
          <cx:pt idx="17742">480</cx:pt>
          <cx:pt idx="17743">480</cx:pt>
          <cx:pt idx="17744">480</cx:pt>
          <cx:pt idx="17745">480</cx:pt>
          <cx:pt idx="17746">480</cx:pt>
          <cx:pt idx="17747">480</cx:pt>
          <cx:pt idx="17748">480</cx:pt>
          <cx:pt idx="17749">480</cx:pt>
          <cx:pt idx="17750">480</cx:pt>
          <cx:pt idx="17751">480</cx:pt>
          <cx:pt idx="17752">480</cx:pt>
          <cx:pt idx="17753">480</cx:pt>
          <cx:pt idx="17754">480</cx:pt>
          <cx:pt idx="17755">480</cx:pt>
          <cx:pt idx="17756">480</cx:pt>
          <cx:pt idx="17757">480</cx:pt>
          <cx:pt idx="17758">480</cx:pt>
          <cx:pt idx="17759">480</cx:pt>
          <cx:pt idx="17760">480</cx:pt>
          <cx:pt idx="17761">480</cx:pt>
          <cx:pt idx="17762">480</cx:pt>
          <cx:pt idx="17763">480</cx:pt>
          <cx:pt idx="17764">480</cx:pt>
          <cx:pt idx="17765">480</cx:pt>
          <cx:pt idx="17766">480</cx:pt>
          <cx:pt idx="17767">480</cx:pt>
          <cx:pt idx="17768">480</cx:pt>
          <cx:pt idx="17769">480</cx:pt>
          <cx:pt idx="17770">480</cx:pt>
          <cx:pt idx="17771">480</cx:pt>
          <cx:pt idx="17772">480</cx:pt>
          <cx:pt idx="17773">480</cx:pt>
          <cx:pt idx="17774">480</cx:pt>
          <cx:pt idx="17775">480</cx:pt>
          <cx:pt idx="17776">480</cx:pt>
          <cx:pt idx="17777">480</cx:pt>
          <cx:pt idx="17778">480</cx:pt>
          <cx:pt idx="17779">480</cx:pt>
          <cx:pt idx="17780">480</cx:pt>
          <cx:pt idx="17781">480</cx:pt>
          <cx:pt idx="17782">480</cx:pt>
          <cx:pt idx="17783">480</cx:pt>
          <cx:pt idx="17784">480</cx:pt>
          <cx:pt idx="17785">480</cx:pt>
          <cx:pt idx="17786">480</cx:pt>
          <cx:pt idx="17787">480</cx:pt>
          <cx:pt idx="17788">480</cx:pt>
          <cx:pt idx="17789">480</cx:pt>
          <cx:pt idx="17790">480</cx:pt>
          <cx:pt idx="17791">480</cx:pt>
          <cx:pt idx="17792">480</cx:pt>
          <cx:pt idx="17793">480</cx:pt>
          <cx:pt idx="17794">480</cx:pt>
          <cx:pt idx="17795">480</cx:pt>
          <cx:pt idx="17796">480</cx:pt>
          <cx:pt idx="17797">480</cx:pt>
          <cx:pt idx="17798">480</cx:pt>
          <cx:pt idx="17799">480</cx:pt>
          <cx:pt idx="17800">480</cx:pt>
          <cx:pt idx="17801">480</cx:pt>
          <cx:pt idx="17802">480</cx:pt>
          <cx:pt idx="17803">480</cx:pt>
          <cx:pt idx="17804">480</cx:pt>
          <cx:pt idx="17805">480</cx:pt>
          <cx:pt idx="17806">480</cx:pt>
          <cx:pt idx="17807">480</cx:pt>
          <cx:pt idx="17808">480</cx:pt>
          <cx:pt idx="17809">480</cx:pt>
          <cx:pt idx="17810">480</cx:pt>
          <cx:pt idx="17811">480</cx:pt>
          <cx:pt idx="17812">480</cx:pt>
          <cx:pt idx="17813">480</cx:pt>
          <cx:pt idx="17814">480</cx:pt>
          <cx:pt idx="17815">480</cx:pt>
          <cx:pt idx="17816">480</cx:pt>
          <cx:pt idx="17817">480</cx:pt>
          <cx:pt idx="17818">480</cx:pt>
          <cx:pt idx="17819">480</cx:pt>
          <cx:pt idx="17820">480</cx:pt>
          <cx:pt idx="17821">480</cx:pt>
          <cx:pt idx="17822">480</cx:pt>
          <cx:pt idx="17823">480</cx:pt>
          <cx:pt idx="17824">480</cx:pt>
          <cx:pt idx="17825">480</cx:pt>
          <cx:pt idx="17826">480</cx:pt>
          <cx:pt idx="17827">480</cx:pt>
          <cx:pt idx="17828">480</cx:pt>
          <cx:pt idx="17829">480</cx:pt>
          <cx:pt idx="17830">480</cx:pt>
          <cx:pt idx="17831">480</cx:pt>
          <cx:pt idx="17832">480</cx:pt>
          <cx:pt idx="17833">480</cx:pt>
          <cx:pt idx="17834">480</cx:pt>
          <cx:pt idx="17835">490</cx:pt>
          <cx:pt idx="17836">490</cx:pt>
          <cx:pt idx="17837">490</cx:pt>
          <cx:pt idx="17838">490</cx:pt>
          <cx:pt idx="17839">490</cx:pt>
          <cx:pt idx="17840">490</cx:pt>
          <cx:pt idx="17841">490</cx:pt>
          <cx:pt idx="17842">490</cx:pt>
          <cx:pt idx="17843">490</cx:pt>
          <cx:pt idx="17844">490</cx:pt>
          <cx:pt idx="17845">490</cx:pt>
          <cx:pt idx="17846">490</cx:pt>
          <cx:pt idx="17847">490</cx:pt>
          <cx:pt idx="17848">490</cx:pt>
          <cx:pt idx="17849">490</cx:pt>
          <cx:pt idx="17850">490</cx:pt>
          <cx:pt idx="17851">490</cx:pt>
          <cx:pt idx="17852">490</cx:pt>
          <cx:pt idx="17853">490</cx:pt>
          <cx:pt idx="17854">490</cx:pt>
          <cx:pt idx="17855">490</cx:pt>
          <cx:pt idx="17856">490</cx:pt>
          <cx:pt idx="17857">490</cx:pt>
          <cx:pt idx="17858">490</cx:pt>
          <cx:pt idx="17859">490</cx:pt>
          <cx:pt idx="17860">490</cx:pt>
          <cx:pt idx="17861">490</cx:pt>
          <cx:pt idx="17862">490</cx:pt>
          <cx:pt idx="17863">490</cx:pt>
          <cx:pt idx="17864">490</cx:pt>
          <cx:pt idx="17865">490</cx:pt>
          <cx:pt idx="17866">490</cx:pt>
          <cx:pt idx="17867">490</cx:pt>
          <cx:pt idx="17868">490</cx:pt>
          <cx:pt idx="17869">490</cx:pt>
          <cx:pt idx="17870">490</cx:pt>
          <cx:pt idx="17871">490</cx:pt>
          <cx:pt idx="17872">490</cx:pt>
          <cx:pt idx="17873">490</cx:pt>
          <cx:pt idx="17874">490</cx:pt>
          <cx:pt idx="17875">490</cx:pt>
          <cx:pt idx="17876">490</cx:pt>
          <cx:pt idx="17877">490</cx:pt>
          <cx:pt idx="17878">490</cx:pt>
          <cx:pt idx="17879">490</cx:pt>
          <cx:pt idx="17880">490</cx:pt>
          <cx:pt idx="17881">490</cx:pt>
          <cx:pt idx="17882">490</cx:pt>
          <cx:pt idx="17883">490</cx:pt>
          <cx:pt idx="17884">490</cx:pt>
          <cx:pt idx="17885">490</cx:pt>
          <cx:pt idx="17886">490</cx:pt>
          <cx:pt idx="17887">490</cx:pt>
          <cx:pt idx="17888">490</cx:pt>
          <cx:pt idx="17889">490</cx:pt>
          <cx:pt idx="17890">490</cx:pt>
          <cx:pt idx="17891">490</cx:pt>
          <cx:pt idx="17892">490</cx:pt>
          <cx:pt idx="17893">490</cx:pt>
          <cx:pt idx="17894">490</cx:pt>
          <cx:pt idx="17895">490</cx:pt>
          <cx:pt idx="17896">490</cx:pt>
          <cx:pt idx="17897">490</cx:pt>
          <cx:pt idx="17898">490</cx:pt>
          <cx:pt idx="17899">490</cx:pt>
          <cx:pt idx="17900">490</cx:pt>
          <cx:pt idx="17901">490</cx:pt>
          <cx:pt idx="17902">490</cx:pt>
          <cx:pt idx="17903">490</cx:pt>
          <cx:pt idx="17904">490</cx:pt>
          <cx:pt idx="17905">490</cx:pt>
          <cx:pt idx="17906">490</cx:pt>
          <cx:pt idx="17907">490</cx:pt>
          <cx:pt idx="17908">490</cx:pt>
          <cx:pt idx="17909">490</cx:pt>
          <cx:pt idx="17910">490</cx:pt>
          <cx:pt idx="17911">490</cx:pt>
          <cx:pt idx="17912">490</cx:pt>
          <cx:pt idx="17913">490</cx:pt>
          <cx:pt idx="17914">490</cx:pt>
          <cx:pt idx="17915">490</cx:pt>
          <cx:pt idx="17916">490</cx:pt>
          <cx:pt idx="17917">490</cx:pt>
          <cx:pt idx="17918">490</cx:pt>
          <cx:pt idx="17919">490</cx:pt>
          <cx:pt idx="17920">490</cx:pt>
          <cx:pt idx="17921">490</cx:pt>
          <cx:pt idx="17922">490</cx:pt>
          <cx:pt idx="17923">490</cx:pt>
          <cx:pt idx="17924">490</cx:pt>
          <cx:pt idx="17925">490</cx:pt>
          <cx:pt idx="17926">490</cx:pt>
          <cx:pt idx="17927">490</cx:pt>
          <cx:pt idx="17928">490</cx:pt>
          <cx:pt idx="17929">490</cx:pt>
          <cx:pt idx="17930">490</cx:pt>
          <cx:pt idx="17931">490</cx:pt>
          <cx:pt idx="17932">490</cx:pt>
          <cx:pt idx="17933">490</cx:pt>
          <cx:pt idx="17934">490</cx:pt>
          <cx:pt idx="17935">490</cx:pt>
          <cx:pt idx="17936">490</cx:pt>
          <cx:pt idx="17937">490</cx:pt>
          <cx:pt idx="17938">490</cx:pt>
          <cx:pt idx="17939">490</cx:pt>
          <cx:pt idx="17940">490</cx:pt>
          <cx:pt idx="17941">490</cx:pt>
          <cx:pt idx="17942">490</cx:pt>
          <cx:pt idx="17943">490</cx:pt>
          <cx:pt idx="17944">490</cx:pt>
          <cx:pt idx="17945">490</cx:pt>
          <cx:pt idx="17946">490</cx:pt>
          <cx:pt idx="17947">490</cx:pt>
          <cx:pt idx="17948">490</cx:pt>
          <cx:pt idx="17949">490</cx:pt>
          <cx:pt idx="17950">490</cx:pt>
          <cx:pt idx="17951">490</cx:pt>
          <cx:pt idx="17952">490</cx:pt>
          <cx:pt idx="17953">490</cx:pt>
          <cx:pt idx="17954">490</cx:pt>
          <cx:pt idx="17955">490</cx:pt>
          <cx:pt idx="17956">490</cx:pt>
          <cx:pt idx="17957">490</cx:pt>
          <cx:pt idx="17958">490</cx:pt>
          <cx:pt idx="17959">500</cx:pt>
          <cx:pt idx="17960">500</cx:pt>
          <cx:pt idx="17961">500</cx:pt>
          <cx:pt idx="17962">500</cx:pt>
          <cx:pt idx="17963">500</cx:pt>
          <cx:pt idx="17964">500</cx:pt>
          <cx:pt idx="17965">500</cx:pt>
          <cx:pt idx="17966">500</cx:pt>
          <cx:pt idx="17967">500</cx:pt>
          <cx:pt idx="17968">500</cx:pt>
          <cx:pt idx="17969">500</cx:pt>
          <cx:pt idx="17970">500</cx:pt>
          <cx:pt idx="17971">500</cx:pt>
          <cx:pt idx="17972">500</cx:pt>
          <cx:pt idx="17973">500</cx:pt>
          <cx:pt idx="17974">500</cx:pt>
          <cx:pt idx="17975">500</cx:pt>
          <cx:pt idx="17976">500</cx:pt>
          <cx:pt idx="17977">500</cx:pt>
          <cx:pt idx="17978">500</cx:pt>
          <cx:pt idx="17979">500</cx:pt>
          <cx:pt idx="17980">500</cx:pt>
          <cx:pt idx="17981">500</cx:pt>
          <cx:pt idx="17982">500</cx:pt>
          <cx:pt idx="17983">500</cx:pt>
          <cx:pt idx="17984">500</cx:pt>
          <cx:pt idx="17985">500</cx:pt>
          <cx:pt idx="17986">500</cx:pt>
          <cx:pt idx="17987">500</cx:pt>
          <cx:pt idx="17988">500</cx:pt>
          <cx:pt idx="17989">500</cx:pt>
          <cx:pt idx="17990">500</cx:pt>
          <cx:pt idx="17991">500</cx:pt>
          <cx:pt idx="17992">500</cx:pt>
          <cx:pt idx="17993">500</cx:pt>
          <cx:pt idx="17994">500</cx:pt>
          <cx:pt idx="17995">500</cx:pt>
          <cx:pt idx="17996">500</cx:pt>
          <cx:pt idx="17997">500</cx:pt>
          <cx:pt idx="17998">500</cx:pt>
          <cx:pt idx="17999">500</cx:pt>
          <cx:pt idx="18000">500</cx:pt>
          <cx:pt idx="18001">500</cx:pt>
          <cx:pt idx="18002">500</cx:pt>
          <cx:pt idx="18003">500</cx:pt>
          <cx:pt idx="18004">500</cx:pt>
          <cx:pt idx="18005">500</cx:pt>
          <cx:pt idx="18006">500</cx:pt>
          <cx:pt idx="18007">500</cx:pt>
          <cx:pt idx="18008">500</cx:pt>
          <cx:pt idx="18009">500</cx:pt>
          <cx:pt idx="18010">500</cx:pt>
          <cx:pt idx="18011">500</cx:pt>
          <cx:pt idx="18012">500</cx:pt>
          <cx:pt idx="18013">500</cx:pt>
          <cx:pt idx="18014">500</cx:pt>
          <cx:pt idx="18015">500</cx:pt>
          <cx:pt idx="18016">500</cx:pt>
          <cx:pt idx="18017">500</cx:pt>
          <cx:pt idx="18018">500</cx:pt>
          <cx:pt idx="18019">500</cx:pt>
          <cx:pt idx="18020">500</cx:pt>
          <cx:pt idx="18021">500</cx:pt>
          <cx:pt idx="18022">500</cx:pt>
          <cx:pt idx="18023">500</cx:pt>
          <cx:pt idx="18024">500</cx:pt>
          <cx:pt idx="18025">500</cx:pt>
          <cx:pt idx="18026">500</cx:pt>
          <cx:pt idx="18027">500</cx:pt>
          <cx:pt idx="18028">500</cx:pt>
          <cx:pt idx="18029">500</cx:pt>
          <cx:pt idx="18030">500</cx:pt>
          <cx:pt idx="18031">500</cx:pt>
          <cx:pt idx="18032">500</cx:pt>
          <cx:pt idx="18033">500</cx:pt>
          <cx:pt idx="18034">500</cx:pt>
          <cx:pt idx="18035">500</cx:pt>
          <cx:pt idx="18036">500</cx:pt>
          <cx:pt idx="18037">500</cx:pt>
          <cx:pt idx="18038">500</cx:pt>
          <cx:pt idx="18039">500</cx:pt>
          <cx:pt idx="18040">500</cx:pt>
          <cx:pt idx="18041">500</cx:pt>
          <cx:pt idx="18042">500</cx:pt>
          <cx:pt idx="18043">500</cx:pt>
          <cx:pt idx="18044">500</cx:pt>
          <cx:pt idx="18045">500</cx:pt>
          <cx:pt idx="18046">500</cx:pt>
          <cx:pt idx="18047">500</cx:pt>
          <cx:pt idx="18048">500</cx:pt>
          <cx:pt idx="18049">500</cx:pt>
          <cx:pt idx="18050">500</cx:pt>
          <cx:pt idx="18051">500</cx:pt>
          <cx:pt idx="18052">500</cx:pt>
          <cx:pt idx="18053">500</cx:pt>
          <cx:pt idx="18054">500</cx:pt>
          <cx:pt idx="18055">500</cx:pt>
          <cx:pt idx="18056">500</cx:pt>
          <cx:pt idx="18057">500</cx:pt>
          <cx:pt idx="18058">500</cx:pt>
          <cx:pt idx="18059">500</cx:pt>
          <cx:pt idx="18060">500</cx:pt>
          <cx:pt idx="18061">500</cx:pt>
          <cx:pt idx="18062">500</cx:pt>
          <cx:pt idx="18063">500</cx:pt>
          <cx:pt idx="18064">500</cx:pt>
          <cx:pt idx="18065">500</cx:pt>
          <cx:pt idx="18066">500</cx:pt>
          <cx:pt idx="18067">500</cx:pt>
          <cx:pt idx="18068">500</cx:pt>
          <cx:pt idx="18069">500</cx:pt>
          <cx:pt idx="18070">500</cx:pt>
          <cx:pt idx="18071">500</cx:pt>
          <cx:pt idx="18072">500</cx:pt>
          <cx:pt idx="18073">500</cx:pt>
          <cx:pt idx="18074">500</cx:pt>
          <cx:pt idx="18075">500</cx:pt>
          <cx:pt idx="18076">500</cx:pt>
          <cx:pt idx="18077">500</cx:pt>
          <cx:pt idx="18078">500</cx:pt>
          <cx:pt idx="18079">500</cx:pt>
          <cx:pt idx="18080">500</cx:pt>
          <cx:pt idx="18081">500</cx:pt>
          <cx:pt idx="18082">500</cx:pt>
          <cx:pt idx="18083">500</cx:pt>
          <cx:pt idx="18084">500</cx:pt>
          <cx:pt idx="18085">500</cx:pt>
          <cx:pt idx="18086">500</cx:pt>
          <cx:pt idx="18087">510</cx:pt>
          <cx:pt idx="18088">510</cx:pt>
          <cx:pt idx="18089">510</cx:pt>
          <cx:pt idx="18090">510</cx:pt>
          <cx:pt idx="18091">510</cx:pt>
          <cx:pt idx="18092">510</cx:pt>
          <cx:pt idx="18093">510</cx:pt>
          <cx:pt idx="18094">510</cx:pt>
          <cx:pt idx="18095">510</cx:pt>
          <cx:pt idx="18096">510</cx:pt>
          <cx:pt idx="18097">510</cx:pt>
          <cx:pt idx="18098">510</cx:pt>
          <cx:pt idx="18099">510</cx:pt>
          <cx:pt idx="18100">510</cx:pt>
          <cx:pt idx="18101">510</cx:pt>
          <cx:pt idx="18102">510</cx:pt>
          <cx:pt idx="18103">510</cx:pt>
          <cx:pt idx="18104">510</cx:pt>
          <cx:pt idx="18105">510</cx:pt>
          <cx:pt idx="18106">510</cx:pt>
          <cx:pt idx="18107">510</cx:pt>
          <cx:pt idx="18108">510</cx:pt>
          <cx:pt idx="18109">510</cx:pt>
          <cx:pt idx="18110">510</cx:pt>
          <cx:pt idx="18111">510</cx:pt>
          <cx:pt idx="18112">510</cx:pt>
          <cx:pt idx="18113">510</cx:pt>
          <cx:pt idx="18114">510</cx:pt>
          <cx:pt idx="18115">510</cx:pt>
          <cx:pt idx="18116">510</cx:pt>
          <cx:pt idx="18117">510</cx:pt>
          <cx:pt idx="18118">510</cx:pt>
          <cx:pt idx="18119">510</cx:pt>
          <cx:pt idx="18120">510</cx:pt>
          <cx:pt idx="18121">510</cx:pt>
          <cx:pt idx="18122">510</cx:pt>
          <cx:pt idx="18123">510</cx:pt>
          <cx:pt idx="18124">510</cx:pt>
          <cx:pt idx="18125">510</cx:pt>
          <cx:pt idx="18126">510</cx:pt>
          <cx:pt idx="18127">510</cx:pt>
          <cx:pt idx="18128">510</cx:pt>
          <cx:pt idx="18129">510</cx:pt>
          <cx:pt idx="18130">510</cx:pt>
          <cx:pt idx="18131">510</cx:pt>
          <cx:pt idx="18132">510</cx:pt>
          <cx:pt idx="18133">510</cx:pt>
          <cx:pt idx="18134">510</cx:pt>
          <cx:pt idx="18135">510</cx:pt>
          <cx:pt idx="18136">510</cx:pt>
          <cx:pt idx="18137">510</cx:pt>
          <cx:pt idx="18138">510</cx:pt>
          <cx:pt idx="18139">510</cx:pt>
          <cx:pt idx="18140">510</cx:pt>
          <cx:pt idx="18141">510</cx:pt>
          <cx:pt idx="18142">510</cx:pt>
          <cx:pt idx="18143">510</cx:pt>
          <cx:pt idx="18144">510</cx:pt>
          <cx:pt idx="18145">510</cx:pt>
          <cx:pt idx="18146">510</cx:pt>
          <cx:pt idx="18147">510</cx:pt>
          <cx:pt idx="18148">510</cx:pt>
          <cx:pt idx="18149">510</cx:pt>
          <cx:pt idx="18150">510</cx:pt>
          <cx:pt idx="18151">510</cx:pt>
          <cx:pt idx="18152">510</cx:pt>
          <cx:pt idx="18153">510</cx:pt>
          <cx:pt idx="18154">510</cx:pt>
          <cx:pt idx="18155">510</cx:pt>
          <cx:pt idx="18156">510</cx:pt>
          <cx:pt idx="18157">510</cx:pt>
          <cx:pt idx="18158">510</cx:pt>
          <cx:pt idx="18159">510</cx:pt>
          <cx:pt idx="18160">510</cx:pt>
          <cx:pt idx="18161">510</cx:pt>
          <cx:pt idx="18162">510</cx:pt>
          <cx:pt idx="18163">510</cx:pt>
          <cx:pt idx="18164">510</cx:pt>
          <cx:pt idx="18165">510</cx:pt>
          <cx:pt idx="18166">510</cx:pt>
          <cx:pt idx="18167">510</cx:pt>
          <cx:pt idx="18168">510</cx:pt>
          <cx:pt idx="18169">510</cx:pt>
          <cx:pt idx="18170">510</cx:pt>
          <cx:pt idx="18171">510</cx:pt>
          <cx:pt idx="18172">510</cx:pt>
          <cx:pt idx="18173">510</cx:pt>
          <cx:pt idx="18174">510</cx:pt>
          <cx:pt idx="18175">510</cx:pt>
          <cx:pt idx="18176">510</cx:pt>
          <cx:pt idx="18177">520</cx:pt>
          <cx:pt idx="18178">520</cx:pt>
          <cx:pt idx="18179">520</cx:pt>
          <cx:pt idx="18180">520</cx:pt>
          <cx:pt idx="18181">520</cx:pt>
          <cx:pt idx="18182">520</cx:pt>
          <cx:pt idx="18183">520</cx:pt>
          <cx:pt idx="18184">520</cx:pt>
          <cx:pt idx="18185">520</cx:pt>
          <cx:pt idx="18186">520</cx:pt>
          <cx:pt idx="18187">520</cx:pt>
          <cx:pt idx="18188">520</cx:pt>
          <cx:pt idx="18189">520</cx:pt>
          <cx:pt idx="18190">520</cx:pt>
          <cx:pt idx="18191">520</cx:pt>
          <cx:pt idx="18192">520</cx:pt>
          <cx:pt idx="18193">520</cx:pt>
          <cx:pt idx="18194">520</cx:pt>
          <cx:pt idx="18195">520</cx:pt>
          <cx:pt idx="18196">520</cx:pt>
          <cx:pt idx="18197">520</cx:pt>
          <cx:pt idx="18198">520</cx:pt>
          <cx:pt idx="18199">520</cx:pt>
          <cx:pt idx="18200">520</cx:pt>
          <cx:pt idx="18201">520</cx:pt>
          <cx:pt idx="18202">520</cx:pt>
          <cx:pt idx="18203">520</cx:pt>
          <cx:pt idx="18204">520</cx:pt>
          <cx:pt idx="18205">520</cx:pt>
          <cx:pt idx="18206">520</cx:pt>
          <cx:pt idx="18207">520</cx:pt>
          <cx:pt idx="18208">520</cx:pt>
          <cx:pt idx="18209">520</cx:pt>
          <cx:pt idx="18210">520</cx:pt>
          <cx:pt idx="18211">520</cx:pt>
          <cx:pt idx="18212">520</cx:pt>
          <cx:pt idx="18213">520</cx:pt>
          <cx:pt idx="18214">520</cx:pt>
          <cx:pt idx="18215">520</cx:pt>
          <cx:pt idx="18216">520</cx:pt>
          <cx:pt idx="18217">520</cx:pt>
          <cx:pt idx="18218">520</cx:pt>
          <cx:pt idx="18219">520</cx:pt>
          <cx:pt idx="18220">520</cx:pt>
          <cx:pt idx="18221">520</cx:pt>
          <cx:pt idx="18222">520</cx:pt>
          <cx:pt idx="18223">520</cx:pt>
          <cx:pt idx="18224">520</cx:pt>
          <cx:pt idx="18225">520</cx:pt>
          <cx:pt idx="18226">520</cx:pt>
          <cx:pt idx="18227">520</cx:pt>
          <cx:pt idx="18228">520</cx:pt>
          <cx:pt idx="18229">520</cx:pt>
          <cx:pt idx="18230">520</cx:pt>
          <cx:pt idx="18231">520</cx:pt>
          <cx:pt idx="18232">520</cx:pt>
          <cx:pt idx="18233">520</cx:pt>
          <cx:pt idx="18234">520</cx:pt>
          <cx:pt idx="18235">520</cx:pt>
          <cx:pt idx="18236">520</cx:pt>
          <cx:pt idx="18237">520</cx:pt>
          <cx:pt idx="18238">520</cx:pt>
          <cx:pt idx="18239">520</cx:pt>
          <cx:pt idx="18240">520</cx:pt>
          <cx:pt idx="18241">520</cx:pt>
          <cx:pt idx="18242">520</cx:pt>
          <cx:pt idx="18243">520</cx:pt>
          <cx:pt idx="18244">520</cx:pt>
          <cx:pt idx="18245">520</cx:pt>
          <cx:pt idx="18246">520</cx:pt>
          <cx:pt idx="18247">520</cx:pt>
          <cx:pt idx="18248">520</cx:pt>
          <cx:pt idx="18249">520</cx:pt>
          <cx:pt idx="18250">520</cx:pt>
          <cx:pt idx="18251">520</cx:pt>
          <cx:pt idx="18252">520</cx:pt>
          <cx:pt idx="18253">520</cx:pt>
          <cx:pt idx="18254">520</cx:pt>
          <cx:pt idx="18255">530</cx:pt>
          <cx:pt idx="18256">530</cx:pt>
          <cx:pt idx="18257">530</cx:pt>
          <cx:pt idx="18258">530</cx:pt>
          <cx:pt idx="18259">530</cx:pt>
          <cx:pt idx="18260">530</cx:pt>
          <cx:pt idx="18261">530</cx:pt>
          <cx:pt idx="18262">530</cx:pt>
          <cx:pt idx="18263">530</cx:pt>
          <cx:pt idx="18264">530</cx:pt>
          <cx:pt idx="18265">530</cx:pt>
          <cx:pt idx="18266">530</cx:pt>
          <cx:pt idx="18267">530</cx:pt>
          <cx:pt idx="18268">530</cx:pt>
          <cx:pt idx="18269">530</cx:pt>
          <cx:pt idx="18270">530</cx:pt>
          <cx:pt idx="18271">530</cx:pt>
          <cx:pt idx="18272">530</cx:pt>
          <cx:pt idx="18273">530</cx:pt>
          <cx:pt idx="18274">530</cx:pt>
          <cx:pt idx="18275">530</cx:pt>
          <cx:pt idx="18276">530</cx:pt>
          <cx:pt idx="18277">530</cx:pt>
          <cx:pt idx="18278">530</cx:pt>
          <cx:pt idx="18279">530</cx:pt>
          <cx:pt idx="18280">530</cx:pt>
          <cx:pt idx="18281">530</cx:pt>
          <cx:pt idx="18282">530</cx:pt>
          <cx:pt idx="18283">530</cx:pt>
          <cx:pt idx="18284">530</cx:pt>
          <cx:pt idx="18285">530</cx:pt>
          <cx:pt idx="18286">530</cx:pt>
          <cx:pt idx="18287">530</cx:pt>
          <cx:pt idx="18288">530</cx:pt>
          <cx:pt idx="18289">530</cx:pt>
          <cx:pt idx="18290">530</cx:pt>
          <cx:pt idx="18291">530</cx:pt>
          <cx:pt idx="18292">530</cx:pt>
          <cx:pt idx="18293">530</cx:pt>
          <cx:pt idx="18294">530</cx:pt>
          <cx:pt idx="18295">530</cx:pt>
          <cx:pt idx="18296">530</cx:pt>
          <cx:pt idx="18297">530</cx:pt>
          <cx:pt idx="18298">530</cx:pt>
          <cx:pt idx="18299">530</cx:pt>
          <cx:pt idx="18300">530</cx:pt>
          <cx:pt idx="18301">530</cx:pt>
          <cx:pt idx="18302">530</cx:pt>
          <cx:pt idx="18303">530</cx:pt>
          <cx:pt idx="18304">530</cx:pt>
          <cx:pt idx="18305">530</cx:pt>
          <cx:pt idx="18306">530</cx:pt>
          <cx:pt idx="18307">530</cx:pt>
          <cx:pt idx="18308">530</cx:pt>
          <cx:pt idx="18309">540</cx:pt>
          <cx:pt idx="18310">540</cx:pt>
          <cx:pt idx="18311">540</cx:pt>
          <cx:pt idx="18312">540</cx:pt>
          <cx:pt idx="18313">540</cx:pt>
          <cx:pt idx="18314">540</cx:pt>
          <cx:pt idx="18315">540</cx:pt>
          <cx:pt idx="18316">540</cx:pt>
          <cx:pt idx="18317">540</cx:pt>
          <cx:pt idx="18318">540</cx:pt>
          <cx:pt idx="18319">540</cx:pt>
          <cx:pt idx="18320">540</cx:pt>
          <cx:pt idx="18321">540</cx:pt>
          <cx:pt idx="18322">540</cx:pt>
          <cx:pt idx="18323">540</cx:pt>
          <cx:pt idx="18324">540</cx:pt>
          <cx:pt idx="18325">540</cx:pt>
          <cx:pt idx="18326">540</cx:pt>
          <cx:pt idx="18327">540</cx:pt>
          <cx:pt idx="18328">540</cx:pt>
          <cx:pt idx="18329">540</cx:pt>
          <cx:pt idx="18330">540</cx:pt>
          <cx:pt idx="18331">540</cx:pt>
          <cx:pt idx="18332">540</cx:pt>
          <cx:pt idx="18333">540</cx:pt>
          <cx:pt idx="18334">540</cx:pt>
          <cx:pt idx="18335">540</cx:pt>
          <cx:pt idx="18336">540</cx:pt>
          <cx:pt idx="18337">540</cx:pt>
          <cx:pt idx="18338">540</cx:pt>
          <cx:pt idx="18339">540</cx:pt>
          <cx:pt idx="18340">540</cx:pt>
          <cx:pt idx="18341">540</cx:pt>
          <cx:pt idx="18342">540</cx:pt>
          <cx:pt idx="18343">540</cx:pt>
          <cx:pt idx="18344">540</cx:pt>
          <cx:pt idx="18345">540</cx:pt>
          <cx:pt idx="18346">540</cx:pt>
          <cx:pt idx="18347">540</cx:pt>
          <cx:pt idx="18348">540</cx:pt>
          <cx:pt idx="18349">540</cx:pt>
          <cx:pt idx="18350">540</cx:pt>
          <cx:pt idx="18351">540</cx:pt>
          <cx:pt idx="18352">540</cx:pt>
          <cx:pt idx="18353">540</cx:pt>
          <cx:pt idx="18354">540</cx:pt>
          <cx:pt idx="18355">550</cx:pt>
          <cx:pt idx="18356">550</cx:pt>
          <cx:pt idx="18357">550</cx:pt>
          <cx:pt idx="18358">550</cx:pt>
          <cx:pt idx="18359">550</cx:pt>
          <cx:pt idx="18360">550</cx:pt>
          <cx:pt idx="18361">550</cx:pt>
          <cx:pt idx="18362">550</cx:pt>
          <cx:pt idx="18363">550</cx:pt>
          <cx:pt idx="18364">550</cx:pt>
          <cx:pt idx="18365">550</cx:pt>
          <cx:pt idx="18366">550</cx:pt>
          <cx:pt idx="18367">550</cx:pt>
          <cx:pt idx="18368">550</cx:pt>
          <cx:pt idx="18369">550</cx:pt>
          <cx:pt idx="18370">550</cx:pt>
          <cx:pt idx="18371">550</cx:pt>
          <cx:pt idx="18372">550</cx:pt>
          <cx:pt idx="18373">550</cx:pt>
          <cx:pt idx="18374">550</cx:pt>
          <cx:pt idx="18375">550</cx:pt>
          <cx:pt idx="18376">550</cx:pt>
          <cx:pt idx="18377">550</cx:pt>
          <cx:pt idx="18378">550</cx:pt>
          <cx:pt idx="18379">550</cx:pt>
          <cx:pt idx="18380">550</cx:pt>
          <cx:pt idx="18381">550</cx:pt>
          <cx:pt idx="18382">550</cx:pt>
          <cx:pt idx="18383">550</cx:pt>
          <cx:pt idx="18384">550</cx:pt>
          <cx:pt idx="18385">550</cx:pt>
          <cx:pt idx="18386">550</cx:pt>
          <cx:pt idx="18387">550</cx:pt>
          <cx:pt idx="18388">550</cx:pt>
          <cx:pt idx="18389">550</cx:pt>
          <cx:pt idx="18390">550</cx:pt>
          <cx:pt idx="18391">550</cx:pt>
          <cx:pt idx="18392">560</cx:pt>
          <cx:pt idx="18393">560</cx:pt>
          <cx:pt idx="18394">560</cx:pt>
          <cx:pt idx="18395">560</cx:pt>
          <cx:pt idx="18396">560</cx:pt>
          <cx:pt idx="18397">560</cx:pt>
          <cx:pt idx="18398">560</cx:pt>
          <cx:pt idx="18399">560</cx:pt>
          <cx:pt idx="18400">560</cx:pt>
          <cx:pt idx="18401">560</cx:pt>
          <cx:pt idx="18402">560</cx:pt>
          <cx:pt idx="18403">560</cx:pt>
          <cx:pt idx="18404">560</cx:pt>
          <cx:pt idx="18405">560</cx:pt>
          <cx:pt idx="18406">560</cx:pt>
          <cx:pt idx="18407">560</cx:pt>
          <cx:pt idx="18408">560</cx:pt>
          <cx:pt idx="18409">560</cx:pt>
          <cx:pt idx="18410">560</cx:pt>
          <cx:pt idx="18411">560</cx:pt>
          <cx:pt idx="18412">570</cx:pt>
          <cx:pt idx="18413">570</cx:pt>
          <cx:pt idx="18414">570</cx:pt>
          <cx:pt idx="18415">570</cx:pt>
          <cx:pt idx="18416">570</cx:pt>
          <cx:pt idx="18417">570</cx:pt>
          <cx:pt idx="18418">570</cx:pt>
          <cx:pt idx="18419">570</cx:pt>
          <cx:pt idx="18420">580</cx:pt>
          <cx:pt idx="18421">580</cx:pt>
          <cx:pt idx="18422">580</cx:pt>
          <cx:pt idx="18423">580</cx:pt>
          <cx:pt idx="18424">590</cx:pt>
          <cx:pt idx="18425">590</cx:pt>
          <cx:pt idx="18426">590</cx:pt>
          <cx:pt idx="18427">590</cx:pt>
          <cx:pt idx="18428">590</cx:pt>
          <cx:pt idx="18429">590</cx:pt>
          <cx:pt idx="18430">600</cx:pt>
          <cx:pt idx="18431">600</cx:pt>
          <cx:pt idx="18432">600</cx:pt>
          <cx:pt idx="18433">600</cx:pt>
          <cx:pt idx="18434">610</cx:pt>
          <cx:pt idx="18435">610</cx:pt>
          <cx:pt idx="18436">450</cx:pt>
          <cx:pt idx="18437">490</cx:pt>
          <cx:pt idx="18438">500</cx:pt>
          <cx:pt idx="18439">450</cx:pt>
          <cx:pt idx="18440">480</cx:pt>
          <cx:pt idx="18441">480</cx:pt>
          <cx:pt idx="18442">480</cx:pt>
          <cx:pt idx="18443">480</cx:pt>
          <cx:pt idx="18444">490</cx:pt>
          <cx:pt idx="18445">490</cx:pt>
          <cx:pt idx="18446">400</cx:pt>
          <cx:pt idx="18447">400</cx:pt>
          <cx:pt idx="18448">410</cx:pt>
          <cx:pt idx="18449">410</cx:pt>
          <cx:pt idx="18450">410</cx:pt>
          <cx:pt idx="18451">410</cx:pt>
          <cx:pt idx="18452">410</cx:pt>
          <cx:pt idx="18453">410</cx:pt>
          <cx:pt idx="18454">410</cx:pt>
          <cx:pt idx="18455">410</cx:pt>
          <cx:pt idx="18456">420</cx:pt>
          <cx:pt idx="18457">420</cx:pt>
          <cx:pt idx="18458">420</cx:pt>
          <cx:pt idx="18459">420</cx:pt>
          <cx:pt idx="18460">420</cx:pt>
          <cx:pt idx="18461">420</cx:pt>
          <cx:pt idx="18462">420</cx:pt>
          <cx:pt idx="18463">420</cx:pt>
          <cx:pt idx="18464">420</cx:pt>
          <cx:pt idx="18465">420</cx:pt>
          <cx:pt idx="18466">420</cx:pt>
          <cx:pt idx="18467">420</cx:pt>
          <cx:pt idx="18468">420</cx:pt>
          <cx:pt idx="18469">420</cx:pt>
          <cx:pt idx="18470">430</cx:pt>
          <cx:pt idx="18471">430</cx:pt>
          <cx:pt idx="18472">430</cx:pt>
          <cx:pt idx="18473">430</cx:pt>
          <cx:pt idx="18474">430</cx:pt>
          <cx:pt idx="18475">430</cx:pt>
          <cx:pt idx="18476">430</cx:pt>
          <cx:pt idx="18477">430</cx:pt>
          <cx:pt idx="18478">430</cx:pt>
          <cx:pt idx="18479">430</cx:pt>
          <cx:pt idx="18480">430</cx:pt>
          <cx:pt idx="18481">430</cx:pt>
          <cx:pt idx="18482">430</cx:pt>
          <cx:pt idx="18483">430</cx:pt>
          <cx:pt idx="18484">430</cx:pt>
          <cx:pt idx="18485">430</cx:pt>
          <cx:pt idx="18486">430</cx:pt>
          <cx:pt idx="18487">430</cx:pt>
          <cx:pt idx="18488">430</cx:pt>
          <cx:pt idx="18489">430</cx:pt>
          <cx:pt idx="18490">440</cx:pt>
          <cx:pt idx="18491">440</cx:pt>
          <cx:pt idx="18492">440</cx:pt>
          <cx:pt idx="18493">440</cx:pt>
          <cx:pt idx="18494">440</cx:pt>
          <cx:pt idx="18495">440</cx:pt>
          <cx:pt idx="18496">440</cx:pt>
          <cx:pt idx="18497">440</cx:pt>
          <cx:pt idx="18498">440</cx:pt>
          <cx:pt idx="18499">440</cx:pt>
          <cx:pt idx="18500">440</cx:pt>
          <cx:pt idx="18501">440</cx:pt>
          <cx:pt idx="18502">440</cx:pt>
          <cx:pt idx="18503">440</cx:pt>
          <cx:pt idx="18504">440</cx:pt>
          <cx:pt idx="18505">440</cx:pt>
          <cx:pt idx="18506">440</cx:pt>
          <cx:pt idx="18507">440</cx:pt>
          <cx:pt idx="18508">440</cx:pt>
          <cx:pt idx="18509">440</cx:pt>
          <cx:pt idx="18510">440</cx:pt>
          <cx:pt idx="18511">440</cx:pt>
          <cx:pt idx="18512">440</cx:pt>
          <cx:pt idx="18513">440</cx:pt>
          <cx:pt idx="18514">440</cx:pt>
          <cx:pt idx="18515">440</cx:pt>
          <cx:pt idx="18516">440</cx:pt>
          <cx:pt idx="18517">440</cx:pt>
          <cx:pt idx="18518">440</cx:pt>
          <cx:pt idx="18519">440</cx:pt>
          <cx:pt idx="18520">440</cx:pt>
          <cx:pt idx="18521">450</cx:pt>
          <cx:pt idx="18522">450</cx:pt>
          <cx:pt idx="18523">450</cx:pt>
          <cx:pt idx="18524">450</cx:pt>
          <cx:pt idx="18525">450</cx:pt>
          <cx:pt idx="18526">450</cx:pt>
          <cx:pt idx="18527">450</cx:pt>
          <cx:pt idx="18528">450</cx:pt>
          <cx:pt idx="18529">450</cx:pt>
          <cx:pt idx="18530">450</cx:pt>
          <cx:pt idx="18531">450</cx:pt>
          <cx:pt idx="18532">450</cx:pt>
          <cx:pt idx="18533">450</cx:pt>
          <cx:pt idx="18534">450</cx:pt>
          <cx:pt idx="18535">450</cx:pt>
          <cx:pt idx="18536">450</cx:pt>
          <cx:pt idx="18537">450</cx:pt>
          <cx:pt idx="18538">450</cx:pt>
          <cx:pt idx="18539">450</cx:pt>
          <cx:pt idx="18540">450</cx:pt>
          <cx:pt idx="18541">450</cx:pt>
          <cx:pt idx="18542">450</cx:pt>
          <cx:pt idx="18543">450</cx:pt>
          <cx:pt idx="18544">450</cx:pt>
          <cx:pt idx="18545">450</cx:pt>
          <cx:pt idx="18546">450</cx:pt>
          <cx:pt idx="18547">450</cx:pt>
          <cx:pt idx="18548">450</cx:pt>
          <cx:pt idx="18549">450</cx:pt>
          <cx:pt idx="18550">450</cx:pt>
          <cx:pt idx="18551">450</cx:pt>
          <cx:pt idx="18552">450</cx:pt>
          <cx:pt idx="18553">450</cx:pt>
          <cx:pt idx="18554">450</cx:pt>
          <cx:pt idx="18555">450</cx:pt>
          <cx:pt idx="18556">450</cx:pt>
          <cx:pt idx="18557">450</cx:pt>
          <cx:pt idx="18558">460</cx:pt>
          <cx:pt idx="18559">460</cx:pt>
          <cx:pt idx="18560">460</cx:pt>
          <cx:pt idx="18561">460</cx:pt>
          <cx:pt idx="18562">460</cx:pt>
          <cx:pt idx="18563">460</cx:pt>
          <cx:pt idx="18564">460</cx:pt>
          <cx:pt idx="18565">460</cx:pt>
          <cx:pt idx="18566">460</cx:pt>
          <cx:pt idx="18567">460</cx:pt>
          <cx:pt idx="18568">460</cx:pt>
          <cx:pt idx="18569">460</cx:pt>
          <cx:pt idx="18570">460</cx:pt>
          <cx:pt idx="18571">460</cx:pt>
          <cx:pt idx="18572">460</cx:pt>
          <cx:pt idx="18573">460</cx:pt>
          <cx:pt idx="18574">460</cx:pt>
          <cx:pt idx="18575">460</cx:pt>
          <cx:pt idx="18576">460</cx:pt>
          <cx:pt idx="18577">460</cx:pt>
          <cx:pt idx="18578">460</cx:pt>
          <cx:pt idx="18579">460</cx:pt>
          <cx:pt idx="18580">460</cx:pt>
          <cx:pt idx="18581">460</cx:pt>
          <cx:pt idx="18582">460</cx:pt>
          <cx:pt idx="18583">460</cx:pt>
          <cx:pt idx="18584">460</cx:pt>
          <cx:pt idx="18585">460</cx:pt>
          <cx:pt idx="18586">460</cx:pt>
          <cx:pt idx="18587">460</cx:pt>
          <cx:pt idx="18588">460</cx:pt>
          <cx:pt idx="18589">460</cx:pt>
          <cx:pt idx="18590">460</cx:pt>
          <cx:pt idx="18591">460</cx:pt>
          <cx:pt idx="18592">460</cx:pt>
          <cx:pt idx="18593">460</cx:pt>
          <cx:pt idx="18594">460</cx:pt>
          <cx:pt idx="18595">460</cx:pt>
          <cx:pt idx="18596">460</cx:pt>
          <cx:pt idx="18597">470</cx:pt>
          <cx:pt idx="18598">470</cx:pt>
          <cx:pt idx="18599">470</cx:pt>
          <cx:pt idx="18600">470</cx:pt>
          <cx:pt idx="18601">470</cx:pt>
          <cx:pt idx="18602">470</cx:pt>
          <cx:pt idx="18603">470</cx:pt>
          <cx:pt idx="18604">470</cx:pt>
          <cx:pt idx="18605">470</cx:pt>
          <cx:pt idx="18606">470</cx:pt>
          <cx:pt idx="18607">470</cx:pt>
          <cx:pt idx="18608">470</cx:pt>
          <cx:pt idx="18609">470</cx:pt>
          <cx:pt idx="18610">470</cx:pt>
          <cx:pt idx="18611">470</cx:pt>
          <cx:pt idx="18612">470</cx:pt>
          <cx:pt idx="18613">470</cx:pt>
          <cx:pt idx="18614">470</cx:pt>
          <cx:pt idx="18615">470</cx:pt>
          <cx:pt idx="18616">470</cx:pt>
          <cx:pt idx="18617">470</cx:pt>
          <cx:pt idx="18618">470</cx:pt>
          <cx:pt idx="18619">470</cx:pt>
          <cx:pt idx="18620">470</cx:pt>
          <cx:pt idx="18621">470</cx:pt>
          <cx:pt idx="18622">470</cx:pt>
          <cx:pt idx="18623">470</cx:pt>
          <cx:pt idx="18624">470</cx:pt>
          <cx:pt idx="18625">470</cx:pt>
          <cx:pt idx="18626">470</cx:pt>
          <cx:pt idx="18627">470</cx:pt>
          <cx:pt idx="18628">470</cx:pt>
          <cx:pt idx="18629">470</cx:pt>
          <cx:pt idx="18630">470</cx:pt>
          <cx:pt idx="18631">470</cx:pt>
          <cx:pt idx="18632">470</cx:pt>
          <cx:pt idx="18633">470</cx:pt>
          <cx:pt idx="18634">470</cx:pt>
          <cx:pt idx="18635">470</cx:pt>
          <cx:pt idx="18636">480</cx:pt>
          <cx:pt idx="18637">480</cx:pt>
          <cx:pt idx="18638">480</cx:pt>
          <cx:pt idx="18639">480</cx:pt>
          <cx:pt idx="18640">480</cx:pt>
          <cx:pt idx="18641">480</cx:pt>
          <cx:pt idx="18642">480</cx:pt>
          <cx:pt idx="18643">480</cx:pt>
          <cx:pt idx="18644">480</cx:pt>
          <cx:pt idx="18645">480</cx:pt>
          <cx:pt idx="18646">480</cx:pt>
          <cx:pt idx="18647">480</cx:pt>
          <cx:pt idx="18648">480</cx:pt>
          <cx:pt idx="18649">480</cx:pt>
          <cx:pt idx="18650">480</cx:pt>
          <cx:pt idx="18651">480</cx:pt>
          <cx:pt idx="18652">480</cx:pt>
          <cx:pt idx="18653">480</cx:pt>
          <cx:pt idx="18654">480</cx:pt>
          <cx:pt idx="18655">480</cx:pt>
          <cx:pt idx="18656">480</cx:pt>
          <cx:pt idx="18657">480</cx:pt>
          <cx:pt idx="18658">480</cx:pt>
          <cx:pt idx="18659">480</cx:pt>
          <cx:pt idx="18660">480</cx:pt>
          <cx:pt idx="18661">480</cx:pt>
          <cx:pt idx="18662">480</cx:pt>
          <cx:pt idx="18663">480</cx:pt>
          <cx:pt idx="18664">480</cx:pt>
          <cx:pt idx="18665">480</cx:pt>
          <cx:pt idx="18666">480</cx:pt>
          <cx:pt idx="18667">480</cx:pt>
          <cx:pt idx="18668">480</cx:pt>
          <cx:pt idx="18669">480</cx:pt>
          <cx:pt idx="18670">480</cx:pt>
          <cx:pt idx="18671">480</cx:pt>
          <cx:pt idx="18672">480</cx:pt>
          <cx:pt idx="18673">480</cx:pt>
          <cx:pt idx="18674">480</cx:pt>
          <cx:pt idx="18675">480</cx:pt>
          <cx:pt idx="18676">480</cx:pt>
          <cx:pt idx="18677">480</cx:pt>
          <cx:pt idx="18678">490</cx:pt>
          <cx:pt idx="18679">490</cx:pt>
          <cx:pt idx="18680">490</cx:pt>
          <cx:pt idx="18681">490</cx:pt>
          <cx:pt idx="18682">490</cx:pt>
          <cx:pt idx="18683">490</cx:pt>
          <cx:pt idx="18684">490</cx:pt>
          <cx:pt idx="18685">490</cx:pt>
          <cx:pt idx="18686">490</cx:pt>
          <cx:pt idx="18687">490</cx:pt>
          <cx:pt idx="18688">490</cx:pt>
          <cx:pt idx="18689">490</cx:pt>
          <cx:pt idx="18690">490</cx:pt>
          <cx:pt idx="18691">490</cx:pt>
          <cx:pt idx="18692">490</cx:pt>
          <cx:pt idx="18693">490</cx:pt>
          <cx:pt idx="18694">490</cx:pt>
          <cx:pt idx="18695">490</cx:pt>
          <cx:pt idx="18696">490</cx:pt>
          <cx:pt idx="18697">490</cx:pt>
          <cx:pt idx="18698">490</cx:pt>
          <cx:pt idx="18699">490</cx:pt>
          <cx:pt idx="18700">490</cx:pt>
          <cx:pt idx="18701">490</cx:pt>
          <cx:pt idx="18702">490</cx:pt>
          <cx:pt idx="18703">490</cx:pt>
          <cx:pt idx="18704">490</cx:pt>
          <cx:pt idx="18705">490</cx:pt>
          <cx:pt idx="18706">490</cx:pt>
          <cx:pt idx="18707">490</cx:pt>
          <cx:pt idx="18708">490</cx:pt>
          <cx:pt idx="18709">490</cx:pt>
          <cx:pt idx="18710">490</cx:pt>
          <cx:pt idx="18711">490</cx:pt>
          <cx:pt idx="18712">490</cx:pt>
          <cx:pt idx="18713">490</cx:pt>
          <cx:pt idx="18714">490</cx:pt>
          <cx:pt idx="18715">490</cx:pt>
          <cx:pt idx="18716">490</cx:pt>
          <cx:pt idx="18717">490</cx:pt>
          <cx:pt idx="18718">490</cx:pt>
          <cx:pt idx="18719">490</cx:pt>
          <cx:pt idx="18720">490</cx:pt>
          <cx:pt idx="18721">490</cx:pt>
          <cx:pt idx="18722">490</cx:pt>
          <cx:pt idx="18723">490</cx:pt>
          <cx:pt idx="18724">500</cx:pt>
          <cx:pt idx="18725">500</cx:pt>
          <cx:pt idx="18726">500</cx:pt>
          <cx:pt idx="18727">500</cx:pt>
          <cx:pt idx="18728">500</cx:pt>
          <cx:pt idx="18729">500</cx:pt>
          <cx:pt idx="18730">500</cx:pt>
          <cx:pt idx="18731">500</cx:pt>
          <cx:pt idx="18732">500</cx:pt>
          <cx:pt idx="18733">500</cx:pt>
          <cx:pt idx="18734">500</cx:pt>
          <cx:pt idx="18735">500</cx:pt>
          <cx:pt idx="18736">500</cx:pt>
          <cx:pt idx="18737">500</cx:pt>
          <cx:pt idx="18738">500</cx:pt>
          <cx:pt idx="18739">500</cx:pt>
          <cx:pt idx="18740">500</cx:pt>
          <cx:pt idx="18741">500</cx:pt>
          <cx:pt idx="18742">500</cx:pt>
          <cx:pt idx="18743">500</cx:pt>
          <cx:pt idx="18744">500</cx:pt>
          <cx:pt idx="18745">500</cx:pt>
          <cx:pt idx="18746">500</cx:pt>
          <cx:pt idx="18747">500</cx:pt>
          <cx:pt idx="18748">500</cx:pt>
          <cx:pt idx="18749">500</cx:pt>
          <cx:pt idx="18750">500</cx:pt>
          <cx:pt idx="18751">500</cx:pt>
          <cx:pt idx="18752">500</cx:pt>
          <cx:pt idx="18753">500</cx:pt>
          <cx:pt idx="18754">500</cx:pt>
          <cx:pt idx="18755">500</cx:pt>
          <cx:pt idx="18756">500</cx:pt>
          <cx:pt idx="18757">500</cx:pt>
          <cx:pt idx="18758">500</cx:pt>
          <cx:pt idx="18759">500</cx:pt>
          <cx:pt idx="18760">500</cx:pt>
          <cx:pt idx="18761">500</cx:pt>
          <cx:pt idx="18762">500</cx:pt>
          <cx:pt idx="18763">500</cx:pt>
          <cx:pt idx="18764">500</cx:pt>
          <cx:pt idx="18765">500</cx:pt>
          <cx:pt idx="18766">500</cx:pt>
          <cx:pt idx="18767">500</cx:pt>
          <cx:pt idx="18768">500</cx:pt>
          <cx:pt idx="18769">500</cx:pt>
          <cx:pt idx="18770">500</cx:pt>
          <cx:pt idx="18771">500</cx:pt>
          <cx:pt idx="18772">500</cx:pt>
          <cx:pt idx="18773">500</cx:pt>
          <cx:pt idx="18774">500</cx:pt>
          <cx:pt idx="18775">500</cx:pt>
          <cx:pt idx="18776">500</cx:pt>
          <cx:pt idx="18777">500</cx:pt>
          <cx:pt idx="18778">510</cx:pt>
          <cx:pt idx="18779">510</cx:pt>
          <cx:pt idx="18780">510</cx:pt>
          <cx:pt idx="18781">510</cx:pt>
          <cx:pt idx="18782">510</cx:pt>
          <cx:pt idx="18783">510</cx:pt>
          <cx:pt idx="18784">510</cx:pt>
          <cx:pt idx="18785">510</cx:pt>
          <cx:pt idx="18786">510</cx:pt>
          <cx:pt idx="18787">510</cx:pt>
          <cx:pt idx="18788">510</cx:pt>
          <cx:pt idx="18789">510</cx:pt>
          <cx:pt idx="18790">510</cx:pt>
          <cx:pt idx="18791">510</cx:pt>
          <cx:pt idx="18792">510</cx:pt>
          <cx:pt idx="18793">510</cx:pt>
          <cx:pt idx="18794">510</cx:pt>
          <cx:pt idx="18795">510</cx:pt>
          <cx:pt idx="18796">510</cx:pt>
          <cx:pt idx="18797">510</cx:pt>
          <cx:pt idx="18798">510</cx:pt>
          <cx:pt idx="18799">510</cx:pt>
          <cx:pt idx="18800">510</cx:pt>
          <cx:pt idx="18801">510</cx:pt>
          <cx:pt idx="18802">510</cx:pt>
          <cx:pt idx="18803">510</cx:pt>
          <cx:pt idx="18804">510</cx:pt>
          <cx:pt idx="18805">510</cx:pt>
          <cx:pt idx="18806">510</cx:pt>
          <cx:pt idx="18807">510</cx:pt>
          <cx:pt idx="18808">510</cx:pt>
          <cx:pt idx="18809">510</cx:pt>
          <cx:pt idx="18810">520</cx:pt>
          <cx:pt idx="18811">520</cx:pt>
          <cx:pt idx="18812">520</cx:pt>
          <cx:pt idx="18813">520</cx:pt>
          <cx:pt idx="18814">520</cx:pt>
          <cx:pt idx="18815">520</cx:pt>
          <cx:pt idx="18816">520</cx:pt>
          <cx:pt idx="18817">520</cx:pt>
          <cx:pt idx="18818">520</cx:pt>
          <cx:pt idx="18819">520</cx:pt>
          <cx:pt idx="18820">520</cx:pt>
          <cx:pt idx="18821">520</cx:pt>
          <cx:pt idx="18822">520</cx:pt>
          <cx:pt idx="18823">520</cx:pt>
          <cx:pt idx="18824">520</cx:pt>
          <cx:pt idx="18825">520</cx:pt>
          <cx:pt idx="18826">520</cx:pt>
          <cx:pt idx="18827">520</cx:pt>
          <cx:pt idx="18828">520</cx:pt>
          <cx:pt idx="18829">520</cx:pt>
          <cx:pt idx="18830">520</cx:pt>
          <cx:pt idx="18831">520</cx:pt>
          <cx:pt idx="18832">520</cx:pt>
          <cx:pt idx="18833">520</cx:pt>
          <cx:pt idx="18834">530</cx:pt>
          <cx:pt idx="18835">530</cx:pt>
          <cx:pt idx="18836">530</cx:pt>
          <cx:pt idx="18837">530</cx:pt>
          <cx:pt idx="18838">530</cx:pt>
          <cx:pt idx="18839">530</cx:pt>
          <cx:pt idx="18840">530</cx:pt>
          <cx:pt idx="18841">530</cx:pt>
          <cx:pt idx="18842">530</cx:pt>
          <cx:pt idx="18843">530</cx:pt>
          <cx:pt idx="18844">530</cx:pt>
          <cx:pt idx="18845">530</cx:pt>
          <cx:pt idx="18846">530</cx:pt>
          <cx:pt idx="18847">530</cx:pt>
          <cx:pt idx="18848">530</cx:pt>
          <cx:pt idx="18849">530</cx:pt>
          <cx:pt idx="18850">530</cx:pt>
          <cx:pt idx="18851">530</cx:pt>
          <cx:pt idx="18852">530</cx:pt>
          <cx:pt idx="18853">530</cx:pt>
          <cx:pt idx="18854">540</cx:pt>
          <cx:pt idx="18855">540</cx:pt>
          <cx:pt idx="18856">540</cx:pt>
          <cx:pt idx="18857">540</cx:pt>
          <cx:pt idx="18858">540</cx:pt>
          <cx:pt idx="18859">540</cx:pt>
          <cx:pt idx="18860">540</cx:pt>
          <cx:pt idx="18861">540</cx:pt>
          <cx:pt idx="18862">540</cx:pt>
          <cx:pt idx="18863">540</cx:pt>
          <cx:pt idx="18864">540</cx:pt>
          <cx:pt idx="18865">540</cx:pt>
          <cx:pt idx="18866">540</cx:pt>
          <cx:pt idx="18867">540</cx:pt>
          <cx:pt idx="18868">550</cx:pt>
          <cx:pt idx="18869">550</cx:pt>
          <cx:pt idx="18870">550</cx:pt>
          <cx:pt idx="18871">550</cx:pt>
          <cx:pt idx="18872">560</cx:pt>
          <cx:pt idx="18873">560</cx:pt>
          <cx:pt idx="18874">570</cx:pt>
          <cx:pt idx="18875">590</cx:pt>
          <cx:pt idx="18876">590</cx:pt>
          <cx:pt idx="18877">590</cx:pt>
          <cx:pt idx="18878">590</cx:pt>
          <cx:pt idx="18879">590</cx:pt>
          <cx:pt idx="18880">600</cx:pt>
          <cx:pt idx="18881">460</cx:pt>
          <cx:pt idx="18882">470</cx:pt>
          <cx:pt idx="18883">480</cx:pt>
          <cx:pt idx="18884">490</cx:pt>
          <cx:pt idx="18885">490</cx:pt>
          <cx:pt idx="18886">500</cx:pt>
          <cx:pt idx="18887">510</cx:pt>
          <cx:pt idx="18888">520</cx:pt>
          <cx:pt idx="18889">550</cx:pt>
          <cx:pt idx="18890">560</cx:pt>
          <cx:pt idx="18891">440</cx:pt>
          <cx:pt idx="18892">450</cx:pt>
          <cx:pt idx="18893">460</cx:pt>
          <cx:pt idx="18894">470</cx:pt>
          <cx:pt idx="18895">540</cx:pt>
          <cx:pt idx="18896">560</cx:pt>
          <cx:pt idx="18897">430</cx:pt>
          <cx:pt idx="18898">540</cx:pt>
          <cx:pt idx="18899">460</cx:pt>
          <cx:pt idx="18900">480</cx:pt>
          <cx:pt idx="18901">490</cx:pt>
          <cx:pt idx="18902">510</cx:pt>
          <cx:pt idx="18903">530</cx:pt>
          <cx:pt idx="18904">530</cx:pt>
          <cx:pt idx="18905">540</cx:pt>
          <cx:pt idx="18906">550</cx:pt>
          <cx:pt idx="18907">580</cx:pt>
          <cx:pt idx="18908">605</cx:pt>
          <cx:pt idx="18909">430</cx:pt>
          <cx:pt idx="18910">460</cx:pt>
          <cx:pt idx="18911">470</cx:pt>
          <cx:pt idx="18912">480</cx:pt>
          <cx:pt idx="18913">490</cx:pt>
          <cx:pt idx="18914">490</cx:pt>
          <cx:pt idx="18915">490</cx:pt>
          <cx:pt idx="18916">510</cx:pt>
          <cx:pt idx="18917">510</cx:pt>
          <cx:pt idx="18918">510</cx:pt>
          <cx:pt idx="18919">510</cx:pt>
          <cx:pt idx="18920">510</cx:pt>
          <cx:pt idx="18921">520</cx:pt>
          <cx:pt idx="18922">520</cx:pt>
          <cx:pt idx="18923">520</cx:pt>
          <cx:pt idx="18924">520</cx:pt>
          <cx:pt idx="18925">520</cx:pt>
          <cx:pt idx="18926">520</cx:pt>
          <cx:pt idx="18927">530</cx:pt>
          <cx:pt idx="18928">530</cx:pt>
          <cx:pt idx="18929">530</cx:pt>
          <cx:pt idx="18930">530</cx:pt>
          <cx:pt idx="18931">540</cx:pt>
          <cx:pt idx="18932">540</cx:pt>
          <cx:pt idx="18933">540</cx:pt>
          <cx:pt idx="18934">540</cx:pt>
          <cx:pt idx="18935">540</cx:pt>
          <cx:pt idx="18936">540</cx:pt>
          <cx:pt idx="18937">540</cx:pt>
          <cx:pt idx="18938">540</cx:pt>
          <cx:pt idx="18939">540</cx:pt>
          <cx:pt idx="18940">540</cx:pt>
          <cx:pt idx="18941">540</cx:pt>
          <cx:pt idx="18942">540</cx:pt>
          <cx:pt idx="18943">540</cx:pt>
          <cx:pt idx="18944">540</cx:pt>
          <cx:pt idx="18945">540</cx:pt>
          <cx:pt idx="18946">540</cx:pt>
          <cx:pt idx="18947">540</cx:pt>
          <cx:pt idx="18948">540</cx:pt>
          <cx:pt idx="18949">550</cx:pt>
          <cx:pt idx="18950">550</cx:pt>
          <cx:pt idx="18951">550</cx:pt>
          <cx:pt idx="18952">560</cx:pt>
          <cx:pt idx="18953">560</cx:pt>
          <cx:pt idx="18954">560</cx:pt>
          <cx:pt idx="18955">560</cx:pt>
          <cx:pt idx="18956">560</cx:pt>
          <cx:pt idx="18957">560</cx:pt>
          <cx:pt idx="18958">560</cx:pt>
          <cx:pt idx="18959">570</cx:pt>
          <cx:pt idx="18960">570</cx:pt>
          <cx:pt idx="18961">580</cx:pt>
          <cx:pt idx="18962">590</cx:pt>
          <cx:pt idx="18963">590</cx:pt>
          <cx:pt idx="18964">600</cx:pt>
          <cx:pt idx="18965">530</cx:pt>
          <cx:pt idx="18966">553</cx:pt>
          <cx:pt idx="18967">562</cx:pt>
          <cx:pt idx="18968">495</cx:pt>
          <cx:pt idx="18969">505</cx:pt>
          <cx:pt idx="18970">523</cx:pt>
          <cx:pt idx="18971">430</cx:pt>
          <cx:pt idx="18972">430</cx:pt>
          <cx:pt idx="18973">490</cx:pt>
          <cx:pt idx="18974">490</cx:pt>
          <cx:pt idx="18975">510</cx:pt>
          <cx:pt idx="18976">530</cx:pt>
          <cx:pt idx="18977">484</cx:pt>
          <cx:pt idx="18978">530</cx:pt>
          <cx:pt idx="18979">560</cx:pt>
          <cx:pt idx="20590">462</cx:pt>
          <cx:pt idx="20591">485</cx:pt>
          <cx:pt idx="20592">490</cx:pt>
          <cx:pt idx="20593">495</cx:pt>
          <cx:pt idx="20594">500</cx:pt>
          <cx:pt idx="20595">500</cx:pt>
          <cx:pt idx="20596">500</cx:pt>
          <cx:pt idx="20597">510</cx:pt>
          <cx:pt idx="20598">511</cx:pt>
          <cx:pt idx="20599">511</cx:pt>
          <cx:pt idx="20600">525</cx:pt>
          <cx:pt idx="20601">530</cx:pt>
          <cx:pt idx="20602">563</cx:pt>
          <cx:pt idx="20603">563</cx:pt>
          <cx:pt idx="20604">640</cx:pt>
          <cx:pt idx="20605">580</cx:pt>
          <cx:pt idx="20606">580</cx:pt>
          <cx:pt idx="20607">520</cx:pt>
          <cx:pt idx="20608">530</cx:pt>
          <cx:pt idx="20609">540</cx:pt>
          <cx:pt idx="20610">540</cx:pt>
          <cx:pt idx="20611">570</cx:pt>
          <cx:pt idx="20612">560</cx:pt>
          <cx:pt idx="20613">560</cx:pt>
          <cx:pt idx="20614">580</cx:pt>
          <cx:pt idx="20615">480</cx:pt>
          <cx:pt idx="20616">440</cx:pt>
          <cx:pt idx="20617">550</cx:pt>
          <cx:pt idx="20618">460</cx:pt>
          <cx:pt idx="20619">450</cx:pt>
          <cx:pt idx="20620">450</cx:pt>
          <cx:pt idx="20621">470</cx:pt>
          <cx:pt idx="20622">500</cx:pt>
          <cx:pt idx="20623">520</cx:pt>
          <cx:pt idx="20624">420</cx:pt>
          <cx:pt idx="20625">420</cx:pt>
          <cx:pt idx="20626">420</cx:pt>
          <cx:pt idx="20627">420</cx:pt>
          <cx:pt idx="20628">420</cx:pt>
          <cx:pt idx="20629">440</cx:pt>
          <cx:pt idx="20630">440</cx:pt>
          <cx:pt idx="20631">440</cx:pt>
          <cx:pt idx="20632">440</cx:pt>
          <cx:pt idx="20633">440</cx:pt>
          <cx:pt idx="20634">450</cx:pt>
          <cx:pt idx="20635">450</cx:pt>
          <cx:pt idx="20636">450</cx:pt>
          <cx:pt idx="20637">450</cx:pt>
          <cx:pt idx="20638">460</cx:pt>
          <cx:pt idx="20639">460</cx:pt>
          <cx:pt idx="20640">460</cx:pt>
          <cx:pt idx="20641">460</cx:pt>
          <cx:pt idx="20642">460</cx:pt>
          <cx:pt idx="20643">470</cx:pt>
          <cx:pt idx="20644">470</cx:pt>
          <cx:pt idx="20645">470</cx:pt>
          <cx:pt idx="20646">470</cx:pt>
          <cx:pt idx="20647">470</cx:pt>
          <cx:pt idx="20648">470</cx:pt>
          <cx:pt idx="20649">480</cx:pt>
          <cx:pt idx="20650">480</cx:pt>
          <cx:pt idx="20651">480</cx:pt>
          <cx:pt idx="20652">480</cx:pt>
          <cx:pt idx="20653">480</cx:pt>
          <cx:pt idx="20654">480</cx:pt>
          <cx:pt idx="20655">490</cx:pt>
          <cx:pt idx="20656">490</cx:pt>
          <cx:pt idx="20657">490</cx:pt>
          <cx:pt idx="20658">490</cx:pt>
          <cx:pt idx="20659">500</cx:pt>
          <cx:pt idx="20660">500</cx:pt>
          <cx:pt idx="20661">500</cx:pt>
          <cx:pt idx="20662">500</cx:pt>
          <cx:pt idx="20663">500</cx:pt>
          <cx:pt idx="20664">500</cx:pt>
          <cx:pt idx="20665">510</cx:pt>
          <cx:pt idx="20666">510</cx:pt>
          <cx:pt idx="20667">510</cx:pt>
          <cx:pt idx="20668">510</cx:pt>
          <cx:pt idx="20669">510</cx:pt>
          <cx:pt idx="20670">510</cx:pt>
          <cx:pt idx="20671">520</cx:pt>
          <cx:pt idx="20672">520</cx:pt>
          <cx:pt idx="20673">520</cx:pt>
          <cx:pt idx="20674">520</cx:pt>
          <cx:pt idx="20675">520</cx:pt>
          <cx:pt idx="20676">520</cx:pt>
          <cx:pt idx="20677">520</cx:pt>
          <cx:pt idx="20678">520</cx:pt>
          <cx:pt idx="20679">520</cx:pt>
          <cx:pt idx="20680">520</cx:pt>
          <cx:pt idx="20681">520</cx:pt>
          <cx:pt idx="20682">520</cx:pt>
          <cx:pt idx="20683">520</cx:pt>
          <cx:pt idx="20684">520</cx:pt>
          <cx:pt idx="20685">520</cx:pt>
          <cx:pt idx="20686">530</cx:pt>
          <cx:pt idx="20687">530</cx:pt>
          <cx:pt idx="20688">530</cx:pt>
          <cx:pt idx="20689">530</cx:pt>
          <cx:pt idx="20690">530</cx:pt>
          <cx:pt idx="20691">530</cx:pt>
          <cx:pt idx="20692">530</cx:pt>
          <cx:pt idx="20693">530</cx:pt>
          <cx:pt idx="20694">530</cx:pt>
          <cx:pt idx="20695">540</cx:pt>
          <cx:pt idx="20696">540</cx:pt>
          <cx:pt idx="20697">550</cx:pt>
          <cx:pt idx="20698">550</cx:pt>
          <cx:pt idx="20699">550</cx:pt>
          <cx:pt idx="20700">550</cx:pt>
          <cx:pt idx="20701">550</cx:pt>
          <cx:pt idx="20702">560</cx:pt>
          <cx:pt idx="20703">560</cx:pt>
          <cx:pt idx="20704">560</cx:pt>
          <cx:pt idx="20705">570</cx:pt>
          <cx:pt idx="20706">570</cx:pt>
          <cx:pt idx="20707">570</cx:pt>
          <cx:pt idx="20708">590</cx:pt>
          <cx:pt idx="20709">640</cx:pt>
          <cx:pt idx="20710">480</cx:pt>
          <cx:pt idx="20711">440</cx:pt>
          <cx:pt idx="20712">430</cx:pt>
          <cx:pt idx="20713">540</cx:pt>
          <cx:pt idx="20714">570</cx:pt>
          <cx:pt idx="20715">630</cx:pt>
          <cx:pt idx="20716">490</cx:pt>
          <cx:pt idx="20717">490</cx:pt>
          <cx:pt idx="20718">510</cx:pt>
          <cx:pt idx="20719">550</cx:pt>
          <cx:pt idx="20720">560</cx:pt>
          <cx:pt idx="20721">590</cx:pt>
          <cx:pt idx="20722">600</cx:pt>
          <cx:pt idx="20723">620</cx:pt>
          <cx:pt idx="20724">540</cx:pt>
          <cx:pt idx="20725">510</cx:pt>
          <cx:pt idx="20726">510</cx:pt>
          <cx:pt idx="20727">520</cx:pt>
          <cx:pt idx="20728">520</cx:pt>
          <cx:pt idx="20729">570</cx:pt>
          <cx:pt idx="20730">610</cx:pt>
          <cx:pt idx="20731">510</cx:pt>
          <cx:pt idx="20732">510</cx:pt>
          <cx:pt idx="20733">510</cx:pt>
          <cx:pt idx="20734">630</cx:pt>
          <cx:pt idx="20735">630</cx:pt>
          <cx:pt idx="20736">460</cx:pt>
          <cx:pt idx="21087">360</cx:pt>
          <cx:pt idx="21088">415</cx:pt>
          <cx:pt idx="21089">418</cx:pt>
          <cx:pt idx="21090">420</cx:pt>
          <cx:pt idx="21091">420</cx:pt>
          <cx:pt idx="21092">435</cx:pt>
          <cx:pt idx="21093">440</cx:pt>
          <cx:pt idx="21094">442</cx:pt>
          <cx:pt idx="21095">444</cx:pt>
          <cx:pt idx="21096">445</cx:pt>
          <cx:pt idx="21097">450</cx:pt>
          <cx:pt idx="21098">450</cx:pt>
          <cx:pt idx="21099">450</cx:pt>
          <cx:pt idx="21100">455</cx:pt>
          <cx:pt idx="21101">458</cx:pt>
          <cx:pt idx="21102">460</cx:pt>
          <cx:pt idx="21103">469</cx:pt>
          <cx:pt idx="21104">475</cx:pt>
          <cx:pt idx="21105">475</cx:pt>
          <cx:pt idx="21106">478</cx:pt>
          <cx:pt idx="21107">478</cx:pt>
          <cx:pt idx="21108">480</cx:pt>
          <cx:pt idx="21109">480</cx:pt>
          <cx:pt idx="21110">480</cx:pt>
          <cx:pt idx="21111">490</cx:pt>
          <cx:pt idx="21112">497</cx:pt>
          <cx:pt idx="21113">506</cx:pt>
          <cx:pt idx="21114">507</cx:pt>
          <cx:pt idx="21115">512</cx:pt>
          <cx:pt idx="21116">530</cx:pt>
          <cx:pt idx="21117">530</cx:pt>
          <cx:pt idx="21118">532</cx:pt>
          <cx:pt idx="21119">535</cx:pt>
          <cx:pt idx="21120">535</cx:pt>
          <cx:pt idx="21121">535</cx:pt>
          <cx:pt idx="21122">545</cx:pt>
          <cx:pt idx="21123">550</cx:pt>
          <cx:pt idx="21124">570</cx:pt>
          <cx:pt idx="21125">420</cx:pt>
          <cx:pt idx="21126">480</cx:pt>
          <cx:pt idx="21127">480</cx:pt>
          <cx:pt idx="21128">490</cx:pt>
          <cx:pt idx="21129">520</cx:pt>
          <cx:pt idx="21130">540</cx:pt>
          <cx:pt idx="21131">550</cx:pt>
          <cx:pt idx="21132">470</cx:pt>
          <cx:pt idx="21133">550</cx:pt>
          <cx:pt idx="21134">530</cx:pt>
          <cx:pt idx="21135">520</cx:pt>
          <cx:pt idx="21136">520</cx:pt>
          <cx:pt idx="21137">530</cx:pt>
          <cx:pt idx="21138">500</cx:pt>
          <cx:pt idx="21139">520</cx:pt>
          <cx:pt idx="21140">530</cx:pt>
          <cx:pt idx="21141">560</cx:pt>
          <cx:pt idx="21142">610</cx:pt>
          <cx:pt idx="21143">420</cx:pt>
          <cx:pt idx="21144">420</cx:pt>
          <cx:pt idx="21145">435</cx:pt>
          <cx:pt idx="21146">480</cx:pt>
          <cx:pt idx="21147">482</cx:pt>
          <cx:pt idx="21148">521</cx:pt>
          <cx:pt idx="21149">535</cx:pt>
          <cx:pt idx="21150">560</cx:pt>
          <cx:pt idx="21151">490</cx:pt>
          <cx:pt idx="21152">536</cx:pt>
          <cx:pt idx="21153">440</cx:pt>
          <cx:pt idx="21154">440</cx:pt>
          <cx:pt idx="21155">460</cx:pt>
          <cx:pt idx="21156">490</cx:pt>
          <cx:pt idx="21157">510</cx:pt>
          <cx:pt idx="21158">520</cx:pt>
          <cx:pt idx="21159">530</cx:pt>
          <cx:pt idx="21160">570</cx:pt>
          <cx:pt idx="21161">340</cx:pt>
          <cx:pt idx="21162">360</cx:pt>
          <cx:pt idx="21163">370</cx:pt>
          <cx:pt idx="21164">390</cx:pt>
          <cx:pt idx="21165">390</cx:pt>
          <cx:pt idx="21166">390</cx:pt>
          <cx:pt idx="21167">390</cx:pt>
          <cx:pt idx="21168">390</cx:pt>
          <cx:pt idx="21169">390</cx:pt>
          <cx:pt idx="21170">390</cx:pt>
          <cx:pt idx="21171">400</cx:pt>
          <cx:pt idx="21172">400</cx:pt>
          <cx:pt idx="21173">400</cx:pt>
          <cx:pt idx="21174">400</cx:pt>
          <cx:pt idx="21175">400</cx:pt>
          <cx:pt idx="21176">400</cx:pt>
          <cx:pt idx="21177">400</cx:pt>
          <cx:pt idx="21178">400</cx:pt>
          <cx:pt idx="21179">410</cx:pt>
          <cx:pt idx="21180">410</cx:pt>
          <cx:pt idx="21181">410</cx:pt>
          <cx:pt idx="21182">410</cx:pt>
          <cx:pt idx="21183">410</cx:pt>
          <cx:pt idx="21184">410</cx:pt>
          <cx:pt idx="21185">410</cx:pt>
          <cx:pt idx="21186">410</cx:pt>
          <cx:pt idx="21187">410</cx:pt>
          <cx:pt idx="21188">410</cx:pt>
          <cx:pt idx="21189">420</cx:pt>
          <cx:pt idx="21190">420</cx:pt>
          <cx:pt idx="21191">420</cx:pt>
          <cx:pt idx="21192">420</cx:pt>
          <cx:pt idx="21193">420</cx:pt>
          <cx:pt idx="21194">420</cx:pt>
          <cx:pt idx="21195">420</cx:pt>
          <cx:pt idx="21196">420</cx:pt>
          <cx:pt idx="21197">420</cx:pt>
          <cx:pt idx="21198">420</cx:pt>
          <cx:pt idx="21199">420</cx:pt>
          <cx:pt idx="21200">420</cx:pt>
          <cx:pt idx="21201">420</cx:pt>
          <cx:pt idx="21202">420</cx:pt>
          <cx:pt idx="21203">420</cx:pt>
          <cx:pt idx="21204">420</cx:pt>
          <cx:pt idx="21205">420</cx:pt>
          <cx:pt idx="21206">420</cx:pt>
          <cx:pt idx="21207">420</cx:pt>
          <cx:pt idx="21208">420</cx:pt>
          <cx:pt idx="21209">420</cx:pt>
          <cx:pt idx="21210">420</cx:pt>
          <cx:pt idx="21211">420</cx:pt>
          <cx:pt idx="21212">420</cx:pt>
          <cx:pt idx="21213">420</cx:pt>
          <cx:pt idx="21214">420</cx:pt>
          <cx:pt idx="21215">420</cx:pt>
          <cx:pt idx="21216">420</cx:pt>
          <cx:pt idx="21217">420</cx:pt>
          <cx:pt idx="21218">430</cx:pt>
          <cx:pt idx="21219">430</cx:pt>
          <cx:pt idx="21220">430</cx:pt>
          <cx:pt idx="21221">430</cx:pt>
          <cx:pt idx="21222">430</cx:pt>
          <cx:pt idx="21223">430</cx:pt>
          <cx:pt idx="21224">430</cx:pt>
          <cx:pt idx="21225">430</cx:pt>
          <cx:pt idx="21226">430</cx:pt>
          <cx:pt idx="21227">430</cx:pt>
          <cx:pt idx="21228">430</cx:pt>
          <cx:pt idx="21229">430</cx:pt>
          <cx:pt idx="21230">430</cx:pt>
          <cx:pt idx="21231">430</cx:pt>
          <cx:pt idx="21232">430</cx:pt>
          <cx:pt idx="21233">430</cx:pt>
          <cx:pt idx="21234">430</cx:pt>
          <cx:pt idx="21235">430</cx:pt>
          <cx:pt idx="21236">430</cx:pt>
          <cx:pt idx="21237">440</cx:pt>
          <cx:pt idx="21238">440</cx:pt>
          <cx:pt idx="21239">440</cx:pt>
          <cx:pt idx="21240">440</cx:pt>
          <cx:pt idx="21241">440</cx:pt>
          <cx:pt idx="21242">440</cx:pt>
          <cx:pt idx="21243">440</cx:pt>
          <cx:pt idx="21244">440</cx:pt>
          <cx:pt idx="21245">440</cx:pt>
          <cx:pt idx="21246">440</cx:pt>
          <cx:pt idx="21247">440</cx:pt>
          <cx:pt idx="21248">440</cx:pt>
          <cx:pt idx="21249">440</cx:pt>
          <cx:pt idx="21250">440</cx:pt>
          <cx:pt idx="21251">440</cx:pt>
          <cx:pt idx="21252">440</cx:pt>
          <cx:pt idx="21253">440</cx:pt>
          <cx:pt idx="21254">440</cx:pt>
          <cx:pt idx="21255">440</cx:pt>
          <cx:pt idx="21256">440</cx:pt>
          <cx:pt idx="21257">440</cx:pt>
          <cx:pt idx="21258">440</cx:pt>
          <cx:pt idx="21259">440</cx:pt>
          <cx:pt idx="21260">440</cx:pt>
          <cx:pt idx="21261">440</cx:pt>
          <cx:pt idx="21262">440</cx:pt>
          <cx:pt idx="21263">440</cx:pt>
          <cx:pt idx="21264">440</cx:pt>
          <cx:pt idx="21265">440</cx:pt>
          <cx:pt idx="21266">440</cx:pt>
          <cx:pt idx="21267">440</cx:pt>
          <cx:pt idx="21268">440</cx:pt>
          <cx:pt idx="21269">440</cx:pt>
          <cx:pt idx="21270">440</cx:pt>
          <cx:pt idx="21271">440</cx:pt>
          <cx:pt idx="21272">440</cx:pt>
          <cx:pt idx="21273">440</cx:pt>
          <cx:pt idx="21274">440</cx:pt>
          <cx:pt idx="21275">450</cx:pt>
          <cx:pt idx="21276">450</cx:pt>
          <cx:pt idx="21277">450</cx:pt>
          <cx:pt idx="21278">450</cx:pt>
          <cx:pt idx="21279">450</cx:pt>
          <cx:pt idx="21280">450</cx:pt>
          <cx:pt idx="21281">450</cx:pt>
          <cx:pt idx="21282">450</cx:pt>
          <cx:pt idx="21283">450</cx:pt>
          <cx:pt idx="21284">450</cx:pt>
          <cx:pt idx="21285">450</cx:pt>
          <cx:pt idx="21286">450</cx:pt>
          <cx:pt idx="21287">450</cx:pt>
          <cx:pt idx="21288">450</cx:pt>
          <cx:pt idx="21289">450</cx:pt>
          <cx:pt idx="21290">450</cx:pt>
          <cx:pt idx="21291">450</cx:pt>
          <cx:pt idx="21292">450</cx:pt>
          <cx:pt idx="21293">450</cx:pt>
          <cx:pt idx="21294">450</cx:pt>
          <cx:pt idx="21295">450</cx:pt>
          <cx:pt idx="21296">450</cx:pt>
          <cx:pt idx="21297">450</cx:pt>
          <cx:pt idx="21298">450</cx:pt>
          <cx:pt idx="21299">450</cx:pt>
          <cx:pt idx="21300">450</cx:pt>
          <cx:pt idx="21301">450</cx:pt>
          <cx:pt idx="21302">450</cx:pt>
          <cx:pt idx="21303">450</cx:pt>
          <cx:pt idx="21304">450</cx:pt>
          <cx:pt idx="21305">460</cx:pt>
          <cx:pt idx="21306">460</cx:pt>
          <cx:pt idx="21307">460</cx:pt>
          <cx:pt idx="21308">460</cx:pt>
          <cx:pt idx="21309">460</cx:pt>
          <cx:pt idx="21310">460</cx:pt>
          <cx:pt idx="21311">460</cx:pt>
          <cx:pt idx="21312">460</cx:pt>
          <cx:pt idx="21313">460</cx:pt>
          <cx:pt idx="21314">460</cx:pt>
          <cx:pt idx="21315">460</cx:pt>
          <cx:pt idx="21316">460</cx:pt>
          <cx:pt idx="21317">460</cx:pt>
          <cx:pt idx="21318">460</cx:pt>
          <cx:pt idx="21319">460</cx:pt>
          <cx:pt idx="21320">460</cx:pt>
          <cx:pt idx="21321">460</cx:pt>
          <cx:pt idx="21322">460</cx:pt>
          <cx:pt idx="21323">460</cx:pt>
          <cx:pt idx="21324">460</cx:pt>
          <cx:pt idx="21325">460</cx:pt>
          <cx:pt idx="21326">460</cx:pt>
          <cx:pt idx="21327">460</cx:pt>
          <cx:pt idx="21328">460</cx:pt>
          <cx:pt idx="21329">460</cx:pt>
          <cx:pt idx="21330">460</cx:pt>
          <cx:pt idx="21331">460</cx:pt>
          <cx:pt idx="21332">460</cx:pt>
          <cx:pt idx="21333">460</cx:pt>
          <cx:pt idx="21334">460</cx:pt>
          <cx:pt idx="21335">460</cx:pt>
          <cx:pt idx="21336">460</cx:pt>
          <cx:pt idx="21337">460</cx:pt>
          <cx:pt idx="21338">460</cx:pt>
          <cx:pt idx="21339">460</cx:pt>
          <cx:pt idx="21340">460</cx:pt>
          <cx:pt idx="21341">460</cx:pt>
          <cx:pt idx="21342">460</cx:pt>
          <cx:pt idx="21343">460</cx:pt>
          <cx:pt idx="21344">460</cx:pt>
          <cx:pt idx="21345">470</cx:pt>
          <cx:pt idx="21346">470</cx:pt>
          <cx:pt idx="21347">470</cx:pt>
          <cx:pt idx="21348">470</cx:pt>
          <cx:pt idx="21349">470</cx:pt>
          <cx:pt idx="21350">470</cx:pt>
          <cx:pt idx="21351">470</cx:pt>
          <cx:pt idx="21352">470</cx:pt>
          <cx:pt idx="21353">470</cx:pt>
          <cx:pt idx="21354">470</cx:pt>
          <cx:pt idx="21355">470</cx:pt>
          <cx:pt idx="21356">470</cx:pt>
          <cx:pt idx="21357">470</cx:pt>
          <cx:pt idx="21358">470</cx:pt>
          <cx:pt idx="21359">470</cx:pt>
          <cx:pt idx="21360">470</cx:pt>
          <cx:pt idx="21361">470</cx:pt>
          <cx:pt idx="21362">470</cx:pt>
          <cx:pt idx="21363">470</cx:pt>
          <cx:pt idx="21364">470</cx:pt>
          <cx:pt idx="21365">470</cx:pt>
          <cx:pt idx="21366">470</cx:pt>
          <cx:pt idx="21367">470</cx:pt>
          <cx:pt idx="21368">470</cx:pt>
          <cx:pt idx="21369">470</cx:pt>
          <cx:pt idx="21370">470</cx:pt>
          <cx:pt idx="21371">470</cx:pt>
          <cx:pt idx="21372">470</cx:pt>
          <cx:pt idx="21373">470</cx:pt>
          <cx:pt idx="21374">470</cx:pt>
          <cx:pt idx="21375">470</cx:pt>
          <cx:pt idx="21376">470</cx:pt>
          <cx:pt idx="21377">480</cx:pt>
          <cx:pt idx="21378">480</cx:pt>
          <cx:pt idx="21379">480</cx:pt>
          <cx:pt idx="21380">480</cx:pt>
          <cx:pt idx="21381">480</cx:pt>
          <cx:pt idx="21382">480</cx:pt>
          <cx:pt idx="21383">480</cx:pt>
          <cx:pt idx="21384">480</cx:pt>
          <cx:pt idx="21385">480</cx:pt>
          <cx:pt idx="21386">480</cx:pt>
          <cx:pt idx="21387">480</cx:pt>
          <cx:pt idx="21388">480</cx:pt>
          <cx:pt idx="21389">480</cx:pt>
          <cx:pt idx="21390">480</cx:pt>
          <cx:pt idx="21391">480</cx:pt>
          <cx:pt idx="21392">480</cx:pt>
          <cx:pt idx="21393">480</cx:pt>
          <cx:pt idx="21394">480</cx:pt>
          <cx:pt idx="21395">480</cx:pt>
          <cx:pt idx="21396">480</cx:pt>
          <cx:pt idx="21397">480</cx:pt>
          <cx:pt idx="21398">480</cx:pt>
          <cx:pt idx="21399">480</cx:pt>
          <cx:pt idx="21400">480</cx:pt>
          <cx:pt idx="21401">480</cx:pt>
          <cx:pt idx="21402">480</cx:pt>
          <cx:pt idx="21403">480</cx:pt>
          <cx:pt idx="21404">480</cx:pt>
          <cx:pt idx="21405">480</cx:pt>
          <cx:pt idx="21406">480</cx:pt>
          <cx:pt idx="21407">480</cx:pt>
          <cx:pt idx="21408">480</cx:pt>
          <cx:pt idx="21409">480</cx:pt>
          <cx:pt idx="21410">480</cx:pt>
          <cx:pt idx="21411">480</cx:pt>
          <cx:pt idx="21412">480</cx:pt>
          <cx:pt idx="21413">480</cx:pt>
          <cx:pt idx="21414">480</cx:pt>
          <cx:pt idx="21415">480</cx:pt>
          <cx:pt idx="21416">480</cx:pt>
          <cx:pt idx="21417">480</cx:pt>
          <cx:pt idx="21418">480</cx:pt>
          <cx:pt idx="21419">480</cx:pt>
          <cx:pt idx="21420">480</cx:pt>
          <cx:pt idx="21421">480</cx:pt>
          <cx:pt idx="21422">480</cx:pt>
          <cx:pt idx="21423">480</cx:pt>
          <cx:pt idx="21424">480</cx:pt>
          <cx:pt idx="21425">480</cx:pt>
          <cx:pt idx="21426">480</cx:pt>
          <cx:pt idx="21427">480</cx:pt>
          <cx:pt idx="21428">480</cx:pt>
          <cx:pt idx="21429">480</cx:pt>
          <cx:pt idx="21430">480</cx:pt>
          <cx:pt idx="21431">480</cx:pt>
          <cx:pt idx="21432">480</cx:pt>
          <cx:pt idx="21433">490</cx:pt>
          <cx:pt idx="21434">490</cx:pt>
          <cx:pt idx="21435">490</cx:pt>
          <cx:pt idx="21436">490</cx:pt>
          <cx:pt idx="21437">490</cx:pt>
          <cx:pt idx="21438">490</cx:pt>
          <cx:pt idx="21439">490</cx:pt>
          <cx:pt idx="21440">490</cx:pt>
          <cx:pt idx="21441">490</cx:pt>
          <cx:pt idx="21442">490</cx:pt>
          <cx:pt idx="21443">490</cx:pt>
          <cx:pt idx="21444">490</cx:pt>
          <cx:pt idx="21445">490</cx:pt>
          <cx:pt idx="21446">490</cx:pt>
          <cx:pt idx="21447">490</cx:pt>
          <cx:pt idx="21448">490</cx:pt>
          <cx:pt idx="21449">490</cx:pt>
          <cx:pt idx="21450">490</cx:pt>
          <cx:pt idx="21451">490</cx:pt>
          <cx:pt idx="21452">490</cx:pt>
          <cx:pt idx="21453">490</cx:pt>
          <cx:pt idx="21454">490</cx:pt>
          <cx:pt idx="21455">490</cx:pt>
          <cx:pt idx="21456">490</cx:pt>
          <cx:pt idx="21457">490</cx:pt>
          <cx:pt idx="21458">490</cx:pt>
          <cx:pt idx="21459">490</cx:pt>
          <cx:pt idx="21460">490</cx:pt>
          <cx:pt idx="21461">490</cx:pt>
          <cx:pt idx="21462">490</cx:pt>
          <cx:pt idx="21463">490</cx:pt>
          <cx:pt idx="21464">490</cx:pt>
          <cx:pt idx="21465">500</cx:pt>
          <cx:pt idx="21466">500</cx:pt>
          <cx:pt idx="21467">500</cx:pt>
          <cx:pt idx="21468">500</cx:pt>
          <cx:pt idx="21469">500</cx:pt>
          <cx:pt idx="21470">500</cx:pt>
          <cx:pt idx="21471">500</cx:pt>
          <cx:pt idx="21472">500</cx:pt>
          <cx:pt idx="21473">500</cx:pt>
          <cx:pt idx="21474">500</cx:pt>
          <cx:pt idx="21475">500</cx:pt>
          <cx:pt idx="21476">500</cx:pt>
          <cx:pt idx="21477">500</cx:pt>
          <cx:pt idx="21478">500</cx:pt>
          <cx:pt idx="21479">500</cx:pt>
          <cx:pt idx="21480">500</cx:pt>
          <cx:pt idx="21481">500</cx:pt>
          <cx:pt idx="21482">500</cx:pt>
          <cx:pt idx="21483">500</cx:pt>
          <cx:pt idx="21484">500</cx:pt>
          <cx:pt idx="21485">500</cx:pt>
          <cx:pt idx="21486">500</cx:pt>
          <cx:pt idx="21487">500</cx:pt>
          <cx:pt idx="21488">500</cx:pt>
          <cx:pt idx="21489">500</cx:pt>
          <cx:pt idx="21490">500</cx:pt>
          <cx:pt idx="21491">510</cx:pt>
          <cx:pt idx="21492">510</cx:pt>
          <cx:pt idx="21493">510</cx:pt>
          <cx:pt idx="21494">510</cx:pt>
          <cx:pt idx="21495">510</cx:pt>
          <cx:pt idx="21496">510</cx:pt>
          <cx:pt idx="21497">510</cx:pt>
          <cx:pt idx="21498">510</cx:pt>
          <cx:pt idx="21499">510</cx:pt>
          <cx:pt idx="21500">510</cx:pt>
          <cx:pt idx="21501">510</cx:pt>
          <cx:pt idx="21502">510</cx:pt>
          <cx:pt idx="21503">510</cx:pt>
          <cx:pt idx="21504">510</cx:pt>
          <cx:pt idx="21505">510</cx:pt>
          <cx:pt idx="21506">510</cx:pt>
          <cx:pt idx="21507">520</cx:pt>
          <cx:pt idx="21508">520</cx:pt>
          <cx:pt idx="21509">520</cx:pt>
          <cx:pt idx="21510">520</cx:pt>
          <cx:pt idx="21511">520</cx:pt>
          <cx:pt idx="21512">520</cx:pt>
          <cx:pt idx="21513">520</cx:pt>
          <cx:pt idx="21514">520</cx:pt>
          <cx:pt idx="21515">520</cx:pt>
          <cx:pt idx="21516">520</cx:pt>
          <cx:pt idx="21517">520</cx:pt>
          <cx:pt idx="21518">520</cx:pt>
          <cx:pt idx="21519">520</cx:pt>
          <cx:pt idx="21520">520</cx:pt>
          <cx:pt idx="21521">520</cx:pt>
          <cx:pt idx="21522">520</cx:pt>
          <cx:pt idx="21523">530</cx:pt>
          <cx:pt idx="21524">530</cx:pt>
          <cx:pt idx="21525">530</cx:pt>
          <cx:pt idx="21526">530</cx:pt>
          <cx:pt idx="21527">530</cx:pt>
          <cx:pt idx="21528">530</cx:pt>
          <cx:pt idx="21529">530</cx:pt>
          <cx:pt idx="21530">530</cx:pt>
          <cx:pt idx="21531">530</cx:pt>
          <cx:pt idx="21532">540</cx:pt>
          <cx:pt idx="21533">540</cx:pt>
          <cx:pt idx="21534">540</cx:pt>
          <cx:pt idx="21535">540</cx:pt>
          <cx:pt idx="21536">540</cx:pt>
          <cx:pt idx="21537">540</cx:pt>
          <cx:pt idx="21538">540</cx:pt>
          <cx:pt idx="21539">540</cx:pt>
          <cx:pt idx="21540">540</cx:pt>
          <cx:pt idx="21541">540</cx:pt>
          <cx:pt idx="21542">540</cx:pt>
          <cx:pt idx="21543">550</cx:pt>
          <cx:pt idx="21544">550</cx:pt>
          <cx:pt idx="21545">550</cx:pt>
          <cx:pt idx="21546">550</cx:pt>
          <cx:pt idx="21547">560</cx:pt>
          <cx:pt idx="21548">560</cx:pt>
          <cx:pt idx="21549">560</cx:pt>
          <cx:pt idx="21550">560</cx:pt>
          <cx:pt idx="21551">590</cx:pt>
          <cx:pt idx="21552">590</cx:pt>
          <cx:pt idx="21553">600</cx:pt>
          <cx:pt idx="21554">360</cx:pt>
          <cx:pt idx="21555">500</cx:pt>
          <cx:pt idx="21556">500</cx:pt>
          <cx:pt idx="21557">440</cx:pt>
          <cx:pt idx="21558">510</cx:pt>
          <cx:pt idx="21559">490</cx:pt>
          <cx:pt idx="21560">500</cx:pt>
          <cx:pt idx="21561">500</cx:pt>
          <cx:pt idx="21562">510</cx:pt>
          <cx:pt idx="21563">410</cx:pt>
          <cx:pt idx="21564">410</cx:pt>
          <cx:pt idx="21565">440</cx:pt>
          <cx:pt idx="21566">440</cx:pt>
          <cx:pt idx="21567">450</cx:pt>
          <cx:pt idx="21568">450</cx:pt>
          <cx:pt idx="21569">450</cx:pt>
          <cx:pt idx="21570">460</cx:pt>
          <cx:pt idx="21571">460</cx:pt>
          <cx:pt idx="21572">460</cx:pt>
          <cx:pt idx="21573">460</cx:pt>
          <cx:pt idx="21574">460</cx:pt>
          <cx:pt idx="21575">460</cx:pt>
          <cx:pt idx="21576">470</cx:pt>
          <cx:pt idx="21577">470</cx:pt>
          <cx:pt idx="21578">470</cx:pt>
          <cx:pt idx="21579">480</cx:pt>
          <cx:pt idx="21580">480</cx:pt>
          <cx:pt idx="21581">500</cx:pt>
          <cx:pt idx="21582">510</cx:pt>
          <cx:pt idx="21583">530</cx:pt>
          <cx:pt idx="21584">530</cx:pt>
          <cx:pt idx="21585">550</cx:pt>
          <cx:pt idx="21586">560</cx:pt>
          <cx:pt idx="21587">560</cx:pt>
          <cx:pt idx="21588">560</cx:pt>
          <cx:pt idx="21589">560</cx:pt>
          <cx:pt idx="21590">560</cx:pt>
          <cx:pt idx="21591">580</cx:pt>
          <cx:pt idx="21592">580</cx:pt>
          <cx:pt idx="21593">580</cx:pt>
          <cx:pt idx="21594">390</cx:pt>
          <cx:pt idx="21595">430</cx:pt>
          <cx:pt idx="21596">440</cx:pt>
          <cx:pt idx="21597">440</cx:pt>
          <cx:pt idx="21598">460</cx:pt>
          <cx:pt idx="21599">460</cx:pt>
          <cx:pt idx="21600">470</cx:pt>
          <cx:pt idx="21601">480</cx:pt>
          <cx:pt idx="21602">490</cx:pt>
          <cx:pt idx="21603">500</cx:pt>
          <cx:pt idx="21604">510</cx:pt>
          <cx:pt idx="21605">540</cx:pt>
          <cx:pt idx="21606">540</cx:pt>
          <cx:pt idx="21607">610</cx:pt>
          <cx:pt idx="21608">465</cx:pt>
          <cx:pt idx="21609">460</cx:pt>
          <cx:pt idx="21610">460</cx:pt>
          <cx:pt idx="21611">500</cx:pt>
          <cx:pt idx="21612">500</cx:pt>
          <cx:pt idx="21613">530</cx:pt>
          <cx:pt idx="21614">530</cx:pt>
          <cx:pt idx="21615">480</cx:pt>
          <cx:pt idx="21616">452</cx:pt>
          <cx:pt idx="21617">520</cx:pt>
          <cx:pt idx="22343">480</cx:pt>
          <cx:pt idx="22344">570</cx:pt>
          <cx:pt idx="22345">460</cx:pt>
          <cx:pt idx="22346">485</cx:pt>
          <cx:pt idx="22347">427</cx:pt>
          <cx:pt idx="22348">438</cx:pt>
          <cx:pt idx="22349">438</cx:pt>
          <cx:pt idx="22350">440</cx:pt>
          <cx:pt idx="22351">440</cx:pt>
          <cx:pt idx="22352">441</cx:pt>
          <cx:pt idx="22353">441</cx:pt>
          <cx:pt idx="22354">445</cx:pt>
          <cx:pt idx="22355">445</cx:pt>
          <cx:pt idx="22356">447</cx:pt>
          <cx:pt idx="22357">447</cx:pt>
          <cx:pt idx="22358">447</cx:pt>
          <cx:pt idx="22359">456</cx:pt>
          <cx:pt idx="22360">466</cx:pt>
          <cx:pt idx="22361">469</cx:pt>
          <cx:pt idx="22362">469</cx:pt>
          <cx:pt idx="22363">470</cx:pt>
          <cx:pt idx="22364">471</cx:pt>
          <cx:pt idx="22365">472</cx:pt>
          <cx:pt idx="22366">472</cx:pt>
          <cx:pt idx="22367">474</cx:pt>
          <cx:pt idx="22368">474</cx:pt>
          <cx:pt idx="22369">475</cx:pt>
          <cx:pt idx="22370">477</cx:pt>
          <cx:pt idx="22371">477</cx:pt>
          <cx:pt idx="22372">477</cx:pt>
          <cx:pt idx="22373">480</cx:pt>
          <cx:pt idx="22374">480</cx:pt>
          <cx:pt idx="22375">482</cx:pt>
          <cx:pt idx="22376">485</cx:pt>
          <cx:pt idx="22377">485</cx:pt>
          <cx:pt idx="22378">485</cx:pt>
          <cx:pt idx="22379">485</cx:pt>
          <cx:pt idx="22380">489</cx:pt>
          <cx:pt idx="22381">491</cx:pt>
          <cx:pt idx="22382">495</cx:pt>
          <cx:pt idx="22383">500</cx:pt>
          <cx:pt idx="22384">500</cx:pt>
          <cx:pt idx="22385">505</cx:pt>
          <cx:pt idx="22386">505</cx:pt>
          <cx:pt idx="22387">505</cx:pt>
          <cx:pt idx="22388">505</cx:pt>
          <cx:pt idx="22389">510</cx:pt>
          <cx:pt idx="22390">510</cx:pt>
          <cx:pt idx="22391">513</cx:pt>
          <cx:pt idx="22392">515</cx:pt>
          <cx:pt idx="22393">517</cx:pt>
          <cx:pt idx="22394">517</cx:pt>
          <cx:pt idx="22395">529</cx:pt>
          <cx:pt idx="22396">529</cx:pt>
          <cx:pt idx="22397">529</cx:pt>
          <cx:pt idx="22398">535</cx:pt>
          <cx:pt idx="22399">540</cx:pt>
          <cx:pt idx="22400">550</cx:pt>
          <cx:pt idx="22401">550</cx:pt>
          <cx:pt idx="22402">562</cx:pt>
          <cx:pt idx="22403">590</cx:pt>
          <cx:pt idx="22404">420</cx:pt>
          <cx:pt idx="22405">470</cx:pt>
          <cx:pt idx="22406">520</cx:pt>
          <cx:pt idx="22407">525</cx:pt>
          <cx:pt idx="22408">610</cx:pt>
          <cx:pt idx="22409">470</cx:pt>
          <cx:pt idx="22410">470</cx:pt>
          <cx:pt idx="22411">520</cx:pt>
          <cx:pt idx="22412">540</cx:pt>
          <cx:pt idx="22413">400</cx:pt>
          <cx:pt idx="22414">440</cx:pt>
          <cx:pt idx="22415">440</cx:pt>
          <cx:pt idx="22416">470</cx:pt>
          <cx:pt idx="22417">480</cx:pt>
          <cx:pt idx="22418">480</cx:pt>
          <cx:pt idx="22419">490</cx:pt>
          <cx:pt idx="22420">510</cx:pt>
          <cx:pt idx="22421">540</cx:pt>
          <cx:pt idx="22422">590</cx:pt>
          <cx:pt idx="22423">440</cx:pt>
          <cx:pt idx="22424">600</cx:pt>
          <cx:pt idx="22425">460</cx:pt>
          <cx:pt idx="22426">470</cx:pt>
          <cx:pt idx="22427">470</cx:pt>
          <cx:pt idx="22428">470</cx:pt>
          <cx:pt idx="22429">480</cx:pt>
          <cx:pt idx="22430">480</cx:pt>
          <cx:pt idx="22431">450</cx:pt>
          <cx:pt idx="22432">450</cx:pt>
          <cx:pt idx="22433">450</cx:pt>
          <cx:pt idx="22434">450</cx:pt>
          <cx:pt idx="22435">450</cx:pt>
          <cx:pt idx="22436">490</cx:pt>
          <cx:pt idx="22437">510</cx:pt>
          <cx:pt idx="22438">540</cx:pt>
          <cx:pt idx="22439">540</cx:pt>
          <cx:pt idx="22440">510</cx:pt>
          <cx:pt idx="22441">510</cx:pt>
          <cx:pt idx="22442">500</cx:pt>
          <cx:pt idx="22443">500</cx:pt>
          <cx:pt idx="22444">420</cx:pt>
          <cx:pt idx="22445">480</cx:pt>
          <cx:pt idx="22446">520</cx:pt>
          <cx:pt idx="22447">520</cx:pt>
          <cx:pt idx="22448">430</cx:pt>
          <cx:pt idx="22449">470</cx:pt>
          <cx:pt idx="22450">450</cx:pt>
          <cx:pt idx="22451">450</cx:pt>
          <cx:pt idx="22452">500</cx:pt>
          <cx:pt idx="22453">480</cx:pt>
          <cx:pt idx="22454">500</cx:pt>
          <cx:pt idx="22455">500</cx:pt>
          <cx:pt idx="22456">590</cx:pt>
          <cx:pt idx="22457">420</cx:pt>
          <cx:pt idx="22458">505</cx:pt>
          <cx:pt idx="22459">450</cx:pt>
          <cx:pt idx="22460">490</cx:pt>
          <cx:pt idx="22461">500</cx:pt>
          <cx:pt idx="22462">530</cx:pt>
          <cx:pt idx="22463">530</cx:pt>
          <cx:pt idx="22464">536</cx:pt>
          <cx:pt idx="22465">540</cx:pt>
          <cx:pt idx="22466">405</cx:pt>
          <cx:pt idx="22467">485</cx:pt>
          <cx:pt idx="22468">500</cx:pt>
          <cx:pt idx="22469">515</cx:pt>
          <cx:pt idx="22470">455</cx:pt>
          <cx:pt idx="22471">440</cx:pt>
          <cx:pt idx="22472">570</cx:pt>
          <cx:pt idx="22473">470</cx:pt>
          <cx:pt idx="22474">440</cx:pt>
          <cx:pt idx="22475">450</cx:pt>
          <cx:pt idx="22476">450</cx:pt>
          <cx:pt idx="22477">460</cx:pt>
          <cx:pt idx="22478">460</cx:pt>
          <cx:pt idx="22479">460</cx:pt>
          <cx:pt idx="22480">460</cx:pt>
          <cx:pt idx="22481">470</cx:pt>
          <cx:pt idx="22482">470</cx:pt>
          <cx:pt idx="22483">470</cx:pt>
          <cx:pt idx="22484">470</cx:pt>
          <cx:pt idx="22485">480</cx:pt>
          <cx:pt idx="22486">480</cx:pt>
          <cx:pt idx="22487">490</cx:pt>
          <cx:pt idx="22488">510</cx:pt>
          <cx:pt idx="22489">510</cx:pt>
          <cx:pt idx="22490">510</cx:pt>
          <cx:pt idx="22491">520</cx:pt>
          <cx:pt idx="22492">520</cx:pt>
          <cx:pt idx="22493">530</cx:pt>
          <cx:pt idx="22494">540</cx:pt>
          <cx:pt idx="22495">550</cx:pt>
          <cx:pt idx="22496">560</cx:pt>
          <cx:pt idx="22497">560</cx:pt>
          <cx:pt idx="22498">510</cx:pt>
          <cx:pt idx="22499">350</cx:pt>
          <cx:pt idx="22500">350</cx:pt>
          <cx:pt idx="22501">350</cx:pt>
          <cx:pt idx="22502">360</cx:pt>
          <cx:pt idx="22503">370</cx:pt>
          <cx:pt idx="22504">370</cx:pt>
          <cx:pt idx="22505">370</cx:pt>
          <cx:pt idx="22506">370</cx:pt>
          <cx:pt idx="22507">370</cx:pt>
          <cx:pt idx="22508">380</cx:pt>
          <cx:pt idx="22509">380</cx:pt>
          <cx:pt idx="22510">380</cx:pt>
          <cx:pt idx="22511">380</cx:pt>
          <cx:pt idx="22512">380</cx:pt>
          <cx:pt idx="22513">380</cx:pt>
          <cx:pt idx="22514">380</cx:pt>
          <cx:pt idx="22515">390</cx:pt>
          <cx:pt idx="22516">390</cx:pt>
          <cx:pt idx="22517">390</cx:pt>
          <cx:pt idx="22518">390</cx:pt>
          <cx:pt idx="22519">390</cx:pt>
          <cx:pt idx="22520">390</cx:pt>
          <cx:pt idx="22521">390</cx:pt>
          <cx:pt idx="22522">400</cx:pt>
          <cx:pt idx="22523">400</cx:pt>
          <cx:pt idx="22524">400</cx:pt>
          <cx:pt idx="22525">400</cx:pt>
          <cx:pt idx="22526">400</cx:pt>
          <cx:pt idx="22527">400</cx:pt>
          <cx:pt idx="22528">400</cx:pt>
          <cx:pt idx="22529">400</cx:pt>
          <cx:pt idx="22530">410</cx:pt>
          <cx:pt idx="22531">410</cx:pt>
          <cx:pt idx="22532">410</cx:pt>
          <cx:pt idx="22533">410</cx:pt>
          <cx:pt idx="22534">410</cx:pt>
          <cx:pt idx="22535">410</cx:pt>
          <cx:pt idx="22536">410</cx:pt>
          <cx:pt idx="22537">410</cx:pt>
          <cx:pt idx="22538">410</cx:pt>
          <cx:pt idx="22539">410</cx:pt>
          <cx:pt idx="22540">410</cx:pt>
          <cx:pt idx="22541">410</cx:pt>
          <cx:pt idx="22542">410</cx:pt>
          <cx:pt idx="22543">410</cx:pt>
          <cx:pt idx="22544">410</cx:pt>
          <cx:pt idx="22545">410</cx:pt>
          <cx:pt idx="22546">410</cx:pt>
          <cx:pt idx="22547">410</cx:pt>
          <cx:pt idx="22548">410</cx:pt>
          <cx:pt idx="22549">410</cx:pt>
          <cx:pt idx="22550">410</cx:pt>
          <cx:pt idx="22551">410</cx:pt>
          <cx:pt idx="22552">420</cx:pt>
          <cx:pt idx="22553">420</cx:pt>
          <cx:pt idx="22554">420</cx:pt>
          <cx:pt idx="22555">420</cx:pt>
          <cx:pt idx="22556">420</cx:pt>
          <cx:pt idx="22557">420</cx:pt>
          <cx:pt idx="22558">420</cx:pt>
          <cx:pt idx="22559">420</cx:pt>
          <cx:pt idx="22560">420</cx:pt>
          <cx:pt idx="22561">420</cx:pt>
          <cx:pt idx="22562">420</cx:pt>
          <cx:pt idx="22563">420</cx:pt>
          <cx:pt idx="22564">420</cx:pt>
          <cx:pt idx="22565">420</cx:pt>
          <cx:pt idx="22566">420</cx:pt>
          <cx:pt idx="22567">420</cx:pt>
          <cx:pt idx="22568">420</cx:pt>
          <cx:pt idx="22569">420</cx:pt>
          <cx:pt idx="22570">420</cx:pt>
          <cx:pt idx="22571">420</cx:pt>
          <cx:pt idx="22572">420</cx:pt>
          <cx:pt idx="22573">420</cx:pt>
          <cx:pt idx="22574">420</cx:pt>
          <cx:pt idx="22575">420</cx:pt>
          <cx:pt idx="22576">420</cx:pt>
          <cx:pt idx="22577">420</cx:pt>
          <cx:pt idx="22578">420</cx:pt>
          <cx:pt idx="22579">420</cx:pt>
          <cx:pt idx="22580">420</cx:pt>
          <cx:pt idx="22581">420</cx:pt>
          <cx:pt idx="22582">420</cx:pt>
          <cx:pt idx="22583">420</cx:pt>
          <cx:pt idx="22584">420</cx:pt>
          <cx:pt idx="22585">420</cx:pt>
          <cx:pt idx="22586">430</cx:pt>
          <cx:pt idx="22587">430</cx:pt>
          <cx:pt idx="22588">430</cx:pt>
          <cx:pt idx="22589">430</cx:pt>
          <cx:pt idx="22590">430</cx:pt>
          <cx:pt idx="22591">430</cx:pt>
          <cx:pt idx="22592">430</cx:pt>
          <cx:pt idx="22593">430</cx:pt>
          <cx:pt idx="22594">430</cx:pt>
          <cx:pt idx="22595">430</cx:pt>
          <cx:pt idx="22596">430</cx:pt>
          <cx:pt idx="22597">430</cx:pt>
          <cx:pt idx="22598">430</cx:pt>
          <cx:pt idx="22599">430</cx:pt>
          <cx:pt idx="22600">430</cx:pt>
          <cx:pt idx="22601">430</cx:pt>
          <cx:pt idx="22602">430</cx:pt>
          <cx:pt idx="22603">430</cx:pt>
          <cx:pt idx="22604">430</cx:pt>
          <cx:pt idx="22605">430</cx:pt>
          <cx:pt idx="22606">430</cx:pt>
          <cx:pt idx="22607">430</cx:pt>
          <cx:pt idx="22608">430</cx:pt>
          <cx:pt idx="22609">430</cx:pt>
          <cx:pt idx="22610">430</cx:pt>
          <cx:pt idx="22611">430</cx:pt>
          <cx:pt idx="22612">430</cx:pt>
          <cx:pt idx="22613">430</cx:pt>
          <cx:pt idx="22614">430</cx:pt>
          <cx:pt idx="22615">430</cx:pt>
          <cx:pt idx="22616">430</cx:pt>
          <cx:pt idx="22617">430</cx:pt>
          <cx:pt idx="22618">430</cx:pt>
          <cx:pt idx="22619">430</cx:pt>
          <cx:pt idx="22620">440</cx:pt>
          <cx:pt idx="22621">440</cx:pt>
          <cx:pt idx="22622">440</cx:pt>
          <cx:pt idx="22623">440</cx:pt>
          <cx:pt idx="22624">440</cx:pt>
          <cx:pt idx="22625">440</cx:pt>
          <cx:pt idx="22626">440</cx:pt>
          <cx:pt idx="22627">440</cx:pt>
          <cx:pt idx="22628">440</cx:pt>
          <cx:pt idx="22629">440</cx:pt>
          <cx:pt idx="22630">440</cx:pt>
          <cx:pt idx="22631">440</cx:pt>
          <cx:pt idx="22632">440</cx:pt>
          <cx:pt idx="22633">440</cx:pt>
          <cx:pt idx="22634">440</cx:pt>
          <cx:pt idx="22635">440</cx:pt>
          <cx:pt idx="22636">440</cx:pt>
          <cx:pt idx="22637">440</cx:pt>
          <cx:pt idx="22638">440</cx:pt>
          <cx:pt idx="22639">440</cx:pt>
          <cx:pt idx="22640">440</cx:pt>
          <cx:pt idx="22641">440</cx:pt>
          <cx:pt idx="22642">440</cx:pt>
          <cx:pt idx="22643">440</cx:pt>
          <cx:pt idx="22644">440</cx:pt>
          <cx:pt idx="22645">440</cx:pt>
          <cx:pt idx="22646">440</cx:pt>
          <cx:pt idx="22647">440</cx:pt>
          <cx:pt idx="22648">440</cx:pt>
          <cx:pt idx="22649">440</cx:pt>
          <cx:pt idx="22650">440</cx:pt>
          <cx:pt idx="22651">440</cx:pt>
          <cx:pt idx="22652">440</cx:pt>
          <cx:pt idx="22653">440</cx:pt>
          <cx:pt idx="22654">440</cx:pt>
          <cx:pt idx="22655">440</cx:pt>
          <cx:pt idx="22656">440</cx:pt>
          <cx:pt idx="22657">440</cx:pt>
          <cx:pt idx="22658">440</cx:pt>
          <cx:pt idx="22659">440</cx:pt>
          <cx:pt idx="22660">440</cx:pt>
          <cx:pt idx="22661">440</cx:pt>
          <cx:pt idx="22662">440</cx:pt>
          <cx:pt idx="22663">440</cx:pt>
          <cx:pt idx="22664">440</cx:pt>
          <cx:pt idx="22665">440</cx:pt>
          <cx:pt idx="22666">440</cx:pt>
          <cx:pt idx="22667">440</cx:pt>
          <cx:pt idx="22668">440</cx:pt>
          <cx:pt idx="22669">440</cx:pt>
          <cx:pt idx="22670">440</cx:pt>
          <cx:pt idx="22671">440</cx:pt>
          <cx:pt idx="22672">440</cx:pt>
          <cx:pt idx="22673">440</cx:pt>
          <cx:pt idx="22674">450</cx:pt>
          <cx:pt idx="22675">450</cx:pt>
          <cx:pt idx="22676">450</cx:pt>
          <cx:pt idx="22677">450</cx:pt>
          <cx:pt idx="22678">450</cx:pt>
          <cx:pt idx="22679">450</cx:pt>
          <cx:pt idx="22680">450</cx:pt>
          <cx:pt idx="22681">450</cx:pt>
          <cx:pt idx="22682">450</cx:pt>
          <cx:pt idx="22683">450</cx:pt>
          <cx:pt idx="22684">450</cx:pt>
          <cx:pt idx="22685">450</cx:pt>
          <cx:pt idx="22686">450</cx:pt>
          <cx:pt idx="22687">450</cx:pt>
          <cx:pt idx="22688">450</cx:pt>
          <cx:pt idx="22689">450</cx:pt>
          <cx:pt idx="22690">450</cx:pt>
          <cx:pt idx="22691">450</cx:pt>
          <cx:pt idx="22692">450</cx:pt>
          <cx:pt idx="22693">450</cx:pt>
          <cx:pt idx="22694">450</cx:pt>
          <cx:pt idx="22695">450</cx:pt>
          <cx:pt idx="22696">450</cx:pt>
          <cx:pt idx="22697">450</cx:pt>
          <cx:pt idx="22698">450</cx:pt>
          <cx:pt idx="22699">450</cx:pt>
          <cx:pt idx="22700">450</cx:pt>
          <cx:pt idx="22701">450</cx:pt>
          <cx:pt idx="22702">450</cx:pt>
          <cx:pt idx="22703">450</cx:pt>
          <cx:pt idx="22704">450</cx:pt>
          <cx:pt idx="22705">450</cx:pt>
          <cx:pt idx="22706">450</cx:pt>
          <cx:pt idx="22707">450</cx:pt>
          <cx:pt idx="22708">450</cx:pt>
          <cx:pt idx="22709">450</cx:pt>
          <cx:pt idx="22710">450</cx:pt>
          <cx:pt idx="22711">450</cx:pt>
          <cx:pt idx="22712">450</cx:pt>
          <cx:pt idx="22713">450</cx:pt>
          <cx:pt idx="22714">450</cx:pt>
          <cx:pt idx="22715">450</cx:pt>
          <cx:pt idx="22716">450</cx:pt>
          <cx:pt idx="22717">450</cx:pt>
          <cx:pt idx="22718">450</cx:pt>
          <cx:pt idx="22719">450</cx:pt>
          <cx:pt idx="22720">450</cx:pt>
          <cx:pt idx="22721">450</cx:pt>
          <cx:pt idx="22722">450</cx:pt>
          <cx:pt idx="22723">450</cx:pt>
          <cx:pt idx="22724">450</cx:pt>
          <cx:pt idx="22725">450</cx:pt>
          <cx:pt idx="22726">450</cx:pt>
          <cx:pt idx="22727">450</cx:pt>
          <cx:pt idx="22728">450</cx:pt>
          <cx:pt idx="22729">450</cx:pt>
          <cx:pt idx="22730">450</cx:pt>
          <cx:pt idx="22731">450</cx:pt>
          <cx:pt idx="22732">450</cx:pt>
          <cx:pt idx="22733">450</cx:pt>
          <cx:pt idx="22734">460</cx:pt>
          <cx:pt idx="22735">460</cx:pt>
          <cx:pt idx="22736">460</cx:pt>
          <cx:pt idx="22737">460</cx:pt>
          <cx:pt idx="22738">460</cx:pt>
          <cx:pt idx="22739">460</cx:pt>
          <cx:pt idx="22740">460</cx:pt>
          <cx:pt idx="22741">460</cx:pt>
          <cx:pt idx="22742">460</cx:pt>
          <cx:pt idx="22743">460</cx:pt>
          <cx:pt idx="22744">460</cx:pt>
          <cx:pt idx="22745">460</cx:pt>
          <cx:pt idx="22746">460</cx:pt>
          <cx:pt idx="22747">460</cx:pt>
          <cx:pt idx="22748">460</cx:pt>
          <cx:pt idx="22749">460</cx:pt>
          <cx:pt idx="22750">460</cx:pt>
          <cx:pt idx="22751">460</cx:pt>
          <cx:pt idx="22752">460</cx:pt>
          <cx:pt idx="22753">460</cx:pt>
          <cx:pt idx="22754">460</cx:pt>
          <cx:pt idx="22755">460</cx:pt>
          <cx:pt idx="22756">460</cx:pt>
          <cx:pt idx="22757">460</cx:pt>
          <cx:pt idx="22758">460</cx:pt>
          <cx:pt idx="22759">460</cx:pt>
          <cx:pt idx="22760">460</cx:pt>
          <cx:pt idx="22761">460</cx:pt>
          <cx:pt idx="22762">460</cx:pt>
          <cx:pt idx="22763">460</cx:pt>
          <cx:pt idx="22764">460</cx:pt>
          <cx:pt idx="22765">460</cx:pt>
          <cx:pt idx="22766">460</cx:pt>
          <cx:pt idx="22767">460</cx:pt>
          <cx:pt idx="22768">460</cx:pt>
          <cx:pt idx="22769">460</cx:pt>
          <cx:pt idx="22770">460</cx:pt>
          <cx:pt idx="22771">460</cx:pt>
          <cx:pt idx="22772">460</cx:pt>
          <cx:pt idx="22773">460</cx:pt>
          <cx:pt idx="22774">460</cx:pt>
          <cx:pt idx="22775">460</cx:pt>
          <cx:pt idx="22776">460</cx:pt>
          <cx:pt idx="22777">460</cx:pt>
          <cx:pt idx="22778">460</cx:pt>
          <cx:pt idx="22779">460</cx:pt>
          <cx:pt idx="22780">460</cx:pt>
          <cx:pt idx="22781">460</cx:pt>
          <cx:pt idx="22782">460</cx:pt>
          <cx:pt idx="22783">460</cx:pt>
          <cx:pt idx="22784">460</cx:pt>
          <cx:pt idx="22785">460</cx:pt>
          <cx:pt idx="22786">460</cx:pt>
          <cx:pt idx="22787">460</cx:pt>
          <cx:pt idx="22788">460</cx:pt>
          <cx:pt idx="22789">460</cx:pt>
          <cx:pt idx="22790">460</cx:pt>
          <cx:pt idx="22791">460</cx:pt>
          <cx:pt idx="22792">460</cx:pt>
          <cx:pt idx="22793">460</cx:pt>
          <cx:pt idx="22794">460</cx:pt>
          <cx:pt idx="22795">460</cx:pt>
          <cx:pt idx="22796">460</cx:pt>
          <cx:pt idx="22797">460</cx:pt>
          <cx:pt idx="22798">460</cx:pt>
          <cx:pt idx="22799">460</cx:pt>
          <cx:pt idx="22800">460</cx:pt>
          <cx:pt idx="22801">460</cx:pt>
          <cx:pt idx="22802">460</cx:pt>
          <cx:pt idx="22803">470</cx:pt>
          <cx:pt idx="22804">470</cx:pt>
          <cx:pt idx="22805">470</cx:pt>
          <cx:pt idx="22806">470</cx:pt>
          <cx:pt idx="22807">470</cx:pt>
          <cx:pt idx="22808">470</cx:pt>
          <cx:pt idx="22809">470</cx:pt>
          <cx:pt idx="22810">470</cx:pt>
          <cx:pt idx="22811">470</cx:pt>
          <cx:pt idx="22812">470</cx:pt>
          <cx:pt idx="22813">470</cx:pt>
          <cx:pt idx="22814">470</cx:pt>
          <cx:pt idx="22815">470</cx:pt>
          <cx:pt idx="22816">470</cx:pt>
          <cx:pt idx="22817">470</cx:pt>
          <cx:pt idx="22818">470</cx:pt>
          <cx:pt idx="22819">470</cx:pt>
          <cx:pt idx="22820">470</cx:pt>
          <cx:pt idx="22821">470</cx:pt>
          <cx:pt idx="22822">470</cx:pt>
          <cx:pt idx="22823">470</cx:pt>
          <cx:pt idx="22824">470</cx:pt>
          <cx:pt idx="22825">470</cx:pt>
          <cx:pt idx="22826">470</cx:pt>
          <cx:pt idx="22827">470</cx:pt>
          <cx:pt idx="22828">470</cx:pt>
          <cx:pt idx="22829">470</cx:pt>
          <cx:pt idx="22830">470</cx:pt>
          <cx:pt idx="22831">470</cx:pt>
          <cx:pt idx="22832">470</cx:pt>
          <cx:pt idx="22833">470</cx:pt>
          <cx:pt idx="22834">470</cx:pt>
          <cx:pt idx="22835">470</cx:pt>
          <cx:pt idx="22836">470</cx:pt>
          <cx:pt idx="22837">470</cx:pt>
          <cx:pt idx="22838">470</cx:pt>
          <cx:pt idx="22839">470</cx:pt>
          <cx:pt idx="22840">470</cx:pt>
          <cx:pt idx="22841">470</cx:pt>
          <cx:pt idx="22842">470</cx:pt>
          <cx:pt idx="22843">470</cx:pt>
          <cx:pt idx="22844">470</cx:pt>
          <cx:pt idx="22845">470</cx:pt>
          <cx:pt idx="22846">470</cx:pt>
          <cx:pt idx="22847">470</cx:pt>
          <cx:pt idx="22848">470</cx:pt>
          <cx:pt idx="22849">470</cx:pt>
          <cx:pt idx="22850">470</cx:pt>
          <cx:pt idx="22851">470</cx:pt>
          <cx:pt idx="22852">470</cx:pt>
          <cx:pt idx="22853">470</cx:pt>
          <cx:pt idx="22854">470</cx:pt>
          <cx:pt idx="22855">470</cx:pt>
          <cx:pt idx="22856">470</cx:pt>
          <cx:pt idx="22857">470</cx:pt>
          <cx:pt idx="22858">470</cx:pt>
          <cx:pt idx="22859">470</cx:pt>
          <cx:pt idx="22860">470</cx:pt>
          <cx:pt idx="22861">470</cx:pt>
          <cx:pt idx="22862">470</cx:pt>
          <cx:pt idx="22863">470</cx:pt>
          <cx:pt idx="22864">470</cx:pt>
          <cx:pt idx="22865">470</cx:pt>
          <cx:pt idx="22866">470</cx:pt>
          <cx:pt idx="22867">470</cx:pt>
          <cx:pt idx="22868">480</cx:pt>
          <cx:pt idx="22869">480</cx:pt>
          <cx:pt idx="22870">480</cx:pt>
          <cx:pt idx="22871">480</cx:pt>
          <cx:pt idx="22872">480</cx:pt>
          <cx:pt idx="22873">480</cx:pt>
          <cx:pt idx="22874">480</cx:pt>
          <cx:pt idx="22875">480</cx:pt>
          <cx:pt idx="22876">480</cx:pt>
          <cx:pt idx="22877">480</cx:pt>
          <cx:pt idx="22878">480</cx:pt>
          <cx:pt idx="22879">480</cx:pt>
          <cx:pt idx="22880">480</cx:pt>
          <cx:pt idx="22881">480</cx:pt>
          <cx:pt idx="22882">480</cx:pt>
          <cx:pt idx="22883">480</cx:pt>
          <cx:pt idx="22884">480</cx:pt>
          <cx:pt idx="22885">480</cx:pt>
          <cx:pt idx="22886">480</cx:pt>
          <cx:pt idx="22887">480</cx:pt>
          <cx:pt idx="22888">480</cx:pt>
          <cx:pt idx="22889">480</cx:pt>
          <cx:pt idx="22890">480</cx:pt>
          <cx:pt idx="22891">480</cx:pt>
          <cx:pt idx="22892">480</cx:pt>
          <cx:pt idx="22893">480</cx:pt>
          <cx:pt idx="22894">480</cx:pt>
          <cx:pt idx="22895">480</cx:pt>
          <cx:pt idx="22896">480</cx:pt>
          <cx:pt idx="22897">480</cx:pt>
          <cx:pt idx="22898">480</cx:pt>
          <cx:pt idx="22899">480</cx:pt>
          <cx:pt idx="22900">480</cx:pt>
          <cx:pt idx="22901">480</cx:pt>
          <cx:pt idx="22902">480</cx:pt>
          <cx:pt idx="22903">480</cx:pt>
          <cx:pt idx="22904">480</cx:pt>
          <cx:pt idx="22905">480</cx:pt>
          <cx:pt idx="22906">480</cx:pt>
          <cx:pt idx="22907">480</cx:pt>
          <cx:pt idx="22908">480</cx:pt>
          <cx:pt idx="22909">480</cx:pt>
          <cx:pt idx="22910">480</cx:pt>
          <cx:pt idx="22911">480</cx:pt>
          <cx:pt idx="22912">480</cx:pt>
          <cx:pt idx="22913">480</cx:pt>
          <cx:pt idx="22914">480</cx:pt>
          <cx:pt idx="22915">480</cx:pt>
          <cx:pt idx="22916">480</cx:pt>
          <cx:pt idx="22917">480</cx:pt>
          <cx:pt idx="22918">480</cx:pt>
          <cx:pt idx="22919">480</cx:pt>
          <cx:pt idx="22920">480</cx:pt>
          <cx:pt idx="22921">480</cx:pt>
          <cx:pt idx="22922">480</cx:pt>
          <cx:pt idx="22923">480</cx:pt>
          <cx:pt idx="22924">480</cx:pt>
          <cx:pt idx="22925">480</cx:pt>
          <cx:pt idx="22926">480</cx:pt>
          <cx:pt idx="22927">480</cx:pt>
          <cx:pt idx="22928">480</cx:pt>
          <cx:pt idx="22929">480</cx:pt>
          <cx:pt idx="22930">480</cx:pt>
          <cx:pt idx="22931">480</cx:pt>
          <cx:pt idx="22932">490</cx:pt>
          <cx:pt idx="22933">490</cx:pt>
          <cx:pt idx="22934">490</cx:pt>
          <cx:pt idx="22935">490</cx:pt>
          <cx:pt idx="22936">490</cx:pt>
          <cx:pt idx="22937">490</cx:pt>
          <cx:pt idx="22938">490</cx:pt>
          <cx:pt idx="22939">490</cx:pt>
          <cx:pt idx="22940">490</cx:pt>
          <cx:pt idx="22941">490</cx:pt>
          <cx:pt idx="22942">490</cx:pt>
          <cx:pt idx="22943">490</cx:pt>
          <cx:pt idx="22944">490</cx:pt>
          <cx:pt idx="22945">490</cx:pt>
          <cx:pt idx="22946">490</cx:pt>
          <cx:pt idx="22947">490</cx:pt>
          <cx:pt idx="22948">490</cx:pt>
          <cx:pt idx="22949">490</cx:pt>
          <cx:pt idx="22950">490</cx:pt>
          <cx:pt idx="22951">490</cx:pt>
          <cx:pt idx="22952">490</cx:pt>
          <cx:pt idx="22953">490</cx:pt>
          <cx:pt idx="22954">490</cx:pt>
          <cx:pt idx="22955">490</cx:pt>
          <cx:pt idx="22956">490</cx:pt>
          <cx:pt idx="22957">490</cx:pt>
          <cx:pt idx="22958">490</cx:pt>
          <cx:pt idx="22959">490</cx:pt>
          <cx:pt idx="22960">490</cx:pt>
          <cx:pt idx="22961">490</cx:pt>
          <cx:pt idx="22962">490</cx:pt>
          <cx:pt idx="22963">490</cx:pt>
          <cx:pt idx="22964">490</cx:pt>
          <cx:pt idx="22965">490</cx:pt>
          <cx:pt idx="22966">490</cx:pt>
          <cx:pt idx="22967">490</cx:pt>
          <cx:pt idx="22968">490</cx:pt>
          <cx:pt idx="22969">490</cx:pt>
          <cx:pt idx="22970">490</cx:pt>
          <cx:pt idx="22971">490</cx:pt>
          <cx:pt idx="22972">490</cx:pt>
          <cx:pt idx="22973">490</cx:pt>
          <cx:pt idx="22974">490</cx:pt>
          <cx:pt idx="22975">490</cx:pt>
          <cx:pt idx="22976">490</cx:pt>
          <cx:pt idx="22977">490</cx:pt>
          <cx:pt idx="22978">490</cx:pt>
          <cx:pt idx="22979">490</cx:pt>
          <cx:pt idx="22980">490</cx:pt>
          <cx:pt idx="22981">490</cx:pt>
          <cx:pt idx="22982">490</cx:pt>
          <cx:pt idx="22983">490</cx:pt>
          <cx:pt idx="22984">490</cx:pt>
          <cx:pt idx="22985">490</cx:pt>
          <cx:pt idx="22986">490</cx:pt>
          <cx:pt idx="22987">490</cx:pt>
          <cx:pt idx="22988">490</cx:pt>
          <cx:pt idx="22989">490</cx:pt>
          <cx:pt idx="22990">490</cx:pt>
          <cx:pt idx="22991">490</cx:pt>
          <cx:pt idx="22992">490</cx:pt>
          <cx:pt idx="22993">490</cx:pt>
          <cx:pt idx="22994">490</cx:pt>
          <cx:pt idx="22995">490</cx:pt>
          <cx:pt idx="22996">490</cx:pt>
          <cx:pt idx="22997">490</cx:pt>
          <cx:pt idx="22998">490</cx:pt>
          <cx:pt idx="22999">500</cx:pt>
          <cx:pt idx="23000">500</cx:pt>
          <cx:pt idx="23001">500</cx:pt>
          <cx:pt idx="23002">500</cx:pt>
          <cx:pt idx="23003">500</cx:pt>
          <cx:pt idx="23004">500</cx:pt>
          <cx:pt idx="23005">500</cx:pt>
          <cx:pt idx="23006">500</cx:pt>
          <cx:pt idx="23007">500</cx:pt>
          <cx:pt idx="23008">500</cx:pt>
          <cx:pt idx="23009">500</cx:pt>
          <cx:pt idx="23010">500</cx:pt>
          <cx:pt idx="23011">500</cx:pt>
          <cx:pt idx="23012">500</cx:pt>
          <cx:pt idx="23013">500</cx:pt>
          <cx:pt idx="23014">500</cx:pt>
          <cx:pt idx="23015">500</cx:pt>
          <cx:pt idx="23016">500</cx:pt>
          <cx:pt idx="23017">500</cx:pt>
          <cx:pt idx="23018">500</cx:pt>
          <cx:pt idx="23019">500</cx:pt>
          <cx:pt idx="23020">500</cx:pt>
          <cx:pt idx="23021">500</cx:pt>
          <cx:pt idx="23022">500</cx:pt>
          <cx:pt idx="23023">500</cx:pt>
          <cx:pt idx="23024">500</cx:pt>
          <cx:pt idx="23025">500</cx:pt>
          <cx:pt idx="23026">500</cx:pt>
          <cx:pt idx="23027">500</cx:pt>
          <cx:pt idx="23028">500</cx:pt>
          <cx:pt idx="23029">500</cx:pt>
          <cx:pt idx="23030">500</cx:pt>
          <cx:pt idx="23031">500</cx:pt>
          <cx:pt idx="23032">500</cx:pt>
          <cx:pt idx="23033">500</cx:pt>
          <cx:pt idx="23034">500</cx:pt>
          <cx:pt idx="23035">500</cx:pt>
          <cx:pt idx="23036">500</cx:pt>
          <cx:pt idx="23037">500</cx:pt>
          <cx:pt idx="23038">500</cx:pt>
          <cx:pt idx="23039">500</cx:pt>
          <cx:pt idx="23040">500</cx:pt>
          <cx:pt idx="23041">500</cx:pt>
          <cx:pt idx="23042">500</cx:pt>
          <cx:pt idx="23043">500</cx:pt>
          <cx:pt idx="23044">500</cx:pt>
          <cx:pt idx="23045">500</cx:pt>
          <cx:pt idx="23046">500</cx:pt>
          <cx:pt idx="23047">500</cx:pt>
          <cx:pt idx="23048">500</cx:pt>
          <cx:pt idx="23049">500</cx:pt>
          <cx:pt idx="23050">500</cx:pt>
          <cx:pt idx="23051">500</cx:pt>
          <cx:pt idx="23052">500</cx:pt>
          <cx:pt idx="23053">500</cx:pt>
          <cx:pt idx="23054">500</cx:pt>
          <cx:pt idx="23055">500</cx:pt>
          <cx:pt idx="23056">500</cx:pt>
          <cx:pt idx="23057">500</cx:pt>
          <cx:pt idx="23058">500</cx:pt>
          <cx:pt idx="23059">500</cx:pt>
          <cx:pt idx="23060">500</cx:pt>
          <cx:pt idx="23061">510</cx:pt>
          <cx:pt idx="23062">510</cx:pt>
          <cx:pt idx="23063">510</cx:pt>
          <cx:pt idx="23064">510</cx:pt>
          <cx:pt idx="23065">510</cx:pt>
          <cx:pt idx="23066">510</cx:pt>
          <cx:pt idx="23067">510</cx:pt>
          <cx:pt idx="23068">510</cx:pt>
          <cx:pt idx="23069">510</cx:pt>
          <cx:pt idx="23070">510</cx:pt>
          <cx:pt idx="23071">510</cx:pt>
          <cx:pt idx="23072">510</cx:pt>
          <cx:pt idx="23073">510</cx:pt>
          <cx:pt idx="23074">510</cx:pt>
          <cx:pt idx="23075">510</cx:pt>
          <cx:pt idx="23076">510</cx:pt>
          <cx:pt idx="23077">510</cx:pt>
          <cx:pt idx="23078">510</cx:pt>
          <cx:pt idx="23079">510</cx:pt>
          <cx:pt idx="23080">510</cx:pt>
          <cx:pt idx="23081">510</cx:pt>
          <cx:pt idx="23082">510</cx:pt>
          <cx:pt idx="23083">510</cx:pt>
          <cx:pt idx="23084">510</cx:pt>
          <cx:pt idx="23085">510</cx:pt>
          <cx:pt idx="23086">510</cx:pt>
          <cx:pt idx="23087">510</cx:pt>
          <cx:pt idx="23088">510</cx:pt>
          <cx:pt idx="23089">510</cx:pt>
          <cx:pt idx="23090">510</cx:pt>
          <cx:pt idx="23091">510</cx:pt>
          <cx:pt idx="23092">510</cx:pt>
          <cx:pt idx="23093">510</cx:pt>
          <cx:pt idx="23094">510</cx:pt>
          <cx:pt idx="23095">510</cx:pt>
          <cx:pt idx="23096">510</cx:pt>
          <cx:pt idx="23097">510</cx:pt>
          <cx:pt idx="23098">510</cx:pt>
          <cx:pt idx="23099">510</cx:pt>
          <cx:pt idx="23100">510</cx:pt>
          <cx:pt idx="23101">510</cx:pt>
          <cx:pt idx="23102">510</cx:pt>
          <cx:pt idx="23103">510</cx:pt>
          <cx:pt idx="23104">510</cx:pt>
          <cx:pt idx="23105">510</cx:pt>
          <cx:pt idx="23106">510</cx:pt>
          <cx:pt idx="23107">510</cx:pt>
          <cx:pt idx="23108">520</cx:pt>
          <cx:pt idx="23109">520</cx:pt>
          <cx:pt idx="23110">520</cx:pt>
          <cx:pt idx="23111">520</cx:pt>
          <cx:pt idx="23112">520</cx:pt>
          <cx:pt idx="23113">520</cx:pt>
          <cx:pt idx="23114">520</cx:pt>
          <cx:pt idx="23115">520</cx:pt>
          <cx:pt idx="23116">520</cx:pt>
          <cx:pt idx="23117">520</cx:pt>
          <cx:pt idx="23118">520</cx:pt>
          <cx:pt idx="23119">520</cx:pt>
          <cx:pt idx="23120">520</cx:pt>
          <cx:pt idx="23121">520</cx:pt>
          <cx:pt idx="23122">520</cx:pt>
          <cx:pt idx="23123">520</cx:pt>
          <cx:pt idx="23124">520</cx:pt>
          <cx:pt idx="23125">520</cx:pt>
          <cx:pt idx="23126">520</cx:pt>
          <cx:pt idx="23127">520</cx:pt>
          <cx:pt idx="23128">520</cx:pt>
          <cx:pt idx="23129">520</cx:pt>
          <cx:pt idx="23130">520</cx:pt>
          <cx:pt idx="23131">520</cx:pt>
          <cx:pt idx="23132">520</cx:pt>
          <cx:pt idx="23133">520</cx:pt>
          <cx:pt idx="23134">520</cx:pt>
          <cx:pt idx="23135">520</cx:pt>
          <cx:pt idx="23136">520</cx:pt>
          <cx:pt idx="23137">520</cx:pt>
          <cx:pt idx="23138">520</cx:pt>
          <cx:pt idx="23139">520</cx:pt>
          <cx:pt idx="23140">520</cx:pt>
          <cx:pt idx="23141">520</cx:pt>
          <cx:pt idx="23142">520</cx:pt>
          <cx:pt idx="23143">520</cx:pt>
          <cx:pt idx="23144">520</cx:pt>
          <cx:pt idx="23145">520</cx:pt>
          <cx:pt idx="23146">520</cx:pt>
          <cx:pt idx="23147">520</cx:pt>
          <cx:pt idx="23148">520</cx:pt>
          <cx:pt idx="23149">520</cx:pt>
          <cx:pt idx="23150">520</cx:pt>
          <cx:pt idx="23151">520</cx:pt>
          <cx:pt idx="23152">530</cx:pt>
          <cx:pt idx="23153">530</cx:pt>
          <cx:pt idx="23154">530</cx:pt>
          <cx:pt idx="23155">530</cx:pt>
          <cx:pt idx="23156">530</cx:pt>
          <cx:pt idx="23157">530</cx:pt>
          <cx:pt idx="23158">530</cx:pt>
          <cx:pt idx="23159">530</cx:pt>
          <cx:pt idx="23160">530</cx:pt>
          <cx:pt idx="23161">530</cx:pt>
          <cx:pt idx="23162">530</cx:pt>
          <cx:pt idx="23163">530</cx:pt>
          <cx:pt idx="23164">530</cx:pt>
          <cx:pt idx="23165">530</cx:pt>
          <cx:pt idx="23166">530</cx:pt>
          <cx:pt idx="23167">530</cx:pt>
          <cx:pt idx="23168">530</cx:pt>
          <cx:pt idx="23169">530</cx:pt>
          <cx:pt idx="23170">530</cx:pt>
          <cx:pt idx="23171">530</cx:pt>
          <cx:pt idx="23172">530</cx:pt>
          <cx:pt idx="23173">530</cx:pt>
          <cx:pt idx="23174">530</cx:pt>
          <cx:pt idx="23175">530</cx:pt>
          <cx:pt idx="23176">530</cx:pt>
          <cx:pt idx="23177">530</cx:pt>
          <cx:pt idx="23178">530</cx:pt>
          <cx:pt idx="23179">530</cx:pt>
          <cx:pt idx="23180">530</cx:pt>
          <cx:pt idx="23181">540</cx:pt>
          <cx:pt idx="23182">540</cx:pt>
          <cx:pt idx="23183">540</cx:pt>
          <cx:pt idx="23184">540</cx:pt>
          <cx:pt idx="23185">540</cx:pt>
          <cx:pt idx="23186">540</cx:pt>
          <cx:pt idx="23187">540</cx:pt>
          <cx:pt idx="23188">540</cx:pt>
          <cx:pt idx="23189">540</cx:pt>
          <cx:pt idx="23190">540</cx:pt>
          <cx:pt idx="23191">540</cx:pt>
          <cx:pt idx="23192">540</cx:pt>
          <cx:pt idx="23193">540</cx:pt>
          <cx:pt idx="23194">540</cx:pt>
          <cx:pt idx="23195">540</cx:pt>
          <cx:pt idx="23196">540</cx:pt>
          <cx:pt idx="23197">540</cx:pt>
          <cx:pt idx="23198">550</cx:pt>
          <cx:pt idx="23199">550</cx:pt>
          <cx:pt idx="23200">550</cx:pt>
          <cx:pt idx="23201">550</cx:pt>
          <cx:pt idx="23202">550</cx:pt>
          <cx:pt idx="23203">550</cx:pt>
          <cx:pt idx="23204">550</cx:pt>
          <cx:pt idx="23205">550</cx:pt>
          <cx:pt idx="23206">550</cx:pt>
          <cx:pt idx="23207">550</cx:pt>
          <cx:pt idx="23208">550</cx:pt>
          <cx:pt idx="23209">550</cx:pt>
          <cx:pt idx="23210">550</cx:pt>
          <cx:pt idx="23211">550</cx:pt>
          <cx:pt idx="23212">560</cx:pt>
          <cx:pt idx="23213">560</cx:pt>
          <cx:pt idx="23214">560</cx:pt>
          <cx:pt idx="23215">560</cx:pt>
          <cx:pt idx="23216">560</cx:pt>
          <cx:pt idx="23217">560</cx:pt>
          <cx:pt idx="23218">560</cx:pt>
          <cx:pt idx="23219">560</cx:pt>
          <cx:pt idx="23220">560</cx:pt>
          <cx:pt idx="23221">560</cx:pt>
          <cx:pt idx="23222">560</cx:pt>
          <cx:pt idx="23223">560</cx:pt>
          <cx:pt idx="23224">560</cx:pt>
          <cx:pt idx="23225">560</cx:pt>
          <cx:pt idx="23226">560</cx:pt>
          <cx:pt idx="23227">570</cx:pt>
          <cx:pt idx="23228">570</cx:pt>
          <cx:pt idx="23229">570</cx:pt>
          <cx:pt idx="23230">570</cx:pt>
          <cx:pt idx="23231">580</cx:pt>
          <cx:pt idx="23232">580</cx:pt>
          <cx:pt idx="23233">580</cx:pt>
          <cx:pt idx="23234">580</cx:pt>
          <cx:pt idx="23235">580</cx:pt>
          <cx:pt idx="23236">580</cx:pt>
          <cx:pt idx="23237">580</cx:pt>
          <cx:pt idx="23238">580</cx:pt>
          <cx:pt idx="23239">590</cx:pt>
          <cx:pt idx="23240">600</cx:pt>
          <cx:pt idx="23241">600</cx:pt>
          <cx:pt idx="23242">610</cx:pt>
          <cx:pt idx="23243">620</cx:pt>
          <cx:pt idx="23244">460</cx:pt>
          <cx:pt idx="23245">460</cx:pt>
          <cx:pt idx="23246">510</cx:pt>
          <cx:pt idx="23247">560</cx:pt>
          <cx:pt idx="23248">540</cx:pt>
          <cx:pt idx="23249">380</cx:pt>
          <cx:pt idx="23250">380</cx:pt>
          <cx:pt idx="23251">400</cx:pt>
          <cx:pt idx="23252">460</cx:pt>
          <cx:pt idx="23253">460</cx:pt>
          <cx:pt idx="23254">460</cx:pt>
          <cx:pt idx="23255">470</cx:pt>
          <cx:pt idx="23256">470</cx:pt>
          <cx:pt idx="23257">480</cx:pt>
          <cx:pt idx="23258">480</cx:pt>
          <cx:pt idx="23259">500</cx:pt>
          <cx:pt idx="23260">510</cx:pt>
          <cx:pt idx="23261">520</cx:pt>
          <cx:pt idx="23262">520</cx:pt>
          <cx:pt idx="23263">420</cx:pt>
          <cx:pt idx="23264">420</cx:pt>
          <cx:pt idx="23265">420</cx:pt>
          <cx:pt idx="23266">430</cx:pt>
          <cx:pt idx="23267">450</cx:pt>
          <cx:pt idx="23268">450</cx:pt>
          <cx:pt idx="23269">460</cx:pt>
          <cx:pt idx="23270">460</cx:pt>
          <cx:pt idx="23271">460</cx:pt>
          <cx:pt idx="23272">460</cx:pt>
          <cx:pt idx="23273">480</cx:pt>
          <cx:pt idx="23274">490</cx:pt>
          <cx:pt idx="23275">500</cx:pt>
          <cx:pt idx="23276">500</cx:pt>
          <cx:pt idx="23277">510</cx:pt>
          <cx:pt idx="23278">510</cx:pt>
          <cx:pt idx="23279">510</cx:pt>
          <cx:pt idx="23280">520</cx:pt>
          <cx:pt idx="23281">530</cx:pt>
          <cx:pt idx="23282">530</cx:pt>
          <cx:pt idx="23283">530</cx:pt>
          <cx:pt idx="23284">480</cx:pt>
          <cx:pt idx="23285">510</cx:pt>
          <cx:pt idx="23286">510</cx:pt>
          <cx:pt idx="23287">590</cx:pt>
          <cx:pt idx="23288">460</cx:pt>
          <cx:pt idx="23289">520</cx:pt>
          <cx:pt idx="23290">540</cx:pt>
          <cx:pt idx="23291">470</cx:pt>
          <cx:pt idx="23292">490</cx:pt>
          <cx:pt idx="23293">490</cx:pt>
          <cx:pt idx="23294">500</cx:pt>
          <cx:pt idx="23295">485</cx:pt>
          <cx:pt idx="23296">460</cx:pt>
          <cx:pt idx="23297">480</cx:pt>
          <cx:pt idx="23298">520</cx:pt>
          <cx:pt idx="23299">520</cx:pt>
          <cx:pt idx="23300">490</cx:pt>
          <cx:pt idx="23301">560</cx:pt>
          <cx:pt idx="23302">419</cx:pt>
          <cx:pt idx="23303">419</cx:pt>
          <cx:pt idx="23304">432</cx:pt>
          <cx:pt idx="23305">435</cx:pt>
          <cx:pt idx="23306">440</cx:pt>
          <cx:pt idx="23307">441</cx:pt>
          <cx:pt idx="23308">445</cx:pt>
          <cx:pt idx="23309">450</cx:pt>
          <cx:pt idx="23310">450</cx:pt>
          <cx:pt idx="23311">450</cx:pt>
          <cx:pt idx="23312">455</cx:pt>
          <cx:pt idx="23313">455</cx:pt>
          <cx:pt idx="23314">455</cx:pt>
          <cx:pt idx="23315">456</cx:pt>
          <cx:pt idx="23316">465</cx:pt>
          <cx:pt idx="23317">465</cx:pt>
          <cx:pt idx="23318">470</cx:pt>
          <cx:pt idx="23319">470</cx:pt>
          <cx:pt idx="23320">470</cx:pt>
          <cx:pt idx="23321">472</cx:pt>
          <cx:pt idx="23322">480</cx:pt>
          <cx:pt idx="23323">480</cx:pt>
          <cx:pt idx="23324">485</cx:pt>
          <cx:pt idx="23325">485</cx:pt>
          <cx:pt idx="23326">490</cx:pt>
          <cx:pt idx="23327">490</cx:pt>
          <cx:pt idx="23328">500</cx:pt>
          <cx:pt idx="23329">500</cx:pt>
          <cx:pt idx="23330">500</cx:pt>
          <cx:pt idx="23331">516</cx:pt>
          <cx:pt idx="23332">520</cx:pt>
          <cx:pt idx="23333">530</cx:pt>
          <cx:pt idx="23334">543</cx:pt>
          <cx:pt idx="23335">550</cx:pt>
          <cx:pt idx="23336">550</cx:pt>
          <cx:pt idx="23337">405</cx:pt>
          <cx:pt idx="23338">525</cx:pt>
          <cx:pt idx="23339">420</cx:pt>
          <cx:pt idx="23340">470</cx:pt>
          <cx:pt idx="23341">430</cx:pt>
          <cx:pt idx="23342">430</cx:pt>
          <cx:pt idx="23343">440</cx:pt>
          <cx:pt idx="23344">440</cx:pt>
          <cx:pt idx="23345">440</cx:pt>
          <cx:pt idx="23346">455</cx:pt>
          <cx:pt idx="23347">420</cx:pt>
          <cx:pt idx="23348">430</cx:pt>
          <cx:pt idx="23349">430</cx:pt>
          <cx:pt idx="23350">430</cx:pt>
          <cx:pt idx="23351">450</cx:pt>
          <cx:pt idx="23352">460</cx:pt>
          <cx:pt idx="23353">460</cx:pt>
          <cx:pt idx="23354">460</cx:pt>
          <cx:pt idx="23355">470</cx:pt>
          <cx:pt idx="23356">470</cx:pt>
          <cx:pt idx="23357">480</cx:pt>
          <cx:pt idx="23358">510</cx:pt>
          <cx:pt idx="23359">510</cx:pt>
          <cx:pt idx="23360">510</cx:pt>
          <cx:pt idx="23361">530</cx:pt>
          <cx:pt idx="23362">530</cx:pt>
          <cx:pt idx="23363">530</cx:pt>
          <cx:pt idx="23364">570</cx:pt>
          <cx:pt idx="23365">460</cx:pt>
          <cx:pt idx="23366">460</cx:pt>
          <cx:pt idx="23367">470</cx:pt>
          <cx:pt idx="23368">480</cx:pt>
          <cx:pt idx="23369">490</cx:pt>
          <cx:pt idx="23370">500</cx:pt>
          <cx:pt idx="23371">500</cx:pt>
          <cx:pt idx="23372">520</cx:pt>
          <cx:pt idx="23373">550</cx:pt>
          <cx:pt idx="23374">470</cx:pt>
          <cx:pt idx="23375">470</cx:pt>
          <cx:pt idx="23376">480</cx:pt>
          <cx:pt idx="23377">520</cx:pt>
          <cx:pt idx="23378">490</cx:pt>
          <cx:pt idx="23379">460</cx:pt>
          <cx:pt idx="23380">453</cx:pt>
          <cx:pt idx="23381">490</cx:pt>
          <cx:pt idx="23382">490</cx:pt>
          <cx:pt idx="23383">495</cx:pt>
          <cx:pt idx="23384">510</cx:pt>
          <cx:pt idx="23385">480</cx:pt>
          <cx:pt idx="23386">480</cx:pt>
          <cx:pt idx="23387">480</cx:pt>
          <cx:pt idx="23388">510</cx:pt>
          <cx:pt idx="23389">520</cx:pt>
          <cx:pt idx="23390">430</cx:pt>
          <cx:pt idx="23391">440</cx:pt>
          <cx:pt idx="23392">450</cx:pt>
          <cx:pt idx="23393">450</cx:pt>
          <cx:pt idx="23394">460</cx:pt>
          <cx:pt idx="23395">460</cx:pt>
          <cx:pt idx="23396">460</cx:pt>
          <cx:pt idx="23397">470</cx:pt>
          <cx:pt idx="23398">470</cx:pt>
          <cx:pt idx="23399">470</cx:pt>
          <cx:pt idx="23400">470</cx:pt>
          <cx:pt idx="23401">470</cx:pt>
          <cx:pt idx="23402">480</cx:pt>
          <cx:pt idx="23403">480</cx:pt>
          <cx:pt idx="23404">480</cx:pt>
          <cx:pt idx="23405">480</cx:pt>
          <cx:pt idx="23406">490</cx:pt>
          <cx:pt idx="23407">490</cx:pt>
          <cx:pt idx="23408">490</cx:pt>
          <cx:pt idx="23409">490</cx:pt>
          <cx:pt idx="23410">500</cx:pt>
          <cx:pt idx="23411">520</cx:pt>
          <cx:pt idx="23412">530</cx:pt>
          <cx:pt idx="23413">530</cx:pt>
          <cx:pt idx="23414">380</cx:pt>
          <cx:pt idx="23415">410</cx:pt>
          <cx:pt idx="23416">420</cx:pt>
          <cx:pt idx="23417">420</cx:pt>
          <cx:pt idx="23418">430</cx:pt>
          <cx:pt idx="23419">440</cx:pt>
          <cx:pt idx="23420">450</cx:pt>
          <cx:pt idx="23421">450</cx:pt>
          <cx:pt idx="23422">450</cx:pt>
          <cx:pt idx="23423">460</cx:pt>
          <cx:pt idx="23424">460</cx:pt>
          <cx:pt idx="23425">460</cx:pt>
          <cx:pt idx="23426">490</cx:pt>
          <cx:pt idx="23427">490</cx:pt>
          <cx:pt idx="23428">490</cx:pt>
          <cx:pt idx="23429">520</cx:pt>
          <cx:pt idx="23430">580</cx:pt>
          <cx:pt idx="23431">580</cx:pt>
          <cx:pt idx="23432">400</cx:pt>
          <cx:pt idx="23433">420</cx:pt>
          <cx:pt idx="23434">420</cx:pt>
          <cx:pt idx="23435">580</cx:pt>
          <cx:pt idx="23436">580</cx:pt>
          <cx:pt idx="23437">450</cx:pt>
          <cx:pt idx="23438">450</cx:pt>
          <cx:pt idx="23439">460</cx:pt>
          <cx:pt idx="23440">460</cx:pt>
          <cx:pt idx="23441">470</cx:pt>
          <cx:pt idx="23442">470</cx:pt>
          <cx:pt idx="23443">490</cx:pt>
          <cx:pt idx="23444">510</cx:pt>
          <cx:pt idx="23445">520</cx:pt>
          <cx:pt idx="23446">590</cx:pt>
          <cx:pt idx="23447">510</cx:pt>
          <cx:pt idx="23448">600</cx:pt>
          <cx:pt idx="23449">400</cx:pt>
          <cx:pt idx="23450">400</cx:pt>
          <cx:pt idx="23451">470</cx:pt>
          <cx:pt idx="23452">470</cx:pt>
          <cx:pt idx="23453">490</cx:pt>
          <cx:pt idx="23454">490</cx:pt>
          <cx:pt idx="23455">550</cx:pt>
          <cx:pt idx="23456">430</cx:pt>
          <cx:pt idx="23457">440</cx:pt>
          <cx:pt idx="23458">460</cx:pt>
          <cx:pt idx="23459">460</cx:pt>
          <cx:pt idx="23460">460</cx:pt>
          <cx:pt idx="23461">460</cx:pt>
          <cx:pt idx="23462">470</cx:pt>
          <cx:pt idx="23463">480</cx:pt>
          <cx:pt idx="23464">480</cx:pt>
          <cx:pt idx="23465">480</cx:pt>
          <cx:pt idx="23466">490</cx:pt>
          <cx:pt idx="23467">490</cx:pt>
          <cx:pt idx="23468">490</cx:pt>
          <cx:pt idx="23469">490</cx:pt>
          <cx:pt idx="23470">490</cx:pt>
          <cx:pt idx="23471">490</cx:pt>
          <cx:pt idx="23472">500</cx:pt>
          <cx:pt idx="23473">500</cx:pt>
          <cx:pt idx="23474">530</cx:pt>
          <cx:pt idx="23475">530</cx:pt>
          <cx:pt idx="23476">560</cx:pt>
          <cx:pt idx="23477">590</cx:pt>
          <cx:pt idx="23478">440</cx:pt>
          <cx:pt idx="23479">380</cx:pt>
          <cx:pt idx="23480">410</cx:pt>
          <cx:pt idx="23481">420</cx:pt>
          <cx:pt idx="23482">440</cx:pt>
          <cx:pt idx="23483">440</cx:pt>
          <cx:pt idx="23484">440</cx:pt>
          <cx:pt idx="23485">440</cx:pt>
          <cx:pt idx="23486">440</cx:pt>
          <cx:pt idx="23487">450</cx:pt>
          <cx:pt idx="23488">450</cx:pt>
          <cx:pt idx="23489">460</cx:pt>
          <cx:pt idx="23490">460</cx:pt>
          <cx:pt idx="23491">460</cx:pt>
          <cx:pt idx="23492">460</cx:pt>
          <cx:pt idx="23493">460</cx:pt>
          <cx:pt idx="23494">470</cx:pt>
          <cx:pt idx="23495">470</cx:pt>
          <cx:pt idx="23496">470</cx:pt>
          <cx:pt idx="23497">480</cx:pt>
          <cx:pt idx="23498">480</cx:pt>
          <cx:pt idx="23499">480</cx:pt>
          <cx:pt idx="23500">480</cx:pt>
          <cx:pt idx="23501">480</cx:pt>
          <cx:pt idx="23502">480</cx:pt>
          <cx:pt idx="23503">480</cx:pt>
          <cx:pt idx="23504">490</cx:pt>
          <cx:pt idx="23505">490</cx:pt>
          <cx:pt idx="23506">490</cx:pt>
          <cx:pt idx="23507">490</cx:pt>
          <cx:pt idx="23508">500</cx:pt>
          <cx:pt idx="23509">500</cx:pt>
          <cx:pt idx="23510">500</cx:pt>
          <cx:pt idx="23511">500</cx:pt>
          <cx:pt idx="23512">500</cx:pt>
          <cx:pt idx="23513">500</cx:pt>
          <cx:pt idx="23514">500</cx:pt>
          <cx:pt idx="23515">500</cx:pt>
          <cx:pt idx="23516">510</cx:pt>
          <cx:pt idx="23517">510</cx:pt>
          <cx:pt idx="23518">510</cx:pt>
          <cx:pt idx="23519">510</cx:pt>
          <cx:pt idx="23520">520</cx:pt>
          <cx:pt idx="23521">520</cx:pt>
          <cx:pt idx="23522">520</cx:pt>
          <cx:pt idx="23523">530</cx:pt>
          <cx:pt idx="23524">530</cx:pt>
          <cx:pt idx="23525">530</cx:pt>
          <cx:pt idx="23526">530</cx:pt>
          <cx:pt idx="23527">530</cx:pt>
          <cx:pt idx="23528">530</cx:pt>
          <cx:pt idx="23529">540</cx:pt>
          <cx:pt idx="23530">540</cx:pt>
          <cx:pt idx="23531">540</cx:pt>
          <cx:pt idx="23532">540</cx:pt>
          <cx:pt idx="23533">540</cx:pt>
          <cx:pt idx="23534">540</cx:pt>
          <cx:pt idx="23535">540</cx:pt>
          <cx:pt idx="23536">550</cx:pt>
          <cx:pt idx="23537">550</cx:pt>
          <cx:pt idx="23538">560</cx:pt>
          <cx:pt idx="23539">560</cx:pt>
          <cx:pt idx="23540">560</cx:pt>
          <cx:pt idx="23541">570</cx:pt>
          <cx:pt idx="23542">570</cx:pt>
          <cx:pt idx="23543">580</cx:pt>
          <cx:pt idx="23544">600</cx:pt>
          <cx:pt idx="23545">600</cx:pt>
          <cx:pt idx="23546">630</cx:pt>
          <cx:pt idx="23547">450</cx:pt>
          <cx:pt idx="23548">450</cx:pt>
          <cx:pt idx="23549">460</cx:pt>
          <cx:pt idx="23550">460</cx:pt>
          <cx:pt idx="23551">490</cx:pt>
          <cx:pt idx="23552">530</cx:pt>
          <cx:pt idx="23553">530</cx:pt>
          <cx:pt idx="23554">480</cx:pt>
          <cx:pt idx="23555">520</cx:pt>
          <cx:pt idx="23556">540</cx:pt>
          <cx:pt idx="23557">540</cx:pt>
          <cx:pt idx="23558">390</cx:pt>
          <cx:pt idx="23559">450</cx:pt>
          <cx:pt idx="23560">480</cx:pt>
          <cx:pt idx="23561">480</cx:pt>
          <cx:pt idx="23562">510</cx:pt>
          <cx:pt idx="23563">510</cx:pt>
          <cx:pt idx="23564">430</cx:pt>
          <cx:pt idx="23565">460</cx:pt>
          <cx:pt idx="23566">530</cx:pt>
          <cx:pt idx="24391">550</cx:pt>
          <cx:pt idx="24392">415</cx:pt>
          <cx:pt idx="24393">420</cx:pt>
          <cx:pt idx="24394">425</cx:pt>
          <cx:pt idx="24395">428</cx:pt>
          <cx:pt idx="24396">440</cx:pt>
          <cx:pt idx="24397">445</cx:pt>
          <cx:pt idx="24398">449</cx:pt>
          <cx:pt idx="24399">451</cx:pt>
          <cx:pt idx="24400">460</cx:pt>
          <cx:pt idx="24401">460</cx:pt>
          <cx:pt idx="24402">460</cx:pt>
          <cx:pt idx="24403">460</cx:pt>
          <cx:pt idx="24404">460</cx:pt>
          <cx:pt idx="24405">461</cx:pt>
          <cx:pt idx="24406">461</cx:pt>
          <cx:pt idx="24407">470</cx:pt>
          <cx:pt idx="24408">470</cx:pt>
          <cx:pt idx="24409">475</cx:pt>
          <cx:pt idx="24410">480</cx:pt>
          <cx:pt idx="24411">480</cx:pt>
          <cx:pt idx="24412">480</cx:pt>
          <cx:pt idx="24413">482</cx:pt>
          <cx:pt idx="24414">494</cx:pt>
          <cx:pt idx="24415">495</cx:pt>
          <cx:pt idx="24416">500</cx:pt>
          <cx:pt idx="24417">505</cx:pt>
          <cx:pt idx="24418">514</cx:pt>
          <cx:pt idx="24419">515</cx:pt>
          <cx:pt idx="24420">515</cx:pt>
          <cx:pt idx="24421">533</cx:pt>
          <cx:pt idx="24422">540</cx:pt>
          <cx:pt idx="24423">566</cx:pt>
          <cx:pt idx="24424">655</cx:pt>
          <cx:pt idx="24425">655</cx:pt>
          <cx:pt idx="24426">420</cx:pt>
          <cx:pt idx="24427">440</cx:pt>
          <cx:pt idx="24428">480</cx:pt>
          <cx:pt idx="24429">500</cx:pt>
          <cx:pt idx="24430">420</cx:pt>
          <cx:pt idx="24431">440</cx:pt>
          <cx:pt idx="24432">440</cx:pt>
          <cx:pt idx="24433">520</cx:pt>
          <cx:pt idx="24434">520</cx:pt>
          <cx:pt idx="24435">540</cx:pt>
          <cx:pt idx="24436">550</cx:pt>
          <cx:pt idx="24437">550</cx:pt>
          <cx:pt idx="24438">440</cx:pt>
          <cx:pt idx="24439">450</cx:pt>
          <cx:pt idx="24440">510</cx:pt>
          <cx:pt idx="24441">540</cx:pt>
          <cx:pt idx="24442">480</cx:pt>
          <cx:pt idx="24443">530</cx:pt>
          <cx:pt idx="24444">540</cx:pt>
          <cx:pt idx="24445">430</cx:pt>
          <cx:pt idx="24446">465</cx:pt>
          <cx:pt idx="24447">455</cx:pt>
          <cx:pt idx="24448">455</cx:pt>
          <cx:pt idx="24449">480</cx:pt>
          <cx:pt idx="24450">483</cx:pt>
          <cx:pt idx="24451">515</cx:pt>
          <cx:pt idx="24452">460</cx:pt>
          <cx:pt idx="24453">465</cx:pt>
          <cx:pt idx="24454">482</cx:pt>
          <cx:pt idx="24455">482</cx:pt>
          <cx:pt idx="24456">485</cx:pt>
          <cx:pt idx="24457">490</cx:pt>
          <cx:pt idx="24458">490</cx:pt>
          <cx:pt idx="24459">540</cx:pt>
          <cx:pt idx="24460">540</cx:pt>
          <cx:pt idx="24461">430</cx:pt>
          <cx:pt idx="24462">460</cx:pt>
          <cx:pt idx="24463">475</cx:pt>
          <cx:pt idx="24464">440</cx:pt>
          <cx:pt idx="24465">450</cx:pt>
          <cx:pt idx="24466">480</cx:pt>
          <cx:pt idx="24467">550</cx:pt>
          <cx:pt idx="24468">420</cx:pt>
          <cx:pt idx="24469">490</cx:pt>
          <cx:pt idx="24470">490</cx:pt>
          <cx:pt idx="24471">500</cx:pt>
          <cx:pt idx="24472">510</cx:pt>
          <cx:pt idx="24473">390</cx:pt>
          <cx:pt idx="24474">400</cx:pt>
          <cx:pt idx="24475">410</cx:pt>
          <cx:pt idx="24476">420</cx:pt>
          <cx:pt idx="24477">420</cx:pt>
          <cx:pt idx="24478">420</cx:pt>
          <cx:pt idx="24479">420</cx:pt>
          <cx:pt idx="24480">430</cx:pt>
          <cx:pt idx="24481">430</cx:pt>
          <cx:pt idx="24482">430</cx:pt>
          <cx:pt idx="24483">430</cx:pt>
          <cx:pt idx="24484">430</cx:pt>
          <cx:pt idx="24485">440</cx:pt>
          <cx:pt idx="24486">440</cx:pt>
          <cx:pt idx="24487">440</cx:pt>
          <cx:pt idx="24488">440</cx:pt>
          <cx:pt idx="24489">440</cx:pt>
          <cx:pt idx="24490">440</cx:pt>
          <cx:pt idx="24491">440</cx:pt>
          <cx:pt idx="24492">450</cx:pt>
          <cx:pt idx="24493">450</cx:pt>
          <cx:pt idx="24494">450</cx:pt>
          <cx:pt idx="24495">450</cx:pt>
          <cx:pt idx="24496">450</cx:pt>
          <cx:pt idx="24497">450</cx:pt>
          <cx:pt idx="24498">450</cx:pt>
          <cx:pt idx="24499">450</cx:pt>
          <cx:pt idx="24500">460</cx:pt>
          <cx:pt idx="24501">460</cx:pt>
          <cx:pt idx="24502">460</cx:pt>
          <cx:pt idx="24503">460</cx:pt>
          <cx:pt idx="24504">460</cx:pt>
          <cx:pt idx="24505">460</cx:pt>
          <cx:pt idx="24506">460</cx:pt>
          <cx:pt idx="24507">460</cx:pt>
          <cx:pt idx="24508">460</cx:pt>
          <cx:pt idx="24509">460</cx:pt>
          <cx:pt idx="24510">470</cx:pt>
          <cx:pt idx="24511">470</cx:pt>
          <cx:pt idx="24512">470</cx:pt>
          <cx:pt idx="24513">470</cx:pt>
          <cx:pt idx="24514">470</cx:pt>
          <cx:pt idx="24515">470</cx:pt>
          <cx:pt idx="24516">470</cx:pt>
          <cx:pt idx="24517">470</cx:pt>
          <cx:pt idx="24518">470</cx:pt>
          <cx:pt idx="24519">470</cx:pt>
          <cx:pt idx="24520">470</cx:pt>
          <cx:pt idx="24521">470</cx:pt>
          <cx:pt idx="24522">480</cx:pt>
          <cx:pt idx="24523">480</cx:pt>
          <cx:pt idx="24524">480</cx:pt>
          <cx:pt idx="24525">480</cx:pt>
          <cx:pt idx="24526">480</cx:pt>
          <cx:pt idx="24527">480</cx:pt>
          <cx:pt idx="24528">480</cx:pt>
          <cx:pt idx="24529">480</cx:pt>
          <cx:pt idx="24530">480</cx:pt>
          <cx:pt idx="24531">480</cx:pt>
          <cx:pt idx="24532">480</cx:pt>
          <cx:pt idx="24533">480</cx:pt>
          <cx:pt idx="24534">490</cx:pt>
          <cx:pt idx="24535">490</cx:pt>
          <cx:pt idx="24536">490</cx:pt>
          <cx:pt idx="24537">490</cx:pt>
          <cx:pt idx="24538">490</cx:pt>
          <cx:pt idx="24539">490</cx:pt>
          <cx:pt idx="24540">490</cx:pt>
          <cx:pt idx="24541">490</cx:pt>
          <cx:pt idx="24542">490</cx:pt>
          <cx:pt idx="24543">500</cx:pt>
          <cx:pt idx="24544">500</cx:pt>
          <cx:pt idx="24545">500</cx:pt>
          <cx:pt idx="24546">500</cx:pt>
          <cx:pt idx="24547">500</cx:pt>
          <cx:pt idx="24548">500</cx:pt>
          <cx:pt idx="24549">500</cx:pt>
          <cx:pt idx="24550">500</cx:pt>
          <cx:pt idx="24551">510</cx:pt>
          <cx:pt idx="24552">510</cx:pt>
          <cx:pt idx="24553">510</cx:pt>
          <cx:pt idx="24554">510</cx:pt>
          <cx:pt idx="24555">510</cx:pt>
          <cx:pt idx="24556">510</cx:pt>
          <cx:pt idx="24557">510</cx:pt>
          <cx:pt idx="24558">520</cx:pt>
          <cx:pt idx="24559">520</cx:pt>
          <cx:pt idx="24560">520</cx:pt>
          <cx:pt idx="24561">520</cx:pt>
          <cx:pt idx="24562">520</cx:pt>
          <cx:pt idx="24563">520</cx:pt>
          <cx:pt idx="24564">520</cx:pt>
          <cx:pt idx="24565">530</cx:pt>
          <cx:pt idx="24566">530</cx:pt>
          <cx:pt idx="24567">530</cx:pt>
          <cx:pt idx="24568">530</cx:pt>
          <cx:pt idx="24569">530</cx:pt>
          <cx:pt idx="24570">530</cx:pt>
          <cx:pt idx="24571">530</cx:pt>
          <cx:pt idx="24572">540</cx:pt>
          <cx:pt idx="24573">540</cx:pt>
          <cx:pt idx="24574">550</cx:pt>
          <cx:pt idx="24575">550</cx:pt>
          <cx:pt idx="24576">550</cx:pt>
          <cx:pt idx="24577">560</cx:pt>
          <cx:pt idx="24578">570</cx:pt>
          <cx:pt idx="24579">590</cx:pt>
          <cx:pt idx="24580">630</cx:pt>
          <cx:pt idx="24581">470</cx:pt>
          <cx:pt idx="24582">480</cx:pt>
          <cx:pt idx="24583">490</cx:pt>
          <cx:pt idx="24584">490</cx:pt>
          <cx:pt idx="24585">500</cx:pt>
          <cx:pt idx="24586">510</cx:pt>
          <cx:pt idx="24587">530</cx:pt>
          <cx:pt idx="24588">540</cx:pt>
          <cx:pt idx="24589">540</cx:pt>
          <cx:pt idx="24590">480</cx:pt>
          <cx:pt idx="24591">490</cx:pt>
          <cx:pt idx="24592">490</cx:pt>
          <cx:pt idx="24593">490</cx:pt>
          <cx:pt idx="24594">490</cx:pt>
          <cx:pt idx="24595">490</cx:pt>
          <cx:pt idx="24596">500</cx:pt>
          <cx:pt idx="24597">500</cx:pt>
          <cx:pt idx="24598">500</cx:pt>
          <cx:pt idx="24599">510</cx:pt>
          <cx:pt idx="24600">510</cx:pt>
          <cx:pt idx="24601">520</cx:pt>
          <cx:pt idx="24602">540</cx:pt>
          <cx:pt idx="24603">540</cx:pt>
          <cx:pt idx="24604">560</cx:pt>
          <cx:pt idx="24605">570</cx:pt>
          <cx:pt idx="24606">590</cx:pt>
          <cx:pt idx="24607">460</cx:pt>
          <cx:pt idx="24608">510</cx:pt>
          <cx:pt idx="24609">420</cx:pt>
          <cx:pt idx="24610">440</cx:pt>
          <cx:pt idx="24611">450</cx:pt>
          <cx:pt idx="24612">460</cx:pt>
          <cx:pt idx="24613">460</cx:pt>
          <cx:pt idx="24614">460</cx:pt>
          <cx:pt idx="24615">470</cx:pt>
          <cx:pt idx="24616">470</cx:pt>
          <cx:pt idx="24617">470</cx:pt>
          <cx:pt idx="24618">470</cx:pt>
          <cx:pt idx="24619">480</cx:pt>
          <cx:pt idx="24620">480</cx:pt>
          <cx:pt idx="24621">480</cx:pt>
          <cx:pt idx="24622">490</cx:pt>
          <cx:pt idx="24623">500</cx:pt>
          <cx:pt idx="24624">510</cx:pt>
          <cx:pt idx="24625">510</cx:pt>
          <cx:pt idx="24626">520</cx:pt>
          <cx:pt idx="24627">520</cx:pt>
          <cx:pt idx="24628">530</cx:pt>
          <cx:pt idx="24629">530</cx:pt>
          <cx:pt idx="24630">530</cx:pt>
          <cx:pt idx="24631">550</cx:pt>
          <cx:pt idx="24632">550</cx:pt>
          <cx:pt idx="24633">550</cx:pt>
          <cx:pt idx="24634">570</cx:pt>
          <cx:pt idx="24635">510</cx:pt>
          <cx:pt idx="24636">505</cx:pt>
          <cx:pt idx="24637">554</cx:pt>
          <cx:pt idx="24638">440</cx:pt>
          <cx:pt idx="24639">490</cx:pt>
          <cx:pt idx="24640">490</cx:pt>
          <cx:pt idx="24860">540</cx:pt>
          <cx:pt idx="24861">560</cx:pt>
          <cx:pt idx="24862">395</cx:pt>
          <cx:pt idx="24863">515</cx:pt>
          <cx:pt idx="24864">482</cx:pt>
          <cx:pt idx="24865">535</cx:pt>
          <cx:pt idx="24866">590</cx:pt>
          <cx:pt idx="24867">480</cx:pt>
          <cx:pt idx="24868">430</cx:pt>
          <cx:pt idx="24869">500</cx:pt>
          <cx:pt idx="24870">520</cx:pt>
          <cx:pt idx="24871">460</cx:pt>
          <cx:pt idx="24872">480</cx:pt>
          <cx:pt idx="24873">460</cx:pt>
          <cx:pt idx="24874">560</cx:pt>
          <cx:pt idx="24875">470</cx:pt>
          <cx:pt idx="24876">480</cx:pt>
          <cx:pt idx="24877">490</cx:pt>
          <cx:pt idx="24878">470</cx:pt>
          <cx:pt idx="24879">510</cx:pt>
          <cx:pt idx="24880">390</cx:pt>
          <cx:pt idx="24881">360</cx:pt>
          <cx:pt idx="24882">470</cx:pt>
          <cx:pt idx="24883">500</cx:pt>
          <cx:pt idx="24884">510</cx:pt>
          <cx:pt idx="24885">510</cx:pt>
          <cx:pt idx="24886">410</cx:pt>
          <cx:pt idx="24887">410</cx:pt>
          <cx:pt idx="24888">450</cx:pt>
          <cx:pt idx="24889">440</cx:pt>
          <cx:pt idx="24890">460</cx:pt>
          <cx:pt idx="24891">400</cx:pt>
          <cx:pt idx="24892">455</cx:pt>
          <cx:pt idx="24893">425</cx:pt>
          <cx:pt idx="24894">410</cx:pt>
          <cx:pt idx="24895">495</cx:pt>
          <cx:pt idx="24896">430</cx:pt>
          <cx:pt idx="24897">480</cx:pt>
          <cx:pt idx="24898">580</cx:pt>
          <cx:pt idx="24899">370</cx:pt>
          <cx:pt idx="24900">500</cx:pt>
          <cx:pt idx="24901">830</cx:pt>
          <cx:pt idx="24902">510</cx:pt>
          <cx:pt idx="24903">410</cx:pt>
          <cx:pt idx="24904">480</cx:pt>
          <cx:pt idx="24905">530</cx:pt>
          <cx:pt idx="24906">510</cx:pt>
          <cx:pt idx="24907">460</cx:pt>
          <cx:pt idx="24908">470</cx:pt>
          <cx:pt idx="24909">390</cx:pt>
          <cx:pt idx="24910">500</cx:pt>
          <cx:pt idx="24911">410</cx:pt>
          <cx:pt idx="24912">530</cx:pt>
          <cx:pt idx="24913">440</cx:pt>
          <cx:pt idx="24914">420</cx:pt>
          <cx:pt idx="24915">450</cx:pt>
          <cx:pt idx="24916">450</cx:pt>
          <cx:pt idx="24917">570</cx:pt>
          <cx:pt idx="24918">410</cx:pt>
          <cx:pt idx="24919">440</cx:pt>
          <cx:pt idx="24920">420</cx:pt>
          <cx:pt idx="24921">460</cx:pt>
          <cx:pt idx="24922">480</cx:pt>
          <cx:pt idx="24923">480</cx:pt>
          <cx:pt idx="24924">420</cx:pt>
          <cx:pt idx="24925">460</cx:pt>
          <cx:pt idx="24926">440</cx:pt>
          <cx:pt idx="24927">470</cx:pt>
          <cx:pt idx="24928">570</cx:pt>
          <cx:pt idx="24929">440</cx:pt>
          <cx:pt idx="24930">490</cx:pt>
          <cx:pt idx="24931">420</cx:pt>
          <cx:pt idx="24932">420</cx:pt>
          <cx:pt idx="24933">470</cx:pt>
          <cx:pt idx="24934">420</cx:pt>
          <cx:pt idx="24935">460</cx:pt>
          <cx:pt idx="24936">440</cx:pt>
          <cx:pt idx="24937">460</cx:pt>
          <cx:pt idx="24938">430</cx:pt>
          <cx:pt idx="24939">370</cx:pt>
          <cx:pt idx="24940">470</cx:pt>
          <cx:pt idx="24941">410</cx:pt>
          <cx:pt idx="24942">460</cx:pt>
          <cx:pt idx="24943">470</cx:pt>
          <cx:pt idx="24944">480</cx:pt>
          <cx:pt idx="24945">480</cx:pt>
          <cx:pt idx="24946">400</cx:pt>
          <cx:pt idx="24947">570</cx:pt>
          <cx:pt idx="24948">520</cx:pt>
          <cx:pt idx="24949">430</cx:pt>
          <cx:pt idx="24950">470</cx:pt>
          <cx:pt idx="24951">470</cx:pt>
          <cx:pt idx="24952">440</cx:pt>
          <cx:pt idx="24953">410</cx:pt>
          <cx:pt idx="24954">390</cx:pt>
          <cx:pt idx="24955">460</cx:pt>
          <cx:pt idx="24956">410</cx:pt>
          <cx:pt idx="24957">520</cx:pt>
          <cx:pt idx="24958">460</cx:pt>
          <cx:pt idx="24959">420</cx:pt>
          <cx:pt idx="24960">470</cx:pt>
          <cx:pt idx="24961">430</cx:pt>
          <cx:pt idx="24962">500</cx:pt>
          <cx:pt idx="24963">590</cx:pt>
          <cx:pt idx="24964">500</cx:pt>
          <cx:pt idx="24965">400</cx:pt>
          <cx:pt idx="24966">460</cx:pt>
          <cx:pt idx="24967">410</cx:pt>
          <cx:pt idx="24968">490</cx:pt>
          <cx:pt idx="24969">470</cx:pt>
          <cx:pt idx="24970">420</cx:pt>
          <cx:pt idx="24971">440</cx:pt>
          <cx:pt idx="24972">540</cx:pt>
          <cx:pt idx="24973">540</cx:pt>
          <cx:pt idx="24974">570</cx:pt>
          <cx:pt idx="24975">490</cx:pt>
          <cx:pt idx="24976">410</cx:pt>
          <cx:pt idx="24977">470</cx:pt>
          <cx:pt idx="24978">440</cx:pt>
          <cx:pt idx="24979">460</cx:pt>
          <cx:pt idx="24980">540</cx:pt>
          <cx:pt idx="24981">510</cx:pt>
          <cx:pt idx="24982">384</cx:pt>
          <cx:pt idx="24983">460</cx:pt>
          <cx:pt idx="25157">570</cx:pt>
          <cx:pt idx="25158">760</cx:pt>
          <cx:pt idx="25159">450</cx:pt>
          <cx:pt idx="25160">475</cx:pt>
          <cx:pt idx="25161">455</cx:pt>
          <cx:pt idx="25162">470</cx:pt>
          <cx:pt idx="25163">560</cx:pt>
          <cx:pt idx="25164">540</cx:pt>
          <cx:pt idx="25165">570</cx:pt>
          <cx:pt idx="25166">475</cx:pt>
          <cx:pt idx="25167">480</cx:pt>
          <cx:pt idx="25168">530</cx:pt>
          <cx:pt idx="25169">460</cx:pt>
          <cx:pt idx="25170">515</cx:pt>
          <cx:pt idx="25171">480</cx:pt>
          <cx:pt idx="25172">540</cx:pt>
          <cx:pt idx="25173">500</cx:pt>
          <cx:pt idx="25174">580</cx:pt>
          <cx:pt idx="25175">590</cx:pt>
          <cx:pt idx="25176">520</cx:pt>
          <cx:pt idx="25177">500</cx:pt>
          <cx:pt idx="25178">500</cx:pt>
          <cx:pt idx="25179">570</cx:pt>
          <cx:pt idx="25180">480</cx:pt>
          <cx:pt idx="25181">550</cx:pt>
          <cx:pt idx="25182">530</cx:pt>
          <cx:pt idx="25183">540</cx:pt>
          <cx:pt idx="25184">465</cx:pt>
          <cx:pt idx="25185">430</cx:pt>
          <cx:pt idx="25186">560</cx:pt>
          <cx:pt idx="25187">476</cx:pt>
          <cx:pt idx="25188">465</cx:pt>
          <cx:pt idx="25189">540</cx:pt>
          <cx:pt idx="25190">480</cx:pt>
          <cx:pt idx="25191">560</cx:pt>
          <cx:pt idx="25192">570</cx:pt>
          <cx:pt idx="25193">540</cx:pt>
          <cx:pt idx="25194">540</cx:pt>
          <cx:pt idx="25195">614</cx:pt>
          <cx:pt idx="25196">630</cx:pt>
          <cx:pt idx="25197">530</cx:pt>
          <cx:pt idx="25198">470</cx:pt>
          <cx:pt idx="25199">470</cx:pt>
          <cx:pt idx="25200">420</cx:pt>
          <cx:pt idx="25201">420</cx:pt>
          <cx:pt idx="25202">510</cx:pt>
          <cx:pt idx="25203">430</cx:pt>
          <cx:pt idx="25204">470</cx:pt>
          <cx:pt idx="25205">520</cx:pt>
          <cx:pt idx="25206">480</cx:pt>
          <cx:pt idx="25207">480</cx:pt>
          <cx:pt idx="25208">440</cx:pt>
          <cx:pt idx="25209">430</cx:pt>
          <cx:pt idx="25210">470</cx:pt>
          <cx:pt idx="25211">480</cx:pt>
          <cx:pt idx="25212">470</cx:pt>
          <cx:pt idx="25213">510</cx:pt>
          <cx:pt idx="25214">430</cx:pt>
          <cx:pt idx="25215">510</cx:pt>
          <cx:pt idx="25216">490</cx:pt>
          <cx:pt idx="25217">550</cx:pt>
          <cx:pt idx="25218">490</cx:pt>
          <cx:pt idx="25219">630</cx:pt>
          <cx:pt idx="25220">520</cx:pt>
          <cx:pt idx="25221">490</cx:pt>
          <cx:pt idx="25222">760</cx:pt>
          <cx:pt idx="25223">500</cx:pt>
          <cx:pt idx="25224">500</cx:pt>
          <cx:pt idx="25225">450</cx:pt>
          <cx:pt idx="25226">490</cx:pt>
          <cx:pt idx="25227">560</cx:pt>
          <cx:pt idx="25228">530</cx:pt>
          <cx:pt idx="25229">430</cx:pt>
          <cx:pt idx="25230">500</cx:pt>
          <cx:pt idx="25231">520</cx:pt>
          <cx:pt idx="25232">490</cx:pt>
          <cx:pt idx="25233">510</cx:pt>
          <cx:pt idx="25234">510</cx:pt>
          <cx:pt idx="25235">550</cx:pt>
          <cx:pt idx="25236">470</cx:pt>
          <cx:pt idx="25237">570</cx:pt>
          <cx:pt idx="25238">510</cx:pt>
          <cx:pt idx="25239">470</cx:pt>
          <cx:pt idx="25240">510</cx:pt>
          <cx:pt idx="25241">640</cx:pt>
          <cx:pt idx="25242">450</cx:pt>
          <cx:pt idx="25243">540</cx:pt>
          <cx:pt idx="25244">540</cx:pt>
          <cx:pt idx="25245">530</cx:pt>
          <cx:pt idx="25246">500</cx:pt>
          <cx:pt idx="25247">450</cx:pt>
          <cx:pt idx="25248">530</cx:pt>
          <cx:pt idx="25249">570</cx:pt>
          <cx:pt idx="25250">560</cx:pt>
          <cx:pt idx="25251">520</cx:pt>
          <cx:pt idx="25252">460</cx:pt>
          <cx:pt idx="25253">480</cx:pt>
          <cx:pt idx="25254">520</cx:pt>
          <cx:pt idx="25255">550</cx:pt>
          <cx:pt idx="25256">530</cx:pt>
          <cx:pt idx="25257">530</cx:pt>
          <cx:pt idx="25258">350</cx:pt>
          <cx:pt idx="25259">680</cx:pt>
          <cx:pt idx="25260">560</cx:pt>
          <cx:pt idx="25261">490</cx:pt>
          <cx:pt idx="25262">500</cx:pt>
          <cx:pt idx="25263">480</cx:pt>
          <cx:pt idx="25264">560</cx:pt>
          <cx:pt idx="25265">500</cx:pt>
          <cx:pt idx="25266">500</cx:pt>
          <cx:pt idx="25267">550</cx:pt>
          <cx:pt idx="25268">570</cx:pt>
          <cx:pt idx="25269">560</cx:pt>
          <cx:pt idx="25270">500</cx:pt>
          <cx:pt idx="25271">510</cx:pt>
          <cx:pt idx="25272">540</cx:pt>
          <cx:pt idx="25273">550</cx:pt>
          <cx:pt idx="25274">470</cx:pt>
          <cx:pt idx="25275">550</cx:pt>
          <cx:pt idx="25276">470</cx:pt>
          <cx:pt idx="25277">460</cx:pt>
          <cx:pt idx="25278">580</cx:pt>
          <cx:pt idx="25279">440</cx:pt>
          <cx:pt idx="25373">480</cx:pt>
          <cx:pt idx="25374">460</cx:pt>
          <cx:pt idx="25375">460</cx:pt>
          <cx:pt idx="25376">500</cx:pt>
          <cx:pt idx="25377">520</cx:pt>
          <cx:pt idx="25378">440</cx:pt>
          <cx:pt idx="25379">460</cx:pt>
          <cx:pt idx="25380">510</cx:pt>
          <cx:pt idx="25381">480</cx:pt>
          <cx:pt idx="25382">440</cx:pt>
          <cx:pt idx="25383">460</cx:pt>
          <cx:pt idx="25384">440</cx:pt>
          <cx:pt idx="25385">490</cx:pt>
          <cx:pt idx="25386">470</cx:pt>
          <cx:pt idx="25387">440</cx:pt>
          <cx:pt idx="25388">420</cx:pt>
          <cx:pt idx="25389">430</cx:pt>
          <cx:pt idx="25390">480</cx:pt>
          <cx:pt idx="25391">390</cx:pt>
          <cx:pt idx="25392">570</cx:pt>
          <cx:pt idx="25393">460</cx:pt>
          <cx:pt idx="25394">470</cx:pt>
          <cx:pt idx="25395">450</cx:pt>
          <cx:pt idx="25396">490</cx:pt>
          <cx:pt idx="25397">440</cx:pt>
          <cx:pt idx="25398">450</cx:pt>
          <cx:pt idx="25399">460</cx:pt>
          <cx:pt idx="25400">420</cx:pt>
          <cx:pt idx="25401">530</cx:pt>
          <cx:pt idx="25402">440</cx:pt>
          <cx:pt idx="25403">490</cx:pt>
          <cx:pt idx="25404">450</cx:pt>
          <cx:pt idx="25405">480</cx:pt>
          <cx:pt idx="25406">420</cx:pt>
          <cx:pt idx="25407">400</cx:pt>
          <cx:pt idx="25408">420</cx:pt>
          <cx:pt idx="25409">420</cx:pt>
          <cx:pt idx="25410">460</cx:pt>
          <cx:pt idx="25411">460</cx:pt>
          <cx:pt idx="25412">410</cx:pt>
          <cx:pt idx="25413">530</cx:pt>
          <cx:pt idx="25414">410</cx:pt>
          <cx:pt idx="25415">420</cx:pt>
          <cx:pt idx="25416">390</cx:pt>
          <cx:pt idx="25649">430</cx:pt>
          <cx:pt idx="25650">480</cx:pt>
          <cx:pt idx="25651">425</cx:pt>
          <cx:pt idx="25652">480</cx:pt>
          <cx:pt idx="25653">530</cx:pt>
          <cx:pt idx="25654">440</cx:pt>
          <cx:pt idx="25655">580</cx:pt>
          <cx:pt idx="25656">510</cx:pt>
          <cx:pt idx="25657">460</cx:pt>
          <cx:pt idx="25658">420</cx:pt>
          <cx:pt idx="25659">470</cx:pt>
          <cx:pt idx="25660">470</cx:pt>
          <cx:pt idx="25661">510</cx:pt>
          <cx:pt idx="25662">450</cx:pt>
          <cx:pt idx="25663">430</cx:pt>
          <cx:pt idx="25664">500</cx:pt>
          <cx:pt idx="25665">550</cx:pt>
          <cx:pt idx="25666">460</cx:pt>
          <cx:pt idx="25667">620</cx:pt>
          <cx:pt idx="25668">410</cx:pt>
          <cx:pt idx="25669">490</cx:pt>
          <cx:pt idx="25670">430</cx:pt>
          <cx:pt idx="25671">440</cx:pt>
          <cx:pt idx="25672">440</cx:pt>
          <cx:pt idx="25673">480</cx:pt>
          <cx:pt idx="25674">420</cx:pt>
          <cx:pt idx="25675">460</cx:pt>
          <cx:pt idx="25676">390</cx:pt>
          <cx:pt idx="25677">370</cx:pt>
          <cx:pt idx="25678">470</cx:pt>
          <cx:pt idx="25679">510</cx:pt>
          <cx:pt idx="25680">500</cx:pt>
          <cx:pt idx="25681">460</cx:pt>
          <cx:pt idx="25682">420</cx:pt>
          <cx:pt idx="25683">510</cx:pt>
          <cx:pt idx="25684">530</cx:pt>
          <cx:pt idx="25685">430</cx:pt>
          <cx:pt idx="25686">510</cx:pt>
          <cx:pt idx="25687">470</cx:pt>
          <cx:pt idx="25688">510</cx:pt>
          <cx:pt idx="25689">490</cx:pt>
          <cx:pt idx="25690">510</cx:pt>
          <cx:pt idx="25691">410</cx:pt>
          <cx:pt idx="25692">430</cx:pt>
          <cx:pt idx="25693">480</cx:pt>
          <cx:pt idx="25694">400</cx:pt>
          <cx:pt idx="25695">530</cx:pt>
          <cx:pt idx="25696">400</cx:pt>
          <cx:pt idx="25697">510</cx:pt>
          <cx:pt idx="25698">460</cx:pt>
          <cx:pt idx="25699">470</cx:pt>
          <cx:pt idx="25700">460</cx:pt>
          <cx:pt idx="25701">520</cx:pt>
          <cx:pt idx="25702">490</cx:pt>
          <cx:pt idx="25703">460</cx:pt>
          <cx:pt idx="25704">490</cx:pt>
          <cx:pt idx="25705">470</cx:pt>
          <cx:pt idx="25706">550</cx:pt>
          <cx:pt idx="25707">500</cx:pt>
          <cx:pt idx="25708">390</cx:pt>
          <cx:pt idx="25709">430</cx:pt>
          <cx:pt idx="25710">430</cx:pt>
          <cx:pt idx="25711">460</cx:pt>
          <cx:pt idx="25712">430</cx:pt>
          <cx:pt idx="25713">440</cx:pt>
          <cx:pt idx="25714">470</cx:pt>
          <cx:pt idx="25715">430</cx:pt>
          <cx:pt idx="25716">750</cx:pt>
          <cx:pt idx="25717">430</cx:pt>
          <cx:pt idx="25718">430</cx:pt>
          <cx:pt idx="25719">440</cx:pt>
          <cx:pt idx="25720">460</cx:pt>
          <cx:pt idx="25721">470</cx:pt>
          <cx:pt idx="25722">440</cx:pt>
          <cx:pt idx="25723">470</cx:pt>
          <cx:pt idx="25724">480</cx:pt>
          <cx:pt idx="25725">530</cx:pt>
          <cx:pt idx="25726">480</cx:pt>
          <cx:pt idx="25727">430</cx:pt>
          <cx:pt idx="25728">480</cx:pt>
          <cx:pt idx="25729">430</cx:pt>
          <cx:pt idx="25730">410</cx:pt>
          <cx:pt idx="25731">420</cx:pt>
          <cx:pt idx="25732">460</cx:pt>
          <cx:pt idx="25733">530</cx:pt>
          <cx:pt idx="25734">480</cx:pt>
          <cx:pt idx="25735">480</cx:pt>
          <cx:pt idx="25736">390</cx:pt>
          <cx:pt idx="25737">470</cx:pt>
          <cx:pt idx="25738">490</cx:pt>
          <cx:pt idx="25739">460</cx:pt>
          <cx:pt idx="25740">420</cx:pt>
          <cx:pt idx="25741">470</cx:pt>
          <cx:pt idx="25742">570</cx:pt>
          <cx:pt idx="25743">440</cx:pt>
          <cx:pt idx="25744">430</cx:pt>
          <cx:pt idx="25745">410</cx:pt>
          <cx:pt idx="25746">460</cx:pt>
          <cx:pt idx="25747">450</cx:pt>
          <cx:pt idx="25748">420</cx:pt>
          <cx:pt idx="25749">444</cx:pt>
          <cx:pt idx="25750">405</cx:pt>
          <cx:pt idx="25751">410</cx:pt>
          <cx:pt idx="25752">450</cx:pt>
          <cx:pt idx="25753">480</cx:pt>
          <cx:pt idx="25754">440</cx:pt>
          <cx:pt idx="25755">540</cx:pt>
          <cx:pt idx="25756">535</cx:pt>
          <cx:pt idx="25757">440</cx:pt>
          <cx:pt idx="25758">430</cx:pt>
          <cx:pt idx="25759">510</cx:pt>
          <cx:pt idx="25760">640</cx:pt>
          <cx:pt idx="25761">380</cx:pt>
          <cx:pt idx="25762">470</cx:pt>
          <cx:pt idx="25763">580</cx:pt>
          <cx:pt idx="25764">400</cx:pt>
          <cx:pt idx="25765">430</cx:pt>
          <cx:pt idx="25766">530</cx:pt>
          <cx:pt idx="25767">520</cx:pt>
          <cx:pt idx="25768">410</cx:pt>
          <cx:pt idx="25769">420</cx:pt>
          <cx:pt idx="25770">450</cx:pt>
          <cx:pt idx="25771">440</cx:pt>
          <cx:pt idx="25772">510</cx:pt>
          <cx:pt idx="25773">450</cx:pt>
          <cx:pt idx="25774">460</cx:pt>
          <cx:pt idx="25775">480</cx:pt>
          <cx:pt idx="25776">460</cx:pt>
          <cx:pt idx="25777">450</cx:pt>
          <cx:pt idx="25778">480</cx:pt>
          <cx:pt idx="25779">480</cx:pt>
          <cx:pt idx="25780">480</cx:pt>
          <cx:pt idx="25781">470</cx:pt>
          <cx:pt idx="25782">460</cx:pt>
          <cx:pt idx="25783">510</cx:pt>
          <cx:pt idx="25784">470</cx:pt>
          <cx:pt idx="25785">410</cx:pt>
          <cx:pt idx="25786">450</cx:pt>
          <cx:pt idx="25787">460</cx:pt>
          <cx:pt idx="25788">400</cx:pt>
          <cx:pt idx="25789">430</cx:pt>
          <cx:pt idx="25790">430</cx:pt>
          <cx:pt idx="25791">430</cx:pt>
          <cx:pt idx="25792">460</cx:pt>
          <cx:pt idx="25793">470</cx:pt>
          <cx:pt idx="25794">450</cx:pt>
          <cx:pt idx="25795">490</cx:pt>
          <cx:pt idx="25796">460</cx:pt>
          <cx:pt idx="25797">460</cx:pt>
          <cx:pt idx="25798">420</cx:pt>
          <cx:pt idx="25799">450</cx:pt>
          <cx:pt idx="25800">440</cx:pt>
          <cx:pt idx="25801">460</cx:pt>
          <cx:pt idx="25802">500</cx:pt>
          <cx:pt idx="25803">300</cx:pt>
          <cx:pt idx="25804">450</cx:pt>
          <cx:pt idx="25805">640</cx:pt>
          <cx:pt idx="25806">400</cx:pt>
          <cx:pt idx="25807">380</cx:pt>
          <cx:pt idx="25808">440</cx:pt>
          <cx:pt idx="25809">430</cx:pt>
          <cx:pt idx="25810">500</cx:pt>
          <cx:pt idx="25811">460</cx:pt>
          <cx:pt idx="25812">480</cx:pt>
          <cx:pt idx="25813">400</cx:pt>
          <cx:pt idx="25814">420</cx:pt>
          <cx:pt idx="25815">400</cx:pt>
          <cx:pt idx="25816">410</cx:pt>
          <cx:pt idx="25817">470</cx:pt>
          <cx:pt idx="25818">410</cx:pt>
          <cx:pt idx="25819">410</cx:pt>
          <cx:pt idx="25820">460</cx:pt>
          <cx:pt idx="25821">490</cx:pt>
          <cx:pt idx="25822">400</cx:pt>
          <cx:pt idx="25823">390</cx:pt>
          <cx:pt idx="25824">400</cx:pt>
          <cx:pt idx="25825">500</cx:pt>
          <cx:pt idx="25826">470</cx:pt>
          <cx:pt idx="25827">450</cx:pt>
          <cx:pt idx="25828">440</cx:pt>
          <cx:pt idx="25829">450</cx:pt>
          <cx:pt idx="25830">440</cx:pt>
          <cx:pt idx="25831">420</cx:pt>
          <cx:pt idx="25832">560</cx:pt>
          <cx:pt idx="25833">440</cx:pt>
          <cx:pt idx="25834">410</cx:pt>
          <cx:pt idx="25835">430</cx:pt>
          <cx:pt idx="25836">400</cx:pt>
          <cx:pt idx="25837">410</cx:pt>
          <cx:pt idx="25838">410</cx:pt>
          <cx:pt idx="25839">440</cx:pt>
          <cx:pt idx="25840">450</cx:pt>
          <cx:pt idx="25841">490</cx:pt>
          <cx:pt idx="25842">420</cx:pt>
          <cx:pt idx="25843">500</cx:pt>
          <cx:pt idx="25844">420</cx:pt>
          <cx:pt idx="25845">460</cx:pt>
          <cx:pt idx="25846">440</cx:pt>
          <cx:pt idx="25847">420</cx:pt>
          <cx:pt idx="25848">470</cx:pt>
          <cx:pt idx="25849">410</cx:pt>
          <cx:pt idx="25850">430</cx:pt>
          <cx:pt idx="25851">470</cx:pt>
          <cx:pt idx="25852">420</cx:pt>
          <cx:pt idx="25853">420</cx:pt>
          <cx:pt idx="25854">440</cx:pt>
          <cx:pt idx="25855">480</cx:pt>
          <cx:pt idx="25856">480</cx:pt>
          <cx:pt idx="25857">460</cx:pt>
          <cx:pt idx="25858">420</cx:pt>
          <cx:pt idx="25859">430</cx:pt>
          <cx:pt idx="25860">430</cx:pt>
          <cx:pt idx="25861">430</cx:pt>
          <cx:pt idx="25862">440</cx:pt>
          <cx:pt idx="25863">480</cx:pt>
          <cx:pt idx="25864">400</cx:pt>
          <cx:pt idx="25865">440</cx:pt>
          <cx:pt idx="25866">380</cx:pt>
          <cx:pt idx="25867">440</cx:pt>
          <cx:pt idx="25868">440</cx:pt>
          <cx:pt idx="25869">510</cx:pt>
          <cx:pt idx="25870">460</cx:pt>
          <cx:pt idx="25871">470</cx:pt>
          <cx:pt idx="25872">500</cx:pt>
          <cx:pt idx="25873">490</cx:pt>
          <cx:pt idx="25874">460</cx:pt>
          <cx:pt idx="25875">450</cx:pt>
          <cx:pt idx="25876">510</cx:pt>
          <cx:pt idx="25877">420</cx:pt>
          <cx:pt idx="25878">480</cx:pt>
          <cx:pt idx="25879">580</cx:pt>
          <cx:pt idx="25880">490</cx:pt>
          <cx:pt idx="25881">470</cx:pt>
          <cx:pt idx="25882">460</cx:pt>
          <cx:pt idx="25883">535</cx:pt>
          <cx:pt idx="25884">495</cx:pt>
          <cx:pt idx="25885">480</cx:pt>
          <cx:pt idx="25886">470</cx:pt>
          <cx:pt idx="25887">450</cx:pt>
          <cx:pt idx="25888">500</cx:pt>
          <cx:pt idx="25889">490</cx:pt>
          <cx:pt idx="25890">440</cx:pt>
          <cx:pt idx="25891">490</cx:pt>
          <cx:pt idx="25892">540</cx:pt>
          <cx:pt idx="25893">460</cx:pt>
          <cx:pt idx="25894">520</cx:pt>
          <cx:pt idx="25895">520</cx:pt>
          <cx:pt idx="25896">480</cx:pt>
          <cx:pt idx="25897">480</cx:pt>
          <cx:pt idx="25898">420</cx:pt>
          <cx:pt idx="25899">465</cx:pt>
          <cx:pt idx="25900">465</cx:pt>
          <cx:pt idx="25901">440</cx:pt>
          <cx:pt idx="25902">520</cx:pt>
          <cx:pt idx="25903">470</cx:pt>
          <cx:pt idx="25904">455</cx:pt>
          <cx:pt idx="25905">610</cx:pt>
          <cx:pt idx="25906">620</cx:pt>
          <cx:pt idx="25907">450</cx:pt>
          <cx:pt idx="25908">420</cx:pt>
          <cx:pt idx="25909">470</cx:pt>
          <cx:pt idx="25910">550</cx:pt>
          <cx:pt idx="25911">480</cx:pt>
          <cx:pt idx="25912">550</cx:pt>
          <cx:pt idx="25913">510</cx:pt>
          <cx:pt idx="25914">500</cx:pt>
          <cx:pt idx="25915">450</cx:pt>
          <cx:pt idx="25916">440</cx:pt>
          <cx:pt idx="25917">530</cx:pt>
          <cx:pt idx="25918">490</cx:pt>
          <cx:pt idx="25919">450</cx:pt>
          <cx:pt idx="25920">500</cx:pt>
          <cx:pt idx="25921">470</cx:pt>
          <cx:pt idx="25922">550</cx:pt>
          <cx:pt idx="25923">460</cx:pt>
          <cx:pt idx="25924">500</cx:pt>
          <cx:pt idx="25925">390</cx:pt>
          <cx:pt idx="25926">540</cx:pt>
          <cx:pt idx="25927">500</cx:pt>
          <cx:pt idx="25928">430</cx:pt>
          <cx:pt idx="25929">400</cx:pt>
          <cx:pt idx="25930">450</cx:pt>
          <cx:pt idx="25931">440</cx:pt>
          <cx:pt idx="25932">470</cx:pt>
          <cx:pt idx="25933">460</cx:pt>
          <cx:pt idx="25934">460</cx:pt>
          <cx:pt idx="25935">440</cx:pt>
          <cx:pt idx="25936">460</cx:pt>
          <cx:pt idx="25937">470</cx:pt>
          <cx:pt idx="25938">520</cx:pt>
          <cx:pt idx="25939">440</cx:pt>
          <cx:pt idx="25940">470</cx:pt>
          <cx:pt idx="25941">470</cx:pt>
          <cx:pt idx="25942">480</cx:pt>
          <cx:pt idx="25943">540</cx:pt>
          <cx:pt idx="25944">490</cx:pt>
          <cx:pt idx="25945">450</cx:pt>
          <cx:pt idx="25946">500</cx:pt>
          <cx:pt idx="25947">470</cx:pt>
          <cx:pt idx="25948">470</cx:pt>
          <cx:pt idx="25949">490</cx:pt>
          <cx:pt idx="25950">470</cx:pt>
          <cx:pt idx="25951">500</cx:pt>
          <cx:pt idx="25952">490</cx:pt>
          <cx:pt idx="25953">550</cx:pt>
          <cx:pt idx="25954">450</cx:pt>
          <cx:pt idx="25955">470</cx:pt>
          <cx:pt idx="25956">490</cx:pt>
          <cx:pt idx="25957">470</cx:pt>
          <cx:pt idx="25958">420</cx:pt>
          <cx:pt idx="25959">450</cx:pt>
          <cx:pt idx="25960">450</cx:pt>
          <cx:pt idx="25961">510</cx:pt>
          <cx:pt idx="25962">370</cx:pt>
          <cx:pt idx="25963">460</cx:pt>
          <cx:pt idx="25964">480</cx:pt>
          <cx:pt idx="25965">470</cx:pt>
          <cx:pt idx="25966">490</cx:pt>
          <cx:pt idx="25967">430</cx:pt>
          <cx:pt idx="25968">420</cx:pt>
          <cx:pt idx="25969">490</cx:pt>
          <cx:pt idx="25970">480</cx:pt>
          <cx:pt idx="25971">470</cx:pt>
          <cx:pt idx="25972">430</cx:pt>
          <cx:pt idx="25973">420</cx:pt>
          <cx:pt idx="25974">630</cx:pt>
          <cx:pt idx="25975">550</cx:pt>
          <cx:pt idx="25976">510</cx:pt>
          <cx:pt idx="25977">530</cx:pt>
          <cx:pt idx="25978">500</cx:pt>
          <cx:pt idx="25979">480</cx:pt>
          <cx:pt idx="25980">530</cx:pt>
          <cx:pt idx="25981">460</cx:pt>
          <cx:pt idx="25982">480</cx:pt>
          <cx:pt idx="25983">560</cx:pt>
          <cx:pt idx="25984">460</cx:pt>
          <cx:pt idx="25985">520</cx:pt>
          <cx:pt idx="25986">510</cx:pt>
          <cx:pt idx="25987">460</cx:pt>
          <cx:pt idx="25988">510</cx:pt>
          <cx:pt idx="25989">510</cx:pt>
          <cx:pt idx="25990">470</cx:pt>
          <cx:pt idx="25991">510</cx:pt>
          <cx:pt idx="25992">510</cx:pt>
          <cx:pt idx="25993">470</cx:pt>
          <cx:pt idx="25994">560</cx:pt>
          <cx:pt idx="25995">420</cx:pt>
          <cx:pt idx="25996">500</cx:pt>
          <cx:pt idx="25997">440</cx:pt>
          <cx:pt idx="25998">510</cx:pt>
          <cx:pt idx="25999">470</cx:pt>
          <cx:pt idx="26000">460</cx:pt>
          <cx:pt idx="26001">530</cx:pt>
          <cx:pt idx="26002">470</cx:pt>
          <cx:pt idx="26003">500</cx:pt>
          <cx:pt idx="26004">440</cx:pt>
          <cx:pt idx="26005">440</cx:pt>
          <cx:pt idx="26006">440</cx:pt>
          <cx:pt idx="26007">510</cx:pt>
          <cx:pt idx="26008">470</cx:pt>
          <cx:pt idx="26009">530</cx:pt>
          <cx:pt idx="26010">440</cx:pt>
          <cx:pt idx="26011">490</cx:pt>
          <cx:pt idx="26012">500</cx:pt>
          <cx:pt idx="26013">420</cx:pt>
          <cx:pt idx="26014">340</cx:pt>
          <cx:pt idx="26015">500</cx:pt>
          <cx:pt idx="26016">450</cx:pt>
          <cx:pt idx="26017">410</cx:pt>
          <cx:pt idx="26018">510</cx:pt>
          <cx:pt idx="26019">440</cx:pt>
          <cx:pt idx="26020">500</cx:pt>
          <cx:pt idx="26021">530</cx:pt>
          <cx:pt idx="26022">410</cx:pt>
          <cx:pt idx="26023">500</cx:pt>
          <cx:pt idx="26024">530</cx:pt>
          <cx:pt idx="26025">440</cx:pt>
          <cx:pt idx="26026">680</cx:pt>
          <cx:pt idx="26027">460</cx:pt>
          <cx:pt idx="26028">520</cx:pt>
          <cx:pt idx="26029">530</cx:pt>
          <cx:pt idx="26030">510</cx:pt>
          <cx:pt idx="26031">470</cx:pt>
          <cx:pt idx="26032">480</cx:pt>
          <cx:pt idx="26033">450</cx:pt>
          <cx:pt idx="26034">530</cx:pt>
          <cx:pt idx="26035">490</cx:pt>
          <cx:pt idx="26036">480</cx:pt>
          <cx:pt idx="26037">440</cx:pt>
          <cx:pt idx="26038">500</cx:pt>
          <cx:pt idx="26039">500</cx:pt>
          <cx:pt idx="26040">540</cx:pt>
          <cx:pt idx="26041">520</cx:pt>
          <cx:pt idx="26042">470</cx:pt>
          <cx:pt idx="26043">470</cx:pt>
          <cx:pt idx="26044">480</cx:pt>
          <cx:pt idx="26045">540</cx:pt>
          <cx:pt idx="26046">460</cx:pt>
          <cx:pt idx="26047">540</cx:pt>
          <cx:pt idx="26048">470</cx:pt>
          <cx:pt idx="26049">510</cx:pt>
          <cx:pt idx="26050">400</cx:pt>
          <cx:pt idx="26051">510</cx:pt>
          <cx:pt idx="26052">470</cx:pt>
          <cx:pt idx="26053">460</cx:pt>
          <cx:pt idx="26054">480</cx:pt>
          <cx:pt idx="26055">440</cx:pt>
          <cx:pt idx="26056">510</cx:pt>
          <cx:pt idx="26057">480</cx:pt>
          <cx:pt idx="26058">510</cx:pt>
          <cx:pt idx="26059">460</cx:pt>
          <cx:pt idx="26060">502</cx:pt>
          <cx:pt idx="26061">460</cx:pt>
          <cx:pt idx="26062">505</cx:pt>
          <cx:pt idx="26063">455</cx:pt>
          <cx:pt idx="26064">450</cx:pt>
          <cx:pt idx="26065">450</cx:pt>
          <cx:pt idx="26066">475</cx:pt>
          <cx:pt idx="26067">440</cx:pt>
          <cx:pt idx="26068">430</cx:pt>
          <cx:pt idx="26069">430</cx:pt>
          <cx:pt idx="26070">470</cx:pt>
          <cx:pt idx="26071">580</cx:pt>
          <cx:pt idx="26072">490</cx:pt>
          <cx:pt idx="26073">430</cx:pt>
          <cx:pt idx="26074">525</cx:pt>
          <cx:pt idx="26075">520</cx:pt>
          <cx:pt idx="26076">436</cx:pt>
          <cx:pt idx="26077">505</cx:pt>
          <cx:pt idx="26078">470</cx:pt>
          <cx:pt idx="26079">460</cx:pt>
          <cx:pt idx="26080">420</cx:pt>
          <cx:pt idx="26081">510</cx:pt>
          <cx:pt idx="26082">600</cx:pt>
          <cx:pt idx="26083">460</cx:pt>
          <cx:pt idx="26084">420</cx:pt>
          <cx:pt idx="26085">450</cx:pt>
          <cx:pt idx="26086">480</cx:pt>
          <cx:pt idx="26087">530</cx:pt>
          <cx:pt idx="26088">510</cx:pt>
          <cx:pt idx="26089">550</cx:pt>
          <cx:pt idx="26090">500</cx:pt>
          <cx:pt idx="26091">450</cx:pt>
          <cx:pt idx="26092">530</cx:pt>
          <cx:pt idx="26093">580</cx:pt>
          <cx:pt idx="26094">450</cx:pt>
          <cx:pt idx="26095">450</cx:pt>
          <cx:pt idx="26096">430</cx:pt>
          <cx:pt idx="26097">450</cx:pt>
          <cx:pt idx="26098">430</cx:pt>
        </cx:lvl>
      </cx:numDim>
    </cx:data>
  </cx:chartData>
  <cx:chart>
    <cx:plotArea>
      <cx:plotAreaRegion>
        <cx:plotSurface>
          <cx:spPr>
            <a:ln>
              <a:solidFill>
                <a:schemeClr val="bg1"/>
              </a:solidFill>
            </a:ln>
          </cx:spPr>
        </cx:plotSurface>
        <cx:series layoutId="boxWhisker" uniqueId="{628BD1B1-3DA7-46CB-B70B-DAF4C8C3522B}">
          <cx:tx>
            <cx:txData>
              <cx:f>'[All FW FCH Jack Recoveries by Date Size and Age.xlsx]Jacks'!$B$2</cx:f>
              <cx:v>Yearling (n = 25,755)</cx:v>
            </cx:txData>
          </cx:tx>
          <cx:spPr>
            <a:solidFill>
              <a:srgbClr val="00B0F0"/>
            </a:solidFill>
            <a:ln>
              <a:solidFill>
                <a:schemeClr val="bg1"/>
              </a:solidFill>
            </a:ln>
          </cx:spPr>
          <cx:dataId val="0"/>
          <cx:layoutPr>
            <cx:visibility meanLine="0" meanMarker="1" nonoutliers="0" outliers="0"/>
            <cx:statistics quartileMethod="inclusive"/>
          </cx:layoutPr>
        </cx:series>
        <cx:series layoutId="boxWhisker" uniqueId="{D875B753-4A5D-4A38-8DEC-880366E836F8}">
          <cx:tx>
            <cx:txData>
              <cx:f>'[All FW FCH Jack Recoveries by Date Size and Age.xlsx]Jacks'!$C$2</cx:f>
              <cx:v>Subyearling (N = 7,623)</cx:v>
            </cx:txData>
          </cx:tx>
          <cx:spPr>
            <a:ln>
              <a:solidFill>
                <a:schemeClr val="bg1"/>
              </a:solidFill>
            </a:ln>
          </cx:spPr>
          <cx:dataId val="1"/>
          <cx:layoutPr>
            <cx:visibility meanLine="0" meanMarker="1" nonoutliers="0" outliers="0"/>
            <cx:statistics quartileMethod="inclusive"/>
          </cx:layoutPr>
        </cx:series>
      </cx:plotAreaRegion>
      <cx:axis id="0">
        <cx:catScaling gapWidth="0.25"/>
        <cx:title>
          <cx:tx>
            <cx:txData>
              <cx:v>Return Year</cx:v>
            </cx:txData>
          </cx:tx>
          <cx:txPr>
            <a:bodyPr spcFirstLastPara="1" vertOverflow="ellipsis" horzOverflow="overflow" wrap="square" lIns="0" tIns="0" rIns="0" bIns="0" anchor="ctr" anchorCtr="1"/>
            <a:lstStyle/>
            <a:p>
              <a:pPr algn="ctr" rtl="0">
                <a:defRPr sz="1100" b="1">
                  <a:solidFill>
                    <a:sysClr val="windowText" lastClr="000000"/>
                  </a:solidFill>
                </a:defRPr>
              </a:pPr>
              <a:r>
                <a:rPr lang="en-US" sz="1100" b="1" i="0" u="none" strike="noStrike" baseline="0">
                  <a:solidFill>
                    <a:sysClr val="windowText" lastClr="000000"/>
                  </a:solidFill>
                  <a:latin typeface="Calibri" panose="020F0502020204030204"/>
                </a:rPr>
                <a:t>Return Year</a:t>
              </a:r>
            </a:p>
          </cx:txPr>
        </cx:title>
        <cx:majorTickMarks type="out"/>
        <cx:tickLabels/>
        <cx:spPr>
          <a:ln>
            <a:solidFill>
              <a:schemeClr val="bg1"/>
            </a:solidFill>
          </a:ln>
        </cx:spPr>
      </cx:axis>
      <cx:axis id="1">
        <cx:valScaling max="750" min="300"/>
        <cx:title>
          <cx:tx>
            <cx:txData>
              <cx:v>Length (mm)</cx:v>
            </cx:txData>
          </cx:tx>
          <cx:txPr>
            <a:bodyPr spcFirstLastPara="1" vertOverflow="ellipsis" horzOverflow="overflow" wrap="square" lIns="0" tIns="0" rIns="0" bIns="0" anchor="ctr" anchorCtr="1"/>
            <a:lstStyle/>
            <a:p>
              <a:pPr algn="ctr" rtl="0">
                <a:defRPr sz="1100" b="1">
                  <a:solidFill>
                    <a:sysClr val="windowText" lastClr="000000"/>
                  </a:solidFill>
                </a:defRPr>
              </a:pPr>
              <a:r>
                <a:rPr lang="en-US" sz="1100" b="1" i="0" u="none" strike="noStrike" baseline="0">
                  <a:solidFill>
                    <a:sysClr val="windowText" lastClr="000000"/>
                  </a:solidFill>
                  <a:latin typeface="Calibri" panose="020F0502020204030204"/>
                </a:rPr>
                <a:t>Length (mm)</a:t>
              </a:r>
            </a:p>
          </cx:txPr>
        </cx:title>
        <cx:majorGridlines>
          <cx:spPr>
            <a:ln>
              <a:solidFill>
                <a:schemeClr val="bg1">
                  <a:lumMod val="50000"/>
                </a:schemeClr>
              </a:solidFill>
            </a:ln>
          </cx:spPr>
        </cx:majorGridlines>
        <cx:tickLabels/>
        <cx:spPr>
          <a:ln>
            <a:solidFill>
              <a:schemeClr val="bg1"/>
            </a:solidFill>
          </a:ln>
        </cx:spPr>
        <cx:txPr>
          <a:bodyPr vertOverflow="overflow" horzOverflow="overflow" wrap="square" lIns="0" tIns="0" rIns="0" bIns="0"/>
          <a:lstStyle/>
          <a:p>
            <a:pPr algn="ctr" rtl="0">
              <a:defRPr sz="900" b="0" i="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solidFill>
                <a:sysClr val="windowText" lastClr="000000"/>
              </a:solidFill>
            </a:endParaRPr>
          </a:p>
        </cx:txPr>
      </cx:axis>
    </cx:plotArea>
    <cx:legend pos="t" align="ctr" overlay="0">
      <cx:spPr>
        <a:ln>
          <a:solidFill>
            <a:sysClr val="windowText" lastClr="000000"/>
          </a:solidFill>
        </a:ln>
        <a:effectLst>
          <a:outerShdw blurRad="50800" dist="38100" dir="2700000" algn="tl" rotWithShape="0">
            <a:prstClr val="black">
              <a:alpha val="40000"/>
            </a:prstClr>
          </a:outerShdw>
        </a:effectLst>
      </cx:spPr>
      <cx:txPr>
        <a:bodyPr vertOverflow="overflow" horzOverflow="overflow" wrap="square" lIns="0" tIns="0" rIns="0" bIns="0"/>
        <a:lstStyle/>
        <a:p>
          <a:pPr algn="ctr" rtl="0">
            <a:defRPr sz="1100" b="0" i="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sz="1100">
            <a:solidFill>
              <a:sysClr val="windowText" lastClr="000000"/>
            </a:solidFill>
          </a:endParaRPr>
        </a:p>
      </cx:txPr>
    </cx:legend>
  </cx:chart>
  <cx:spPr>
    <a:solidFill>
      <a:schemeClr val="tx1"/>
    </a:solidFill>
    <a:ln>
      <a:solidFill>
        <a:schemeClr val="bg1"/>
      </a:solidFill>
    </a:ln>
    <a:effectLst>
      <a:outerShdw blurRad="50800" dist="38100" dir="2700000" algn="tl" rotWithShape="0">
        <a:prstClr val="black">
          <a:alpha val="40000"/>
        </a:prstClr>
      </a:outerShdw>
    </a:effectLst>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data id="0">
      <cx:strDim type="cat">
        <cx:f>'[All FW FCH Salt Age 2 Recoveries by Date Size and Age.xlsx]Salt Age 2'!$A$3:$A$29720</cx:f>
        <cx:lvl ptCount="29718">
          <cx:pt idx="0">2001</cx:pt>
          <cx:pt idx="1">2001</cx:pt>
          <cx:pt idx="2">2001</cx:pt>
          <cx:pt idx="3">2001</cx:pt>
          <cx:pt idx="4">2001</cx:pt>
          <cx:pt idx="5">2001</cx:pt>
          <cx:pt idx="6">2001</cx:pt>
          <cx:pt idx="7">2001</cx:pt>
          <cx:pt idx="8">2001</cx:pt>
          <cx:pt idx="9">2001</cx:pt>
          <cx:pt idx="10">2001</cx:pt>
          <cx:pt idx="11">2001</cx:pt>
          <cx:pt idx="12">2001</cx:pt>
          <cx:pt idx="13">2001</cx:pt>
          <cx:pt idx="14">2001</cx:pt>
          <cx:pt idx="15">2001</cx:pt>
          <cx:pt idx="16">2001</cx:pt>
          <cx:pt idx="17">2001</cx:pt>
          <cx:pt idx="18">2001</cx:pt>
          <cx:pt idx="19">2001</cx:pt>
          <cx:pt idx="20">2001</cx:pt>
          <cx:pt idx="21">2001</cx:pt>
          <cx:pt idx="22">2001</cx:pt>
          <cx:pt idx="23">2001</cx:pt>
          <cx:pt idx="24">2001</cx:pt>
          <cx:pt idx="25">2001</cx:pt>
          <cx:pt idx="26">2001</cx:pt>
          <cx:pt idx="27">2001</cx:pt>
          <cx:pt idx="28">2001</cx:pt>
          <cx:pt idx="29">2001</cx:pt>
          <cx:pt idx="30">2001</cx:pt>
          <cx:pt idx="31">2001</cx:pt>
          <cx:pt idx="32">2001</cx:pt>
          <cx:pt idx="33">2001</cx:pt>
          <cx:pt idx="34">2001</cx:pt>
          <cx:pt idx="35">2001</cx:pt>
          <cx:pt idx="36">2001</cx:pt>
          <cx:pt idx="37">2001</cx:pt>
          <cx:pt idx="38">2001</cx:pt>
          <cx:pt idx="39">2001</cx:pt>
          <cx:pt idx="40">2001</cx:pt>
          <cx:pt idx="41">2001</cx:pt>
          <cx:pt idx="42">2001</cx:pt>
          <cx:pt idx="43">2001</cx:pt>
          <cx:pt idx="44">2001</cx:pt>
          <cx:pt idx="45">2001</cx:pt>
          <cx:pt idx="46">2001</cx:pt>
          <cx:pt idx="47">2001</cx:pt>
          <cx:pt idx="48">2001</cx:pt>
          <cx:pt idx="49">2001</cx:pt>
          <cx:pt idx="50">2001</cx:pt>
          <cx:pt idx="51">2001</cx:pt>
          <cx:pt idx="52">2001</cx:pt>
          <cx:pt idx="53">2001</cx:pt>
          <cx:pt idx="54">2001</cx:pt>
          <cx:pt idx="55">2001</cx:pt>
          <cx:pt idx="56">2001</cx:pt>
          <cx:pt idx="57">2001</cx:pt>
          <cx:pt idx="58">2001</cx:pt>
          <cx:pt idx="59">2001</cx:pt>
          <cx:pt idx="60">2001</cx:pt>
          <cx:pt idx="61">2001</cx:pt>
          <cx:pt idx="62">2001</cx:pt>
          <cx:pt idx="63">2001</cx:pt>
          <cx:pt idx="64">2001</cx:pt>
          <cx:pt idx="65">2001</cx:pt>
          <cx:pt idx="66">2001</cx:pt>
          <cx:pt idx="67">2001</cx:pt>
          <cx:pt idx="68">2001</cx:pt>
          <cx:pt idx="69">2001</cx:pt>
          <cx:pt idx="70">2001</cx:pt>
          <cx:pt idx="71">2001</cx:pt>
          <cx:pt idx="72">2001</cx:pt>
          <cx:pt idx="73">2001</cx:pt>
          <cx:pt idx="74">2001</cx:pt>
          <cx:pt idx="75">2001</cx:pt>
          <cx:pt idx="76">2001</cx:pt>
          <cx:pt idx="77">2001</cx:pt>
          <cx:pt idx="78">2001</cx:pt>
          <cx:pt idx="79">2001</cx:pt>
          <cx:pt idx="80">2001</cx:pt>
          <cx:pt idx="81">2001</cx:pt>
          <cx:pt idx="82">2001</cx:pt>
          <cx:pt idx="83">2001</cx:pt>
          <cx:pt idx="84">2001</cx:pt>
          <cx:pt idx="85">2001</cx:pt>
          <cx:pt idx="86">2001</cx:pt>
          <cx:pt idx="87">2001</cx:pt>
          <cx:pt idx="88">2001</cx:pt>
          <cx:pt idx="89">2001</cx:pt>
          <cx:pt idx="90">2001</cx:pt>
          <cx:pt idx="91">2001</cx:pt>
          <cx:pt idx="92">2001</cx:pt>
          <cx:pt idx="93">2001</cx:pt>
          <cx:pt idx="94">2001</cx:pt>
          <cx:pt idx="95">2001</cx:pt>
          <cx:pt idx="96">2001</cx:pt>
          <cx:pt idx="97">2001</cx:pt>
          <cx:pt idx="98">2001</cx:pt>
          <cx:pt idx="99">2001</cx:pt>
          <cx:pt idx="100">2001</cx:pt>
          <cx:pt idx="101">2001</cx:pt>
          <cx:pt idx="102">2001</cx:pt>
          <cx:pt idx="103">2001</cx:pt>
          <cx:pt idx="104">2001</cx:pt>
          <cx:pt idx="105">2001</cx:pt>
          <cx:pt idx="106">2001</cx:pt>
          <cx:pt idx="107">2001</cx:pt>
          <cx:pt idx="108">2001</cx:pt>
          <cx:pt idx="109">2001</cx:pt>
          <cx:pt idx="110">2001</cx:pt>
          <cx:pt idx="111">2001</cx:pt>
          <cx:pt idx="112">2001</cx:pt>
          <cx:pt idx="113">2001</cx:pt>
          <cx:pt idx="114">2001</cx:pt>
          <cx:pt idx="115">2001</cx:pt>
          <cx:pt idx="116">2001</cx:pt>
          <cx:pt idx="117">2001</cx:pt>
          <cx:pt idx="118">2001</cx:pt>
          <cx:pt idx="119">2001</cx:pt>
          <cx:pt idx="120">2001</cx:pt>
          <cx:pt idx="121">2001</cx:pt>
          <cx:pt idx="122">2001</cx:pt>
          <cx:pt idx="123">2001</cx:pt>
          <cx:pt idx="124">2001</cx:pt>
          <cx:pt idx="125">2001</cx:pt>
          <cx:pt idx="126">2001</cx:pt>
          <cx:pt idx="127">2001</cx:pt>
          <cx:pt idx="128">2001</cx:pt>
          <cx:pt idx="129">2001</cx:pt>
          <cx:pt idx="130">2001</cx:pt>
          <cx:pt idx="131">2001</cx:pt>
          <cx:pt idx="132">2001</cx:pt>
          <cx:pt idx="133">2001</cx:pt>
          <cx:pt idx="134">2001</cx:pt>
          <cx:pt idx="135">2001</cx:pt>
          <cx:pt idx="136">2001</cx:pt>
          <cx:pt idx="137">2001</cx:pt>
          <cx:pt idx="138">2001</cx:pt>
          <cx:pt idx="139">2001</cx:pt>
          <cx:pt idx="140">2001</cx:pt>
          <cx:pt idx="141">2001</cx:pt>
          <cx:pt idx="142">2001</cx:pt>
          <cx:pt idx="143">2001</cx:pt>
          <cx:pt idx="144">2001</cx:pt>
          <cx:pt idx="145">2001</cx:pt>
          <cx:pt idx="146">2001</cx:pt>
          <cx:pt idx="147">2001</cx:pt>
          <cx:pt idx="148">2001</cx:pt>
          <cx:pt idx="149">2001</cx:pt>
          <cx:pt idx="150">2001</cx:pt>
          <cx:pt idx="151">2001</cx:pt>
          <cx:pt idx="152">2001</cx:pt>
          <cx:pt idx="153">2001</cx:pt>
          <cx:pt idx="154">2001</cx:pt>
          <cx:pt idx="155">2001</cx:pt>
          <cx:pt idx="156">2001</cx:pt>
          <cx:pt idx="157">2001</cx:pt>
          <cx:pt idx="158">2001</cx:pt>
          <cx:pt idx="159">2001</cx:pt>
          <cx:pt idx="160">2001</cx:pt>
          <cx:pt idx="161">2001</cx:pt>
          <cx:pt idx="162">2001</cx:pt>
          <cx:pt idx="163">2001</cx:pt>
          <cx:pt idx="164">2001</cx:pt>
          <cx:pt idx="165">2001</cx:pt>
          <cx:pt idx="166">2001</cx:pt>
          <cx:pt idx="167">2001</cx:pt>
          <cx:pt idx="168">2001</cx:pt>
          <cx:pt idx="169">2001</cx:pt>
          <cx:pt idx="170">2001</cx:pt>
          <cx:pt idx="171">2001</cx:pt>
          <cx:pt idx="172">2001</cx:pt>
          <cx:pt idx="173">2001</cx:pt>
          <cx:pt idx="174">2001</cx:pt>
          <cx:pt idx="175">2001</cx:pt>
          <cx:pt idx="176">2001</cx:pt>
          <cx:pt idx="177">2001</cx:pt>
          <cx:pt idx="178">2001</cx:pt>
          <cx:pt idx="179">2001</cx:pt>
          <cx:pt idx="180">2001</cx:pt>
          <cx:pt idx="181">2001</cx:pt>
          <cx:pt idx="182">2001</cx:pt>
          <cx:pt idx="183">2001</cx:pt>
          <cx:pt idx="184">2001</cx:pt>
          <cx:pt idx="185">2001</cx:pt>
          <cx:pt idx="186">2001</cx:pt>
          <cx:pt idx="187">2001</cx:pt>
          <cx:pt idx="188">2001</cx:pt>
          <cx:pt idx="189">2001</cx:pt>
          <cx:pt idx="190">2001</cx:pt>
          <cx:pt idx="191">2001</cx:pt>
          <cx:pt idx="192">2001</cx:pt>
          <cx:pt idx="193">2001</cx:pt>
          <cx:pt idx="194">2001</cx:pt>
          <cx:pt idx="195">2001</cx:pt>
          <cx:pt idx="196">2001</cx:pt>
          <cx:pt idx="197">2001</cx:pt>
          <cx:pt idx="198">2001</cx:pt>
          <cx:pt idx="199">2001</cx:pt>
          <cx:pt idx="200">2001</cx:pt>
          <cx:pt idx="201">2001</cx:pt>
          <cx:pt idx="202">2001</cx:pt>
          <cx:pt idx="203">2001</cx:pt>
          <cx:pt idx="204">2001</cx:pt>
          <cx:pt idx="205">2001</cx:pt>
          <cx:pt idx="206">2001</cx:pt>
          <cx:pt idx="207">2001</cx:pt>
          <cx:pt idx="208">2001</cx:pt>
          <cx:pt idx="209">2001</cx:pt>
          <cx:pt idx="210">2001</cx:pt>
          <cx:pt idx="211">2001</cx:pt>
          <cx:pt idx="212">2001</cx:pt>
          <cx:pt idx="213">2001</cx:pt>
          <cx:pt idx="214">2001</cx:pt>
          <cx:pt idx="215">2001</cx:pt>
          <cx:pt idx="216">2001</cx:pt>
          <cx:pt idx="217">2001</cx:pt>
          <cx:pt idx="218">2001</cx:pt>
          <cx:pt idx="219">2001</cx:pt>
          <cx:pt idx="220">2001</cx:pt>
          <cx:pt idx="221">2001</cx:pt>
          <cx:pt idx="222">2001</cx:pt>
          <cx:pt idx="223">2001</cx:pt>
          <cx:pt idx="224">2001</cx:pt>
          <cx:pt idx="225">2001</cx:pt>
          <cx:pt idx="226">2001</cx:pt>
          <cx:pt idx="227">2001</cx:pt>
          <cx:pt idx="228">2001</cx:pt>
          <cx:pt idx="229">2001</cx:pt>
          <cx:pt idx="230">2001</cx:pt>
          <cx:pt idx="231">2001</cx:pt>
          <cx:pt idx="232">2001</cx:pt>
          <cx:pt idx="233">2001</cx:pt>
          <cx:pt idx="234">2001</cx:pt>
          <cx:pt idx="235">2001</cx:pt>
          <cx:pt idx="236">2001</cx:pt>
          <cx:pt idx="237">2001</cx:pt>
          <cx:pt idx="238">2001</cx:pt>
          <cx:pt idx="239">2001</cx:pt>
          <cx:pt idx="240">2001</cx:pt>
          <cx:pt idx="241">2001</cx:pt>
          <cx:pt idx="242">2001</cx:pt>
          <cx:pt idx="243">2001</cx:pt>
          <cx:pt idx="244">2001</cx:pt>
          <cx:pt idx="245">2001</cx:pt>
          <cx:pt idx="246">2001</cx:pt>
          <cx:pt idx="247">2001</cx:pt>
          <cx:pt idx="248">2001</cx:pt>
          <cx:pt idx="249">2001</cx:pt>
          <cx:pt idx="250">2001</cx:pt>
          <cx:pt idx="251">2001</cx:pt>
          <cx:pt idx="252">2001</cx:pt>
          <cx:pt idx="253">2001</cx:pt>
          <cx:pt idx="254">2001</cx:pt>
          <cx:pt idx="255">2001</cx:pt>
          <cx:pt idx="256">2001</cx:pt>
          <cx:pt idx="257">2001</cx:pt>
          <cx:pt idx="258">2001</cx:pt>
          <cx:pt idx="259">2001</cx:pt>
          <cx:pt idx="260">2001</cx:pt>
          <cx:pt idx="261">2001</cx:pt>
          <cx:pt idx="262">2001</cx:pt>
          <cx:pt idx="263">2001</cx:pt>
          <cx:pt idx="264">2001</cx:pt>
          <cx:pt idx="265">2001</cx:pt>
          <cx:pt idx="266">2001</cx:pt>
          <cx:pt idx="267">2001</cx:pt>
          <cx:pt idx="268">2001</cx:pt>
          <cx:pt idx="269">2001</cx:pt>
          <cx:pt idx="270">2001</cx:pt>
          <cx:pt idx="271">2001</cx:pt>
          <cx:pt idx="272">2001</cx:pt>
          <cx:pt idx="273">2001</cx:pt>
          <cx:pt idx="274">2001</cx:pt>
          <cx:pt idx="275">2001</cx:pt>
          <cx:pt idx="276">2001</cx:pt>
          <cx:pt idx="277">2001</cx:pt>
          <cx:pt idx="278">2001</cx:pt>
          <cx:pt idx="279">2001</cx:pt>
          <cx:pt idx="280">2001</cx:pt>
          <cx:pt idx="281">2001</cx:pt>
          <cx:pt idx="282">2001</cx:pt>
          <cx:pt idx="283">2001</cx:pt>
          <cx:pt idx="284">2001</cx:pt>
          <cx:pt idx="285">2001</cx:pt>
          <cx:pt idx="286">2001</cx:pt>
          <cx:pt idx="287">2001</cx:pt>
          <cx:pt idx="288">2001</cx:pt>
          <cx:pt idx="289">2001</cx:pt>
          <cx:pt idx="290">2001</cx:pt>
          <cx:pt idx="291">2001</cx:pt>
          <cx:pt idx="292">2001</cx:pt>
          <cx:pt idx="293">2001</cx:pt>
          <cx:pt idx="294">2001</cx:pt>
          <cx:pt idx="295">2001</cx:pt>
          <cx:pt idx="296">2001</cx:pt>
          <cx:pt idx="297">2001</cx:pt>
          <cx:pt idx="298">2001</cx:pt>
          <cx:pt idx="299">2001</cx:pt>
          <cx:pt idx="300">2001</cx:pt>
          <cx:pt idx="301">2001</cx:pt>
          <cx:pt idx="302">2001</cx:pt>
          <cx:pt idx="303">2001</cx:pt>
          <cx:pt idx="304">2001</cx:pt>
          <cx:pt idx="305">2001</cx:pt>
          <cx:pt idx="306">2001</cx:pt>
          <cx:pt idx="307">2001</cx:pt>
          <cx:pt idx="308">2001</cx:pt>
          <cx:pt idx="309">2001</cx:pt>
          <cx:pt idx="310">2001</cx:pt>
          <cx:pt idx="311">2001</cx:pt>
          <cx:pt idx="312">2001</cx:pt>
          <cx:pt idx="313">2001</cx:pt>
          <cx:pt idx="314">2001</cx:pt>
          <cx:pt idx="315">2001</cx:pt>
          <cx:pt idx="316">2001</cx:pt>
          <cx:pt idx="317">2001</cx:pt>
          <cx:pt idx="318">2001</cx:pt>
          <cx:pt idx="319">2001</cx:pt>
          <cx:pt idx="320">2001</cx:pt>
          <cx:pt idx="321">2001</cx:pt>
          <cx:pt idx="322">2001</cx:pt>
          <cx:pt idx="323">2001</cx:pt>
          <cx:pt idx="324">2001</cx:pt>
          <cx:pt idx="325">2001</cx:pt>
          <cx:pt idx="326">2001</cx:pt>
          <cx:pt idx="327">2001</cx:pt>
          <cx:pt idx="328">2001</cx:pt>
          <cx:pt idx="329">2001</cx:pt>
          <cx:pt idx="330">2001</cx:pt>
          <cx:pt idx="331">2001</cx:pt>
          <cx:pt idx="332">2001</cx:pt>
          <cx:pt idx="333">2001</cx:pt>
          <cx:pt idx="334">2001</cx:pt>
          <cx:pt idx="335">2001</cx:pt>
          <cx:pt idx="336">2001</cx:pt>
          <cx:pt idx="337">2001</cx:pt>
          <cx:pt idx="338">2001</cx:pt>
          <cx:pt idx="339">2001</cx:pt>
          <cx:pt idx="340">2001</cx:pt>
          <cx:pt idx="341">2001</cx:pt>
          <cx:pt idx="342">2001</cx:pt>
          <cx:pt idx="343">2001</cx:pt>
          <cx:pt idx="344">2001</cx:pt>
          <cx:pt idx="345">2001</cx:pt>
          <cx:pt idx="346">2001</cx:pt>
          <cx:pt idx="347">2001</cx:pt>
          <cx:pt idx="348">2001</cx:pt>
          <cx:pt idx="349">2001</cx:pt>
          <cx:pt idx="350">2001</cx:pt>
          <cx:pt idx="351">2001</cx:pt>
          <cx:pt idx="352">2001</cx:pt>
          <cx:pt idx="353">2001</cx:pt>
          <cx:pt idx="354">2001</cx:pt>
          <cx:pt idx="355">2001</cx:pt>
          <cx:pt idx="356">2001</cx:pt>
          <cx:pt idx="357">2001</cx:pt>
          <cx:pt idx="358">2001</cx:pt>
          <cx:pt idx="359">2001</cx:pt>
          <cx:pt idx="360">2001</cx:pt>
          <cx:pt idx="361">2001</cx:pt>
          <cx:pt idx="362">2001</cx:pt>
          <cx:pt idx="363">2001</cx:pt>
          <cx:pt idx="364">2001</cx:pt>
          <cx:pt idx="365">2001</cx:pt>
          <cx:pt idx="366">2001</cx:pt>
          <cx:pt idx="367">2001</cx:pt>
          <cx:pt idx="368">2001</cx:pt>
          <cx:pt idx="369">2001</cx:pt>
          <cx:pt idx="370">2001</cx:pt>
          <cx:pt idx="371">2001</cx:pt>
          <cx:pt idx="372">2001</cx:pt>
          <cx:pt idx="373">2001</cx:pt>
          <cx:pt idx="374">2001</cx:pt>
          <cx:pt idx="375">2001</cx:pt>
          <cx:pt idx="376">2001</cx:pt>
          <cx:pt idx="377">2001</cx:pt>
          <cx:pt idx="378">2001</cx:pt>
          <cx:pt idx="379">2001</cx:pt>
          <cx:pt idx="380">2001</cx:pt>
          <cx:pt idx="381">2001</cx:pt>
          <cx:pt idx="382">2001</cx:pt>
          <cx:pt idx="383">2001</cx:pt>
          <cx:pt idx="384">2001</cx:pt>
          <cx:pt idx="385">2001</cx:pt>
          <cx:pt idx="386">2001</cx:pt>
          <cx:pt idx="387">2001</cx:pt>
          <cx:pt idx="388">2001</cx:pt>
          <cx:pt idx="389">2001</cx:pt>
          <cx:pt idx="390">2001</cx:pt>
          <cx:pt idx="391">2001</cx:pt>
          <cx:pt idx="392">2001</cx:pt>
          <cx:pt idx="393">2001</cx:pt>
          <cx:pt idx="394">2001</cx:pt>
          <cx:pt idx="395">2001</cx:pt>
          <cx:pt idx="396">2001</cx:pt>
          <cx:pt idx="397">2001</cx:pt>
          <cx:pt idx="398">2001</cx:pt>
          <cx:pt idx="399">2001</cx:pt>
          <cx:pt idx="400">2001</cx:pt>
          <cx:pt idx="401">2001</cx:pt>
          <cx:pt idx="402">2001</cx:pt>
          <cx:pt idx="403">2001</cx:pt>
          <cx:pt idx="404">2001</cx:pt>
          <cx:pt idx="405">2001</cx:pt>
          <cx:pt idx="406">2001</cx:pt>
          <cx:pt idx="407">2001</cx:pt>
          <cx:pt idx="408">2001</cx:pt>
          <cx:pt idx="409">2001</cx:pt>
          <cx:pt idx="410">2001</cx:pt>
          <cx:pt idx="411">2001</cx:pt>
          <cx:pt idx="412">2001</cx:pt>
          <cx:pt idx="413">2001</cx:pt>
          <cx:pt idx="414">2001</cx:pt>
          <cx:pt idx="415">2001</cx:pt>
          <cx:pt idx="416">2001</cx:pt>
          <cx:pt idx="417">2001</cx:pt>
          <cx:pt idx="418">2001</cx:pt>
          <cx:pt idx="419">2001</cx:pt>
          <cx:pt idx="420">2001</cx:pt>
          <cx:pt idx="421">2001</cx:pt>
          <cx:pt idx="422">2001</cx:pt>
          <cx:pt idx="423">2001</cx:pt>
          <cx:pt idx="424">2001</cx:pt>
          <cx:pt idx="425">2001</cx:pt>
          <cx:pt idx="426">2001</cx:pt>
          <cx:pt idx="427">2001</cx:pt>
          <cx:pt idx="428">2001</cx:pt>
          <cx:pt idx="429">2001</cx:pt>
          <cx:pt idx="430">2001</cx:pt>
          <cx:pt idx="431">2001</cx:pt>
          <cx:pt idx="432">2001</cx:pt>
          <cx:pt idx="433">2001</cx:pt>
          <cx:pt idx="434">2001</cx:pt>
          <cx:pt idx="435">2001</cx:pt>
          <cx:pt idx="436">2001</cx:pt>
          <cx:pt idx="437">2001</cx:pt>
          <cx:pt idx="438">2001</cx:pt>
          <cx:pt idx="439">2001</cx:pt>
          <cx:pt idx="440">2001</cx:pt>
          <cx:pt idx="441">2001</cx:pt>
          <cx:pt idx="442">2001</cx:pt>
          <cx:pt idx="443">2001</cx:pt>
          <cx:pt idx="444">2001</cx:pt>
          <cx:pt idx="445">2001</cx:pt>
          <cx:pt idx="446">2001</cx:pt>
          <cx:pt idx="447">2001</cx:pt>
          <cx:pt idx="448">2001</cx:pt>
          <cx:pt idx="449">2001</cx:pt>
          <cx:pt idx="450">2001</cx:pt>
          <cx:pt idx="451">2001</cx:pt>
          <cx:pt idx="452">2001</cx:pt>
          <cx:pt idx="453">2001</cx:pt>
          <cx:pt idx="454">2001</cx:pt>
          <cx:pt idx="455">2001</cx:pt>
          <cx:pt idx="456">2001</cx:pt>
          <cx:pt idx="457">2001</cx:pt>
          <cx:pt idx="458">2001</cx:pt>
          <cx:pt idx="459">2001</cx:pt>
          <cx:pt idx="460">2001</cx:pt>
          <cx:pt idx="461">2001</cx:pt>
          <cx:pt idx="462">2001</cx:pt>
          <cx:pt idx="463">2001</cx:pt>
          <cx:pt idx="464">2001</cx:pt>
          <cx:pt idx="465">2001</cx:pt>
          <cx:pt idx="466">2001</cx:pt>
          <cx:pt idx="467">2001</cx:pt>
          <cx:pt idx="468">2001</cx:pt>
          <cx:pt idx="469">2001</cx:pt>
          <cx:pt idx="470">2001</cx:pt>
          <cx:pt idx="471">2001</cx:pt>
          <cx:pt idx="472">2001</cx:pt>
          <cx:pt idx="473">2001</cx:pt>
          <cx:pt idx="474">2001</cx:pt>
          <cx:pt idx="475">2001</cx:pt>
          <cx:pt idx="476">2001</cx:pt>
          <cx:pt idx="477">2001</cx:pt>
          <cx:pt idx="478">2001</cx:pt>
          <cx:pt idx="479">2001</cx:pt>
          <cx:pt idx="480">2001</cx:pt>
          <cx:pt idx="481">2001</cx:pt>
          <cx:pt idx="482">2001</cx:pt>
          <cx:pt idx="483">2001</cx:pt>
          <cx:pt idx="484">2001</cx:pt>
          <cx:pt idx="485">2001</cx:pt>
          <cx:pt idx="486">2001</cx:pt>
          <cx:pt idx="487">2001</cx:pt>
          <cx:pt idx="488">2001</cx:pt>
          <cx:pt idx="489">2001</cx:pt>
          <cx:pt idx="490">2001</cx:pt>
          <cx:pt idx="491">2001</cx:pt>
          <cx:pt idx="492">2001</cx:pt>
          <cx:pt idx="493">2001</cx:pt>
          <cx:pt idx="494">2001</cx:pt>
          <cx:pt idx="495">2001</cx:pt>
          <cx:pt idx="496">2001</cx:pt>
          <cx:pt idx="497">2001</cx:pt>
          <cx:pt idx="498">2001</cx:pt>
          <cx:pt idx="499">2001</cx:pt>
          <cx:pt idx="500">2001</cx:pt>
          <cx:pt idx="501">2001</cx:pt>
          <cx:pt idx="502">2001</cx:pt>
          <cx:pt idx="503">2001</cx:pt>
          <cx:pt idx="504">2001</cx:pt>
          <cx:pt idx="505">2001</cx:pt>
          <cx:pt idx="506">2001</cx:pt>
          <cx:pt idx="507">2001</cx:pt>
          <cx:pt idx="508">2001</cx:pt>
          <cx:pt idx="509">2001</cx:pt>
          <cx:pt idx="510">2001</cx:pt>
          <cx:pt idx="511">2001</cx:pt>
          <cx:pt idx="512">2001</cx:pt>
          <cx:pt idx="513">2001</cx:pt>
          <cx:pt idx="514">2001</cx:pt>
          <cx:pt idx="515">2001</cx:pt>
          <cx:pt idx="516">2001</cx:pt>
          <cx:pt idx="517">2001</cx:pt>
          <cx:pt idx="518">2001</cx:pt>
          <cx:pt idx="519">2001</cx:pt>
          <cx:pt idx="520">2001</cx:pt>
          <cx:pt idx="521">2001</cx:pt>
          <cx:pt idx="522">2001</cx:pt>
          <cx:pt idx="523">2001</cx:pt>
          <cx:pt idx="524">2001</cx:pt>
          <cx:pt idx="525">2001</cx:pt>
          <cx:pt idx="526">2001</cx:pt>
          <cx:pt idx="527">2001</cx:pt>
          <cx:pt idx="528">2001</cx:pt>
          <cx:pt idx="529">2001</cx:pt>
          <cx:pt idx="530">2001</cx:pt>
          <cx:pt idx="531">2001</cx:pt>
          <cx:pt idx="532">2001</cx:pt>
          <cx:pt idx="533">2001</cx:pt>
          <cx:pt idx="534">2001</cx:pt>
          <cx:pt idx="535">2001</cx:pt>
          <cx:pt idx="536">2001</cx:pt>
          <cx:pt idx="537">2001</cx:pt>
          <cx:pt idx="538">2001</cx:pt>
          <cx:pt idx="539">2001</cx:pt>
          <cx:pt idx="540">2001</cx:pt>
          <cx:pt idx="541">2001</cx:pt>
          <cx:pt idx="542">2001</cx:pt>
          <cx:pt idx="543">2001</cx:pt>
          <cx:pt idx="544">2001</cx:pt>
          <cx:pt idx="545">2001</cx:pt>
          <cx:pt idx="546">2001</cx:pt>
          <cx:pt idx="547">2001</cx:pt>
          <cx:pt idx="548">2001</cx:pt>
          <cx:pt idx="549">2001</cx:pt>
          <cx:pt idx="550">2001</cx:pt>
          <cx:pt idx="551">2001</cx:pt>
          <cx:pt idx="552">2001</cx:pt>
          <cx:pt idx="553">2001</cx:pt>
          <cx:pt idx="554">2001</cx:pt>
          <cx:pt idx="555">2001</cx:pt>
          <cx:pt idx="556">2001</cx:pt>
          <cx:pt idx="557">2001</cx:pt>
          <cx:pt idx="558">2001</cx:pt>
          <cx:pt idx="559">2001</cx:pt>
          <cx:pt idx="560">2001</cx:pt>
          <cx:pt idx="561">2001</cx:pt>
          <cx:pt idx="562">2001</cx:pt>
          <cx:pt idx="563">2001</cx:pt>
          <cx:pt idx="564">2001</cx:pt>
          <cx:pt idx="565">2001</cx:pt>
          <cx:pt idx="566">2001</cx:pt>
          <cx:pt idx="567">2001</cx:pt>
          <cx:pt idx="568">2001</cx:pt>
          <cx:pt idx="569">2001</cx:pt>
          <cx:pt idx="570">2001</cx:pt>
          <cx:pt idx="571">2001</cx:pt>
          <cx:pt idx="572">2001</cx:pt>
          <cx:pt idx="573">2001</cx:pt>
          <cx:pt idx="574">2001</cx:pt>
          <cx:pt idx="575">2001</cx:pt>
          <cx:pt idx="576">2001</cx:pt>
          <cx:pt idx="577">2001</cx:pt>
          <cx:pt idx="578">2001</cx:pt>
          <cx:pt idx="579">2001</cx:pt>
          <cx:pt idx="580">2001</cx:pt>
          <cx:pt idx="581">2001</cx:pt>
          <cx:pt idx="582">2001</cx:pt>
          <cx:pt idx="583">2001</cx:pt>
          <cx:pt idx="584">2001</cx:pt>
          <cx:pt idx="585">2001</cx:pt>
          <cx:pt idx="586">2001</cx:pt>
          <cx:pt idx="587">2001</cx:pt>
          <cx:pt idx="588">2001</cx:pt>
          <cx:pt idx="589">2001</cx:pt>
          <cx:pt idx="590">2001</cx:pt>
          <cx:pt idx="591">2001</cx:pt>
          <cx:pt idx="592">2001</cx:pt>
          <cx:pt idx="593">2001</cx:pt>
          <cx:pt idx="594">2001</cx:pt>
          <cx:pt idx="595">2001</cx:pt>
          <cx:pt idx="596">2001</cx:pt>
          <cx:pt idx="597">2001</cx:pt>
          <cx:pt idx="598">2001</cx:pt>
          <cx:pt idx="599">2001</cx:pt>
          <cx:pt idx="600">2001</cx:pt>
          <cx:pt idx="601">2001</cx:pt>
          <cx:pt idx="602">2001</cx:pt>
          <cx:pt idx="603">2001</cx:pt>
          <cx:pt idx="604">2001</cx:pt>
          <cx:pt idx="605">2001</cx:pt>
          <cx:pt idx="606">2001</cx:pt>
          <cx:pt idx="607">2001</cx:pt>
          <cx:pt idx="608">2001</cx:pt>
          <cx:pt idx="609">2001</cx:pt>
          <cx:pt idx="610">2001</cx:pt>
          <cx:pt idx="611">2001</cx:pt>
          <cx:pt idx="612">2001</cx:pt>
          <cx:pt idx="613">2001</cx:pt>
          <cx:pt idx="614">2001</cx:pt>
          <cx:pt idx="615">2001</cx:pt>
          <cx:pt idx="616">2001</cx:pt>
          <cx:pt idx="617">2001</cx:pt>
          <cx:pt idx="618">2001</cx:pt>
          <cx:pt idx="619">2001</cx:pt>
          <cx:pt idx="620">2001</cx:pt>
          <cx:pt idx="621">2001</cx:pt>
          <cx:pt idx="622">2001</cx:pt>
          <cx:pt idx="623">2001</cx:pt>
          <cx:pt idx="624">2001</cx:pt>
          <cx:pt idx="625">2001</cx:pt>
          <cx:pt idx="626">2001</cx:pt>
          <cx:pt idx="627">2001</cx:pt>
          <cx:pt idx="628">2001</cx:pt>
          <cx:pt idx="629">2001</cx:pt>
          <cx:pt idx="630">2001</cx:pt>
          <cx:pt idx="631">2001</cx:pt>
          <cx:pt idx="632">2001</cx:pt>
          <cx:pt idx="633">2001</cx:pt>
          <cx:pt idx="634">2001</cx:pt>
          <cx:pt idx="635">2001</cx:pt>
          <cx:pt idx="636">2001</cx:pt>
          <cx:pt idx="637">2001</cx:pt>
          <cx:pt idx="638">2001</cx:pt>
          <cx:pt idx="639">2001</cx:pt>
          <cx:pt idx="640">2001</cx:pt>
          <cx:pt idx="641">2001</cx:pt>
          <cx:pt idx="642">2001</cx:pt>
          <cx:pt idx="643">2001</cx:pt>
          <cx:pt idx="644">2001</cx:pt>
          <cx:pt idx="645">2001</cx:pt>
          <cx:pt idx="646">2001</cx:pt>
          <cx:pt idx="647">2001</cx:pt>
          <cx:pt idx="648">2001</cx:pt>
          <cx:pt idx="649">2001</cx:pt>
          <cx:pt idx="650">2001</cx:pt>
          <cx:pt idx="651">2001</cx:pt>
          <cx:pt idx="652">2001</cx:pt>
          <cx:pt idx="653">2001</cx:pt>
          <cx:pt idx="654">2001</cx:pt>
          <cx:pt idx="655">2001</cx:pt>
          <cx:pt idx="656">2001</cx:pt>
          <cx:pt idx="657">2001</cx:pt>
          <cx:pt idx="658">2001</cx:pt>
          <cx:pt idx="659">2001</cx:pt>
          <cx:pt idx="660">2001</cx:pt>
          <cx:pt idx="661">2001</cx:pt>
          <cx:pt idx="662">2001</cx:pt>
          <cx:pt idx="663">2001</cx:pt>
          <cx:pt idx="664">2001</cx:pt>
          <cx:pt idx="665">2001</cx:pt>
          <cx:pt idx="666">2001</cx:pt>
          <cx:pt idx="667">2001</cx:pt>
          <cx:pt idx="668">2001</cx:pt>
          <cx:pt idx="669">2001</cx:pt>
          <cx:pt idx="670">2001</cx:pt>
          <cx:pt idx="671">2001</cx:pt>
          <cx:pt idx="672">2001</cx:pt>
          <cx:pt idx="673">2001</cx:pt>
          <cx:pt idx="674">2001</cx:pt>
          <cx:pt idx="675">2001</cx:pt>
          <cx:pt idx="676">2001</cx:pt>
          <cx:pt idx="677">2001</cx:pt>
          <cx:pt idx="678">2001</cx:pt>
          <cx:pt idx="679">2001</cx:pt>
          <cx:pt idx="680">2001</cx:pt>
          <cx:pt idx="681">2001</cx:pt>
          <cx:pt idx="682">2001</cx:pt>
          <cx:pt idx="683">2001</cx:pt>
          <cx:pt idx="684">2001</cx:pt>
          <cx:pt idx="685">2001</cx:pt>
          <cx:pt idx="686">2001</cx:pt>
          <cx:pt idx="687">2001</cx:pt>
          <cx:pt idx="688">2001</cx:pt>
          <cx:pt idx="689">2001</cx:pt>
          <cx:pt idx="690">2001</cx:pt>
          <cx:pt idx="691">2001</cx:pt>
          <cx:pt idx="692">2001</cx:pt>
          <cx:pt idx="693">2001</cx:pt>
          <cx:pt idx="694">2001</cx:pt>
          <cx:pt idx="695">2001</cx:pt>
          <cx:pt idx="696">2001</cx:pt>
          <cx:pt idx="697">2001</cx:pt>
          <cx:pt idx="698">2001</cx:pt>
          <cx:pt idx="699">2001</cx:pt>
          <cx:pt idx="700">2001</cx:pt>
          <cx:pt idx="701">2001</cx:pt>
          <cx:pt idx="702">2001</cx:pt>
          <cx:pt idx="703">2001</cx:pt>
          <cx:pt idx="704">2001</cx:pt>
          <cx:pt idx="705">2001</cx:pt>
          <cx:pt idx="706">2001</cx:pt>
          <cx:pt idx="707">2001</cx:pt>
          <cx:pt idx="708">2001</cx:pt>
          <cx:pt idx="709">2001</cx:pt>
          <cx:pt idx="710">2001</cx:pt>
          <cx:pt idx="711">2001</cx:pt>
          <cx:pt idx="712">2001</cx:pt>
          <cx:pt idx="713">2001</cx:pt>
          <cx:pt idx="714">2001</cx:pt>
          <cx:pt idx="715">2001</cx:pt>
          <cx:pt idx="716">2001</cx:pt>
          <cx:pt idx="717">2001</cx:pt>
          <cx:pt idx="718">2001</cx:pt>
          <cx:pt idx="719">2001</cx:pt>
          <cx:pt idx="720">2001</cx:pt>
          <cx:pt idx="721">2001</cx:pt>
          <cx:pt idx="722">2001</cx:pt>
          <cx:pt idx="723">2001</cx:pt>
          <cx:pt idx="724">2001</cx:pt>
          <cx:pt idx="725">2001</cx:pt>
          <cx:pt idx="726">2001</cx:pt>
          <cx:pt idx="727">2001</cx:pt>
          <cx:pt idx="728">2001</cx:pt>
          <cx:pt idx="729">2001</cx:pt>
          <cx:pt idx="730">2001</cx:pt>
          <cx:pt idx="731">2001</cx:pt>
          <cx:pt idx="732">2001</cx:pt>
          <cx:pt idx="733">2001</cx:pt>
          <cx:pt idx="734">2001</cx:pt>
          <cx:pt idx="735">2001</cx:pt>
          <cx:pt idx="736">2001</cx:pt>
          <cx:pt idx="737">2001</cx:pt>
          <cx:pt idx="738">2001</cx:pt>
          <cx:pt idx="739">2001</cx:pt>
          <cx:pt idx="740">2001</cx:pt>
          <cx:pt idx="741">2001</cx:pt>
          <cx:pt idx="742">2001</cx:pt>
          <cx:pt idx="743">2001</cx:pt>
          <cx:pt idx="744">2001</cx:pt>
          <cx:pt idx="745">2001</cx:pt>
          <cx:pt idx="746">2001</cx:pt>
          <cx:pt idx="747">2001</cx:pt>
          <cx:pt idx="748">2001</cx:pt>
          <cx:pt idx="749">2001</cx:pt>
          <cx:pt idx="750">2001</cx:pt>
          <cx:pt idx="751">2001</cx:pt>
          <cx:pt idx="752">2001</cx:pt>
          <cx:pt idx="753">2001</cx:pt>
          <cx:pt idx="754">2001</cx:pt>
          <cx:pt idx="755">2001</cx:pt>
          <cx:pt idx="756">2001</cx:pt>
          <cx:pt idx="757">2001</cx:pt>
          <cx:pt idx="758">2001</cx:pt>
          <cx:pt idx="759">2001</cx:pt>
          <cx:pt idx="760">2001</cx:pt>
          <cx:pt idx="761">2001</cx:pt>
          <cx:pt idx="762">2001</cx:pt>
          <cx:pt idx="763">2001</cx:pt>
          <cx:pt idx="764">2001</cx:pt>
          <cx:pt idx="765">2001</cx:pt>
          <cx:pt idx="766">2001</cx:pt>
          <cx:pt idx="767">2001</cx:pt>
          <cx:pt idx="768">2001</cx:pt>
          <cx:pt idx="769">2001</cx:pt>
          <cx:pt idx="770">2001</cx:pt>
          <cx:pt idx="771">2001</cx:pt>
          <cx:pt idx="772">2001</cx:pt>
          <cx:pt idx="773">2001</cx:pt>
          <cx:pt idx="774">2001</cx:pt>
          <cx:pt idx="775">2001</cx:pt>
          <cx:pt idx="776">2001</cx:pt>
          <cx:pt idx="777">2001</cx:pt>
          <cx:pt idx="778">2001</cx:pt>
          <cx:pt idx="779">2001</cx:pt>
          <cx:pt idx="780">2001</cx:pt>
          <cx:pt idx="781">2001</cx:pt>
          <cx:pt idx="782">2001</cx:pt>
          <cx:pt idx="783">2001</cx:pt>
          <cx:pt idx="784">2001</cx:pt>
          <cx:pt idx="785">2001</cx:pt>
          <cx:pt idx="786">2001</cx:pt>
          <cx:pt idx="787">2001</cx:pt>
          <cx:pt idx="788">2001</cx:pt>
          <cx:pt idx="789">2001</cx:pt>
          <cx:pt idx="790">2001</cx:pt>
          <cx:pt idx="791">2001</cx:pt>
          <cx:pt idx="792">2001</cx:pt>
          <cx:pt idx="793">2001</cx:pt>
          <cx:pt idx="794">2001</cx:pt>
          <cx:pt idx="795">2001</cx:pt>
          <cx:pt idx="796">2001</cx:pt>
          <cx:pt idx="797">2001</cx:pt>
          <cx:pt idx="798">2001</cx:pt>
          <cx:pt idx="799">2001</cx:pt>
          <cx:pt idx="800">2001</cx:pt>
          <cx:pt idx="801">2001</cx:pt>
          <cx:pt idx="802">2001</cx:pt>
          <cx:pt idx="803">2001</cx:pt>
          <cx:pt idx="804">2001</cx:pt>
          <cx:pt idx="805">2001</cx:pt>
          <cx:pt idx="806">2001</cx:pt>
          <cx:pt idx="807">2001</cx:pt>
          <cx:pt idx="808">2001</cx:pt>
          <cx:pt idx="809">2001</cx:pt>
          <cx:pt idx="810">2001</cx:pt>
          <cx:pt idx="811">2001</cx:pt>
          <cx:pt idx="812">2001</cx:pt>
          <cx:pt idx="813">2001</cx:pt>
          <cx:pt idx="814">2001</cx:pt>
          <cx:pt idx="815">2001</cx:pt>
          <cx:pt idx="816">2001</cx:pt>
          <cx:pt idx="817">2001</cx:pt>
          <cx:pt idx="818">2001</cx:pt>
          <cx:pt idx="819">2001</cx:pt>
          <cx:pt idx="820">2001</cx:pt>
          <cx:pt idx="821">2001</cx:pt>
          <cx:pt idx="822">2001</cx:pt>
          <cx:pt idx="823">2001</cx:pt>
          <cx:pt idx="824">2001</cx:pt>
          <cx:pt idx="825">2001</cx:pt>
          <cx:pt idx="826">2001</cx:pt>
          <cx:pt idx="827">2001</cx:pt>
          <cx:pt idx="828">2001</cx:pt>
          <cx:pt idx="829">2001</cx:pt>
          <cx:pt idx="830">2001</cx:pt>
          <cx:pt idx="831">2001</cx:pt>
          <cx:pt idx="832">2001</cx:pt>
          <cx:pt idx="833">2001</cx:pt>
          <cx:pt idx="834">2001</cx:pt>
          <cx:pt idx="835">2001</cx:pt>
          <cx:pt idx="836">2001</cx:pt>
          <cx:pt idx="837">2001</cx:pt>
          <cx:pt idx="838">2001</cx:pt>
          <cx:pt idx="839">2001</cx:pt>
          <cx:pt idx="840">2001</cx:pt>
          <cx:pt idx="841">2001</cx:pt>
          <cx:pt idx="842">2001</cx:pt>
          <cx:pt idx="843">2001</cx:pt>
          <cx:pt idx="844">2001</cx:pt>
          <cx:pt idx="845">2001</cx:pt>
          <cx:pt idx="846">2001</cx:pt>
          <cx:pt idx="847">2001</cx:pt>
          <cx:pt idx="848">2001</cx:pt>
          <cx:pt idx="849">2001</cx:pt>
          <cx:pt idx="850">2001</cx:pt>
          <cx:pt idx="851">2001</cx:pt>
          <cx:pt idx="852">2001</cx:pt>
          <cx:pt idx="853">2001</cx:pt>
          <cx:pt idx="854">2001</cx:pt>
          <cx:pt idx="855">2001</cx:pt>
          <cx:pt idx="856">2001</cx:pt>
          <cx:pt idx="857">2001</cx:pt>
          <cx:pt idx="858">2001</cx:pt>
          <cx:pt idx="859">2001</cx:pt>
          <cx:pt idx="860">2001</cx:pt>
          <cx:pt idx="861">2001</cx:pt>
          <cx:pt idx="862">2001</cx:pt>
          <cx:pt idx="863">2001</cx:pt>
          <cx:pt idx="864">2001</cx:pt>
          <cx:pt idx="865">2001</cx:pt>
          <cx:pt idx="866">2001</cx:pt>
          <cx:pt idx="867">2001</cx:pt>
          <cx:pt idx="868">2001</cx:pt>
          <cx:pt idx="869">2001</cx:pt>
          <cx:pt idx="870">2001</cx:pt>
          <cx:pt idx="871">2001</cx:pt>
          <cx:pt idx="872">2001</cx:pt>
          <cx:pt idx="873">2001</cx:pt>
          <cx:pt idx="874">2001</cx:pt>
          <cx:pt idx="875">2001</cx:pt>
          <cx:pt idx="876">2001</cx:pt>
          <cx:pt idx="877">2001</cx:pt>
          <cx:pt idx="878">2001</cx:pt>
          <cx:pt idx="879">2001</cx:pt>
          <cx:pt idx="880">2001</cx:pt>
          <cx:pt idx="881">2001</cx:pt>
          <cx:pt idx="882">2001</cx:pt>
          <cx:pt idx="883">2001</cx:pt>
          <cx:pt idx="884">2001</cx:pt>
          <cx:pt idx="885">2001</cx:pt>
          <cx:pt idx="886">2001</cx:pt>
          <cx:pt idx="887">2001</cx:pt>
          <cx:pt idx="888">2001</cx:pt>
          <cx:pt idx="889">2001</cx:pt>
          <cx:pt idx="890">2001</cx:pt>
          <cx:pt idx="891">2001</cx:pt>
          <cx:pt idx="892">2001</cx:pt>
          <cx:pt idx="893">2001</cx:pt>
          <cx:pt idx="894">2001</cx:pt>
          <cx:pt idx="895">2001</cx:pt>
          <cx:pt idx="896">2001</cx:pt>
          <cx:pt idx="897">2001</cx:pt>
          <cx:pt idx="898">2001</cx:pt>
          <cx:pt idx="899">2001</cx:pt>
          <cx:pt idx="900">2001</cx:pt>
          <cx:pt idx="901">2001</cx:pt>
          <cx:pt idx="902">2001</cx:pt>
          <cx:pt idx="903">2001</cx:pt>
          <cx:pt idx="904">2001</cx:pt>
          <cx:pt idx="905">2001</cx:pt>
          <cx:pt idx="906">2001</cx:pt>
          <cx:pt idx="907">2001</cx:pt>
          <cx:pt idx="908">2001</cx:pt>
          <cx:pt idx="909">2001</cx:pt>
          <cx:pt idx="910">2001</cx:pt>
          <cx:pt idx="911">2001</cx:pt>
          <cx:pt idx="912">2001</cx:pt>
          <cx:pt idx="913">2001</cx:pt>
          <cx:pt idx="914">2001</cx:pt>
          <cx:pt idx="915">2001</cx:pt>
          <cx:pt idx="916">2001</cx:pt>
          <cx:pt idx="917">2001</cx:pt>
          <cx:pt idx="918">2001</cx:pt>
          <cx:pt idx="919">2001</cx:pt>
          <cx:pt idx="920">2001</cx:pt>
          <cx:pt idx="921">2001</cx:pt>
          <cx:pt idx="922">2001</cx:pt>
          <cx:pt idx="923">2001</cx:pt>
          <cx:pt idx="924">2001</cx:pt>
          <cx:pt idx="925">2001</cx:pt>
          <cx:pt idx="926">2001</cx:pt>
          <cx:pt idx="927">2001</cx:pt>
          <cx:pt idx="928">2001</cx:pt>
          <cx:pt idx="929">2001</cx:pt>
          <cx:pt idx="930">2001</cx:pt>
          <cx:pt idx="931">2001</cx:pt>
          <cx:pt idx="932">2001</cx:pt>
          <cx:pt idx="933">2001</cx:pt>
          <cx:pt idx="934">2001</cx:pt>
          <cx:pt idx="935">2001</cx:pt>
          <cx:pt idx="936">2001</cx:pt>
          <cx:pt idx="937">2001</cx:pt>
          <cx:pt idx="938">2001</cx:pt>
          <cx:pt idx="939">2001</cx:pt>
          <cx:pt idx="940">2001</cx:pt>
          <cx:pt idx="941">2001</cx:pt>
          <cx:pt idx="942">2001</cx:pt>
          <cx:pt idx="943">2001</cx:pt>
          <cx:pt idx="944">2001</cx:pt>
          <cx:pt idx="945">2001</cx:pt>
          <cx:pt idx="946">2001</cx:pt>
          <cx:pt idx="947">2001</cx:pt>
          <cx:pt idx="948">2001</cx:pt>
          <cx:pt idx="949">2001</cx:pt>
          <cx:pt idx="950">2001</cx:pt>
          <cx:pt idx="951">2001</cx:pt>
          <cx:pt idx="952">2001</cx:pt>
          <cx:pt idx="953">2001</cx:pt>
          <cx:pt idx="954">2001</cx:pt>
          <cx:pt idx="955">2001</cx:pt>
          <cx:pt idx="956">2001</cx:pt>
          <cx:pt idx="957">2001</cx:pt>
          <cx:pt idx="958">2001</cx:pt>
          <cx:pt idx="959">2001</cx:pt>
          <cx:pt idx="960">2001</cx:pt>
          <cx:pt idx="961">2001</cx:pt>
          <cx:pt idx="962">2001</cx:pt>
          <cx:pt idx="963">2001</cx:pt>
          <cx:pt idx="964">2001</cx:pt>
          <cx:pt idx="965">2001</cx:pt>
          <cx:pt idx="966">2001</cx:pt>
          <cx:pt idx="967">2001</cx:pt>
          <cx:pt idx="968">2001</cx:pt>
          <cx:pt idx="969">2001</cx:pt>
          <cx:pt idx="970">2001</cx:pt>
          <cx:pt idx="971">2001</cx:pt>
          <cx:pt idx="972">2001</cx:pt>
          <cx:pt idx="973">2001</cx:pt>
          <cx:pt idx="974">2001</cx:pt>
          <cx:pt idx="975">2001</cx:pt>
          <cx:pt idx="976">2001</cx:pt>
          <cx:pt idx="977">2001</cx:pt>
          <cx:pt idx="978">2001</cx:pt>
          <cx:pt idx="979">2001</cx:pt>
          <cx:pt idx="980">2001</cx:pt>
          <cx:pt idx="981">2001</cx:pt>
          <cx:pt idx="982">2001</cx:pt>
          <cx:pt idx="983">2001</cx:pt>
          <cx:pt idx="984">2001</cx:pt>
          <cx:pt idx="985">2001</cx:pt>
          <cx:pt idx="986">2001</cx:pt>
          <cx:pt idx="987">2001</cx:pt>
          <cx:pt idx="988">2001</cx:pt>
          <cx:pt idx="989">2001</cx:pt>
          <cx:pt idx="990">2001</cx:pt>
          <cx:pt idx="991">2001</cx:pt>
          <cx:pt idx="992">2001</cx:pt>
          <cx:pt idx="993">2001</cx:pt>
          <cx:pt idx="994">2001</cx:pt>
          <cx:pt idx="995">2001</cx:pt>
          <cx:pt idx="996">2001</cx:pt>
          <cx:pt idx="997">2001</cx:pt>
          <cx:pt idx="998">2001</cx:pt>
          <cx:pt idx="999">2001</cx:pt>
          <cx:pt idx="1000">2001</cx:pt>
          <cx:pt idx="1001">2001</cx:pt>
          <cx:pt idx="1002">2001</cx:pt>
          <cx:pt idx="1003">2001</cx:pt>
          <cx:pt idx="1004">2001</cx:pt>
          <cx:pt idx="1005">2001</cx:pt>
          <cx:pt idx="1006">2001</cx:pt>
          <cx:pt idx="1007">2001</cx:pt>
          <cx:pt idx="1008">2001</cx:pt>
          <cx:pt idx="1009">2001</cx:pt>
          <cx:pt idx="1010">2001</cx:pt>
          <cx:pt idx="1011">2001</cx:pt>
          <cx:pt idx="1012">2001</cx:pt>
          <cx:pt idx="1013">2001</cx:pt>
          <cx:pt idx="1014">2001</cx:pt>
          <cx:pt idx="1015">2001</cx:pt>
          <cx:pt idx="1016">2001</cx:pt>
          <cx:pt idx="1017">2001</cx:pt>
          <cx:pt idx="1018">2001</cx:pt>
          <cx:pt idx="1019">2001</cx:pt>
          <cx:pt idx="1020">2001</cx:pt>
          <cx:pt idx="1021">2001</cx:pt>
          <cx:pt idx="1022">2001</cx:pt>
          <cx:pt idx="1023">2001</cx:pt>
          <cx:pt idx="1024">2001</cx:pt>
          <cx:pt idx="1025">2001</cx:pt>
          <cx:pt idx="1026">2001</cx:pt>
          <cx:pt idx="1027">2001</cx:pt>
          <cx:pt idx="1028">2001</cx:pt>
          <cx:pt idx="1029">2001</cx:pt>
          <cx:pt idx="1030">2001</cx:pt>
          <cx:pt idx="1031">2001</cx:pt>
          <cx:pt idx="1032">2001</cx:pt>
          <cx:pt idx="1033">2001</cx:pt>
          <cx:pt idx="1034">2001</cx:pt>
          <cx:pt idx="1035">2001</cx:pt>
          <cx:pt idx="1036">2001</cx:pt>
          <cx:pt idx="1037">2001</cx:pt>
          <cx:pt idx="1038">2001</cx:pt>
          <cx:pt idx="1039">2001</cx:pt>
          <cx:pt idx="1040">2001</cx:pt>
          <cx:pt idx="1041">2001</cx:pt>
          <cx:pt idx="1042">2001</cx:pt>
          <cx:pt idx="1043">2001</cx:pt>
          <cx:pt idx="1044">2001</cx:pt>
          <cx:pt idx="1045">2001</cx:pt>
          <cx:pt idx="1046">2001</cx:pt>
          <cx:pt idx="1047">2001</cx:pt>
          <cx:pt idx="1048">2001</cx:pt>
          <cx:pt idx="1049">2001</cx:pt>
          <cx:pt idx="1050">2001</cx:pt>
          <cx:pt idx="1051">2001</cx:pt>
          <cx:pt idx="1052">2001</cx:pt>
          <cx:pt idx="1053">2001</cx:pt>
          <cx:pt idx="1054">2001</cx:pt>
          <cx:pt idx="1055">2001</cx:pt>
          <cx:pt idx="1056">2001</cx:pt>
          <cx:pt idx="1057">2001</cx:pt>
          <cx:pt idx="1058">2001</cx:pt>
          <cx:pt idx="1059">2001</cx:pt>
          <cx:pt idx="1060">2001</cx:pt>
          <cx:pt idx="1061">2001</cx:pt>
          <cx:pt idx="1062">2001</cx:pt>
          <cx:pt idx="1063">2001</cx:pt>
          <cx:pt idx="1064">2001</cx:pt>
          <cx:pt idx="1065">2001</cx:pt>
          <cx:pt idx="1066">2001</cx:pt>
          <cx:pt idx="1067">2001</cx:pt>
          <cx:pt idx="1068">2001</cx:pt>
          <cx:pt idx="1069">2001</cx:pt>
          <cx:pt idx="1070">2001</cx:pt>
          <cx:pt idx="1071">2001</cx:pt>
          <cx:pt idx="1072">2001</cx:pt>
          <cx:pt idx="1073">2001</cx:pt>
          <cx:pt idx="1074">2001</cx:pt>
          <cx:pt idx="1075">2001</cx:pt>
          <cx:pt idx="1076">2001</cx:pt>
          <cx:pt idx="1077">2001</cx:pt>
          <cx:pt idx="1078">2001</cx:pt>
          <cx:pt idx="1079">2001</cx:pt>
          <cx:pt idx="1080">2001</cx:pt>
          <cx:pt idx="1081">2001</cx:pt>
          <cx:pt idx="1082">2001</cx:pt>
          <cx:pt idx="1083">2001</cx:pt>
          <cx:pt idx="1084">2001</cx:pt>
          <cx:pt idx="1085">2001</cx:pt>
          <cx:pt idx="1086">2001</cx:pt>
          <cx:pt idx="1087">2001</cx:pt>
          <cx:pt idx="1088">2001</cx:pt>
          <cx:pt idx="1089">2001</cx:pt>
          <cx:pt idx="1090">2001</cx:pt>
          <cx:pt idx="1091">2001</cx:pt>
          <cx:pt idx="1092">2001</cx:pt>
          <cx:pt idx="1093">2001</cx:pt>
          <cx:pt idx="1094">2001</cx:pt>
          <cx:pt idx="1095">2001</cx:pt>
          <cx:pt idx="1096">2001</cx:pt>
          <cx:pt idx="1097">2001</cx:pt>
          <cx:pt idx="1098">2001</cx:pt>
          <cx:pt idx="1099">2001</cx:pt>
          <cx:pt idx="1100">2001</cx:pt>
          <cx:pt idx="1101">2001</cx:pt>
          <cx:pt idx="1102">2001</cx:pt>
          <cx:pt idx="1103">2001</cx:pt>
          <cx:pt idx="1104">2001</cx:pt>
          <cx:pt idx="1105">2001</cx:pt>
          <cx:pt idx="1106">2001</cx:pt>
          <cx:pt idx="1107">2001</cx:pt>
          <cx:pt idx="1108">2001</cx:pt>
          <cx:pt idx="1109">2001</cx:pt>
          <cx:pt idx="1110">2001</cx:pt>
          <cx:pt idx="1111">2001</cx:pt>
          <cx:pt idx="1112">2001</cx:pt>
          <cx:pt idx="1113">2001</cx:pt>
          <cx:pt idx="1114">2001</cx:pt>
          <cx:pt idx="1115">2001</cx:pt>
          <cx:pt idx="1116">2001</cx:pt>
          <cx:pt idx="1117">2001</cx:pt>
          <cx:pt idx="1118">2001</cx:pt>
          <cx:pt idx="1119">2001</cx:pt>
          <cx:pt idx="1120">2001</cx:pt>
          <cx:pt idx="1121">2001</cx:pt>
          <cx:pt idx="1122">2001</cx:pt>
          <cx:pt idx="1123">2001</cx:pt>
          <cx:pt idx="1124">2001</cx:pt>
          <cx:pt idx="1125">2001</cx:pt>
          <cx:pt idx="1126">2001</cx:pt>
          <cx:pt idx="1127">2001</cx:pt>
          <cx:pt idx="1128">2001</cx:pt>
          <cx:pt idx="1129">2001</cx:pt>
          <cx:pt idx="1130">2001</cx:pt>
          <cx:pt idx="1131">2001</cx:pt>
          <cx:pt idx="1132">2001</cx:pt>
          <cx:pt idx="1133">2001</cx:pt>
          <cx:pt idx="1134">2001</cx:pt>
          <cx:pt idx="1135">2001</cx:pt>
          <cx:pt idx="1136">2001</cx:pt>
          <cx:pt idx="1137">2001</cx:pt>
          <cx:pt idx="1138">2001</cx:pt>
          <cx:pt idx="1139">2001</cx:pt>
          <cx:pt idx="1140">2001</cx:pt>
          <cx:pt idx="1141">2001</cx:pt>
          <cx:pt idx="1142">2001</cx:pt>
          <cx:pt idx="1143">2001</cx:pt>
          <cx:pt idx="1144">2001</cx:pt>
          <cx:pt idx="1145">2001</cx:pt>
          <cx:pt idx="1146">2001</cx:pt>
          <cx:pt idx="1147">2001</cx:pt>
          <cx:pt idx="1148">2001</cx:pt>
          <cx:pt idx="1149">2001</cx:pt>
          <cx:pt idx="1150">2001</cx:pt>
          <cx:pt idx="1151">2001</cx:pt>
          <cx:pt idx="1152">2001</cx:pt>
          <cx:pt idx="1153">2001</cx:pt>
          <cx:pt idx="1154">2001</cx:pt>
          <cx:pt idx="1155">2001</cx:pt>
          <cx:pt idx="1156">2001</cx:pt>
          <cx:pt idx="1157">2001</cx:pt>
          <cx:pt idx="1158">2001</cx:pt>
          <cx:pt idx="1159">2001</cx:pt>
          <cx:pt idx="1160">2001</cx:pt>
          <cx:pt idx="1161">2001</cx:pt>
          <cx:pt idx="1162">2001</cx:pt>
          <cx:pt idx="1163">2001</cx:pt>
          <cx:pt idx="1164">2001</cx:pt>
          <cx:pt idx="1165">2001</cx:pt>
          <cx:pt idx="1166">2001</cx:pt>
          <cx:pt idx="1167">2001</cx:pt>
          <cx:pt idx="1168">2001</cx:pt>
          <cx:pt idx="1169">2001</cx:pt>
          <cx:pt idx="1170">2001</cx:pt>
          <cx:pt idx="1171">2001</cx:pt>
          <cx:pt idx="1172">2001</cx:pt>
          <cx:pt idx="1173">2001</cx:pt>
          <cx:pt idx="1174">2001</cx:pt>
          <cx:pt idx="1175">2001</cx:pt>
          <cx:pt idx="1176">2001</cx:pt>
          <cx:pt idx="1177">2001</cx:pt>
          <cx:pt idx="1178">2001</cx:pt>
          <cx:pt idx="1179">2001</cx:pt>
          <cx:pt idx="1180">2001</cx:pt>
          <cx:pt idx="1181">2001</cx:pt>
          <cx:pt idx="1182">2001</cx:pt>
          <cx:pt idx="1183">2001</cx:pt>
          <cx:pt idx="1184">2001</cx:pt>
          <cx:pt idx="1185">2001</cx:pt>
          <cx:pt idx="1186">2001</cx:pt>
          <cx:pt idx="1187">2001</cx:pt>
          <cx:pt idx="1188">2001</cx:pt>
          <cx:pt idx="1189">2001</cx:pt>
          <cx:pt idx="1190">2001</cx:pt>
          <cx:pt idx="1191">2001</cx:pt>
          <cx:pt idx="1192">2001</cx:pt>
          <cx:pt idx="1193">2001</cx:pt>
          <cx:pt idx="1194">2001</cx:pt>
          <cx:pt idx="1195">2001</cx:pt>
          <cx:pt idx="1196">2001</cx:pt>
          <cx:pt idx="1197">2001</cx:pt>
          <cx:pt idx="1198">2001</cx:pt>
          <cx:pt idx="1199">2001</cx:pt>
          <cx:pt idx="1200">2001</cx:pt>
          <cx:pt idx="1201">2001</cx:pt>
          <cx:pt idx="1202">2001</cx:pt>
          <cx:pt idx="1203">2001</cx:pt>
          <cx:pt idx="1204">2001</cx:pt>
          <cx:pt idx="1205">2001</cx:pt>
          <cx:pt idx="1206">2001</cx:pt>
          <cx:pt idx="1207">2001</cx:pt>
          <cx:pt idx="1208">2001</cx:pt>
          <cx:pt idx="1209">2001</cx:pt>
          <cx:pt idx="1210">2001</cx:pt>
          <cx:pt idx="1211">2001</cx:pt>
          <cx:pt idx="1212">2001</cx:pt>
          <cx:pt idx="1213">2001</cx:pt>
          <cx:pt idx="1214">2001</cx:pt>
          <cx:pt idx="1215">2001</cx:pt>
          <cx:pt idx="1216">2001</cx:pt>
          <cx:pt idx="1217">2001</cx:pt>
          <cx:pt idx="1218">2001</cx:pt>
          <cx:pt idx="1219">2001</cx:pt>
          <cx:pt idx="1220">2001</cx:pt>
          <cx:pt idx="1221">2001</cx:pt>
          <cx:pt idx="1222">2001</cx:pt>
          <cx:pt idx="1223">2001</cx:pt>
          <cx:pt idx="1224">2001</cx:pt>
          <cx:pt idx="1225">2001</cx:pt>
          <cx:pt idx="1226">2001</cx:pt>
          <cx:pt idx="1227">2001</cx:pt>
          <cx:pt idx="1228">2001</cx:pt>
          <cx:pt idx="1229">2001</cx:pt>
          <cx:pt idx="1230">2001</cx:pt>
          <cx:pt idx="1231">2001</cx:pt>
          <cx:pt idx="1232">2001</cx:pt>
          <cx:pt idx="1233">2001</cx:pt>
          <cx:pt idx="1234">2001</cx:pt>
          <cx:pt idx="1235">2001</cx:pt>
          <cx:pt idx="1236">2001</cx:pt>
          <cx:pt idx="1237">2001</cx:pt>
          <cx:pt idx="1238">2001</cx:pt>
          <cx:pt idx="1239">2001</cx:pt>
          <cx:pt idx="1240">2001</cx:pt>
          <cx:pt idx="1241">2001</cx:pt>
          <cx:pt idx="1242">2001</cx:pt>
          <cx:pt idx="1243">2001</cx:pt>
          <cx:pt idx="1244">2001</cx:pt>
          <cx:pt idx="1245">2001</cx:pt>
          <cx:pt idx="1246">2001</cx:pt>
          <cx:pt idx="1247">2001</cx:pt>
          <cx:pt idx="1248">2001</cx:pt>
          <cx:pt idx="1249">2001</cx:pt>
          <cx:pt idx="1250">2001</cx:pt>
          <cx:pt idx="1251">2001</cx:pt>
          <cx:pt idx="1252">2001</cx:pt>
          <cx:pt idx="1253">2001</cx:pt>
          <cx:pt idx="1254">2001</cx:pt>
          <cx:pt idx="1255">2001</cx:pt>
          <cx:pt idx="1256">2001</cx:pt>
          <cx:pt idx="1257">2001</cx:pt>
          <cx:pt idx="1258">2001</cx:pt>
          <cx:pt idx="1259">2001</cx:pt>
          <cx:pt idx="1260">2001</cx:pt>
          <cx:pt idx="1261">2001</cx:pt>
          <cx:pt idx="1262">2001</cx:pt>
          <cx:pt idx="1263">2001</cx:pt>
          <cx:pt idx="1264">2001</cx:pt>
          <cx:pt idx="1265">2001</cx:pt>
          <cx:pt idx="1266">2001</cx:pt>
          <cx:pt idx="1267">2001</cx:pt>
          <cx:pt idx="1268">2001</cx:pt>
          <cx:pt idx="1269">2001</cx:pt>
          <cx:pt idx="1270">2001</cx:pt>
          <cx:pt idx="1271">2001</cx:pt>
          <cx:pt idx="1272">2001</cx:pt>
          <cx:pt idx="1273">2001</cx:pt>
          <cx:pt idx="1274">2001</cx:pt>
          <cx:pt idx="1275">2001</cx:pt>
          <cx:pt idx="1276">2001</cx:pt>
          <cx:pt idx="1277">2001</cx:pt>
          <cx:pt idx="1278">2001</cx:pt>
          <cx:pt idx="1279">2001</cx:pt>
          <cx:pt idx="1280">2001</cx:pt>
          <cx:pt idx="1281">2001</cx:pt>
          <cx:pt idx="1282">2001</cx:pt>
          <cx:pt idx="1283">2001</cx:pt>
          <cx:pt idx="1284">2001</cx:pt>
          <cx:pt idx="1285">2001</cx:pt>
          <cx:pt idx="1286">2001</cx:pt>
          <cx:pt idx="1287">2001</cx:pt>
          <cx:pt idx="1288">2001</cx:pt>
          <cx:pt idx="1289">2001</cx:pt>
          <cx:pt idx="1290">2001</cx:pt>
          <cx:pt idx="1291">2001</cx:pt>
          <cx:pt idx="1292">2001</cx:pt>
          <cx:pt idx="1293">2001</cx:pt>
          <cx:pt idx="1294">2001</cx:pt>
          <cx:pt idx="1295">2001</cx:pt>
          <cx:pt idx="1296">2001</cx:pt>
          <cx:pt idx="1297">2001</cx:pt>
          <cx:pt idx="1298">2001</cx:pt>
          <cx:pt idx="1299">2001</cx:pt>
          <cx:pt idx="1300">2001</cx:pt>
          <cx:pt idx="1301">2001</cx:pt>
          <cx:pt idx="1302">2001</cx:pt>
          <cx:pt idx="1303">2001</cx:pt>
          <cx:pt idx="1304">2001</cx:pt>
          <cx:pt idx="1305">2001</cx:pt>
          <cx:pt idx="1306">2001</cx:pt>
          <cx:pt idx="1307">2001</cx:pt>
          <cx:pt idx="1308">2001</cx:pt>
          <cx:pt idx="1309">2001</cx:pt>
          <cx:pt idx="1310">2001</cx:pt>
          <cx:pt idx="1311">2001</cx:pt>
          <cx:pt idx="1312">2001</cx:pt>
          <cx:pt idx="1313">2001</cx:pt>
          <cx:pt idx="1314">2001</cx:pt>
          <cx:pt idx="1315">2001</cx:pt>
          <cx:pt idx="1316">2001</cx:pt>
          <cx:pt idx="1317">2001</cx:pt>
          <cx:pt idx="1318">2001</cx:pt>
          <cx:pt idx="1319">2001</cx:pt>
          <cx:pt idx="1320">2001</cx:pt>
          <cx:pt idx="1321">2001</cx:pt>
          <cx:pt idx="1322">2001</cx:pt>
          <cx:pt idx="1323">2001</cx:pt>
          <cx:pt idx="1324">2001</cx:pt>
          <cx:pt idx="1325">2001</cx:pt>
          <cx:pt idx="1326">2001</cx:pt>
          <cx:pt idx="1327">2001</cx:pt>
          <cx:pt idx="1328">2001</cx:pt>
          <cx:pt idx="1329">2001</cx:pt>
          <cx:pt idx="1330">2001</cx:pt>
          <cx:pt idx="1331">2001</cx:pt>
          <cx:pt idx="1332">2001</cx:pt>
          <cx:pt idx="1333">2001</cx:pt>
          <cx:pt idx="1334">2001</cx:pt>
          <cx:pt idx="1335">2001</cx:pt>
          <cx:pt idx="1336">2001</cx:pt>
          <cx:pt idx="1337">2001</cx:pt>
          <cx:pt idx="1338">2001</cx:pt>
          <cx:pt idx="1339">2001</cx:pt>
          <cx:pt idx="1340">2001</cx:pt>
          <cx:pt idx="1341">2001</cx:pt>
          <cx:pt idx="1342">2001</cx:pt>
          <cx:pt idx="1343">2001</cx:pt>
          <cx:pt idx="1344">2001</cx:pt>
          <cx:pt idx="1345">2001</cx:pt>
          <cx:pt idx="1346">2001</cx:pt>
          <cx:pt idx="1347">2001</cx:pt>
          <cx:pt idx="1348">2001</cx:pt>
          <cx:pt idx="1349">2001</cx:pt>
          <cx:pt idx="1350">2001</cx:pt>
          <cx:pt idx="1351">2001</cx:pt>
          <cx:pt idx="1352">2001</cx:pt>
          <cx:pt idx="1353">2001</cx:pt>
          <cx:pt idx="1354">2001</cx:pt>
          <cx:pt idx="1355">2001</cx:pt>
          <cx:pt idx="1356">2001</cx:pt>
          <cx:pt idx="1357">2001</cx:pt>
          <cx:pt idx="1358">2001</cx:pt>
          <cx:pt idx="1359">2001</cx:pt>
          <cx:pt idx="1360">2001</cx:pt>
          <cx:pt idx="1361">2001</cx:pt>
          <cx:pt idx="1362">2001</cx:pt>
          <cx:pt idx="1363">2001</cx:pt>
          <cx:pt idx="1364">2001</cx:pt>
          <cx:pt idx="1365">2001</cx:pt>
          <cx:pt idx="1366">2001</cx:pt>
          <cx:pt idx="1367">2001</cx:pt>
          <cx:pt idx="1368">2001</cx:pt>
          <cx:pt idx="1369">2001</cx:pt>
          <cx:pt idx="1370">2001</cx:pt>
          <cx:pt idx="1371">2001</cx:pt>
          <cx:pt idx="1372">2001</cx:pt>
          <cx:pt idx="1373">2001</cx:pt>
          <cx:pt idx="1374">2001</cx:pt>
          <cx:pt idx="1375">2001</cx:pt>
          <cx:pt idx="1376">2001</cx:pt>
          <cx:pt idx="1377">2001</cx:pt>
          <cx:pt idx="1378">2001</cx:pt>
          <cx:pt idx="1379">2001</cx:pt>
          <cx:pt idx="1380">2001</cx:pt>
          <cx:pt idx="1381">2001</cx:pt>
          <cx:pt idx="1382">2001</cx:pt>
          <cx:pt idx="1383">2001</cx:pt>
          <cx:pt idx="1384">2001</cx:pt>
          <cx:pt idx="1385">2001</cx:pt>
          <cx:pt idx="1386">2001</cx:pt>
          <cx:pt idx="1387">2001</cx:pt>
          <cx:pt idx="1388">2001</cx:pt>
          <cx:pt idx="1389">2001</cx:pt>
          <cx:pt idx="1390">2001</cx:pt>
          <cx:pt idx="1391">2001</cx:pt>
          <cx:pt idx="1392">2001</cx:pt>
          <cx:pt idx="1393">2001</cx:pt>
          <cx:pt idx="1394">2001</cx:pt>
          <cx:pt idx="1395">2001</cx:pt>
          <cx:pt idx="1396">2001</cx:pt>
          <cx:pt idx="1397">2001</cx:pt>
          <cx:pt idx="1398">2001</cx:pt>
          <cx:pt idx="1399">2001</cx:pt>
          <cx:pt idx="1400">2001</cx:pt>
          <cx:pt idx="1401">2001</cx:pt>
          <cx:pt idx="1402">2001</cx:pt>
          <cx:pt idx="1403">2001</cx:pt>
          <cx:pt idx="1404">2001</cx:pt>
          <cx:pt idx="1405">2001</cx:pt>
          <cx:pt idx="1406">2001</cx:pt>
          <cx:pt idx="1407">2001</cx:pt>
          <cx:pt idx="1408">2001</cx:pt>
          <cx:pt idx="1409">2001</cx:pt>
          <cx:pt idx="1410">2001</cx:pt>
          <cx:pt idx="1411">2001</cx:pt>
          <cx:pt idx="1412">2001</cx:pt>
          <cx:pt idx="1413">2001</cx:pt>
          <cx:pt idx="1414">2001</cx:pt>
          <cx:pt idx="1415">2001</cx:pt>
          <cx:pt idx="1416">2001</cx:pt>
          <cx:pt idx="1417">2001</cx:pt>
          <cx:pt idx="1418">2001</cx:pt>
          <cx:pt idx="1419">2001</cx:pt>
          <cx:pt idx="1420">2001</cx:pt>
          <cx:pt idx="1421">2001</cx:pt>
          <cx:pt idx="1422">2001</cx:pt>
          <cx:pt idx="1423">2001</cx:pt>
          <cx:pt idx="1424">2001</cx:pt>
          <cx:pt idx="1425">2001</cx:pt>
          <cx:pt idx="1426">2001</cx:pt>
          <cx:pt idx="1427">2001</cx:pt>
          <cx:pt idx="1428">2001</cx:pt>
          <cx:pt idx="1429">2001</cx:pt>
          <cx:pt idx="1430">2001</cx:pt>
          <cx:pt idx="1431">2001</cx:pt>
          <cx:pt idx="1432">2001</cx:pt>
          <cx:pt idx="1433">2001</cx:pt>
          <cx:pt idx="1434">2001</cx:pt>
          <cx:pt idx="1435">2001</cx:pt>
          <cx:pt idx="1436">2001</cx:pt>
          <cx:pt idx="1437">2001</cx:pt>
          <cx:pt idx="1438">2001</cx:pt>
          <cx:pt idx="1439">2001</cx:pt>
          <cx:pt idx="1440">2001</cx:pt>
          <cx:pt idx="1441">2001</cx:pt>
          <cx:pt idx="1442">2001</cx:pt>
          <cx:pt idx="1443">2001</cx:pt>
          <cx:pt idx="1444">2001</cx:pt>
          <cx:pt idx="1445">2001</cx:pt>
          <cx:pt idx="1446">2001</cx:pt>
          <cx:pt idx="1447">2001</cx:pt>
          <cx:pt idx="1448">2001</cx:pt>
          <cx:pt idx="1449">2001</cx:pt>
          <cx:pt idx="1450">2001</cx:pt>
          <cx:pt idx="1451">2001</cx:pt>
          <cx:pt idx="1452">2001</cx:pt>
          <cx:pt idx="1453">2001</cx:pt>
          <cx:pt idx="1454">2001</cx:pt>
          <cx:pt idx="1455">2001</cx:pt>
          <cx:pt idx="1456">2001</cx:pt>
          <cx:pt idx="1457">2001</cx:pt>
          <cx:pt idx="1458">2001</cx:pt>
          <cx:pt idx="1459">2001</cx:pt>
          <cx:pt idx="1460">2001</cx:pt>
          <cx:pt idx="1461">2001</cx:pt>
          <cx:pt idx="1462">2001</cx:pt>
          <cx:pt idx="1463">2001</cx:pt>
          <cx:pt idx="1464">2001</cx:pt>
          <cx:pt idx="1465">2001</cx:pt>
          <cx:pt idx="1466">2001</cx:pt>
          <cx:pt idx="1467">2001</cx:pt>
          <cx:pt idx="1468">2001</cx:pt>
          <cx:pt idx="1469">2001</cx:pt>
          <cx:pt idx="1470">2001</cx:pt>
          <cx:pt idx="1471">2001</cx:pt>
          <cx:pt idx="1472">2001</cx:pt>
          <cx:pt idx="1473">2001</cx:pt>
          <cx:pt idx="1474">2001</cx:pt>
          <cx:pt idx="1475">2001</cx:pt>
          <cx:pt idx="1476">2001</cx:pt>
          <cx:pt idx="1477">2001</cx:pt>
          <cx:pt idx="1478">2001</cx:pt>
          <cx:pt idx="1479">2001</cx:pt>
          <cx:pt idx="1480">2001</cx:pt>
          <cx:pt idx="1481">2001</cx:pt>
          <cx:pt idx="1482">2001</cx:pt>
          <cx:pt idx="1483">2001</cx:pt>
          <cx:pt idx="1484">2001</cx:pt>
          <cx:pt idx="1485">2001</cx:pt>
          <cx:pt idx="1486">2001</cx:pt>
          <cx:pt idx="1487">2001</cx:pt>
          <cx:pt idx="1488">2001</cx:pt>
          <cx:pt idx="1489">2001</cx:pt>
          <cx:pt idx="1490">2001</cx:pt>
          <cx:pt idx="1491">2001</cx:pt>
          <cx:pt idx="1492">2001</cx:pt>
          <cx:pt idx="1493">2001</cx:pt>
          <cx:pt idx="1494">2001</cx:pt>
          <cx:pt idx="1495">2001</cx:pt>
          <cx:pt idx="1496">2001</cx:pt>
          <cx:pt idx="1497">2001</cx:pt>
          <cx:pt idx="1498">2001</cx:pt>
          <cx:pt idx="1499">2001</cx:pt>
          <cx:pt idx="1500">2001</cx:pt>
          <cx:pt idx="1501">2001</cx:pt>
          <cx:pt idx="1502">2001</cx:pt>
          <cx:pt idx="1503">2001</cx:pt>
          <cx:pt idx="1504">2001</cx:pt>
          <cx:pt idx="1505">2001</cx:pt>
          <cx:pt idx="1506">2001</cx:pt>
          <cx:pt idx="1507">2001</cx:pt>
          <cx:pt idx="1508">2001</cx:pt>
          <cx:pt idx="1509">2001</cx:pt>
          <cx:pt idx="1510">2001</cx:pt>
          <cx:pt idx="1511">2001</cx:pt>
          <cx:pt idx="1512">2001</cx:pt>
          <cx:pt idx="1513">2001</cx:pt>
          <cx:pt idx="1514">2001</cx:pt>
          <cx:pt idx="1515">2001</cx:pt>
          <cx:pt idx="1516">2002</cx:pt>
          <cx:pt idx="1517">2002</cx:pt>
          <cx:pt idx="1518">2002</cx:pt>
          <cx:pt idx="1519">2002</cx:pt>
          <cx:pt idx="1520">2002</cx:pt>
          <cx:pt idx="1521">2002</cx:pt>
          <cx:pt idx="1522">2002</cx:pt>
          <cx:pt idx="1523">2002</cx:pt>
          <cx:pt idx="1524">2002</cx:pt>
          <cx:pt idx="1525">2002</cx:pt>
          <cx:pt idx="1526">2002</cx:pt>
          <cx:pt idx="1527">2002</cx:pt>
          <cx:pt idx="1528">2002</cx:pt>
          <cx:pt idx="1529">2002</cx:pt>
          <cx:pt idx="1530">2002</cx:pt>
          <cx:pt idx="1531">2002</cx:pt>
          <cx:pt idx="1532">2002</cx:pt>
          <cx:pt idx="1533">2002</cx:pt>
          <cx:pt idx="1534">2002</cx:pt>
          <cx:pt idx="1535">2002</cx:pt>
          <cx:pt idx="1536">2002</cx:pt>
          <cx:pt idx="1537">2002</cx:pt>
          <cx:pt idx="1538">2002</cx:pt>
          <cx:pt idx="1539">2002</cx:pt>
          <cx:pt idx="1540">2002</cx:pt>
          <cx:pt idx="1541">2002</cx:pt>
          <cx:pt idx="1542">2002</cx:pt>
          <cx:pt idx="1543">2002</cx:pt>
          <cx:pt idx="1544">2002</cx:pt>
          <cx:pt idx="1545">2002</cx:pt>
          <cx:pt idx="1546">2002</cx:pt>
          <cx:pt idx="1547">2002</cx:pt>
          <cx:pt idx="1548">2002</cx:pt>
          <cx:pt idx="1549">2002</cx:pt>
          <cx:pt idx="1550">2002</cx:pt>
          <cx:pt idx="1551">2002</cx:pt>
          <cx:pt idx="1552">2002</cx:pt>
          <cx:pt idx="1553">2002</cx:pt>
          <cx:pt idx="1554">2002</cx:pt>
          <cx:pt idx="1555">2002</cx:pt>
          <cx:pt idx="1556">2002</cx:pt>
          <cx:pt idx="1557">2002</cx:pt>
          <cx:pt idx="1558">2002</cx:pt>
          <cx:pt idx="1559">2002</cx:pt>
          <cx:pt idx="1560">2002</cx:pt>
          <cx:pt idx="1561">2002</cx:pt>
          <cx:pt idx="1562">2002</cx:pt>
          <cx:pt idx="1563">2002</cx:pt>
          <cx:pt idx="1564">2002</cx:pt>
          <cx:pt idx="1565">2002</cx:pt>
          <cx:pt idx="1566">2002</cx:pt>
          <cx:pt idx="1567">2002</cx:pt>
          <cx:pt idx="1568">2002</cx:pt>
          <cx:pt idx="1569">2002</cx:pt>
          <cx:pt idx="1570">2002</cx:pt>
          <cx:pt idx="1571">2002</cx:pt>
          <cx:pt idx="1572">2002</cx:pt>
          <cx:pt idx="1573">2002</cx:pt>
          <cx:pt idx="1574">2002</cx:pt>
          <cx:pt idx="1575">2002</cx:pt>
          <cx:pt idx="1576">2002</cx:pt>
          <cx:pt idx="1577">2002</cx:pt>
          <cx:pt idx="1578">2002</cx:pt>
          <cx:pt idx="1579">2002</cx:pt>
          <cx:pt idx="1580">2002</cx:pt>
          <cx:pt idx="1581">2002</cx:pt>
          <cx:pt idx="1582">2002</cx:pt>
          <cx:pt idx="1583">2002</cx:pt>
          <cx:pt idx="1584">2002</cx:pt>
          <cx:pt idx="1585">2002</cx:pt>
          <cx:pt idx="1586">2002</cx:pt>
          <cx:pt idx="1587">2002</cx:pt>
          <cx:pt idx="1588">2002</cx:pt>
          <cx:pt idx="1589">2002</cx:pt>
          <cx:pt idx="1590">2002</cx:pt>
          <cx:pt idx="1591">2002</cx:pt>
          <cx:pt idx="1592">2002</cx:pt>
          <cx:pt idx="1593">2002</cx:pt>
          <cx:pt idx="1594">2002</cx:pt>
          <cx:pt idx="1595">2002</cx:pt>
          <cx:pt idx="1596">2002</cx:pt>
          <cx:pt idx="1597">2002</cx:pt>
          <cx:pt idx="1598">2002</cx:pt>
          <cx:pt idx="1599">2002</cx:pt>
          <cx:pt idx="1600">2002</cx:pt>
          <cx:pt idx="1601">2002</cx:pt>
          <cx:pt idx="1602">2002</cx:pt>
          <cx:pt idx="1603">2002</cx:pt>
          <cx:pt idx="1604">2002</cx:pt>
          <cx:pt idx="1605">2002</cx:pt>
          <cx:pt idx="1606">2002</cx:pt>
          <cx:pt idx="1607">2002</cx:pt>
          <cx:pt idx="1608">2002</cx:pt>
          <cx:pt idx="1609">2002</cx:pt>
          <cx:pt idx="1610">2002</cx:pt>
          <cx:pt idx="1611">2002</cx:pt>
          <cx:pt idx="1612">2002</cx:pt>
          <cx:pt idx="1613">2002</cx:pt>
          <cx:pt idx="1614">2002</cx:pt>
          <cx:pt idx="1615">2002</cx:pt>
          <cx:pt idx="1616">2002</cx:pt>
          <cx:pt idx="1617">2002</cx:pt>
          <cx:pt idx="1618">2002</cx:pt>
          <cx:pt idx="1619">2002</cx:pt>
          <cx:pt idx="1620">2002</cx:pt>
          <cx:pt idx="1621">2002</cx:pt>
          <cx:pt idx="1622">2002</cx:pt>
          <cx:pt idx="1623">2002</cx:pt>
          <cx:pt idx="1624">2002</cx:pt>
          <cx:pt idx="1625">2002</cx:pt>
          <cx:pt idx="1626">2002</cx:pt>
          <cx:pt idx="1627">2002</cx:pt>
          <cx:pt idx="1628">2002</cx:pt>
          <cx:pt idx="1629">2002</cx:pt>
          <cx:pt idx="1630">2002</cx:pt>
          <cx:pt idx="1631">2002</cx:pt>
          <cx:pt idx="1632">2002</cx:pt>
          <cx:pt idx="1633">2002</cx:pt>
          <cx:pt idx="1634">2002</cx:pt>
          <cx:pt idx="1635">2002</cx:pt>
          <cx:pt idx="1636">2002</cx:pt>
          <cx:pt idx="1637">2002</cx:pt>
          <cx:pt idx="1638">2002</cx:pt>
          <cx:pt idx="1639">2002</cx:pt>
          <cx:pt idx="1640">2002</cx:pt>
          <cx:pt idx="1641">2002</cx:pt>
          <cx:pt idx="1642">2002</cx:pt>
          <cx:pt idx="1643">2002</cx:pt>
          <cx:pt idx="1644">2002</cx:pt>
          <cx:pt idx="1645">2002</cx:pt>
          <cx:pt idx="1646">2002</cx:pt>
          <cx:pt idx="1647">2002</cx:pt>
          <cx:pt idx="1648">2002</cx:pt>
          <cx:pt idx="1649">2002</cx:pt>
          <cx:pt idx="1650">2002</cx:pt>
          <cx:pt idx="1651">2002</cx:pt>
          <cx:pt idx="1652">2002</cx:pt>
          <cx:pt idx="1653">2002</cx:pt>
          <cx:pt idx="1654">2002</cx:pt>
          <cx:pt idx="1655">2002</cx:pt>
          <cx:pt idx="1656">2002</cx:pt>
          <cx:pt idx="1657">2002</cx:pt>
          <cx:pt idx="1658">2002</cx:pt>
          <cx:pt idx="1659">2002</cx:pt>
          <cx:pt idx="1660">2002</cx:pt>
          <cx:pt idx="1661">2002</cx:pt>
          <cx:pt idx="1662">2002</cx:pt>
          <cx:pt idx="1663">2002</cx:pt>
          <cx:pt idx="1664">2002</cx:pt>
          <cx:pt idx="1665">2002</cx:pt>
          <cx:pt idx="1666">2002</cx:pt>
          <cx:pt idx="1667">2002</cx:pt>
          <cx:pt idx="1668">2002</cx:pt>
          <cx:pt idx="1669">2002</cx:pt>
          <cx:pt idx="1670">2002</cx:pt>
          <cx:pt idx="1671">2002</cx:pt>
          <cx:pt idx="1672">2002</cx:pt>
          <cx:pt idx="1673">2002</cx:pt>
          <cx:pt idx="1674">2002</cx:pt>
          <cx:pt idx="1675">2002</cx:pt>
          <cx:pt idx="1676">2002</cx:pt>
          <cx:pt idx="1677">2002</cx:pt>
          <cx:pt idx="1678">2002</cx:pt>
          <cx:pt idx="1679">2002</cx:pt>
          <cx:pt idx="1680">2002</cx:pt>
          <cx:pt idx="1681">2002</cx:pt>
          <cx:pt idx="1682">2002</cx:pt>
          <cx:pt idx="1683">2002</cx:pt>
          <cx:pt idx="1684">2002</cx:pt>
          <cx:pt idx="1685">2002</cx:pt>
          <cx:pt idx="1686">2002</cx:pt>
          <cx:pt idx="1687">2002</cx:pt>
          <cx:pt idx="1688">2002</cx:pt>
          <cx:pt idx="1689">2002</cx:pt>
          <cx:pt idx="1690">2002</cx:pt>
          <cx:pt idx="1691">2002</cx:pt>
          <cx:pt idx="1692">2002</cx:pt>
          <cx:pt idx="1693">2002</cx:pt>
          <cx:pt idx="1694">2002</cx:pt>
          <cx:pt idx="1695">2002</cx:pt>
          <cx:pt idx="1696">2002</cx:pt>
          <cx:pt idx="1697">2002</cx:pt>
          <cx:pt idx="1698">2002</cx:pt>
          <cx:pt idx="1699">2002</cx:pt>
          <cx:pt idx="1700">2002</cx:pt>
          <cx:pt idx="1701">2002</cx:pt>
          <cx:pt idx="1702">2002</cx:pt>
          <cx:pt idx="1703">2002</cx:pt>
          <cx:pt idx="1704">2002</cx:pt>
          <cx:pt idx="1705">2002</cx:pt>
          <cx:pt idx="1706">2002</cx:pt>
          <cx:pt idx="1707">2002</cx:pt>
          <cx:pt idx="1708">2002</cx:pt>
          <cx:pt idx="1709">2002</cx:pt>
          <cx:pt idx="1710">2002</cx:pt>
          <cx:pt idx="1711">2002</cx:pt>
          <cx:pt idx="1712">2002</cx:pt>
          <cx:pt idx="1713">2002</cx:pt>
          <cx:pt idx="1714">2002</cx:pt>
          <cx:pt idx="1715">2002</cx:pt>
          <cx:pt idx="1716">2002</cx:pt>
          <cx:pt idx="1717">2002</cx:pt>
          <cx:pt idx="1718">2002</cx:pt>
          <cx:pt idx="1719">2002</cx:pt>
          <cx:pt idx="1720">2002</cx:pt>
          <cx:pt idx="1721">2002</cx:pt>
          <cx:pt idx="1722">2002</cx:pt>
          <cx:pt idx="1723">2002</cx:pt>
          <cx:pt idx="1724">2002</cx:pt>
          <cx:pt idx="1725">2002</cx:pt>
          <cx:pt idx="1726">2002</cx:pt>
          <cx:pt idx="1727">2002</cx:pt>
          <cx:pt idx="1728">2002</cx:pt>
          <cx:pt idx="1729">2002</cx:pt>
          <cx:pt idx="1730">2002</cx:pt>
          <cx:pt idx="1731">2002</cx:pt>
          <cx:pt idx="1732">2002</cx:pt>
          <cx:pt idx="1733">2002</cx:pt>
          <cx:pt idx="1734">2002</cx:pt>
          <cx:pt idx="1735">2002</cx:pt>
          <cx:pt idx="1736">2002</cx:pt>
          <cx:pt idx="1737">2002</cx:pt>
          <cx:pt idx="1738">2002</cx:pt>
          <cx:pt idx="1739">2002</cx:pt>
          <cx:pt idx="1740">2002</cx:pt>
          <cx:pt idx="1741">2002</cx:pt>
          <cx:pt idx="1742">2002</cx:pt>
          <cx:pt idx="1743">2002</cx:pt>
          <cx:pt idx="1744">2002</cx:pt>
          <cx:pt idx="1745">2002</cx:pt>
          <cx:pt idx="1746">2002</cx:pt>
          <cx:pt idx="1747">2002</cx:pt>
          <cx:pt idx="1748">2002</cx:pt>
          <cx:pt idx="1749">2002</cx:pt>
          <cx:pt idx="1750">2002</cx:pt>
          <cx:pt idx="1751">2002</cx:pt>
          <cx:pt idx="1752">2002</cx:pt>
          <cx:pt idx="1753">2002</cx:pt>
          <cx:pt idx="1754">2002</cx:pt>
          <cx:pt idx="1755">2002</cx:pt>
          <cx:pt idx="1756">2002</cx:pt>
          <cx:pt idx="1757">2002</cx:pt>
          <cx:pt idx="1758">2002</cx:pt>
          <cx:pt idx="1759">2002</cx:pt>
          <cx:pt idx="1760">2002</cx:pt>
          <cx:pt idx="1761">2002</cx:pt>
          <cx:pt idx="1762">2002</cx:pt>
          <cx:pt idx="1763">2002</cx:pt>
          <cx:pt idx="1764">2002</cx:pt>
          <cx:pt idx="1765">2002</cx:pt>
          <cx:pt idx="1766">2002</cx:pt>
          <cx:pt idx="1767">2002</cx:pt>
          <cx:pt idx="1768">2002</cx:pt>
          <cx:pt idx="1769">2002</cx:pt>
          <cx:pt idx="1770">2002</cx:pt>
          <cx:pt idx="1771">2002</cx:pt>
          <cx:pt idx="1772">2002</cx:pt>
          <cx:pt idx="1773">2002</cx:pt>
          <cx:pt idx="1774">2002</cx:pt>
          <cx:pt idx="1775">2002</cx:pt>
          <cx:pt idx="1776">2002</cx:pt>
          <cx:pt idx="1777">2002</cx:pt>
          <cx:pt idx="1778">2002</cx:pt>
          <cx:pt idx="1779">2002</cx:pt>
          <cx:pt idx="1780">2002</cx:pt>
          <cx:pt idx="1781">2002</cx:pt>
          <cx:pt idx="1782">2002</cx:pt>
          <cx:pt idx="1783">2002</cx:pt>
          <cx:pt idx="1784">2002</cx:pt>
          <cx:pt idx="1785">2002</cx:pt>
          <cx:pt idx="1786">2002</cx:pt>
          <cx:pt idx="1787">2002</cx:pt>
          <cx:pt idx="1788">2002</cx:pt>
          <cx:pt idx="1789">2002</cx:pt>
          <cx:pt idx="1790">2002</cx:pt>
          <cx:pt idx="1791">2002</cx:pt>
          <cx:pt idx="1792">2002</cx:pt>
          <cx:pt idx="1793">2002</cx:pt>
          <cx:pt idx="1794">2002</cx:pt>
          <cx:pt idx="1795">2002</cx:pt>
          <cx:pt idx="1796">2002</cx:pt>
          <cx:pt idx="1797">2002</cx:pt>
          <cx:pt idx="1798">2002</cx:pt>
          <cx:pt idx="1799">2002</cx:pt>
          <cx:pt idx="1800">2002</cx:pt>
          <cx:pt idx="1801">2002</cx:pt>
          <cx:pt idx="1802">2002</cx:pt>
          <cx:pt idx="1803">2002</cx:pt>
          <cx:pt idx="1804">2002</cx:pt>
          <cx:pt idx="1805">2002</cx:pt>
          <cx:pt idx="1806">2002</cx:pt>
          <cx:pt idx="1807">2002</cx:pt>
          <cx:pt idx="1808">2002</cx:pt>
          <cx:pt idx="1809">2002</cx:pt>
          <cx:pt idx="1810">2002</cx:pt>
          <cx:pt idx="1811">2002</cx:pt>
          <cx:pt idx="1812">2002</cx:pt>
          <cx:pt idx="1813">2002</cx:pt>
          <cx:pt idx="1814">2002</cx:pt>
          <cx:pt idx="1815">2002</cx:pt>
          <cx:pt idx="1816">2002</cx:pt>
          <cx:pt idx="1817">2002</cx:pt>
          <cx:pt idx="1818">2002</cx:pt>
          <cx:pt idx="1819">2002</cx:pt>
          <cx:pt idx="1820">2002</cx:pt>
          <cx:pt idx="1821">2002</cx:pt>
          <cx:pt idx="1822">2002</cx:pt>
          <cx:pt idx="1823">2002</cx:pt>
          <cx:pt idx="1824">2002</cx:pt>
          <cx:pt idx="1825">2002</cx:pt>
          <cx:pt idx="1826">2002</cx:pt>
          <cx:pt idx="1827">2002</cx:pt>
          <cx:pt idx="1828">2002</cx:pt>
          <cx:pt idx="1829">2002</cx:pt>
          <cx:pt idx="1830">2002</cx:pt>
          <cx:pt idx="1831">2002</cx:pt>
          <cx:pt idx="1832">2002</cx:pt>
          <cx:pt idx="1833">2002</cx:pt>
          <cx:pt idx="1834">2002</cx:pt>
          <cx:pt idx="1835">2002</cx:pt>
          <cx:pt idx="1836">2002</cx:pt>
          <cx:pt idx="1837">2002</cx:pt>
          <cx:pt idx="1838">2002</cx:pt>
          <cx:pt idx="1839">2002</cx:pt>
          <cx:pt idx="1840">2002</cx:pt>
          <cx:pt idx="1841">2002</cx:pt>
          <cx:pt idx="1842">2002</cx:pt>
          <cx:pt idx="1843">2002</cx:pt>
          <cx:pt idx="1844">2002</cx:pt>
          <cx:pt idx="1845">2002</cx:pt>
          <cx:pt idx="1846">2002</cx:pt>
          <cx:pt idx="1847">2002</cx:pt>
          <cx:pt idx="1848">2002</cx:pt>
          <cx:pt idx="1849">2002</cx:pt>
          <cx:pt idx="1850">2002</cx:pt>
          <cx:pt idx="1851">2002</cx:pt>
          <cx:pt idx="1852">2002</cx:pt>
          <cx:pt idx="1853">2002</cx:pt>
          <cx:pt idx="1854">2002</cx:pt>
          <cx:pt idx="1855">2002</cx:pt>
          <cx:pt idx="1856">2002</cx:pt>
          <cx:pt idx="1857">2002</cx:pt>
          <cx:pt idx="1858">2002</cx:pt>
          <cx:pt idx="1859">2002</cx:pt>
          <cx:pt idx="1860">2002</cx:pt>
          <cx:pt idx="1861">2002</cx:pt>
          <cx:pt idx="1862">2002</cx:pt>
          <cx:pt idx="1863">2002</cx:pt>
          <cx:pt idx="1864">2002</cx:pt>
          <cx:pt idx="1865">2002</cx:pt>
          <cx:pt idx="1866">2002</cx:pt>
          <cx:pt idx="1867">2002</cx:pt>
          <cx:pt idx="1868">2002</cx:pt>
          <cx:pt idx="1869">2002</cx:pt>
          <cx:pt idx="1870">2002</cx:pt>
          <cx:pt idx="1871">2002</cx:pt>
          <cx:pt idx="1872">2002</cx:pt>
          <cx:pt idx="1873">2002</cx:pt>
          <cx:pt idx="1874">2002</cx:pt>
          <cx:pt idx="1875">2002</cx:pt>
          <cx:pt idx="1876">2002</cx:pt>
          <cx:pt idx="1877">2002</cx:pt>
          <cx:pt idx="1878">2002</cx:pt>
          <cx:pt idx="1879">2002</cx:pt>
          <cx:pt idx="1880">2002</cx:pt>
          <cx:pt idx="1881">2002</cx:pt>
          <cx:pt idx="1882">2002</cx:pt>
          <cx:pt idx="1883">2002</cx:pt>
          <cx:pt idx="1884">2002</cx:pt>
          <cx:pt idx="1885">2002</cx:pt>
          <cx:pt idx="1886">2002</cx:pt>
          <cx:pt idx="1887">2002</cx:pt>
          <cx:pt idx="1888">2002</cx:pt>
          <cx:pt idx="1889">2002</cx:pt>
          <cx:pt idx="1890">2002</cx:pt>
          <cx:pt idx="1891">2002</cx:pt>
          <cx:pt idx="1892">2002</cx:pt>
          <cx:pt idx="1893">2002</cx:pt>
          <cx:pt idx="1894">2002</cx:pt>
          <cx:pt idx="1895">2002</cx:pt>
          <cx:pt idx="1896">2002</cx:pt>
          <cx:pt idx="1897">2002</cx:pt>
          <cx:pt idx="1898">2002</cx:pt>
          <cx:pt idx="1899">2002</cx:pt>
          <cx:pt idx="1900">2002</cx:pt>
          <cx:pt idx="1901">2002</cx:pt>
          <cx:pt idx="1902">2002</cx:pt>
          <cx:pt idx="1903">2002</cx:pt>
          <cx:pt idx="1904">2002</cx:pt>
          <cx:pt idx="1905">2002</cx:pt>
          <cx:pt idx="1906">2002</cx:pt>
          <cx:pt idx="1907">2002</cx:pt>
          <cx:pt idx="1908">2002</cx:pt>
          <cx:pt idx="1909">2002</cx:pt>
          <cx:pt idx="1910">2002</cx:pt>
          <cx:pt idx="1911">2002</cx:pt>
          <cx:pt idx="1912">2002</cx:pt>
          <cx:pt idx="1913">2002</cx:pt>
          <cx:pt idx="1914">2002</cx:pt>
          <cx:pt idx="1915">2002</cx:pt>
          <cx:pt idx="1916">2002</cx:pt>
          <cx:pt idx="1917">2002</cx:pt>
          <cx:pt idx="1918">2002</cx:pt>
          <cx:pt idx="1919">2002</cx:pt>
          <cx:pt idx="1920">2002</cx:pt>
          <cx:pt idx="1921">2002</cx:pt>
          <cx:pt idx="1922">2002</cx:pt>
          <cx:pt idx="1923">2002</cx:pt>
          <cx:pt idx="1924">2002</cx:pt>
          <cx:pt idx="1925">2002</cx:pt>
          <cx:pt idx="1926">2002</cx:pt>
          <cx:pt idx="1927">2002</cx:pt>
          <cx:pt idx="1928">2002</cx:pt>
          <cx:pt idx="1929">2002</cx:pt>
          <cx:pt idx="1930">2002</cx:pt>
          <cx:pt idx="1931">2002</cx:pt>
          <cx:pt idx="1932">2002</cx:pt>
          <cx:pt idx="1933">2002</cx:pt>
          <cx:pt idx="1934">2002</cx:pt>
          <cx:pt idx="1935">2002</cx:pt>
          <cx:pt idx="1936">2002</cx:pt>
          <cx:pt idx="1937">2002</cx:pt>
          <cx:pt idx="1938">2002</cx:pt>
          <cx:pt idx="1939">2002</cx:pt>
          <cx:pt idx="1940">2002</cx:pt>
          <cx:pt idx="1941">2002</cx:pt>
          <cx:pt idx="1942">2002</cx:pt>
          <cx:pt idx="1943">2002</cx:pt>
          <cx:pt idx="1944">2002</cx:pt>
          <cx:pt idx="1945">2002</cx:pt>
          <cx:pt idx="1946">2002</cx:pt>
          <cx:pt idx="1947">2002</cx:pt>
          <cx:pt idx="1948">2002</cx:pt>
          <cx:pt idx="1949">2002</cx:pt>
          <cx:pt idx="1950">2002</cx:pt>
          <cx:pt idx="1951">2002</cx:pt>
          <cx:pt idx="1952">2002</cx:pt>
          <cx:pt idx="1953">2002</cx:pt>
          <cx:pt idx="1954">2002</cx:pt>
          <cx:pt idx="1955">2002</cx:pt>
          <cx:pt idx="1956">2002</cx:pt>
          <cx:pt idx="1957">2002</cx:pt>
          <cx:pt idx="1958">2002</cx:pt>
          <cx:pt idx="1959">2002</cx:pt>
          <cx:pt idx="1960">2002</cx:pt>
          <cx:pt idx="1961">2002</cx:pt>
          <cx:pt idx="1962">2002</cx:pt>
          <cx:pt idx="1963">2002</cx:pt>
          <cx:pt idx="1964">2002</cx:pt>
          <cx:pt idx="1965">2002</cx:pt>
          <cx:pt idx="1966">2002</cx:pt>
          <cx:pt idx="1967">2002</cx:pt>
          <cx:pt idx="1968">2002</cx:pt>
          <cx:pt idx="1969">2002</cx:pt>
          <cx:pt idx="1970">2002</cx:pt>
          <cx:pt idx="1971">2002</cx:pt>
          <cx:pt idx="1972">2002</cx:pt>
          <cx:pt idx="1973">2002</cx:pt>
          <cx:pt idx="1974">2002</cx:pt>
          <cx:pt idx="1975">2002</cx:pt>
          <cx:pt idx="1976">2002</cx:pt>
          <cx:pt idx="1977">2002</cx:pt>
          <cx:pt idx="1978">2002</cx:pt>
          <cx:pt idx="1979">2002</cx:pt>
          <cx:pt idx="1980">2002</cx:pt>
          <cx:pt idx="1981">2002</cx:pt>
          <cx:pt idx="1982">2002</cx:pt>
          <cx:pt idx="1983">2002</cx:pt>
          <cx:pt idx="1984">2002</cx:pt>
          <cx:pt idx="1985">2002</cx:pt>
          <cx:pt idx="1986">2002</cx:pt>
          <cx:pt idx="1987">2002</cx:pt>
          <cx:pt idx="1988">2002</cx:pt>
          <cx:pt idx="1989">2002</cx:pt>
          <cx:pt idx="1990">2002</cx:pt>
          <cx:pt idx="1991">2002</cx:pt>
          <cx:pt idx="1992">2002</cx:pt>
          <cx:pt idx="1993">2002</cx:pt>
          <cx:pt idx="1994">2002</cx:pt>
          <cx:pt idx="1995">2002</cx:pt>
          <cx:pt idx="1996">2002</cx:pt>
          <cx:pt idx="1997">2002</cx:pt>
          <cx:pt idx="1998">2002</cx:pt>
          <cx:pt idx="1999">2002</cx:pt>
          <cx:pt idx="2000">2002</cx:pt>
          <cx:pt idx="2001">2002</cx:pt>
          <cx:pt idx="2002">2002</cx:pt>
          <cx:pt idx="2003">2002</cx:pt>
          <cx:pt idx="2004">2002</cx:pt>
          <cx:pt idx="2005">2002</cx:pt>
          <cx:pt idx="2006">2002</cx:pt>
          <cx:pt idx="2007">2002</cx:pt>
          <cx:pt idx="2008">2002</cx:pt>
          <cx:pt idx="2009">2002</cx:pt>
          <cx:pt idx="2010">2002</cx:pt>
          <cx:pt idx="2011">2002</cx:pt>
          <cx:pt idx="2012">2002</cx:pt>
          <cx:pt idx="2013">2002</cx:pt>
          <cx:pt idx="2014">2002</cx:pt>
          <cx:pt idx="2015">2002</cx:pt>
          <cx:pt idx="2016">2002</cx:pt>
          <cx:pt idx="2017">2002</cx:pt>
          <cx:pt idx="2018">2002</cx:pt>
          <cx:pt idx="2019">2002</cx:pt>
          <cx:pt idx="2020">2002</cx:pt>
          <cx:pt idx="2021">2002</cx:pt>
          <cx:pt idx="2022">2002</cx:pt>
          <cx:pt idx="2023">2002</cx:pt>
          <cx:pt idx="2024">2002</cx:pt>
          <cx:pt idx="2025">2002</cx:pt>
          <cx:pt idx="2026">2002</cx:pt>
          <cx:pt idx="2027">2002</cx:pt>
          <cx:pt idx="2028">2002</cx:pt>
          <cx:pt idx="2029">2002</cx:pt>
          <cx:pt idx="2030">2002</cx:pt>
          <cx:pt idx="2031">2002</cx:pt>
          <cx:pt idx="2032">2002</cx:pt>
          <cx:pt idx="2033">2002</cx:pt>
          <cx:pt idx="2034">2002</cx:pt>
          <cx:pt idx="2035">2002</cx:pt>
          <cx:pt idx="2036">2002</cx:pt>
          <cx:pt idx="2037">2002</cx:pt>
          <cx:pt idx="2038">2002</cx:pt>
          <cx:pt idx="2039">2002</cx:pt>
          <cx:pt idx="2040">2002</cx:pt>
          <cx:pt idx="2041">2002</cx:pt>
          <cx:pt idx="2042">2002</cx:pt>
          <cx:pt idx="2043">2002</cx:pt>
          <cx:pt idx="2044">2002</cx:pt>
          <cx:pt idx="2045">2002</cx:pt>
          <cx:pt idx="2046">2002</cx:pt>
          <cx:pt idx="2047">2002</cx:pt>
          <cx:pt idx="2048">2002</cx:pt>
          <cx:pt idx="2049">2002</cx:pt>
          <cx:pt idx="2050">2002</cx:pt>
          <cx:pt idx="2051">2002</cx:pt>
          <cx:pt idx="2052">2002</cx:pt>
          <cx:pt idx="2053">2002</cx:pt>
          <cx:pt idx="2054">2002</cx:pt>
          <cx:pt idx="2055">2002</cx:pt>
          <cx:pt idx="2056">2002</cx:pt>
          <cx:pt idx="2057">2002</cx:pt>
          <cx:pt idx="2058">2002</cx:pt>
          <cx:pt idx="2059">2002</cx:pt>
          <cx:pt idx="2060">2002</cx:pt>
          <cx:pt idx="2061">2002</cx:pt>
          <cx:pt idx="2062">2002</cx:pt>
          <cx:pt idx="2063">2002</cx:pt>
          <cx:pt idx="2064">2002</cx:pt>
          <cx:pt idx="2065">2002</cx:pt>
          <cx:pt idx="2066">2002</cx:pt>
          <cx:pt idx="2067">2002</cx:pt>
          <cx:pt idx="2068">2002</cx:pt>
          <cx:pt idx="2069">2002</cx:pt>
          <cx:pt idx="2070">2002</cx:pt>
          <cx:pt idx="2071">2002</cx:pt>
          <cx:pt idx="2072">2002</cx:pt>
          <cx:pt idx="2073">2002</cx:pt>
          <cx:pt idx="2074">2002</cx:pt>
          <cx:pt idx="2075">2002</cx:pt>
          <cx:pt idx="2076">2002</cx:pt>
          <cx:pt idx="2077">2002</cx:pt>
          <cx:pt idx="2078">2002</cx:pt>
          <cx:pt idx="2079">2002</cx:pt>
          <cx:pt idx="2080">2002</cx:pt>
          <cx:pt idx="2081">2002</cx:pt>
          <cx:pt idx="2082">2002</cx:pt>
          <cx:pt idx="2083">2002</cx:pt>
          <cx:pt idx="2084">2002</cx:pt>
          <cx:pt idx="2085">2002</cx:pt>
          <cx:pt idx="2086">2002</cx:pt>
          <cx:pt idx="2087">2002</cx:pt>
          <cx:pt idx="2088">2002</cx:pt>
          <cx:pt idx="2089">2002</cx:pt>
          <cx:pt idx="2090">2002</cx:pt>
          <cx:pt idx="2091">2002</cx:pt>
          <cx:pt idx="2092">2002</cx:pt>
          <cx:pt idx="2093">2002</cx:pt>
          <cx:pt idx="2094">2002</cx:pt>
          <cx:pt idx="2095">2002</cx:pt>
          <cx:pt idx="2096">2002</cx:pt>
          <cx:pt idx="2097">2002</cx:pt>
          <cx:pt idx="2098">2002</cx:pt>
          <cx:pt idx="2099">2002</cx:pt>
          <cx:pt idx="2100">2002</cx:pt>
          <cx:pt idx="2101">2002</cx:pt>
          <cx:pt idx="2102">2002</cx:pt>
          <cx:pt idx="2103">2002</cx:pt>
          <cx:pt idx="2104">2002</cx:pt>
          <cx:pt idx="2105">2002</cx:pt>
          <cx:pt idx="2106">2002</cx:pt>
          <cx:pt idx="2107">2002</cx:pt>
          <cx:pt idx="2108">2002</cx:pt>
          <cx:pt idx="2109">2002</cx:pt>
          <cx:pt idx="2110">2002</cx:pt>
          <cx:pt idx="2111">2002</cx:pt>
          <cx:pt idx="2112">2002</cx:pt>
          <cx:pt idx="2113">2002</cx:pt>
          <cx:pt idx="2114">2002</cx:pt>
          <cx:pt idx="2115">2002</cx:pt>
          <cx:pt idx="2116">2002</cx:pt>
          <cx:pt idx="2117">2002</cx:pt>
          <cx:pt idx="2118">2002</cx:pt>
          <cx:pt idx="2119">2002</cx:pt>
          <cx:pt idx="2120">2002</cx:pt>
          <cx:pt idx="2121">2002</cx:pt>
          <cx:pt idx="2122">2002</cx:pt>
          <cx:pt idx="2123">2002</cx:pt>
          <cx:pt idx="2124">2002</cx:pt>
          <cx:pt idx="2125">2002</cx:pt>
          <cx:pt idx="2126">2002</cx:pt>
          <cx:pt idx="2127">2002</cx:pt>
          <cx:pt idx="2128">2002</cx:pt>
          <cx:pt idx="2129">2002</cx:pt>
          <cx:pt idx="2130">2002</cx:pt>
          <cx:pt idx="2131">2002</cx:pt>
          <cx:pt idx="2132">2002</cx:pt>
          <cx:pt idx="2133">2002</cx:pt>
          <cx:pt idx="2134">2002</cx:pt>
          <cx:pt idx="2135">2002</cx:pt>
          <cx:pt idx="2136">2002</cx:pt>
          <cx:pt idx="2137">2002</cx:pt>
          <cx:pt idx="2138">2002</cx:pt>
          <cx:pt idx="2139">2002</cx:pt>
          <cx:pt idx="2140">2002</cx:pt>
          <cx:pt idx="2141">2002</cx:pt>
          <cx:pt idx="2142">2002</cx:pt>
          <cx:pt idx="2143">2002</cx:pt>
          <cx:pt idx="2144">2002</cx:pt>
          <cx:pt idx="2145">2002</cx:pt>
          <cx:pt idx="2146">2002</cx:pt>
          <cx:pt idx="2147">2002</cx:pt>
          <cx:pt idx="2148">2002</cx:pt>
          <cx:pt idx="2149">2002</cx:pt>
          <cx:pt idx="2150">2002</cx:pt>
          <cx:pt idx="2151">2002</cx:pt>
          <cx:pt idx="2152">2002</cx:pt>
          <cx:pt idx="2153">2002</cx:pt>
          <cx:pt idx="2154">2002</cx:pt>
          <cx:pt idx="2155">2002</cx:pt>
          <cx:pt idx="2156">2002</cx:pt>
          <cx:pt idx="2157">2002</cx:pt>
          <cx:pt idx="2158">2002</cx:pt>
          <cx:pt idx="2159">2002</cx:pt>
          <cx:pt idx="2160">2002</cx:pt>
          <cx:pt idx="2161">2002</cx:pt>
          <cx:pt idx="2162">2002</cx:pt>
          <cx:pt idx="2163">2002</cx:pt>
          <cx:pt idx="2164">2002</cx:pt>
          <cx:pt idx="2165">2002</cx:pt>
          <cx:pt idx="2166">2002</cx:pt>
          <cx:pt idx="2167">2002</cx:pt>
          <cx:pt idx="2168">2002</cx:pt>
          <cx:pt idx="2169">2002</cx:pt>
          <cx:pt idx="2170">2002</cx:pt>
          <cx:pt idx="2171">2002</cx:pt>
          <cx:pt idx="2172">2002</cx:pt>
          <cx:pt idx="2173">2002</cx:pt>
          <cx:pt idx="2174">2002</cx:pt>
          <cx:pt idx="2175">2002</cx:pt>
          <cx:pt idx="2176">2002</cx:pt>
          <cx:pt idx="2177">2002</cx:pt>
          <cx:pt idx="2178">2002</cx:pt>
          <cx:pt idx="2179">2002</cx:pt>
          <cx:pt idx="2180">2002</cx:pt>
          <cx:pt idx="2181">2002</cx:pt>
          <cx:pt idx="2182">2002</cx:pt>
          <cx:pt idx="2183">2002</cx:pt>
          <cx:pt idx="2184">2002</cx:pt>
          <cx:pt idx="2185">2002</cx:pt>
          <cx:pt idx="2186">2002</cx:pt>
          <cx:pt idx="2187">2002</cx:pt>
          <cx:pt idx="2188">2002</cx:pt>
          <cx:pt idx="2189">2002</cx:pt>
          <cx:pt idx="2190">2002</cx:pt>
          <cx:pt idx="2191">2002</cx:pt>
          <cx:pt idx="2192">2002</cx:pt>
          <cx:pt idx="2193">2002</cx:pt>
          <cx:pt idx="2194">2002</cx:pt>
          <cx:pt idx="2195">2002</cx:pt>
          <cx:pt idx="2196">2002</cx:pt>
          <cx:pt idx="2197">2002</cx:pt>
          <cx:pt idx="2198">2002</cx:pt>
          <cx:pt idx="2199">2002</cx:pt>
          <cx:pt idx="2200">2002</cx:pt>
          <cx:pt idx="2201">2002</cx:pt>
          <cx:pt idx="2202">2002</cx:pt>
          <cx:pt idx="2203">2002</cx:pt>
          <cx:pt idx="2204">2002</cx:pt>
          <cx:pt idx="2205">2002</cx:pt>
          <cx:pt idx="2206">2002</cx:pt>
          <cx:pt idx="2207">2002</cx:pt>
          <cx:pt idx="2208">2002</cx:pt>
          <cx:pt idx="2209">2002</cx:pt>
          <cx:pt idx="2210">2002</cx:pt>
          <cx:pt idx="2211">2002</cx:pt>
          <cx:pt idx="2212">2002</cx:pt>
          <cx:pt idx="2213">2002</cx:pt>
          <cx:pt idx="2214">2002</cx:pt>
          <cx:pt idx="2215">2002</cx:pt>
          <cx:pt idx="2216">2002</cx:pt>
          <cx:pt idx="2217">2002</cx:pt>
          <cx:pt idx="2218">2002</cx:pt>
          <cx:pt idx="2219">2002</cx:pt>
          <cx:pt idx="2220">2002</cx:pt>
          <cx:pt idx="2221">2002</cx:pt>
          <cx:pt idx="2222">2002</cx:pt>
          <cx:pt idx="2223">2002</cx:pt>
          <cx:pt idx="2224">2002</cx:pt>
          <cx:pt idx="2225">2002</cx:pt>
          <cx:pt idx="2226">2002</cx:pt>
          <cx:pt idx="2227">2002</cx:pt>
          <cx:pt idx="2228">2002</cx:pt>
          <cx:pt idx="2229">2002</cx:pt>
          <cx:pt idx="2230">2002</cx:pt>
          <cx:pt idx="2231">2002</cx:pt>
          <cx:pt idx="2232">2002</cx:pt>
          <cx:pt idx="2233">2002</cx:pt>
          <cx:pt idx="2234">2002</cx:pt>
          <cx:pt idx="2235">2002</cx:pt>
          <cx:pt idx="2236">2002</cx:pt>
          <cx:pt idx="2237">2002</cx:pt>
          <cx:pt idx="2238">2002</cx:pt>
          <cx:pt idx="2239">2002</cx:pt>
          <cx:pt idx="2240">2002</cx:pt>
          <cx:pt idx="2241">2002</cx:pt>
          <cx:pt idx="2242">2002</cx:pt>
          <cx:pt idx="2243">2002</cx:pt>
          <cx:pt idx="2244">2002</cx:pt>
          <cx:pt idx="2245">2002</cx:pt>
          <cx:pt idx="2246">2002</cx:pt>
          <cx:pt idx="2247">2002</cx:pt>
          <cx:pt idx="2248">2002</cx:pt>
          <cx:pt idx="2249">2002</cx:pt>
          <cx:pt idx="2250">2002</cx:pt>
          <cx:pt idx="2251">2002</cx:pt>
          <cx:pt idx="2252">2002</cx:pt>
          <cx:pt idx="2253">2002</cx:pt>
          <cx:pt idx="2254">2002</cx:pt>
          <cx:pt idx="2255">2002</cx:pt>
          <cx:pt idx="2256">2002</cx:pt>
          <cx:pt idx="2257">2002</cx:pt>
          <cx:pt idx="2258">2002</cx:pt>
          <cx:pt idx="2259">2002</cx:pt>
          <cx:pt idx="2260">2002</cx:pt>
          <cx:pt idx="2261">2002</cx:pt>
          <cx:pt idx="2262">2002</cx:pt>
          <cx:pt idx="2263">2002</cx:pt>
          <cx:pt idx="2264">2002</cx:pt>
          <cx:pt idx="2265">2002</cx:pt>
          <cx:pt idx="2266">2002</cx:pt>
          <cx:pt idx="2267">2002</cx:pt>
          <cx:pt idx="2268">2002</cx:pt>
          <cx:pt idx="2269">2002</cx:pt>
          <cx:pt idx="2270">2002</cx:pt>
          <cx:pt idx="2271">2002</cx:pt>
          <cx:pt idx="2272">2002</cx:pt>
          <cx:pt idx="2273">2002</cx:pt>
          <cx:pt idx="2274">2002</cx:pt>
          <cx:pt idx="2275">2002</cx:pt>
          <cx:pt idx="2276">2002</cx:pt>
          <cx:pt idx="2277">2002</cx:pt>
          <cx:pt idx="2278">2002</cx:pt>
          <cx:pt idx="2279">2002</cx:pt>
          <cx:pt idx="2280">2002</cx:pt>
          <cx:pt idx="2281">2002</cx:pt>
          <cx:pt idx="2282">2002</cx:pt>
          <cx:pt idx="2283">2002</cx:pt>
          <cx:pt idx="2284">2002</cx:pt>
          <cx:pt idx="2285">2002</cx:pt>
          <cx:pt idx="2286">2002</cx:pt>
          <cx:pt idx="2287">2002</cx:pt>
          <cx:pt idx="2288">2002</cx:pt>
          <cx:pt idx="2289">2002</cx:pt>
          <cx:pt idx="2290">2002</cx:pt>
          <cx:pt idx="2291">2002</cx:pt>
          <cx:pt idx="2292">2002</cx:pt>
          <cx:pt idx="2293">2002</cx:pt>
          <cx:pt idx="2294">2002</cx:pt>
          <cx:pt idx="2295">2002</cx:pt>
          <cx:pt idx="2296">2002</cx:pt>
          <cx:pt idx="2297">2002</cx:pt>
          <cx:pt idx="2298">2002</cx:pt>
          <cx:pt idx="2299">2002</cx:pt>
          <cx:pt idx="2300">2002</cx:pt>
          <cx:pt idx="2301">2002</cx:pt>
          <cx:pt idx="2302">2002</cx:pt>
          <cx:pt idx="2303">2002</cx:pt>
          <cx:pt idx="2304">2002</cx:pt>
          <cx:pt idx="2305">2002</cx:pt>
          <cx:pt idx="2306">2002</cx:pt>
          <cx:pt idx="2307">2002</cx:pt>
          <cx:pt idx="2308">2002</cx:pt>
          <cx:pt idx="2309">2002</cx:pt>
          <cx:pt idx="2310">2002</cx:pt>
          <cx:pt idx="2311">2002</cx:pt>
          <cx:pt idx="2312">2002</cx:pt>
          <cx:pt idx="2313">2002</cx:pt>
          <cx:pt idx="2314">2002</cx:pt>
          <cx:pt idx="2315">2002</cx:pt>
          <cx:pt idx="2316">2002</cx:pt>
          <cx:pt idx="2317">2002</cx:pt>
          <cx:pt idx="2318">2002</cx:pt>
          <cx:pt idx="2319">2002</cx:pt>
          <cx:pt idx="2320">2002</cx:pt>
          <cx:pt idx="2321">2002</cx:pt>
          <cx:pt idx="2322">2002</cx:pt>
          <cx:pt idx="2323">2002</cx:pt>
          <cx:pt idx="2324">2002</cx:pt>
          <cx:pt idx="2325">2002</cx:pt>
          <cx:pt idx="2326">2002</cx:pt>
          <cx:pt idx="2327">2002</cx:pt>
          <cx:pt idx="2328">2002</cx:pt>
          <cx:pt idx="2329">2002</cx:pt>
          <cx:pt idx="2330">2002</cx:pt>
          <cx:pt idx="2331">2002</cx:pt>
          <cx:pt idx="2332">2002</cx:pt>
          <cx:pt idx="2333">2002</cx:pt>
          <cx:pt idx="2334">2002</cx:pt>
          <cx:pt idx="2335">2002</cx:pt>
          <cx:pt idx="2336">2002</cx:pt>
          <cx:pt idx="2337">2002</cx:pt>
          <cx:pt idx="2338">2002</cx:pt>
          <cx:pt idx="2339">2002</cx:pt>
          <cx:pt idx="2340">2002</cx:pt>
          <cx:pt idx="2341">2002</cx:pt>
          <cx:pt idx="2342">2002</cx:pt>
          <cx:pt idx="2343">2002</cx:pt>
          <cx:pt idx="2344">2002</cx:pt>
          <cx:pt idx="2345">2002</cx:pt>
          <cx:pt idx="2346">2002</cx:pt>
          <cx:pt idx="2347">2002</cx:pt>
          <cx:pt idx="2348">2002</cx:pt>
          <cx:pt idx="2349">2002</cx:pt>
          <cx:pt idx="2350">2002</cx:pt>
          <cx:pt idx="2351">2002</cx:pt>
          <cx:pt idx="2352">2002</cx:pt>
          <cx:pt idx="2353">2002</cx:pt>
          <cx:pt idx="2354">2002</cx:pt>
          <cx:pt idx="2355">2002</cx:pt>
          <cx:pt idx="2356">2002</cx:pt>
          <cx:pt idx="2357">2002</cx:pt>
          <cx:pt idx="2358">2002</cx:pt>
          <cx:pt idx="2359">2002</cx:pt>
          <cx:pt idx="2360">2002</cx:pt>
          <cx:pt idx="2361">2002</cx:pt>
          <cx:pt idx="2362">2002</cx:pt>
          <cx:pt idx="2363">2002</cx:pt>
          <cx:pt idx="2364">2002</cx:pt>
          <cx:pt idx="2365">2002</cx:pt>
          <cx:pt idx="2366">2002</cx:pt>
          <cx:pt idx="2367">2002</cx:pt>
          <cx:pt idx="2368">2002</cx:pt>
          <cx:pt idx="2369">2002</cx:pt>
          <cx:pt idx="2370">2002</cx:pt>
          <cx:pt idx="2371">2002</cx:pt>
          <cx:pt idx="2372">2002</cx:pt>
          <cx:pt idx="2373">2002</cx:pt>
          <cx:pt idx="2374">2002</cx:pt>
          <cx:pt idx="2375">2002</cx:pt>
          <cx:pt idx="2376">2002</cx:pt>
          <cx:pt idx="2377">2002</cx:pt>
          <cx:pt idx="2378">2002</cx:pt>
          <cx:pt idx="2379">2002</cx:pt>
          <cx:pt idx="2380">2002</cx:pt>
          <cx:pt idx="2381">2002</cx:pt>
          <cx:pt idx="2382">2002</cx:pt>
          <cx:pt idx="2383">2002</cx:pt>
          <cx:pt idx="2384">2002</cx:pt>
          <cx:pt idx="2385">2002</cx:pt>
          <cx:pt idx="2386">2002</cx:pt>
          <cx:pt idx="2387">2002</cx:pt>
          <cx:pt idx="2388">2002</cx:pt>
          <cx:pt idx="2389">2002</cx:pt>
          <cx:pt idx="2390">2002</cx:pt>
          <cx:pt idx="2391">2002</cx:pt>
          <cx:pt idx="2392">2002</cx:pt>
          <cx:pt idx="2393">2002</cx:pt>
          <cx:pt idx="2394">2002</cx:pt>
          <cx:pt idx="2395">2002</cx:pt>
          <cx:pt idx="2396">2002</cx:pt>
          <cx:pt idx="2397">2002</cx:pt>
          <cx:pt idx="2398">2002</cx:pt>
          <cx:pt idx="2399">2002</cx:pt>
          <cx:pt idx="2400">2002</cx:pt>
          <cx:pt idx="2401">2002</cx:pt>
          <cx:pt idx="2402">2002</cx:pt>
          <cx:pt idx="2403">2002</cx:pt>
          <cx:pt idx="2404">2002</cx:pt>
          <cx:pt idx="2405">2002</cx:pt>
          <cx:pt idx="2406">2002</cx:pt>
          <cx:pt idx="2407">2002</cx:pt>
          <cx:pt idx="2408">2002</cx:pt>
          <cx:pt idx="2409">2002</cx:pt>
          <cx:pt idx="2410">2002</cx:pt>
          <cx:pt idx="2411">2002</cx:pt>
          <cx:pt idx="2412">2002</cx:pt>
          <cx:pt idx="2413">2002</cx:pt>
          <cx:pt idx="2414">2002</cx:pt>
          <cx:pt idx="2415">2002</cx:pt>
          <cx:pt idx="2416">2002</cx:pt>
          <cx:pt idx="2417">2002</cx:pt>
          <cx:pt idx="2418">2002</cx:pt>
          <cx:pt idx="2419">2002</cx:pt>
          <cx:pt idx="2420">2002</cx:pt>
          <cx:pt idx="2421">2002</cx:pt>
          <cx:pt idx="2422">2002</cx:pt>
          <cx:pt idx="2423">2002</cx:pt>
          <cx:pt idx="2424">2002</cx:pt>
          <cx:pt idx="2425">2002</cx:pt>
          <cx:pt idx="2426">2002</cx:pt>
          <cx:pt idx="2427">2002</cx:pt>
          <cx:pt idx="2428">2002</cx:pt>
          <cx:pt idx="2429">2002</cx:pt>
          <cx:pt idx="2430">2002</cx:pt>
          <cx:pt idx="2431">2002</cx:pt>
          <cx:pt idx="2432">2002</cx:pt>
          <cx:pt idx="2433">2002</cx:pt>
          <cx:pt idx="2434">2002</cx:pt>
          <cx:pt idx="2435">2002</cx:pt>
          <cx:pt idx="2436">2002</cx:pt>
          <cx:pt idx="2437">2002</cx:pt>
          <cx:pt idx="2438">2002</cx:pt>
          <cx:pt idx="2439">2002</cx:pt>
          <cx:pt idx="2440">2002</cx:pt>
          <cx:pt idx="2441">2002</cx:pt>
          <cx:pt idx="2442">2002</cx:pt>
          <cx:pt idx="2443">2002</cx:pt>
          <cx:pt idx="2444">2002</cx:pt>
          <cx:pt idx="2445">2002</cx:pt>
          <cx:pt idx="2446">2002</cx:pt>
          <cx:pt idx="2447">2002</cx:pt>
          <cx:pt idx="2448">2002</cx:pt>
          <cx:pt idx="2449">2002</cx:pt>
          <cx:pt idx="2450">2002</cx:pt>
          <cx:pt idx="2451">2002</cx:pt>
          <cx:pt idx="2452">2002</cx:pt>
          <cx:pt idx="2453">2002</cx:pt>
          <cx:pt idx="2454">2002</cx:pt>
          <cx:pt idx="2455">2002</cx:pt>
          <cx:pt idx="2456">2002</cx:pt>
          <cx:pt idx="2457">2002</cx:pt>
          <cx:pt idx="2458">2002</cx:pt>
          <cx:pt idx="2459">2002</cx:pt>
          <cx:pt idx="2460">2002</cx:pt>
          <cx:pt idx="2461">2002</cx:pt>
          <cx:pt idx="2462">2002</cx:pt>
          <cx:pt idx="2463">2002</cx:pt>
          <cx:pt idx="2464">2002</cx:pt>
          <cx:pt idx="2465">2002</cx:pt>
          <cx:pt idx="2466">2002</cx:pt>
          <cx:pt idx="2467">2002</cx:pt>
          <cx:pt idx="2468">2002</cx:pt>
          <cx:pt idx="2469">2002</cx:pt>
          <cx:pt idx="2470">2002</cx:pt>
          <cx:pt idx="2471">2002</cx:pt>
          <cx:pt idx="2472">2002</cx:pt>
          <cx:pt idx="2473">2002</cx:pt>
          <cx:pt idx="2474">2002</cx:pt>
          <cx:pt idx="2475">2002</cx:pt>
          <cx:pt idx="2476">2002</cx:pt>
          <cx:pt idx="2477">2002</cx:pt>
          <cx:pt idx="2478">2002</cx:pt>
          <cx:pt idx="2479">2002</cx:pt>
          <cx:pt idx="2480">2002</cx:pt>
          <cx:pt idx="2481">2002</cx:pt>
          <cx:pt idx="2482">2002</cx:pt>
          <cx:pt idx="2483">2002</cx:pt>
          <cx:pt idx="2484">2002</cx:pt>
          <cx:pt idx="2485">2002</cx:pt>
          <cx:pt idx="2486">2002</cx:pt>
          <cx:pt idx="2487">2002</cx:pt>
          <cx:pt idx="2488">2002</cx:pt>
          <cx:pt idx="2489">2002</cx:pt>
          <cx:pt idx="2490">2002</cx:pt>
          <cx:pt idx="2491">2002</cx:pt>
          <cx:pt idx="2492">2002</cx:pt>
          <cx:pt idx="2493">2002</cx:pt>
          <cx:pt idx="2494">2002</cx:pt>
          <cx:pt idx="2495">2002</cx:pt>
          <cx:pt idx="2496">2002</cx:pt>
          <cx:pt idx="2497">2002</cx:pt>
          <cx:pt idx="2498">2002</cx:pt>
          <cx:pt idx="2499">2002</cx:pt>
          <cx:pt idx="2500">2002</cx:pt>
          <cx:pt idx="2501">2002</cx:pt>
          <cx:pt idx="2502">2002</cx:pt>
          <cx:pt idx="2503">2002</cx:pt>
          <cx:pt idx="2504">2002</cx:pt>
          <cx:pt idx="2505">2002</cx:pt>
          <cx:pt idx="2506">2002</cx:pt>
          <cx:pt idx="2507">2002</cx:pt>
          <cx:pt idx="2508">2002</cx:pt>
          <cx:pt idx="2509">2002</cx:pt>
          <cx:pt idx="2510">2002</cx:pt>
          <cx:pt idx="2511">2002</cx:pt>
          <cx:pt idx="2512">2002</cx:pt>
          <cx:pt idx="2513">2002</cx:pt>
          <cx:pt idx="2514">2002</cx:pt>
          <cx:pt idx="2515">2002</cx:pt>
          <cx:pt idx="2516">2002</cx:pt>
          <cx:pt idx="2517">2002</cx:pt>
          <cx:pt idx="2518">2002</cx:pt>
          <cx:pt idx="2519">2002</cx:pt>
          <cx:pt idx="2520">2002</cx:pt>
          <cx:pt idx="2521">2002</cx:pt>
          <cx:pt idx="2522">2002</cx:pt>
          <cx:pt idx="2523">2002</cx:pt>
          <cx:pt idx="2524">2002</cx:pt>
          <cx:pt idx="2525">2002</cx:pt>
          <cx:pt idx="2526">2002</cx:pt>
          <cx:pt idx="2527">2002</cx:pt>
          <cx:pt idx="2528">2002</cx:pt>
          <cx:pt idx="2529">2002</cx:pt>
          <cx:pt idx="2530">2002</cx:pt>
          <cx:pt idx="2531">2002</cx:pt>
          <cx:pt idx="2532">2002</cx:pt>
          <cx:pt idx="2533">2002</cx:pt>
          <cx:pt idx="2534">2002</cx:pt>
          <cx:pt idx="2535">2002</cx:pt>
          <cx:pt idx="2536">2002</cx:pt>
          <cx:pt idx="2537">2002</cx:pt>
          <cx:pt idx="2538">2002</cx:pt>
          <cx:pt idx="2539">2002</cx:pt>
          <cx:pt idx="2540">2002</cx:pt>
          <cx:pt idx="2541">2002</cx:pt>
          <cx:pt idx="2542">2002</cx:pt>
          <cx:pt idx="2543">2002</cx:pt>
          <cx:pt idx="2544">2002</cx:pt>
          <cx:pt idx="2545">2002</cx:pt>
          <cx:pt idx="2546">2002</cx:pt>
          <cx:pt idx="2547">2002</cx:pt>
          <cx:pt idx="2548">2002</cx:pt>
          <cx:pt idx="2549">2002</cx:pt>
          <cx:pt idx="2550">2002</cx:pt>
          <cx:pt idx="2551">2002</cx:pt>
          <cx:pt idx="2552">2002</cx:pt>
          <cx:pt idx="2553">2002</cx:pt>
          <cx:pt idx="2554">2002</cx:pt>
          <cx:pt idx="2555">2002</cx:pt>
          <cx:pt idx="2556">2002</cx:pt>
          <cx:pt idx="2557">2002</cx:pt>
          <cx:pt idx="2558">2002</cx:pt>
          <cx:pt idx="2559">2002</cx:pt>
          <cx:pt idx="2560">2002</cx:pt>
          <cx:pt idx="2561">2002</cx:pt>
          <cx:pt idx="2562">2002</cx:pt>
          <cx:pt idx="2563">2002</cx:pt>
          <cx:pt idx="2564">2002</cx:pt>
          <cx:pt idx="2565">2002</cx:pt>
          <cx:pt idx="2566">2002</cx:pt>
          <cx:pt idx="2567">2002</cx:pt>
          <cx:pt idx="2568">2002</cx:pt>
          <cx:pt idx="2569">2002</cx:pt>
          <cx:pt idx="2570">2002</cx:pt>
          <cx:pt idx="2571">2002</cx:pt>
          <cx:pt idx="2572">2002</cx:pt>
          <cx:pt idx="2573">2002</cx:pt>
          <cx:pt idx="2574">2002</cx:pt>
          <cx:pt idx="2575">2002</cx:pt>
          <cx:pt idx="2576">2002</cx:pt>
          <cx:pt idx="2577">2002</cx:pt>
          <cx:pt idx="2578">2002</cx:pt>
          <cx:pt idx="2579">2002</cx:pt>
          <cx:pt idx="2580">2002</cx:pt>
          <cx:pt idx="2581">2002</cx:pt>
          <cx:pt idx="2582">2002</cx:pt>
          <cx:pt idx="2583">2002</cx:pt>
          <cx:pt idx="2584">2002</cx:pt>
          <cx:pt idx="2585">2002</cx:pt>
          <cx:pt idx="2586">2002</cx:pt>
          <cx:pt idx="2587">2002</cx:pt>
          <cx:pt idx="2588">2002</cx:pt>
          <cx:pt idx="2589">2002</cx:pt>
          <cx:pt idx="2590">2002</cx:pt>
          <cx:pt idx="2591">2002</cx:pt>
          <cx:pt idx="2592">2002</cx:pt>
          <cx:pt idx="2593">2002</cx:pt>
          <cx:pt idx="2594">2002</cx:pt>
          <cx:pt idx="2595">2002</cx:pt>
          <cx:pt idx="2596">2002</cx:pt>
          <cx:pt idx="2597">2002</cx:pt>
          <cx:pt idx="2598">2002</cx:pt>
          <cx:pt idx="2599">2002</cx:pt>
          <cx:pt idx="2600">2002</cx:pt>
          <cx:pt idx="2601">2002</cx:pt>
          <cx:pt idx="2602">2002</cx:pt>
          <cx:pt idx="2603">2002</cx:pt>
          <cx:pt idx="2604">2002</cx:pt>
          <cx:pt idx="2605">2002</cx:pt>
          <cx:pt idx="2606">2002</cx:pt>
          <cx:pt idx="2607">2002</cx:pt>
          <cx:pt idx="2608">2002</cx:pt>
          <cx:pt idx="2609">2002</cx:pt>
          <cx:pt idx="2610">2002</cx:pt>
          <cx:pt idx="2611">2002</cx:pt>
          <cx:pt idx="2612">2002</cx:pt>
          <cx:pt idx="2613">2002</cx:pt>
          <cx:pt idx="2614">2002</cx:pt>
          <cx:pt idx="2615">2002</cx:pt>
          <cx:pt idx="2616">2002</cx:pt>
          <cx:pt idx="2617">2002</cx:pt>
          <cx:pt idx="2618">2002</cx:pt>
          <cx:pt idx="2619">2002</cx:pt>
          <cx:pt idx="2620">2002</cx:pt>
          <cx:pt idx="2621">2002</cx:pt>
          <cx:pt idx="2622">2002</cx:pt>
          <cx:pt idx="2623">2002</cx:pt>
          <cx:pt idx="2624">2002</cx:pt>
          <cx:pt idx="2625">2002</cx:pt>
          <cx:pt idx="2626">2002</cx:pt>
          <cx:pt idx="2627">2002</cx:pt>
          <cx:pt idx="2628">2002</cx:pt>
          <cx:pt idx="2629">2002</cx:pt>
          <cx:pt idx="2630">2002</cx:pt>
          <cx:pt idx="2631">2002</cx:pt>
          <cx:pt idx="2632">2002</cx:pt>
          <cx:pt idx="2633">2002</cx:pt>
          <cx:pt idx="2634">2002</cx:pt>
          <cx:pt idx="2635">2002</cx:pt>
          <cx:pt idx="2636">2002</cx:pt>
          <cx:pt idx="2637">2002</cx:pt>
          <cx:pt idx="2638">2002</cx:pt>
          <cx:pt idx="2639">2002</cx:pt>
          <cx:pt idx="2640">2002</cx:pt>
          <cx:pt idx="2641">2002</cx:pt>
          <cx:pt idx="2642">2002</cx:pt>
          <cx:pt idx="2643">2002</cx:pt>
          <cx:pt idx="2644">2002</cx:pt>
          <cx:pt idx="2645">2002</cx:pt>
          <cx:pt idx="2646">2002</cx:pt>
          <cx:pt idx="2647">2002</cx:pt>
          <cx:pt idx="2648">2002</cx:pt>
          <cx:pt idx="2649">2002</cx:pt>
          <cx:pt idx="2650">2002</cx:pt>
          <cx:pt idx="2651">2002</cx:pt>
          <cx:pt idx="2652">2002</cx:pt>
          <cx:pt idx="2653">2002</cx:pt>
          <cx:pt idx="2654">2002</cx:pt>
          <cx:pt idx="2655">2002</cx:pt>
          <cx:pt idx="2656">2002</cx:pt>
          <cx:pt idx="2657">2002</cx:pt>
          <cx:pt idx="2658">2002</cx:pt>
          <cx:pt idx="2659">2002</cx:pt>
          <cx:pt idx="2660">2002</cx:pt>
          <cx:pt idx="2661">2002</cx:pt>
          <cx:pt idx="2662">2002</cx:pt>
          <cx:pt idx="2663">2002</cx:pt>
          <cx:pt idx="2664">2002</cx:pt>
          <cx:pt idx="2665">2002</cx:pt>
          <cx:pt idx="2666">2002</cx:pt>
          <cx:pt idx="2667">2002</cx:pt>
          <cx:pt idx="2668">2002</cx:pt>
          <cx:pt idx="2669">2002</cx:pt>
          <cx:pt idx="2670">2002</cx:pt>
          <cx:pt idx="2671">2002</cx:pt>
          <cx:pt idx="2672">2002</cx:pt>
          <cx:pt idx="2673">2002</cx:pt>
          <cx:pt idx="2674">2002</cx:pt>
          <cx:pt idx="2675">2002</cx:pt>
          <cx:pt idx="2676">2002</cx:pt>
          <cx:pt idx="2677">2002</cx:pt>
          <cx:pt idx="2678">2002</cx:pt>
          <cx:pt idx="2679">2002</cx:pt>
          <cx:pt idx="2680">2002</cx:pt>
          <cx:pt idx="2681">2002</cx:pt>
          <cx:pt idx="2682">2002</cx:pt>
          <cx:pt idx="2683">2002</cx:pt>
          <cx:pt idx="2684">2002</cx:pt>
          <cx:pt idx="2685">2002</cx:pt>
          <cx:pt idx="2686">2002</cx:pt>
          <cx:pt idx="2687">2002</cx:pt>
          <cx:pt idx="2688">2002</cx:pt>
          <cx:pt idx="2689">2002</cx:pt>
          <cx:pt idx="2690">2002</cx:pt>
          <cx:pt idx="2691">2002</cx:pt>
          <cx:pt idx="2692">2002</cx:pt>
          <cx:pt idx="2693">2002</cx:pt>
          <cx:pt idx="2694">2002</cx:pt>
          <cx:pt idx="2695">2002</cx:pt>
          <cx:pt idx="2696">2002</cx:pt>
          <cx:pt idx="2697">2002</cx:pt>
          <cx:pt idx="2698">2002</cx:pt>
          <cx:pt idx="2699">2002</cx:pt>
          <cx:pt idx="2700">2002</cx:pt>
          <cx:pt idx="2701">2002</cx:pt>
          <cx:pt idx="2702">2002</cx:pt>
          <cx:pt idx="2703">2002</cx:pt>
          <cx:pt idx="2704">2002</cx:pt>
          <cx:pt idx="2705">2002</cx:pt>
          <cx:pt idx="2706">2002</cx:pt>
          <cx:pt idx="2707">2002</cx:pt>
          <cx:pt idx="2708">2002</cx:pt>
          <cx:pt idx="2709">2002</cx:pt>
          <cx:pt idx="2710">2002</cx:pt>
          <cx:pt idx="2711">2002</cx:pt>
          <cx:pt idx="2712">2002</cx:pt>
          <cx:pt idx="2713">2002</cx:pt>
          <cx:pt idx="2714">2002</cx:pt>
          <cx:pt idx="2715">2002</cx:pt>
          <cx:pt idx="2716">2002</cx:pt>
          <cx:pt idx="2717">2002</cx:pt>
          <cx:pt idx="2718">2002</cx:pt>
          <cx:pt idx="2719">2002</cx:pt>
          <cx:pt idx="2720">2002</cx:pt>
          <cx:pt idx="2721">2002</cx:pt>
          <cx:pt idx="2722">2002</cx:pt>
          <cx:pt idx="2723">2002</cx:pt>
          <cx:pt idx="2724">2002</cx:pt>
          <cx:pt idx="2725">2002</cx:pt>
          <cx:pt idx="2726">2002</cx:pt>
          <cx:pt idx="2727">2002</cx:pt>
          <cx:pt idx="2728">2002</cx:pt>
          <cx:pt idx="2729">2002</cx:pt>
          <cx:pt idx="2730">2002</cx:pt>
          <cx:pt idx="2731">2002</cx:pt>
          <cx:pt idx="2732">2002</cx:pt>
          <cx:pt idx="2733">2002</cx:pt>
          <cx:pt idx="2734">2002</cx:pt>
          <cx:pt idx="2735">2002</cx:pt>
          <cx:pt idx="2736">2002</cx:pt>
          <cx:pt idx="2737">2002</cx:pt>
          <cx:pt idx="2738">2002</cx:pt>
          <cx:pt idx="2739">2002</cx:pt>
          <cx:pt idx="2740">2002</cx:pt>
          <cx:pt idx="2741">2002</cx:pt>
          <cx:pt idx="2742">2002</cx:pt>
          <cx:pt idx="2743">2002</cx:pt>
          <cx:pt idx="2744">2002</cx:pt>
          <cx:pt idx="2745">2002</cx:pt>
          <cx:pt idx="2746">2002</cx:pt>
          <cx:pt idx="2747">2002</cx:pt>
          <cx:pt idx="2748">2002</cx:pt>
          <cx:pt idx="2749">2002</cx:pt>
          <cx:pt idx="2750">2002</cx:pt>
          <cx:pt idx="2751">2002</cx:pt>
          <cx:pt idx="2752">2002</cx:pt>
          <cx:pt idx="2753">2002</cx:pt>
          <cx:pt idx="2754">2002</cx:pt>
          <cx:pt idx="2755">2002</cx:pt>
          <cx:pt idx="2756">2002</cx:pt>
          <cx:pt idx="2757">2002</cx:pt>
          <cx:pt idx="2758">2002</cx:pt>
          <cx:pt idx="2759">2002</cx:pt>
          <cx:pt idx="2760">2002</cx:pt>
          <cx:pt idx="2761">2002</cx:pt>
          <cx:pt idx="2762">2002</cx:pt>
          <cx:pt idx="2763">2002</cx:pt>
          <cx:pt idx="2764">2002</cx:pt>
          <cx:pt idx="2765">2002</cx:pt>
          <cx:pt idx="2766">2002</cx:pt>
          <cx:pt idx="2767">2002</cx:pt>
          <cx:pt idx="2768">2002</cx:pt>
          <cx:pt idx="2769">2002</cx:pt>
          <cx:pt idx="2770">2002</cx:pt>
          <cx:pt idx="2771">2002</cx:pt>
          <cx:pt idx="2772">2002</cx:pt>
          <cx:pt idx="2773">2002</cx:pt>
          <cx:pt idx="2774">2002</cx:pt>
          <cx:pt idx="2775">2002</cx:pt>
          <cx:pt idx="2776">2002</cx:pt>
          <cx:pt idx="2777">2002</cx:pt>
          <cx:pt idx="2778">2002</cx:pt>
          <cx:pt idx="2779">2002</cx:pt>
          <cx:pt idx="2780">2002</cx:pt>
          <cx:pt idx="2781">2002</cx:pt>
          <cx:pt idx="2782">2002</cx:pt>
          <cx:pt idx="2783">2002</cx:pt>
          <cx:pt idx="2784">2002</cx:pt>
          <cx:pt idx="2785">2002</cx:pt>
          <cx:pt idx="2786">2002</cx:pt>
          <cx:pt idx="2787">2002</cx:pt>
          <cx:pt idx="2788">2002</cx:pt>
          <cx:pt idx="2789">2002</cx:pt>
          <cx:pt idx="2790">2002</cx:pt>
          <cx:pt idx="2791">2002</cx:pt>
          <cx:pt idx="2792">2002</cx:pt>
          <cx:pt idx="2793">2002</cx:pt>
          <cx:pt idx="2794">2002</cx:pt>
          <cx:pt idx="2795">2002</cx:pt>
          <cx:pt idx="2796">2002</cx:pt>
          <cx:pt idx="2797">2002</cx:pt>
          <cx:pt idx="2798">2002</cx:pt>
          <cx:pt idx="2799">2002</cx:pt>
          <cx:pt idx="2800">2002</cx:pt>
          <cx:pt idx="2801">2002</cx:pt>
          <cx:pt idx="2802">2002</cx:pt>
          <cx:pt idx="2803">2002</cx:pt>
          <cx:pt idx="2804">2002</cx:pt>
          <cx:pt idx="2805">2002</cx:pt>
          <cx:pt idx="2806">2002</cx:pt>
          <cx:pt idx="2807">2002</cx:pt>
          <cx:pt idx="2808">2002</cx:pt>
          <cx:pt idx="2809">2002</cx:pt>
          <cx:pt idx="2810">2002</cx:pt>
          <cx:pt idx="2811">2002</cx:pt>
          <cx:pt idx="2812">2002</cx:pt>
          <cx:pt idx="2813">2002</cx:pt>
          <cx:pt idx="2814">2002</cx:pt>
          <cx:pt idx="2815">2002</cx:pt>
          <cx:pt idx="2816">2002</cx:pt>
          <cx:pt idx="2817">2002</cx:pt>
          <cx:pt idx="2818">2002</cx:pt>
          <cx:pt idx="2819">2002</cx:pt>
          <cx:pt idx="2820">2002</cx:pt>
          <cx:pt idx="2821">2002</cx:pt>
          <cx:pt idx="2822">2002</cx:pt>
          <cx:pt idx="2823">2002</cx:pt>
          <cx:pt idx="2824">2002</cx:pt>
          <cx:pt idx="2825">2002</cx:pt>
          <cx:pt idx="2826">2002</cx:pt>
          <cx:pt idx="2827">2002</cx:pt>
          <cx:pt idx="2828">2002</cx:pt>
          <cx:pt idx="2829">2002</cx:pt>
          <cx:pt idx="2830">2002</cx:pt>
          <cx:pt idx="2831">2002</cx:pt>
          <cx:pt idx="2832">2002</cx:pt>
          <cx:pt idx="2833">2002</cx:pt>
          <cx:pt idx="2834">2002</cx:pt>
          <cx:pt idx="2835">2002</cx:pt>
          <cx:pt idx="2836">2002</cx:pt>
          <cx:pt idx="2837">2002</cx:pt>
          <cx:pt idx="2838">2002</cx:pt>
          <cx:pt idx="2839">2002</cx:pt>
          <cx:pt idx="2840">2002</cx:pt>
          <cx:pt idx="2841">2002</cx:pt>
          <cx:pt idx="2842">2002</cx:pt>
          <cx:pt idx="2843">2002</cx:pt>
          <cx:pt idx="2844">2002</cx:pt>
          <cx:pt idx="2845">2002</cx:pt>
          <cx:pt idx="2846">2002</cx:pt>
          <cx:pt idx="2847">2002</cx:pt>
          <cx:pt idx="2848">2002</cx:pt>
          <cx:pt idx="2849">2002</cx:pt>
          <cx:pt idx="2850">2002</cx:pt>
          <cx:pt idx="2851">2002</cx:pt>
          <cx:pt idx="2852">2002</cx:pt>
          <cx:pt idx="2853">2002</cx:pt>
          <cx:pt idx="2854">2002</cx:pt>
          <cx:pt idx="2855">2002</cx:pt>
          <cx:pt idx="2856">2002</cx:pt>
          <cx:pt idx="2857">2002</cx:pt>
          <cx:pt idx="2858">2002</cx:pt>
          <cx:pt idx="2859">2002</cx:pt>
          <cx:pt idx="2860">2002</cx:pt>
          <cx:pt idx="2861">2002</cx:pt>
          <cx:pt idx="2862">2002</cx:pt>
          <cx:pt idx="2863">2002</cx:pt>
          <cx:pt idx="2864">2002</cx:pt>
          <cx:pt idx="2865">2002</cx:pt>
          <cx:pt idx="2866">2002</cx:pt>
          <cx:pt idx="2867">2002</cx:pt>
          <cx:pt idx="2868">2002</cx:pt>
          <cx:pt idx="2869">2002</cx:pt>
          <cx:pt idx="2870">2002</cx:pt>
          <cx:pt idx="2871">2002</cx:pt>
          <cx:pt idx="2872">2002</cx:pt>
          <cx:pt idx="2873">2002</cx:pt>
          <cx:pt idx="2874">2002</cx:pt>
          <cx:pt idx="2875">2002</cx:pt>
          <cx:pt idx="2876">2002</cx:pt>
          <cx:pt idx="2877">2002</cx:pt>
          <cx:pt idx="2878">2002</cx:pt>
          <cx:pt idx="2879">2002</cx:pt>
          <cx:pt idx="2880">2002</cx:pt>
          <cx:pt idx="2881">2002</cx:pt>
          <cx:pt idx="2882">2002</cx:pt>
          <cx:pt idx="2883">2002</cx:pt>
          <cx:pt idx="2884">2002</cx:pt>
          <cx:pt idx="2885">2002</cx:pt>
          <cx:pt idx="2886">2002</cx:pt>
          <cx:pt idx="2887">2002</cx:pt>
          <cx:pt idx="2888">2002</cx:pt>
          <cx:pt idx="2889">2002</cx:pt>
          <cx:pt idx="2890">2002</cx:pt>
          <cx:pt idx="2891">2002</cx:pt>
          <cx:pt idx="2892">2002</cx:pt>
          <cx:pt idx="2893">2002</cx:pt>
          <cx:pt idx="2894">2002</cx:pt>
          <cx:pt idx="2895">2002</cx:pt>
          <cx:pt idx="2896">2002</cx:pt>
          <cx:pt idx="2897">2002</cx:pt>
          <cx:pt idx="2898">2002</cx:pt>
          <cx:pt idx="2899">2002</cx:pt>
          <cx:pt idx="2900">2002</cx:pt>
          <cx:pt idx="2901">2002</cx:pt>
          <cx:pt idx="2902">2002</cx:pt>
          <cx:pt idx="2903">2002</cx:pt>
          <cx:pt idx="2904">2002</cx:pt>
          <cx:pt idx="2905">2002</cx:pt>
          <cx:pt idx="2906">2002</cx:pt>
          <cx:pt idx="2907">2002</cx:pt>
          <cx:pt idx="2908">2002</cx:pt>
          <cx:pt idx="2909">2002</cx:pt>
          <cx:pt idx="2910">2002</cx:pt>
          <cx:pt idx="2911">2002</cx:pt>
          <cx:pt idx="2912">2002</cx:pt>
          <cx:pt idx="2913">2002</cx:pt>
          <cx:pt idx="2914">2002</cx:pt>
          <cx:pt idx="2915">2002</cx:pt>
          <cx:pt idx="2916">2002</cx:pt>
          <cx:pt idx="2917">2002</cx:pt>
          <cx:pt idx="2918">2002</cx:pt>
          <cx:pt idx="2919">2002</cx:pt>
          <cx:pt idx="2920">2002</cx:pt>
          <cx:pt idx="2921">2002</cx:pt>
          <cx:pt idx="2922">2002</cx:pt>
          <cx:pt idx="2923">2002</cx:pt>
          <cx:pt idx="2924">2002</cx:pt>
          <cx:pt idx="2925">2002</cx:pt>
          <cx:pt idx="2926">2002</cx:pt>
          <cx:pt idx="2927">2002</cx:pt>
          <cx:pt idx="2928">2002</cx:pt>
          <cx:pt idx="2929">2002</cx:pt>
          <cx:pt idx="2930">2002</cx:pt>
          <cx:pt idx="2931">2002</cx:pt>
          <cx:pt idx="2932">2002</cx:pt>
          <cx:pt idx="2933">2002</cx:pt>
          <cx:pt idx="2934">2002</cx:pt>
          <cx:pt idx="2935">2002</cx:pt>
          <cx:pt idx="2936">2002</cx:pt>
          <cx:pt idx="2937">2002</cx:pt>
          <cx:pt idx="2938">2002</cx:pt>
          <cx:pt idx="2939">2002</cx:pt>
          <cx:pt idx="2940">2002</cx:pt>
          <cx:pt idx="2941">2002</cx:pt>
          <cx:pt idx="2942">2002</cx:pt>
          <cx:pt idx="2943">2002</cx:pt>
          <cx:pt idx="2944">2002</cx:pt>
          <cx:pt idx="2945">2002</cx:pt>
          <cx:pt idx="2946">2002</cx:pt>
          <cx:pt idx="2947">2002</cx:pt>
          <cx:pt idx="2948">2002</cx:pt>
          <cx:pt idx="2949">2002</cx:pt>
          <cx:pt idx="2950">2002</cx:pt>
          <cx:pt idx="2951">2002</cx:pt>
          <cx:pt idx="2952">2002</cx:pt>
          <cx:pt idx="2953">2002</cx:pt>
          <cx:pt idx="2954">2002</cx:pt>
          <cx:pt idx="2955">2002</cx:pt>
          <cx:pt idx="2956">2002</cx:pt>
          <cx:pt idx="2957">2002</cx:pt>
          <cx:pt idx="2958">2002</cx:pt>
          <cx:pt idx="2959">2002</cx:pt>
          <cx:pt idx="2960">2002</cx:pt>
          <cx:pt idx="2961">2002</cx:pt>
          <cx:pt idx="2962">2002</cx:pt>
          <cx:pt idx="2963">2002</cx:pt>
          <cx:pt idx="2964">2002</cx:pt>
          <cx:pt idx="2965">2002</cx:pt>
          <cx:pt idx="2966">2002</cx:pt>
          <cx:pt idx="2967">2002</cx:pt>
          <cx:pt idx="2968">2002</cx:pt>
          <cx:pt idx="2969">2002</cx:pt>
          <cx:pt idx="2970">2002</cx:pt>
          <cx:pt idx="2971">2002</cx:pt>
          <cx:pt idx="2972">2002</cx:pt>
          <cx:pt idx="2973">2002</cx:pt>
          <cx:pt idx="2974">2002</cx:pt>
          <cx:pt idx="2975">2002</cx:pt>
          <cx:pt idx="2976">2002</cx:pt>
          <cx:pt idx="2977">2002</cx:pt>
          <cx:pt idx="2978">2002</cx:pt>
          <cx:pt idx="2979">2002</cx:pt>
          <cx:pt idx="2980">2002</cx:pt>
          <cx:pt idx="2981">2002</cx:pt>
          <cx:pt idx="2982">2002</cx:pt>
          <cx:pt idx="2983">2002</cx:pt>
          <cx:pt idx="2984">2002</cx:pt>
          <cx:pt idx="2985">2002</cx:pt>
          <cx:pt idx="2986">2002</cx:pt>
          <cx:pt idx="2987">2002</cx:pt>
          <cx:pt idx="2988">2002</cx:pt>
          <cx:pt idx="2989">2002</cx:pt>
          <cx:pt idx="2990">2002</cx:pt>
          <cx:pt idx="2991">2002</cx:pt>
          <cx:pt idx="2992">2002</cx:pt>
          <cx:pt idx="2993">2002</cx:pt>
          <cx:pt idx="2994">2002</cx:pt>
          <cx:pt idx="2995">2002</cx:pt>
          <cx:pt idx="2996">2002</cx:pt>
          <cx:pt idx="2997">2002</cx:pt>
          <cx:pt idx="2998">2002</cx:pt>
          <cx:pt idx="2999">2002</cx:pt>
          <cx:pt idx="3000">2002</cx:pt>
          <cx:pt idx="3001">2002</cx:pt>
          <cx:pt idx="3002">2002</cx:pt>
          <cx:pt idx="3003">2002</cx:pt>
          <cx:pt idx="3004">2002</cx:pt>
          <cx:pt idx="3005">2002</cx:pt>
          <cx:pt idx="3006">2002</cx:pt>
          <cx:pt idx="3007">2002</cx:pt>
          <cx:pt idx="3008">2002</cx:pt>
          <cx:pt idx="3009">2002</cx:pt>
          <cx:pt idx="3010">2002</cx:pt>
          <cx:pt idx="3011">2002</cx:pt>
          <cx:pt idx="3012">2002</cx:pt>
          <cx:pt idx="3013">2002</cx:pt>
          <cx:pt idx="3014">2002</cx:pt>
          <cx:pt idx="3015">2002</cx:pt>
          <cx:pt idx="3016">2002</cx:pt>
          <cx:pt idx="3017">2002</cx:pt>
          <cx:pt idx="3018">2002</cx:pt>
          <cx:pt idx="3019">2002</cx:pt>
          <cx:pt idx="3020">2002</cx:pt>
          <cx:pt idx="3021">2002</cx:pt>
          <cx:pt idx="3022">2002</cx:pt>
          <cx:pt idx="3023">2002</cx:pt>
          <cx:pt idx="3024">2002</cx:pt>
          <cx:pt idx="3025">2002</cx:pt>
          <cx:pt idx="3026">2002</cx:pt>
          <cx:pt idx="3027">2002</cx:pt>
          <cx:pt idx="3028">2002</cx:pt>
          <cx:pt idx="3029">2002</cx:pt>
          <cx:pt idx="3030">2002</cx:pt>
          <cx:pt idx="3031">2002</cx:pt>
          <cx:pt idx="3032">2002</cx:pt>
          <cx:pt idx="3033">2002</cx:pt>
          <cx:pt idx="3034">2002</cx:pt>
          <cx:pt idx="3035">2002</cx:pt>
          <cx:pt idx="3036">2002</cx:pt>
          <cx:pt idx="3037">2002</cx:pt>
          <cx:pt idx="3038">2002</cx:pt>
          <cx:pt idx="3039">2002</cx:pt>
          <cx:pt idx="3040">2002</cx:pt>
          <cx:pt idx="3041">2002</cx:pt>
          <cx:pt idx="3042">2002</cx:pt>
          <cx:pt idx="3043">2002</cx:pt>
          <cx:pt idx="3044">2002</cx:pt>
          <cx:pt idx="3045">2002</cx:pt>
          <cx:pt idx="3046">2002</cx:pt>
          <cx:pt idx="3047">2002</cx:pt>
          <cx:pt idx="3048">2002</cx:pt>
          <cx:pt idx="3049">2002</cx:pt>
          <cx:pt idx="3050">2002</cx:pt>
          <cx:pt idx="3051">2002</cx:pt>
          <cx:pt idx="3052">2002</cx:pt>
          <cx:pt idx="3053">2002</cx:pt>
          <cx:pt idx="3054">2002</cx:pt>
          <cx:pt idx="3055">2002</cx:pt>
          <cx:pt idx="3056">2002</cx:pt>
          <cx:pt idx="3057">2002</cx:pt>
          <cx:pt idx="3058">2002</cx:pt>
          <cx:pt idx="3059">2002</cx:pt>
          <cx:pt idx="3060">2002</cx:pt>
          <cx:pt idx="3061">2002</cx:pt>
          <cx:pt idx="3062">2002</cx:pt>
          <cx:pt idx="3063">2002</cx:pt>
          <cx:pt idx="3064">2002</cx:pt>
          <cx:pt idx="3065">2002</cx:pt>
          <cx:pt idx="3066">2002</cx:pt>
          <cx:pt idx="3067">2002</cx:pt>
          <cx:pt idx="3068">2002</cx:pt>
          <cx:pt idx="3069">2002</cx:pt>
          <cx:pt idx="3070">2002</cx:pt>
          <cx:pt idx="3071">2002</cx:pt>
          <cx:pt idx="3072">2002</cx:pt>
          <cx:pt idx="3073">2002</cx:pt>
          <cx:pt idx="3074">2002</cx:pt>
          <cx:pt idx="3075">2002</cx:pt>
          <cx:pt idx="3076">2002</cx:pt>
          <cx:pt idx="3077">2002</cx:pt>
          <cx:pt idx="3078">2002</cx:pt>
          <cx:pt idx="3079">2002</cx:pt>
          <cx:pt idx="3080">2002</cx:pt>
          <cx:pt idx="3081">2002</cx:pt>
          <cx:pt idx="3082">2002</cx:pt>
          <cx:pt idx="3083">2002</cx:pt>
          <cx:pt idx="3084">2002</cx:pt>
          <cx:pt idx="3085">2002</cx:pt>
          <cx:pt idx="3086">2002</cx:pt>
          <cx:pt idx="3087">2002</cx:pt>
          <cx:pt idx="3088">2002</cx:pt>
          <cx:pt idx="3089">2002</cx:pt>
          <cx:pt idx="3090">2002</cx:pt>
          <cx:pt idx="3091">2002</cx:pt>
          <cx:pt idx="3092">2002</cx:pt>
          <cx:pt idx="3093">2002</cx:pt>
          <cx:pt idx="3094">2002</cx:pt>
          <cx:pt idx="3095">2002</cx:pt>
          <cx:pt idx="3096">2002</cx:pt>
          <cx:pt idx="3097">2002</cx:pt>
          <cx:pt idx="3098">2002</cx:pt>
          <cx:pt idx="3099">2002</cx:pt>
          <cx:pt idx="3100">2002</cx:pt>
          <cx:pt idx="3101">2002</cx:pt>
          <cx:pt idx="3102">2002</cx:pt>
          <cx:pt idx="3103">2002</cx:pt>
          <cx:pt idx="3104">2002</cx:pt>
          <cx:pt idx="3105">2002</cx:pt>
          <cx:pt idx="3106">2002</cx:pt>
          <cx:pt idx="3107">2002</cx:pt>
          <cx:pt idx="3108">2002</cx:pt>
          <cx:pt idx="3109">2002</cx:pt>
          <cx:pt idx="3110">2002</cx:pt>
          <cx:pt idx="3111">2002</cx:pt>
          <cx:pt idx="3112">2002</cx:pt>
          <cx:pt idx="3113">2002</cx:pt>
          <cx:pt idx="3114">2002</cx:pt>
          <cx:pt idx="3115">2002</cx:pt>
          <cx:pt idx="3116">2002</cx:pt>
          <cx:pt idx="3117">2002</cx:pt>
          <cx:pt idx="3118">2002</cx:pt>
          <cx:pt idx="3119">2002</cx:pt>
          <cx:pt idx="3120">2002</cx:pt>
          <cx:pt idx="3121">2002</cx:pt>
          <cx:pt idx="3122">2002</cx:pt>
          <cx:pt idx="3123">2002</cx:pt>
          <cx:pt idx="3124">2002</cx:pt>
          <cx:pt idx="3125">2002</cx:pt>
          <cx:pt idx="3126">2002</cx:pt>
          <cx:pt idx="3127">2002</cx:pt>
          <cx:pt idx="3128">2002</cx:pt>
          <cx:pt idx="3129">2002</cx:pt>
          <cx:pt idx="3130">2002</cx:pt>
          <cx:pt idx="3131">2002</cx:pt>
          <cx:pt idx="3132">2002</cx:pt>
          <cx:pt idx="3133">2002</cx:pt>
          <cx:pt idx="3134">2002</cx:pt>
          <cx:pt idx="3135">2002</cx:pt>
          <cx:pt idx="3136">2002</cx:pt>
          <cx:pt idx="3137">2002</cx:pt>
          <cx:pt idx="3138">2002</cx:pt>
          <cx:pt idx="3139">2002</cx:pt>
          <cx:pt idx="3140">2002</cx:pt>
          <cx:pt idx="3141">2002</cx:pt>
          <cx:pt idx="3142">2002</cx:pt>
          <cx:pt idx="3143">2002</cx:pt>
          <cx:pt idx="3144">2002</cx:pt>
          <cx:pt idx="3145">2002</cx:pt>
          <cx:pt idx="3146">2002</cx:pt>
          <cx:pt idx="3147">2002</cx:pt>
          <cx:pt idx="3148">2002</cx:pt>
          <cx:pt idx="3149">2002</cx:pt>
          <cx:pt idx="3150">2002</cx:pt>
          <cx:pt idx="3151">2002</cx:pt>
          <cx:pt idx="3152">2002</cx:pt>
          <cx:pt idx="3153">2002</cx:pt>
          <cx:pt idx="3154">2002</cx:pt>
          <cx:pt idx="3155">2002</cx:pt>
          <cx:pt idx="3156">2002</cx:pt>
          <cx:pt idx="3157">2002</cx:pt>
          <cx:pt idx="3158">2002</cx:pt>
          <cx:pt idx="3159">2002</cx:pt>
          <cx:pt idx="3160">2002</cx:pt>
          <cx:pt idx="3161">2002</cx:pt>
          <cx:pt idx="3162">2002</cx:pt>
          <cx:pt idx="3163">2002</cx:pt>
          <cx:pt idx="3164">2002</cx:pt>
          <cx:pt idx="3165">2002</cx:pt>
          <cx:pt idx="3166">2002</cx:pt>
          <cx:pt idx="3167">2002</cx:pt>
          <cx:pt idx="3168">2002</cx:pt>
          <cx:pt idx="3169">2002</cx:pt>
          <cx:pt idx="3170">2002</cx:pt>
          <cx:pt idx="3171">2002</cx:pt>
          <cx:pt idx="3172">2002</cx:pt>
          <cx:pt idx="3173">2002</cx:pt>
          <cx:pt idx="3174">2002</cx:pt>
          <cx:pt idx="3175">2002</cx:pt>
          <cx:pt idx="3176">2002</cx:pt>
          <cx:pt idx="3177">2002</cx:pt>
          <cx:pt idx="3178">2002</cx:pt>
          <cx:pt idx="3179">2002</cx:pt>
          <cx:pt idx="3180">2002</cx:pt>
          <cx:pt idx="3181">2002</cx:pt>
          <cx:pt idx="3182">2002</cx:pt>
          <cx:pt idx="3183">2002</cx:pt>
          <cx:pt idx="3184">2002</cx:pt>
          <cx:pt idx="3185">2002</cx:pt>
          <cx:pt idx="3186">2002</cx:pt>
          <cx:pt idx="3187">2002</cx:pt>
          <cx:pt idx="3188">2002</cx:pt>
          <cx:pt idx="3189">2002</cx:pt>
          <cx:pt idx="3190">2002</cx:pt>
          <cx:pt idx="3191">2002</cx:pt>
          <cx:pt idx="3192">2002</cx:pt>
          <cx:pt idx="3193">2002</cx:pt>
          <cx:pt idx="3194">2002</cx:pt>
          <cx:pt idx="3195">2002</cx:pt>
          <cx:pt idx="3196">2002</cx:pt>
          <cx:pt idx="3197">2002</cx:pt>
          <cx:pt idx="3198">2002</cx:pt>
          <cx:pt idx="3199">2002</cx:pt>
          <cx:pt idx="3200">2002</cx:pt>
          <cx:pt idx="3201">2002</cx:pt>
          <cx:pt idx="3202">2002</cx:pt>
          <cx:pt idx="3203">2002</cx:pt>
          <cx:pt idx="3204">2002</cx:pt>
          <cx:pt idx="3205">2002</cx:pt>
          <cx:pt idx="3206">2002</cx:pt>
          <cx:pt idx="3207">2002</cx:pt>
          <cx:pt idx="3208">2002</cx:pt>
          <cx:pt idx="3209">2002</cx:pt>
          <cx:pt idx="3210">2002</cx:pt>
          <cx:pt idx="3211">2002</cx:pt>
          <cx:pt idx="3212">2002</cx:pt>
          <cx:pt idx="3213">2002</cx:pt>
          <cx:pt idx="3214">2002</cx:pt>
          <cx:pt idx="3215">2002</cx:pt>
          <cx:pt idx="3216">2002</cx:pt>
          <cx:pt idx="3217">2002</cx:pt>
          <cx:pt idx="3218">2002</cx:pt>
          <cx:pt idx="3219">2002</cx:pt>
          <cx:pt idx="3220">2002</cx:pt>
          <cx:pt idx="3221">2002</cx:pt>
          <cx:pt idx="3222">2002</cx:pt>
          <cx:pt idx="3223">2002</cx:pt>
          <cx:pt idx="3224">2002</cx:pt>
          <cx:pt idx="3225">2002</cx:pt>
          <cx:pt idx="3226">2002</cx:pt>
          <cx:pt idx="3227">2002</cx:pt>
          <cx:pt idx="3228">2002</cx:pt>
          <cx:pt idx="3229">2002</cx:pt>
          <cx:pt idx="3230">2002</cx:pt>
          <cx:pt idx="3231">2002</cx:pt>
          <cx:pt idx="3232">2002</cx:pt>
          <cx:pt idx="3233">2002</cx:pt>
          <cx:pt idx="3234">2002</cx:pt>
          <cx:pt idx="3235">2002</cx:pt>
          <cx:pt idx="3236">2002</cx:pt>
          <cx:pt idx="3237">2002</cx:pt>
          <cx:pt idx="3238">2002</cx:pt>
          <cx:pt idx="3239">2002</cx:pt>
          <cx:pt idx="3240">2002</cx:pt>
          <cx:pt idx="3241">2002</cx:pt>
          <cx:pt idx="3242">2002</cx:pt>
          <cx:pt idx="3243">2002</cx:pt>
          <cx:pt idx="3244">2002</cx:pt>
          <cx:pt idx="3245">2002</cx:pt>
          <cx:pt idx="3246">2002</cx:pt>
          <cx:pt idx="3247">2002</cx:pt>
          <cx:pt idx="3248">2002</cx:pt>
          <cx:pt idx="3249">2002</cx:pt>
          <cx:pt idx="3250">2002</cx:pt>
          <cx:pt idx="3251">2002</cx:pt>
          <cx:pt idx="3252">2002</cx:pt>
          <cx:pt idx="3253">2002</cx:pt>
          <cx:pt idx="3254">2002</cx:pt>
          <cx:pt idx="3255">2002</cx:pt>
          <cx:pt idx="3256">2002</cx:pt>
          <cx:pt idx="3257">2002</cx:pt>
          <cx:pt idx="3258">2002</cx:pt>
          <cx:pt idx="3259">2002</cx:pt>
          <cx:pt idx="3260">2002</cx:pt>
          <cx:pt idx="3261">2002</cx:pt>
          <cx:pt idx="3262">2002</cx:pt>
          <cx:pt idx="3263">2002</cx:pt>
          <cx:pt idx="3264">2002</cx:pt>
          <cx:pt idx="3265">2002</cx:pt>
          <cx:pt idx="3266">2002</cx:pt>
          <cx:pt idx="3267">2002</cx:pt>
          <cx:pt idx="3268">2002</cx:pt>
          <cx:pt idx="3269">2002</cx:pt>
          <cx:pt idx="3270">2002</cx:pt>
          <cx:pt idx="3271">2002</cx:pt>
          <cx:pt idx="3272">2002</cx:pt>
          <cx:pt idx="3273">2002</cx:pt>
          <cx:pt idx="3274">2002</cx:pt>
          <cx:pt idx="3275">2002</cx:pt>
          <cx:pt idx="3276">2002</cx:pt>
          <cx:pt idx="3277">2002</cx:pt>
          <cx:pt idx="3278">2002</cx:pt>
          <cx:pt idx="3279">2002</cx:pt>
          <cx:pt idx="3280">2002</cx:pt>
          <cx:pt idx="3281">2002</cx:pt>
          <cx:pt idx="3282">2002</cx:pt>
          <cx:pt idx="3283">2002</cx:pt>
          <cx:pt idx="3284">2002</cx:pt>
          <cx:pt idx="3285">2002</cx:pt>
          <cx:pt idx="3286">2002</cx:pt>
          <cx:pt idx="3287">2002</cx:pt>
          <cx:pt idx="3288">2002</cx:pt>
          <cx:pt idx="3289">2002</cx:pt>
          <cx:pt idx="3290">2002</cx:pt>
          <cx:pt idx="3291">2002</cx:pt>
          <cx:pt idx="3292">2002</cx:pt>
          <cx:pt idx="3293">2002</cx:pt>
          <cx:pt idx="3294">2002</cx:pt>
          <cx:pt idx="3295">2002</cx:pt>
          <cx:pt idx="3296">2002</cx:pt>
          <cx:pt idx="3297">2002</cx:pt>
          <cx:pt idx="3298">2002</cx:pt>
          <cx:pt idx="3299">2002</cx:pt>
          <cx:pt idx="3300">2002</cx:pt>
          <cx:pt idx="3301">2002</cx:pt>
          <cx:pt idx="3302">2002</cx:pt>
          <cx:pt idx="3303">2002</cx:pt>
          <cx:pt idx="3304">2002</cx:pt>
          <cx:pt idx="3305">2002</cx:pt>
          <cx:pt idx="3306">2002</cx:pt>
          <cx:pt idx="3307">2002</cx:pt>
          <cx:pt idx="3308">2002</cx:pt>
          <cx:pt idx="3309">2002</cx:pt>
          <cx:pt idx="3310">2002</cx:pt>
          <cx:pt idx="3311">2002</cx:pt>
          <cx:pt idx="3312">2002</cx:pt>
          <cx:pt idx="3313">2002</cx:pt>
          <cx:pt idx="3314">2002</cx:pt>
          <cx:pt idx="3315">2002</cx:pt>
          <cx:pt idx="3316">2002</cx:pt>
          <cx:pt idx="3317">2002</cx:pt>
          <cx:pt idx="3318">2002</cx:pt>
          <cx:pt idx="3319">2002</cx:pt>
          <cx:pt idx="3320">2002</cx:pt>
          <cx:pt idx="3321">2002</cx:pt>
          <cx:pt idx="3322">2002</cx:pt>
          <cx:pt idx="3323">2002</cx:pt>
          <cx:pt idx="3324">2002</cx:pt>
          <cx:pt idx="3325">2002</cx:pt>
          <cx:pt idx="3326">2002</cx:pt>
          <cx:pt idx="3327">2002</cx:pt>
          <cx:pt idx="3328">2002</cx:pt>
          <cx:pt idx="3329">2002</cx:pt>
          <cx:pt idx="3330">2002</cx:pt>
          <cx:pt idx="3331">2002</cx:pt>
          <cx:pt idx="3332">2002</cx:pt>
          <cx:pt idx="3333">2002</cx:pt>
          <cx:pt idx="3334">2002</cx:pt>
          <cx:pt idx="3335">2002</cx:pt>
          <cx:pt idx="3336">2002</cx:pt>
          <cx:pt idx="3337">2002</cx:pt>
          <cx:pt idx="3338">2002</cx:pt>
          <cx:pt idx="3339">2002</cx:pt>
          <cx:pt idx="3340">2002</cx:pt>
          <cx:pt idx="3341">2002</cx:pt>
          <cx:pt idx="3342">2002</cx:pt>
          <cx:pt idx="3343">2002</cx:pt>
          <cx:pt idx="3344">2002</cx:pt>
          <cx:pt idx="3345">2002</cx:pt>
          <cx:pt idx="3346">2002</cx:pt>
          <cx:pt idx="3347">2002</cx:pt>
          <cx:pt idx="3348">2002</cx:pt>
          <cx:pt idx="3349">2002</cx:pt>
          <cx:pt idx="3350">2002</cx:pt>
          <cx:pt idx="3351">2002</cx:pt>
          <cx:pt idx="3352">2002</cx:pt>
          <cx:pt idx="3353">2002</cx:pt>
          <cx:pt idx="3354">2002</cx:pt>
          <cx:pt idx="3355">2002</cx:pt>
          <cx:pt idx="3356">2002</cx:pt>
          <cx:pt idx="3357">2002</cx:pt>
          <cx:pt idx="3358">2002</cx:pt>
          <cx:pt idx="3359">2002</cx:pt>
          <cx:pt idx="3360">2002</cx:pt>
          <cx:pt idx="3361">2002</cx:pt>
          <cx:pt idx="3362">2002</cx:pt>
          <cx:pt idx="3363">2002</cx:pt>
          <cx:pt idx="3364">2002</cx:pt>
          <cx:pt idx="3365">2002</cx:pt>
          <cx:pt idx="3366">2002</cx:pt>
          <cx:pt idx="3367">2002</cx:pt>
          <cx:pt idx="3368">2002</cx:pt>
          <cx:pt idx="3369">2002</cx:pt>
          <cx:pt idx="3370">2002</cx:pt>
          <cx:pt idx="3371">2002</cx:pt>
          <cx:pt idx="3372">2002</cx:pt>
          <cx:pt idx="3373">2002</cx:pt>
          <cx:pt idx="3374">2002</cx:pt>
          <cx:pt idx="3375">2002</cx:pt>
          <cx:pt idx="3376">2002</cx:pt>
          <cx:pt idx="3377">2002</cx:pt>
          <cx:pt idx="3378">2002</cx:pt>
          <cx:pt idx="3379">2002</cx:pt>
          <cx:pt idx="3380">2002</cx:pt>
          <cx:pt idx="3381">2002</cx:pt>
          <cx:pt idx="3382">2002</cx:pt>
          <cx:pt idx="3383">2002</cx:pt>
          <cx:pt idx="3384">2002</cx:pt>
          <cx:pt idx="3385">2002</cx:pt>
          <cx:pt idx="3386">2002</cx:pt>
          <cx:pt idx="3387">2002</cx:pt>
          <cx:pt idx="3388">2002</cx:pt>
          <cx:pt idx="3389">2002</cx:pt>
          <cx:pt idx="3390">2002</cx:pt>
          <cx:pt idx="3391">2002</cx:pt>
          <cx:pt idx="3392">2002</cx:pt>
          <cx:pt idx="3393">2002</cx:pt>
          <cx:pt idx="3394">2002</cx:pt>
          <cx:pt idx="3395">2002</cx:pt>
          <cx:pt idx="3396">2002</cx:pt>
          <cx:pt idx="3397">2002</cx:pt>
          <cx:pt idx="3398">2002</cx:pt>
          <cx:pt idx="3399">2002</cx:pt>
          <cx:pt idx="3400">2002</cx:pt>
          <cx:pt idx="3401">2002</cx:pt>
          <cx:pt idx="3402">2002</cx:pt>
          <cx:pt idx="3403">2002</cx:pt>
          <cx:pt idx="3404">2002</cx:pt>
          <cx:pt idx="3405">2002</cx:pt>
          <cx:pt idx="3406">2002</cx:pt>
          <cx:pt idx="3407">2002</cx:pt>
          <cx:pt idx="3408">2002</cx:pt>
          <cx:pt idx="3409">2002</cx:pt>
          <cx:pt idx="3410">2002</cx:pt>
          <cx:pt idx="3411">2002</cx:pt>
          <cx:pt idx="3412">2002</cx:pt>
          <cx:pt idx="3413">2002</cx:pt>
          <cx:pt idx="3414">2002</cx:pt>
          <cx:pt idx="3415">2002</cx:pt>
          <cx:pt idx="3416">2002</cx:pt>
          <cx:pt idx="3417">2002</cx:pt>
          <cx:pt idx="3418">2002</cx:pt>
          <cx:pt idx="3419">2002</cx:pt>
          <cx:pt idx="3420">2002</cx:pt>
          <cx:pt idx="3421">2002</cx:pt>
          <cx:pt idx="3422">2002</cx:pt>
          <cx:pt idx="3423">2002</cx:pt>
          <cx:pt idx="3424">2002</cx:pt>
          <cx:pt idx="3425">2002</cx:pt>
          <cx:pt idx="3426">2002</cx:pt>
          <cx:pt idx="3427">2002</cx:pt>
          <cx:pt idx="3428">2002</cx:pt>
          <cx:pt idx="3429">2002</cx:pt>
          <cx:pt idx="3430">2002</cx:pt>
          <cx:pt idx="3431">2002</cx:pt>
          <cx:pt idx="3432">2002</cx:pt>
          <cx:pt idx="3433">2002</cx:pt>
          <cx:pt idx="3434">2002</cx:pt>
          <cx:pt idx="3435">2002</cx:pt>
          <cx:pt idx="3436">2002</cx:pt>
          <cx:pt idx="3437">2002</cx:pt>
          <cx:pt idx="3438">2002</cx:pt>
          <cx:pt idx="3439">2002</cx:pt>
          <cx:pt idx="3440">2002</cx:pt>
          <cx:pt idx="3441">2002</cx:pt>
          <cx:pt idx="3442">2002</cx:pt>
          <cx:pt idx="3443">2002</cx:pt>
          <cx:pt idx="3444">2002</cx:pt>
          <cx:pt idx="3445">2002</cx:pt>
          <cx:pt idx="3446">2002</cx:pt>
          <cx:pt idx="3447">2002</cx:pt>
          <cx:pt idx="3448">2002</cx:pt>
          <cx:pt idx="3449">2002</cx:pt>
          <cx:pt idx="3450">2002</cx:pt>
          <cx:pt idx="3451">2002</cx:pt>
          <cx:pt idx="3452">2002</cx:pt>
          <cx:pt idx="3453">2002</cx:pt>
          <cx:pt idx="3454">2002</cx:pt>
          <cx:pt idx="3455">2002</cx:pt>
          <cx:pt idx="3456">2002</cx:pt>
          <cx:pt idx="3457">2002</cx:pt>
          <cx:pt idx="3458">2002</cx:pt>
          <cx:pt idx="3459">2002</cx:pt>
          <cx:pt idx="3460">2002</cx:pt>
          <cx:pt idx="3461">2002</cx:pt>
          <cx:pt idx="3462">2002</cx:pt>
          <cx:pt idx="3463">2002</cx:pt>
          <cx:pt idx="3464">2002</cx:pt>
          <cx:pt idx="3465">2002</cx:pt>
          <cx:pt idx="3466">2002</cx:pt>
          <cx:pt idx="3467">2002</cx:pt>
          <cx:pt idx="3468">2002</cx:pt>
          <cx:pt idx="3469">2002</cx:pt>
          <cx:pt idx="3470">2002</cx:pt>
          <cx:pt idx="3471">2002</cx:pt>
          <cx:pt idx="3472">2002</cx:pt>
          <cx:pt idx="3473">2002</cx:pt>
          <cx:pt idx="3474">2002</cx:pt>
          <cx:pt idx="3475">2002</cx:pt>
          <cx:pt idx="3476">2002</cx:pt>
          <cx:pt idx="3477">2002</cx:pt>
          <cx:pt idx="3478">2002</cx:pt>
          <cx:pt idx="3479">2002</cx:pt>
          <cx:pt idx="3480">2002</cx:pt>
          <cx:pt idx="3481">2002</cx:pt>
          <cx:pt idx="3482">2002</cx:pt>
          <cx:pt idx="3483">2002</cx:pt>
          <cx:pt idx="3484">2002</cx:pt>
          <cx:pt idx="3485">2002</cx:pt>
          <cx:pt idx="3486">2002</cx:pt>
          <cx:pt idx="3487">2002</cx:pt>
          <cx:pt idx="3488">2002</cx:pt>
          <cx:pt idx="3489">2002</cx:pt>
          <cx:pt idx="3490">2002</cx:pt>
          <cx:pt idx="3491">2002</cx:pt>
          <cx:pt idx="3492">2002</cx:pt>
          <cx:pt idx="3493">2002</cx:pt>
          <cx:pt idx="3494">2002</cx:pt>
          <cx:pt idx="3495">2002</cx:pt>
          <cx:pt idx="3496">2002</cx:pt>
          <cx:pt idx="3497">2002</cx:pt>
          <cx:pt idx="3498">2002</cx:pt>
          <cx:pt idx="3499">2002</cx:pt>
          <cx:pt idx="3500">2002</cx:pt>
          <cx:pt idx="3501">2002</cx:pt>
          <cx:pt idx="3502">2002</cx:pt>
          <cx:pt idx="3503">2002</cx:pt>
          <cx:pt idx="3504">2002</cx:pt>
          <cx:pt idx="3505">2002</cx:pt>
          <cx:pt idx="3506">2002</cx:pt>
          <cx:pt idx="3507">2002</cx:pt>
          <cx:pt idx="3508">2002</cx:pt>
          <cx:pt idx="3509">2002</cx:pt>
          <cx:pt idx="3510">2002</cx:pt>
          <cx:pt idx="3511">2002</cx:pt>
          <cx:pt idx="3512">2002</cx:pt>
          <cx:pt idx="3513">2002</cx:pt>
          <cx:pt idx="3514">2002</cx:pt>
          <cx:pt idx="3515">2002</cx:pt>
          <cx:pt idx="3516">2002</cx:pt>
          <cx:pt idx="3517">2002</cx:pt>
          <cx:pt idx="3518">2002</cx:pt>
          <cx:pt idx="3519">2002</cx:pt>
          <cx:pt idx="3520">2002</cx:pt>
          <cx:pt idx="3521">2002</cx:pt>
          <cx:pt idx="3522">2002</cx:pt>
          <cx:pt idx="3523">2002</cx:pt>
          <cx:pt idx="3524">2002</cx:pt>
          <cx:pt idx="3525">2002</cx:pt>
          <cx:pt idx="3526">2002</cx:pt>
          <cx:pt idx="3527">2002</cx:pt>
          <cx:pt idx="3528">2002</cx:pt>
          <cx:pt idx="3529">2002</cx:pt>
          <cx:pt idx="3530">2002</cx:pt>
          <cx:pt idx="3531">2002</cx:pt>
          <cx:pt idx="3532">2002</cx:pt>
          <cx:pt idx="3533">2002</cx:pt>
          <cx:pt idx="3534">2002</cx:pt>
          <cx:pt idx="3535">2002</cx:pt>
          <cx:pt idx="3536">2002</cx:pt>
          <cx:pt idx="3537">2002</cx:pt>
          <cx:pt idx="3538">2002</cx:pt>
          <cx:pt idx="3539">2002</cx:pt>
          <cx:pt idx="3540">2002</cx:pt>
          <cx:pt idx="3541">2002</cx:pt>
          <cx:pt idx="3542">2002</cx:pt>
          <cx:pt idx="3543">2002</cx:pt>
          <cx:pt idx="3544">2002</cx:pt>
          <cx:pt idx="3545">2002</cx:pt>
          <cx:pt idx="3546">2002</cx:pt>
          <cx:pt idx="3547">2002</cx:pt>
          <cx:pt idx="3548">2002</cx:pt>
          <cx:pt idx="3549">2002</cx:pt>
          <cx:pt idx="3550">2002</cx:pt>
          <cx:pt idx="3551">2002</cx:pt>
          <cx:pt idx="3552">2002</cx:pt>
          <cx:pt idx="3553">2002</cx:pt>
          <cx:pt idx="3554">2002</cx:pt>
          <cx:pt idx="3555">2002</cx:pt>
          <cx:pt idx="3556">2002</cx:pt>
          <cx:pt idx="3557">2002</cx:pt>
          <cx:pt idx="3558">2002</cx:pt>
          <cx:pt idx="3559">2002</cx:pt>
          <cx:pt idx="3560">2002</cx:pt>
          <cx:pt idx="3561">2002</cx:pt>
          <cx:pt idx="3562">2002</cx:pt>
          <cx:pt idx="3563">2002</cx:pt>
          <cx:pt idx="3564">2002</cx:pt>
          <cx:pt idx="3565">2002</cx:pt>
          <cx:pt idx="3566">2002</cx:pt>
          <cx:pt idx="3567">2002</cx:pt>
          <cx:pt idx="3568">2002</cx:pt>
          <cx:pt idx="3569">2002</cx:pt>
          <cx:pt idx="3570">2002</cx:pt>
          <cx:pt idx="3571">2002</cx:pt>
          <cx:pt idx="3572">2002</cx:pt>
          <cx:pt idx="3573">2002</cx:pt>
          <cx:pt idx="3574">2002</cx:pt>
          <cx:pt idx="3575">2002</cx:pt>
          <cx:pt idx="3576">2002</cx:pt>
          <cx:pt idx="3577">2002</cx:pt>
          <cx:pt idx="3578">2002</cx:pt>
          <cx:pt idx="3579">2002</cx:pt>
          <cx:pt idx="3580">2002</cx:pt>
          <cx:pt idx="3581">2002</cx:pt>
          <cx:pt idx="3582">2002</cx:pt>
          <cx:pt idx="3583">2002</cx:pt>
          <cx:pt idx="3584">2002</cx:pt>
          <cx:pt idx="3585">2002</cx:pt>
          <cx:pt idx="3586">2002</cx:pt>
          <cx:pt idx="3587">2002</cx:pt>
          <cx:pt idx="3588">2002</cx:pt>
          <cx:pt idx="3589">2002</cx:pt>
          <cx:pt idx="3590">2002</cx:pt>
          <cx:pt idx="3591">2002</cx:pt>
          <cx:pt idx="3592">2002</cx:pt>
          <cx:pt idx="3593">2002</cx:pt>
          <cx:pt idx="3594">2002</cx:pt>
          <cx:pt idx="3595">2002</cx:pt>
          <cx:pt idx="3596">2002</cx:pt>
          <cx:pt idx="3597">2002</cx:pt>
          <cx:pt idx="3598">2002</cx:pt>
          <cx:pt idx="3599">2002</cx:pt>
          <cx:pt idx="3600">2002</cx:pt>
          <cx:pt idx="3601">2002</cx:pt>
          <cx:pt idx="3602">2002</cx:pt>
          <cx:pt idx="3603">2002</cx:pt>
          <cx:pt idx="3604">2002</cx:pt>
          <cx:pt idx="3605">2002</cx:pt>
          <cx:pt idx="3606">2002</cx:pt>
          <cx:pt idx="3607">2002</cx:pt>
          <cx:pt idx="3608">2002</cx:pt>
          <cx:pt idx="3609">2002</cx:pt>
          <cx:pt idx="3610">2002</cx:pt>
          <cx:pt idx="3611">2002</cx:pt>
          <cx:pt idx="3612">2002</cx:pt>
          <cx:pt idx="3613">2002</cx:pt>
          <cx:pt idx="3614">2002</cx:pt>
          <cx:pt idx="3615">2002</cx:pt>
          <cx:pt idx="3616">2002</cx:pt>
          <cx:pt idx="3617">2002</cx:pt>
          <cx:pt idx="3618">2002</cx:pt>
          <cx:pt idx="3619">2002</cx:pt>
          <cx:pt idx="3620">2002</cx:pt>
          <cx:pt idx="3621">2002</cx:pt>
          <cx:pt idx="3622">2002</cx:pt>
          <cx:pt idx="3623">2002</cx:pt>
          <cx:pt idx="3624">2002</cx:pt>
          <cx:pt idx="3625">2002</cx:pt>
          <cx:pt idx="3626">2002</cx:pt>
          <cx:pt idx="3627">2002</cx:pt>
          <cx:pt idx="3628">2002</cx:pt>
          <cx:pt idx="3629">2002</cx:pt>
          <cx:pt idx="3630">2002</cx:pt>
          <cx:pt idx="3631">2002</cx:pt>
          <cx:pt idx="3632">2002</cx:pt>
          <cx:pt idx="3633">2002</cx:pt>
          <cx:pt idx="3634">2002</cx:pt>
          <cx:pt idx="3635">2002</cx:pt>
          <cx:pt idx="3636">2002</cx:pt>
          <cx:pt idx="3637">2002</cx:pt>
          <cx:pt idx="3638">2002</cx:pt>
          <cx:pt idx="3639">2002</cx:pt>
          <cx:pt idx="3640">2002</cx:pt>
          <cx:pt idx="3641">2002</cx:pt>
          <cx:pt idx="3642">2002</cx:pt>
          <cx:pt idx="3643">2002</cx:pt>
          <cx:pt idx="3644">2002</cx:pt>
          <cx:pt idx="3645">2002</cx:pt>
          <cx:pt idx="3646">2002</cx:pt>
          <cx:pt idx="3647">2002</cx:pt>
          <cx:pt idx="3648">2002</cx:pt>
          <cx:pt idx="3649">2002</cx:pt>
          <cx:pt idx="3650">2002</cx:pt>
          <cx:pt idx="3651">2002</cx:pt>
          <cx:pt idx="3652">2002</cx:pt>
          <cx:pt idx="3653">2002</cx:pt>
          <cx:pt idx="3654">2002</cx:pt>
          <cx:pt idx="3655">2002</cx:pt>
          <cx:pt idx="3656">2002</cx:pt>
          <cx:pt idx="3657">2002</cx:pt>
          <cx:pt idx="3658">2002</cx:pt>
          <cx:pt idx="3659">2002</cx:pt>
          <cx:pt idx="3660">2002</cx:pt>
          <cx:pt idx="3661">2002</cx:pt>
          <cx:pt idx="3662">2002</cx:pt>
          <cx:pt idx="3663">2002</cx:pt>
          <cx:pt idx="3664">2002</cx:pt>
          <cx:pt idx="3665">2002</cx:pt>
          <cx:pt idx="3666">2002</cx:pt>
          <cx:pt idx="3667">2002</cx:pt>
          <cx:pt idx="3668">2002</cx:pt>
          <cx:pt idx="3669">2002</cx:pt>
          <cx:pt idx="3670">2002</cx:pt>
          <cx:pt idx="3671">2002</cx:pt>
          <cx:pt idx="3672">2002</cx:pt>
          <cx:pt idx="3673">2002</cx:pt>
          <cx:pt idx="3674">2002</cx:pt>
          <cx:pt idx="3675">2002</cx:pt>
          <cx:pt idx="3676">2002</cx:pt>
          <cx:pt idx="3677">2002</cx:pt>
          <cx:pt idx="3678">2002</cx:pt>
          <cx:pt idx="3679">2002</cx:pt>
          <cx:pt idx="3680">2002</cx:pt>
          <cx:pt idx="3681">2002</cx:pt>
          <cx:pt idx="3682">2002</cx:pt>
          <cx:pt idx="3683">2002</cx:pt>
          <cx:pt idx="3684">2002</cx:pt>
          <cx:pt idx="3685">2002</cx:pt>
          <cx:pt idx="3686">2002</cx:pt>
          <cx:pt idx="3687">2002</cx:pt>
          <cx:pt idx="3688">2002</cx:pt>
          <cx:pt idx="3689">2002</cx:pt>
          <cx:pt idx="3690">2002</cx:pt>
          <cx:pt idx="3691">2002</cx:pt>
          <cx:pt idx="3692">2002</cx:pt>
          <cx:pt idx="3693">2002</cx:pt>
          <cx:pt idx="3694">2002</cx:pt>
          <cx:pt idx="3695">2002</cx:pt>
          <cx:pt idx="3696">2002</cx:pt>
          <cx:pt idx="3697">2002</cx:pt>
          <cx:pt idx="3698">2002</cx:pt>
          <cx:pt idx="3699">2002</cx:pt>
          <cx:pt idx="3700">2002</cx:pt>
          <cx:pt idx="3701">2002</cx:pt>
          <cx:pt idx="3702">2002</cx:pt>
          <cx:pt idx="3703">2002</cx:pt>
          <cx:pt idx="3704">2002</cx:pt>
          <cx:pt idx="3705">2002</cx:pt>
          <cx:pt idx="3706">2002</cx:pt>
          <cx:pt idx="3707">2002</cx:pt>
          <cx:pt idx="3708">2002</cx:pt>
          <cx:pt idx="3709">2002</cx:pt>
          <cx:pt idx="3710">2003</cx:pt>
          <cx:pt idx="3711">2003</cx:pt>
          <cx:pt idx="3712">2003</cx:pt>
          <cx:pt idx="3713">2003</cx:pt>
          <cx:pt idx="3714">2003</cx:pt>
          <cx:pt idx="3715">2003</cx:pt>
          <cx:pt idx="3716">2003</cx:pt>
          <cx:pt idx="3717">2003</cx:pt>
          <cx:pt idx="3718">2003</cx:pt>
          <cx:pt idx="3719">2003</cx:pt>
          <cx:pt idx="3720">2003</cx:pt>
          <cx:pt idx="3721">2003</cx:pt>
          <cx:pt idx="3722">2003</cx:pt>
          <cx:pt idx="3723">2003</cx:pt>
          <cx:pt idx="3724">2003</cx:pt>
          <cx:pt idx="3725">2003</cx:pt>
          <cx:pt idx="3726">2003</cx:pt>
          <cx:pt idx="3727">2003</cx:pt>
          <cx:pt idx="3728">2003</cx:pt>
          <cx:pt idx="3729">2003</cx:pt>
          <cx:pt idx="3730">2003</cx:pt>
          <cx:pt idx="3731">2003</cx:pt>
          <cx:pt idx="3732">2003</cx:pt>
          <cx:pt idx="3733">2003</cx:pt>
          <cx:pt idx="3734">2003</cx:pt>
          <cx:pt idx="3735">2003</cx:pt>
          <cx:pt idx="3736">2003</cx:pt>
          <cx:pt idx="3737">2003</cx:pt>
          <cx:pt idx="3738">2003</cx:pt>
          <cx:pt idx="3739">2003</cx:pt>
          <cx:pt idx="3740">2003</cx:pt>
          <cx:pt idx="3741">2003</cx:pt>
          <cx:pt idx="3742">2003</cx:pt>
          <cx:pt idx="3743">2003</cx:pt>
          <cx:pt idx="3744">2003</cx:pt>
          <cx:pt idx="3745">2003</cx:pt>
          <cx:pt idx="3746">2003</cx:pt>
          <cx:pt idx="3747">2003</cx:pt>
          <cx:pt idx="3748">2003</cx:pt>
          <cx:pt idx="3749">2003</cx:pt>
          <cx:pt idx="3750">2003</cx:pt>
          <cx:pt idx="3751">2003</cx:pt>
          <cx:pt idx="3752">2003</cx:pt>
          <cx:pt idx="3753">2003</cx:pt>
          <cx:pt idx="3754">2003</cx:pt>
          <cx:pt idx="3755">2003</cx:pt>
          <cx:pt idx="3756">2003</cx:pt>
          <cx:pt idx="3757">2003</cx:pt>
          <cx:pt idx="3758">2003</cx:pt>
          <cx:pt idx="3759">2003</cx:pt>
          <cx:pt idx="3760">2003</cx:pt>
          <cx:pt idx="3761">2003</cx:pt>
          <cx:pt idx="3762">2003</cx:pt>
          <cx:pt idx="3763">2003</cx:pt>
          <cx:pt idx="3764">2003</cx:pt>
          <cx:pt idx="3765">2003</cx:pt>
          <cx:pt idx="3766">2003</cx:pt>
          <cx:pt idx="3767">2003</cx:pt>
          <cx:pt idx="3768">2003</cx:pt>
          <cx:pt idx="3769">2003</cx:pt>
          <cx:pt idx="3770">2003</cx:pt>
          <cx:pt idx="3771">2003</cx:pt>
          <cx:pt idx="3772">2003</cx:pt>
          <cx:pt idx="3773">2003</cx:pt>
          <cx:pt idx="3774">2003</cx:pt>
          <cx:pt idx="3775">2003</cx:pt>
          <cx:pt idx="3776">2003</cx:pt>
          <cx:pt idx="3777">2003</cx:pt>
          <cx:pt idx="3778">2003</cx:pt>
          <cx:pt idx="3779">2003</cx:pt>
          <cx:pt idx="3780">2003</cx:pt>
          <cx:pt idx="3781">2003</cx:pt>
          <cx:pt idx="3782">2003</cx:pt>
          <cx:pt idx="3783">2003</cx:pt>
          <cx:pt idx="3784">2003</cx:pt>
          <cx:pt idx="3785">2003</cx:pt>
          <cx:pt idx="3786">2003</cx:pt>
          <cx:pt idx="3787">2003</cx:pt>
          <cx:pt idx="3788">2003</cx:pt>
          <cx:pt idx="3789">2003</cx:pt>
          <cx:pt idx="3790">2003</cx:pt>
          <cx:pt idx="3791">2003</cx:pt>
          <cx:pt idx="3792">2003</cx:pt>
          <cx:pt idx="3793">2003</cx:pt>
          <cx:pt idx="3794">2003</cx:pt>
          <cx:pt idx="3795">2003</cx:pt>
          <cx:pt idx="3796">2003</cx:pt>
          <cx:pt idx="3797">2003</cx:pt>
          <cx:pt idx="3798">2003</cx:pt>
          <cx:pt idx="3799">2003</cx:pt>
          <cx:pt idx="3800">2003</cx:pt>
          <cx:pt idx="3801">2003</cx:pt>
          <cx:pt idx="3802">2003</cx:pt>
          <cx:pt idx="3803">2003</cx:pt>
          <cx:pt idx="3804">2003</cx:pt>
          <cx:pt idx="3805">2003</cx:pt>
          <cx:pt idx="3806">2003</cx:pt>
          <cx:pt idx="3807">2003</cx:pt>
          <cx:pt idx="3808">2003</cx:pt>
          <cx:pt idx="3809">2003</cx:pt>
          <cx:pt idx="3810">2003</cx:pt>
          <cx:pt idx="3811">2003</cx:pt>
          <cx:pt idx="3812">2003</cx:pt>
          <cx:pt idx="3813">2003</cx:pt>
          <cx:pt idx="3814">2003</cx:pt>
          <cx:pt idx="3815">2003</cx:pt>
          <cx:pt idx="3816">2003</cx:pt>
          <cx:pt idx="3817">2003</cx:pt>
          <cx:pt idx="3818">2003</cx:pt>
          <cx:pt idx="3819">2003</cx:pt>
          <cx:pt idx="3820">2003</cx:pt>
          <cx:pt idx="3821">2003</cx:pt>
          <cx:pt idx="3822">2003</cx:pt>
          <cx:pt idx="3823">2003</cx:pt>
          <cx:pt idx="3824">2003</cx:pt>
          <cx:pt idx="3825">2003</cx:pt>
          <cx:pt idx="3826">2003</cx:pt>
          <cx:pt idx="3827">2003</cx:pt>
          <cx:pt idx="3828">2003</cx:pt>
          <cx:pt idx="3829">2003</cx:pt>
          <cx:pt idx="3830">2003</cx:pt>
          <cx:pt idx="3831">2003</cx:pt>
          <cx:pt idx="3832">2003</cx:pt>
          <cx:pt idx="3833">2003</cx:pt>
          <cx:pt idx="3834">2003</cx:pt>
          <cx:pt idx="3835">2003</cx:pt>
          <cx:pt idx="3836">2003</cx:pt>
          <cx:pt idx="3837">2003</cx:pt>
          <cx:pt idx="3838">2003</cx:pt>
          <cx:pt idx="3839">2003</cx:pt>
          <cx:pt idx="3840">2003</cx:pt>
          <cx:pt idx="3841">2003</cx:pt>
          <cx:pt idx="3842">2003</cx:pt>
          <cx:pt idx="3843">2003</cx:pt>
          <cx:pt idx="3844">2003</cx:pt>
          <cx:pt idx="3845">2003</cx:pt>
          <cx:pt idx="3846">2003</cx:pt>
          <cx:pt idx="3847">2003</cx:pt>
          <cx:pt idx="3848">2003</cx:pt>
          <cx:pt idx="3849">2003</cx:pt>
          <cx:pt idx="3850">2003</cx:pt>
          <cx:pt idx="3851">2003</cx:pt>
          <cx:pt idx="3852">2003</cx:pt>
          <cx:pt idx="3853">2003</cx:pt>
          <cx:pt idx="3854">2003</cx:pt>
          <cx:pt idx="3855">2003</cx:pt>
          <cx:pt idx="3856">2003</cx:pt>
          <cx:pt idx="3857">2003</cx:pt>
          <cx:pt idx="3858">2003</cx:pt>
          <cx:pt idx="3859">2003</cx:pt>
          <cx:pt idx="3860">2003</cx:pt>
          <cx:pt idx="3861">2003</cx:pt>
          <cx:pt idx="3862">2003</cx:pt>
          <cx:pt idx="3863">2003</cx:pt>
          <cx:pt idx="3864">2003</cx:pt>
          <cx:pt idx="3865">2003</cx:pt>
          <cx:pt idx="3866">2003</cx:pt>
          <cx:pt idx="3867">2003</cx:pt>
          <cx:pt idx="3868">2003</cx:pt>
          <cx:pt idx="3869">2003</cx:pt>
          <cx:pt idx="3870">2003</cx:pt>
          <cx:pt idx="3871">2003</cx:pt>
          <cx:pt idx="3872">2003</cx:pt>
          <cx:pt idx="3873">2003</cx:pt>
          <cx:pt idx="3874">2003</cx:pt>
          <cx:pt idx="3875">2003</cx:pt>
          <cx:pt idx="3876">2003</cx:pt>
          <cx:pt idx="3877">2003</cx:pt>
          <cx:pt idx="3878">2003</cx:pt>
          <cx:pt idx="3879">2003</cx:pt>
          <cx:pt idx="3880">2003</cx:pt>
          <cx:pt idx="3881">2003</cx:pt>
          <cx:pt idx="3882">2003</cx:pt>
          <cx:pt idx="3883">2003</cx:pt>
          <cx:pt idx="3884">2003</cx:pt>
          <cx:pt idx="3885">2003</cx:pt>
          <cx:pt idx="3886">2003</cx:pt>
          <cx:pt idx="3887">2003</cx:pt>
          <cx:pt idx="3888">2003</cx:pt>
          <cx:pt idx="3889">2003</cx:pt>
          <cx:pt idx="3890">2003</cx:pt>
          <cx:pt idx="3891">2003</cx:pt>
          <cx:pt idx="3892">2003</cx:pt>
          <cx:pt idx="3893">2003</cx:pt>
          <cx:pt idx="3894">2003</cx:pt>
          <cx:pt idx="3895">2003</cx:pt>
          <cx:pt idx="3896">2003</cx:pt>
          <cx:pt idx="3897">2003</cx:pt>
          <cx:pt idx="3898">2003</cx:pt>
          <cx:pt idx="3899">2003</cx:pt>
          <cx:pt idx="3900">2003</cx:pt>
          <cx:pt idx="3901">2003</cx:pt>
          <cx:pt idx="3902">2003</cx:pt>
          <cx:pt idx="3903">2003</cx:pt>
          <cx:pt idx="3904">2003</cx:pt>
          <cx:pt idx="3905">2003</cx:pt>
          <cx:pt idx="3906">2003</cx:pt>
          <cx:pt idx="3907">2003</cx:pt>
          <cx:pt idx="3908">2003</cx:pt>
          <cx:pt idx="3909">2003</cx:pt>
          <cx:pt idx="3910">2003</cx:pt>
          <cx:pt idx="3911">2003</cx:pt>
          <cx:pt idx="3912">2003</cx:pt>
          <cx:pt idx="3913">2003</cx:pt>
          <cx:pt idx="3914">2003</cx:pt>
          <cx:pt idx="3915">2003</cx:pt>
          <cx:pt idx="3916">2003</cx:pt>
          <cx:pt idx="3917">2003</cx:pt>
          <cx:pt idx="3918">2003</cx:pt>
          <cx:pt idx="3919">2003</cx:pt>
          <cx:pt idx="3920">2003</cx:pt>
          <cx:pt idx="3921">2003</cx:pt>
          <cx:pt idx="3922">2003</cx:pt>
          <cx:pt idx="3923">2003</cx:pt>
          <cx:pt idx="3924">2003</cx:pt>
          <cx:pt idx="3925">2003</cx:pt>
          <cx:pt idx="3926">2003</cx:pt>
          <cx:pt idx="3927">2003</cx:pt>
          <cx:pt idx="3928">2003</cx:pt>
          <cx:pt idx="3929">2003</cx:pt>
          <cx:pt idx="3930">2003</cx:pt>
          <cx:pt idx="3931">2003</cx:pt>
          <cx:pt idx="3932">2003</cx:pt>
          <cx:pt idx="3933">2003</cx:pt>
          <cx:pt idx="3934">2003</cx:pt>
          <cx:pt idx="3935">2003</cx:pt>
          <cx:pt idx="3936">2003</cx:pt>
          <cx:pt idx="3937">2003</cx:pt>
          <cx:pt idx="3938">2003</cx:pt>
          <cx:pt idx="3939">2003</cx:pt>
          <cx:pt idx="3940">2003</cx:pt>
          <cx:pt idx="3941">2003</cx:pt>
          <cx:pt idx="3942">2003</cx:pt>
          <cx:pt idx="3943">2003</cx:pt>
          <cx:pt idx="3944">2003</cx:pt>
          <cx:pt idx="3945">2003</cx:pt>
          <cx:pt idx="3946">2003</cx:pt>
          <cx:pt idx="3947">2003</cx:pt>
          <cx:pt idx="3948">2003</cx:pt>
          <cx:pt idx="3949">2003</cx:pt>
          <cx:pt idx="3950">2003</cx:pt>
          <cx:pt idx="3951">2003</cx:pt>
          <cx:pt idx="3952">2003</cx:pt>
          <cx:pt idx="3953">2003</cx:pt>
          <cx:pt idx="3954">2003</cx:pt>
          <cx:pt idx="3955">2003</cx:pt>
          <cx:pt idx="3956">2003</cx:pt>
          <cx:pt idx="3957">2003</cx:pt>
          <cx:pt idx="3958">2003</cx:pt>
          <cx:pt idx="3959">2003</cx:pt>
          <cx:pt idx="3960">2003</cx:pt>
          <cx:pt idx="3961">2003</cx:pt>
          <cx:pt idx="3962">2003</cx:pt>
          <cx:pt idx="3963">2003</cx:pt>
          <cx:pt idx="3964">2003</cx:pt>
          <cx:pt idx="3965">2003</cx:pt>
          <cx:pt idx="3966">2003</cx:pt>
          <cx:pt idx="3967">2003</cx:pt>
          <cx:pt idx="3968">2003</cx:pt>
          <cx:pt idx="3969">2003</cx:pt>
          <cx:pt idx="3970">2003</cx:pt>
          <cx:pt idx="3971">2003</cx:pt>
          <cx:pt idx="3972">2003</cx:pt>
          <cx:pt idx="3973">2003</cx:pt>
          <cx:pt idx="3974">2003</cx:pt>
          <cx:pt idx="3975">2003</cx:pt>
          <cx:pt idx="3976">2003</cx:pt>
          <cx:pt idx="3977">2003</cx:pt>
          <cx:pt idx="3978">2003</cx:pt>
          <cx:pt idx="3979">2003</cx:pt>
          <cx:pt idx="3980">2003</cx:pt>
          <cx:pt idx="3981">2003</cx:pt>
          <cx:pt idx="3982">2003</cx:pt>
          <cx:pt idx="3983">2003</cx:pt>
          <cx:pt idx="3984">2003</cx:pt>
          <cx:pt idx="3985">2003</cx:pt>
          <cx:pt idx="3986">2003</cx:pt>
          <cx:pt idx="3987">2003</cx:pt>
          <cx:pt idx="3988">2003</cx:pt>
          <cx:pt idx="3989">2003</cx:pt>
          <cx:pt idx="3990">2003</cx:pt>
          <cx:pt idx="3991">2003</cx:pt>
          <cx:pt idx="3992">2003</cx:pt>
          <cx:pt idx="3993">2003</cx:pt>
          <cx:pt idx="3994">2003</cx:pt>
          <cx:pt idx="3995">2003</cx:pt>
          <cx:pt idx="3996">2003</cx:pt>
          <cx:pt idx="3997">2003</cx:pt>
          <cx:pt idx="3998">2003</cx:pt>
          <cx:pt idx="3999">2003</cx:pt>
          <cx:pt idx="4000">2003</cx:pt>
          <cx:pt idx="4001">2003</cx:pt>
          <cx:pt idx="4002">2003</cx:pt>
          <cx:pt idx="4003">2003</cx:pt>
          <cx:pt idx="4004">2003</cx:pt>
          <cx:pt idx="4005">2003</cx:pt>
          <cx:pt idx="4006">2003</cx:pt>
          <cx:pt idx="4007">2003</cx:pt>
          <cx:pt idx="4008">2003</cx:pt>
          <cx:pt idx="4009">2003</cx:pt>
          <cx:pt idx="4010">2003</cx:pt>
          <cx:pt idx="4011">2003</cx:pt>
          <cx:pt idx="4012">2003</cx:pt>
          <cx:pt idx="4013">2003</cx:pt>
          <cx:pt idx="4014">2003</cx:pt>
          <cx:pt idx="4015">2003</cx:pt>
          <cx:pt idx="4016">2003</cx:pt>
          <cx:pt idx="4017">2003</cx:pt>
          <cx:pt idx="4018">2003</cx:pt>
          <cx:pt idx="4019">2003</cx:pt>
          <cx:pt idx="4020">2003</cx:pt>
          <cx:pt idx="4021">2003</cx:pt>
          <cx:pt idx="4022">2003</cx:pt>
          <cx:pt idx="4023">2003</cx:pt>
          <cx:pt idx="4024">2003</cx:pt>
          <cx:pt idx="4025">2003</cx:pt>
          <cx:pt idx="4026">2003</cx:pt>
          <cx:pt idx="4027">2003</cx:pt>
          <cx:pt idx="4028">2003</cx:pt>
          <cx:pt idx="4029">2003</cx:pt>
          <cx:pt idx="4030">2003</cx:pt>
          <cx:pt idx="4031">2003</cx:pt>
          <cx:pt idx="4032">2003</cx:pt>
          <cx:pt idx="4033">2003</cx:pt>
          <cx:pt idx="4034">2003</cx:pt>
          <cx:pt idx="4035">2003</cx:pt>
          <cx:pt idx="4036">2003</cx:pt>
          <cx:pt idx="4037">2003</cx:pt>
          <cx:pt idx="4038">2003</cx:pt>
          <cx:pt idx="4039">2003</cx:pt>
          <cx:pt idx="4040">2003</cx:pt>
          <cx:pt idx="4041">2003</cx:pt>
          <cx:pt idx="4042">2003</cx:pt>
          <cx:pt idx="4043">2003</cx:pt>
          <cx:pt idx="4044">2003</cx:pt>
          <cx:pt idx="4045">2003</cx:pt>
          <cx:pt idx="4046">2003</cx:pt>
          <cx:pt idx="4047">2003</cx:pt>
          <cx:pt idx="4048">2003</cx:pt>
          <cx:pt idx="4049">2003</cx:pt>
          <cx:pt idx="4050">2003</cx:pt>
          <cx:pt idx="4051">2003</cx:pt>
          <cx:pt idx="4052">2003</cx:pt>
          <cx:pt idx="4053">2003</cx:pt>
          <cx:pt idx="4054">2003</cx:pt>
          <cx:pt idx="4055">2003</cx:pt>
          <cx:pt idx="4056">2003</cx:pt>
          <cx:pt idx="4057">2003</cx:pt>
          <cx:pt idx="4058">2003</cx:pt>
          <cx:pt idx="4059">2003</cx:pt>
          <cx:pt idx="4060">2003</cx:pt>
          <cx:pt idx="4061">2003</cx:pt>
          <cx:pt idx="4062">2003</cx:pt>
          <cx:pt idx="4063">2003</cx:pt>
          <cx:pt idx="4064">2003</cx:pt>
          <cx:pt idx="4065">2003</cx:pt>
          <cx:pt idx="4066">2003</cx:pt>
          <cx:pt idx="4067">2003</cx:pt>
          <cx:pt idx="4068">2003</cx:pt>
          <cx:pt idx="4069">2003</cx:pt>
          <cx:pt idx="4070">2003</cx:pt>
          <cx:pt idx="4071">2003</cx:pt>
          <cx:pt idx="4072">2003</cx:pt>
          <cx:pt idx="4073">2003</cx:pt>
          <cx:pt idx="4074">2003</cx:pt>
          <cx:pt idx="4075">2003</cx:pt>
          <cx:pt idx="4076">2003</cx:pt>
          <cx:pt idx="4077">2003</cx:pt>
          <cx:pt idx="4078">2003</cx:pt>
          <cx:pt idx="4079">2003</cx:pt>
          <cx:pt idx="4080">2003</cx:pt>
          <cx:pt idx="4081">2003</cx:pt>
          <cx:pt idx="4082">2003</cx:pt>
          <cx:pt idx="4083">2003</cx:pt>
          <cx:pt idx="4084">2003</cx:pt>
          <cx:pt idx="4085">2003</cx:pt>
          <cx:pt idx="4086">2003</cx:pt>
          <cx:pt idx="4087">2003</cx:pt>
          <cx:pt idx="4088">2003</cx:pt>
          <cx:pt idx="4089">2003</cx:pt>
          <cx:pt idx="4090">2003</cx:pt>
          <cx:pt idx="4091">2003</cx:pt>
          <cx:pt idx="4092">2003</cx:pt>
          <cx:pt idx="4093">2003</cx:pt>
          <cx:pt idx="4094">2003</cx:pt>
          <cx:pt idx="4095">2003</cx:pt>
          <cx:pt idx="4096">2003</cx:pt>
          <cx:pt idx="4097">2003</cx:pt>
          <cx:pt idx="4098">2003</cx:pt>
          <cx:pt idx="4099">2003</cx:pt>
          <cx:pt idx="4100">2003</cx:pt>
          <cx:pt idx="4101">2003</cx:pt>
          <cx:pt idx="4102">2003</cx:pt>
          <cx:pt idx="4103">2003</cx:pt>
          <cx:pt idx="4104">2003</cx:pt>
          <cx:pt idx="4105">2003</cx:pt>
          <cx:pt idx="4106">2003</cx:pt>
          <cx:pt idx="4107">2003</cx:pt>
          <cx:pt idx="4108">2003</cx:pt>
          <cx:pt idx="4109">2003</cx:pt>
          <cx:pt idx="4110">2003</cx:pt>
          <cx:pt idx="4111">2003</cx:pt>
          <cx:pt idx="4112">2003</cx:pt>
          <cx:pt idx="4113">2003</cx:pt>
          <cx:pt idx="4114">2003</cx:pt>
          <cx:pt idx="4115">2003</cx:pt>
          <cx:pt idx="4116">2003</cx:pt>
          <cx:pt idx="4117">2003</cx:pt>
          <cx:pt idx="4118">2003</cx:pt>
          <cx:pt idx="4119">2003</cx:pt>
          <cx:pt idx="4120">2003</cx:pt>
          <cx:pt idx="4121">2003</cx:pt>
          <cx:pt idx="4122">2003</cx:pt>
          <cx:pt idx="4123">2003</cx:pt>
          <cx:pt idx="4124">2003</cx:pt>
          <cx:pt idx="4125">2003</cx:pt>
          <cx:pt idx="4126">2003</cx:pt>
          <cx:pt idx="4127">2003</cx:pt>
          <cx:pt idx="4128">2003</cx:pt>
          <cx:pt idx="4129">2003</cx:pt>
          <cx:pt idx="4130">2003</cx:pt>
          <cx:pt idx="4131">2003</cx:pt>
          <cx:pt idx="4132">2003</cx:pt>
          <cx:pt idx="4133">2003</cx:pt>
          <cx:pt idx="4134">2003</cx:pt>
          <cx:pt idx="4135">2003</cx:pt>
          <cx:pt idx="4136">2003</cx:pt>
          <cx:pt idx="4137">2003</cx:pt>
          <cx:pt idx="4138">2003</cx:pt>
          <cx:pt idx="4139">2003</cx:pt>
          <cx:pt idx="4140">2003</cx:pt>
          <cx:pt idx="4141">2003</cx:pt>
          <cx:pt idx="4142">2003</cx:pt>
          <cx:pt idx="4143">2003</cx:pt>
          <cx:pt idx="4144">2003</cx:pt>
          <cx:pt idx="4145">2003</cx:pt>
          <cx:pt idx="4146">2003</cx:pt>
          <cx:pt idx="4147">2003</cx:pt>
          <cx:pt idx="4148">2003</cx:pt>
          <cx:pt idx="4149">2003</cx:pt>
          <cx:pt idx="4150">2003</cx:pt>
          <cx:pt idx="4151">2003</cx:pt>
          <cx:pt idx="4152">2003</cx:pt>
          <cx:pt idx="4153">2003</cx:pt>
          <cx:pt idx="4154">2003</cx:pt>
          <cx:pt idx="4155">2003</cx:pt>
          <cx:pt idx="4156">2003</cx:pt>
          <cx:pt idx="4157">2003</cx:pt>
          <cx:pt idx="4158">2003</cx:pt>
          <cx:pt idx="4159">2003</cx:pt>
          <cx:pt idx="4160">2003</cx:pt>
          <cx:pt idx="4161">2003</cx:pt>
          <cx:pt idx="4162">2003</cx:pt>
          <cx:pt idx="4163">2003</cx:pt>
          <cx:pt idx="4164">2003</cx:pt>
          <cx:pt idx="4165">2003</cx:pt>
          <cx:pt idx="4166">2003</cx:pt>
          <cx:pt idx="4167">2003</cx:pt>
          <cx:pt idx="4168">2003</cx:pt>
          <cx:pt idx="4169">2003</cx:pt>
          <cx:pt idx="4170">2003</cx:pt>
          <cx:pt idx="4171">2003</cx:pt>
          <cx:pt idx="4172">2003</cx:pt>
          <cx:pt idx="4173">2003</cx:pt>
          <cx:pt idx="4174">2003</cx:pt>
          <cx:pt idx="4175">2003</cx:pt>
          <cx:pt idx="4176">2003</cx:pt>
          <cx:pt idx="4177">2003</cx:pt>
          <cx:pt idx="4178">2003</cx:pt>
          <cx:pt idx="4179">2003</cx:pt>
          <cx:pt idx="4180">2003</cx:pt>
          <cx:pt idx="4181">2003</cx:pt>
          <cx:pt idx="4182">2003</cx:pt>
          <cx:pt idx="4183">2003</cx:pt>
          <cx:pt idx="4184">2003</cx:pt>
          <cx:pt idx="4185">2003</cx:pt>
          <cx:pt idx="4186">2003</cx:pt>
          <cx:pt idx="4187">2003</cx:pt>
          <cx:pt idx="4188">2003</cx:pt>
          <cx:pt idx="4189">2003</cx:pt>
          <cx:pt idx="4190">2003</cx:pt>
          <cx:pt idx="4191">2003</cx:pt>
          <cx:pt idx="4192">2003</cx:pt>
          <cx:pt idx="4193">2003</cx:pt>
          <cx:pt idx="4194">2003</cx:pt>
          <cx:pt idx="4195">2003</cx:pt>
          <cx:pt idx="4196">2003</cx:pt>
          <cx:pt idx="4197">2003</cx:pt>
          <cx:pt idx="4198">2003</cx:pt>
          <cx:pt idx="4199">2003</cx:pt>
          <cx:pt idx="4200">2003</cx:pt>
          <cx:pt idx="4201">2003</cx:pt>
          <cx:pt idx="4202">2003</cx:pt>
          <cx:pt idx="4203">2003</cx:pt>
          <cx:pt idx="4204">2003</cx:pt>
          <cx:pt idx="4205">2003</cx:pt>
          <cx:pt idx="4206">2003</cx:pt>
          <cx:pt idx="4207">2003</cx:pt>
          <cx:pt idx="4208">2003</cx:pt>
          <cx:pt idx="4209">2003</cx:pt>
          <cx:pt idx="4210">2003</cx:pt>
          <cx:pt idx="4211">2003</cx:pt>
          <cx:pt idx="4212">2003</cx:pt>
          <cx:pt idx="4213">2003</cx:pt>
          <cx:pt idx="4214">2003</cx:pt>
          <cx:pt idx="4215">2003</cx:pt>
          <cx:pt idx="4216">2003</cx:pt>
          <cx:pt idx="4217">2003</cx:pt>
          <cx:pt idx="4218">2003</cx:pt>
          <cx:pt idx="4219">2003</cx:pt>
          <cx:pt idx="4220">2003</cx:pt>
          <cx:pt idx="4221">2003</cx:pt>
          <cx:pt idx="4222">2003</cx:pt>
          <cx:pt idx="4223">2003</cx:pt>
          <cx:pt idx="4224">2003</cx:pt>
          <cx:pt idx="4225">2003</cx:pt>
          <cx:pt idx="4226">2003</cx:pt>
          <cx:pt idx="4227">2003</cx:pt>
          <cx:pt idx="4228">2003</cx:pt>
          <cx:pt idx="4229">2003</cx:pt>
          <cx:pt idx="4230">2003</cx:pt>
          <cx:pt idx="4231">2003</cx:pt>
          <cx:pt idx="4232">2003</cx:pt>
          <cx:pt idx="4233">2003</cx:pt>
          <cx:pt idx="4234">2003</cx:pt>
          <cx:pt idx="4235">2003</cx:pt>
          <cx:pt idx="4236">2003</cx:pt>
          <cx:pt idx="4237">2003</cx:pt>
          <cx:pt idx="4238">2003</cx:pt>
          <cx:pt idx="4239">2003</cx:pt>
          <cx:pt idx="4240">2003</cx:pt>
          <cx:pt idx="4241">2003</cx:pt>
          <cx:pt idx="4242">2003</cx:pt>
          <cx:pt idx="4243">2003</cx:pt>
          <cx:pt idx="4244">2003</cx:pt>
          <cx:pt idx="4245">2003</cx:pt>
          <cx:pt idx="4246">2003</cx:pt>
          <cx:pt idx="4247">2003</cx:pt>
          <cx:pt idx="4248">2003</cx:pt>
          <cx:pt idx="4249">2003</cx:pt>
          <cx:pt idx="4250">2003</cx:pt>
          <cx:pt idx="4251">2003</cx:pt>
          <cx:pt idx="4252">2003</cx:pt>
          <cx:pt idx="4253">2003</cx:pt>
          <cx:pt idx="4254">2003</cx:pt>
          <cx:pt idx="4255">2003</cx:pt>
          <cx:pt idx="4256">2003</cx:pt>
          <cx:pt idx="4257">2003</cx:pt>
          <cx:pt idx="4258">2003</cx:pt>
          <cx:pt idx="4259">2003</cx:pt>
          <cx:pt idx="4260">2003</cx:pt>
          <cx:pt idx="4261">2003</cx:pt>
          <cx:pt idx="4262">2003</cx:pt>
          <cx:pt idx="4263">2003</cx:pt>
          <cx:pt idx="4264">2003</cx:pt>
          <cx:pt idx="4265">2003</cx:pt>
          <cx:pt idx="4266">2003</cx:pt>
          <cx:pt idx="4267">2003</cx:pt>
          <cx:pt idx="4268">2003</cx:pt>
          <cx:pt idx="4269">2003</cx:pt>
          <cx:pt idx="4270">2003</cx:pt>
          <cx:pt idx="4271">2003</cx:pt>
          <cx:pt idx="4272">2003</cx:pt>
          <cx:pt idx="4273">2003</cx:pt>
          <cx:pt idx="4274">2003</cx:pt>
          <cx:pt idx="4275">2003</cx:pt>
          <cx:pt idx="4276">2003</cx:pt>
          <cx:pt idx="4277">2003</cx:pt>
          <cx:pt idx="4278">2003</cx:pt>
          <cx:pt idx="4279">2003</cx:pt>
          <cx:pt idx="4280">2003</cx:pt>
          <cx:pt idx="4281">2003</cx:pt>
          <cx:pt idx="4282">2003</cx:pt>
          <cx:pt idx="4283">2003</cx:pt>
          <cx:pt idx="4284">2003</cx:pt>
          <cx:pt idx="4285">2003</cx:pt>
          <cx:pt idx="4286">2003</cx:pt>
          <cx:pt idx="4287">2003</cx:pt>
          <cx:pt idx="4288">2003</cx:pt>
          <cx:pt idx="4289">2003</cx:pt>
          <cx:pt idx="4290">2003</cx:pt>
          <cx:pt idx="4291">2003</cx:pt>
          <cx:pt idx="4292">2003</cx:pt>
          <cx:pt idx="4293">2003</cx:pt>
          <cx:pt idx="4294">2003</cx:pt>
          <cx:pt idx="4295">2003</cx:pt>
          <cx:pt idx="4296">2003</cx:pt>
          <cx:pt idx="4297">2003</cx:pt>
          <cx:pt idx="4298">2003</cx:pt>
          <cx:pt idx="4299">2003</cx:pt>
          <cx:pt idx="4300">2003</cx:pt>
          <cx:pt idx="4301">2003</cx:pt>
          <cx:pt idx="4302">2003</cx:pt>
          <cx:pt idx="4303">2003</cx:pt>
          <cx:pt idx="4304">2003</cx:pt>
          <cx:pt idx="4305">2003</cx:pt>
          <cx:pt idx="4306">2003</cx:pt>
          <cx:pt idx="4307">2003</cx:pt>
          <cx:pt idx="4308">2003</cx:pt>
          <cx:pt idx="4309">2003</cx:pt>
          <cx:pt idx="4310">2003</cx:pt>
          <cx:pt idx="4311">2003</cx:pt>
          <cx:pt idx="4312">2003</cx:pt>
          <cx:pt idx="4313">2003</cx:pt>
          <cx:pt idx="4314">2003</cx:pt>
          <cx:pt idx="4315">2003</cx:pt>
          <cx:pt idx="4316">2003</cx:pt>
          <cx:pt idx="4317">2003</cx:pt>
          <cx:pt idx="4318">2003</cx:pt>
          <cx:pt idx="4319">2003</cx:pt>
          <cx:pt idx="4320">2003</cx:pt>
          <cx:pt idx="4321">2003</cx:pt>
          <cx:pt idx="4322">2003</cx:pt>
          <cx:pt idx="4323">2003</cx:pt>
          <cx:pt idx="4324">2003</cx:pt>
          <cx:pt idx="4325">2003</cx:pt>
          <cx:pt idx="4326">2003</cx:pt>
          <cx:pt idx="4327">2003</cx:pt>
          <cx:pt idx="4328">2003</cx:pt>
          <cx:pt idx="4329">2003</cx:pt>
          <cx:pt idx="4330">2003</cx:pt>
          <cx:pt idx="4331">2003</cx:pt>
          <cx:pt idx="4332">2003</cx:pt>
          <cx:pt idx="4333">2003</cx:pt>
          <cx:pt idx="4334">2003</cx:pt>
          <cx:pt idx="4335">2003</cx:pt>
          <cx:pt idx="4336">2003</cx:pt>
          <cx:pt idx="4337">2003</cx:pt>
          <cx:pt idx="4338">2003</cx:pt>
          <cx:pt idx="4339">2003</cx:pt>
          <cx:pt idx="4340">2003</cx:pt>
          <cx:pt idx="4341">2003</cx:pt>
          <cx:pt idx="4342">2003</cx:pt>
          <cx:pt idx="4343">2003</cx:pt>
          <cx:pt idx="4344">2003</cx:pt>
          <cx:pt idx="4345">2003</cx:pt>
          <cx:pt idx="4346">2003</cx:pt>
          <cx:pt idx="4347">2003</cx:pt>
          <cx:pt idx="4348">2003</cx:pt>
          <cx:pt idx="4349">2003</cx:pt>
          <cx:pt idx="4350">2003</cx:pt>
          <cx:pt idx="4351">2003</cx:pt>
          <cx:pt idx="4352">2003</cx:pt>
          <cx:pt idx="4353">2003</cx:pt>
          <cx:pt idx="4354">2003</cx:pt>
          <cx:pt idx="4355">2003</cx:pt>
          <cx:pt idx="4356">2003</cx:pt>
          <cx:pt idx="4357">2003</cx:pt>
          <cx:pt idx="4358">2003</cx:pt>
          <cx:pt idx="4359">2003</cx:pt>
          <cx:pt idx="4360">2003</cx:pt>
          <cx:pt idx="4361">2003</cx:pt>
          <cx:pt idx="4362">2003</cx:pt>
          <cx:pt idx="4363">2003</cx:pt>
          <cx:pt idx="4364">2003</cx:pt>
          <cx:pt idx="4365">2003</cx:pt>
          <cx:pt idx="4366">2003</cx:pt>
          <cx:pt idx="4367">2003</cx:pt>
          <cx:pt idx="4368">2003</cx:pt>
          <cx:pt idx="4369">2003</cx:pt>
          <cx:pt idx="4370">2003</cx:pt>
          <cx:pt idx="4371">2003</cx:pt>
          <cx:pt idx="4372">2003</cx:pt>
          <cx:pt idx="4373">2003</cx:pt>
          <cx:pt idx="4374">2003</cx:pt>
          <cx:pt idx="4375">2003</cx:pt>
          <cx:pt idx="4376">2003</cx:pt>
          <cx:pt idx="4377">2003</cx:pt>
          <cx:pt idx="4378">2003</cx:pt>
          <cx:pt idx="4379">2003</cx:pt>
          <cx:pt idx="4380">2003</cx:pt>
          <cx:pt idx="4381">2003</cx:pt>
          <cx:pt idx="4382">2003</cx:pt>
          <cx:pt idx="4383">2003</cx:pt>
          <cx:pt idx="4384">2003</cx:pt>
          <cx:pt idx="4385">2003</cx:pt>
          <cx:pt idx="4386">2003</cx:pt>
          <cx:pt idx="4387">2003</cx:pt>
          <cx:pt idx="4388">2003</cx:pt>
          <cx:pt idx="4389">2003</cx:pt>
          <cx:pt idx="4390">2003</cx:pt>
          <cx:pt idx="4391">2003</cx:pt>
          <cx:pt idx="4392">2003</cx:pt>
          <cx:pt idx="4393">2003</cx:pt>
          <cx:pt idx="4394">2003</cx:pt>
          <cx:pt idx="4395">2003</cx:pt>
          <cx:pt idx="4396">2003</cx:pt>
          <cx:pt idx="4397">2003</cx:pt>
          <cx:pt idx="4398">2003</cx:pt>
          <cx:pt idx="4399">2003</cx:pt>
          <cx:pt idx="4400">2003</cx:pt>
          <cx:pt idx="4401">2003</cx:pt>
          <cx:pt idx="4402">2003</cx:pt>
          <cx:pt idx="4403">2003</cx:pt>
          <cx:pt idx="4404">2003</cx:pt>
          <cx:pt idx="4405">2003</cx:pt>
          <cx:pt idx="4406">2003</cx:pt>
          <cx:pt idx="4407">2003</cx:pt>
          <cx:pt idx="4408">2003</cx:pt>
          <cx:pt idx="4409">2003</cx:pt>
          <cx:pt idx="4410">2003</cx:pt>
          <cx:pt idx="4411">2003</cx:pt>
          <cx:pt idx="4412">2003</cx:pt>
          <cx:pt idx="4413">2003</cx:pt>
          <cx:pt idx="4414">2003</cx:pt>
          <cx:pt idx="4415">2003</cx:pt>
          <cx:pt idx="4416">2003</cx:pt>
          <cx:pt idx="4417">2003</cx:pt>
          <cx:pt idx="4418">2003</cx:pt>
          <cx:pt idx="4419">2003</cx:pt>
          <cx:pt idx="4420">2003</cx:pt>
          <cx:pt idx="4421">2003</cx:pt>
          <cx:pt idx="4422">2003</cx:pt>
          <cx:pt idx="4423">2003</cx:pt>
          <cx:pt idx="4424">2003</cx:pt>
          <cx:pt idx="4425">2003</cx:pt>
          <cx:pt idx="4426">2003</cx:pt>
          <cx:pt idx="4427">2003</cx:pt>
          <cx:pt idx="4428">2003</cx:pt>
          <cx:pt idx="4429">2003</cx:pt>
          <cx:pt idx="4430">2003</cx:pt>
          <cx:pt idx="4431">2003</cx:pt>
          <cx:pt idx="4432">2003</cx:pt>
          <cx:pt idx="4433">2003</cx:pt>
          <cx:pt idx="4434">2003</cx:pt>
          <cx:pt idx="4435">2003</cx:pt>
          <cx:pt idx="4436">2003</cx:pt>
          <cx:pt idx="4437">2003</cx:pt>
          <cx:pt idx="4438">2003</cx:pt>
          <cx:pt idx="4439">2003</cx:pt>
          <cx:pt idx="4440">2003</cx:pt>
          <cx:pt idx="4441">2003</cx:pt>
          <cx:pt idx="4442">2003</cx:pt>
          <cx:pt idx="4443">2003</cx:pt>
          <cx:pt idx="4444">2003</cx:pt>
          <cx:pt idx="4445">2003</cx:pt>
          <cx:pt idx="4446">2003</cx:pt>
          <cx:pt idx="4447">2003</cx:pt>
          <cx:pt idx="4448">2003</cx:pt>
          <cx:pt idx="4449">2003</cx:pt>
          <cx:pt idx="4450">2003</cx:pt>
          <cx:pt idx="4451">2003</cx:pt>
          <cx:pt idx="4452">2003</cx:pt>
          <cx:pt idx="4453">2003</cx:pt>
          <cx:pt idx="4454">2003</cx:pt>
          <cx:pt idx="4455">2003</cx:pt>
          <cx:pt idx="4456">2003</cx:pt>
          <cx:pt idx="4457">2003</cx:pt>
          <cx:pt idx="4458">2003</cx:pt>
          <cx:pt idx="4459">2003</cx:pt>
          <cx:pt idx="4460">2003</cx:pt>
          <cx:pt idx="4461">2003</cx:pt>
          <cx:pt idx="4462">2003</cx:pt>
          <cx:pt idx="4463">2003</cx:pt>
          <cx:pt idx="4464">2003</cx:pt>
          <cx:pt idx="4465">2003</cx:pt>
          <cx:pt idx="4466">2003</cx:pt>
          <cx:pt idx="4467">2003</cx:pt>
          <cx:pt idx="4468">2003</cx:pt>
          <cx:pt idx="4469">2003</cx:pt>
          <cx:pt idx="4470">2003</cx:pt>
          <cx:pt idx="4471">2003</cx:pt>
          <cx:pt idx="4472">2003</cx:pt>
          <cx:pt idx="4473">2003</cx:pt>
          <cx:pt idx="4474">2003</cx:pt>
          <cx:pt idx="4475">2003</cx:pt>
          <cx:pt idx="4476">2003</cx:pt>
          <cx:pt idx="4477">2003</cx:pt>
          <cx:pt idx="4478">2003</cx:pt>
          <cx:pt idx="4479">2003</cx:pt>
          <cx:pt idx="4480">2003</cx:pt>
          <cx:pt idx="4481">2003</cx:pt>
          <cx:pt idx="4482">2003</cx:pt>
          <cx:pt idx="4483">2003</cx:pt>
          <cx:pt idx="4484">2003</cx:pt>
          <cx:pt idx="4485">2003</cx:pt>
          <cx:pt idx="4486">2003</cx:pt>
          <cx:pt idx="4487">2003</cx:pt>
          <cx:pt idx="4488">2003</cx:pt>
          <cx:pt idx="4489">2003</cx:pt>
          <cx:pt idx="4490">2003</cx:pt>
          <cx:pt idx="4491">2003</cx:pt>
          <cx:pt idx="4492">2003</cx:pt>
          <cx:pt idx="4493">2003</cx:pt>
          <cx:pt idx="4494">2003</cx:pt>
          <cx:pt idx="4495">2003</cx:pt>
          <cx:pt idx="4496">2003</cx:pt>
          <cx:pt idx="4497">2003</cx:pt>
          <cx:pt idx="4498">2003</cx:pt>
          <cx:pt idx="4499">2003</cx:pt>
          <cx:pt idx="4500">2003</cx:pt>
          <cx:pt idx="4501">2003</cx:pt>
          <cx:pt idx="4502">2003</cx:pt>
          <cx:pt idx="4503">2003</cx:pt>
          <cx:pt idx="4504">2003</cx:pt>
          <cx:pt idx="4505">2003</cx:pt>
          <cx:pt idx="4506">2003</cx:pt>
          <cx:pt idx="4507">2003</cx:pt>
          <cx:pt idx="4508">2003</cx:pt>
          <cx:pt idx="4509">2003</cx:pt>
          <cx:pt idx="4510">2003</cx:pt>
          <cx:pt idx="4511">2003</cx:pt>
          <cx:pt idx="4512">2003</cx:pt>
          <cx:pt idx="4513">2003</cx:pt>
          <cx:pt idx="4514">2003</cx:pt>
          <cx:pt idx="4515">2003</cx:pt>
          <cx:pt idx="4516">2003</cx:pt>
          <cx:pt idx="4517">2003</cx:pt>
          <cx:pt idx="4518">2003</cx:pt>
          <cx:pt idx="4519">2003</cx:pt>
          <cx:pt idx="4520">2003</cx:pt>
          <cx:pt idx="4521">2003</cx:pt>
          <cx:pt idx="4522">2003</cx:pt>
          <cx:pt idx="4523">2003</cx:pt>
          <cx:pt idx="4524">2003</cx:pt>
          <cx:pt idx="4525">2003</cx:pt>
          <cx:pt idx="4526">2003</cx:pt>
          <cx:pt idx="4527">2003</cx:pt>
          <cx:pt idx="4528">2003</cx:pt>
          <cx:pt idx="4529">2003</cx:pt>
          <cx:pt idx="4530">2003</cx:pt>
          <cx:pt idx="4531">2003</cx:pt>
          <cx:pt idx="4532">2003</cx:pt>
          <cx:pt idx="4533">2003</cx:pt>
          <cx:pt idx="4534">2003</cx:pt>
          <cx:pt idx="4535">2003</cx:pt>
          <cx:pt idx="4536">2003</cx:pt>
          <cx:pt idx="4537">2003</cx:pt>
          <cx:pt idx="4538">2003</cx:pt>
          <cx:pt idx="4539">2003</cx:pt>
          <cx:pt idx="4540">2003</cx:pt>
          <cx:pt idx="4541">2003</cx:pt>
          <cx:pt idx="4542">2003</cx:pt>
          <cx:pt idx="4543">2003</cx:pt>
          <cx:pt idx="4544">2003</cx:pt>
          <cx:pt idx="4545">2003</cx:pt>
          <cx:pt idx="4546">2003</cx:pt>
          <cx:pt idx="4547">2003</cx:pt>
          <cx:pt idx="4548">2003</cx:pt>
          <cx:pt idx="4549">2003</cx:pt>
          <cx:pt idx="4550">2003</cx:pt>
          <cx:pt idx="4551">2003</cx:pt>
          <cx:pt idx="4552">2003</cx:pt>
          <cx:pt idx="4553">2003</cx:pt>
          <cx:pt idx="4554">2003</cx:pt>
          <cx:pt idx="4555">2003</cx:pt>
          <cx:pt idx="4556">2003</cx:pt>
          <cx:pt idx="4557">2003</cx:pt>
          <cx:pt idx="4558">2003</cx:pt>
          <cx:pt idx="4559">2003</cx:pt>
          <cx:pt idx="4560">2003</cx:pt>
          <cx:pt idx="4561">2003</cx:pt>
          <cx:pt idx="4562">2003</cx:pt>
          <cx:pt idx="4563">2003</cx:pt>
          <cx:pt idx="4564">2003</cx:pt>
          <cx:pt idx="4565">2003</cx:pt>
          <cx:pt idx="4566">2003</cx:pt>
          <cx:pt idx="4567">2003</cx:pt>
          <cx:pt idx="4568">2003</cx:pt>
          <cx:pt idx="4569">2003</cx:pt>
          <cx:pt idx="4570">2003</cx:pt>
          <cx:pt idx="4571">2003</cx:pt>
          <cx:pt idx="4572">2003</cx:pt>
          <cx:pt idx="4573">2003</cx:pt>
          <cx:pt idx="4574">2003</cx:pt>
          <cx:pt idx="4575">2003</cx:pt>
          <cx:pt idx="4576">2003</cx:pt>
          <cx:pt idx="4577">2003</cx:pt>
          <cx:pt idx="4578">2003</cx:pt>
          <cx:pt idx="4579">2003</cx:pt>
          <cx:pt idx="4580">2003</cx:pt>
          <cx:pt idx="4581">2003</cx:pt>
          <cx:pt idx="4582">2003</cx:pt>
          <cx:pt idx="4583">2003</cx:pt>
          <cx:pt idx="4584">2003</cx:pt>
          <cx:pt idx="4585">2003</cx:pt>
          <cx:pt idx="4586">2003</cx:pt>
          <cx:pt idx="4587">2003</cx:pt>
          <cx:pt idx="4588">2003</cx:pt>
          <cx:pt idx="4589">2003</cx:pt>
          <cx:pt idx="4590">2003</cx:pt>
          <cx:pt idx="4591">2003</cx:pt>
          <cx:pt idx="4592">2003</cx:pt>
          <cx:pt idx="4593">2003</cx:pt>
          <cx:pt idx="4594">2003</cx:pt>
          <cx:pt idx="4595">2003</cx:pt>
          <cx:pt idx="4596">2003</cx:pt>
          <cx:pt idx="4597">2003</cx:pt>
          <cx:pt idx="4598">2003</cx:pt>
          <cx:pt idx="4599">2003</cx:pt>
          <cx:pt idx="4600">2003</cx:pt>
          <cx:pt idx="4601">2003</cx:pt>
          <cx:pt idx="4602">2003</cx:pt>
          <cx:pt idx="4603">2003</cx:pt>
          <cx:pt idx="4604">2003</cx:pt>
          <cx:pt idx="4605">2003</cx:pt>
          <cx:pt idx="4606">2003</cx:pt>
          <cx:pt idx="4607">2003</cx:pt>
          <cx:pt idx="4608">2003</cx:pt>
          <cx:pt idx="4609">2003</cx:pt>
          <cx:pt idx="4610">2003</cx:pt>
          <cx:pt idx="4611">2003</cx:pt>
          <cx:pt idx="4612">2003</cx:pt>
          <cx:pt idx="4613">2003</cx:pt>
          <cx:pt idx="4614">2003</cx:pt>
          <cx:pt idx="4615">2003</cx:pt>
          <cx:pt idx="4616">2003</cx:pt>
          <cx:pt idx="4617">2003</cx:pt>
          <cx:pt idx="4618">2003</cx:pt>
          <cx:pt idx="4619">2003</cx:pt>
          <cx:pt idx="4620">2003</cx:pt>
          <cx:pt idx="4621">2003</cx:pt>
          <cx:pt idx="4622">2003</cx:pt>
          <cx:pt idx="4623">2003</cx:pt>
          <cx:pt idx="4624">2003</cx:pt>
          <cx:pt idx="4625">2003</cx:pt>
          <cx:pt idx="4626">2003</cx:pt>
          <cx:pt idx="4627">2003</cx:pt>
          <cx:pt idx="4628">2003</cx:pt>
          <cx:pt idx="4629">2003</cx:pt>
          <cx:pt idx="4630">2003</cx:pt>
          <cx:pt idx="4631">2003</cx:pt>
          <cx:pt idx="4632">2003</cx:pt>
          <cx:pt idx="4633">2003</cx:pt>
          <cx:pt idx="4634">2003</cx:pt>
          <cx:pt idx="4635">2003</cx:pt>
          <cx:pt idx="4636">2003</cx:pt>
          <cx:pt idx="4637">2003</cx:pt>
          <cx:pt idx="4638">2003</cx:pt>
          <cx:pt idx="4639">2003</cx:pt>
          <cx:pt idx="4640">2003</cx:pt>
          <cx:pt idx="4641">2003</cx:pt>
          <cx:pt idx="4642">2003</cx:pt>
          <cx:pt idx="4643">2003</cx:pt>
          <cx:pt idx="4644">2003</cx:pt>
          <cx:pt idx="4645">2003</cx:pt>
          <cx:pt idx="4646">2003</cx:pt>
          <cx:pt idx="4647">2003</cx:pt>
          <cx:pt idx="4648">2003</cx:pt>
          <cx:pt idx="4649">2003</cx:pt>
          <cx:pt idx="4650">2003</cx:pt>
          <cx:pt idx="4651">2003</cx:pt>
          <cx:pt idx="4652">2003</cx:pt>
          <cx:pt idx="4653">2003</cx:pt>
          <cx:pt idx="4654">2003</cx:pt>
          <cx:pt idx="4655">2003</cx:pt>
          <cx:pt idx="4656">2003</cx:pt>
          <cx:pt idx="4657">2003</cx:pt>
          <cx:pt idx="4658">2003</cx:pt>
          <cx:pt idx="4659">2003</cx:pt>
          <cx:pt idx="4660">2003</cx:pt>
          <cx:pt idx="4661">2003</cx:pt>
          <cx:pt idx="4662">2003</cx:pt>
          <cx:pt idx="4663">2003</cx:pt>
          <cx:pt idx="4664">2003</cx:pt>
          <cx:pt idx="4665">2003</cx:pt>
          <cx:pt idx="4666">2003</cx:pt>
          <cx:pt idx="4667">2003</cx:pt>
          <cx:pt idx="4668">2003</cx:pt>
          <cx:pt idx="4669">2003</cx:pt>
          <cx:pt idx="4670">2003</cx:pt>
          <cx:pt idx="4671">2003</cx:pt>
          <cx:pt idx="4672">2003</cx:pt>
          <cx:pt idx="4673">2003</cx:pt>
          <cx:pt idx="4674">2003</cx:pt>
          <cx:pt idx="4675">2003</cx:pt>
          <cx:pt idx="4676">2003</cx:pt>
          <cx:pt idx="4677">2003</cx:pt>
          <cx:pt idx="4678">2003</cx:pt>
          <cx:pt idx="4679">2003</cx:pt>
          <cx:pt idx="4680">2003</cx:pt>
          <cx:pt idx="4681">2003</cx:pt>
          <cx:pt idx="4682">2003</cx:pt>
          <cx:pt idx="4683">2003</cx:pt>
          <cx:pt idx="4684">2003</cx:pt>
          <cx:pt idx="4685">2003</cx:pt>
          <cx:pt idx="4686">2003</cx:pt>
          <cx:pt idx="4687">2003</cx:pt>
          <cx:pt idx="4688">2003</cx:pt>
          <cx:pt idx="4689">2003</cx:pt>
          <cx:pt idx="4690">2003</cx:pt>
          <cx:pt idx="4691">2003</cx:pt>
          <cx:pt idx="4692">2003</cx:pt>
          <cx:pt idx="4693">2003</cx:pt>
          <cx:pt idx="4694">2003</cx:pt>
          <cx:pt idx="4695">2003</cx:pt>
          <cx:pt idx="4696">2003</cx:pt>
          <cx:pt idx="4697">2003</cx:pt>
          <cx:pt idx="4698">2003</cx:pt>
          <cx:pt idx="4699">2003</cx:pt>
          <cx:pt idx="4700">2003</cx:pt>
          <cx:pt idx="4701">2003</cx:pt>
          <cx:pt idx="4702">2003</cx:pt>
          <cx:pt idx="4703">2003</cx:pt>
          <cx:pt idx="4704">2003</cx:pt>
          <cx:pt idx="4705">2003</cx:pt>
          <cx:pt idx="4706">2003</cx:pt>
          <cx:pt idx="4707">2003</cx:pt>
          <cx:pt idx="4708">2003</cx:pt>
          <cx:pt idx="4709">2003</cx:pt>
          <cx:pt idx="4710">2003</cx:pt>
          <cx:pt idx="4711">2003</cx:pt>
          <cx:pt idx="4712">2003</cx:pt>
          <cx:pt idx="4713">2003</cx:pt>
          <cx:pt idx="4714">2003</cx:pt>
          <cx:pt idx="4715">2003</cx:pt>
          <cx:pt idx="4716">2003</cx:pt>
          <cx:pt idx="4717">2003</cx:pt>
          <cx:pt idx="4718">2003</cx:pt>
          <cx:pt idx="4719">2003</cx:pt>
          <cx:pt idx="4720">2003</cx:pt>
          <cx:pt idx="4721">2003</cx:pt>
          <cx:pt idx="4722">2003</cx:pt>
          <cx:pt idx="4723">2003</cx:pt>
          <cx:pt idx="4724">2003</cx:pt>
          <cx:pt idx="4725">2003</cx:pt>
          <cx:pt idx="4726">2003</cx:pt>
          <cx:pt idx="4727">2003</cx:pt>
          <cx:pt idx="4728">2003</cx:pt>
          <cx:pt idx="4729">2003</cx:pt>
          <cx:pt idx="4730">2003</cx:pt>
          <cx:pt idx="4731">2003</cx:pt>
          <cx:pt idx="4732">2003</cx:pt>
          <cx:pt idx="4733">2003</cx:pt>
          <cx:pt idx="4734">2003</cx:pt>
          <cx:pt idx="4735">2003</cx:pt>
          <cx:pt idx="4736">2003</cx:pt>
          <cx:pt idx="4737">2003</cx:pt>
          <cx:pt idx="4738">2003</cx:pt>
          <cx:pt idx="4739">2003</cx:pt>
          <cx:pt idx="4740">2003</cx:pt>
          <cx:pt idx="4741">2003</cx:pt>
          <cx:pt idx="4742">2003</cx:pt>
          <cx:pt idx="4743">2003</cx:pt>
          <cx:pt idx="4744">2003</cx:pt>
          <cx:pt idx="4745">2003</cx:pt>
          <cx:pt idx="4746">2003</cx:pt>
          <cx:pt idx="4747">2003</cx:pt>
          <cx:pt idx="4748">2003</cx:pt>
          <cx:pt idx="4749">2003</cx:pt>
          <cx:pt idx="4750">2003</cx:pt>
          <cx:pt idx="4751">2003</cx:pt>
          <cx:pt idx="4752">2003</cx:pt>
          <cx:pt idx="4753">2003</cx:pt>
          <cx:pt idx="4754">2003</cx:pt>
          <cx:pt idx="4755">2003</cx:pt>
          <cx:pt idx="4756">2003</cx:pt>
          <cx:pt idx="4757">2003</cx:pt>
          <cx:pt idx="4758">2003</cx:pt>
          <cx:pt idx="4759">2003</cx:pt>
          <cx:pt idx="4760">2003</cx:pt>
          <cx:pt idx="4761">2003</cx:pt>
          <cx:pt idx="4762">2003</cx:pt>
          <cx:pt idx="4763">2003</cx:pt>
          <cx:pt idx="4764">2003</cx:pt>
          <cx:pt idx="4765">2003</cx:pt>
          <cx:pt idx="4766">2003</cx:pt>
          <cx:pt idx="4767">2003</cx:pt>
          <cx:pt idx="4768">2003</cx:pt>
          <cx:pt idx="4769">2003</cx:pt>
          <cx:pt idx="4770">2003</cx:pt>
          <cx:pt idx="4771">2003</cx:pt>
          <cx:pt idx="4772">2003</cx:pt>
          <cx:pt idx="4773">2003</cx:pt>
          <cx:pt idx="4774">2003</cx:pt>
          <cx:pt idx="4775">2003</cx:pt>
          <cx:pt idx="4776">2003</cx:pt>
          <cx:pt idx="4777">2003</cx:pt>
          <cx:pt idx="4778">2003</cx:pt>
          <cx:pt idx="4779">2003</cx:pt>
          <cx:pt idx="4780">2003</cx:pt>
          <cx:pt idx="4781">2003</cx:pt>
          <cx:pt idx="4782">2003</cx:pt>
          <cx:pt idx="4783">2003</cx:pt>
          <cx:pt idx="4784">2003</cx:pt>
          <cx:pt idx="4785">2003</cx:pt>
          <cx:pt idx="4786">2003</cx:pt>
          <cx:pt idx="4787">2003</cx:pt>
          <cx:pt idx="4788">2003</cx:pt>
          <cx:pt idx="4789">2003</cx:pt>
          <cx:pt idx="4790">2003</cx:pt>
          <cx:pt idx="4791">2003</cx:pt>
          <cx:pt idx="4792">2003</cx:pt>
          <cx:pt idx="4793">2003</cx:pt>
          <cx:pt idx="4794">2003</cx:pt>
          <cx:pt idx="4795">2003</cx:pt>
          <cx:pt idx="4796">2003</cx:pt>
          <cx:pt idx="4797">2003</cx:pt>
          <cx:pt idx="4798">2003</cx:pt>
          <cx:pt idx="4799">2003</cx:pt>
          <cx:pt idx="4800">2003</cx:pt>
          <cx:pt idx="4801">2003</cx:pt>
          <cx:pt idx="4802">2003</cx:pt>
          <cx:pt idx="4803">2003</cx:pt>
          <cx:pt idx="4804">2003</cx:pt>
          <cx:pt idx="4805">2003</cx:pt>
          <cx:pt idx="4806">2003</cx:pt>
          <cx:pt idx="4807">2003</cx:pt>
          <cx:pt idx="4808">2003</cx:pt>
          <cx:pt idx="4809">2003</cx:pt>
          <cx:pt idx="4810">2003</cx:pt>
          <cx:pt idx="4811">2003</cx:pt>
          <cx:pt idx="4812">2003</cx:pt>
          <cx:pt idx="4813">2003</cx:pt>
          <cx:pt idx="4814">2003</cx:pt>
          <cx:pt idx="4815">2003</cx:pt>
          <cx:pt idx="4816">2003</cx:pt>
          <cx:pt idx="4817">2003</cx:pt>
          <cx:pt idx="4818">2003</cx:pt>
          <cx:pt idx="4819">2003</cx:pt>
          <cx:pt idx="4820">2003</cx:pt>
          <cx:pt idx="4821">2003</cx:pt>
          <cx:pt idx="4822">2003</cx:pt>
          <cx:pt idx="4823">2003</cx:pt>
          <cx:pt idx="4824">2003</cx:pt>
          <cx:pt idx="4825">2003</cx:pt>
          <cx:pt idx="4826">2003</cx:pt>
          <cx:pt idx="4827">2003</cx:pt>
          <cx:pt idx="4828">2003</cx:pt>
          <cx:pt idx="4829">2003</cx:pt>
          <cx:pt idx="4830">2003</cx:pt>
          <cx:pt idx="4831">2003</cx:pt>
          <cx:pt idx="4832">2003</cx:pt>
          <cx:pt idx="4833">2003</cx:pt>
          <cx:pt idx="4834">2003</cx:pt>
          <cx:pt idx="4835">2003</cx:pt>
          <cx:pt idx="4836">2003</cx:pt>
          <cx:pt idx="4837">2003</cx:pt>
          <cx:pt idx="4838">2003</cx:pt>
          <cx:pt idx="4839">2003</cx:pt>
          <cx:pt idx="4840">2003</cx:pt>
          <cx:pt idx="4841">2003</cx:pt>
          <cx:pt idx="4842">2003</cx:pt>
          <cx:pt idx="4843">2003</cx:pt>
          <cx:pt idx="4844">2003</cx:pt>
          <cx:pt idx="4845">2003</cx:pt>
          <cx:pt idx="4846">2003</cx:pt>
          <cx:pt idx="4847">2003</cx:pt>
          <cx:pt idx="4848">2003</cx:pt>
          <cx:pt idx="4849">2003</cx:pt>
          <cx:pt idx="4850">2003</cx:pt>
          <cx:pt idx="4851">2003</cx:pt>
          <cx:pt idx="4852">2003</cx:pt>
          <cx:pt idx="4853">2003</cx:pt>
          <cx:pt idx="4854">2003</cx:pt>
          <cx:pt idx="4855">2003</cx:pt>
          <cx:pt idx="4856">2003</cx:pt>
          <cx:pt idx="4857">2003</cx:pt>
          <cx:pt idx="4858">2003</cx:pt>
          <cx:pt idx="4859">2003</cx:pt>
          <cx:pt idx="4860">2003</cx:pt>
          <cx:pt idx="4861">2003</cx:pt>
          <cx:pt idx="4862">2003</cx:pt>
          <cx:pt idx="4863">2003</cx:pt>
          <cx:pt idx="4864">2003</cx:pt>
          <cx:pt idx="4865">2003</cx:pt>
          <cx:pt idx="4866">2003</cx:pt>
          <cx:pt idx="4867">2003</cx:pt>
          <cx:pt idx="4868">2003</cx:pt>
          <cx:pt idx="4869">2003</cx:pt>
          <cx:pt idx="4870">2003</cx:pt>
          <cx:pt idx="4871">2003</cx:pt>
          <cx:pt idx="4872">2003</cx:pt>
          <cx:pt idx="4873">2003</cx:pt>
          <cx:pt idx="4874">2003</cx:pt>
          <cx:pt idx="4875">2003</cx:pt>
          <cx:pt idx="4876">2003</cx:pt>
          <cx:pt idx="4877">2003</cx:pt>
          <cx:pt idx="4878">2003</cx:pt>
          <cx:pt idx="4879">2003</cx:pt>
          <cx:pt idx="4880">2003</cx:pt>
          <cx:pt idx="4881">2003</cx:pt>
          <cx:pt idx="4882">2003</cx:pt>
          <cx:pt idx="4883">2003</cx:pt>
          <cx:pt idx="4884">2003</cx:pt>
          <cx:pt idx="4885">2003</cx:pt>
          <cx:pt idx="4886">2003</cx:pt>
          <cx:pt idx="4887">2003</cx:pt>
          <cx:pt idx="4888">2003</cx:pt>
          <cx:pt idx="4889">2003</cx:pt>
          <cx:pt idx="4890">2003</cx:pt>
          <cx:pt idx="4891">2003</cx:pt>
          <cx:pt idx="4892">2003</cx:pt>
          <cx:pt idx="4893">2003</cx:pt>
          <cx:pt idx="4894">2003</cx:pt>
          <cx:pt idx="4895">2003</cx:pt>
          <cx:pt idx="4896">2003</cx:pt>
          <cx:pt idx="4897">2003</cx:pt>
          <cx:pt idx="4898">2003</cx:pt>
          <cx:pt idx="4899">2003</cx:pt>
          <cx:pt idx="4900">2003</cx:pt>
          <cx:pt idx="4901">2003</cx:pt>
          <cx:pt idx="4902">2003</cx:pt>
          <cx:pt idx="4903">2003</cx:pt>
          <cx:pt idx="4904">2003</cx:pt>
          <cx:pt idx="4905">2003</cx:pt>
          <cx:pt idx="4906">2003</cx:pt>
          <cx:pt idx="4907">2003</cx:pt>
          <cx:pt idx="4908">2003</cx:pt>
          <cx:pt idx="4909">2003</cx:pt>
          <cx:pt idx="4910">2003</cx:pt>
          <cx:pt idx="4911">2003</cx:pt>
          <cx:pt idx="4912">2003</cx:pt>
          <cx:pt idx="4913">2003</cx:pt>
          <cx:pt idx="4914">2003</cx:pt>
          <cx:pt idx="4915">2003</cx:pt>
          <cx:pt idx="4916">2003</cx:pt>
          <cx:pt idx="4917">2003</cx:pt>
          <cx:pt idx="4918">2003</cx:pt>
          <cx:pt idx="4919">2003</cx:pt>
          <cx:pt idx="4920">2003</cx:pt>
          <cx:pt idx="4921">2003</cx:pt>
          <cx:pt idx="4922">2003</cx:pt>
          <cx:pt idx="4923">2003</cx:pt>
          <cx:pt idx="4924">2003</cx:pt>
          <cx:pt idx="4925">2003</cx:pt>
          <cx:pt idx="4926">2003</cx:pt>
          <cx:pt idx="4927">2003</cx:pt>
          <cx:pt idx="4928">2003</cx:pt>
          <cx:pt idx="4929">2003</cx:pt>
          <cx:pt idx="4930">2003</cx:pt>
          <cx:pt idx="4931">2003</cx:pt>
          <cx:pt idx="4932">2003</cx:pt>
          <cx:pt idx="4933">2003</cx:pt>
          <cx:pt idx="4934">2003</cx:pt>
          <cx:pt idx="4935">2003</cx:pt>
          <cx:pt idx="4936">2003</cx:pt>
          <cx:pt idx="4937">2003</cx:pt>
          <cx:pt idx="4938">2003</cx:pt>
          <cx:pt idx="4939">2003</cx:pt>
          <cx:pt idx="4940">2003</cx:pt>
          <cx:pt idx="4941">2003</cx:pt>
          <cx:pt idx="4942">2003</cx:pt>
          <cx:pt idx="4943">2003</cx:pt>
          <cx:pt idx="4944">2003</cx:pt>
          <cx:pt idx="4945">2003</cx:pt>
          <cx:pt idx="4946">2003</cx:pt>
          <cx:pt idx="4947">2003</cx:pt>
          <cx:pt idx="4948">2003</cx:pt>
          <cx:pt idx="4949">2003</cx:pt>
          <cx:pt idx="4950">2003</cx:pt>
          <cx:pt idx="4951">2003</cx:pt>
          <cx:pt idx="4952">2003</cx:pt>
          <cx:pt idx="4953">2003</cx:pt>
          <cx:pt idx="4954">2003</cx:pt>
          <cx:pt idx="4955">2003</cx:pt>
          <cx:pt idx="4956">2003</cx:pt>
          <cx:pt idx="4957">2003</cx:pt>
          <cx:pt idx="4958">2003</cx:pt>
          <cx:pt idx="4959">2003</cx:pt>
          <cx:pt idx="4960">2003</cx:pt>
          <cx:pt idx="4961">2003</cx:pt>
          <cx:pt idx="4962">2003</cx:pt>
          <cx:pt idx="4963">2003</cx:pt>
          <cx:pt idx="4964">2003</cx:pt>
          <cx:pt idx="4965">2003</cx:pt>
          <cx:pt idx="4966">2003</cx:pt>
          <cx:pt idx="4967">2003</cx:pt>
          <cx:pt idx="4968">2003</cx:pt>
          <cx:pt idx="4969">2003</cx:pt>
          <cx:pt idx="4970">2003</cx:pt>
          <cx:pt idx="4971">2003</cx:pt>
          <cx:pt idx="4972">2003</cx:pt>
          <cx:pt idx="4973">2003</cx:pt>
          <cx:pt idx="4974">2003</cx:pt>
          <cx:pt idx="4975">2003</cx:pt>
          <cx:pt idx="4976">2003</cx:pt>
          <cx:pt idx="4977">2003</cx:pt>
          <cx:pt idx="4978">2003</cx:pt>
          <cx:pt idx="4979">2003</cx:pt>
          <cx:pt idx="4980">2003</cx:pt>
          <cx:pt idx="4981">2003</cx:pt>
          <cx:pt idx="4982">2003</cx:pt>
          <cx:pt idx="4983">2003</cx:pt>
          <cx:pt idx="4984">2003</cx:pt>
          <cx:pt idx="4985">2003</cx:pt>
          <cx:pt idx="4986">2003</cx:pt>
          <cx:pt idx="4987">2003</cx:pt>
          <cx:pt idx="4988">2003</cx:pt>
          <cx:pt idx="4989">2003</cx:pt>
          <cx:pt idx="4990">2003</cx:pt>
          <cx:pt idx="4991">2003</cx:pt>
          <cx:pt idx="4992">2003</cx:pt>
          <cx:pt idx="4993">2003</cx:pt>
          <cx:pt idx="4994">2003</cx:pt>
          <cx:pt idx="4995">2003</cx:pt>
          <cx:pt idx="4996">2003</cx:pt>
          <cx:pt idx="4997">2003</cx:pt>
          <cx:pt idx="4998">2003</cx:pt>
          <cx:pt idx="4999">2003</cx:pt>
          <cx:pt idx="5000">2003</cx:pt>
          <cx:pt idx="5001">2003</cx:pt>
          <cx:pt idx="5002">2003</cx:pt>
          <cx:pt idx="5003">2003</cx:pt>
          <cx:pt idx="5004">2003</cx:pt>
          <cx:pt idx="5005">2003</cx:pt>
          <cx:pt idx="5006">2003</cx:pt>
          <cx:pt idx="5007">2003</cx:pt>
          <cx:pt idx="5008">2003</cx:pt>
          <cx:pt idx="5009">2003</cx:pt>
          <cx:pt idx="5010">2003</cx:pt>
          <cx:pt idx="5011">2003</cx:pt>
          <cx:pt idx="5012">2003</cx:pt>
          <cx:pt idx="5013">2003</cx:pt>
          <cx:pt idx="5014">2003</cx:pt>
          <cx:pt idx="5015">2003</cx:pt>
          <cx:pt idx="5016">2003</cx:pt>
          <cx:pt idx="5017">2003</cx:pt>
          <cx:pt idx="5018">2003</cx:pt>
          <cx:pt idx="5019">2004</cx:pt>
          <cx:pt idx="5020">2004</cx:pt>
          <cx:pt idx="5021">2004</cx:pt>
          <cx:pt idx="5022">2004</cx:pt>
          <cx:pt idx="5023">2004</cx:pt>
          <cx:pt idx="5024">2004</cx:pt>
          <cx:pt idx="5025">2004</cx:pt>
          <cx:pt idx="5026">2004</cx:pt>
          <cx:pt idx="5027">2004</cx:pt>
          <cx:pt idx="5028">2004</cx:pt>
          <cx:pt idx="5029">2004</cx:pt>
          <cx:pt idx="5030">2004</cx:pt>
          <cx:pt idx="5031">2004</cx:pt>
          <cx:pt idx="5032">2004</cx:pt>
          <cx:pt idx="5033">2004</cx:pt>
          <cx:pt idx="5034">2004</cx:pt>
          <cx:pt idx="5035">2004</cx:pt>
          <cx:pt idx="5036">2004</cx:pt>
          <cx:pt idx="5037">2004</cx:pt>
          <cx:pt idx="5038">2004</cx:pt>
          <cx:pt idx="5039">2004</cx:pt>
          <cx:pt idx="5040">2004</cx:pt>
          <cx:pt idx="5041">2004</cx:pt>
          <cx:pt idx="5042">2004</cx:pt>
          <cx:pt idx="5043">2004</cx:pt>
          <cx:pt idx="5044">2004</cx:pt>
          <cx:pt idx="5045">2004</cx:pt>
          <cx:pt idx="5046">2004</cx:pt>
          <cx:pt idx="5047">2004</cx:pt>
          <cx:pt idx="5048">2004</cx:pt>
          <cx:pt idx="5049">2004</cx:pt>
          <cx:pt idx="5050">2004</cx:pt>
          <cx:pt idx="5051">2004</cx:pt>
          <cx:pt idx="5052">2004</cx:pt>
          <cx:pt idx="5053">2004</cx:pt>
          <cx:pt idx="5054">2004</cx:pt>
          <cx:pt idx="5055">2004</cx:pt>
          <cx:pt idx="5056">2004</cx:pt>
          <cx:pt idx="5057">2004</cx:pt>
          <cx:pt idx="5058">2004</cx:pt>
          <cx:pt idx="5059">2004</cx:pt>
          <cx:pt idx="5060">2004</cx:pt>
          <cx:pt idx="5061">2004</cx:pt>
          <cx:pt idx="5062">2004</cx:pt>
          <cx:pt idx="5063">2004</cx:pt>
          <cx:pt idx="5064">2004</cx:pt>
          <cx:pt idx="5065">2004</cx:pt>
          <cx:pt idx="5066">2004</cx:pt>
          <cx:pt idx="5067">2004</cx:pt>
          <cx:pt idx="5068">2004</cx:pt>
          <cx:pt idx="5069">2004</cx:pt>
          <cx:pt idx="5070">2004</cx:pt>
          <cx:pt idx="5071">2004</cx:pt>
          <cx:pt idx="5072">2004</cx:pt>
          <cx:pt idx="5073">2004</cx:pt>
          <cx:pt idx="5074">2004</cx:pt>
          <cx:pt idx="5075">2004</cx:pt>
          <cx:pt idx="5076">2004</cx:pt>
          <cx:pt idx="5077">2004</cx:pt>
          <cx:pt idx="5078">2004</cx:pt>
          <cx:pt idx="5079">2004</cx:pt>
          <cx:pt idx="5080">2004</cx:pt>
          <cx:pt idx="5081">2004</cx:pt>
          <cx:pt idx="5082">2004</cx:pt>
          <cx:pt idx="5083">2004</cx:pt>
          <cx:pt idx="5084">2004</cx:pt>
          <cx:pt idx="5085">2004</cx:pt>
          <cx:pt idx="5086">2004</cx:pt>
          <cx:pt idx="5087">2004</cx:pt>
          <cx:pt idx="5088">2004</cx:pt>
          <cx:pt idx="5089">2004</cx:pt>
          <cx:pt idx="5090">2004</cx:pt>
          <cx:pt idx="5091">2004</cx:pt>
          <cx:pt idx="5092">2004</cx:pt>
          <cx:pt idx="5093">2004</cx:pt>
          <cx:pt idx="5094">2004</cx:pt>
          <cx:pt idx="5095">2004</cx:pt>
          <cx:pt idx="5096">2004</cx:pt>
          <cx:pt idx="5097">2004</cx:pt>
          <cx:pt idx="5098">2004</cx:pt>
          <cx:pt idx="5099">2004</cx:pt>
          <cx:pt idx="5100">2004</cx:pt>
          <cx:pt idx="5101">2004</cx:pt>
          <cx:pt idx="5102">2004</cx:pt>
          <cx:pt idx="5103">2004</cx:pt>
          <cx:pt idx="5104">2004</cx:pt>
          <cx:pt idx="5105">2004</cx:pt>
          <cx:pt idx="5106">2004</cx:pt>
          <cx:pt idx="5107">2004</cx:pt>
          <cx:pt idx="5108">2004</cx:pt>
          <cx:pt idx="5109">2004</cx:pt>
          <cx:pt idx="5110">2004</cx:pt>
          <cx:pt idx="5111">2004</cx:pt>
          <cx:pt idx="5112">2004</cx:pt>
          <cx:pt idx="5113">2004</cx:pt>
          <cx:pt idx="5114">2004</cx:pt>
          <cx:pt idx="5115">2004</cx:pt>
          <cx:pt idx="5116">2004</cx:pt>
          <cx:pt idx="5117">2004</cx:pt>
          <cx:pt idx="5118">2004</cx:pt>
          <cx:pt idx="5119">2004</cx:pt>
          <cx:pt idx="5120">2004</cx:pt>
          <cx:pt idx="5121">2004</cx:pt>
          <cx:pt idx="5122">2004</cx:pt>
          <cx:pt idx="5123">2004</cx:pt>
          <cx:pt idx="5124">2004</cx:pt>
          <cx:pt idx="5125">2004</cx:pt>
          <cx:pt idx="5126">2004</cx:pt>
          <cx:pt idx="5127">2004</cx:pt>
          <cx:pt idx="5128">2004</cx:pt>
          <cx:pt idx="5129">2004</cx:pt>
          <cx:pt idx="5130">2004</cx:pt>
          <cx:pt idx="5131">2004</cx:pt>
          <cx:pt idx="5132">2004</cx:pt>
          <cx:pt idx="5133">2004</cx:pt>
          <cx:pt idx="5134">2004</cx:pt>
          <cx:pt idx="5135">2004</cx:pt>
          <cx:pt idx="5136">2004</cx:pt>
          <cx:pt idx="5137">2004</cx:pt>
          <cx:pt idx="5138">2004</cx:pt>
          <cx:pt idx="5139">2004</cx:pt>
          <cx:pt idx="5140">2004</cx:pt>
          <cx:pt idx="5141">2004</cx:pt>
          <cx:pt idx="5142">2004</cx:pt>
          <cx:pt idx="5143">2004</cx:pt>
          <cx:pt idx="5144">2004</cx:pt>
          <cx:pt idx="5145">2004</cx:pt>
          <cx:pt idx="5146">2004</cx:pt>
          <cx:pt idx="5147">2004</cx:pt>
          <cx:pt idx="5148">2004</cx:pt>
          <cx:pt idx="5149">2004</cx:pt>
          <cx:pt idx="5150">2004</cx:pt>
          <cx:pt idx="5151">2004</cx:pt>
          <cx:pt idx="5152">2004</cx:pt>
          <cx:pt idx="5153">2004</cx:pt>
          <cx:pt idx="5154">2004</cx:pt>
          <cx:pt idx="5155">2004</cx:pt>
          <cx:pt idx="5156">2004</cx:pt>
          <cx:pt idx="5157">2004</cx:pt>
          <cx:pt idx="5158">2004</cx:pt>
          <cx:pt idx="5159">2004</cx:pt>
          <cx:pt idx="5160">2004</cx:pt>
          <cx:pt idx="5161">2004</cx:pt>
          <cx:pt idx="5162">2004</cx:pt>
          <cx:pt idx="5163">2004</cx:pt>
          <cx:pt idx="5164">2004</cx:pt>
          <cx:pt idx="5165">2004</cx:pt>
          <cx:pt idx="5166">2004</cx:pt>
          <cx:pt idx="5167">2004</cx:pt>
          <cx:pt idx="5168">2004</cx:pt>
          <cx:pt idx="5169">2004</cx:pt>
          <cx:pt idx="5170">2004</cx:pt>
          <cx:pt idx="5171">2004</cx:pt>
          <cx:pt idx="5172">2004</cx:pt>
          <cx:pt idx="5173">2004</cx:pt>
          <cx:pt idx="5174">2004</cx:pt>
          <cx:pt idx="5175">2004</cx:pt>
          <cx:pt idx="5176">2004</cx:pt>
          <cx:pt idx="5177">2004</cx:pt>
          <cx:pt idx="5178">2004</cx:pt>
          <cx:pt idx="5179">2004</cx:pt>
          <cx:pt idx="5180">2004</cx:pt>
          <cx:pt idx="5181">2004</cx:pt>
          <cx:pt idx="5182">2004</cx:pt>
          <cx:pt idx="5183">2004</cx:pt>
          <cx:pt idx="5184">2004</cx:pt>
          <cx:pt idx="5185">2004</cx:pt>
          <cx:pt idx="5186">2004</cx:pt>
          <cx:pt idx="5187">2004</cx:pt>
          <cx:pt idx="5188">2004</cx:pt>
          <cx:pt idx="5189">2004</cx:pt>
          <cx:pt idx="5190">2004</cx:pt>
          <cx:pt idx="5191">2004</cx:pt>
          <cx:pt idx="5192">2004</cx:pt>
          <cx:pt idx="5193">2004</cx:pt>
          <cx:pt idx="5194">2004</cx:pt>
          <cx:pt idx="5195">2004</cx:pt>
          <cx:pt idx="5196">2004</cx:pt>
          <cx:pt idx="5197">2004</cx:pt>
          <cx:pt idx="5198">2004</cx:pt>
          <cx:pt idx="5199">2004</cx:pt>
          <cx:pt idx="5200">2004</cx:pt>
          <cx:pt idx="5201">2004</cx:pt>
          <cx:pt idx="5202">2004</cx:pt>
          <cx:pt idx="5203">2004</cx:pt>
          <cx:pt idx="5204">2004</cx:pt>
          <cx:pt idx="5205">2004</cx:pt>
          <cx:pt idx="5206">2004</cx:pt>
          <cx:pt idx="5207">2004</cx:pt>
          <cx:pt idx="5208">2004</cx:pt>
          <cx:pt idx="5209">2004</cx:pt>
          <cx:pt idx="5210">2004</cx:pt>
          <cx:pt idx="5211">2004</cx:pt>
          <cx:pt idx="5212">2004</cx:pt>
          <cx:pt idx="5213">2004</cx:pt>
          <cx:pt idx="5214">2004</cx:pt>
          <cx:pt idx="5215">2004</cx:pt>
          <cx:pt idx="5216">2004</cx:pt>
          <cx:pt idx="5217">2004</cx:pt>
          <cx:pt idx="5218">2004</cx:pt>
          <cx:pt idx="5219">2004</cx:pt>
          <cx:pt idx="5220">2004</cx:pt>
          <cx:pt idx="5221">2004</cx:pt>
          <cx:pt idx="5222">2004</cx:pt>
          <cx:pt idx="5223">2004</cx:pt>
          <cx:pt idx="5224">2004</cx:pt>
          <cx:pt idx="5225">2004</cx:pt>
          <cx:pt idx="5226">2004</cx:pt>
          <cx:pt idx="5227">2004</cx:pt>
          <cx:pt idx="5228">2004</cx:pt>
          <cx:pt idx="5229">2004</cx:pt>
          <cx:pt idx="5230">2004</cx:pt>
          <cx:pt idx="5231">2004</cx:pt>
          <cx:pt idx="5232">2004</cx:pt>
          <cx:pt idx="5233">2004</cx:pt>
          <cx:pt idx="5234">2004</cx:pt>
          <cx:pt idx="5235">2004</cx:pt>
          <cx:pt idx="5236">2004</cx:pt>
          <cx:pt idx="5237">2004</cx:pt>
          <cx:pt idx="5238">2004</cx:pt>
          <cx:pt idx="5239">2004</cx:pt>
          <cx:pt idx="5240">2004</cx:pt>
          <cx:pt idx="5241">2004</cx:pt>
          <cx:pt idx="5242">2004</cx:pt>
          <cx:pt idx="5243">2004</cx:pt>
          <cx:pt idx="5244">2004</cx:pt>
          <cx:pt idx="5245">2004</cx:pt>
          <cx:pt idx="5246">2004</cx:pt>
          <cx:pt idx="5247">2004</cx:pt>
          <cx:pt idx="5248">2004</cx:pt>
          <cx:pt idx="5249">2004</cx:pt>
          <cx:pt idx="5250">2004</cx:pt>
          <cx:pt idx="5251">2004</cx:pt>
          <cx:pt idx="5252">2004</cx:pt>
          <cx:pt idx="5253">2004</cx:pt>
          <cx:pt idx="5254">2004</cx:pt>
          <cx:pt idx="5255">2004</cx:pt>
          <cx:pt idx="5256">2004</cx:pt>
          <cx:pt idx="5257">2004</cx:pt>
          <cx:pt idx="5258">2004</cx:pt>
          <cx:pt idx="5259">2004</cx:pt>
          <cx:pt idx="5260">2004</cx:pt>
          <cx:pt idx="5261">2004</cx:pt>
          <cx:pt idx="5262">2004</cx:pt>
          <cx:pt idx="5263">2004</cx:pt>
          <cx:pt idx="5264">2004</cx:pt>
          <cx:pt idx="5265">2004</cx:pt>
          <cx:pt idx="5266">2004</cx:pt>
          <cx:pt idx="5267">2004</cx:pt>
          <cx:pt idx="5268">2004</cx:pt>
          <cx:pt idx="5269">2004</cx:pt>
          <cx:pt idx="5270">2004</cx:pt>
          <cx:pt idx="5271">2004</cx:pt>
          <cx:pt idx="5272">2004</cx:pt>
          <cx:pt idx="5273">2004</cx:pt>
          <cx:pt idx="5274">2004</cx:pt>
          <cx:pt idx="5275">2004</cx:pt>
          <cx:pt idx="5276">2004</cx:pt>
          <cx:pt idx="5277">2004</cx:pt>
          <cx:pt idx="5278">2004</cx:pt>
          <cx:pt idx="5279">2004</cx:pt>
          <cx:pt idx="5280">2004</cx:pt>
          <cx:pt idx="5281">2004</cx:pt>
          <cx:pt idx="5282">2004</cx:pt>
          <cx:pt idx="5283">2004</cx:pt>
          <cx:pt idx="5284">2004</cx:pt>
          <cx:pt idx="5285">2004</cx:pt>
          <cx:pt idx="5286">2004</cx:pt>
          <cx:pt idx="5287">2004</cx:pt>
          <cx:pt idx="5288">2004</cx:pt>
          <cx:pt idx="5289">2004</cx:pt>
          <cx:pt idx="5290">2004</cx:pt>
          <cx:pt idx="5291">2004</cx:pt>
          <cx:pt idx="5292">2004</cx:pt>
          <cx:pt idx="5293">2004</cx:pt>
          <cx:pt idx="5294">2004</cx:pt>
          <cx:pt idx="5295">2004</cx:pt>
          <cx:pt idx="5296">2004</cx:pt>
          <cx:pt idx="5297">2004</cx:pt>
          <cx:pt idx="5298">2004</cx:pt>
          <cx:pt idx="5299">2004</cx:pt>
          <cx:pt idx="5300">2004</cx:pt>
          <cx:pt idx="5301">2004</cx:pt>
          <cx:pt idx="5302">2004</cx:pt>
          <cx:pt idx="5303">2004</cx:pt>
          <cx:pt idx="5304">2004</cx:pt>
          <cx:pt idx="5305">2004</cx:pt>
          <cx:pt idx="5306">2004</cx:pt>
          <cx:pt idx="5307">2004</cx:pt>
          <cx:pt idx="5308">2004</cx:pt>
          <cx:pt idx="5309">2004</cx:pt>
          <cx:pt idx="5310">2004</cx:pt>
          <cx:pt idx="5311">2004</cx:pt>
          <cx:pt idx="5312">2004</cx:pt>
          <cx:pt idx="5313">2004</cx:pt>
          <cx:pt idx="5314">2004</cx:pt>
          <cx:pt idx="5315">2004</cx:pt>
          <cx:pt idx="5316">2004</cx:pt>
          <cx:pt idx="5317">2004</cx:pt>
          <cx:pt idx="5318">2004</cx:pt>
          <cx:pt idx="5319">2004</cx:pt>
          <cx:pt idx="5320">2004</cx:pt>
          <cx:pt idx="5321">2004</cx:pt>
          <cx:pt idx="5322">2004</cx:pt>
          <cx:pt idx="5323">2004</cx:pt>
          <cx:pt idx="5324">2004</cx:pt>
          <cx:pt idx="5325">2004</cx:pt>
          <cx:pt idx="5326">2004</cx:pt>
          <cx:pt idx="5327">2004</cx:pt>
          <cx:pt idx="5328">2004</cx:pt>
          <cx:pt idx="5329">2004</cx:pt>
          <cx:pt idx="5330">2004</cx:pt>
          <cx:pt idx="5331">2004</cx:pt>
          <cx:pt idx="5332">2004</cx:pt>
          <cx:pt idx="5333">2004</cx:pt>
          <cx:pt idx="5334">2004</cx:pt>
          <cx:pt idx="5335">2004</cx:pt>
          <cx:pt idx="5336">2004</cx:pt>
          <cx:pt idx="5337">2004</cx:pt>
          <cx:pt idx="5338">2004</cx:pt>
          <cx:pt idx="5339">2004</cx:pt>
          <cx:pt idx="5340">2004</cx:pt>
          <cx:pt idx="5341">2004</cx:pt>
          <cx:pt idx="5342">2004</cx:pt>
          <cx:pt idx="5343">2004</cx:pt>
          <cx:pt idx="5344">2004</cx:pt>
          <cx:pt idx="5345">2004</cx:pt>
          <cx:pt idx="5346">2004</cx:pt>
          <cx:pt idx="5347">2004</cx:pt>
          <cx:pt idx="5348">2004</cx:pt>
          <cx:pt idx="5349">2004</cx:pt>
          <cx:pt idx="5350">2004</cx:pt>
          <cx:pt idx="5351">2004</cx:pt>
          <cx:pt idx="5352">2004</cx:pt>
          <cx:pt idx="5353">2004</cx:pt>
          <cx:pt idx="5354">2004</cx:pt>
          <cx:pt idx="5355">2004</cx:pt>
          <cx:pt idx="5356">2004</cx:pt>
          <cx:pt idx="5357">2004</cx:pt>
          <cx:pt idx="5358">2004</cx:pt>
          <cx:pt idx="5359">2004</cx:pt>
          <cx:pt idx="5360">2004</cx:pt>
          <cx:pt idx="5361">2004</cx:pt>
          <cx:pt idx="5362">2004</cx:pt>
          <cx:pt idx="5363">2004</cx:pt>
          <cx:pt idx="5364">2004</cx:pt>
          <cx:pt idx="5365">2004</cx:pt>
          <cx:pt idx="5366">2004</cx:pt>
          <cx:pt idx="5367">2004</cx:pt>
          <cx:pt idx="5368">2004</cx:pt>
          <cx:pt idx="5369">2004</cx:pt>
          <cx:pt idx="5370">2004</cx:pt>
          <cx:pt idx="5371">2004</cx:pt>
          <cx:pt idx="5372">2004</cx:pt>
          <cx:pt idx="5373">2004</cx:pt>
          <cx:pt idx="5374">2004</cx:pt>
          <cx:pt idx="5375">2004</cx:pt>
          <cx:pt idx="5376">2004</cx:pt>
          <cx:pt idx="5377">2004</cx:pt>
          <cx:pt idx="5378">2004</cx:pt>
          <cx:pt idx="5379">2004</cx:pt>
          <cx:pt idx="5380">2004</cx:pt>
          <cx:pt idx="5381">2004</cx:pt>
          <cx:pt idx="5382">2004</cx:pt>
          <cx:pt idx="5383">2004</cx:pt>
          <cx:pt idx="5384">2004</cx:pt>
          <cx:pt idx="5385">2004</cx:pt>
          <cx:pt idx="5386">2004</cx:pt>
          <cx:pt idx="5387">2004</cx:pt>
          <cx:pt idx="5388">2004</cx:pt>
          <cx:pt idx="5389">2004</cx:pt>
          <cx:pt idx="5390">2004</cx:pt>
          <cx:pt idx="5391">2004</cx:pt>
          <cx:pt idx="5392">2004</cx:pt>
          <cx:pt idx="5393">2004</cx:pt>
          <cx:pt idx="5394">2004</cx:pt>
          <cx:pt idx="5395">2004</cx:pt>
          <cx:pt idx="5396">2004</cx:pt>
          <cx:pt idx="5397">2004</cx:pt>
          <cx:pt idx="5398">2004</cx:pt>
          <cx:pt idx="5399">2004</cx:pt>
          <cx:pt idx="5400">2004</cx:pt>
          <cx:pt idx="5401">2004</cx:pt>
          <cx:pt idx="5402">2004</cx:pt>
          <cx:pt idx="5403">2004</cx:pt>
          <cx:pt idx="5404">2004</cx:pt>
          <cx:pt idx="5405">2004</cx:pt>
          <cx:pt idx="5406">2004</cx:pt>
          <cx:pt idx="5407">2004</cx:pt>
          <cx:pt idx="5408">2004</cx:pt>
          <cx:pt idx="5409">2004</cx:pt>
          <cx:pt idx="5410">2004</cx:pt>
          <cx:pt idx="5411">2004</cx:pt>
          <cx:pt idx="5412">2004</cx:pt>
          <cx:pt idx="5413">2004</cx:pt>
          <cx:pt idx="5414">2004</cx:pt>
          <cx:pt idx="5415">2004</cx:pt>
          <cx:pt idx="5416">2004</cx:pt>
          <cx:pt idx="5417">2004</cx:pt>
          <cx:pt idx="5418">2004</cx:pt>
          <cx:pt idx="5419">2004</cx:pt>
          <cx:pt idx="5420">2004</cx:pt>
          <cx:pt idx="5421">2004</cx:pt>
          <cx:pt idx="5422">2004</cx:pt>
          <cx:pt idx="5423">2004</cx:pt>
          <cx:pt idx="5424">2004</cx:pt>
          <cx:pt idx="5425">2004</cx:pt>
          <cx:pt idx="5426">2004</cx:pt>
          <cx:pt idx="5427">2004</cx:pt>
          <cx:pt idx="5428">2004</cx:pt>
          <cx:pt idx="5429">2004</cx:pt>
          <cx:pt idx="5430">2004</cx:pt>
          <cx:pt idx="5431">2004</cx:pt>
          <cx:pt idx="5432">2004</cx:pt>
          <cx:pt idx="5433">2004</cx:pt>
          <cx:pt idx="5434">2004</cx:pt>
          <cx:pt idx="5435">2004</cx:pt>
          <cx:pt idx="5436">2004</cx:pt>
          <cx:pt idx="5437">2004</cx:pt>
          <cx:pt idx="5438">2004</cx:pt>
          <cx:pt idx="5439">2004</cx:pt>
          <cx:pt idx="5440">2004</cx:pt>
          <cx:pt idx="5441">2004</cx:pt>
          <cx:pt idx="5442">2004</cx:pt>
          <cx:pt idx="5443">2004</cx:pt>
          <cx:pt idx="5444">2004</cx:pt>
          <cx:pt idx="5445">2004</cx:pt>
          <cx:pt idx="5446">2004</cx:pt>
          <cx:pt idx="5447">2004</cx:pt>
          <cx:pt idx="5448">2004</cx:pt>
          <cx:pt idx="5449">2004</cx:pt>
          <cx:pt idx="5450">2004</cx:pt>
          <cx:pt idx="5451">2004</cx:pt>
          <cx:pt idx="5452">2004</cx:pt>
          <cx:pt idx="5453">2004</cx:pt>
          <cx:pt idx="5454">2004</cx:pt>
          <cx:pt idx="5455">2004</cx:pt>
          <cx:pt idx="5456">2004</cx:pt>
          <cx:pt idx="5457">2004</cx:pt>
          <cx:pt idx="5458">2004</cx:pt>
          <cx:pt idx="5459">2004</cx:pt>
          <cx:pt idx="5460">2004</cx:pt>
          <cx:pt idx="5461">2004</cx:pt>
          <cx:pt idx="5462">2004</cx:pt>
          <cx:pt idx="5463">2004</cx:pt>
          <cx:pt idx="5464">2004</cx:pt>
          <cx:pt idx="5465">2004</cx:pt>
          <cx:pt idx="5466">2004</cx:pt>
          <cx:pt idx="5467">2004</cx:pt>
          <cx:pt idx="5468">2004</cx:pt>
          <cx:pt idx="5469">2004</cx:pt>
          <cx:pt idx="5470">2004</cx:pt>
          <cx:pt idx="5471">2004</cx:pt>
          <cx:pt idx="5472">2004</cx:pt>
          <cx:pt idx="5473">2004</cx:pt>
          <cx:pt idx="5474">2004</cx:pt>
          <cx:pt idx="5475">2004</cx:pt>
          <cx:pt idx="5476">2004</cx:pt>
          <cx:pt idx="5477">2004</cx:pt>
          <cx:pt idx="5478">2004</cx:pt>
          <cx:pt idx="5479">2004</cx:pt>
          <cx:pt idx="5480">2004</cx:pt>
          <cx:pt idx="5481">2004</cx:pt>
          <cx:pt idx="5482">2004</cx:pt>
          <cx:pt idx="5483">2004</cx:pt>
          <cx:pt idx="5484">2004</cx:pt>
          <cx:pt idx="5485">2004</cx:pt>
          <cx:pt idx="5486">2004</cx:pt>
          <cx:pt idx="5487">2004</cx:pt>
          <cx:pt idx="5488">2004</cx:pt>
          <cx:pt idx="5489">2004</cx:pt>
          <cx:pt idx="5490">2004</cx:pt>
          <cx:pt idx="5491">2004</cx:pt>
          <cx:pt idx="5492">2004</cx:pt>
          <cx:pt idx="5493">2004</cx:pt>
          <cx:pt idx="5494">2004</cx:pt>
          <cx:pt idx="5495">2004</cx:pt>
          <cx:pt idx="5496">2004</cx:pt>
          <cx:pt idx="5497">2004</cx:pt>
          <cx:pt idx="5498">2004</cx:pt>
          <cx:pt idx="5499">2004</cx:pt>
          <cx:pt idx="5500">2004</cx:pt>
          <cx:pt idx="5501">2004</cx:pt>
          <cx:pt idx="5502">2004</cx:pt>
          <cx:pt idx="5503">2004</cx:pt>
          <cx:pt idx="5504">2004</cx:pt>
          <cx:pt idx="5505">2004</cx:pt>
          <cx:pt idx="5506">2004</cx:pt>
          <cx:pt idx="5507">2004</cx:pt>
          <cx:pt idx="5508">2004</cx:pt>
          <cx:pt idx="5509">2004</cx:pt>
          <cx:pt idx="5510">2004</cx:pt>
          <cx:pt idx="5511">2004</cx:pt>
          <cx:pt idx="5512">2004</cx:pt>
          <cx:pt idx="5513">2004</cx:pt>
          <cx:pt idx="5514">2004</cx:pt>
          <cx:pt idx="5515">2004</cx:pt>
          <cx:pt idx="5516">2004</cx:pt>
          <cx:pt idx="5517">2004</cx:pt>
          <cx:pt idx="5518">2004</cx:pt>
          <cx:pt idx="5519">2004</cx:pt>
          <cx:pt idx="5520">2004</cx:pt>
          <cx:pt idx="5521">2004</cx:pt>
          <cx:pt idx="5522">2004</cx:pt>
          <cx:pt idx="5523">2004</cx:pt>
          <cx:pt idx="5524">2004</cx:pt>
          <cx:pt idx="5525">2004</cx:pt>
          <cx:pt idx="5526">2004</cx:pt>
          <cx:pt idx="5527">2004</cx:pt>
          <cx:pt idx="5528">2004</cx:pt>
          <cx:pt idx="5529">2004</cx:pt>
          <cx:pt idx="5530">2004</cx:pt>
          <cx:pt idx="5531">2004</cx:pt>
          <cx:pt idx="5532">2004</cx:pt>
          <cx:pt idx="5533">2004</cx:pt>
          <cx:pt idx="5534">2004</cx:pt>
          <cx:pt idx="5535">2004</cx:pt>
          <cx:pt idx="5536">2004</cx:pt>
          <cx:pt idx="5537">2004</cx:pt>
          <cx:pt idx="5538">2004</cx:pt>
          <cx:pt idx="5539">2004</cx:pt>
          <cx:pt idx="5540">2004</cx:pt>
          <cx:pt idx="5541">2004</cx:pt>
          <cx:pt idx="5542">2004</cx:pt>
          <cx:pt idx="5543">2004</cx:pt>
          <cx:pt idx="5544">2004</cx:pt>
          <cx:pt idx="5545">2004</cx:pt>
          <cx:pt idx="5546">2004</cx:pt>
          <cx:pt idx="5547">2004</cx:pt>
          <cx:pt idx="5548">2004</cx:pt>
          <cx:pt idx="5549">2004</cx:pt>
          <cx:pt idx="5550">2004</cx:pt>
          <cx:pt idx="5551">2004</cx:pt>
          <cx:pt idx="5552">2004</cx:pt>
          <cx:pt idx="5553">2004</cx:pt>
          <cx:pt idx="5554">2004</cx:pt>
          <cx:pt idx="5555">2004</cx:pt>
          <cx:pt idx="5556">2004</cx:pt>
          <cx:pt idx="5557">2004</cx:pt>
          <cx:pt idx="5558">2004</cx:pt>
          <cx:pt idx="5559">2004</cx:pt>
          <cx:pt idx="5560">2004</cx:pt>
          <cx:pt idx="5561">2004</cx:pt>
          <cx:pt idx="5562">2004</cx:pt>
          <cx:pt idx="5563">2004</cx:pt>
          <cx:pt idx="5564">2004</cx:pt>
          <cx:pt idx="5565">2004</cx:pt>
          <cx:pt idx="5566">2004</cx:pt>
          <cx:pt idx="5567">2004</cx:pt>
          <cx:pt idx="5568">2004</cx:pt>
          <cx:pt idx="5569">2004</cx:pt>
          <cx:pt idx="5570">2004</cx:pt>
          <cx:pt idx="5571">2004</cx:pt>
          <cx:pt idx="5572">2004</cx:pt>
          <cx:pt idx="5573">2004</cx:pt>
          <cx:pt idx="5574">2004</cx:pt>
          <cx:pt idx="5575">2004</cx:pt>
          <cx:pt idx="5576">2004</cx:pt>
          <cx:pt idx="5577">2004</cx:pt>
          <cx:pt idx="5578">2004</cx:pt>
          <cx:pt idx="5579">2004</cx:pt>
          <cx:pt idx="5580">2004</cx:pt>
          <cx:pt idx="5581">2004</cx:pt>
          <cx:pt idx="5582">2004</cx:pt>
          <cx:pt idx="5583">2004</cx:pt>
          <cx:pt idx="5584">2004</cx:pt>
          <cx:pt idx="5585">2004</cx:pt>
          <cx:pt idx="5586">2004</cx:pt>
          <cx:pt idx="5587">2004</cx:pt>
          <cx:pt idx="5588">2004</cx:pt>
          <cx:pt idx="5589">2004</cx:pt>
          <cx:pt idx="5590">2004</cx:pt>
          <cx:pt idx="5591">2004</cx:pt>
          <cx:pt idx="5592">2004</cx:pt>
          <cx:pt idx="5593">2004</cx:pt>
          <cx:pt idx="5594">2004</cx:pt>
          <cx:pt idx="5595">2004</cx:pt>
          <cx:pt idx="5596">2004</cx:pt>
          <cx:pt idx="5597">2004</cx:pt>
          <cx:pt idx="5598">2004</cx:pt>
          <cx:pt idx="5599">2004</cx:pt>
          <cx:pt idx="5600">2004</cx:pt>
          <cx:pt idx="5601">2004</cx:pt>
          <cx:pt idx="5602">2004</cx:pt>
          <cx:pt idx="5603">2004</cx:pt>
          <cx:pt idx="5604">2004</cx:pt>
          <cx:pt idx="5605">2004</cx:pt>
          <cx:pt idx="5606">2004</cx:pt>
          <cx:pt idx="5607">2004</cx:pt>
          <cx:pt idx="5608">2004</cx:pt>
          <cx:pt idx="5609">2004</cx:pt>
          <cx:pt idx="5610">2004</cx:pt>
          <cx:pt idx="5611">2004</cx:pt>
          <cx:pt idx="5612">2004</cx:pt>
          <cx:pt idx="5613">2004</cx:pt>
          <cx:pt idx="5614">2004</cx:pt>
          <cx:pt idx="5615">2004</cx:pt>
          <cx:pt idx="5616">2004</cx:pt>
          <cx:pt idx="5617">2004</cx:pt>
          <cx:pt idx="5618">2004</cx:pt>
          <cx:pt idx="5619">2004</cx:pt>
          <cx:pt idx="5620">2004</cx:pt>
          <cx:pt idx="5621">2004</cx:pt>
          <cx:pt idx="5622">2004</cx:pt>
          <cx:pt idx="5623">2004</cx:pt>
          <cx:pt idx="5624">2004</cx:pt>
          <cx:pt idx="5625">2004</cx:pt>
          <cx:pt idx="5626">2004</cx:pt>
          <cx:pt idx="5627">2004</cx:pt>
          <cx:pt idx="5628">2004</cx:pt>
          <cx:pt idx="5629">2004</cx:pt>
          <cx:pt idx="5630">2004</cx:pt>
          <cx:pt idx="5631">2004</cx:pt>
          <cx:pt idx="5632">2004</cx:pt>
          <cx:pt idx="5633">2004</cx:pt>
          <cx:pt idx="5634">2004</cx:pt>
          <cx:pt idx="5635">2004</cx:pt>
          <cx:pt idx="5636">2004</cx:pt>
          <cx:pt idx="5637">2004</cx:pt>
          <cx:pt idx="5638">2004</cx:pt>
          <cx:pt idx="5639">2004</cx:pt>
          <cx:pt idx="5640">2004</cx:pt>
          <cx:pt idx="5641">2004</cx:pt>
          <cx:pt idx="5642">2004</cx:pt>
          <cx:pt idx="5643">2004</cx:pt>
          <cx:pt idx="5644">2004</cx:pt>
          <cx:pt idx="5645">2004</cx:pt>
          <cx:pt idx="5646">2004</cx:pt>
          <cx:pt idx="5647">2004</cx:pt>
          <cx:pt idx="5648">2004</cx:pt>
          <cx:pt idx="5649">2004</cx:pt>
          <cx:pt idx="5650">2004</cx:pt>
          <cx:pt idx="5651">2004</cx:pt>
          <cx:pt idx="5652">2004</cx:pt>
          <cx:pt idx="5653">2004</cx:pt>
          <cx:pt idx="5654">2004</cx:pt>
          <cx:pt idx="5655">2004</cx:pt>
          <cx:pt idx="5656">2004</cx:pt>
          <cx:pt idx="5657">2004</cx:pt>
          <cx:pt idx="5658">2004</cx:pt>
          <cx:pt idx="5659">2004</cx:pt>
          <cx:pt idx="5660">2004</cx:pt>
          <cx:pt idx="5661">2004</cx:pt>
          <cx:pt idx="5662">2004</cx:pt>
          <cx:pt idx="5663">2004</cx:pt>
          <cx:pt idx="5664">2004</cx:pt>
          <cx:pt idx="5665">2004</cx:pt>
          <cx:pt idx="5666">2004</cx:pt>
          <cx:pt idx="5667">2004</cx:pt>
          <cx:pt idx="5668">2004</cx:pt>
          <cx:pt idx="5669">2004</cx:pt>
          <cx:pt idx="5670">2004</cx:pt>
          <cx:pt idx="5671">2004</cx:pt>
          <cx:pt idx="5672">2004</cx:pt>
          <cx:pt idx="5673">2004</cx:pt>
          <cx:pt idx="5674">2004</cx:pt>
          <cx:pt idx="5675">2004</cx:pt>
          <cx:pt idx="5676">2004</cx:pt>
          <cx:pt idx="5677">2004</cx:pt>
          <cx:pt idx="5678">2004</cx:pt>
          <cx:pt idx="5679">2004</cx:pt>
          <cx:pt idx="5680">2004</cx:pt>
          <cx:pt idx="5681">2004</cx:pt>
          <cx:pt idx="5682">2004</cx:pt>
          <cx:pt idx="5683">2004</cx:pt>
          <cx:pt idx="5684">2004</cx:pt>
          <cx:pt idx="5685">2004</cx:pt>
          <cx:pt idx="5686">2004</cx:pt>
          <cx:pt idx="5687">2004</cx:pt>
          <cx:pt idx="5688">2004</cx:pt>
          <cx:pt idx="5689">2004</cx:pt>
          <cx:pt idx="5690">2004</cx:pt>
          <cx:pt idx="5691">2004</cx:pt>
          <cx:pt idx="5692">2004</cx:pt>
          <cx:pt idx="5693">2004</cx:pt>
          <cx:pt idx="5694">2004</cx:pt>
          <cx:pt idx="5695">2004</cx:pt>
          <cx:pt idx="5696">2004</cx:pt>
          <cx:pt idx="5697">2004</cx:pt>
          <cx:pt idx="5698">2004</cx:pt>
          <cx:pt idx="5699">2004</cx:pt>
          <cx:pt idx="5700">2004</cx:pt>
          <cx:pt idx="5701">2004</cx:pt>
          <cx:pt idx="5702">2004</cx:pt>
          <cx:pt idx="5703">2004</cx:pt>
          <cx:pt idx="5704">2004</cx:pt>
          <cx:pt idx="5705">2004</cx:pt>
          <cx:pt idx="5706">2004</cx:pt>
          <cx:pt idx="5707">2004</cx:pt>
          <cx:pt idx="5708">2004</cx:pt>
          <cx:pt idx="5709">2004</cx:pt>
          <cx:pt idx="5710">2004</cx:pt>
          <cx:pt idx="5711">2004</cx:pt>
          <cx:pt idx="5712">2004</cx:pt>
          <cx:pt idx="5713">2004</cx:pt>
          <cx:pt idx="5714">2004</cx:pt>
          <cx:pt idx="5715">2004</cx:pt>
          <cx:pt idx="5716">2004</cx:pt>
          <cx:pt idx="5717">2004</cx:pt>
          <cx:pt idx="5718">2004</cx:pt>
          <cx:pt idx="5719">2004</cx:pt>
          <cx:pt idx="5720">2004</cx:pt>
          <cx:pt idx="5721">2004</cx:pt>
          <cx:pt idx="5722">2004</cx:pt>
          <cx:pt idx="5723">2004</cx:pt>
          <cx:pt idx="5724">2004</cx:pt>
          <cx:pt idx="5725">2004</cx:pt>
          <cx:pt idx="5726">2004</cx:pt>
          <cx:pt idx="5727">2004</cx:pt>
          <cx:pt idx="5728">2004</cx:pt>
          <cx:pt idx="5729">2004</cx:pt>
          <cx:pt idx="5730">2004</cx:pt>
          <cx:pt idx="5731">2004</cx:pt>
          <cx:pt idx="5732">2004</cx:pt>
          <cx:pt idx="5733">2004</cx:pt>
          <cx:pt idx="5734">2004</cx:pt>
          <cx:pt idx="5735">2004</cx:pt>
          <cx:pt idx="5736">2004</cx:pt>
          <cx:pt idx="5737">2004</cx:pt>
          <cx:pt idx="5738">2004</cx:pt>
          <cx:pt idx="5739">2004</cx:pt>
          <cx:pt idx="5740">2004</cx:pt>
          <cx:pt idx="5741">2004</cx:pt>
          <cx:pt idx="5742">2004</cx:pt>
          <cx:pt idx="5743">2004</cx:pt>
          <cx:pt idx="5744">2004</cx:pt>
          <cx:pt idx="5745">2004</cx:pt>
          <cx:pt idx="5746">2004</cx:pt>
          <cx:pt idx="5747">2004</cx:pt>
          <cx:pt idx="5748">2004</cx:pt>
          <cx:pt idx="5749">2004</cx:pt>
          <cx:pt idx="5750">2004</cx:pt>
          <cx:pt idx="5751">2004</cx:pt>
          <cx:pt idx="5752">2004</cx:pt>
          <cx:pt idx="5753">2004</cx:pt>
          <cx:pt idx="5754">2004</cx:pt>
          <cx:pt idx="5755">2004</cx:pt>
          <cx:pt idx="5756">2004</cx:pt>
          <cx:pt idx="5757">2004</cx:pt>
          <cx:pt idx="5758">2004</cx:pt>
          <cx:pt idx="5759">2004</cx:pt>
          <cx:pt idx="5760">2004</cx:pt>
          <cx:pt idx="5761">2004</cx:pt>
          <cx:pt idx="5762">2004</cx:pt>
          <cx:pt idx="5763">2004</cx:pt>
          <cx:pt idx="5764">2004</cx:pt>
          <cx:pt idx="5765">2004</cx:pt>
          <cx:pt idx="5766">2004</cx:pt>
          <cx:pt idx="5767">2004</cx:pt>
          <cx:pt idx="5768">2004</cx:pt>
          <cx:pt idx="5769">2004</cx:pt>
          <cx:pt idx="5770">2004</cx:pt>
          <cx:pt idx="5771">2004</cx:pt>
          <cx:pt idx="5772">2004</cx:pt>
          <cx:pt idx="5773">2004</cx:pt>
          <cx:pt idx="5774">2004</cx:pt>
          <cx:pt idx="5775">2004</cx:pt>
          <cx:pt idx="5776">2004</cx:pt>
          <cx:pt idx="5777">2004</cx:pt>
          <cx:pt idx="5778">2004</cx:pt>
          <cx:pt idx="5779">2004</cx:pt>
          <cx:pt idx="5780">2004</cx:pt>
          <cx:pt idx="5781">2004</cx:pt>
          <cx:pt idx="5782">2004</cx:pt>
          <cx:pt idx="5783">2004</cx:pt>
          <cx:pt idx="5784">2004</cx:pt>
          <cx:pt idx="5785">2004</cx:pt>
          <cx:pt idx="5786">2004</cx:pt>
          <cx:pt idx="5787">2004</cx:pt>
          <cx:pt idx="5788">2004</cx:pt>
          <cx:pt idx="5789">2004</cx:pt>
          <cx:pt idx="5790">2004</cx:pt>
          <cx:pt idx="5791">2004</cx:pt>
          <cx:pt idx="5792">2004</cx:pt>
          <cx:pt idx="5793">2004</cx:pt>
          <cx:pt idx="5794">2004</cx:pt>
          <cx:pt idx="5795">2004</cx:pt>
          <cx:pt idx="5796">2004</cx:pt>
          <cx:pt idx="5797">2004</cx:pt>
          <cx:pt idx="5798">2004</cx:pt>
          <cx:pt idx="5799">2004</cx:pt>
          <cx:pt idx="5800">2004</cx:pt>
          <cx:pt idx="5801">2004</cx:pt>
          <cx:pt idx="5802">2004</cx:pt>
          <cx:pt idx="5803">2004</cx:pt>
          <cx:pt idx="5804">2004</cx:pt>
          <cx:pt idx="5805">2004</cx:pt>
          <cx:pt idx="5806">2004</cx:pt>
          <cx:pt idx="5807">2004</cx:pt>
          <cx:pt idx="5808">2004</cx:pt>
          <cx:pt idx="5809">2004</cx:pt>
          <cx:pt idx="5810">2004</cx:pt>
          <cx:pt idx="5811">2004</cx:pt>
          <cx:pt idx="5812">2004</cx:pt>
          <cx:pt idx="5813">2004</cx:pt>
          <cx:pt idx="5814">2004</cx:pt>
          <cx:pt idx="5815">2004</cx:pt>
          <cx:pt idx="5816">2004</cx:pt>
          <cx:pt idx="5817">2004</cx:pt>
          <cx:pt idx="5818">2004</cx:pt>
          <cx:pt idx="5819">2004</cx:pt>
          <cx:pt idx="5820">2004</cx:pt>
          <cx:pt idx="5821">2004</cx:pt>
          <cx:pt idx="5822">2004</cx:pt>
          <cx:pt idx="5823">2004</cx:pt>
          <cx:pt idx="5824">2004</cx:pt>
          <cx:pt idx="5825">2004</cx:pt>
          <cx:pt idx="5826">2004</cx:pt>
          <cx:pt idx="5827">2004</cx:pt>
          <cx:pt idx="5828">2004</cx:pt>
          <cx:pt idx="5829">2004</cx:pt>
          <cx:pt idx="5830">2004</cx:pt>
          <cx:pt idx="5831">2004</cx:pt>
          <cx:pt idx="5832">2004</cx:pt>
          <cx:pt idx="5833">2004</cx:pt>
          <cx:pt idx="5834">2004</cx:pt>
          <cx:pt idx="5835">2004</cx:pt>
          <cx:pt idx="5836">2004</cx:pt>
          <cx:pt idx="5837">2004</cx:pt>
          <cx:pt idx="5838">2004</cx:pt>
          <cx:pt idx="5839">2004</cx:pt>
          <cx:pt idx="5840">2004</cx:pt>
          <cx:pt idx="5841">2004</cx:pt>
          <cx:pt idx="5842">2004</cx:pt>
          <cx:pt idx="5843">2004</cx:pt>
          <cx:pt idx="5844">2004</cx:pt>
          <cx:pt idx="5845">2004</cx:pt>
          <cx:pt idx="5846">2004</cx:pt>
          <cx:pt idx="5847">2004</cx:pt>
          <cx:pt idx="5848">2004</cx:pt>
          <cx:pt idx="5849">2004</cx:pt>
          <cx:pt idx="5850">2004</cx:pt>
          <cx:pt idx="5851">2004</cx:pt>
          <cx:pt idx="5852">2004</cx:pt>
          <cx:pt idx="5853">2004</cx:pt>
          <cx:pt idx="5854">2004</cx:pt>
          <cx:pt idx="5855">2004</cx:pt>
          <cx:pt idx="5856">2004</cx:pt>
          <cx:pt idx="5857">2004</cx:pt>
          <cx:pt idx="5858">2004</cx:pt>
          <cx:pt idx="5859">2004</cx:pt>
          <cx:pt idx="5860">2004</cx:pt>
          <cx:pt idx="5861">2004</cx:pt>
          <cx:pt idx="5862">2004</cx:pt>
          <cx:pt idx="5863">2004</cx:pt>
          <cx:pt idx="5864">2004</cx:pt>
          <cx:pt idx="5865">2004</cx:pt>
          <cx:pt idx="5866">2004</cx:pt>
          <cx:pt idx="5867">2004</cx:pt>
          <cx:pt idx="5868">2004</cx:pt>
          <cx:pt idx="5869">2004</cx:pt>
          <cx:pt idx="5870">2004</cx:pt>
          <cx:pt idx="5871">2004</cx:pt>
          <cx:pt idx="5872">2004</cx:pt>
          <cx:pt idx="5873">2004</cx:pt>
          <cx:pt idx="5874">2004</cx:pt>
          <cx:pt idx="5875">2004</cx:pt>
          <cx:pt idx="5876">2004</cx:pt>
          <cx:pt idx="5877">2004</cx:pt>
          <cx:pt idx="5878">2004</cx:pt>
          <cx:pt idx="5879">2004</cx:pt>
          <cx:pt idx="5880">2004</cx:pt>
          <cx:pt idx="5881">2004</cx:pt>
          <cx:pt idx="5882">2004</cx:pt>
          <cx:pt idx="5883">2004</cx:pt>
          <cx:pt idx="5884">2004</cx:pt>
          <cx:pt idx="5885">2004</cx:pt>
          <cx:pt idx="5886">2004</cx:pt>
          <cx:pt idx="5887">2004</cx:pt>
          <cx:pt idx="5888">2004</cx:pt>
          <cx:pt idx="5889">2004</cx:pt>
          <cx:pt idx="5890">2004</cx:pt>
          <cx:pt idx="5891">2004</cx:pt>
          <cx:pt idx="5892">2004</cx:pt>
          <cx:pt idx="5893">2004</cx:pt>
          <cx:pt idx="5894">2004</cx:pt>
          <cx:pt idx="5895">2004</cx:pt>
          <cx:pt idx="5896">2004</cx:pt>
          <cx:pt idx="5897">2004</cx:pt>
          <cx:pt idx="5898">2004</cx:pt>
          <cx:pt idx="5899">2004</cx:pt>
          <cx:pt idx="5900">2004</cx:pt>
          <cx:pt idx="5901">2004</cx:pt>
          <cx:pt idx="5902">2004</cx:pt>
          <cx:pt idx="5903">2004</cx:pt>
          <cx:pt idx="5904">2004</cx:pt>
          <cx:pt idx="5905">2004</cx:pt>
          <cx:pt idx="5906">2004</cx:pt>
          <cx:pt idx="5907">2004</cx:pt>
          <cx:pt idx="5908">2004</cx:pt>
          <cx:pt idx="5909">2004</cx:pt>
          <cx:pt idx="5910">2004</cx:pt>
          <cx:pt idx="5911">2004</cx:pt>
          <cx:pt idx="5912">2004</cx:pt>
          <cx:pt idx="5913">2004</cx:pt>
          <cx:pt idx="5914">2004</cx:pt>
          <cx:pt idx="5915">2004</cx:pt>
          <cx:pt idx="5916">2004</cx:pt>
          <cx:pt idx="5917">2004</cx:pt>
          <cx:pt idx="5918">2004</cx:pt>
          <cx:pt idx="5919">2004</cx:pt>
          <cx:pt idx="5920">2004</cx:pt>
          <cx:pt idx="5921">2004</cx:pt>
          <cx:pt idx="5922">2004</cx:pt>
          <cx:pt idx="5923">2004</cx:pt>
          <cx:pt idx="5924">2004</cx:pt>
          <cx:pt idx="5925">2004</cx:pt>
          <cx:pt idx="5926">2004</cx:pt>
          <cx:pt idx="5927">2004</cx:pt>
          <cx:pt idx="5928">2004</cx:pt>
          <cx:pt idx="5929">2004</cx:pt>
          <cx:pt idx="5930">2004</cx:pt>
          <cx:pt idx="5931">2004</cx:pt>
          <cx:pt idx="5932">2004</cx:pt>
          <cx:pt idx="5933">2004</cx:pt>
          <cx:pt idx="5934">2004</cx:pt>
          <cx:pt idx="5935">2004</cx:pt>
          <cx:pt idx="5936">2004</cx:pt>
          <cx:pt idx="5937">2004</cx:pt>
          <cx:pt idx="5938">2004</cx:pt>
          <cx:pt idx="5939">2004</cx:pt>
          <cx:pt idx="5940">2004</cx:pt>
          <cx:pt idx="5941">2004</cx:pt>
          <cx:pt idx="5942">2004</cx:pt>
          <cx:pt idx="5943">2004</cx:pt>
          <cx:pt idx="5944">2004</cx:pt>
          <cx:pt idx="5945">2004</cx:pt>
          <cx:pt idx="5946">2004</cx:pt>
          <cx:pt idx="5947">2004</cx:pt>
          <cx:pt idx="5948">2004</cx:pt>
          <cx:pt idx="5949">2004</cx:pt>
          <cx:pt idx="5950">2004</cx:pt>
          <cx:pt idx="5951">2004</cx:pt>
          <cx:pt idx="5952">2004</cx:pt>
          <cx:pt idx="5953">2004</cx:pt>
          <cx:pt idx="5954">2004</cx:pt>
          <cx:pt idx="5955">2004</cx:pt>
          <cx:pt idx="5956">2004</cx:pt>
          <cx:pt idx="5957">2004</cx:pt>
          <cx:pt idx="5958">2004</cx:pt>
          <cx:pt idx="5959">2004</cx:pt>
          <cx:pt idx="5960">2004</cx:pt>
          <cx:pt idx="5961">2004</cx:pt>
          <cx:pt idx="5962">2004</cx:pt>
          <cx:pt idx="5963">2004</cx:pt>
          <cx:pt idx="5964">2004</cx:pt>
          <cx:pt idx="5965">2004</cx:pt>
          <cx:pt idx="5966">2004</cx:pt>
          <cx:pt idx="5967">2004</cx:pt>
          <cx:pt idx="5968">2004</cx:pt>
          <cx:pt idx="5969">2004</cx:pt>
          <cx:pt idx="5970">2004</cx:pt>
          <cx:pt idx="5971">2004</cx:pt>
          <cx:pt idx="5972">2004</cx:pt>
          <cx:pt idx="5973">2004</cx:pt>
          <cx:pt idx="5974">2004</cx:pt>
          <cx:pt idx="5975">2004</cx:pt>
          <cx:pt idx="5976">2004</cx:pt>
          <cx:pt idx="5977">2004</cx:pt>
          <cx:pt idx="5978">2004</cx:pt>
          <cx:pt idx="5979">2004</cx:pt>
          <cx:pt idx="5980">2004</cx:pt>
          <cx:pt idx="5981">2004</cx:pt>
          <cx:pt idx="5982">2004</cx:pt>
          <cx:pt idx="5983">2004</cx:pt>
          <cx:pt idx="5984">2004</cx:pt>
          <cx:pt idx="5985">2004</cx:pt>
          <cx:pt idx="5986">2004</cx:pt>
          <cx:pt idx="5987">2004</cx:pt>
          <cx:pt idx="5988">2004</cx:pt>
          <cx:pt idx="5989">2004</cx:pt>
          <cx:pt idx="5990">2004</cx:pt>
          <cx:pt idx="5991">2004</cx:pt>
          <cx:pt idx="5992">2004</cx:pt>
          <cx:pt idx="5993">2004</cx:pt>
          <cx:pt idx="5994">2004</cx:pt>
          <cx:pt idx="5995">2004</cx:pt>
          <cx:pt idx="5996">2004</cx:pt>
          <cx:pt idx="5997">2004</cx:pt>
          <cx:pt idx="5998">2004</cx:pt>
          <cx:pt idx="5999">2004</cx:pt>
          <cx:pt idx="6000">2004</cx:pt>
          <cx:pt idx="6001">2004</cx:pt>
          <cx:pt idx="6002">2004</cx:pt>
          <cx:pt idx="6003">2004</cx:pt>
          <cx:pt idx="6004">2004</cx:pt>
          <cx:pt idx="6005">2004</cx:pt>
          <cx:pt idx="6006">2004</cx:pt>
          <cx:pt idx="6007">2004</cx:pt>
          <cx:pt idx="6008">2004</cx:pt>
          <cx:pt idx="6009">2004</cx:pt>
          <cx:pt idx="6010">2004</cx:pt>
          <cx:pt idx="6011">2004</cx:pt>
          <cx:pt idx="6012">2004</cx:pt>
          <cx:pt idx="6013">2004</cx:pt>
          <cx:pt idx="6014">2004</cx:pt>
          <cx:pt idx="6015">2004</cx:pt>
          <cx:pt idx="6016">2004</cx:pt>
          <cx:pt idx="6017">2004</cx:pt>
          <cx:pt idx="6018">2004</cx:pt>
          <cx:pt idx="6019">2004</cx:pt>
          <cx:pt idx="6020">2004</cx:pt>
          <cx:pt idx="6021">2004</cx:pt>
          <cx:pt idx="6022">2004</cx:pt>
          <cx:pt idx="6023">2004</cx:pt>
          <cx:pt idx="6024">2004</cx:pt>
          <cx:pt idx="6025">2004</cx:pt>
          <cx:pt idx="6026">2004</cx:pt>
          <cx:pt idx="6027">2004</cx:pt>
          <cx:pt idx="6028">2004</cx:pt>
          <cx:pt idx="6029">2004</cx:pt>
          <cx:pt idx="6030">2004</cx:pt>
          <cx:pt idx="6031">2004</cx:pt>
          <cx:pt idx="6032">2004</cx:pt>
          <cx:pt idx="6033">2004</cx:pt>
          <cx:pt idx="6034">2004</cx:pt>
          <cx:pt idx="6035">2004</cx:pt>
          <cx:pt idx="6036">2004</cx:pt>
          <cx:pt idx="6037">2004</cx:pt>
          <cx:pt idx="6038">2004</cx:pt>
          <cx:pt idx="6039">2004</cx:pt>
          <cx:pt idx="6040">2004</cx:pt>
          <cx:pt idx="6041">2004</cx:pt>
          <cx:pt idx="6042">2004</cx:pt>
          <cx:pt idx="6043">2004</cx:pt>
          <cx:pt idx="6044">2004</cx:pt>
          <cx:pt idx="6045">2004</cx:pt>
          <cx:pt idx="6046">2004</cx:pt>
          <cx:pt idx="6047">2004</cx:pt>
          <cx:pt idx="6048">2004</cx:pt>
          <cx:pt idx="6049">2004</cx:pt>
          <cx:pt idx="6050">2004</cx:pt>
          <cx:pt idx="6051">2004</cx:pt>
          <cx:pt idx="6052">2004</cx:pt>
          <cx:pt idx="6053">2004</cx:pt>
          <cx:pt idx="6054">2004</cx:pt>
          <cx:pt idx="6055">2004</cx:pt>
          <cx:pt idx="6056">2004</cx:pt>
          <cx:pt idx="6057">2004</cx:pt>
          <cx:pt idx="6058">2004</cx:pt>
          <cx:pt idx="6059">2004</cx:pt>
          <cx:pt idx="6060">2004</cx:pt>
          <cx:pt idx="6061">2004</cx:pt>
          <cx:pt idx="6062">2004</cx:pt>
          <cx:pt idx="6063">2004</cx:pt>
          <cx:pt idx="6064">2004</cx:pt>
          <cx:pt idx="6065">2004</cx:pt>
          <cx:pt idx="6066">2004</cx:pt>
          <cx:pt idx="6067">2004</cx:pt>
          <cx:pt idx="6068">2004</cx:pt>
          <cx:pt idx="6069">2004</cx:pt>
          <cx:pt idx="6070">2004</cx:pt>
          <cx:pt idx="6071">2004</cx:pt>
          <cx:pt idx="6072">2004</cx:pt>
          <cx:pt idx="6073">2004</cx:pt>
          <cx:pt idx="6074">2004</cx:pt>
          <cx:pt idx="6075">2004</cx:pt>
          <cx:pt idx="6076">2004</cx:pt>
          <cx:pt idx="6077">2004</cx:pt>
          <cx:pt idx="6078">2004</cx:pt>
          <cx:pt idx="6079">2004</cx:pt>
          <cx:pt idx="6080">2004</cx:pt>
          <cx:pt idx="6081">2004</cx:pt>
          <cx:pt idx="6082">2004</cx:pt>
          <cx:pt idx="6083">2004</cx:pt>
          <cx:pt idx="6084">2004</cx:pt>
          <cx:pt idx="6085">2004</cx:pt>
          <cx:pt idx="6086">2004</cx:pt>
          <cx:pt idx="6087">2004</cx:pt>
          <cx:pt idx="6088">2004</cx:pt>
          <cx:pt idx="6089">2004</cx:pt>
          <cx:pt idx="6090">2004</cx:pt>
          <cx:pt idx="6091">2004</cx:pt>
          <cx:pt idx="6092">2004</cx:pt>
          <cx:pt idx="6093">2004</cx:pt>
          <cx:pt idx="6094">2004</cx:pt>
          <cx:pt idx="6095">2004</cx:pt>
          <cx:pt idx="6096">2004</cx:pt>
          <cx:pt idx="6097">2004</cx:pt>
          <cx:pt idx="6098">2004</cx:pt>
          <cx:pt idx="6099">2004</cx:pt>
          <cx:pt idx="6100">2004</cx:pt>
          <cx:pt idx="6101">2004</cx:pt>
          <cx:pt idx="6102">2004</cx:pt>
          <cx:pt idx="6103">2004</cx:pt>
          <cx:pt idx="6104">2004</cx:pt>
          <cx:pt idx="6105">2004</cx:pt>
          <cx:pt idx="6106">2004</cx:pt>
          <cx:pt idx="6107">2004</cx:pt>
          <cx:pt idx="6108">2004</cx:pt>
          <cx:pt idx="6109">2004</cx:pt>
          <cx:pt idx="6110">2004</cx:pt>
          <cx:pt idx="6111">2004</cx:pt>
          <cx:pt idx="6112">2004</cx:pt>
          <cx:pt idx="6113">2004</cx:pt>
          <cx:pt idx="6114">2004</cx:pt>
          <cx:pt idx="6115">2004</cx:pt>
          <cx:pt idx="6116">2004</cx:pt>
          <cx:pt idx="6117">2004</cx:pt>
          <cx:pt idx="6118">2004</cx:pt>
          <cx:pt idx="6119">2004</cx:pt>
          <cx:pt idx="6120">2004</cx:pt>
          <cx:pt idx="6121">2004</cx:pt>
          <cx:pt idx="6122">2004</cx:pt>
          <cx:pt idx="6123">2004</cx:pt>
          <cx:pt idx="6124">2004</cx:pt>
          <cx:pt idx="6125">2004</cx:pt>
          <cx:pt idx="6126">2004</cx:pt>
          <cx:pt idx="6127">2004</cx:pt>
          <cx:pt idx="6128">2004</cx:pt>
          <cx:pt idx="6129">2004</cx:pt>
          <cx:pt idx="6130">2004</cx:pt>
          <cx:pt idx="6131">2004</cx:pt>
          <cx:pt idx="6132">2004</cx:pt>
          <cx:pt idx="6133">2004</cx:pt>
          <cx:pt idx="6134">2004</cx:pt>
          <cx:pt idx="6135">2004</cx:pt>
          <cx:pt idx="6136">2004</cx:pt>
          <cx:pt idx="6137">2004</cx:pt>
          <cx:pt idx="6138">2004</cx:pt>
          <cx:pt idx="6139">2004</cx:pt>
          <cx:pt idx="6140">2004</cx:pt>
          <cx:pt idx="6141">2004</cx:pt>
          <cx:pt idx="6142">2004</cx:pt>
          <cx:pt idx="6143">2004</cx:pt>
          <cx:pt idx="6144">2004</cx:pt>
          <cx:pt idx="6145">2004</cx:pt>
          <cx:pt idx="6146">2004</cx:pt>
          <cx:pt idx="6147">2004</cx:pt>
          <cx:pt idx="6148">2004</cx:pt>
          <cx:pt idx="6149">2004</cx:pt>
          <cx:pt idx="6150">2004</cx:pt>
          <cx:pt idx="6151">2004</cx:pt>
          <cx:pt idx="6152">2004</cx:pt>
          <cx:pt idx="6153">2004</cx:pt>
          <cx:pt idx="6154">2004</cx:pt>
          <cx:pt idx="6155">2004</cx:pt>
          <cx:pt idx="6156">2004</cx:pt>
          <cx:pt idx="6157">2004</cx:pt>
          <cx:pt idx="6158">2004</cx:pt>
          <cx:pt idx="6159">2004</cx:pt>
          <cx:pt idx="6160">2004</cx:pt>
          <cx:pt idx="6161">2004</cx:pt>
          <cx:pt idx="6162">2004</cx:pt>
          <cx:pt idx="6163">2004</cx:pt>
          <cx:pt idx="6164">2004</cx:pt>
          <cx:pt idx="6165">2004</cx:pt>
          <cx:pt idx="6166">2004</cx:pt>
          <cx:pt idx="6167">2004</cx:pt>
          <cx:pt idx="6168">2004</cx:pt>
          <cx:pt idx="6169">2004</cx:pt>
          <cx:pt idx="6170">2004</cx:pt>
          <cx:pt idx="6171">2004</cx:pt>
          <cx:pt idx="6172">2004</cx:pt>
          <cx:pt idx="6173">2004</cx:pt>
          <cx:pt idx="6174">2004</cx:pt>
          <cx:pt idx="6175">2004</cx:pt>
          <cx:pt idx="6176">2004</cx:pt>
          <cx:pt idx="6177">2004</cx:pt>
          <cx:pt idx="6178">2004</cx:pt>
          <cx:pt idx="6179">2004</cx:pt>
          <cx:pt idx="6180">2004</cx:pt>
          <cx:pt idx="6181">2004</cx:pt>
          <cx:pt idx="6182">2004</cx:pt>
          <cx:pt idx="6183">2004</cx:pt>
          <cx:pt idx="6184">2004</cx:pt>
          <cx:pt idx="6185">2004</cx:pt>
          <cx:pt idx="6186">2004</cx:pt>
          <cx:pt idx="6187">2004</cx:pt>
          <cx:pt idx="6188">2004</cx:pt>
          <cx:pt idx="6189">2004</cx:pt>
          <cx:pt idx="6190">2004</cx:pt>
          <cx:pt idx="6191">2004</cx:pt>
          <cx:pt idx="6192">2004</cx:pt>
          <cx:pt idx="6193">2004</cx:pt>
          <cx:pt idx="6194">2004</cx:pt>
          <cx:pt idx="6195">2004</cx:pt>
          <cx:pt idx="6196">2004</cx:pt>
          <cx:pt idx="6197">2004</cx:pt>
          <cx:pt idx="6198">2004</cx:pt>
          <cx:pt idx="6199">2004</cx:pt>
          <cx:pt idx="6200">2004</cx:pt>
          <cx:pt idx="6201">2004</cx:pt>
          <cx:pt idx="6202">2004</cx:pt>
          <cx:pt idx="6203">2004</cx:pt>
          <cx:pt idx="6204">2004</cx:pt>
          <cx:pt idx="6205">2004</cx:pt>
          <cx:pt idx="6206">2004</cx:pt>
          <cx:pt idx="6207">2004</cx:pt>
          <cx:pt idx="6208">2004</cx:pt>
          <cx:pt idx="6209">2004</cx:pt>
          <cx:pt idx="6210">2004</cx:pt>
          <cx:pt idx="6211">2004</cx:pt>
          <cx:pt idx="6212">2004</cx:pt>
          <cx:pt idx="6213">2004</cx:pt>
          <cx:pt idx="6214">2004</cx:pt>
          <cx:pt idx="6215">2004</cx:pt>
          <cx:pt idx="6216">2004</cx:pt>
          <cx:pt idx="6217">2004</cx:pt>
          <cx:pt idx="6218">2004</cx:pt>
          <cx:pt idx="6219">2004</cx:pt>
          <cx:pt idx="6220">2004</cx:pt>
          <cx:pt idx="6221">2004</cx:pt>
          <cx:pt idx="6222">2004</cx:pt>
          <cx:pt idx="6223">2004</cx:pt>
          <cx:pt idx="6224">2004</cx:pt>
          <cx:pt idx="6225">2004</cx:pt>
          <cx:pt idx="6226">2004</cx:pt>
          <cx:pt idx="6227">2004</cx:pt>
          <cx:pt idx="6228">2004</cx:pt>
          <cx:pt idx="6229">2004</cx:pt>
          <cx:pt idx="6230">2004</cx:pt>
          <cx:pt idx="6231">2004</cx:pt>
          <cx:pt idx="6232">2004</cx:pt>
          <cx:pt idx="6233">2004</cx:pt>
          <cx:pt idx="6234">2004</cx:pt>
          <cx:pt idx="6235">2004</cx:pt>
          <cx:pt idx="6236">2004</cx:pt>
          <cx:pt idx="6237">2004</cx:pt>
          <cx:pt idx="6238">2004</cx:pt>
          <cx:pt idx="6239">2004</cx:pt>
          <cx:pt idx="6240">2004</cx:pt>
          <cx:pt idx="6241">2004</cx:pt>
          <cx:pt idx="6242">2004</cx:pt>
          <cx:pt idx="6243">2004</cx:pt>
          <cx:pt idx="6244">2004</cx:pt>
          <cx:pt idx="6245">2004</cx:pt>
          <cx:pt idx="6246">2004</cx:pt>
          <cx:pt idx="6247">2004</cx:pt>
          <cx:pt idx="6248">2004</cx:pt>
          <cx:pt idx="6249">2004</cx:pt>
          <cx:pt idx="6250">2004</cx:pt>
          <cx:pt idx="6251">2004</cx:pt>
          <cx:pt idx="6252">2004</cx:pt>
          <cx:pt idx="6253">2004</cx:pt>
          <cx:pt idx="6254">2004</cx:pt>
          <cx:pt idx="6255">2004</cx:pt>
          <cx:pt idx="6256">2004</cx:pt>
          <cx:pt idx="6257">2004</cx:pt>
          <cx:pt idx="6258">2004</cx:pt>
          <cx:pt idx="6259">2004</cx:pt>
          <cx:pt idx="6260">2004</cx:pt>
          <cx:pt idx="6261">2004</cx:pt>
          <cx:pt idx="6262">2004</cx:pt>
          <cx:pt idx="6263">2004</cx:pt>
          <cx:pt idx="6264">2004</cx:pt>
          <cx:pt idx="6265">2004</cx:pt>
          <cx:pt idx="6266">2004</cx:pt>
          <cx:pt idx="6267">2004</cx:pt>
          <cx:pt idx="6268">2004</cx:pt>
          <cx:pt idx="6269">2004</cx:pt>
          <cx:pt idx="6270">2004</cx:pt>
          <cx:pt idx="6271">2004</cx:pt>
          <cx:pt idx="6272">2004</cx:pt>
          <cx:pt idx="6273">2004</cx:pt>
          <cx:pt idx="6274">2004</cx:pt>
          <cx:pt idx="6275">2004</cx:pt>
          <cx:pt idx="6276">2004</cx:pt>
          <cx:pt idx="6277">2004</cx:pt>
          <cx:pt idx="6278">2004</cx:pt>
          <cx:pt idx="6279">2004</cx:pt>
          <cx:pt idx="6280">2004</cx:pt>
          <cx:pt idx="6281">2004</cx:pt>
          <cx:pt idx="6282">2004</cx:pt>
          <cx:pt idx="6283">2004</cx:pt>
          <cx:pt idx="6284">2004</cx:pt>
          <cx:pt idx="6285">2004</cx:pt>
          <cx:pt idx="6286">2004</cx:pt>
          <cx:pt idx="6287">2004</cx:pt>
          <cx:pt idx="6288">2004</cx:pt>
          <cx:pt idx="6289">2004</cx:pt>
          <cx:pt idx="6290">2004</cx:pt>
          <cx:pt idx="6291">2004</cx:pt>
          <cx:pt idx="6292">2004</cx:pt>
          <cx:pt idx="6293">2004</cx:pt>
          <cx:pt idx="6294">2004</cx:pt>
          <cx:pt idx="6295">2004</cx:pt>
          <cx:pt idx="6296">2004</cx:pt>
          <cx:pt idx="6297">2004</cx:pt>
          <cx:pt idx="6298">2004</cx:pt>
          <cx:pt idx="6299">2004</cx:pt>
          <cx:pt idx="6300">2004</cx:pt>
          <cx:pt idx="6301">2004</cx:pt>
          <cx:pt idx="6302">2004</cx:pt>
          <cx:pt idx="6303">2004</cx:pt>
          <cx:pt idx="6304">2004</cx:pt>
          <cx:pt idx="6305">2004</cx:pt>
          <cx:pt idx="6306">2004</cx:pt>
          <cx:pt idx="6307">2004</cx:pt>
          <cx:pt idx="6308">2004</cx:pt>
          <cx:pt idx="6309">2004</cx:pt>
          <cx:pt idx="6310">2004</cx:pt>
          <cx:pt idx="6311">2004</cx:pt>
          <cx:pt idx="6312">2004</cx:pt>
          <cx:pt idx="6313">2004</cx:pt>
          <cx:pt idx="6314">2004</cx:pt>
          <cx:pt idx="6315">2004</cx:pt>
          <cx:pt idx="6316">2004</cx:pt>
          <cx:pt idx="6317">2004</cx:pt>
          <cx:pt idx="6318">2004</cx:pt>
          <cx:pt idx="6319">2004</cx:pt>
          <cx:pt idx="6320">2004</cx:pt>
          <cx:pt idx="6321">2004</cx:pt>
          <cx:pt idx="6322">2004</cx:pt>
          <cx:pt idx="6323">2004</cx:pt>
          <cx:pt idx="6324">2004</cx:pt>
          <cx:pt idx="6325">2004</cx:pt>
          <cx:pt idx="6326">2004</cx:pt>
          <cx:pt idx="6327">2004</cx:pt>
          <cx:pt idx="6328">2004</cx:pt>
          <cx:pt idx="6329">2004</cx:pt>
          <cx:pt idx="6330">2004</cx:pt>
          <cx:pt idx="6331">2004</cx:pt>
          <cx:pt idx="6332">2004</cx:pt>
          <cx:pt idx="6333">2004</cx:pt>
          <cx:pt idx="6334">2004</cx:pt>
          <cx:pt idx="6335">2004</cx:pt>
          <cx:pt idx="6336">2004</cx:pt>
          <cx:pt idx="6337">2004</cx:pt>
          <cx:pt idx="6338">2004</cx:pt>
          <cx:pt idx="6339">2004</cx:pt>
          <cx:pt idx="6340">2004</cx:pt>
          <cx:pt idx="6341">2004</cx:pt>
          <cx:pt idx="6342">2004</cx:pt>
          <cx:pt idx="6343">2004</cx:pt>
          <cx:pt idx="6344">2004</cx:pt>
          <cx:pt idx="6345">2004</cx:pt>
          <cx:pt idx="6346">2004</cx:pt>
          <cx:pt idx="6347">2004</cx:pt>
          <cx:pt idx="6348">2004</cx:pt>
          <cx:pt idx="6349">2004</cx:pt>
          <cx:pt idx="6350">2004</cx:pt>
          <cx:pt idx="6351">2004</cx:pt>
          <cx:pt idx="6352">2004</cx:pt>
          <cx:pt idx="6353">2004</cx:pt>
          <cx:pt idx="6354">2004</cx:pt>
          <cx:pt idx="6355">2004</cx:pt>
          <cx:pt idx="6356">2004</cx:pt>
          <cx:pt idx="6357">2004</cx:pt>
          <cx:pt idx="6358">2004</cx:pt>
          <cx:pt idx="6359">2004</cx:pt>
          <cx:pt idx="6360">2004</cx:pt>
          <cx:pt idx="6361">2004</cx:pt>
          <cx:pt idx="6362">2004</cx:pt>
          <cx:pt idx="6363">2004</cx:pt>
          <cx:pt idx="6364">2004</cx:pt>
          <cx:pt idx="6365">2004</cx:pt>
          <cx:pt idx="6366">2004</cx:pt>
          <cx:pt idx="6367">2004</cx:pt>
          <cx:pt idx="6368">2004</cx:pt>
          <cx:pt idx="6369">2004</cx:pt>
          <cx:pt idx="6370">2004</cx:pt>
          <cx:pt idx="6371">2004</cx:pt>
          <cx:pt idx="6372">2004</cx:pt>
          <cx:pt idx="6373">2004</cx:pt>
          <cx:pt idx="6374">2004</cx:pt>
          <cx:pt idx="6375">2004</cx:pt>
          <cx:pt idx="6376">2004</cx:pt>
          <cx:pt idx="6377">2004</cx:pt>
          <cx:pt idx="6378">2004</cx:pt>
          <cx:pt idx="6379">2004</cx:pt>
          <cx:pt idx="6380">2004</cx:pt>
          <cx:pt idx="6381">2004</cx:pt>
          <cx:pt idx="6382">2004</cx:pt>
          <cx:pt idx="6383">2004</cx:pt>
          <cx:pt idx="6384">2004</cx:pt>
          <cx:pt idx="6385">2004</cx:pt>
          <cx:pt idx="6386">2004</cx:pt>
          <cx:pt idx="6387">2004</cx:pt>
          <cx:pt idx="6388">2004</cx:pt>
          <cx:pt idx="6389">2004</cx:pt>
          <cx:pt idx="6390">2004</cx:pt>
          <cx:pt idx="6391">2004</cx:pt>
          <cx:pt idx="6392">2004</cx:pt>
          <cx:pt idx="6393">2004</cx:pt>
          <cx:pt idx="6394">2004</cx:pt>
          <cx:pt idx="6395">2004</cx:pt>
          <cx:pt idx="6396">2004</cx:pt>
          <cx:pt idx="6397">2004</cx:pt>
          <cx:pt idx="6398">2004</cx:pt>
          <cx:pt idx="6399">2004</cx:pt>
          <cx:pt idx="6400">2004</cx:pt>
          <cx:pt idx="6401">2004</cx:pt>
          <cx:pt idx="6402">2004</cx:pt>
          <cx:pt idx="6403">2004</cx:pt>
          <cx:pt idx="6404">2004</cx:pt>
          <cx:pt idx="6405">2004</cx:pt>
          <cx:pt idx="6406">2004</cx:pt>
          <cx:pt idx="6407">2004</cx:pt>
          <cx:pt idx="6408">2004</cx:pt>
          <cx:pt idx="6409">2004</cx:pt>
          <cx:pt idx="6410">2004</cx:pt>
          <cx:pt idx="6411">2004</cx:pt>
          <cx:pt idx="6412">2004</cx:pt>
          <cx:pt idx="6413">2004</cx:pt>
          <cx:pt idx="6414">2004</cx:pt>
          <cx:pt idx="6415">2004</cx:pt>
          <cx:pt idx="6416">2004</cx:pt>
          <cx:pt idx="6417">2004</cx:pt>
          <cx:pt idx="6418">2004</cx:pt>
          <cx:pt idx="6419">2004</cx:pt>
          <cx:pt idx="6420">2004</cx:pt>
          <cx:pt idx="6421">2004</cx:pt>
          <cx:pt idx="6422">2004</cx:pt>
          <cx:pt idx="6423">2004</cx:pt>
          <cx:pt idx="6424">2004</cx:pt>
          <cx:pt idx="6425">2004</cx:pt>
          <cx:pt idx="6426">2004</cx:pt>
          <cx:pt idx="6427">2004</cx:pt>
          <cx:pt idx="6428">2004</cx:pt>
          <cx:pt idx="6429">2004</cx:pt>
          <cx:pt idx="6430">2004</cx:pt>
          <cx:pt idx="6431">2004</cx:pt>
          <cx:pt idx="6432">2004</cx:pt>
          <cx:pt idx="6433">2004</cx:pt>
          <cx:pt idx="6434">2004</cx:pt>
          <cx:pt idx="6435">2004</cx:pt>
          <cx:pt idx="6436">2004</cx:pt>
          <cx:pt idx="6437">2004</cx:pt>
          <cx:pt idx="6438">2004</cx:pt>
          <cx:pt idx="6439">2004</cx:pt>
          <cx:pt idx="6440">2004</cx:pt>
          <cx:pt idx="6441">2004</cx:pt>
          <cx:pt idx="6442">2004</cx:pt>
          <cx:pt idx="6443">2004</cx:pt>
          <cx:pt idx="6444">2004</cx:pt>
          <cx:pt idx="6445">2004</cx:pt>
          <cx:pt idx="6446">2004</cx:pt>
          <cx:pt idx="6447">2004</cx:pt>
          <cx:pt idx="6448">2004</cx:pt>
          <cx:pt idx="6449">2004</cx:pt>
          <cx:pt idx="6450">2004</cx:pt>
          <cx:pt idx="6451">2004</cx:pt>
          <cx:pt idx="6452">2004</cx:pt>
          <cx:pt idx="6453">2004</cx:pt>
          <cx:pt idx="6454">2004</cx:pt>
          <cx:pt idx="6455">2004</cx:pt>
          <cx:pt idx="6456">2004</cx:pt>
          <cx:pt idx="6457">2004</cx:pt>
          <cx:pt idx="6458">2004</cx:pt>
          <cx:pt idx="6459">2004</cx:pt>
          <cx:pt idx="6460">2004</cx:pt>
          <cx:pt idx="6461">2004</cx:pt>
          <cx:pt idx="6462">2004</cx:pt>
          <cx:pt idx="6463">2004</cx:pt>
          <cx:pt idx="6464">2004</cx:pt>
          <cx:pt idx="6465">2004</cx:pt>
          <cx:pt idx="6466">2004</cx:pt>
          <cx:pt idx="6467">2004</cx:pt>
          <cx:pt idx="6468">2004</cx:pt>
          <cx:pt idx="6469">2004</cx:pt>
          <cx:pt idx="6470">2004</cx:pt>
          <cx:pt idx="6471">2004</cx:pt>
          <cx:pt idx="6472">2004</cx:pt>
          <cx:pt idx="6473">2004</cx:pt>
          <cx:pt idx="6474">2004</cx:pt>
          <cx:pt idx="6475">2004</cx:pt>
          <cx:pt idx="6476">2004</cx:pt>
          <cx:pt idx="6477">2004</cx:pt>
          <cx:pt idx="6478">2004</cx:pt>
          <cx:pt idx="6479">2004</cx:pt>
          <cx:pt idx="6480">2004</cx:pt>
          <cx:pt idx="6481">2004</cx:pt>
          <cx:pt idx="6482">2004</cx:pt>
          <cx:pt idx="6483">2004</cx:pt>
          <cx:pt idx="6484">2004</cx:pt>
          <cx:pt idx="6485">2004</cx:pt>
          <cx:pt idx="6486">2004</cx:pt>
          <cx:pt idx="6487">2004</cx:pt>
          <cx:pt idx="6488">2004</cx:pt>
          <cx:pt idx="6489">2004</cx:pt>
          <cx:pt idx="6490">2004</cx:pt>
          <cx:pt idx="6491">2004</cx:pt>
          <cx:pt idx="6492">2004</cx:pt>
          <cx:pt idx="6493">2004</cx:pt>
          <cx:pt idx="6494">2004</cx:pt>
          <cx:pt idx="6495">2004</cx:pt>
          <cx:pt idx="6496">2004</cx:pt>
          <cx:pt idx="6497">2004</cx:pt>
          <cx:pt idx="6498">2004</cx:pt>
          <cx:pt idx="6499">2004</cx:pt>
          <cx:pt idx="6500">2004</cx:pt>
          <cx:pt idx="6501">2004</cx:pt>
          <cx:pt idx="6502">2004</cx:pt>
          <cx:pt idx="6503">2004</cx:pt>
          <cx:pt idx="6504">2004</cx:pt>
          <cx:pt idx="6505">2004</cx:pt>
          <cx:pt idx="6506">2004</cx:pt>
          <cx:pt idx="6507">2004</cx:pt>
          <cx:pt idx="6508">2004</cx:pt>
          <cx:pt idx="6509">2004</cx:pt>
          <cx:pt idx="6510">2004</cx:pt>
          <cx:pt idx="6511">2004</cx:pt>
          <cx:pt idx="6512">2004</cx:pt>
          <cx:pt idx="6513">2004</cx:pt>
          <cx:pt idx="6514">2004</cx:pt>
          <cx:pt idx="6515">2004</cx:pt>
          <cx:pt idx="6516">2004</cx:pt>
          <cx:pt idx="6517">2004</cx:pt>
          <cx:pt idx="6518">2004</cx:pt>
          <cx:pt idx="6519">2004</cx:pt>
          <cx:pt idx="6520">2004</cx:pt>
          <cx:pt idx="6521">2004</cx:pt>
          <cx:pt idx="6522">2004</cx:pt>
          <cx:pt idx="6523">2004</cx:pt>
          <cx:pt idx="6524">2004</cx:pt>
          <cx:pt idx="6525">2004</cx:pt>
          <cx:pt idx="6526">2004</cx:pt>
          <cx:pt idx="6527">2004</cx:pt>
          <cx:pt idx="6528">2004</cx:pt>
          <cx:pt idx="6529">2004</cx:pt>
          <cx:pt idx="6530">2004</cx:pt>
          <cx:pt idx="6531">2004</cx:pt>
          <cx:pt idx="6532">2004</cx:pt>
          <cx:pt idx="6533">2004</cx:pt>
          <cx:pt idx="6534">2004</cx:pt>
          <cx:pt idx="6535">2004</cx:pt>
          <cx:pt idx="6536">2004</cx:pt>
          <cx:pt idx="6537">2004</cx:pt>
          <cx:pt idx="6538">2004</cx:pt>
          <cx:pt idx="6539">2004</cx:pt>
          <cx:pt idx="6540">2004</cx:pt>
          <cx:pt idx="6541">2004</cx:pt>
          <cx:pt idx="6542">2004</cx:pt>
          <cx:pt idx="6543">2004</cx:pt>
          <cx:pt idx="6544">2004</cx:pt>
          <cx:pt idx="6545">2004</cx:pt>
          <cx:pt idx="6546">2004</cx:pt>
          <cx:pt idx="6547">2004</cx:pt>
          <cx:pt idx="6548">2004</cx:pt>
          <cx:pt idx="6549">2004</cx:pt>
          <cx:pt idx="6550">2004</cx:pt>
          <cx:pt idx="6551">2004</cx:pt>
          <cx:pt idx="6552">2004</cx:pt>
          <cx:pt idx="6553">2004</cx:pt>
          <cx:pt idx="6554">2004</cx:pt>
          <cx:pt idx="6555">2004</cx:pt>
          <cx:pt idx="6556">2004</cx:pt>
          <cx:pt idx="6557">2004</cx:pt>
          <cx:pt idx="6558">2004</cx:pt>
          <cx:pt idx="6559">2004</cx:pt>
          <cx:pt idx="6560">2004</cx:pt>
          <cx:pt idx="6561">2004</cx:pt>
          <cx:pt idx="6562">2004</cx:pt>
          <cx:pt idx="6563">2004</cx:pt>
          <cx:pt idx="6564">2004</cx:pt>
          <cx:pt idx="6565">2004</cx:pt>
          <cx:pt idx="6566">2004</cx:pt>
          <cx:pt idx="6567">2004</cx:pt>
          <cx:pt idx="6568">2004</cx:pt>
          <cx:pt idx="6569">2004</cx:pt>
          <cx:pt idx="6570">2004</cx:pt>
          <cx:pt idx="6571">2004</cx:pt>
          <cx:pt idx="6572">2004</cx:pt>
          <cx:pt idx="6573">2004</cx:pt>
          <cx:pt idx="6574">2004</cx:pt>
          <cx:pt idx="6575">2004</cx:pt>
          <cx:pt idx="6576">2004</cx:pt>
          <cx:pt idx="6577">2004</cx:pt>
          <cx:pt idx="6578">2004</cx:pt>
          <cx:pt idx="6579">2004</cx:pt>
          <cx:pt idx="6580">2004</cx:pt>
          <cx:pt idx="6581">2004</cx:pt>
          <cx:pt idx="6582">2004</cx:pt>
          <cx:pt idx="6583">2004</cx:pt>
          <cx:pt idx="6584">2004</cx:pt>
          <cx:pt idx="6585">2004</cx:pt>
          <cx:pt idx="6586">2004</cx:pt>
          <cx:pt idx="6587">2004</cx:pt>
          <cx:pt idx="6588">2004</cx:pt>
          <cx:pt idx="6589">2004</cx:pt>
          <cx:pt idx="6590">2004</cx:pt>
          <cx:pt idx="6591">2004</cx:pt>
          <cx:pt idx="6592">2004</cx:pt>
          <cx:pt idx="6593">2004</cx:pt>
          <cx:pt idx="6594">2004</cx:pt>
          <cx:pt idx="6595">2004</cx:pt>
          <cx:pt idx="6596">2004</cx:pt>
          <cx:pt idx="6597">2004</cx:pt>
          <cx:pt idx="6598">2004</cx:pt>
          <cx:pt idx="6599">2004</cx:pt>
          <cx:pt idx="6600">2004</cx:pt>
          <cx:pt idx="6601">2004</cx:pt>
          <cx:pt idx="6602">2004</cx:pt>
          <cx:pt idx="6603">2004</cx:pt>
          <cx:pt idx="6604">2004</cx:pt>
          <cx:pt idx="6605">2004</cx:pt>
          <cx:pt idx="6606">2004</cx:pt>
          <cx:pt idx="6607">2004</cx:pt>
          <cx:pt idx="6608">2004</cx:pt>
          <cx:pt idx="6609">2004</cx:pt>
          <cx:pt idx="6610">2004</cx:pt>
          <cx:pt idx="6611">2004</cx:pt>
          <cx:pt idx="6612">2004</cx:pt>
          <cx:pt idx="6613">2004</cx:pt>
          <cx:pt idx="6614">2004</cx:pt>
          <cx:pt idx="6615">2004</cx:pt>
          <cx:pt idx="6616">2004</cx:pt>
          <cx:pt idx="6617">2004</cx:pt>
          <cx:pt idx="6618">2004</cx:pt>
          <cx:pt idx="6619">2004</cx:pt>
          <cx:pt idx="6620">2004</cx:pt>
          <cx:pt idx="6621">2004</cx:pt>
          <cx:pt idx="6622">2004</cx:pt>
          <cx:pt idx="6623">2004</cx:pt>
          <cx:pt idx="6624">2004</cx:pt>
          <cx:pt idx="6625">2004</cx:pt>
          <cx:pt idx="6626">2004</cx:pt>
          <cx:pt idx="6627">2004</cx:pt>
          <cx:pt idx="6628">2004</cx:pt>
          <cx:pt idx="6629">2004</cx:pt>
          <cx:pt idx="6630">2004</cx:pt>
          <cx:pt idx="6631">2004</cx:pt>
          <cx:pt idx="6632">2004</cx:pt>
          <cx:pt idx="6633">2004</cx:pt>
          <cx:pt idx="6634">2004</cx:pt>
          <cx:pt idx="6635">2004</cx:pt>
          <cx:pt idx="6636">2004</cx:pt>
          <cx:pt idx="6637">2004</cx:pt>
          <cx:pt idx="6638">2004</cx:pt>
          <cx:pt idx="6639">2004</cx:pt>
          <cx:pt idx="6640">2004</cx:pt>
          <cx:pt idx="6641">2004</cx:pt>
          <cx:pt idx="6642">2004</cx:pt>
          <cx:pt idx="6643">2004</cx:pt>
          <cx:pt idx="6644">2004</cx:pt>
          <cx:pt idx="6645">2004</cx:pt>
          <cx:pt idx="6646">2004</cx:pt>
          <cx:pt idx="6647">2004</cx:pt>
          <cx:pt idx="6648">2004</cx:pt>
          <cx:pt idx="6649">2004</cx:pt>
          <cx:pt idx="6650">2004</cx:pt>
          <cx:pt idx="6651">2004</cx:pt>
          <cx:pt idx="6652">2004</cx:pt>
          <cx:pt idx="6653">2004</cx:pt>
          <cx:pt idx="6654">2004</cx:pt>
          <cx:pt idx="6655">2004</cx:pt>
          <cx:pt idx="6656">2004</cx:pt>
          <cx:pt idx="6657">2004</cx:pt>
          <cx:pt idx="6658">2004</cx:pt>
          <cx:pt idx="6659">2004</cx:pt>
          <cx:pt idx="6660">2004</cx:pt>
          <cx:pt idx="6661">2004</cx:pt>
          <cx:pt idx="6662">2004</cx:pt>
          <cx:pt idx="6663">2004</cx:pt>
          <cx:pt idx="6664">2004</cx:pt>
          <cx:pt idx="6665">2004</cx:pt>
          <cx:pt idx="6666">2004</cx:pt>
          <cx:pt idx="6667">2004</cx:pt>
          <cx:pt idx="6668">2004</cx:pt>
          <cx:pt idx="6669">2004</cx:pt>
          <cx:pt idx="6670">2004</cx:pt>
          <cx:pt idx="6671">2004</cx:pt>
          <cx:pt idx="6672">2004</cx:pt>
          <cx:pt idx="6673">2004</cx:pt>
          <cx:pt idx="6674">2004</cx:pt>
          <cx:pt idx="6675">2004</cx:pt>
          <cx:pt idx="6676">2004</cx:pt>
          <cx:pt idx="6677">2004</cx:pt>
          <cx:pt idx="6678">2004</cx:pt>
          <cx:pt idx="6679">2004</cx:pt>
          <cx:pt idx="6680">2004</cx:pt>
          <cx:pt idx="6681">2004</cx:pt>
          <cx:pt idx="6682">2004</cx:pt>
          <cx:pt idx="6683">2004</cx:pt>
          <cx:pt idx="6684">2004</cx:pt>
          <cx:pt idx="6685">2004</cx:pt>
          <cx:pt idx="6686">2004</cx:pt>
          <cx:pt idx="6687">2004</cx:pt>
          <cx:pt idx="6688">2004</cx:pt>
          <cx:pt idx="6689">2004</cx:pt>
          <cx:pt idx="6690">2004</cx:pt>
          <cx:pt idx="6691">2004</cx:pt>
          <cx:pt idx="6692">2004</cx:pt>
          <cx:pt idx="6693">2004</cx:pt>
          <cx:pt idx="6694">2004</cx:pt>
          <cx:pt idx="6695">2004</cx:pt>
          <cx:pt idx="6696">2004</cx:pt>
          <cx:pt idx="6697">2004</cx:pt>
          <cx:pt idx="6698">2004</cx:pt>
          <cx:pt idx="6699">2004</cx:pt>
          <cx:pt idx="6700">2004</cx:pt>
          <cx:pt idx="6701">2004</cx:pt>
          <cx:pt idx="6702">2004</cx:pt>
          <cx:pt idx="6703">2004</cx:pt>
          <cx:pt idx="6704">2004</cx:pt>
          <cx:pt idx="6705">2004</cx:pt>
          <cx:pt idx="6706">2004</cx:pt>
          <cx:pt idx="6707">2004</cx:pt>
          <cx:pt idx="6708">2004</cx:pt>
          <cx:pt idx="6709">2004</cx:pt>
          <cx:pt idx="6710">2004</cx:pt>
          <cx:pt idx="6711">2004</cx:pt>
          <cx:pt idx="6712">2004</cx:pt>
          <cx:pt idx="6713">2004</cx:pt>
          <cx:pt idx="6714">2004</cx:pt>
          <cx:pt idx="6715">2004</cx:pt>
          <cx:pt idx="6716">2004</cx:pt>
          <cx:pt idx="6717">2004</cx:pt>
          <cx:pt idx="6718">2004</cx:pt>
          <cx:pt idx="6719">2004</cx:pt>
          <cx:pt idx="6720">2004</cx:pt>
          <cx:pt idx="6721">2004</cx:pt>
          <cx:pt idx="6722">2004</cx:pt>
          <cx:pt idx="6723">2004</cx:pt>
          <cx:pt idx="6724">2004</cx:pt>
          <cx:pt idx="6725">2004</cx:pt>
          <cx:pt idx="6726">2004</cx:pt>
          <cx:pt idx="6727">2004</cx:pt>
          <cx:pt idx="6728">2004</cx:pt>
          <cx:pt idx="6729">2004</cx:pt>
          <cx:pt idx="6730">2004</cx:pt>
          <cx:pt idx="6731">2004</cx:pt>
          <cx:pt idx="6732">2004</cx:pt>
          <cx:pt idx="6733">2004</cx:pt>
          <cx:pt idx="6734">2004</cx:pt>
          <cx:pt idx="6735">2004</cx:pt>
          <cx:pt idx="6736">2004</cx:pt>
          <cx:pt idx="6737">2004</cx:pt>
          <cx:pt idx="6738">2004</cx:pt>
          <cx:pt idx="6739">2004</cx:pt>
          <cx:pt idx="6740">2004</cx:pt>
          <cx:pt idx="6741">2004</cx:pt>
          <cx:pt idx="6742">2004</cx:pt>
          <cx:pt idx="6743">2004</cx:pt>
          <cx:pt idx="6744">2004</cx:pt>
          <cx:pt idx="6745">2004</cx:pt>
          <cx:pt idx="6746">2004</cx:pt>
          <cx:pt idx="6747">2004</cx:pt>
          <cx:pt idx="6748">2004</cx:pt>
          <cx:pt idx="6749">2004</cx:pt>
          <cx:pt idx="6750">2004</cx:pt>
          <cx:pt idx="6751">2004</cx:pt>
          <cx:pt idx="6752">2004</cx:pt>
          <cx:pt idx="6753">2004</cx:pt>
          <cx:pt idx="6754">2004</cx:pt>
          <cx:pt idx="6755">2004</cx:pt>
          <cx:pt idx="6756">2004</cx:pt>
          <cx:pt idx="6757">2004</cx:pt>
          <cx:pt idx="6758">2004</cx:pt>
          <cx:pt idx="6759">2004</cx:pt>
          <cx:pt idx="6760">2004</cx:pt>
          <cx:pt idx="6761">2004</cx:pt>
          <cx:pt idx="6762">2004</cx:pt>
          <cx:pt idx="6763">2004</cx:pt>
          <cx:pt idx="6764">2004</cx:pt>
          <cx:pt idx="6765">2004</cx:pt>
          <cx:pt idx="6766">2004</cx:pt>
          <cx:pt idx="6767">2004</cx:pt>
          <cx:pt idx="6768">2004</cx:pt>
          <cx:pt idx="6769">2004</cx:pt>
          <cx:pt idx="6770">2004</cx:pt>
          <cx:pt idx="6771">2004</cx:pt>
          <cx:pt idx="6772">2004</cx:pt>
          <cx:pt idx="6773">2004</cx:pt>
          <cx:pt idx="6774">2004</cx:pt>
          <cx:pt idx="6775">2004</cx:pt>
          <cx:pt idx="6776">2004</cx:pt>
          <cx:pt idx="6777">2004</cx:pt>
          <cx:pt idx="6778">2004</cx:pt>
          <cx:pt idx="6779">2004</cx:pt>
          <cx:pt idx="6780">2004</cx:pt>
          <cx:pt idx="6781">2004</cx:pt>
          <cx:pt idx="6782">2004</cx:pt>
          <cx:pt idx="6783">2004</cx:pt>
          <cx:pt idx="6784">2004</cx:pt>
          <cx:pt idx="6785">2004</cx:pt>
          <cx:pt idx="6786">2004</cx:pt>
          <cx:pt idx="6787">2004</cx:pt>
          <cx:pt idx="6788">2004</cx:pt>
          <cx:pt idx="6789">2004</cx:pt>
          <cx:pt idx="6790">2004</cx:pt>
          <cx:pt idx="6791">2004</cx:pt>
          <cx:pt idx="6792">2004</cx:pt>
          <cx:pt idx="6793">2004</cx:pt>
          <cx:pt idx="6794">2004</cx:pt>
          <cx:pt idx="6795">2004</cx:pt>
          <cx:pt idx="6796">2004</cx:pt>
          <cx:pt idx="6797">2004</cx:pt>
          <cx:pt idx="6798">2004</cx:pt>
          <cx:pt idx="6799">2004</cx:pt>
          <cx:pt idx="6800">2004</cx:pt>
          <cx:pt idx="6801">2004</cx:pt>
          <cx:pt idx="6802">2004</cx:pt>
          <cx:pt idx="6803">2004</cx:pt>
          <cx:pt idx="6804">2004</cx:pt>
          <cx:pt idx="6805">2004</cx:pt>
          <cx:pt idx="6806">2004</cx:pt>
          <cx:pt idx="6807">2004</cx:pt>
          <cx:pt idx="6808">2004</cx:pt>
          <cx:pt idx="6809">2004</cx:pt>
          <cx:pt idx="6810">2004</cx:pt>
          <cx:pt idx="6811">2004</cx:pt>
          <cx:pt idx="6812">2004</cx:pt>
          <cx:pt idx="6813">2004</cx:pt>
          <cx:pt idx="6814">2004</cx:pt>
          <cx:pt idx="6815">2004</cx:pt>
          <cx:pt idx="6816">2004</cx:pt>
          <cx:pt idx="6817">2004</cx:pt>
          <cx:pt idx="6818">2004</cx:pt>
          <cx:pt idx="6819">2004</cx:pt>
          <cx:pt idx="6820">2004</cx:pt>
          <cx:pt idx="6821">2004</cx:pt>
          <cx:pt idx="6822">2004</cx:pt>
          <cx:pt idx="6823">2004</cx:pt>
          <cx:pt idx="6824">2004</cx:pt>
          <cx:pt idx="6825">2004</cx:pt>
          <cx:pt idx="6826">2004</cx:pt>
          <cx:pt idx="6827">2004</cx:pt>
          <cx:pt idx="6828">2004</cx:pt>
          <cx:pt idx="6829">2004</cx:pt>
          <cx:pt idx="6830">2004</cx:pt>
          <cx:pt idx="6831">2004</cx:pt>
          <cx:pt idx="6832">2004</cx:pt>
          <cx:pt idx="6833">2004</cx:pt>
          <cx:pt idx="6834">2004</cx:pt>
          <cx:pt idx="6835">2004</cx:pt>
          <cx:pt idx="6836">2004</cx:pt>
          <cx:pt idx="6837">2004</cx:pt>
          <cx:pt idx="6838">2004</cx:pt>
          <cx:pt idx="6839">2004</cx:pt>
          <cx:pt idx="6840">2004</cx:pt>
          <cx:pt idx="6841">2004</cx:pt>
          <cx:pt idx="6842">2004</cx:pt>
          <cx:pt idx="6843">2004</cx:pt>
          <cx:pt idx="6844">2004</cx:pt>
          <cx:pt idx="6845">2004</cx:pt>
          <cx:pt idx="6846">2004</cx:pt>
          <cx:pt idx="6847">2004</cx:pt>
          <cx:pt idx="6848">2004</cx:pt>
          <cx:pt idx="6849">2004</cx:pt>
          <cx:pt idx="6850">2004</cx:pt>
          <cx:pt idx="6851">2004</cx:pt>
          <cx:pt idx="6852">2004</cx:pt>
          <cx:pt idx="6853">2004</cx:pt>
          <cx:pt idx="6854">2004</cx:pt>
          <cx:pt idx="6855">2004</cx:pt>
          <cx:pt idx="6856">2004</cx:pt>
          <cx:pt idx="6857">2004</cx:pt>
          <cx:pt idx="6858">2004</cx:pt>
          <cx:pt idx="6859">2004</cx:pt>
          <cx:pt idx="6860">2004</cx:pt>
          <cx:pt idx="6861">2004</cx:pt>
          <cx:pt idx="6862">2004</cx:pt>
          <cx:pt idx="6863">2004</cx:pt>
          <cx:pt idx="6864">2004</cx:pt>
          <cx:pt idx="6865">2004</cx:pt>
          <cx:pt idx="6866">2004</cx:pt>
          <cx:pt idx="6867">2004</cx:pt>
          <cx:pt idx="6868">2004</cx:pt>
          <cx:pt idx="6869">2004</cx:pt>
          <cx:pt idx="6870">2004</cx:pt>
          <cx:pt idx="6871">2004</cx:pt>
          <cx:pt idx="6872">2004</cx:pt>
          <cx:pt idx="6873">2004</cx:pt>
          <cx:pt idx="6874">2004</cx:pt>
          <cx:pt idx="6875">2004</cx:pt>
          <cx:pt idx="6876">2004</cx:pt>
          <cx:pt idx="6877">2004</cx:pt>
          <cx:pt idx="6878">2004</cx:pt>
          <cx:pt idx="6879">2004</cx:pt>
          <cx:pt idx="6880">2004</cx:pt>
          <cx:pt idx="6881">2004</cx:pt>
          <cx:pt idx="6882">2004</cx:pt>
          <cx:pt idx="6883">2004</cx:pt>
          <cx:pt idx="6884">2004</cx:pt>
          <cx:pt idx="6885">2004</cx:pt>
          <cx:pt idx="6886">2004</cx:pt>
          <cx:pt idx="6887">2004</cx:pt>
          <cx:pt idx="6888">2004</cx:pt>
          <cx:pt idx="6889">2004</cx:pt>
          <cx:pt idx="6890">2004</cx:pt>
          <cx:pt idx="6891">2004</cx:pt>
          <cx:pt idx="6892">2004</cx:pt>
          <cx:pt idx="6893">2004</cx:pt>
          <cx:pt idx="6894">2004</cx:pt>
          <cx:pt idx="6895">2004</cx:pt>
          <cx:pt idx="6896">2004</cx:pt>
          <cx:pt idx="6897">2004</cx:pt>
          <cx:pt idx="6898">2004</cx:pt>
          <cx:pt idx="6899">2004</cx:pt>
          <cx:pt idx="6900">2004</cx:pt>
          <cx:pt idx="6901">2004</cx:pt>
          <cx:pt idx="6902">2004</cx:pt>
          <cx:pt idx="6903">2004</cx:pt>
          <cx:pt idx="6904">2004</cx:pt>
          <cx:pt idx="6905">2004</cx:pt>
          <cx:pt idx="6906">2004</cx:pt>
          <cx:pt idx="6907">2004</cx:pt>
          <cx:pt idx="6908">2004</cx:pt>
          <cx:pt idx="6909">2004</cx:pt>
          <cx:pt idx="6910">2004</cx:pt>
          <cx:pt idx="6911">2004</cx:pt>
          <cx:pt idx="6912">2004</cx:pt>
          <cx:pt idx="6913">2004</cx:pt>
          <cx:pt idx="6914">2004</cx:pt>
          <cx:pt idx="6915">2004</cx:pt>
          <cx:pt idx="6916">2004</cx:pt>
          <cx:pt idx="6917">2004</cx:pt>
          <cx:pt idx="6918">2004</cx:pt>
          <cx:pt idx="6919">2004</cx:pt>
          <cx:pt idx="6920">2004</cx:pt>
          <cx:pt idx="6921">2004</cx:pt>
          <cx:pt idx="6922">2004</cx:pt>
          <cx:pt idx="6923">2004</cx:pt>
          <cx:pt idx="6924">2004</cx:pt>
          <cx:pt idx="6925">2004</cx:pt>
          <cx:pt idx="6926">2004</cx:pt>
          <cx:pt idx="6927">2004</cx:pt>
          <cx:pt idx="6928">2004</cx:pt>
          <cx:pt idx="6929">2004</cx:pt>
          <cx:pt idx="6930">2004</cx:pt>
          <cx:pt idx="6931">2004</cx:pt>
          <cx:pt idx="6932">2004</cx:pt>
          <cx:pt idx="6933">2004</cx:pt>
          <cx:pt idx="6934">2004</cx:pt>
          <cx:pt idx="6935">2004</cx:pt>
          <cx:pt idx="6936">2004</cx:pt>
          <cx:pt idx="6937">2004</cx:pt>
          <cx:pt idx="6938">2004</cx:pt>
          <cx:pt idx="6939">2004</cx:pt>
          <cx:pt idx="6940">2004</cx:pt>
          <cx:pt idx="6941">2004</cx:pt>
          <cx:pt idx="6942">2004</cx:pt>
          <cx:pt idx="6943">2004</cx:pt>
          <cx:pt idx="6944">2004</cx:pt>
          <cx:pt idx="6945">2004</cx:pt>
          <cx:pt idx="6946">2004</cx:pt>
          <cx:pt idx="6947">2004</cx:pt>
          <cx:pt idx="6948">2004</cx:pt>
          <cx:pt idx="6949">2004</cx:pt>
          <cx:pt idx="6950">2004</cx:pt>
          <cx:pt idx="6951">2004</cx:pt>
          <cx:pt idx="6952">2004</cx:pt>
          <cx:pt idx="6953">2004</cx:pt>
          <cx:pt idx="6954">2004</cx:pt>
          <cx:pt idx="6955">2004</cx:pt>
          <cx:pt idx="6956">2004</cx:pt>
          <cx:pt idx="6957">2004</cx:pt>
          <cx:pt idx="6958">2004</cx:pt>
          <cx:pt idx="6959">2004</cx:pt>
          <cx:pt idx="6960">2004</cx:pt>
          <cx:pt idx="6961">2004</cx:pt>
          <cx:pt idx="6962">2004</cx:pt>
          <cx:pt idx="6963">2004</cx:pt>
          <cx:pt idx="6964">2004</cx:pt>
          <cx:pt idx="6965">2004</cx:pt>
          <cx:pt idx="6966">2004</cx:pt>
          <cx:pt idx="6967">2004</cx:pt>
          <cx:pt idx="6968">2004</cx:pt>
          <cx:pt idx="6969">2004</cx:pt>
          <cx:pt idx="6970">2004</cx:pt>
          <cx:pt idx="6971">2004</cx:pt>
          <cx:pt idx="6972">2004</cx:pt>
          <cx:pt idx="6973">2004</cx:pt>
          <cx:pt idx="6974">2004</cx:pt>
          <cx:pt idx="6975">2004</cx:pt>
          <cx:pt idx="6976">2004</cx:pt>
          <cx:pt idx="6977">2004</cx:pt>
          <cx:pt idx="6978">2004</cx:pt>
          <cx:pt idx="6979">2004</cx:pt>
          <cx:pt idx="6980">2004</cx:pt>
          <cx:pt idx="6981">2004</cx:pt>
          <cx:pt idx="6982">2004</cx:pt>
          <cx:pt idx="6983">2004</cx:pt>
          <cx:pt idx="6984">2004</cx:pt>
          <cx:pt idx="6985">2004</cx:pt>
          <cx:pt idx="6986">2004</cx:pt>
          <cx:pt idx="6987">2004</cx:pt>
          <cx:pt idx="6988">2004</cx:pt>
          <cx:pt idx="6989">2004</cx:pt>
          <cx:pt idx="6990">2004</cx:pt>
          <cx:pt idx="6991">2004</cx:pt>
          <cx:pt idx="6992">2004</cx:pt>
          <cx:pt idx="6993">2004</cx:pt>
          <cx:pt idx="6994">2004</cx:pt>
          <cx:pt idx="6995">2004</cx:pt>
          <cx:pt idx="6996">2004</cx:pt>
          <cx:pt idx="6997">2004</cx:pt>
          <cx:pt idx="6998">2004</cx:pt>
          <cx:pt idx="6999">2004</cx:pt>
          <cx:pt idx="7000">2004</cx:pt>
          <cx:pt idx="7001">2004</cx:pt>
          <cx:pt idx="7002">2004</cx:pt>
          <cx:pt idx="7003">2004</cx:pt>
          <cx:pt idx="7004">2004</cx:pt>
          <cx:pt idx="7005">2004</cx:pt>
          <cx:pt idx="7006">2004</cx:pt>
          <cx:pt idx="7007">2004</cx:pt>
          <cx:pt idx="7008">2004</cx:pt>
          <cx:pt idx="7009">2004</cx:pt>
          <cx:pt idx="7010">2004</cx:pt>
          <cx:pt idx="7011">2004</cx:pt>
          <cx:pt idx="7012">2004</cx:pt>
          <cx:pt idx="7013">2005</cx:pt>
          <cx:pt idx="7014">2005</cx:pt>
          <cx:pt idx="7015">2005</cx:pt>
          <cx:pt idx="7016">2005</cx:pt>
          <cx:pt idx="7017">2005</cx:pt>
          <cx:pt idx="7018">2005</cx:pt>
          <cx:pt idx="7019">2005</cx:pt>
          <cx:pt idx="7020">2005</cx:pt>
          <cx:pt idx="7021">2005</cx:pt>
          <cx:pt idx="7022">2005</cx:pt>
          <cx:pt idx="7023">2005</cx:pt>
          <cx:pt idx="7024">2005</cx:pt>
          <cx:pt idx="7025">2005</cx:pt>
          <cx:pt idx="7026">2005</cx:pt>
          <cx:pt idx="7027">2005</cx:pt>
          <cx:pt idx="7028">2005</cx:pt>
          <cx:pt idx="7029">2005</cx:pt>
          <cx:pt idx="7030">2005</cx:pt>
          <cx:pt idx="7031">2005</cx:pt>
          <cx:pt idx="7032">2005</cx:pt>
          <cx:pt idx="7033">2005</cx:pt>
          <cx:pt idx="7034">2005</cx:pt>
          <cx:pt idx="7035">2005</cx:pt>
          <cx:pt idx="7036">2005</cx:pt>
          <cx:pt idx="7037">2005</cx:pt>
          <cx:pt idx="7038">2005</cx:pt>
          <cx:pt idx="7039">2005</cx:pt>
          <cx:pt idx="7040">2005</cx:pt>
          <cx:pt idx="7041">2005</cx:pt>
          <cx:pt idx="7042">2005</cx:pt>
          <cx:pt idx="7043">2005</cx:pt>
          <cx:pt idx="7044">2005</cx:pt>
          <cx:pt idx="7045">2005</cx:pt>
          <cx:pt idx="7046">2005</cx:pt>
          <cx:pt idx="7047">2005</cx:pt>
          <cx:pt idx="7048">2005</cx:pt>
          <cx:pt idx="7049">2005</cx:pt>
          <cx:pt idx="7050">2005</cx:pt>
          <cx:pt idx="7051">2005</cx:pt>
          <cx:pt idx="7052">2005</cx:pt>
          <cx:pt idx="7053">2005</cx:pt>
          <cx:pt idx="7054">2005</cx:pt>
          <cx:pt idx="7055">2005</cx:pt>
          <cx:pt idx="7056">2005</cx:pt>
          <cx:pt idx="7057">2005</cx:pt>
          <cx:pt idx="7058">2005</cx:pt>
          <cx:pt idx="7059">2005</cx:pt>
          <cx:pt idx="7060">2005</cx:pt>
          <cx:pt idx="7061">2005</cx:pt>
          <cx:pt idx="7062">2005</cx:pt>
          <cx:pt idx="7063">2005</cx:pt>
          <cx:pt idx="7064">2005</cx:pt>
          <cx:pt idx="7065">2005</cx:pt>
          <cx:pt idx="7066">2005</cx:pt>
          <cx:pt idx="7067">2005</cx:pt>
          <cx:pt idx="7068">2005</cx:pt>
          <cx:pt idx="7069">2005</cx:pt>
          <cx:pt idx="7070">2005</cx:pt>
          <cx:pt idx="7071">2005</cx:pt>
          <cx:pt idx="7072">2005</cx:pt>
          <cx:pt idx="7073">2005</cx:pt>
          <cx:pt idx="7074">2005</cx:pt>
          <cx:pt idx="7075">2005</cx:pt>
          <cx:pt idx="7076">2005</cx:pt>
          <cx:pt idx="7077">2005</cx:pt>
          <cx:pt idx="7078">2005</cx:pt>
          <cx:pt idx="7079">2005</cx:pt>
          <cx:pt idx="7080">2005</cx:pt>
          <cx:pt idx="7081">2005</cx:pt>
          <cx:pt idx="7082">2005</cx:pt>
          <cx:pt idx="7083">2005</cx:pt>
          <cx:pt idx="7084">2005</cx:pt>
          <cx:pt idx="7085">2005</cx:pt>
          <cx:pt idx="7086">2005</cx:pt>
          <cx:pt idx="7087">2005</cx:pt>
          <cx:pt idx="7088">2005</cx:pt>
          <cx:pt idx="7089">2005</cx:pt>
          <cx:pt idx="7090">2005</cx:pt>
          <cx:pt idx="7091">2005</cx:pt>
          <cx:pt idx="7092">2005</cx:pt>
          <cx:pt idx="7093">2005</cx:pt>
          <cx:pt idx="7094">2005</cx:pt>
          <cx:pt idx="7095">2005</cx:pt>
          <cx:pt idx="7096">2005</cx:pt>
          <cx:pt idx="7097">2005</cx:pt>
          <cx:pt idx="7098">2005</cx:pt>
          <cx:pt idx="7099">2005</cx:pt>
          <cx:pt idx="7100">2005</cx:pt>
          <cx:pt idx="7101">2005</cx:pt>
          <cx:pt idx="7102">2005</cx:pt>
          <cx:pt idx="7103">2005</cx:pt>
          <cx:pt idx="7104">2005</cx:pt>
          <cx:pt idx="7105">2005</cx:pt>
          <cx:pt idx="7106">2005</cx:pt>
          <cx:pt idx="7107">2005</cx:pt>
          <cx:pt idx="7108">2005</cx:pt>
          <cx:pt idx="7109">2005</cx:pt>
          <cx:pt idx="7110">2005</cx:pt>
          <cx:pt idx="7111">2005</cx:pt>
          <cx:pt idx="7112">2005</cx:pt>
          <cx:pt idx="7113">2005</cx:pt>
          <cx:pt idx="7114">2005</cx:pt>
          <cx:pt idx="7115">2005</cx:pt>
          <cx:pt idx="7116">2005</cx:pt>
          <cx:pt idx="7117">2005</cx:pt>
          <cx:pt idx="7118">2005</cx:pt>
          <cx:pt idx="7119">2005</cx:pt>
          <cx:pt idx="7120">2005</cx:pt>
          <cx:pt idx="7121">2005</cx:pt>
          <cx:pt idx="7122">2005</cx:pt>
          <cx:pt idx="7123">2005</cx:pt>
          <cx:pt idx="7124">2005</cx:pt>
          <cx:pt idx="7125">2005</cx:pt>
          <cx:pt idx="7126">2005</cx:pt>
          <cx:pt idx="7127">2005</cx:pt>
          <cx:pt idx="7128">2005</cx:pt>
          <cx:pt idx="7129">2005</cx:pt>
          <cx:pt idx="7130">2005</cx:pt>
          <cx:pt idx="7131">2005</cx:pt>
          <cx:pt idx="7132">2005</cx:pt>
          <cx:pt idx="7133">2005</cx:pt>
          <cx:pt idx="7134">2005</cx:pt>
          <cx:pt idx="7135">2005</cx:pt>
          <cx:pt idx="7136">2005</cx:pt>
          <cx:pt idx="7137">2005</cx:pt>
          <cx:pt idx="7138">2005</cx:pt>
          <cx:pt idx="7139">2005</cx:pt>
          <cx:pt idx="7140">2005</cx:pt>
          <cx:pt idx="7141">2005</cx:pt>
          <cx:pt idx="7142">2005</cx:pt>
          <cx:pt idx="7143">2005</cx:pt>
          <cx:pt idx="7144">2005</cx:pt>
          <cx:pt idx="7145">2005</cx:pt>
          <cx:pt idx="7146">2005</cx:pt>
          <cx:pt idx="7147">2005</cx:pt>
          <cx:pt idx="7148">2005</cx:pt>
          <cx:pt idx="7149">2005</cx:pt>
          <cx:pt idx="7150">2005</cx:pt>
          <cx:pt idx="7151">2005</cx:pt>
          <cx:pt idx="7152">2005</cx:pt>
          <cx:pt idx="7153">2005</cx:pt>
          <cx:pt idx="7154">2005</cx:pt>
          <cx:pt idx="7155">2005</cx:pt>
          <cx:pt idx="7156">2005</cx:pt>
          <cx:pt idx="7157">2005</cx:pt>
          <cx:pt idx="7158">2005</cx:pt>
          <cx:pt idx="7159">2005</cx:pt>
          <cx:pt idx="7160">2005</cx:pt>
          <cx:pt idx="7161">2005</cx:pt>
          <cx:pt idx="7162">2005</cx:pt>
          <cx:pt idx="7163">2005</cx:pt>
          <cx:pt idx="7164">2005</cx:pt>
          <cx:pt idx="7165">2005</cx:pt>
          <cx:pt idx="7166">2005</cx:pt>
          <cx:pt idx="7167">2005</cx:pt>
          <cx:pt idx="7168">2005</cx:pt>
          <cx:pt idx="7169">2005</cx:pt>
          <cx:pt idx="7170">2005</cx:pt>
          <cx:pt idx="7171">2005</cx:pt>
          <cx:pt idx="7172">2005</cx:pt>
          <cx:pt idx="7173">2005</cx:pt>
          <cx:pt idx="7174">2005</cx:pt>
          <cx:pt idx="7175">2005</cx:pt>
          <cx:pt idx="7176">2005</cx:pt>
          <cx:pt idx="7177">2005</cx:pt>
          <cx:pt idx="7178">2005</cx:pt>
          <cx:pt idx="7179">2005</cx:pt>
          <cx:pt idx="7180">2005</cx:pt>
          <cx:pt idx="7181">2005</cx:pt>
          <cx:pt idx="7182">2005</cx:pt>
          <cx:pt idx="7183">2005</cx:pt>
          <cx:pt idx="7184">2005</cx:pt>
          <cx:pt idx="7185">2005</cx:pt>
          <cx:pt idx="7186">2005</cx:pt>
          <cx:pt idx="7187">2005</cx:pt>
          <cx:pt idx="7188">2005</cx:pt>
          <cx:pt idx="7189">2005</cx:pt>
          <cx:pt idx="7190">2005</cx:pt>
          <cx:pt idx="7191">2005</cx:pt>
          <cx:pt idx="7192">2005</cx:pt>
          <cx:pt idx="7193">2005</cx:pt>
          <cx:pt idx="7194">2005</cx:pt>
          <cx:pt idx="7195">2005</cx:pt>
          <cx:pt idx="7196">2005</cx:pt>
          <cx:pt idx="7197">2005</cx:pt>
          <cx:pt idx="7198">2005</cx:pt>
          <cx:pt idx="7199">2005</cx:pt>
          <cx:pt idx="7200">2005</cx:pt>
          <cx:pt idx="7201">2005</cx:pt>
          <cx:pt idx="7202">2005</cx:pt>
          <cx:pt idx="7203">2005</cx:pt>
          <cx:pt idx="7204">2005</cx:pt>
          <cx:pt idx="7205">2005</cx:pt>
          <cx:pt idx="7206">2005</cx:pt>
          <cx:pt idx="7207">2005</cx:pt>
          <cx:pt idx="7208">2005</cx:pt>
          <cx:pt idx="7209">2005</cx:pt>
          <cx:pt idx="7210">2005</cx:pt>
          <cx:pt idx="7211">2005</cx:pt>
          <cx:pt idx="7212">2005</cx:pt>
          <cx:pt idx="7213">2005</cx:pt>
          <cx:pt idx="7214">2005</cx:pt>
          <cx:pt idx="7215">2005</cx:pt>
          <cx:pt idx="7216">2005</cx:pt>
          <cx:pt idx="7217">2005</cx:pt>
          <cx:pt idx="7218">2005</cx:pt>
          <cx:pt idx="7219">2005</cx:pt>
          <cx:pt idx="7220">2005</cx:pt>
          <cx:pt idx="7221">2005</cx:pt>
          <cx:pt idx="7222">2005</cx:pt>
          <cx:pt idx="7223">2005</cx:pt>
          <cx:pt idx="7224">2005</cx:pt>
          <cx:pt idx="7225">2005</cx:pt>
          <cx:pt idx="7226">2005</cx:pt>
          <cx:pt idx="7227">2005</cx:pt>
          <cx:pt idx="7228">2005</cx:pt>
          <cx:pt idx="7229">2005</cx:pt>
          <cx:pt idx="7230">2005</cx:pt>
          <cx:pt idx="7231">2005</cx:pt>
          <cx:pt idx="7232">2005</cx:pt>
          <cx:pt idx="7233">2005</cx:pt>
          <cx:pt idx="7234">2005</cx:pt>
          <cx:pt idx="7235">2005</cx:pt>
          <cx:pt idx="7236">2005</cx:pt>
          <cx:pt idx="7237">2005</cx:pt>
          <cx:pt idx="7238">2005</cx:pt>
          <cx:pt idx="7239">2005</cx:pt>
          <cx:pt idx="7240">2005</cx:pt>
          <cx:pt idx="7241">2005</cx:pt>
          <cx:pt idx="7242">2005</cx:pt>
          <cx:pt idx="7243">2005</cx:pt>
          <cx:pt idx="7244">2005</cx:pt>
          <cx:pt idx="7245">2005</cx:pt>
          <cx:pt idx="7246">2005</cx:pt>
          <cx:pt idx="7247">2005</cx:pt>
          <cx:pt idx="7248">2005</cx:pt>
          <cx:pt idx="7249">2005</cx:pt>
          <cx:pt idx="7250">2005</cx:pt>
          <cx:pt idx="7251">2005</cx:pt>
          <cx:pt idx="7252">2005</cx:pt>
          <cx:pt idx="7253">2005</cx:pt>
          <cx:pt idx="7254">2005</cx:pt>
          <cx:pt idx="7255">2005</cx:pt>
          <cx:pt idx="7256">2005</cx:pt>
          <cx:pt idx="7257">2005</cx:pt>
          <cx:pt idx="7258">2005</cx:pt>
          <cx:pt idx="7259">2005</cx:pt>
          <cx:pt idx="7260">2005</cx:pt>
          <cx:pt idx="7261">2005</cx:pt>
          <cx:pt idx="7262">2005</cx:pt>
          <cx:pt idx="7263">2005</cx:pt>
          <cx:pt idx="7264">2005</cx:pt>
          <cx:pt idx="7265">2005</cx:pt>
          <cx:pt idx="7266">2005</cx:pt>
          <cx:pt idx="7267">2005</cx:pt>
          <cx:pt idx="7268">2005</cx:pt>
          <cx:pt idx="7269">2005</cx:pt>
          <cx:pt idx="7270">2005</cx:pt>
          <cx:pt idx="7271">2005</cx:pt>
          <cx:pt idx="7272">2005</cx:pt>
          <cx:pt idx="7273">2005</cx:pt>
          <cx:pt idx="7274">2005</cx:pt>
          <cx:pt idx="7275">2005</cx:pt>
          <cx:pt idx="7276">2005</cx:pt>
          <cx:pt idx="7277">2005</cx:pt>
          <cx:pt idx="7278">2005</cx:pt>
          <cx:pt idx="7279">2005</cx:pt>
          <cx:pt idx="7280">2005</cx:pt>
          <cx:pt idx="7281">2005</cx:pt>
          <cx:pt idx="7282">2005</cx:pt>
          <cx:pt idx="7283">2005</cx:pt>
          <cx:pt idx="7284">2005</cx:pt>
          <cx:pt idx="7285">2005</cx:pt>
          <cx:pt idx="7286">2005</cx:pt>
          <cx:pt idx="7287">2005</cx:pt>
          <cx:pt idx="7288">2005</cx:pt>
          <cx:pt idx="7289">2005</cx:pt>
          <cx:pt idx="7290">2005</cx:pt>
          <cx:pt idx="7291">2005</cx:pt>
          <cx:pt idx="7292">2005</cx:pt>
          <cx:pt idx="7293">2005</cx:pt>
          <cx:pt idx="7294">2005</cx:pt>
          <cx:pt idx="7295">2005</cx:pt>
          <cx:pt idx="7296">2005</cx:pt>
          <cx:pt idx="7297">2005</cx:pt>
          <cx:pt idx="7298">2005</cx:pt>
          <cx:pt idx="7299">2005</cx:pt>
          <cx:pt idx="7300">2005</cx:pt>
          <cx:pt idx="7301">2005</cx:pt>
          <cx:pt idx="7302">2005</cx:pt>
          <cx:pt idx="7303">2005</cx:pt>
          <cx:pt idx="7304">2005</cx:pt>
          <cx:pt idx="7305">2005</cx:pt>
          <cx:pt idx="7306">2005</cx:pt>
          <cx:pt idx="7307">2005</cx:pt>
          <cx:pt idx="7308">2005</cx:pt>
          <cx:pt idx="7309">2005</cx:pt>
          <cx:pt idx="7310">2005</cx:pt>
          <cx:pt idx="7311">2005</cx:pt>
          <cx:pt idx="7312">2005</cx:pt>
          <cx:pt idx="7313">2005</cx:pt>
          <cx:pt idx="7314">2005</cx:pt>
          <cx:pt idx="7315">2005</cx:pt>
          <cx:pt idx="7316">2005</cx:pt>
          <cx:pt idx="7317">2005</cx:pt>
          <cx:pt idx="7318">2005</cx:pt>
          <cx:pt idx="7319">2005</cx:pt>
          <cx:pt idx="7320">2005</cx:pt>
          <cx:pt idx="7321">2005</cx:pt>
          <cx:pt idx="7322">2005</cx:pt>
          <cx:pt idx="7323">2005</cx:pt>
          <cx:pt idx="7324">2005</cx:pt>
          <cx:pt idx="7325">2005</cx:pt>
          <cx:pt idx="7326">2005</cx:pt>
          <cx:pt idx="7327">2005</cx:pt>
          <cx:pt idx="7328">2005</cx:pt>
          <cx:pt idx="7329">2005</cx:pt>
          <cx:pt idx="7330">2005</cx:pt>
          <cx:pt idx="7331">2005</cx:pt>
          <cx:pt idx="7332">2005</cx:pt>
          <cx:pt idx="7333">2005</cx:pt>
          <cx:pt idx="7334">2005</cx:pt>
          <cx:pt idx="7335">2005</cx:pt>
          <cx:pt idx="7336">2005</cx:pt>
          <cx:pt idx="7337">2005</cx:pt>
          <cx:pt idx="7338">2005</cx:pt>
          <cx:pt idx="7339">2005</cx:pt>
          <cx:pt idx="7340">2005</cx:pt>
          <cx:pt idx="7341">2005</cx:pt>
          <cx:pt idx="7342">2005</cx:pt>
          <cx:pt idx="7343">2005</cx:pt>
          <cx:pt idx="7344">2005</cx:pt>
          <cx:pt idx="7345">2005</cx:pt>
          <cx:pt idx="7346">2005</cx:pt>
          <cx:pt idx="7347">2005</cx:pt>
          <cx:pt idx="7348">2005</cx:pt>
          <cx:pt idx="7349">2005</cx:pt>
          <cx:pt idx="7350">2005</cx:pt>
          <cx:pt idx="7351">2005</cx:pt>
          <cx:pt idx="7352">2005</cx:pt>
          <cx:pt idx="7353">2005</cx:pt>
          <cx:pt idx="7354">2005</cx:pt>
          <cx:pt idx="7355">2005</cx:pt>
          <cx:pt idx="7356">2005</cx:pt>
          <cx:pt idx="7357">2005</cx:pt>
          <cx:pt idx="7358">2005</cx:pt>
          <cx:pt idx="7359">2005</cx:pt>
          <cx:pt idx="7360">2005</cx:pt>
          <cx:pt idx="7361">2005</cx:pt>
          <cx:pt idx="7362">2005</cx:pt>
          <cx:pt idx="7363">2005</cx:pt>
          <cx:pt idx="7364">2005</cx:pt>
          <cx:pt idx="7365">2005</cx:pt>
          <cx:pt idx="7366">2005</cx:pt>
          <cx:pt idx="7367">2005</cx:pt>
          <cx:pt idx="7368">2005</cx:pt>
          <cx:pt idx="7369">2005</cx:pt>
          <cx:pt idx="7370">2005</cx:pt>
          <cx:pt idx="7371">2005</cx:pt>
          <cx:pt idx="7372">2005</cx:pt>
          <cx:pt idx="7373">2005</cx:pt>
          <cx:pt idx="7374">2005</cx:pt>
          <cx:pt idx="7375">2005</cx:pt>
          <cx:pt idx="7376">2005</cx:pt>
          <cx:pt idx="7377">2005</cx:pt>
          <cx:pt idx="7378">2005</cx:pt>
          <cx:pt idx="7379">2005</cx:pt>
          <cx:pt idx="7380">2005</cx:pt>
          <cx:pt idx="7381">2005</cx:pt>
          <cx:pt idx="7382">2005</cx:pt>
          <cx:pt idx="7383">2005</cx:pt>
          <cx:pt idx="7384">2005</cx:pt>
          <cx:pt idx="7385">2005</cx:pt>
          <cx:pt idx="7386">2005</cx:pt>
          <cx:pt idx="7387">2005</cx:pt>
          <cx:pt idx="7388">2005</cx:pt>
          <cx:pt idx="7389">2005</cx:pt>
          <cx:pt idx="7390">2005</cx:pt>
          <cx:pt idx="7391">2005</cx:pt>
          <cx:pt idx="7392">2005</cx:pt>
          <cx:pt idx="7393">2005</cx:pt>
          <cx:pt idx="7394">2005</cx:pt>
          <cx:pt idx="7395">2005</cx:pt>
          <cx:pt idx="7396">2005</cx:pt>
          <cx:pt idx="7397">2005</cx:pt>
          <cx:pt idx="7398">2005</cx:pt>
          <cx:pt idx="7399">2005</cx:pt>
          <cx:pt idx="7400">2005</cx:pt>
          <cx:pt idx="7401">2005</cx:pt>
          <cx:pt idx="7402">2005</cx:pt>
          <cx:pt idx="7403">2005</cx:pt>
          <cx:pt idx="7404">2005</cx:pt>
          <cx:pt idx="7405">2005</cx:pt>
          <cx:pt idx="7406">2005</cx:pt>
          <cx:pt idx="7407">2005</cx:pt>
          <cx:pt idx="7408">2005</cx:pt>
          <cx:pt idx="7409">2005</cx:pt>
          <cx:pt idx="7410">2005</cx:pt>
          <cx:pt idx="7411">2005</cx:pt>
          <cx:pt idx="7412">2005</cx:pt>
          <cx:pt idx="7413">2005</cx:pt>
          <cx:pt idx="7414">2005</cx:pt>
          <cx:pt idx="7415">2005</cx:pt>
          <cx:pt idx="7416">2005</cx:pt>
          <cx:pt idx="7417">2005</cx:pt>
          <cx:pt idx="7418">2005</cx:pt>
          <cx:pt idx="7419">2005</cx:pt>
          <cx:pt idx="7420">2005</cx:pt>
          <cx:pt idx="7421">2005</cx:pt>
          <cx:pt idx="7422">2005</cx:pt>
          <cx:pt idx="7423">2005</cx:pt>
          <cx:pt idx="7424">2005</cx:pt>
          <cx:pt idx="7425">2005</cx:pt>
          <cx:pt idx="7426">2005</cx:pt>
          <cx:pt idx="7427">2005</cx:pt>
          <cx:pt idx="7428">2005</cx:pt>
          <cx:pt idx="7429">2005</cx:pt>
          <cx:pt idx="7430">2005</cx:pt>
          <cx:pt idx="7431">2005</cx:pt>
          <cx:pt idx="7432">2005</cx:pt>
          <cx:pt idx="7433">2005</cx:pt>
          <cx:pt idx="7434">2005</cx:pt>
          <cx:pt idx="7435">2005</cx:pt>
          <cx:pt idx="7436">2005</cx:pt>
          <cx:pt idx="7437">2005</cx:pt>
          <cx:pt idx="7438">2005</cx:pt>
          <cx:pt idx="7439">2005</cx:pt>
          <cx:pt idx="7440">2005</cx:pt>
          <cx:pt idx="7441">2005</cx:pt>
          <cx:pt idx="7442">2005</cx:pt>
          <cx:pt idx="7443">2005</cx:pt>
          <cx:pt idx="7444">2005</cx:pt>
          <cx:pt idx="7445">2005</cx:pt>
          <cx:pt idx="7446">2005</cx:pt>
          <cx:pt idx="7447">2005</cx:pt>
          <cx:pt idx="7448">2005</cx:pt>
          <cx:pt idx="7449">2005</cx:pt>
          <cx:pt idx="7450">2005</cx:pt>
          <cx:pt idx="7451">2005</cx:pt>
          <cx:pt idx="7452">2005</cx:pt>
          <cx:pt idx="7453">2005</cx:pt>
          <cx:pt idx="7454">2005</cx:pt>
          <cx:pt idx="7455">2005</cx:pt>
          <cx:pt idx="7456">2005</cx:pt>
          <cx:pt idx="7457">2005</cx:pt>
          <cx:pt idx="7458">2005</cx:pt>
          <cx:pt idx="7459">2005</cx:pt>
          <cx:pt idx="7460">2005</cx:pt>
          <cx:pt idx="7461">2005</cx:pt>
          <cx:pt idx="7462">2005</cx:pt>
          <cx:pt idx="7463">2005</cx:pt>
          <cx:pt idx="7464">2005</cx:pt>
          <cx:pt idx="7465">2005</cx:pt>
          <cx:pt idx="7466">2005</cx:pt>
          <cx:pt idx="7467">2005</cx:pt>
          <cx:pt idx="7468">2005</cx:pt>
          <cx:pt idx="7469">2005</cx:pt>
          <cx:pt idx="7470">2005</cx:pt>
          <cx:pt idx="7471">2005</cx:pt>
          <cx:pt idx="7472">2005</cx:pt>
          <cx:pt idx="7473">2005</cx:pt>
          <cx:pt idx="7474">2005</cx:pt>
          <cx:pt idx="7475">2005</cx:pt>
          <cx:pt idx="7476">2005</cx:pt>
          <cx:pt idx="7477">2005</cx:pt>
          <cx:pt idx="7478">2005</cx:pt>
          <cx:pt idx="7479">2005</cx:pt>
          <cx:pt idx="7480">2005</cx:pt>
          <cx:pt idx="7481">2005</cx:pt>
          <cx:pt idx="7482">2005</cx:pt>
          <cx:pt idx="7483">2005</cx:pt>
          <cx:pt idx="7484">2005</cx:pt>
          <cx:pt idx="7485">2005</cx:pt>
          <cx:pt idx="7486">2005</cx:pt>
          <cx:pt idx="7487">2005</cx:pt>
          <cx:pt idx="7488">2005</cx:pt>
          <cx:pt idx="7489">2005</cx:pt>
          <cx:pt idx="7490">2005</cx:pt>
          <cx:pt idx="7491">2005</cx:pt>
          <cx:pt idx="7492">2005</cx:pt>
          <cx:pt idx="7493">2005</cx:pt>
          <cx:pt idx="7494">2005</cx:pt>
          <cx:pt idx="7495">2005</cx:pt>
          <cx:pt idx="7496">2005</cx:pt>
          <cx:pt idx="7497">2005</cx:pt>
          <cx:pt idx="7498">2005</cx:pt>
          <cx:pt idx="7499">2005</cx:pt>
          <cx:pt idx="7500">2005</cx:pt>
          <cx:pt idx="7501">2005</cx:pt>
          <cx:pt idx="7502">2005</cx:pt>
          <cx:pt idx="7503">2005</cx:pt>
          <cx:pt idx="7504">2005</cx:pt>
          <cx:pt idx="7505">2005</cx:pt>
          <cx:pt idx="7506">2005</cx:pt>
          <cx:pt idx="7507">2005</cx:pt>
          <cx:pt idx="7508">2005</cx:pt>
          <cx:pt idx="7509">2005</cx:pt>
          <cx:pt idx="7510">2005</cx:pt>
          <cx:pt idx="7511">2005</cx:pt>
          <cx:pt idx="7512">2005</cx:pt>
          <cx:pt idx="7513">2005</cx:pt>
          <cx:pt idx="7514">2005</cx:pt>
          <cx:pt idx="7515">2005</cx:pt>
          <cx:pt idx="7516">2005</cx:pt>
          <cx:pt idx="7517">2005</cx:pt>
          <cx:pt idx="7518">2005</cx:pt>
          <cx:pt idx="7519">2005</cx:pt>
          <cx:pt idx="7520">2005</cx:pt>
          <cx:pt idx="7521">2005</cx:pt>
          <cx:pt idx="7522">2005</cx:pt>
          <cx:pt idx="7523">2005</cx:pt>
          <cx:pt idx="7524">2005</cx:pt>
          <cx:pt idx="7525">2005</cx:pt>
          <cx:pt idx="7526">2005</cx:pt>
          <cx:pt idx="7527">2005</cx:pt>
          <cx:pt idx="7528">2005</cx:pt>
          <cx:pt idx="7529">2005</cx:pt>
          <cx:pt idx="7530">2005</cx:pt>
          <cx:pt idx="7531">2005</cx:pt>
          <cx:pt idx="7532">2005</cx:pt>
          <cx:pt idx="7533">2005</cx:pt>
          <cx:pt idx="7534">2005</cx:pt>
          <cx:pt idx="7535">2005</cx:pt>
          <cx:pt idx="7536">2005</cx:pt>
          <cx:pt idx="7537">2005</cx:pt>
          <cx:pt idx="7538">2005</cx:pt>
          <cx:pt idx="7539">2005</cx:pt>
          <cx:pt idx="7540">2005</cx:pt>
          <cx:pt idx="7541">2005</cx:pt>
          <cx:pt idx="7542">2005</cx:pt>
          <cx:pt idx="7543">2005</cx:pt>
          <cx:pt idx="7544">2005</cx:pt>
          <cx:pt idx="7545">2005</cx:pt>
          <cx:pt idx="7546">2005</cx:pt>
          <cx:pt idx="7547">2005</cx:pt>
          <cx:pt idx="7548">2005</cx:pt>
          <cx:pt idx="7549">2005</cx:pt>
          <cx:pt idx="7550">2005</cx:pt>
          <cx:pt idx="7551">2005</cx:pt>
          <cx:pt idx="7552">2005</cx:pt>
          <cx:pt idx="7553">2005</cx:pt>
          <cx:pt idx="7554">2005</cx:pt>
          <cx:pt idx="7555">2005</cx:pt>
          <cx:pt idx="7556">2005</cx:pt>
          <cx:pt idx="7557">2005</cx:pt>
          <cx:pt idx="7558">2005</cx:pt>
          <cx:pt idx="7559">2005</cx:pt>
          <cx:pt idx="7560">2005</cx:pt>
          <cx:pt idx="7561">2005</cx:pt>
          <cx:pt idx="7562">2005</cx:pt>
          <cx:pt idx="7563">2005</cx:pt>
          <cx:pt idx="7564">2005</cx:pt>
          <cx:pt idx="7565">2005</cx:pt>
          <cx:pt idx="7566">2005</cx:pt>
          <cx:pt idx="7567">2005</cx:pt>
          <cx:pt idx="7568">2005</cx:pt>
          <cx:pt idx="7569">2005</cx:pt>
          <cx:pt idx="7570">2005</cx:pt>
          <cx:pt idx="7571">2005</cx:pt>
          <cx:pt idx="7572">2005</cx:pt>
          <cx:pt idx="7573">2005</cx:pt>
          <cx:pt idx="7574">2005</cx:pt>
          <cx:pt idx="7575">2005</cx:pt>
          <cx:pt idx="7576">2005</cx:pt>
          <cx:pt idx="7577">2005</cx:pt>
          <cx:pt idx="7578">2005</cx:pt>
          <cx:pt idx="7579">2005</cx:pt>
          <cx:pt idx="7580">2005</cx:pt>
          <cx:pt idx="7581">2005</cx:pt>
          <cx:pt idx="7582">2005</cx:pt>
          <cx:pt idx="7583">2005</cx:pt>
          <cx:pt idx="7584">2005</cx:pt>
          <cx:pt idx="7585">2005</cx:pt>
          <cx:pt idx="7586">2005</cx:pt>
          <cx:pt idx="7587">2005</cx:pt>
          <cx:pt idx="7588">2005</cx:pt>
          <cx:pt idx="7589">2005</cx:pt>
          <cx:pt idx="7590">2005</cx:pt>
          <cx:pt idx="7591">2005</cx:pt>
          <cx:pt idx="7592">2005</cx:pt>
          <cx:pt idx="7593">2005</cx:pt>
          <cx:pt idx="7594">2005</cx:pt>
          <cx:pt idx="7595">2005</cx:pt>
          <cx:pt idx="7596">2005</cx:pt>
          <cx:pt idx="7597">2005</cx:pt>
          <cx:pt idx="7598">2005</cx:pt>
          <cx:pt idx="7599">2005</cx:pt>
          <cx:pt idx="7600">2005</cx:pt>
          <cx:pt idx="7601">2005</cx:pt>
          <cx:pt idx="7602">2005</cx:pt>
          <cx:pt idx="7603">2005</cx:pt>
          <cx:pt idx="7604">2005</cx:pt>
          <cx:pt idx="7605">2005</cx:pt>
          <cx:pt idx="7606">2005</cx:pt>
          <cx:pt idx="7607">2005</cx:pt>
          <cx:pt idx="7608">2005</cx:pt>
          <cx:pt idx="7609">2005</cx:pt>
          <cx:pt idx="7610">2005</cx:pt>
          <cx:pt idx="7611">2005</cx:pt>
          <cx:pt idx="7612">2005</cx:pt>
          <cx:pt idx="7613">2005</cx:pt>
          <cx:pt idx="7614">2005</cx:pt>
          <cx:pt idx="7615">2005</cx:pt>
          <cx:pt idx="7616">2005</cx:pt>
          <cx:pt idx="7617">2005</cx:pt>
          <cx:pt idx="7618">2005</cx:pt>
          <cx:pt idx="7619">2005</cx:pt>
          <cx:pt idx="7620">2005</cx:pt>
          <cx:pt idx="7621">2005</cx:pt>
          <cx:pt idx="7622">2005</cx:pt>
          <cx:pt idx="7623">2005</cx:pt>
          <cx:pt idx="7624">2005</cx:pt>
          <cx:pt idx="7625">2005</cx:pt>
          <cx:pt idx="7626">2005</cx:pt>
          <cx:pt idx="7627">2005</cx:pt>
          <cx:pt idx="7628">2005</cx:pt>
          <cx:pt idx="7629">2005</cx:pt>
          <cx:pt idx="7630">2005</cx:pt>
          <cx:pt idx="7631">2005</cx:pt>
          <cx:pt idx="7632">2005</cx:pt>
          <cx:pt idx="7633">2005</cx:pt>
          <cx:pt idx="7634">2005</cx:pt>
          <cx:pt idx="7635">2005</cx:pt>
          <cx:pt idx="7636">2005</cx:pt>
          <cx:pt idx="7637">2005</cx:pt>
          <cx:pt idx="7638">2005</cx:pt>
          <cx:pt idx="7639">2005</cx:pt>
          <cx:pt idx="7640">2005</cx:pt>
          <cx:pt idx="7641">2005</cx:pt>
          <cx:pt idx="7642">2005</cx:pt>
          <cx:pt idx="7643">2005</cx:pt>
          <cx:pt idx="7644">2005</cx:pt>
          <cx:pt idx="7645">2005</cx:pt>
          <cx:pt idx="7646">2005</cx:pt>
          <cx:pt idx="7647">2005</cx:pt>
          <cx:pt idx="7648">2005</cx:pt>
          <cx:pt idx="7649">2005</cx:pt>
          <cx:pt idx="7650">2005</cx:pt>
          <cx:pt idx="7651">2005</cx:pt>
          <cx:pt idx="7652">2005</cx:pt>
          <cx:pt idx="7653">2005</cx:pt>
          <cx:pt idx="7654">2005</cx:pt>
          <cx:pt idx="7655">2005</cx:pt>
          <cx:pt idx="7656">2005</cx:pt>
          <cx:pt idx="7657">2005</cx:pt>
          <cx:pt idx="7658">2005</cx:pt>
          <cx:pt idx="7659">2005</cx:pt>
          <cx:pt idx="7660">2005</cx:pt>
          <cx:pt idx="7661">2005</cx:pt>
          <cx:pt idx="7662">2005</cx:pt>
          <cx:pt idx="7663">2005</cx:pt>
          <cx:pt idx="7664">2005</cx:pt>
          <cx:pt idx="7665">2005</cx:pt>
          <cx:pt idx="7666">2005</cx:pt>
          <cx:pt idx="7667">2005</cx:pt>
          <cx:pt idx="7668">2005</cx:pt>
          <cx:pt idx="7669">2005</cx:pt>
          <cx:pt idx="7670">2005</cx:pt>
          <cx:pt idx="7671">2005</cx:pt>
          <cx:pt idx="7672">2005</cx:pt>
          <cx:pt idx="7673">2005</cx:pt>
          <cx:pt idx="7674">2005</cx:pt>
          <cx:pt idx="7675">2005</cx:pt>
          <cx:pt idx="7676">2005</cx:pt>
          <cx:pt idx="7677">2005</cx:pt>
          <cx:pt idx="7678">2005</cx:pt>
          <cx:pt idx="7679">2005</cx:pt>
          <cx:pt idx="7680">2005</cx:pt>
          <cx:pt idx="7681">2005</cx:pt>
          <cx:pt idx="7682">2005</cx:pt>
          <cx:pt idx="7683">2005</cx:pt>
          <cx:pt idx="7684">2005</cx:pt>
          <cx:pt idx="7685">2005</cx:pt>
          <cx:pt idx="7686">2005</cx:pt>
          <cx:pt idx="7687">2005</cx:pt>
          <cx:pt idx="7688">2005</cx:pt>
          <cx:pt idx="7689">2005</cx:pt>
          <cx:pt idx="7690">2005</cx:pt>
          <cx:pt idx="7691">2005</cx:pt>
          <cx:pt idx="7692">2005</cx:pt>
          <cx:pt idx="7693">2005</cx:pt>
          <cx:pt idx="7694">2005</cx:pt>
          <cx:pt idx="7695">2005</cx:pt>
          <cx:pt idx="7696">2005</cx:pt>
          <cx:pt idx="7697">2005</cx:pt>
          <cx:pt idx="7698">2005</cx:pt>
          <cx:pt idx="7699">2005</cx:pt>
          <cx:pt idx="7700">2005</cx:pt>
          <cx:pt idx="7701">2005</cx:pt>
          <cx:pt idx="7702">2005</cx:pt>
          <cx:pt idx="7703">2005</cx:pt>
          <cx:pt idx="7704">2005</cx:pt>
          <cx:pt idx="7705">2005</cx:pt>
          <cx:pt idx="7706">2005</cx:pt>
          <cx:pt idx="7707">2005</cx:pt>
          <cx:pt idx="7708">2005</cx:pt>
          <cx:pt idx="7709">2005</cx:pt>
          <cx:pt idx="7710">2005</cx:pt>
          <cx:pt idx="7711">2005</cx:pt>
          <cx:pt idx="7712">2005</cx:pt>
          <cx:pt idx="7713">2005</cx:pt>
          <cx:pt idx="7714">2005</cx:pt>
          <cx:pt idx="7715">2005</cx:pt>
          <cx:pt idx="7716">2005</cx:pt>
          <cx:pt idx="7717">2005</cx:pt>
          <cx:pt idx="7718">2005</cx:pt>
          <cx:pt idx="7719">2005</cx:pt>
          <cx:pt idx="7720">2005</cx:pt>
          <cx:pt idx="7721">2005</cx:pt>
          <cx:pt idx="7722">2005</cx:pt>
          <cx:pt idx="7723">2005</cx:pt>
          <cx:pt idx="7724">2005</cx:pt>
          <cx:pt idx="7725">2005</cx:pt>
          <cx:pt idx="7726">2005</cx:pt>
          <cx:pt idx="7727">2005</cx:pt>
          <cx:pt idx="7728">2005</cx:pt>
          <cx:pt idx="7729">2005</cx:pt>
          <cx:pt idx="7730">2005</cx:pt>
          <cx:pt idx="7731">2005</cx:pt>
          <cx:pt idx="7732">2005</cx:pt>
          <cx:pt idx="7733">2005</cx:pt>
          <cx:pt idx="7734">2005</cx:pt>
          <cx:pt idx="7735">2005</cx:pt>
          <cx:pt idx="7736">2005</cx:pt>
          <cx:pt idx="7737">2005</cx:pt>
          <cx:pt idx="7738">2005</cx:pt>
          <cx:pt idx="7739">2005</cx:pt>
          <cx:pt idx="7740">2005</cx:pt>
          <cx:pt idx="7741">2005</cx:pt>
          <cx:pt idx="7742">2005</cx:pt>
          <cx:pt idx="7743">2005</cx:pt>
          <cx:pt idx="7744">2005</cx:pt>
          <cx:pt idx="7745">2005</cx:pt>
          <cx:pt idx="7746">2005</cx:pt>
          <cx:pt idx="7747">2005</cx:pt>
          <cx:pt idx="7748">2005</cx:pt>
          <cx:pt idx="7749">2005</cx:pt>
          <cx:pt idx="7750">2005</cx:pt>
          <cx:pt idx="7751">2005</cx:pt>
          <cx:pt idx="7752">2005</cx:pt>
          <cx:pt idx="7753">2005</cx:pt>
          <cx:pt idx="7754">2005</cx:pt>
          <cx:pt idx="7755">2005</cx:pt>
          <cx:pt idx="7756">2005</cx:pt>
          <cx:pt idx="7757">2005</cx:pt>
          <cx:pt idx="7758">2005</cx:pt>
          <cx:pt idx="7759">2005</cx:pt>
          <cx:pt idx="7760">2005</cx:pt>
          <cx:pt idx="7761">2005</cx:pt>
          <cx:pt idx="7762">2005</cx:pt>
          <cx:pt idx="7763">2005</cx:pt>
          <cx:pt idx="7764">2005</cx:pt>
          <cx:pt idx="7765">2005</cx:pt>
          <cx:pt idx="7766">2005</cx:pt>
          <cx:pt idx="7767">2005</cx:pt>
          <cx:pt idx="7768">2005</cx:pt>
          <cx:pt idx="7769">2005</cx:pt>
          <cx:pt idx="7770">2005</cx:pt>
          <cx:pt idx="7771">2005</cx:pt>
          <cx:pt idx="7772">2005</cx:pt>
          <cx:pt idx="7773">2005</cx:pt>
          <cx:pt idx="7774">2005</cx:pt>
          <cx:pt idx="7775">2005</cx:pt>
          <cx:pt idx="7776">2005</cx:pt>
          <cx:pt idx="7777">2005</cx:pt>
          <cx:pt idx="7778">2005</cx:pt>
          <cx:pt idx="7779">2005</cx:pt>
          <cx:pt idx="7780">2005</cx:pt>
          <cx:pt idx="7781">2005</cx:pt>
          <cx:pt idx="7782">2005</cx:pt>
          <cx:pt idx="7783">2005</cx:pt>
          <cx:pt idx="7784">2005</cx:pt>
          <cx:pt idx="7785">2005</cx:pt>
          <cx:pt idx="7786">2005</cx:pt>
          <cx:pt idx="7787">2005</cx:pt>
          <cx:pt idx="7788">2005</cx:pt>
          <cx:pt idx="7789">2005</cx:pt>
          <cx:pt idx="7790">2005</cx:pt>
          <cx:pt idx="7791">2005</cx:pt>
          <cx:pt idx="7792">2005</cx:pt>
          <cx:pt idx="7793">2005</cx:pt>
          <cx:pt idx="7794">2005</cx:pt>
          <cx:pt idx="7795">2005</cx:pt>
          <cx:pt idx="7796">2005</cx:pt>
          <cx:pt idx="7797">2005</cx:pt>
          <cx:pt idx="7798">2005</cx:pt>
          <cx:pt idx="7799">2005</cx:pt>
          <cx:pt idx="7800">2005</cx:pt>
          <cx:pt idx="7801">2005</cx:pt>
          <cx:pt idx="7802">2005</cx:pt>
          <cx:pt idx="7803">2005</cx:pt>
          <cx:pt idx="7804">2005</cx:pt>
          <cx:pt idx="7805">2005</cx:pt>
          <cx:pt idx="7806">2005</cx:pt>
          <cx:pt idx="7807">2005</cx:pt>
          <cx:pt idx="7808">2005</cx:pt>
          <cx:pt idx="7809">2005</cx:pt>
          <cx:pt idx="7810">2005</cx:pt>
          <cx:pt idx="7811">2005</cx:pt>
          <cx:pt idx="7812">2005</cx:pt>
          <cx:pt idx="7813">2005</cx:pt>
          <cx:pt idx="7814">2005</cx:pt>
          <cx:pt idx="7815">2005</cx:pt>
          <cx:pt idx="7816">2005</cx:pt>
          <cx:pt idx="7817">2005</cx:pt>
          <cx:pt idx="7818">2005</cx:pt>
          <cx:pt idx="7819">2005</cx:pt>
          <cx:pt idx="7820">2005</cx:pt>
          <cx:pt idx="7821">2005</cx:pt>
          <cx:pt idx="7822">2005</cx:pt>
          <cx:pt idx="7823">2005</cx:pt>
          <cx:pt idx="7824">2005</cx:pt>
          <cx:pt idx="7825">2005</cx:pt>
          <cx:pt idx="7826">2005</cx:pt>
          <cx:pt idx="7827">2005</cx:pt>
          <cx:pt idx="7828">2005</cx:pt>
          <cx:pt idx="7829">2005</cx:pt>
          <cx:pt idx="7830">2005</cx:pt>
          <cx:pt idx="7831">2005</cx:pt>
          <cx:pt idx="7832">2005</cx:pt>
          <cx:pt idx="7833">2005</cx:pt>
          <cx:pt idx="7834">2005</cx:pt>
          <cx:pt idx="7835">2005</cx:pt>
          <cx:pt idx="7836">2005</cx:pt>
          <cx:pt idx="7837">2005</cx:pt>
          <cx:pt idx="7838">2005</cx:pt>
          <cx:pt idx="7839">2005</cx:pt>
          <cx:pt idx="7840">2005</cx:pt>
          <cx:pt idx="7841">2005</cx:pt>
          <cx:pt idx="7842">2005</cx:pt>
          <cx:pt idx="7843">2005</cx:pt>
          <cx:pt idx="7844">2005</cx:pt>
          <cx:pt idx="7845">2005</cx:pt>
          <cx:pt idx="7846">2005</cx:pt>
          <cx:pt idx="7847">2005</cx:pt>
          <cx:pt idx="7848">2005</cx:pt>
          <cx:pt idx="7849">2005</cx:pt>
          <cx:pt idx="7850">2005</cx:pt>
          <cx:pt idx="7851">2005</cx:pt>
          <cx:pt idx="7852">2005</cx:pt>
          <cx:pt idx="7853">2005</cx:pt>
          <cx:pt idx="7854">2005</cx:pt>
          <cx:pt idx="7855">2005</cx:pt>
          <cx:pt idx="7856">2005</cx:pt>
          <cx:pt idx="7857">2005</cx:pt>
          <cx:pt idx="7858">2005</cx:pt>
          <cx:pt idx="7859">2005</cx:pt>
          <cx:pt idx="7860">2005</cx:pt>
          <cx:pt idx="7861">2005</cx:pt>
          <cx:pt idx="7862">2005</cx:pt>
          <cx:pt idx="7863">2005</cx:pt>
          <cx:pt idx="7864">2005</cx:pt>
          <cx:pt idx="7865">2005</cx:pt>
          <cx:pt idx="7866">2005</cx:pt>
          <cx:pt idx="7867">2005</cx:pt>
          <cx:pt idx="7868">2005</cx:pt>
          <cx:pt idx="7869">2005</cx:pt>
          <cx:pt idx="7870">2005</cx:pt>
          <cx:pt idx="7871">2005</cx:pt>
          <cx:pt idx="7872">2005</cx:pt>
          <cx:pt idx="7873">2005</cx:pt>
          <cx:pt idx="7874">2005</cx:pt>
          <cx:pt idx="7875">2005</cx:pt>
          <cx:pt idx="7876">2005</cx:pt>
          <cx:pt idx="7877">2005</cx:pt>
          <cx:pt idx="7878">2005</cx:pt>
          <cx:pt idx="7879">2005</cx:pt>
          <cx:pt idx="7880">2005</cx:pt>
          <cx:pt idx="7881">2005</cx:pt>
          <cx:pt idx="7882">2005</cx:pt>
          <cx:pt idx="7883">2005</cx:pt>
          <cx:pt idx="7884">2005</cx:pt>
          <cx:pt idx="7885">2005</cx:pt>
          <cx:pt idx="7886">2005</cx:pt>
          <cx:pt idx="7887">2005</cx:pt>
          <cx:pt idx="7888">2005</cx:pt>
          <cx:pt idx="7889">2005</cx:pt>
          <cx:pt idx="7890">2005</cx:pt>
          <cx:pt idx="7891">2005</cx:pt>
          <cx:pt idx="7892">2005</cx:pt>
          <cx:pt idx="7893">2005</cx:pt>
          <cx:pt idx="7894">2005</cx:pt>
          <cx:pt idx="7895">2005</cx:pt>
          <cx:pt idx="7896">2005</cx:pt>
          <cx:pt idx="7897">2005</cx:pt>
          <cx:pt idx="7898">2005</cx:pt>
          <cx:pt idx="7899">2005</cx:pt>
          <cx:pt idx="7900">2005</cx:pt>
          <cx:pt idx="7901">2005</cx:pt>
          <cx:pt idx="7902">2005</cx:pt>
          <cx:pt idx="7903">2005</cx:pt>
          <cx:pt idx="7904">2005</cx:pt>
          <cx:pt idx="7905">2005</cx:pt>
          <cx:pt idx="7906">2005</cx:pt>
          <cx:pt idx="7907">2005</cx:pt>
          <cx:pt idx="7908">2005</cx:pt>
          <cx:pt idx="7909">2005</cx:pt>
          <cx:pt idx="7910">2005</cx:pt>
          <cx:pt idx="7911">2005</cx:pt>
          <cx:pt idx="7912">2005</cx:pt>
          <cx:pt idx="7913">2005</cx:pt>
          <cx:pt idx="7914">2005</cx:pt>
          <cx:pt idx="7915">2005</cx:pt>
          <cx:pt idx="7916">2005</cx:pt>
          <cx:pt idx="7917">2005</cx:pt>
          <cx:pt idx="7918">2005</cx:pt>
          <cx:pt idx="7919">2005</cx:pt>
          <cx:pt idx="7920">2005</cx:pt>
          <cx:pt idx="7921">2005</cx:pt>
          <cx:pt idx="7922">2005</cx:pt>
          <cx:pt idx="7923">2005</cx:pt>
          <cx:pt idx="7924">2005</cx:pt>
          <cx:pt idx="7925">2005</cx:pt>
          <cx:pt idx="7926">2005</cx:pt>
          <cx:pt idx="7927">2005</cx:pt>
          <cx:pt idx="7928">2005</cx:pt>
          <cx:pt idx="7929">2005</cx:pt>
          <cx:pt idx="7930">2005</cx:pt>
          <cx:pt idx="7931">2005</cx:pt>
          <cx:pt idx="7932">2005</cx:pt>
          <cx:pt idx="7933">2005</cx:pt>
          <cx:pt idx="7934">2005</cx:pt>
          <cx:pt idx="7935">2005</cx:pt>
          <cx:pt idx="7936">2005</cx:pt>
          <cx:pt idx="7937">2005</cx:pt>
          <cx:pt idx="7938">2005</cx:pt>
          <cx:pt idx="7939">2005</cx:pt>
          <cx:pt idx="7940">2005</cx:pt>
          <cx:pt idx="7941">2005</cx:pt>
          <cx:pt idx="7942">2005</cx:pt>
          <cx:pt idx="7943">2005</cx:pt>
          <cx:pt idx="7944">2005</cx:pt>
          <cx:pt idx="7945">2005</cx:pt>
          <cx:pt idx="7946">2005</cx:pt>
          <cx:pt idx="7947">2005</cx:pt>
          <cx:pt idx="7948">2005</cx:pt>
          <cx:pt idx="7949">2005</cx:pt>
          <cx:pt idx="7950">2005</cx:pt>
          <cx:pt idx="7951">2005</cx:pt>
          <cx:pt idx="7952">2005</cx:pt>
          <cx:pt idx="7953">2005</cx:pt>
          <cx:pt idx="7954">2005</cx:pt>
          <cx:pt idx="7955">2005</cx:pt>
          <cx:pt idx="7956">2005</cx:pt>
          <cx:pt idx="7957">2005</cx:pt>
          <cx:pt idx="7958">2005</cx:pt>
          <cx:pt idx="7959">2005</cx:pt>
          <cx:pt idx="7960">2005</cx:pt>
          <cx:pt idx="7961">2005</cx:pt>
          <cx:pt idx="7962">2005</cx:pt>
          <cx:pt idx="7963">2005</cx:pt>
          <cx:pt idx="7964">2005</cx:pt>
          <cx:pt idx="7965">2005</cx:pt>
          <cx:pt idx="7966">2005</cx:pt>
          <cx:pt idx="7967">2005</cx:pt>
          <cx:pt idx="7968">2005</cx:pt>
          <cx:pt idx="7969">2005</cx:pt>
          <cx:pt idx="7970">2005</cx:pt>
          <cx:pt idx="7971">2005</cx:pt>
          <cx:pt idx="7972">2005</cx:pt>
          <cx:pt idx="7973">2005</cx:pt>
          <cx:pt idx="7974">2005</cx:pt>
          <cx:pt idx="7975">2005</cx:pt>
          <cx:pt idx="7976">2005</cx:pt>
          <cx:pt idx="7977">2005</cx:pt>
          <cx:pt idx="7978">2005</cx:pt>
          <cx:pt idx="7979">2005</cx:pt>
          <cx:pt idx="7980">2005</cx:pt>
          <cx:pt idx="7981">2005</cx:pt>
          <cx:pt idx="7982">2005</cx:pt>
          <cx:pt idx="7983">2005</cx:pt>
          <cx:pt idx="7984">2005</cx:pt>
          <cx:pt idx="7985">2005</cx:pt>
          <cx:pt idx="7986">2005</cx:pt>
          <cx:pt idx="7987">2005</cx:pt>
          <cx:pt idx="7988">2005</cx:pt>
          <cx:pt idx="7989">2005</cx:pt>
          <cx:pt idx="7990">2005</cx:pt>
          <cx:pt idx="7991">2005</cx:pt>
          <cx:pt idx="7992">2005</cx:pt>
          <cx:pt idx="7993">2005</cx:pt>
          <cx:pt idx="7994">2005</cx:pt>
          <cx:pt idx="7995">2005</cx:pt>
          <cx:pt idx="7996">2005</cx:pt>
          <cx:pt idx="7997">2005</cx:pt>
          <cx:pt idx="7998">2005</cx:pt>
          <cx:pt idx="7999">2005</cx:pt>
          <cx:pt idx="8000">2005</cx:pt>
          <cx:pt idx="8001">2005</cx:pt>
          <cx:pt idx="8002">2005</cx:pt>
          <cx:pt idx="8003">2005</cx:pt>
          <cx:pt idx="8004">2005</cx:pt>
          <cx:pt idx="8005">2005</cx:pt>
          <cx:pt idx="8006">2005</cx:pt>
          <cx:pt idx="8007">2005</cx:pt>
          <cx:pt idx="8008">2005</cx:pt>
          <cx:pt idx="8009">2005</cx:pt>
          <cx:pt idx="8010">2005</cx:pt>
          <cx:pt idx="8011">2005</cx:pt>
          <cx:pt idx="8012">2005</cx:pt>
          <cx:pt idx="8013">2005</cx:pt>
          <cx:pt idx="8014">2005</cx:pt>
          <cx:pt idx="8015">2005</cx:pt>
          <cx:pt idx="8016">2005</cx:pt>
          <cx:pt idx="8017">2005</cx:pt>
          <cx:pt idx="8018">2005</cx:pt>
          <cx:pt idx="8019">2005</cx:pt>
          <cx:pt idx="8020">2005</cx:pt>
          <cx:pt idx="8021">2005</cx:pt>
          <cx:pt idx="8022">2005</cx:pt>
          <cx:pt idx="8023">2005</cx:pt>
          <cx:pt idx="8024">2005</cx:pt>
          <cx:pt idx="8025">2005</cx:pt>
          <cx:pt idx="8026">2005</cx:pt>
          <cx:pt idx="8027">2005</cx:pt>
          <cx:pt idx="8028">2005</cx:pt>
          <cx:pt idx="8029">2005</cx:pt>
          <cx:pt idx="8030">2005</cx:pt>
          <cx:pt idx="8031">2005</cx:pt>
          <cx:pt idx="8032">2005</cx:pt>
          <cx:pt idx="8033">2005</cx:pt>
          <cx:pt idx="8034">2005</cx:pt>
          <cx:pt idx="8035">2005</cx:pt>
          <cx:pt idx="8036">2005</cx:pt>
          <cx:pt idx="8037">2005</cx:pt>
          <cx:pt idx="8038">2005</cx:pt>
          <cx:pt idx="8039">2005</cx:pt>
          <cx:pt idx="8040">2005</cx:pt>
          <cx:pt idx="8041">2005</cx:pt>
          <cx:pt idx="8042">2005</cx:pt>
          <cx:pt idx="8043">2005</cx:pt>
          <cx:pt idx="8044">2005</cx:pt>
          <cx:pt idx="8045">2005</cx:pt>
          <cx:pt idx="8046">2005</cx:pt>
          <cx:pt idx="8047">2005</cx:pt>
          <cx:pt idx="8048">2005</cx:pt>
          <cx:pt idx="8049">2005</cx:pt>
          <cx:pt idx="8050">2005</cx:pt>
          <cx:pt idx="8051">2005</cx:pt>
          <cx:pt idx="8052">2005</cx:pt>
          <cx:pt idx="8053">2005</cx:pt>
          <cx:pt idx="8054">2005</cx:pt>
          <cx:pt idx="8055">2005</cx:pt>
          <cx:pt idx="8056">2005</cx:pt>
          <cx:pt idx="8057">2005</cx:pt>
          <cx:pt idx="8058">2005</cx:pt>
          <cx:pt idx="8059">2005</cx:pt>
          <cx:pt idx="8060">2005</cx:pt>
          <cx:pt idx="8061">2005</cx:pt>
          <cx:pt idx="8062">2005</cx:pt>
          <cx:pt idx="8063">2005</cx:pt>
          <cx:pt idx="8064">2005</cx:pt>
          <cx:pt idx="8065">2005</cx:pt>
          <cx:pt idx="8066">2005</cx:pt>
          <cx:pt idx="8067">2005</cx:pt>
          <cx:pt idx="8068">2005</cx:pt>
          <cx:pt idx="8069">2005</cx:pt>
          <cx:pt idx="8070">2005</cx:pt>
          <cx:pt idx="8071">2005</cx:pt>
          <cx:pt idx="8072">2005</cx:pt>
          <cx:pt idx="8073">2005</cx:pt>
          <cx:pt idx="8074">2005</cx:pt>
          <cx:pt idx="8075">2005</cx:pt>
          <cx:pt idx="8076">2005</cx:pt>
          <cx:pt idx="8077">2005</cx:pt>
          <cx:pt idx="8078">2005</cx:pt>
          <cx:pt idx="8079">2005</cx:pt>
          <cx:pt idx="8080">2005</cx:pt>
          <cx:pt idx="8081">2005</cx:pt>
          <cx:pt idx="8082">2005</cx:pt>
          <cx:pt idx="8083">2005</cx:pt>
          <cx:pt idx="8084">2005</cx:pt>
          <cx:pt idx="8085">2005</cx:pt>
          <cx:pt idx="8086">2005</cx:pt>
          <cx:pt idx="8087">2005</cx:pt>
          <cx:pt idx="8088">2005</cx:pt>
          <cx:pt idx="8089">2005</cx:pt>
          <cx:pt idx="8090">2005</cx:pt>
          <cx:pt idx="8091">2005</cx:pt>
          <cx:pt idx="8092">2005</cx:pt>
          <cx:pt idx="8093">2005</cx:pt>
          <cx:pt idx="8094">2005</cx:pt>
          <cx:pt idx="8095">2005</cx:pt>
          <cx:pt idx="8096">2005</cx:pt>
          <cx:pt idx="8097">2005</cx:pt>
          <cx:pt idx="8098">2005</cx:pt>
          <cx:pt idx="8099">2005</cx:pt>
          <cx:pt idx="8100">2005</cx:pt>
          <cx:pt idx="8101">2005</cx:pt>
          <cx:pt idx="8102">2005</cx:pt>
          <cx:pt idx="8103">2005</cx:pt>
          <cx:pt idx="8104">2005</cx:pt>
          <cx:pt idx="8105">2005</cx:pt>
          <cx:pt idx="8106">2005</cx:pt>
          <cx:pt idx="8107">2005</cx:pt>
          <cx:pt idx="8108">2005</cx:pt>
          <cx:pt idx="8109">2005</cx:pt>
          <cx:pt idx="8110">2005</cx:pt>
          <cx:pt idx="8111">2005</cx:pt>
          <cx:pt idx="8112">2005</cx:pt>
          <cx:pt idx="8113">2005</cx:pt>
          <cx:pt idx="8114">2005</cx:pt>
          <cx:pt idx="8115">2005</cx:pt>
          <cx:pt idx="8116">2005</cx:pt>
          <cx:pt idx="8117">2005</cx:pt>
          <cx:pt idx="8118">2005</cx:pt>
          <cx:pt idx="8119">2005</cx:pt>
          <cx:pt idx="8120">2005</cx:pt>
          <cx:pt idx="8121">2005</cx:pt>
          <cx:pt idx="8122">2005</cx:pt>
          <cx:pt idx="8123">2005</cx:pt>
          <cx:pt idx="8124">2005</cx:pt>
          <cx:pt idx="8125">2005</cx:pt>
          <cx:pt idx="8126">2005</cx:pt>
          <cx:pt idx="8127">2005</cx:pt>
          <cx:pt idx="8128">2005</cx:pt>
          <cx:pt idx="8129">2005</cx:pt>
          <cx:pt idx="8130">2005</cx:pt>
          <cx:pt idx="8131">2005</cx:pt>
          <cx:pt idx="8132">2005</cx:pt>
          <cx:pt idx="8133">2005</cx:pt>
          <cx:pt idx="8134">2005</cx:pt>
          <cx:pt idx="8135">2005</cx:pt>
          <cx:pt idx="8136">2005</cx:pt>
          <cx:pt idx="8137">2005</cx:pt>
          <cx:pt idx="8138">2005</cx:pt>
          <cx:pt idx="8139">2005</cx:pt>
          <cx:pt idx="8140">2005</cx:pt>
          <cx:pt idx="8141">2005</cx:pt>
          <cx:pt idx="8142">2005</cx:pt>
          <cx:pt idx="8143">2005</cx:pt>
          <cx:pt idx="8144">2005</cx:pt>
          <cx:pt idx="8145">2005</cx:pt>
          <cx:pt idx="8146">2005</cx:pt>
          <cx:pt idx="8147">2005</cx:pt>
          <cx:pt idx="8148">2005</cx:pt>
          <cx:pt idx="8149">2005</cx:pt>
          <cx:pt idx="8150">2005</cx:pt>
          <cx:pt idx="8151">2005</cx:pt>
          <cx:pt idx="8152">2005</cx:pt>
          <cx:pt idx="8153">2005</cx:pt>
          <cx:pt idx="8154">2005</cx:pt>
          <cx:pt idx="8155">2005</cx:pt>
          <cx:pt idx="8156">2005</cx:pt>
          <cx:pt idx="8157">2005</cx:pt>
          <cx:pt idx="8158">2005</cx:pt>
          <cx:pt idx="8159">2005</cx:pt>
          <cx:pt idx="8160">2005</cx:pt>
          <cx:pt idx="8161">2005</cx:pt>
          <cx:pt idx="8162">2005</cx:pt>
          <cx:pt idx="8163">2005</cx:pt>
          <cx:pt idx="8164">2005</cx:pt>
          <cx:pt idx="8165">2005</cx:pt>
          <cx:pt idx="8166">2005</cx:pt>
          <cx:pt idx="8167">2005</cx:pt>
          <cx:pt idx="8168">2005</cx:pt>
          <cx:pt idx="8169">2005</cx:pt>
          <cx:pt idx="8170">2005</cx:pt>
          <cx:pt idx="8171">2005</cx:pt>
          <cx:pt idx="8172">2005</cx:pt>
          <cx:pt idx="8173">2005</cx:pt>
          <cx:pt idx="8174">2005</cx:pt>
          <cx:pt idx="8175">2005</cx:pt>
          <cx:pt idx="8176">2005</cx:pt>
          <cx:pt idx="8177">2005</cx:pt>
          <cx:pt idx="8178">2005</cx:pt>
          <cx:pt idx="8179">2005</cx:pt>
          <cx:pt idx="8180">2005</cx:pt>
          <cx:pt idx="8181">2005</cx:pt>
          <cx:pt idx="8182">2005</cx:pt>
          <cx:pt idx="8183">2005</cx:pt>
          <cx:pt idx="8184">2005</cx:pt>
          <cx:pt idx="8185">2005</cx:pt>
          <cx:pt idx="8186">2005</cx:pt>
          <cx:pt idx="8187">2005</cx:pt>
          <cx:pt idx="8188">2005</cx:pt>
          <cx:pt idx="8189">2005</cx:pt>
          <cx:pt idx="8190">2005</cx:pt>
          <cx:pt idx="8191">2005</cx:pt>
          <cx:pt idx="8192">2005</cx:pt>
          <cx:pt idx="8193">2005</cx:pt>
          <cx:pt idx="8194">2005</cx:pt>
          <cx:pt idx="8195">2005</cx:pt>
          <cx:pt idx="8196">2005</cx:pt>
          <cx:pt idx="8197">2005</cx:pt>
          <cx:pt idx="8198">2005</cx:pt>
          <cx:pt idx="8199">2005</cx:pt>
          <cx:pt idx="8200">2005</cx:pt>
          <cx:pt idx="8201">2005</cx:pt>
          <cx:pt idx="8202">2005</cx:pt>
          <cx:pt idx="8203">2005</cx:pt>
          <cx:pt idx="8204">2005</cx:pt>
          <cx:pt idx="8205">2005</cx:pt>
          <cx:pt idx="8206">2005</cx:pt>
          <cx:pt idx="8207">2005</cx:pt>
          <cx:pt idx="8208">2005</cx:pt>
          <cx:pt idx="8209">2005</cx:pt>
          <cx:pt idx="8210">2005</cx:pt>
          <cx:pt idx="8211">2005</cx:pt>
          <cx:pt idx="8212">2005</cx:pt>
          <cx:pt idx="8213">2005</cx:pt>
          <cx:pt idx="8214">2005</cx:pt>
          <cx:pt idx="8215">2005</cx:pt>
          <cx:pt idx="8216">2005</cx:pt>
          <cx:pt idx="8217">2005</cx:pt>
          <cx:pt idx="8218">2005</cx:pt>
          <cx:pt idx="8219">2005</cx:pt>
          <cx:pt idx="8220">2005</cx:pt>
          <cx:pt idx="8221">2005</cx:pt>
          <cx:pt idx="8222">2005</cx:pt>
          <cx:pt idx="8223">2005</cx:pt>
          <cx:pt idx="8224">2005</cx:pt>
          <cx:pt idx="8225">2005</cx:pt>
          <cx:pt idx="8226">2005</cx:pt>
          <cx:pt idx="8227">2005</cx:pt>
          <cx:pt idx="8228">2005</cx:pt>
          <cx:pt idx="8229">2005</cx:pt>
          <cx:pt idx="8230">2005</cx:pt>
          <cx:pt idx="8231">2005</cx:pt>
          <cx:pt idx="8232">2005</cx:pt>
          <cx:pt idx="8233">2005</cx:pt>
          <cx:pt idx="8234">2005</cx:pt>
          <cx:pt idx="8235">2005</cx:pt>
          <cx:pt idx="8236">2005</cx:pt>
          <cx:pt idx="8237">2005</cx:pt>
          <cx:pt idx="8238">2005</cx:pt>
          <cx:pt idx="8239">2005</cx:pt>
          <cx:pt idx="8240">2005</cx:pt>
          <cx:pt idx="8241">2005</cx:pt>
          <cx:pt idx="8242">2005</cx:pt>
          <cx:pt idx="8243">2005</cx:pt>
          <cx:pt idx="8244">2005</cx:pt>
          <cx:pt idx="8245">2005</cx:pt>
          <cx:pt idx="8246">2005</cx:pt>
          <cx:pt idx="8247">2005</cx:pt>
          <cx:pt idx="8248">2005</cx:pt>
          <cx:pt idx="8249">2005</cx:pt>
          <cx:pt idx="8250">2005</cx:pt>
          <cx:pt idx="8251">2005</cx:pt>
          <cx:pt idx="8252">2005</cx:pt>
          <cx:pt idx="8253">2005</cx:pt>
          <cx:pt idx="8254">2005</cx:pt>
          <cx:pt idx="8255">2005</cx:pt>
          <cx:pt idx="8256">2005</cx:pt>
          <cx:pt idx="8257">2005</cx:pt>
          <cx:pt idx="8258">2005</cx:pt>
          <cx:pt idx="8259">2005</cx:pt>
          <cx:pt idx="8260">2005</cx:pt>
          <cx:pt idx="8261">2005</cx:pt>
          <cx:pt idx="8262">2005</cx:pt>
          <cx:pt idx="8263">2005</cx:pt>
          <cx:pt idx="8264">2005</cx:pt>
          <cx:pt idx="8265">2005</cx:pt>
          <cx:pt idx="8266">2005</cx:pt>
          <cx:pt idx="8267">2005</cx:pt>
          <cx:pt idx="8268">2005</cx:pt>
          <cx:pt idx="8269">2005</cx:pt>
          <cx:pt idx="8270">2005</cx:pt>
          <cx:pt idx="8271">2005</cx:pt>
          <cx:pt idx="8272">2005</cx:pt>
          <cx:pt idx="8273">2005</cx:pt>
          <cx:pt idx="8274">2005</cx:pt>
          <cx:pt idx="8275">2005</cx:pt>
          <cx:pt idx="8276">2005</cx:pt>
          <cx:pt idx="8277">2005</cx:pt>
          <cx:pt idx="8278">2005</cx:pt>
          <cx:pt idx="8279">2005</cx:pt>
          <cx:pt idx="8280">2005</cx:pt>
          <cx:pt idx="8281">2005</cx:pt>
          <cx:pt idx="8282">2005</cx:pt>
          <cx:pt idx="8283">2005</cx:pt>
          <cx:pt idx="8284">2005</cx:pt>
          <cx:pt idx="8285">2005</cx:pt>
          <cx:pt idx="8286">2005</cx:pt>
          <cx:pt idx="8287">2005</cx:pt>
          <cx:pt idx="8288">2005</cx:pt>
          <cx:pt idx="8289">2005</cx:pt>
          <cx:pt idx="8290">2005</cx:pt>
          <cx:pt idx="8291">2005</cx:pt>
          <cx:pt idx="8292">2005</cx:pt>
          <cx:pt idx="8293">2005</cx:pt>
          <cx:pt idx="8294">2005</cx:pt>
          <cx:pt idx="8295">2005</cx:pt>
          <cx:pt idx="8296">2005</cx:pt>
          <cx:pt idx="8297">2005</cx:pt>
          <cx:pt idx="8298">2005</cx:pt>
          <cx:pt idx="8299">2005</cx:pt>
          <cx:pt idx="8300">2005</cx:pt>
          <cx:pt idx="8301">2005</cx:pt>
          <cx:pt idx="8302">2005</cx:pt>
          <cx:pt idx="8303">2005</cx:pt>
          <cx:pt idx="8304">2005</cx:pt>
          <cx:pt idx="8305">2005</cx:pt>
          <cx:pt idx="8306">2005</cx:pt>
          <cx:pt idx="8307">2005</cx:pt>
          <cx:pt idx="8308">2005</cx:pt>
          <cx:pt idx="8309">2005</cx:pt>
          <cx:pt idx="8310">2005</cx:pt>
          <cx:pt idx="8311">2005</cx:pt>
          <cx:pt idx="8312">2005</cx:pt>
          <cx:pt idx="8313">2005</cx:pt>
          <cx:pt idx="8314">2005</cx:pt>
          <cx:pt idx="8315">2005</cx:pt>
          <cx:pt idx="8316">2005</cx:pt>
          <cx:pt idx="8317">2005</cx:pt>
          <cx:pt idx="8318">2005</cx:pt>
          <cx:pt idx="8319">2005</cx:pt>
          <cx:pt idx="8320">2005</cx:pt>
          <cx:pt idx="8321">2005</cx:pt>
          <cx:pt idx="8322">2005</cx:pt>
          <cx:pt idx="8323">2005</cx:pt>
          <cx:pt idx="8324">2005</cx:pt>
          <cx:pt idx="8325">2005</cx:pt>
          <cx:pt idx="8326">2005</cx:pt>
          <cx:pt idx="8327">2005</cx:pt>
          <cx:pt idx="8328">2005</cx:pt>
          <cx:pt idx="8329">2005</cx:pt>
          <cx:pt idx="8330">2005</cx:pt>
          <cx:pt idx="8331">2005</cx:pt>
          <cx:pt idx="8332">2005</cx:pt>
          <cx:pt idx="8333">2005</cx:pt>
          <cx:pt idx="8334">2005</cx:pt>
          <cx:pt idx="8335">2005</cx:pt>
          <cx:pt idx="8336">2005</cx:pt>
          <cx:pt idx="8337">2005</cx:pt>
          <cx:pt idx="8338">2005</cx:pt>
          <cx:pt idx="8339">2005</cx:pt>
          <cx:pt idx="8340">2005</cx:pt>
          <cx:pt idx="8341">2005</cx:pt>
          <cx:pt idx="8342">2005</cx:pt>
          <cx:pt idx="8343">2005</cx:pt>
          <cx:pt idx="8344">2005</cx:pt>
          <cx:pt idx="8345">2005</cx:pt>
          <cx:pt idx="8346">2005</cx:pt>
          <cx:pt idx="8347">2005</cx:pt>
          <cx:pt idx="8348">2005</cx:pt>
          <cx:pt idx="8349">2005</cx:pt>
          <cx:pt idx="8350">2005</cx:pt>
          <cx:pt idx="8351">2005</cx:pt>
          <cx:pt idx="8352">2005</cx:pt>
          <cx:pt idx="8353">2005</cx:pt>
          <cx:pt idx="8354">2005</cx:pt>
          <cx:pt idx="8355">2005</cx:pt>
          <cx:pt idx="8356">2005</cx:pt>
          <cx:pt idx="8357">2005</cx:pt>
          <cx:pt idx="8358">2005</cx:pt>
          <cx:pt idx="8359">2005</cx:pt>
          <cx:pt idx="8360">2005</cx:pt>
          <cx:pt idx="8361">2005</cx:pt>
          <cx:pt idx="8362">2005</cx:pt>
          <cx:pt idx="8363">2005</cx:pt>
          <cx:pt idx="8364">2005</cx:pt>
          <cx:pt idx="8365">2005</cx:pt>
          <cx:pt idx="8366">2005</cx:pt>
          <cx:pt idx="8367">2005</cx:pt>
          <cx:pt idx="8368">2005</cx:pt>
          <cx:pt idx="8369">2005</cx:pt>
          <cx:pt idx="8370">2005</cx:pt>
          <cx:pt idx="8371">2005</cx:pt>
          <cx:pt idx="8372">2005</cx:pt>
          <cx:pt idx="8373">2005</cx:pt>
          <cx:pt idx="8374">2005</cx:pt>
          <cx:pt idx="8375">2005</cx:pt>
          <cx:pt idx="8376">2005</cx:pt>
          <cx:pt idx="8377">2005</cx:pt>
          <cx:pt idx="8378">2005</cx:pt>
          <cx:pt idx="8379">2005</cx:pt>
          <cx:pt idx="8380">2005</cx:pt>
          <cx:pt idx="8381">2005</cx:pt>
          <cx:pt idx="8382">2005</cx:pt>
          <cx:pt idx="8383">2005</cx:pt>
          <cx:pt idx="8384">2005</cx:pt>
          <cx:pt idx="8385">2005</cx:pt>
          <cx:pt idx="8386">2005</cx:pt>
          <cx:pt idx="8387">2005</cx:pt>
          <cx:pt idx="8388">2005</cx:pt>
          <cx:pt idx="8389">2005</cx:pt>
          <cx:pt idx="8390">2005</cx:pt>
          <cx:pt idx="8391">2005</cx:pt>
          <cx:pt idx="8392">2005</cx:pt>
          <cx:pt idx="8393">2005</cx:pt>
          <cx:pt idx="8394">2005</cx:pt>
          <cx:pt idx="8395">2005</cx:pt>
          <cx:pt idx="8396">2005</cx:pt>
          <cx:pt idx="8397">2005</cx:pt>
          <cx:pt idx="8398">2005</cx:pt>
          <cx:pt idx="8399">2005</cx:pt>
          <cx:pt idx="8400">2005</cx:pt>
          <cx:pt idx="8401">2005</cx:pt>
          <cx:pt idx="8402">2005</cx:pt>
          <cx:pt idx="8403">2005</cx:pt>
          <cx:pt idx="8404">2005</cx:pt>
          <cx:pt idx="8405">2005</cx:pt>
          <cx:pt idx="8406">2005</cx:pt>
          <cx:pt idx="8407">2005</cx:pt>
          <cx:pt idx="8408">2005</cx:pt>
          <cx:pt idx="8409">2005</cx:pt>
          <cx:pt idx="8410">2005</cx:pt>
          <cx:pt idx="8411">2005</cx:pt>
          <cx:pt idx="8412">2005</cx:pt>
          <cx:pt idx="8413">2005</cx:pt>
          <cx:pt idx="8414">2005</cx:pt>
          <cx:pt idx="8415">2005</cx:pt>
          <cx:pt idx="8416">2005</cx:pt>
          <cx:pt idx="8417">2005</cx:pt>
          <cx:pt idx="8418">2005</cx:pt>
          <cx:pt idx="8419">2005</cx:pt>
          <cx:pt idx="8420">2005</cx:pt>
          <cx:pt idx="8421">2005</cx:pt>
          <cx:pt idx="8422">2005</cx:pt>
          <cx:pt idx="8423">2005</cx:pt>
          <cx:pt idx="8424">2005</cx:pt>
          <cx:pt idx="8425">2005</cx:pt>
          <cx:pt idx="8426">2005</cx:pt>
          <cx:pt idx="8427">2005</cx:pt>
          <cx:pt idx="8428">2005</cx:pt>
          <cx:pt idx="8429">2005</cx:pt>
          <cx:pt idx="8430">2005</cx:pt>
          <cx:pt idx="8431">2005</cx:pt>
          <cx:pt idx="8432">2005</cx:pt>
          <cx:pt idx="8433">2005</cx:pt>
          <cx:pt idx="8434">2005</cx:pt>
          <cx:pt idx="8435">2005</cx:pt>
          <cx:pt idx="8436">2005</cx:pt>
          <cx:pt idx="8437">2005</cx:pt>
          <cx:pt idx="8438">2005</cx:pt>
          <cx:pt idx="8439">2005</cx:pt>
          <cx:pt idx="8440">2005</cx:pt>
          <cx:pt idx="8441">2005</cx:pt>
          <cx:pt idx="8442">2005</cx:pt>
          <cx:pt idx="8443">2005</cx:pt>
          <cx:pt idx="8444">2005</cx:pt>
          <cx:pt idx="8445">2005</cx:pt>
          <cx:pt idx="8446">2005</cx:pt>
          <cx:pt idx="8447">2005</cx:pt>
          <cx:pt idx="8448">2005</cx:pt>
          <cx:pt idx="8449">2005</cx:pt>
          <cx:pt idx="8450">2005</cx:pt>
          <cx:pt idx="8451">2005</cx:pt>
          <cx:pt idx="8452">2005</cx:pt>
          <cx:pt idx="8453">2005</cx:pt>
          <cx:pt idx="8454">2005</cx:pt>
          <cx:pt idx="8455">2005</cx:pt>
          <cx:pt idx="8456">2005</cx:pt>
          <cx:pt idx="8457">2005</cx:pt>
          <cx:pt idx="8458">2005</cx:pt>
          <cx:pt idx="8459">2005</cx:pt>
          <cx:pt idx="8460">2005</cx:pt>
          <cx:pt idx="8461">2005</cx:pt>
          <cx:pt idx="8462">2005</cx:pt>
          <cx:pt idx="8463">2005</cx:pt>
          <cx:pt idx="8464">2005</cx:pt>
          <cx:pt idx="8465">2005</cx:pt>
          <cx:pt idx="8466">2005</cx:pt>
          <cx:pt idx="8467">2005</cx:pt>
          <cx:pt idx="8468">2005</cx:pt>
          <cx:pt idx="8469">2005</cx:pt>
          <cx:pt idx="8470">2005</cx:pt>
          <cx:pt idx="8471">2005</cx:pt>
          <cx:pt idx="8472">2005</cx:pt>
          <cx:pt idx="8473">2005</cx:pt>
          <cx:pt idx="8474">2005</cx:pt>
          <cx:pt idx="8475">2005</cx:pt>
          <cx:pt idx="8476">2005</cx:pt>
          <cx:pt idx="8477">2005</cx:pt>
          <cx:pt idx="8478">2005</cx:pt>
          <cx:pt idx="8479">2005</cx:pt>
          <cx:pt idx="8480">2005</cx:pt>
          <cx:pt idx="8481">2005</cx:pt>
          <cx:pt idx="8482">2005</cx:pt>
          <cx:pt idx="8483">2005</cx:pt>
          <cx:pt idx="8484">2005</cx:pt>
          <cx:pt idx="8485">2005</cx:pt>
          <cx:pt idx="8486">2005</cx:pt>
          <cx:pt idx="8487">2005</cx:pt>
          <cx:pt idx="8488">2005</cx:pt>
          <cx:pt idx="8489">2005</cx:pt>
          <cx:pt idx="8490">2005</cx:pt>
          <cx:pt idx="8491">2005</cx:pt>
          <cx:pt idx="8492">2005</cx:pt>
          <cx:pt idx="8493">2005</cx:pt>
          <cx:pt idx="8494">2005</cx:pt>
          <cx:pt idx="8495">2005</cx:pt>
          <cx:pt idx="8496">2005</cx:pt>
          <cx:pt idx="8497">2005</cx:pt>
          <cx:pt idx="8498">2005</cx:pt>
          <cx:pt idx="8499">2005</cx:pt>
          <cx:pt idx="8500">2005</cx:pt>
          <cx:pt idx="8501">2005</cx:pt>
          <cx:pt idx="8502">2005</cx:pt>
          <cx:pt idx="8503">2005</cx:pt>
          <cx:pt idx="8504">2005</cx:pt>
          <cx:pt idx="8505">2005</cx:pt>
          <cx:pt idx="8506">2005</cx:pt>
          <cx:pt idx="8507">2005</cx:pt>
          <cx:pt idx="8508">2005</cx:pt>
          <cx:pt idx="8509">2005</cx:pt>
          <cx:pt idx="8510">2005</cx:pt>
          <cx:pt idx="8511">2005</cx:pt>
          <cx:pt idx="8512">2005</cx:pt>
          <cx:pt idx="8513">2005</cx:pt>
          <cx:pt idx="8514">2005</cx:pt>
          <cx:pt idx="8515">2005</cx:pt>
          <cx:pt idx="8516">2005</cx:pt>
          <cx:pt idx="8517">2005</cx:pt>
          <cx:pt idx="8518">2005</cx:pt>
          <cx:pt idx="8519">2005</cx:pt>
          <cx:pt idx="8520">2005</cx:pt>
          <cx:pt idx="8521">2005</cx:pt>
          <cx:pt idx="8522">2005</cx:pt>
          <cx:pt idx="8523">2005</cx:pt>
          <cx:pt idx="8524">2005</cx:pt>
          <cx:pt idx="8525">2005</cx:pt>
          <cx:pt idx="8526">2005</cx:pt>
          <cx:pt idx="8527">2005</cx:pt>
          <cx:pt idx="8528">2005</cx:pt>
          <cx:pt idx="8529">2005</cx:pt>
          <cx:pt idx="8530">2005</cx:pt>
          <cx:pt idx="8531">2005</cx:pt>
          <cx:pt idx="8532">2005</cx:pt>
          <cx:pt idx="8533">2005</cx:pt>
          <cx:pt idx="8534">2005</cx:pt>
          <cx:pt idx="8535">2005</cx:pt>
          <cx:pt idx="8536">2005</cx:pt>
          <cx:pt idx="8537">2005</cx:pt>
          <cx:pt idx="8538">2005</cx:pt>
          <cx:pt idx="8539">2005</cx:pt>
          <cx:pt idx="8540">2005</cx:pt>
          <cx:pt idx="8541">2005</cx:pt>
          <cx:pt idx="8542">2005</cx:pt>
          <cx:pt idx="8543">2005</cx:pt>
          <cx:pt idx="8544">2005</cx:pt>
          <cx:pt idx="8545">2005</cx:pt>
          <cx:pt idx="8546">2005</cx:pt>
          <cx:pt idx="8547">2005</cx:pt>
          <cx:pt idx="8548">2005</cx:pt>
          <cx:pt idx="8549">2005</cx:pt>
          <cx:pt idx="8550">2005</cx:pt>
          <cx:pt idx="8551">2005</cx:pt>
          <cx:pt idx="8552">2005</cx:pt>
          <cx:pt idx="8553">2005</cx:pt>
          <cx:pt idx="8554">2005</cx:pt>
          <cx:pt idx="8555">2005</cx:pt>
          <cx:pt idx="8556">2005</cx:pt>
          <cx:pt idx="8557">2005</cx:pt>
          <cx:pt idx="8558">2005</cx:pt>
          <cx:pt idx="8559">2005</cx:pt>
          <cx:pt idx="8560">2005</cx:pt>
          <cx:pt idx="8561">2005</cx:pt>
          <cx:pt idx="8562">2005</cx:pt>
          <cx:pt idx="8563">2005</cx:pt>
          <cx:pt idx="8564">2005</cx:pt>
          <cx:pt idx="8565">2005</cx:pt>
          <cx:pt idx="8566">2005</cx:pt>
          <cx:pt idx="8567">2005</cx:pt>
          <cx:pt idx="8568">2005</cx:pt>
          <cx:pt idx="8569">2005</cx:pt>
          <cx:pt idx="8570">2005</cx:pt>
          <cx:pt idx="8571">2005</cx:pt>
          <cx:pt idx="8572">2005</cx:pt>
          <cx:pt idx="8573">2005</cx:pt>
          <cx:pt idx="8574">2005</cx:pt>
          <cx:pt idx="8575">2005</cx:pt>
          <cx:pt idx="8576">2005</cx:pt>
          <cx:pt idx="8577">2005</cx:pt>
          <cx:pt idx="8578">2005</cx:pt>
          <cx:pt idx="8579">2005</cx:pt>
          <cx:pt idx="8580">2005</cx:pt>
          <cx:pt idx="8581">2005</cx:pt>
          <cx:pt idx="8582">2005</cx:pt>
          <cx:pt idx="8583">2005</cx:pt>
          <cx:pt idx="8584">2005</cx:pt>
          <cx:pt idx="8585">2005</cx:pt>
          <cx:pt idx="8586">2005</cx:pt>
          <cx:pt idx="8587">2005</cx:pt>
          <cx:pt idx="8588">2005</cx:pt>
          <cx:pt idx="8589">2005</cx:pt>
          <cx:pt idx="8590">2005</cx:pt>
          <cx:pt idx="8591">2005</cx:pt>
          <cx:pt idx="8592">2005</cx:pt>
          <cx:pt idx="8593">2005</cx:pt>
          <cx:pt idx="8594">2005</cx:pt>
          <cx:pt idx="8595">2005</cx:pt>
          <cx:pt idx="8596">2005</cx:pt>
          <cx:pt idx="8597">2005</cx:pt>
          <cx:pt idx="8598">2005</cx:pt>
          <cx:pt idx="8599">2005</cx:pt>
          <cx:pt idx="8600">2005</cx:pt>
          <cx:pt idx="8601">2005</cx:pt>
          <cx:pt idx="8602">2005</cx:pt>
          <cx:pt idx="8603">2005</cx:pt>
          <cx:pt idx="8604">2005</cx:pt>
          <cx:pt idx="8605">2005</cx:pt>
          <cx:pt idx="8606">2005</cx:pt>
          <cx:pt idx="8607">2005</cx:pt>
          <cx:pt idx="8608">2005</cx:pt>
          <cx:pt idx="8609">2005</cx:pt>
          <cx:pt idx="8610">2005</cx:pt>
          <cx:pt idx="8611">2005</cx:pt>
          <cx:pt idx="8612">2005</cx:pt>
          <cx:pt idx="8613">2005</cx:pt>
          <cx:pt idx="8614">2005</cx:pt>
          <cx:pt idx="8615">2005</cx:pt>
          <cx:pt idx="8616">2005</cx:pt>
          <cx:pt idx="8617">2005</cx:pt>
          <cx:pt idx="8618">2005</cx:pt>
          <cx:pt idx="8619">2005</cx:pt>
          <cx:pt idx="8620">2005</cx:pt>
          <cx:pt idx="8621">2005</cx:pt>
          <cx:pt idx="8622">2005</cx:pt>
          <cx:pt idx="8623">2005</cx:pt>
          <cx:pt idx="8624">2005</cx:pt>
          <cx:pt idx="8625">2005</cx:pt>
          <cx:pt idx="8626">2005</cx:pt>
          <cx:pt idx="8627">2005</cx:pt>
          <cx:pt idx="8628">2005</cx:pt>
          <cx:pt idx="8629">2005</cx:pt>
          <cx:pt idx="8630">2005</cx:pt>
          <cx:pt idx="8631">2005</cx:pt>
          <cx:pt idx="8632">2005</cx:pt>
          <cx:pt idx="8633">2005</cx:pt>
          <cx:pt idx="8634">2005</cx:pt>
          <cx:pt idx="8635">2005</cx:pt>
          <cx:pt idx="8636">2005</cx:pt>
          <cx:pt idx="8637">2005</cx:pt>
          <cx:pt idx="8638">2005</cx:pt>
          <cx:pt idx="8639">2005</cx:pt>
          <cx:pt idx="8640">2005</cx:pt>
          <cx:pt idx="8641">2005</cx:pt>
          <cx:pt idx="8642">2005</cx:pt>
          <cx:pt idx="8643">2005</cx:pt>
          <cx:pt idx="8644">2005</cx:pt>
          <cx:pt idx="8645">2005</cx:pt>
          <cx:pt idx="8646">2005</cx:pt>
          <cx:pt idx="8647">2005</cx:pt>
          <cx:pt idx="8648">2005</cx:pt>
          <cx:pt idx="8649">2005</cx:pt>
          <cx:pt idx="8650">2005</cx:pt>
          <cx:pt idx="8651">2005</cx:pt>
          <cx:pt idx="8652">2005</cx:pt>
          <cx:pt idx="8653">2005</cx:pt>
          <cx:pt idx="8654">2005</cx:pt>
          <cx:pt idx="8655">2005</cx:pt>
          <cx:pt idx="8656">2005</cx:pt>
          <cx:pt idx="8657">2005</cx:pt>
          <cx:pt idx="8658">2005</cx:pt>
          <cx:pt idx="8659">2005</cx:pt>
          <cx:pt idx="8660">2005</cx:pt>
          <cx:pt idx="8661">2005</cx:pt>
          <cx:pt idx="8662">2005</cx:pt>
          <cx:pt idx="8663">2005</cx:pt>
          <cx:pt idx="8664">2005</cx:pt>
          <cx:pt idx="8665">2005</cx:pt>
          <cx:pt idx="8666">2005</cx:pt>
          <cx:pt idx="8667">2005</cx:pt>
          <cx:pt idx="8668">2005</cx:pt>
          <cx:pt idx="8669">2005</cx:pt>
          <cx:pt idx="8670">2005</cx:pt>
          <cx:pt idx="8671">2005</cx:pt>
          <cx:pt idx="8672">2005</cx:pt>
          <cx:pt idx="8673">2005</cx:pt>
          <cx:pt idx="8674">2005</cx:pt>
          <cx:pt idx="8675">2005</cx:pt>
          <cx:pt idx="8676">2005</cx:pt>
          <cx:pt idx="8677">2005</cx:pt>
          <cx:pt idx="8678">2005</cx:pt>
          <cx:pt idx="8679">2005</cx:pt>
          <cx:pt idx="8680">2005</cx:pt>
          <cx:pt idx="8681">2005</cx:pt>
          <cx:pt idx="8682">2005</cx:pt>
          <cx:pt idx="8683">2005</cx:pt>
          <cx:pt idx="8684">2005</cx:pt>
          <cx:pt idx="8685">2005</cx:pt>
          <cx:pt idx="8686">2005</cx:pt>
          <cx:pt idx="8687">2005</cx:pt>
          <cx:pt idx="8688">2005</cx:pt>
          <cx:pt idx="8689">2005</cx:pt>
          <cx:pt idx="8690">2005</cx:pt>
          <cx:pt idx="8691">2005</cx:pt>
          <cx:pt idx="8692">2005</cx:pt>
          <cx:pt idx="8693">2005</cx:pt>
          <cx:pt idx="8694">2005</cx:pt>
          <cx:pt idx="8695">2005</cx:pt>
          <cx:pt idx="8696">2005</cx:pt>
          <cx:pt idx="8697">2005</cx:pt>
          <cx:pt idx="8698">2005</cx:pt>
          <cx:pt idx="8699">2005</cx:pt>
          <cx:pt idx="8700">2005</cx:pt>
          <cx:pt idx="8701">2005</cx:pt>
          <cx:pt idx="8702">2005</cx:pt>
          <cx:pt idx="8703">2005</cx:pt>
          <cx:pt idx="8704">2005</cx:pt>
          <cx:pt idx="8705">2005</cx:pt>
          <cx:pt idx="8706">2005</cx:pt>
          <cx:pt idx="8707">2005</cx:pt>
          <cx:pt idx="8708">2005</cx:pt>
          <cx:pt idx="8709">2005</cx:pt>
          <cx:pt idx="8710">2005</cx:pt>
          <cx:pt idx="8711">2005</cx:pt>
          <cx:pt idx="8712">2005</cx:pt>
          <cx:pt idx="8713">2005</cx:pt>
          <cx:pt idx="8714">2005</cx:pt>
          <cx:pt idx="8715">2005</cx:pt>
          <cx:pt idx="8716">2005</cx:pt>
          <cx:pt idx="8717">2005</cx:pt>
          <cx:pt idx="8718">2005</cx:pt>
          <cx:pt idx="8719">2005</cx:pt>
          <cx:pt idx="8720">2005</cx:pt>
          <cx:pt idx="8721">2005</cx:pt>
          <cx:pt idx="8722">2005</cx:pt>
          <cx:pt idx="8723">2005</cx:pt>
          <cx:pt idx="8724">2005</cx:pt>
          <cx:pt idx="8725">2005</cx:pt>
          <cx:pt idx="8726">2005</cx:pt>
          <cx:pt idx="8727">2005</cx:pt>
          <cx:pt idx="8728">2005</cx:pt>
          <cx:pt idx="8729">2005</cx:pt>
          <cx:pt idx="8730">2005</cx:pt>
          <cx:pt idx="8731">2005</cx:pt>
          <cx:pt idx="8732">2005</cx:pt>
          <cx:pt idx="8733">2005</cx:pt>
          <cx:pt idx="8734">2005</cx:pt>
          <cx:pt idx="8735">2005</cx:pt>
          <cx:pt idx="8736">2005</cx:pt>
          <cx:pt idx="8737">2005</cx:pt>
          <cx:pt idx="8738">2005</cx:pt>
          <cx:pt idx="8739">2005</cx:pt>
          <cx:pt idx="8740">2005</cx:pt>
          <cx:pt idx="8741">2005</cx:pt>
          <cx:pt idx="8742">2005</cx:pt>
          <cx:pt idx="8743">2005</cx:pt>
          <cx:pt idx="8744">2005</cx:pt>
          <cx:pt idx="8745">2005</cx:pt>
          <cx:pt idx="8746">2005</cx:pt>
          <cx:pt idx="8747">2005</cx:pt>
          <cx:pt idx="8748">2005</cx:pt>
          <cx:pt idx="8749">2005</cx:pt>
          <cx:pt idx="8750">2005</cx:pt>
          <cx:pt idx="8751">2005</cx:pt>
          <cx:pt idx="8752">2005</cx:pt>
          <cx:pt idx="8753">2005</cx:pt>
          <cx:pt idx="8754">2005</cx:pt>
          <cx:pt idx="8755">2005</cx:pt>
          <cx:pt idx="8756">2005</cx:pt>
          <cx:pt idx="8757">2005</cx:pt>
          <cx:pt idx="8758">2005</cx:pt>
          <cx:pt idx="8759">2005</cx:pt>
          <cx:pt idx="8760">2005</cx:pt>
          <cx:pt idx="8761">2005</cx:pt>
          <cx:pt idx="8762">2005</cx:pt>
          <cx:pt idx="8763">2005</cx:pt>
          <cx:pt idx="8764">2005</cx:pt>
          <cx:pt idx="8765">2005</cx:pt>
          <cx:pt idx="8766">2005</cx:pt>
          <cx:pt idx="8767">2005</cx:pt>
          <cx:pt idx="8768">2005</cx:pt>
          <cx:pt idx="8769">2005</cx:pt>
          <cx:pt idx="8770">2005</cx:pt>
          <cx:pt idx="8771">2005</cx:pt>
          <cx:pt idx="8772">2005</cx:pt>
          <cx:pt idx="8773">2005</cx:pt>
          <cx:pt idx="8774">2005</cx:pt>
          <cx:pt idx="8775">2005</cx:pt>
          <cx:pt idx="8776">2005</cx:pt>
          <cx:pt idx="8777">2005</cx:pt>
          <cx:pt idx="8778">2005</cx:pt>
          <cx:pt idx="8779">2005</cx:pt>
          <cx:pt idx="8780">2005</cx:pt>
          <cx:pt idx="8781">2005</cx:pt>
          <cx:pt idx="8782">2005</cx:pt>
          <cx:pt idx="8783">2005</cx:pt>
          <cx:pt idx="8784">2005</cx:pt>
          <cx:pt idx="8785">2005</cx:pt>
          <cx:pt idx="8786">2005</cx:pt>
          <cx:pt idx="8787">2005</cx:pt>
          <cx:pt idx="8788">2005</cx:pt>
          <cx:pt idx="8789">2005</cx:pt>
          <cx:pt idx="8790">2005</cx:pt>
          <cx:pt idx="8791">2005</cx:pt>
          <cx:pt idx="8792">2005</cx:pt>
          <cx:pt idx="8793">2005</cx:pt>
          <cx:pt idx="8794">2005</cx:pt>
          <cx:pt idx="8795">2005</cx:pt>
          <cx:pt idx="8796">2005</cx:pt>
          <cx:pt idx="8797">2005</cx:pt>
          <cx:pt idx="8798">2005</cx:pt>
          <cx:pt idx="8799">2005</cx:pt>
          <cx:pt idx="8800">2005</cx:pt>
          <cx:pt idx="8801">2005</cx:pt>
          <cx:pt idx="8802">2005</cx:pt>
          <cx:pt idx="8803">2005</cx:pt>
          <cx:pt idx="8804">2005</cx:pt>
          <cx:pt idx="8805">2005</cx:pt>
          <cx:pt idx="8806">2005</cx:pt>
          <cx:pt idx="8807">2005</cx:pt>
          <cx:pt idx="8808">2005</cx:pt>
          <cx:pt idx="8809">2005</cx:pt>
          <cx:pt idx="8810">2005</cx:pt>
          <cx:pt idx="8811">2005</cx:pt>
          <cx:pt idx="8812">2005</cx:pt>
          <cx:pt idx="8813">2005</cx:pt>
          <cx:pt idx="8814">2005</cx:pt>
          <cx:pt idx="8815">2005</cx:pt>
          <cx:pt idx="8816">2005</cx:pt>
          <cx:pt idx="8817">2005</cx:pt>
          <cx:pt idx="8818">2005</cx:pt>
          <cx:pt idx="8819">2005</cx:pt>
          <cx:pt idx="8820">2005</cx:pt>
          <cx:pt idx="8821">2005</cx:pt>
          <cx:pt idx="8822">2005</cx:pt>
          <cx:pt idx="8823">2005</cx:pt>
          <cx:pt idx="8824">2005</cx:pt>
          <cx:pt idx="8825">2005</cx:pt>
          <cx:pt idx="8826">2005</cx:pt>
          <cx:pt idx="8827">2005</cx:pt>
          <cx:pt idx="8828">2005</cx:pt>
          <cx:pt idx="8829">2005</cx:pt>
          <cx:pt idx="8830">2005</cx:pt>
          <cx:pt idx="8831">2005</cx:pt>
          <cx:pt idx="8832">2005</cx:pt>
          <cx:pt idx="8833">2005</cx:pt>
          <cx:pt idx="8834">2005</cx:pt>
          <cx:pt idx="8835">2005</cx:pt>
          <cx:pt idx="8836">2005</cx:pt>
          <cx:pt idx="8837">2005</cx:pt>
          <cx:pt idx="8838">2005</cx:pt>
          <cx:pt idx="8839">2005</cx:pt>
          <cx:pt idx="8840">2005</cx:pt>
          <cx:pt idx="8841">2005</cx:pt>
          <cx:pt idx="8842">2005</cx:pt>
          <cx:pt idx="8843">2005</cx:pt>
          <cx:pt idx="8844">2005</cx:pt>
          <cx:pt idx="8845">2005</cx:pt>
          <cx:pt idx="8846">2005</cx:pt>
          <cx:pt idx="8847">2005</cx:pt>
          <cx:pt idx="8848">2005</cx:pt>
          <cx:pt idx="8849">2005</cx:pt>
          <cx:pt idx="8850">2005</cx:pt>
          <cx:pt idx="8851">2005</cx:pt>
          <cx:pt idx="8852">2005</cx:pt>
          <cx:pt idx="8853">2005</cx:pt>
          <cx:pt idx="8854">2005</cx:pt>
          <cx:pt idx="8855">2005</cx:pt>
          <cx:pt idx="8856">2005</cx:pt>
          <cx:pt idx="8857">2005</cx:pt>
          <cx:pt idx="8858">2005</cx:pt>
          <cx:pt idx="8859">2005</cx:pt>
          <cx:pt idx="8860">2005</cx:pt>
          <cx:pt idx="8861">2005</cx:pt>
          <cx:pt idx="8862">2005</cx:pt>
          <cx:pt idx="8863">2005</cx:pt>
          <cx:pt idx="8864">2005</cx:pt>
          <cx:pt idx="8865">2005</cx:pt>
          <cx:pt idx="8866">2005</cx:pt>
          <cx:pt idx="8867">2005</cx:pt>
          <cx:pt idx="8868">2005</cx:pt>
          <cx:pt idx="8869">2005</cx:pt>
          <cx:pt idx="8870">2005</cx:pt>
          <cx:pt idx="8871">2005</cx:pt>
          <cx:pt idx="8872">2005</cx:pt>
          <cx:pt idx="8873">2005</cx:pt>
          <cx:pt idx="8874">2005</cx:pt>
          <cx:pt idx="8875">2005</cx:pt>
          <cx:pt idx="8876">2005</cx:pt>
          <cx:pt idx="8877">2005</cx:pt>
          <cx:pt idx="8878">2005</cx:pt>
          <cx:pt idx="8879">2005</cx:pt>
          <cx:pt idx="8880">2005</cx:pt>
          <cx:pt idx="8881">2005</cx:pt>
          <cx:pt idx="8882">2005</cx:pt>
          <cx:pt idx="8883">2005</cx:pt>
          <cx:pt idx="8884">2005</cx:pt>
          <cx:pt idx="8885">2005</cx:pt>
          <cx:pt idx="8886">2005</cx:pt>
          <cx:pt idx="8887">2005</cx:pt>
          <cx:pt idx="8888">2005</cx:pt>
          <cx:pt idx="8889">2005</cx:pt>
          <cx:pt idx="8890">2005</cx:pt>
          <cx:pt idx="8891">2005</cx:pt>
          <cx:pt idx="8892">2005</cx:pt>
          <cx:pt idx="8893">2005</cx:pt>
          <cx:pt idx="8894">2005</cx:pt>
          <cx:pt idx="8895">2005</cx:pt>
          <cx:pt idx="8896">2005</cx:pt>
          <cx:pt idx="8897">2005</cx:pt>
          <cx:pt idx="8898">2005</cx:pt>
          <cx:pt idx="8899">2005</cx:pt>
          <cx:pt idx="8900">2005</cx:pt>
          <cx:pt idx="8901">2005</cx:pt>
          <cx:pt idx="8902">2005</cx:pt>
          <cx:pt idx="8903">2005</cx:pt>
          <cx:pt idx="8904">2005</cx:pt>
          <cx:pt idx="8905">2005</cx:pt>
          <cx:pt idx="8906">2005</cx:pt>
          <cx:pt idx="8907">2005</cx:pt>
          <cx:pt idx="8908">2005</cx:pt>
          <cx:pt idx="8909">2005</cx:pt>
          <cx:pt idx="8910">2005</cx:pt>
          <cx:pt idx="8911">2005</cx:pt>
          <cx:pt idx="8912">2005</cx:pt>
          <cx:pt idx="8913">2005</cx:pt>
          <cx:pt idx="8914">2005</cx:pt>
          <cx:pt idx="8915">2005</cx:pt>
          <cx:pt idx="8916">2005</cx:pt>
          <cx:pt idx="8917">2005</cx:pt>
          <cx:pt idx="8918">2005</cx:pt>
          <cx:pt idx="8919">2005</cx:pt>
          <cx:pt idx="8920">2005</cx:pt>
          <cx:pt idx="8921">2005</cx:pt>
          <cx:pt idx="8922">2005</cx:pt>
          <cx:pt idx="8923">2005</cx:pt>
          <cx:pt idx="8924">2005</cx:pt>
          <cx:pt idx="8925">2005</cx:pt>
          <cx:pt idx="8926">2005</cx:pt>
          <cx:pt idx="8927">2005</cx:pt>
          <cx:pt idx="8928">2005</cx:pt>
          <cx:pt idx="8929">2005</cx:pt>
          <cx:pt idx="8930">2005</cx:pt>
          <cx:pt idx="8931">2005</cx:pt>
          <cx:pt idx="8932">2005</cx:pt>
          <cx:pt idx="8933">2005</cx:pt>
          <cx:pt idx="8934">2005</cx:pt>
          <cx:pt idx="8935">2005</cx:pt>
          <cx:pt idx="8936">2005</cx:pt>
          <cx:pt idx="8937">2005</cx:pt>
          <cx:pt idx="8938">2005</cx:pt>
          <cx:pt idx="8939">2005</cx:pt>
          <cx:pt idx="8940">2005</cx:pt>
          <cx:pt idx="8941">2005</cx:pt>
          <cx:pt idx="8942">2005</cx:pt>
          <cx:pt idx="8943">2005</cx:pt>
          <cx:pt idx="8944">2005</cx:pt>
          <cx:pt idx="8945">2005</cx:pt>
          <cx:pt idx="8946">2005</cx:pt>
          <cx:pt idx="8947">2005</cx:pt>
          <cx:pt idx="8948">2005</cx:pt>
          <cx:pt idx="8949">2005</cx:pt>
          <cx:pt idx="8950">2005</cx:pt>
          <cx:pt idx="8951">2005</cx:pt>
          <cx:pt idx="8952">2005</cx:pt>
          <cx:pt idx="8953">2005</cx:pt>
          <cx:pt idx="8954">2005</cx:pt>
          <cx:pt idx="8955">2005</cx:pt>
          <cx:pt idx="8956">2005</cx:pt>
          <cx:pt idx="8957">2005</cx:pt>
          <cx:pt idx="8958">2005</cx:pt>
          <cx:pt idx="8959">2005</cx:pt>
          <cx:pt idx="8960">2005</cx:pt>
          <cx:pt idx="8961">2005</cx:pt>
          <cx:pt idx="8962">2005</cx:pt>
          <cx:pt idx="8963">2005</cx:pt>
          <cx:pt idx="8964">2005</cx:pt>
          <cx:pt idx="8965">2005</cx:pt>
          <cx:pt idx="8966">2005</cx:pt>
          <cx:pt idx="8967">2005</cx:pt>
          <cx:pt idx="8968">2005</cx:pt>
          <cx:pt idx="8969">2005</cx:pt>
          <cx:pt idx="8970">2005</cx:pt>
          <cx:pt idx="8971">2005</cx:pt>
          <cx:pt idx="8972">2005</cx:pt>
          <cx:pt idx="8973">2005</cx:pt>
          <cx:pt idx="8974">2005</cx:pt>
          <cx:pt idx="8975">2005</cx:pt>
          <cx:pt idx="8976">2005</cx:pt>
          <cx:pt idx="8977">2005</cx:pt>
          <cx:pt idx="8978">2005</cx:pt>
          <cx:pt idx="8979">2005</cx:pt>
          <cx:pt idx="8980">2005</cx:pt>
          <cx:pt idx="8981">2005</cx:pt>
          <cx:pt idx="8982">2005</cx:pt>
          <cx:pt idx="8983">2005</cx:pt>
          <cx:pt idx="8984">2005</cx:pt>
          <cx:pt idx="8985">2005</cx:pt>
          <cx:pt idx="8986">2005</cx:pt>
          <cx:pt idx="8987">2005</cx:pt>
          <cx:pt idx="8988">2005</cx:pt>
          <cx:pt idx="8989">2005</cx:pt>
          <cx:pt idx="8990">2005</cx:pt>
          <cx:pt idx="8991">2005</cx:pt>
          <cx:pt idx="8992">2005</cx:pt>
          <cx:pt idx="8993">2005</cx:pt>
          <cx:pt idx="8994">2005</cx:pt>
          <cx:pt idx="8995">2005</cx:pt>
          <cx:pt idx="8996">2005</cx:pt>
          <cx:pt idx="8997">2005</cx:pt>
          <cx:pt idx="8998">2005</cx:pt>
          <cx:pt idx="8999">2005</cx:pt>
          <cx:pt idx="9000">2005</cx:pt>
          <cx:pt idx="9001">2005</cx:pt>
          <cx:pt idx="9002">2005</cx:pt>
          <cx:pt idx="9003">2005</cx:pt>
          <cx:pt idx="9004">2005</cx:pt>
          <cx:pt idx="9005">2005</cx:pt>
          <cx:pt idx="9006">2005</cx:pt>
          <cx:pt idx="9007">2005</cx:pt>
          <cx:pt idx="9008">2005</cx:pt>
          <cx:pt idx="9009">2005</cx:pt>
          <cx:pt idx="9010">2005</cx:pt>
          <cx:pt idx="9011">2005</cx:pt>
          <cx:pt idx="9012">2005</cx:pt>
          <cx:pt idx="9013">2005</cx:pt>
          <cx:pt idx="9014">2005</cx:pt>
          <cx:pt idx="9015">2005</cx:pt>
          <cx:pt idx="9016">2005</cx:pt>
          <cx:pt idx="9017">2005</cx:pt>
          <cx:pt idx="9018">2005</cx:pt>
          <cx:pt idx="9019">2005</cx:pt>
          <cx:pt idx="9020">2005</cx:pt>
          <cx:pt idx="9021">2005</cx:pt>
          <cx:pt idx="9022">2005</cx:pt>
          <cx:pt idx="9023">2005</cx:pt>
          <cx:pt idx="9024">2005</cx:pt>
          <cx:pt idx="9025">2005</cx:pt>
          <cx:pt idx="9026">2005</cx:pt>
          <cx:pt idx="9027">2005</cx:pt>
          <cx:pt idx="9028">2005</cx:pt>
          <cx:pt idx="9029">2005</cx:pt>
          <cx:pt idx="9030">2005</cx:pt>
          <cx:pt idx="9031">2005</cx:pt>
          <cx:pt idx="9032">2005</cx:pt>
          <cx:pt idx="9033">2005</cx:pt>
          <cx:pt idx="9034">2005</cx:pt>
          <cx:pt idx="9035">2005</cx:pt>
          <cx:pt idx="9036">2005</cx:pt>
          <cx:pt idx="9037">2005</cx:pt>
          <cx:pt idx="9038">2005</cx:pt>
          <cx:pt idx="9039">2005</cx:pt>
          <cx:pt idx="9040">2005</cx:pt>
          <cx:pt idx="9041">2005</cx:pt>
          <cx:pt idx="9042">2005</cx:pt>
          <cx:pt idx="9043">2005</cx:pt>
          <cx:pt idx="9044">2005</cx:pt>
          <cx:pt idx="9045">2005</cx:pt>
          <cx:pt idx="9046">2005</cx:pt>
          <cx:pt idx="9047">2005</cx:pt>
          <cx:pt idx="9048">2005</cx:pt>
          <cx:pt idx="9049">2005</cx:pt>
          <cx:pt idx="9050">2005</cx:pt>
          <cx:pt idx="9051">2005</cx:pt>
          <cx:pt idx="9052">2005</cx:pt>
          <cx:pt idx="9053">2005</cx:pt>
          <cx:pt idx="9054">2005</cx:pt>
          <cx:pt idx="9055">2005</cx:pt>
          <cx:pt idx="9056">2005</cx:pt>
          <cx:pt idx="9057">2005</cx:pt>
          <cx:pt idx="9058">2005</cx:pt>
          <cx:pt idx="9059">2005</cx:pt>
          <cx:pt idx="9060">2005</cx:pt>
          <cx:pt idx="9061">2005</cx:pt>
          <cx:pt idx="9062">2005</cx:pt>
          <cx:pt idx="9063">2005</cx:pt>
          <cx:pt idx="9064">2005</cx:pt>
          <cx:pt idx="9065">2005</cx:pt>
          <cx:pt idx="9066">2005</cx:pt>
          <cx:pt idx="9067">2005</cx:pt>
          <cx:pt idx="9068">2005</cx:pt>
          <cx:pt idx="9069">2005</cx:pt>
          <cx:pt idx="9070">2005</cx:pt>
          <cx:pt idx="9071">2005</cx:pt>
          <cx:pt idx="9072">2005</cx:pt>
          <cx:pt idx="9073">2005</cx:pt>
          <cx:pt idx="9074">2005</cx:pt>
          <cx:pt idx="9075">2005</cx:pt>
          <cx:pt idx="9076">2005</cx:pt>
          <cx:pt idx="9077">2005</cx:pt>
          <cx:pt idx="9078">2005</cx:pt>
          <cx:pt idx="9079">2005</cx:pt>
          <cx:pt idx="9080">2005</cx:pt>
          <cx:pt idx="9081">2005</cx:pt>
          <cx:pt idx="9082">2005</cx:pt>
          <cx:pt idx="9083">2005</cx:pt>
          <cx:pt idx="9084">2005</cx:pt>
          <cx:pt idx="9085">2005</cx:pt>
          <cx:pt idx="9086">2005</cx:pt>
          <cx:pt idx="9087">2005</cx:pt>
          <cx:pt idx="9088">2005</cx:pt>
          <cx:pt idx="9089">2005</cx:pt>
          <cx:pt idx="9090">2005</cx:pt>
          <cx:pt idx="9091">2005</cx:pt>
          <cx:pt idx="9092">2005</cx:pt>
          <cx:pt idx="9093">2005</cx:pt>
          <cx:pt idx="9094">2005</cx:pt>
          <cx:pt idx="9095">2005</cx:pt>
          <cx:pt idx="9096">2005</cx:pt>
          <cx:pt idx="9097">2005</cx:pt>
          <cx:pt idx="9098">2005</cx:pt>
          <cx:pt idx="9099">2005</cx:pt>
          <cx:pt idx="9100">2005</cx:pt>
          <cx:pt idx="9101">2005</cx:pt>
          <cx:pt idx="9102">2005</cx:pt>
          <cx:pt idx="9103">2005</cx:pt>
          <cx:pt idx="9104">2005</cx:pt>
          <cx:pt idx="9105">2005</cx:pt>
          <cx:pt idx="9106">2005</cx:pt>
          <cx:pt idx="9107">2005</cx:pt>
          <cx:pt idx="9108">2005</cx:pt>
          <cx:pt idx="9109">2005</cx:pt>
          <cx:pt idx="9110">2005</cx:pt>
          <cx:pt idx="9111">2005</cx:pt>
          <cx:pt idx="9112">2005</cx:pt>
          <cx:pt idx="9113">2005</cx:pt>
          <cx:pt idx="9114">2005</cx:pt>
          <cx:pt idx="9115">2005</cx:pt>
          <cx:pt idx="9116">2005</cx:pt>
          <cx:pt idx="9117">2005</cx:pt>
          <cx:pt idx="9118">2005</cx:pt>
          <cx:pt idx="9119">2005</cx:pt>
          <cx:pt idx="9120">2005</cx:pt>
          <cx:pt idx="9121">2005</cx:pt>
          <cx:pt idx="9122">2005</cx:pt>
          <cx:pt idx="9123">2005</cx:pt>
          <cx:pt idx="9124">2005</cx:pt>
          <cx:pt idx="9125">2005</cx:pt>
          <cx:pt idx="9126">2005</cx:pt>
          <cx:pt idx="9127">2005</cx:pt>
          <cx:pt idx="9128">2005</cx:pt>
          <cx:pt idx="9129">2005</cx:pt>
          <cx:pt idx="9130">2005</cx:pt>
          <cx:pt idx="9131">2005</cx:pt>
          <cx:pt idx="9132">2005</cx:pt>
          <cx:pt idx="9133">2005</cx:pt>
          <cx:pt idx="9134">2005</cx:pt>
          <cx:pt idx="9135">2005</cx:pt>
          <cx:pt idx="9136">2005</cx:pt>
          <cx:pt idx="9137">2005</cx:pt>
          <cx:pt idx="9138">2005</cx:pt>
          <cx:pt idx="9139">2005</cx:pt>
          <cx:pt idx="9140">2005</cx:pt>
          <cx:pt idx="9141">2005</cx:pt>
          <cx:pt idx="9142">2005</cx:pt>
          <cx:pt idx="9143">2005</cx:pt>
          <cx:pt idx="9144">2005</cx:pt>
          <cx:pt idx="9145">2005</cx:pt>
          <cx:pt idx="9146">2005</cx:pt>
          <cx:pt idx="9147">2005</cx:pt>
          <cx:pt idx="9148">2005</cx:pt>
          <cx:pt idx="9149">2005</cx:pt>
          <cx:pt idx="9150">2005</cx:pt>
          <cx:pt idx="9151">2005</cx:pt>
          <cx:pt idx="9152">2005</cx:pt>
          <cx:pt idx="9153">2005</cx:pt>
          <cx:pt idx="9154">2005</cx:pt>
          <cx:pt idx="9155">2005</cx:pt>
          <cx:pt idx="9156">2005</cx:pt>
          <cx:pt idx="9157">2005</cx:pt>
          <cx:pt idx="9158">2005</cx:pt>
          <cx:pt idx="9159">2005</cx:pt>
          <cx:pt idx="9160">2005</cx:pt>
          <cx:pt idx="9161">2005</cx:pt>
          <cx:pt idx="9162">2005</cx:pt>
          <cx:pt idx="9163">2005</cx:pt>
          <cx:pt idx="9164">2005</cx:pt>
          <cx:pt idx="9165">2005</cx:pt>
          <cx:pt idx="9166">2005</cx:pt>
          <cx:pt idx="9167">2005</cx:pt>
          <cx:pt idx="9168">2005</cx:pt>
          <cx:pt idx="9169">2005</cx:pt>
          <cx:pt idx="9170">2005</cx:pt>
          <cx:pt idx="9171">2005</cx:pt>
          <cx:pt idx="9172">2005</cx:pt>
          <cx:pt idx="9173">2005</cx:pt>
          <cx:pt idx="9174">2005</cx:pt>
          <cx:pt idx="9175">2005</cx:pt>
          <cx:pt idx="9176">2005</cx:pt>
          <cx:pt idx="9177">2005</cx:pt>
          <cx:pt idx="9178">2005</cx:pt>
          <cx:pt idx="9179">2005</cx:pt>
          <cx:pt idx="9180">2005</cx:pt>
          <cx:pt idx="9181">2005</cx:pt>
          <cx:pt idx="9182">2005</cx:pt>
          <cx:pt idx="9183">2005</cx:pt>
          <cx:pt idx="9184">2005</cx:pt>
          <cx:pt idx="9185">2005</cx:pt>
          <cx:pt idx="9186">2005</cx:pt>
          <cx:pt idx="9187">2005</cx:pt>
          <cx:pt idx="9188">2005</cx:pt>
          <cx:pt idx="9189">2005</cx:pt>
          <cx:pt idx="9190">2005</cx:pt>
          <cx:pt idx="9191">2005</cx:pt>
          <cx:pt idx="9192">2005</cx:pt>
          <cx:pt idx="9193">2005</cx:pt>
          <cx:pt idx="9194">2005</cx:pt>
          <cx:pt idx="9195">2005</cx:pt>
          <cx:pt idx="9196">2005</cx:pt>
          <cx:pt idx="9197">2005</cx:pt>
          <cx:pt idx="9198">2005</cx:pt>
          <cx:pt idx="9199">2005</cx:pt>
          <cx:pt idx="9200">2005</cx:pt>
          <cx:pt idx="9201">2005</cx:pt>
          <cx:pt idx="9202">2005</cx:pt>
          <cx:pt idx="9203">2005</cx:pt>
          <cx:pt idx="9204">2005</cx:pt>
          <cx:pt idx="9205">2005</cx:pt>
          <cx:pt idx="9206">2005</cx:pt>
          <cx:pt idx="9207">2005</cx:pt>
          <cx:pt idx="9208">2005</cx:pt>
          <cx:pt idx="9209">2005</cx:pt>
          <cx:pt idx="9210">2005</cx:pt>
          <cx:pt idx="9211">2005</cx:pt>
          <cx:pt idx="9212">2005</cx:pt>
          <cx:pt idx="9213">2005</cx:pt>
          <cx:pt idx="9214">2005</cx:pt>
          <cx:pt idx="9215">2005</cx:pt>
          <cx:pt idx="9216">2005</cx:pt>
          <cx:pt idx="9217">2005</cx:pt>
          <cx:pt idx="9218">2005</cx:pt>
          <cx:pt idx="9219">2005</cx:pt>
          <cx:pt idx="9220">2005</cx:pt>
          <cx:pt idx="9221">2005</cx:pt>
          <cx:pt idx="9222">2005</cx:pt>
          <cx:pt idx="9223">2005</cx:pt>
          <cx:pt idx="9224">2005</cx:pt>
          <cx:pt idx="9225">2005</cx:pt>
          <cx:pt idx="9226">2005</cx:pt>
          <cx:pt idx="9227">2005</cx:pt>
          <cx:pt idx="9228">2005</cx:pt>
          <cx:pt idx="9229">2005</cx:pt>
          <cx:pt idx="9230">2005</cx:pt>
          <cx:pt idx="9231">2005</cx:pt>
          <cx:pt idx="9232">2005</cx:pt>
          <cx:pt idx="9233">2005</cx:pt>
          <cx:pt idx="9234">2005</cx:pt>
          <cx:pt idx="9235">2005</cx:pt>
          <cx:pt idx="9236">2005</cx:pt>
          <cx:pt idx="9237">2005</cx:pt>
          <cx:pt idx="9238">2005</cx:pt>
          <cx:pt idx="9239">2005</cx:pt>
          <cx:pt idx="9240">2005</cx:pt>
          <cx:pt idx="9241">2005</cx:pt>
          <cx:pt idx="9242">2005</cx:pt>
          <cx:pt idx="9243">2005</cx:pt>
          <cx:pt idx="9244">2005</cx:pt>
          <cx:pt idx="9245">2005</cx:pt>
          <cx:pt idx="9246">2005</cx:pt>
          <cx:pt idx="9247">2005</cx:pt>
          <cx:pt idx="9248">2005</cx:pt>
          <cx:pt idx="9249">2005</cx:pt>
          <cx:pt idx="9250">2005</cx:pt>
          <cx:pt idx="9251">2005</cx:pt>
          <cx:pt idx="9252">2005</cx:pt>
          <cx:pt idx="9253">2005</cx:pt>
          <cx:pt idx="9254">2005</cx:pt>
          <cx:pt idx="9255">2005</cx:pt>
          <cx:pt idx="9256">2005</cx:pt>
          <cx:pt idx="9257">2005</cx:pt>
          <cx:pt idx="9258">2005</cx:pt>
          <cx:pt idx="9259">2005</cx:pt>
          <cx:pt idx="9260">2005</cx:pt>
          <cx:pt idx="9261">2005</cx:pt>
          <cx:pt idx="9262">2005</cx:pt>
          <cx:pt idx="9263">2005</cx:pt>
          <cx:pt idx="9264">2005</cx:pt>
          <cx:pt idx="9265">2005</cx:pt>
          <cx:pt idx="9266">2005</cx:pt>
          <cx:pt idx="9267">2005</cx:pt>
          <cx:pt idx="9268">2005</cx:pt>
          <cx:pt idx="9269">2005</cx:pt>
          <cx:pt idx="9270">2005</cx:pt>
          <cx:pt idx="9271">2005</cx:pt>
          <cx:pt idx="9272">2005</cx:pt>
          <cx:pt idx="9273">2005</cx:pt>
          <cx:pt idx="9274">2005</cx:pt>
          <cx:pt idx="9275">2005</cx:pt>
          <cx:pt idx="9276">2005</cx:pt>
          <cx:pt idx="9277">2005</cx:pt>
          <cx:pt idx="9278">2005</cx:pt>
          <cx:pt idx="9279">2005</cx:pt>
          <cx:pt idx="9280">2005</cx:pt>
          <cx:pt idx="9281">2005</cx:pt>
          <cx:pt idx="9282">2005</cx:pt>
          <cx:pt idx="9283">2005</cx:pt>
          <cx:pt idx="9284">2005</cx:pt>
          <cx:pt idx="9285">2005</cx:pt>
          <cx:pt idx="9286">2005</cx:pt>
          <cx:pt idx="9287">2005</cx:pt>
          <cx:pt idx="9288">2005</cx:pt>
          <cx:pt idx="9289">2005</cx:pt>
          <cx:pt idx="9290">2005</cx:pt>
          <cx:pt idx="9291">2005</cx:pt>
          <cx:pt idx="9292">2005</cx:pt>
          <cx:pt idx="9293">2005</cx:pt>
          <cx:pt idx="9294">2005</cx:pt>
          <cx:pt idx="9295">2005</cx:pt>
          <cx:pt idx="9296">2005</cx:pt>
          <cx:pt idx="9297">2005</cx:pt>
          <cx:pt idx="9298">2005</cx:pt>
          <cx:pt idx="9299">2005</cx:pt>
          <cx:pt idx="9300">2005</cx:pt>
          <cx:pt idx="9301">2005</cx:pt>
          <cx:pt idx="9302">2005</cx:pt>
          <cx:pt idx="9303">2005</cx:pt>
          <cx:pt idx="9304">2005</cx:pt>
          <cx:pt idx="9305">2005</cx:pt>
          <cx:pt idx="9306">2005</cx:pt>
          <cx:pt idx="9307">2005</cx:pt>
          <cx:pt idx="9308">2005</cx:pt>
          <cx:pt idx="9309">2005</cx:pt>
          <cx:pt idx="9310">2005</cx:pt>
          <cx:pt idx="9311">2005</cx:pt>
          <cx:pt idx="9312">2005</cx:pt>
          <cx:pt idx="9313">2005</cx:pt>
          <cx:pt idx="9314">2005</cx:pt>
          <cx:pt idx="9315">2005</cx:pt>
          <cx:pt idx="9316">2005</cx:pt>
          <cx:pt idx="9317">2005</cx:pt>
          <cx:pt idx="9318">2005</cx:pt>
          <cx:pt idx="9319">2005</cx:pt>
          <cx:pt idx="9320">2005</cx:pt>
          <cx:pt idx="9321">2005</cx:pt>
          <cx:pt idx="9322">2005</cx:pt>
          <cx:pt idx="9323">2005</cx:pt>
          <cx:pt idx="9324">2005</cx:pt>
          <cx:pt idx="9325">2005</cx:pt>
          <cx:pt idx="9326">2005</cx:pt>
          <cx:pt idx="9327">2005</cx:pt>
          <cx:pt idx="9328">2005</cx:pt>
          <cx:pt idx="9329">2005</cx:pt>
          <cx:pt idx="9330">2005</cx:pt>
          <cx:pt idx="9331">2005</cx:pt>
          <cx:pt idx="9332">2005</cx:pt>
          <cx:pt idx="9333">2005</cx:pt>
          <cx:pt idx="9334">2005</cx:pt>
          <cx:pt idx="9335">2005</cx:pt>
          <cx:pt idx="9336">2005</cx:pt>
          <cx:pt idx="9337">2005</cx:pt>
          <cx:pt idx="9338">2005</cx:pt>
          <cx:pt idx="9339">2005</cx:pt>
          <cx:pt idx="9340">2005</cx:pt>
          <cx:pt idx="9341">2005</cx:pt>
          <cx:pt idx="9342">2005</cx:pt>
          <cx:pt idx="9343">2005</cx:pt>
          <cx:pt idx="9344">2005</cx:pt>
          <cx:pt idx="9345">2005</cx:pt>
          <cx:pt idx="9346">2005</cx:pt>
          <cx:pt idx="9347">2005</cx:pt>
          <cx:pt idx="9348">2005</cx:pt>
          <cx:pt idx="9349">2005</cx:pt>
          <cx:pt idx="9350">2005</cx:pt>
          <cx:pt idx="9351">2005</cx:pt>
          <cx:pt idx="9352">2005</cx:pt>
          <cx:pt idx="9353">2005</cx:pt>
          <cx:pt idx="9354">2005</cx:pt>
          <cx:pt idx="9355">2005</cx:pt>
          <cx:pt idx="9356">2005</cx:pt>
          <cx:pt idx="9357">2005</cx:pt>
          <cx:pt idx="9358">2005</cx:pt>
          <cx:pt idx="9359">2005</cx:pt>
          <cx:pt idx="9360">2005</cx:pt>
          <cx:pt idx="9361">2005</cx:pt>
          <cx:pt idx="9362">2005</cx:pt>
          <cx:pt idx="9363">2005</cx:pt>
          <cx:pt idx="9364">2005</cx:pt>
          <cx:pt idx="9365">2005</cx:pt>
          <cx:pt idx="9366">2005</cx:pt>
          <cx:pt idx="9367">2005</cx:pt>
          <cx:pt idx="9368">2005</cx:pt>
          <cx:pt idx="9369">2005</cx:pt>
          <cx:pt idx="9370">2005</cx:pt>
          <cx:pt idx="9371">2005</cx:pt>
          <cx:pt idx="9372">2005</cx:pt>
          <cx:pt idx="9373">2005</cx:pt>
          <cx:pt idx="9374">2005</cx:pt>
          <cx:pt idx="9375">2005</cx:pt>
          <cx:pt idx="9376">2005</cx:pt>
          <cx:pt idx="9377">2005</cx:pt>
          <cx:pt idx="9378">2005</cx:pt>
          <cx:pt idx="9379">2005</cx:pt>
          <cx:pt idx="9380">2005</cx:pt>
          <cx:pt idx="9381">2005</cx:pt>
          <cx:pt idx="9382">2005</cx:pt>
          <cx:pt idx="9383">2005</cx:pt>
          <cx:pt idx="9384">2005</cx:pt>
          <cx:pt idx="9385">2005</cx:pt>
          <cx:pt idx="9386">2005</cx:pt>
          <cx:pt idx="9387">2005</cx:pt>
          <cx:pt idx="9388">2005</cx:pt>
          <cx:pt idx="9389">2005</cx:pt>
          <cx:pt idx="9390">2005</cx:pt>
          <cx:pt idx="9391">2005</cx:pt>
          <cx:pt idx="9392">2005</cx:pt>
          <cx:pt idx="9393">2005</cx:pt>
          <cx:pt idx="9394">2005</cx:pt>
          <cx:pt idx="9395">2005</cx:pt>
          <cx:pt idx="9396">2005</cx:pt>
          <cx:pt idx="9397">2005</cx:pt>
          <cx:pt idx="9398">2005</cx:pt>
          <cx:pt idx="9399">2005</cx:pt>
          <cx:pt idx="9400">2005</cx:pt>
          <cx:pt idx="9401">2005</cx:pt>
          <cx:pt idx="9402">2005</cx:pt>
          <cx:pt idx="9403">2005</cx:pt>
          <cx:pt idx="9404">2005</cx:pt>
          <cx:pt idx="9405">2005</cx:pt>
          <cx:pt idx="9406">2005</cx:pt>
          <cx:pt idx="9407">2005</cx:pt>
          <cx:pt idx="9408">2005</cx:pt>
          <cx:pt idx="9409">2005</cx:pt>
          <cx:pt idx="9410">2005</cx:pt>
          <cx:pt idx="9411">2005</cx:pt>
          <cx:pt idx="9412">2005</cx:pt>
          <cx:pt idx="9413">2005</cx:pt>
          <cx:pt idx="9414">2005</cx:pt>
          <cx:pt idx="9415">2005</cx:pt>
          <cx:pt idx="9416">2005</cx:pt>
          <cx:pt idx="9417">2005</cx:pt>
          <cx:pt idx="9418">2005</cx:pt>
          <cx:pt idx="9419">2005</cx:pt>
          <cx:pt idx="9420">2005</cx:pt>
          <cx:pt idx="9421">2005</cx:pt>
          <cx:pt idx="9422">2005</cx:pt>
          <cx:pt idx="9423">2005</cx:pt>
          <cx:pt idx="9424">2005</cx:pt>
          <cx:pt idx="9425">2005</cx:pt>
          <cx:pt idx="9426">2005</cx:pt>
          <cx:pt idx="9427">2005</cx:pt>
          <cx:pt idx="9428">2005</cx:pt>
          <cx:pt idx="9429">2005</cx:pt>
          <cx:pt idx="9430">2005</cx:pt>
          <cx:pt idx="9431">2005</cx:pt>
          <cx:pt idx="9432">2005</cx:pt>
          <cx:pt idx="9433">2005</cx:pt>
          <cx:pt idx="9434">2005</cx:pt>
          <cx:pt idx="9435">2005</cx:pt>
          <cx:pt idx="9436">2005</cx:pt>
          <cx:pt idx="9437">2005</cx:pt>
          <cx:pt idx="9438">2005</cx:pt>
          <cx:pt idx="9439">2005</cx:pt>
          <cx:pt idx="9440">2005</cx:pt>
          <cx:pt idx="9441">2005</cx:pt>
          <cx:pt idx="9442">2005</cx:pt>
          <cx:pt idx="9443">2005</cx:pt>
          <cx:pt idx="9444">2005</cx:pt>
          <cx:pt idx="9445">2005</cx:pt>
          <cx:pt idx="9446">2005</cx:pt>
          <cx:pt idx="9447">2005</cx:pt>
          <cx:pt idx="9448">2005</cx:pt>
          <cx:pt idx="9449">2005</cx:pt>
          <cx:pt idx="9450">2005</cx:pt>
          <cx:pt idx="9451">2005</cx:pt>
          <cx:pt idx="9452">2005</cx:pt>
          <cx:pt idx="9453">2005</cx:pt>
          <cx:pt idx="9454">2005</cx:pt>
          <cx:pt idx="9455">2005</cx:pt>
          <cx:pt idx="9456">2005</cx:pt>
          <cx:pt idx="9457">2005</cx:pt>
          <cx:pt idx="9458">2005</cx:pt>
          <cx:pt idx="9459">2005</cx:pt>
          <cx:pt idx="9460">2005</cx:pt>
          <cx:pt idx="9461">2005</cx:pt>
          <cx:pt idx="9462">2005</cx:pt>
          <cx:pt idx="9463">2005</cx:pt>
          <cx:pt idx="9464">2005</cx:pt>
          <cx:pt idx="9465">2005</cx:pt>
          <cx:pt idx="9466">2005</cx:pt>
          <cx:pt idx="9467">2005</cx:pt>
          <cx:pt idx="9468">2005</cx:pt>
          <cx:pt idx="9469">2005</cx:pt>
          <cx:pt idx="9470">2005</cx:pt>
          <cx:pt idx="9471">2005</cx:pt>
          <cx:pt idx="9472">2005</cx:pt>
          <cx:pt idx="9473">2005</cx:pt>
          <cx:pt idx="9474">2005</cx:pt>
          <cx:pt idx="9475">2005</cx:pt>
          <cx:pt idx="9476">2005</cx:pt>
          <cx:pt idx="9477">2005</cx:pt>
          <cx:pt idx="9478">2005</cx:pt>
          <cx:pt idx="9479">2005</cx:pt>
          <cx:pt idx="9480">2005</cx:pt>
          <cx:pt idx="9481">2005</cx:pt>
          <cx:pt idx="9482">2005</cx:pt>
          <cx:pt idx="9483">2005</cx:pt>
          <cx:pt idx="9484">2005</cx:pt>
          <cx:pt idx="9485">2005</cx:pt>
          <cx:pt idx="9486">2005</cx:pt>
          <cx:pt idx="9487">2005</cx:pt>
          <cx:pt idx="9488">2005</cx:pt>
          <cx:pt idx="9489">2005</cx:pt>
          <cx:pt idx="9490">2005</cx:pt>
          <cx:pt idx="9491">2005</cx:pt>
          <cx:pt idx="9492">2005</cx:pt>
          <cx:pt idx="9493">2005</cx:pt>
          <cx:pt idx="9494">2005</cx:pt>
          <cx:pt idx="9495">2005</cx:pt>
          <cx:pt idx="9496">2005</cx:pt>
          <cx:pt idx="9497">2005</cx:pt>
          <cx:pt idx="9498">2005</cx:pt>
          <cx:pt idx="9499">2005</cx:pt>
          <cx:pt idx="9500">2005</cx:pt>
          <cx:pt idx="9501">2005</cx:pt>
          <cx:pt idx="9502">2005</cx:pt>
          <cx:pt idx="9503">2005</cx:pt>
          <cx:pt idx="9504">2005</cx:pt>
          <cx:pt idx="9505">2005</cx:pt>
          <cx:pt idx="9506">2005</cx:pt>
          <cx:pt idx="9507">2005</cx:pt>
          <cx:pt idx="9508">2005</cx:pt>
          <cx:pt idx="9509">2005</cx:pt>
          <cx:pt idx="9510">2005</cx:pt>
          <cx:pt idx="9511">2005</cx:pt>
          <cx:pt idx="9512">2005</cx:pt>
          <cx:pt idx="9513">2005</cx:pt>
          <cx:pt idx="9514">2005</cx:pt>
          <cx:pt idx="9515">2005</cx:pt>
          <cx:pt idx="9516">2005</cx:pt>
          <cx:pt idx="9517">2005</cx:pt>
          <cx:pt idx="9518">2005</cx:pt>
          <cx:pt idx="9519">2005</cx:pt>
          <cx:pt idx="9520">2005</cx:pt>
          <cx:pt idx="9521">2005</cx:pt>
          <cx:pt idx="9522">2005</cx:pt>
          <cx:pt idx="9523">2005</cx:pt>
          <cx:pt idx="9524">2005</cx:pt>
          <cx:pt idx="9525">2005</cx:pt>
          <cx:pt idx="9526">2005</cx:pt>
          <cx:pt idx="9527">2005</cx:pt>
          <cx:pt idx="9528">2005</cx:pt>
          <cx:pt idx="9529">2005</cx:pt>
          <cx:pt idx="9530">2005</cx:pt>
          <cx:pt idx="9531">2005</cx:pt>
          <cx:pt idx="9532">2005</cx:pt>
          <cx:pt idx="9533">2005</cx:pt>
          <cx:pt idx="9534">2005</cx:pt>
          <cx:pt idx="9535">2005</cx:pt>
          <cx:pt idx="9536">2005</cx:pt>
          <cx:pt idx="9537">2005</cx:pt>
          <cx:pt idx="9538">2005</cx:pt>
          <cx:pt idx="9539">2005</cx:pt>
          <cx:pt idx="9540">2005</cx:pt>
          <cx:pt idx="9541">2005</cx:pt>
          <cx:pt idx="9542">2005</cx:pt>
          <cx:pt idx="9543">2005</cx:pt>
          <cx:pt idx="9544">2005</cx:pt>
          <cx:pt idx="9545">2005</cx:pt>
          <cx:pt idx="9546">2005</cx:pt>
          <cx:pt idx="9547">2005</cx:pt>
          <cx:pt idx="9548">2005</cx:pt>
          <cx:pt idx="9549">2005</cx:pt>
          <cx:pt idx="9550">2005</cx:pt>
          <cx:pt idx="9551">2005</cx:pt>
          <cx:pt idx="9552">2005</cx:pt>
          <cx:pt idx="9553">2005</cx:pt>
          <cx:pt idx="9554">2005</cx:pt>
          <cx:pt idx="9555">2005</cx:pt>
          <cx:pt idx="9556">2005</cx:pt>
          <cx:pt idx="9557">2005</cx:pt>
          <cx:pt idx="9558">2005</cx:pt>
          <cx:pt idx="9559">2005</cx:pt>
          <cx:pt idx="9560">2005</cx:pt>
          <cx:pt idx="9561">2005</cx:pt>
          <cx:pt idx="9562">2005</cx:pt>
          <cx:pt idx="9563">2005</cx:pt>
          <cx:pt idx="9564">2005</cx:pt>
          <cx:pt idx="9565">2005</cx:pt>
          <cx:pt idx="9566">2005</cx:pt>
          <cx:pt idx="9567">2005</cx:pt>
          <cx:pt idx="9568">2005</cx:pt>
          <cx:pt idx="9569">2005</cx:pt>
          <cx:pt idx="9570">2005</cx:pt>
          <cx:pt idx="9571">2005</cx:pt>
          <cx:pt idx="9572">2005</cx:pt>
          <cx:pt idx="9573">2005</cx:pt>
          <cx:pt idx="9574">2005</cx:pt>
          <cx:pt idx="9575">2005</cx:pt>
          <cx:pt idx="9576">2005</cx:pt>
          <cx:pt idx="9577">2005</cx:pt>
          <cx:pt idx="9578">2005</cx:pt>
          <cx:pt idx="9579">2005</cx:pt>
          <cx:pt idx="9580">2005</cx:pt>
          <cx:pt idx="9581">2005</cx:pt>
          <cx:pt idx="9582">2005</cx:pt>
          <cx:pt idx="9583">2005</cx:pt>
          <cx:pt idx="9584">2005</cx:pt>
          <cx:pt idx="9585">2005</cx:pt>
          <cx:pt idx="9586">2005</cx:pt>
          <cx:pt idx="9587">2005</cx:pt>
          <cx:pt idx="9588">2005</cx:pt>
          <cx:pt idx="9589">2005</cx:pt>
          <cx:pt idx="9590">2005</cx:pt>
          <cx:pt idx="9591">2005</cx:pt>
          <cx:pt idx="9592">2005</cx:pt>
          <cx:pt idx="9593">2005</cx:pt>
          <cx:pt idx="9594">2005</cx:pt>
          <cx:pt idx="9595">2005</cx:pt>
          <cx:pt idx="9596">2005</cx:pt>
          <cx:pt idx="9597">2005</cx:pt>
          <cx:pt idx="9598">2005</cx:pt>
          <cx:pt idx="9599">2005</cx:pt>
          <cx:pt idx="9600">2005</cx:pt>
          <cx:pt idx="9601">2005</cx:pt>
          <cx:pt idx="9602">2005</cx:pt>
          <cx:pt idx="9603">2005</cx:pt>
          <cx:pt idx="9604">2005</cx:pt>
          <cx:pt idx="9605">2005</cx:pt>
          <cx:pt idx="9606">2005</cx:pt>
          <cx:pt idx="9607">2005</cx:pt>
          <cx:pt idx="9608">2005</cx:pt>
          <cx:pt idx="9609">2005</cx:pt>
          <cx:pt idx="9610">2005</cx:pt>
          <cx:pt idx="9611">2005</cx:pt>
          <cx:pt idx="9612">2005</cx:pt>
          <cx:pt idx="9613">2005</cx:pt>
          <cx:pt idx="9614">2005</cx:pt>
          <cx:pt idx="9615">2005</cx:pt>
          <cx:pt idx="9616">2005</cx:pt>
          <cx:pt idx="9617">2005</cx:pt>
          <cx:pt idx="9618">2005</cx:pt>
          <cx:pt idx="9619">2005</cx:pt>
          <cx:pt idx="9620">2005</cx:pt>
          <cx:pt idx="9621">2005</cx:pt>
          <cx:pt idx="9622">2005</cx:pt>
          <cx:pt idx="9623">2005</cx:pt>
          <cx:pt idx="9624">2005</cx:pt>
          <cx:pt idx="9625">2005</cx:pt>
          <cx:pt idx="9626">2005</cx:pt>
          <cx:pt idx="9627">2005</cx:pt>
          <cx:pt idx="9628">2005</cx:pt>
          <cx:pt idx="9629">2005</cx:pt>
          <cx:pt idx="9630">2005</cx:pt>
          <cx:pt idx="9631">2005</cx:pt>
          <cx:pt idx="9632">2005</cx:pt>
          <cx:pt idx="9633">2005</cx:pt>
          <cx:pt idx="9634">2005</cx:pt>
          <cx:pt idx="9635">2005</cx:pt>
          <cx:pt idx="9636">2005</cx:pt>
          <cx:pt idx="9637">2005</cx:pt>
          <cx:pt idx="9638">2005</cx:pt>
          <cx:pt idx="9639">2005</cx:pt>
          <cx:pt idx="9640">2005</cx:pt>
          <cx:pt idx="9641">2005</cx:pt>
          <cx:pt idx="9642">2005</cx:pt>
          <cx:pt idx="9643">2005</cx:pt>
          <cx:pt idx="9644">2005</cx:pt>
          <cx:pt idx="9645">2005</cx:pt>
          <cx:pt idx="9646">2005</cx:pt>
          <cx:pt idx="9647">2005</cx:pt>
          <cx:pt idx="9648">2005</cx:pt>
          <cx:pt idx="9649">2005</cx:pt>
          <cx:pt idx="9650">2005</cx:pt>
          <cx:pt idx="9651">2005</cx:pt>
          <cx:pt idx="9652">2005</cx:pt>
          <cx:pt idx="9653">2005</cx:pt>
          <cx:pt idx="9654">2005</cx:pt>
          <cx:pt idx="9655">2005</cx:pt>
          <cx:pt idx="9656">2005</cx:pt>
          <cx:pt idx="9657">2005</cx:pt>
          <cx:pt idx="9658">2005</cx:pt>
          <cx:pt idx="9659">2005</cx:pt>
          <cx:pt idx="9660">2005</cx:pt>
          <cx:pt idx="9661">2005</cx:pt>
          <cx:pt idx="9662">2005</cx:pt>
          <cx:pt idx="9663">2005</cx:pt>
          <cx:pt idx="9664">2005</cx:pt>
          <cx:pt idx="9665">2005</cx:pt>
          <cx:pt idx="9666">2005</cx:pt>
          <cx:pt idx="9667">2005</cx:pt>
          <cx:pt idx="9668">2005</cx:pt>
          <cx:pt idx="9669">2005</cx:pt>
          <cx:pt idx="9670">2005</cx:pt>
          <cx:pt idx="9671">2005</cx:pt>
          <cx:pt idx="9672">2005</cx:pt>
          <cx:pt idx="9673">2005</cx:pt>
          <cx:pt idx="9674">2005</cx:pt>
          <cx:pt idx="9675">2005</cx:pt>
          <cx:pt idx="9676">2005</cx:pt>
          <cx:pt idx="9677">2005</cx:pt>
          <cx:pt idx="9678">2005</cx:pt>
          <cx:pt idx="9679">2005</cx:pt>
          <cx:pt idx="9680">2005</cx:pt>
          <cx:pt idx="9681">2005</cx:pt>
          <cx:pt idx="9682">2005</cx:pt>
          <cx:pt idx="9683">2005</cx:pt>
          <cx:pt idx="9684">2005</cx:pt>
          <cx:pt idx="9685">2005</cx:pt>
          <cx:pt idx="9686">2005</cx:pt>
          <cx:pt idx="9687">2005</cx:pt>
          <cx:pt idx="9688">2005</cx:pt>
          <cx:pt idx="9689">2005</cx:pt>
          <cx:pt idx="9690">2005</cx:pt>
          <cx:pt idx="9691">2005</cx:pt>
          <cx:pt idx="9692">2005</cx:pt>
          <cx:pt idx="9693">2005</cx:pt>
          <cx:pt idx="9694">2005</cx:pt>
          <cx:pt idx="9695">2005</cx:pt>
          <cx:pt idx="9696">2005</cx:pt>
          <cx:pt idx="9697">2005</cx:pt>
          <cx:pt idx="9698">2005</cx:pt>
          <cx:pt idx="9699">2005</cx:pt>
          <cx:pt idx="9700">2005</cx:pt>
          <cx:pt idx="9701">2005</cx:pt>
          <cx:pt idx="9702">2005</cx:pt>
          <cx:pt idx="9703">2005</cx:pt>
          <cx:pt idx="9704">2005</cx:pt>
          <cx:pt idx="9705">2005</cx:pt>
          <cx:pt idx="9706">2005</cx:pt>
          <cx:pt idx="9707">2005</cx:pt>
          <cx:pt idx="9708">2005</cx:pt>
          <cx:pt idx="9709">2005</cx:pt>
          <cx:pt idx="9710">2005</cx:pt>
          <cx:pt idx="9711">2005</cx:pt>
          <cx:pt idx="9712">2005</cx:pt>
          <cx:pt idx="9713">2005</cx:pt>
          <cx:pt idx="9714">2005</cx:pt>
          <cx:pt idx="9715">2005</cx:pt>
          <cx:pt idx="9716">2005</cx:pt>
          <cx:pt idx="9717">2005</cx:pt>
          <cx:pt idx="9718">2005</cx:pt>
          <cx:pt idx="9719">2005</cx:pt>
          <cx:pt idx="9720">2005</cx:pt>
          <cx:pt idx="9721">2005</cx:pt>
          <cx:pt idx="9722">2005</cx:pt>
          <cx:pt idx="9723">2005</cx:pt>
          <cx:pt idx="9724">2005</cx:pt>
          <cx:pt idx="9725">2005</cx:pt>
          <cx:pt idx="9726">2005</cx:pt>
          <cx:pt idx="9727">2005</cx:pt>
          <cx:pt idx="9728">2005</cx:pt>
          <cx:pt idx="9729">2005</cx:pt>
          <cx:pt idx="9730">2005</cx:pt>
          <cx:pt idx="9731">2005</cx:pt>
          <cx:pt idx="9732">2005</cx:pt>
          <cx:pt idx="9733">2005</cx:pt>
          <cx:pt idx="9734">2005</cx:pt>
          <cx:pt idx="9735">2005</cx:pt>
          <cx:pt idx="9736">2005</cx:pt>
          <cx:pt idx="9737">2005</cx:pt>
          <cx:pt idx="9738">2005</cx:pt>
          <cx:pt idx="9739">2005</cx:pt>
          <cx:pt idx="9740">2005</cx:pt>
          <cx:pt idx="9741">2005</cx:pt>
          <cx:pt idx="9742">2005</cx:pt>
          <cx:pt idx="9743">2005</cx:pt>
          <cx:pt idx="9744">2005</cx:pt>
          <cx:pt idx="9745">2005</cx:pt>
          <cx:pt idx="9746">2005</cx:pt>
          <cx:pt idx="9747">2005</cx:pt>
          <cx:pt idx="9748">2005</cx:pt>
          <cx:pt idx="9749">2005</cx:pt>
          <cx:pt idx="9750">2005</cx:pt>
          <cx:pt idx="9751">2005</cx:pt>
          <cx:pt idx="9752">2005</cx:pt>
          <cx:pt idx="9753">2005</cx:pt>
          <cx:pt idx="9754">2005</cx:pt>
          <cx:pt idx="9755">2005</cx:pt>
          <cx:pt idx="9756">2005</cx:pt>
          <cx:pt idx="9757">2005</cx:pt>
          <cx:pt idx="9758">2005</cx:pt>
          <cx:pt idx="9759">2005</cx:pt>
          <cx:pt idx="9760">2005</cx:pt>
          <cx:pt idx="9761">2005</cx:pt>
          <cx:pt idx="9762">2005</cx:pt>
          <cx:pt idx="9763">2005</cx:pt>
          <cx:pt idx="9764">2005</cx:pt>
          <cx:pt idx="9765">2005</cx:pt>
          <cx:pt idx="9766">2005</cx:pt>
          <cx:pt idx="9767">2005</cx:pt>
          <cx:pt idx="9768">2005</cx:pt>
          <cx:pt idx="9769">2005</cx:pt>
          <cx:pt idx="9770">2005</cx:pt>
          <cx:pt idx="9771">2005</cx:pt>
          <cx:pt idx="9772">2005</cx:pt>
          <cx:pt idx="9773">2005</cx:pt>
          <cx:pt idx="9774">2005</cx:pt>
          <cx:pt idx="9775">2005</cx:pt>
          <cx:pt idx="9776">2005</cx:pt>
          <cx:pt idx="9777">2005</cx:pt>
          <cx:pt idx="9778">2005</cx:pt>
          <cx:pt idx="9779">2005</cx:pt>
          <cx:pt idx="9780">2005</cx:pt>
          <cx:pt idx="9781">2005</cx:pt>
          <cx:pt idx="9782">2005</cx:pt>
          <cx:pt idx="9783">2005</cx:pt>
          <cx:pt idx="9784">2005</cx:pt>
          <cx:pt idx="9785">2005</cx:pt>
          <cx:pt idx="9786">2005</cx:pt>
          <cx:pt idx="9787">2005</cx:pt>
          <cx:pt idx="9788">2005</cx:pt>
          <cx:pt idx="9789">2005</cx:pt>
          <cx:pt idx="9790">2005</cx:pt>
          <cx:pt idx="9791">2005</cx:pt>
          <cx:pt idx="9792">2005</cx:pt>
          <cx:pt idx="9793">2005</cx:pt>
          <cx:pt idx="9794">2005</cx:pt>
          <cx:pt idx="9795">2005</cx:pt>
          <cx:pt idx="9796">2005</cx:pt>
          <cx:pt idx="9797">2005</cx:pt>
          <cx:pt idx="9798">2005</cx:pt>
          <cx:pt idx="9799">2005</cx:pt>
          <cx:pt idx="9800">2005</cx:pt>
          <cx:pt idx="9801">2005</cx:pt>
          <cx:pt idx="9802">2005</cx:pt>
          <cx:pt idx="9803">2005</cx:pt>
          <cx:pt idx="9804">2005</cx:pt>
          <cx:pt idx="9805">2005</cx:pt>
          <cx:pt idx="9806">2005</cx:pt>
          <cx:pt idx="9807">2005</cx:pt>
          <cx:pt idx="9808">2005</cx:pt>
          <cx:pt idx="9809">2005</cx:pt>
          <cx:pt idx="9810">2005</cx:pt>
          <cx:pt idx="9811">2005</cx:pt>
          <cx:pt idx="9812">2005</cx:pt>
          <cx:pt idx="9813">2005</cx:pt>
          <cx:pt idx="9814">2005</cx:pt>
          <cx:pt idx="9815">2005</cx:pt>
          <cx:pt idx="9816">2005</cx:pt>
          <cx:pt idx="9817">2005</cx:pt>
          <cx:pt idx="9818">2005</cx:pt>
          <cx:pt idx="9819">2005</cx:pt>
          <cx:pt idx="9820">2005</cx:pt>
          <cx:pt idx="9821">2005</cx:pt>
          <cx:pt idx="9822">2005</cx:pt>
          <cx:pt idx="9823">2005</cx:pt>
          <cx:pt idx="9824">2005</cx:pt>
          <cx:pt idx="9825">2005</cx:pt>
          <cx:pt idx="9826">2005</cx:pt>
          <cx:pt idx="9827">2005</cx:pt>
          <cx:pt idx="9828">2005</cx:pt>
          <cx:pt idx="9829">2005</cx:pt>
          <cx:pt idx="9830">2005</cx:pt>
          <cx:pt idx="9831">2005</cx:pt>
          <cx:pt idx="9832">2005</cx:pt>
          <cx:pt idx="9833">2005</cx:pt>
          <cx:pt idx="9834">2005</cx:pt>
          <cx:pt idx="9835">2005</cx:pt>
          <cx:pt idx="9836">2005</cx:pt>
          <cx:pt idx="9837">2005</cx:pt>
          <cx:pt idx="9838">2005</cx:pt>
          <cx:pt idx="9839">2005</cx:pt>
          <cx:pt idx="9840">2005</cx:pt>
          <cx:pt idx="9841">2005</cx:pt>
          <cx:pt idx="9842">2005</cx:pt>
          <cx:pt idx="9843">2005</cx:pt>
          <cx:pt idx="9844">2005</cx:pt>
          <cx:pt idx="9845">2005</cx:pt>
          <cx:pt idx="9846">2005</cx:pt>
          <cx:pt idx="9847">2005</cx:pt>
          <cx:pt idx="9848">2005</cx:pt>
          <cx:pt idx="9849">2005</cx:pt>
          <cx:pt idx="9850">2005</cx:pt>
          <cx:pt idx="9851">2005</cx:pt>
          <cx:pt idx="9852">2005</cx:pt>
          <cx:pt idx="9853">2005</cx:pt>
          <cx:pt idx="9854">2005</cx:pt>
          <cx:pt idx="9855">2005</cx:pt>
          <cx:pt idx="9856">2005</cx:pt>
          <cx:pt idx="9857">2005</cx:pt>
          <cx:pt idx="9858">2005</cx:pt>
          <cx:pt idx="9859">2005</cx:pt>
          <cx:pt idx="9860">2005</cx:pt>
          <cx:pt idx="9861">2005</cx:pt>
          <cx:pt idx="9862">2005</cx:pt>
          <cx:pt idx="9863">2005</cx:pt>
          <cx:pt idx="9864">2005</cx:pt>
          <cx:pt idx="9865">2005</cx:pt>
          <cx:pt idx="9866">2005</cx:pt>
          <cx:pt idx="9867">2005</cx:pt>
          <cx:pt idx="9868">2005</cx:pt>
          <cx:pt idx="9869">2005</cx:pt>
          <cx:pt idx="9870">2005</cx:pt>
          <cx:pt idx="9871">2005</cx:pt>
          <cx:pt idx="9872">2005</cx:pt>
          <cx:pt idx="9873">2005</cx:pt>
          <cx:pt idx="9874">2005</cx:pt>
          <cx:pt idx="9875">2005</cx:pt>
          <cx:pt idx="9876">2005</cx:pt>
          <cx:pt idx="9877">2005</cx:pt>
          <cx:pt idx="9878">2005</cx:pt>
          <cx:pt idx="9879">2005</cx:pt>
          <cx:pt idx="9880">2005</cx:pt>
          <cx:pt idx="9881">2005</cx:pt>
          <cx:pt idx="9882">2005</cx:pt>
          <cx:pt idx="9883">2005</cx:pt>
          <cx:pt idx="9884">2005</cx:pt>
          <cx:pt idx="9885">2005</cx:pt>
          <cx:pt idx="9886">2005</cx:pt>
          <cx:pt idx="9887">2005</cx:pt>
          <cx:pt idx="9888">2005</cx:pt>
          <cx:pt idx="9889">2005</cx:pt>
          <cx:pt idx="9890">2005</cx:pt>
          <cx:pt idx="9891">2005</cx:pt>
          <cx:pt idx="9892">2005</cx:pt>
          <cx:pt idx="9893">2005</cx:pt>
          <cx:pt idx="9894">2005</cx:pt>
          <cx:pt idx="9895">2005</cx:pt>
          <cx:pt idx="9896">2005</cx:pt>
          <cx:pt idx="9897">2005</cx:pt>
          <cx:pt idx="9898">2005</cx:pt>
          <cx:pt idx="9899">2005</cx:pt>
          <cx:pt idx="9900">2005</cx:pt>
          <cx:pt idx="9901">2005</cx:pt>
          <cx:pt idx="9902">2005</cx:pt>
          <cx:pt idx="9903">2005</cx:pt>
          <cx:pt idx="9904">2005</cx:pt>
          <cx:pt idx="9905">2005</cx:pt>
          <cx:pt idx="9906">2005</cx:pt>
          <cx:pt idx="9907">2005</cx:pt>
          <cx:pt idx="9908">2005</cx:pt>
          <cx:pt idx="9909">2005</cx:pt>
          <cx:pt idx="9910">2005</cx:pt>
          <cx:pt idx="9911">2005</cx:pt>
          <cx:pt idx="9912">2005</cx:pt>
          <cx:pt idx="9913">2005</cx:pt>
          <cx:pt idx="9914">2005</cx:pt>
          <cx:pt idx="9915">2005</cx:pt>
          <cx:pt idx="9916">2005</cx:pt>
          <cx:pt idx="9917">2005</cx:pt>
          <cx:pt idx="9918">2005</cx:pt>
          <cx:pt idx="9919">2005</cx:pt>
          <cx:pt idx="9920">2005</cx:pt>
          <cx:pt idx="9921">2005</cx:pt>
          <cx:pt idx="9922">2005</cx:pt>
          <cx:pt idx="9923">2005</cx:pt>
          <cx:pt idx="9924">2005</cx:pt>
          <cx:pt idx="9925">2005</cx:pt>
          <cx:pt idx="9926">2005</cx:pt>
          <cx:pt idx="9927">2005</cx:pt>
          <cx:pt idx="9928">2005</cx:pt>
          <cx:pt idx="9929">2005</cx:pt>
          <cx:pt idx="9930">2005</cx:pt>
          <cx:pt idx="9931">2005</cx:pt>
          <cx:pt idx="9932">2005</cx:pt>
          <cx:pt idx="9933">2005</cx:pt>
          <cx:pt idx="9934">2005</cx:pt>
          <cx:pt idx="9935">2005</cx:pt>
          <cx:pt idx="9936">2005</cx:pt>
          <cx:pt idx="9937">2005</cx:pt>
          <cx:pt idx="9938">2005</cx:pt>
          <cx:pt idx="9939">2005</cx:pt>
          <cx:pt idx="9940">2005</cx:pt>
          <cx:pt idx="9941">2005</cx:pt>
          <cx:pt idx="9942">2005</cx:pt>
          <cx:pt idx="9943">2005</cx:pt>
          <cx:pt idx="9944">2005</cx:pt>
          <cx:pt idx="9945">2005</cx:pt>
          <cx:pt idx="9946">2005</cx:pt>
          <cx:pt idx="9947">2005</cx:pt>
          <cx:pt idx="9948">2005</cx:pt>
          <cx:pt idx="9949">2005</cx:pt>
          <cx:pt idx="9950">2005</cx:pt>
          <cx:pt idx="9951">2005</cx:pt>
          <cx:pt idx="9952">2005</cx:pt>
          <cx:pt idx="9953">2005</cx:pt>
          <cx:pt idx="9954">2005</cx:pt>
          <cx:pt idx="9955">2005</cx:pt>
          <cx:pt idx="9956">2005</cx:pt>
          <cx:pt idx="9957">2005</cx:pt>
          <cx:pt idx="9958">2005</cx:pt>
          <cx:pt idx="9959">2005</cx:pt>
          <cx:pt idx="9960">2005</cx:pt>
          <cx:pt idx="9961">2005</cx:pt>
          <cx:pt idx="9962">2005</cx:pt>
          <cx:pt idx="9963">2005</cx:pt>
          <cx:pt idx="9964">2005</cx:pt>
          <cx:pt idx="9965">2005</cx:pt>
          <cx:pt idx="9966">2005</cx:pt>
          <cx:pt idx="9967">2005</cx:pt>
          <cx:pt idx="9968">2005</cx:pt>
          <cx:pt idx="9969">2005</cx:pt>
          <cx:pt idx="9970">2005</cx:pt>
          <cx:pt idx="9971">2005</cx:pt>
          <cx:pt idx="9972">2005</cx:pt>
          <cx:pt idx="9973">2005</cx:pt>
          <cx:pt idx="9974">2005</cx:pt>
          <cx:pt idx="9975">2005</cx:pt>
          <cx:pt idx="9976">2005</cx:pt>
          <cx:pt idx="9977">2005</cx:pt>
          <cx:pt idx="9978">2005</cx:pt>
          <cx:pt idx="9979">2005</cx:pt>
          <cx:pt idx="9980">2005</cx:pt>
          <cx:pt idx="9981">2005</cx:pt>
          <cx:pt idx="9982">2005</cx:pt>
          <cx:pt idx="9983">2005</cx:pt>
          <cx:pt idx="9984">2005</cx:pt>
          <cx:pt idx="9985">2005</cx:pt>
          <cx:pt idx="9986">2005</cx:pt>
          <cx:pt idx="9987">2005</cx:pt>
          <cx:pt idx="9988">2005</cx:pt>
          <cx:pt idx="9989">2005</cx:pt>
          <cx:pt idx="9990">2005</cx:pt>
          <cx:pt idx="9991">2005</cx:pt>
          <cx:pt idx="9992">2005</cx:pt>
          <cx:pt idx="9993">2005</cx:pt>
          <cx:pt idx="9994">2005</cx:pt>
          <cx:pt idx="9995">2005</cx:pt>
          <cx:pt idx="9996">2005</cx:pt>
          <cx:pt idx="9997">2005</cx:pt>
          <cx:pt idx="9998">2005</cx:pt>
          <cx:pt idx="9999">2005</cx:pt>
          <cx:pt idx="10000">2005</cx:pt>
          <cx:pt idx="10001">2005</cx:pt>
          <cx:pt idx="10002">2005</cx:pt>
          <cx:pt idx="10003">2005</cx:pt>
          <cx:pt idx="10004">2005</cx:pt>
          <cx:pt idx="10005">2005</cx:pt>
          <cx:pt idx="10006">2005</cx:pt>
          <cx:pt idx="10007">2005</cx:pt>
          <cx:pt idx="10008">2005</cx:pt>
          <cx:pt idx="10009">2005</cx:pt>
          <cx:pt idx="10010">2005</cx:pt>
          <cx:pt idx="10011">2005</cx:pt>
          <cx:pt idx="10012">2005</cx:pt>
          <cx:pt idx="10013">2005</cx:pt>
          <cx:pt idx="10014">2005</cx:pt>
          <cx:pt idx="10015">2005</cx:pt>
          <cx:pt idx="10016">2005</cx:pt>
          <cx:pt idx="10017">2005</cx:pt>
          <cx:pt idx="10018">2005</cx:pt>
          <cx:pt idx="10019">2005</cx:pt>
          <cx:pt idx="10020">2005</cx:pt>
          <cx:pt idx="10021">2005</cx:pt>
          <cx:pt idx="10022">2005</cx:pt>
          <cx:pt idx="10023">2005</cx:pt>
          <cx:pt idx="10024">2005</cx:pt>
          <cx:pt idx="10025">2005</cx:pt>
          <cx:pt idx="10026">2005</cx:pt>
          <cx:pt idx="10027">2005</cx:pt>
          <cx:pt idx="10028">2005</cx:pt>
          <cx:pt idx="10029">2005</cx:pt>
          <cx:pt idx="10030">2005</cx:pt>
          <cx:pt idx="10031">2005</cx:pt>
          <cx:pt idx="10032">2005</cx:pt>
          <cx:pt idx="10033">2005</cx:pt>
          <cx:pt idx="10034">2005</cx:pt>
          <cx:pt idx="10035">2005</cx:pt>
          <cx:pt idx="10036">2005</cx:pt>
          <cx:pt idx="10037">2005</cx:pt>
          <cx:pt idx="10038">2005</cx:pt>
          <cx:pt idx="10039">2005</cx:pt>
          <cx:pt idx="10040">2005</cx:pt>
          <cx:pt idx="10041">2005</cx:pt>
          <cx:pt idx="10042">2005</cx:pt>
          <cx:pt idx="10043">2005</cx:pt>
          <cx:pt idx="10044">2005</cx:pt>
          <cx:pt idx="10045">2005</cx:pt>
          <cx:pt idx="10046">2005</cx:pt>
          <cx:pt idx="10047">2005</cx:pt>
          <cx:pt idx="10048">2005</cx:pt>
          <cx:pt idx="10049">2005</cx:pt>
          <cx:pt idx="10050">2005</cx:pt>
          <cx:pt idx="10051">2005</cx:pt>
          <cx:pt idx="10052">2005</cx:pt>
          <cx:pt idx="10053">2005</cx:pt>
          <cx:pt idx="10054">2005</cx:pt>
          <cx:pt idx="10055">2005</cx:pt>
          <cx:pt idx="10056">2005</cx:pt>
          <cx:pt idx="10057">2005</cx:pt>
          <cx:pt idx="10058">2005</cx:pt>
          <cx:pt idx="10059">2005</cx:pt>
          <cx:pt idx="10060">2005</cx:pt>
          <cx:pt idx="10061">2005</cx:pt>
          <cx:pt idx="10062">2005</cx:pt>
          <cx:pt idx="10063">2005</cx:pt>
          <cx:pt idx="10064">2005</cx:pt>
          <cx:pt idx="10065">2005</cx:pt>
          <cx:pt idx="10066">2005</cx:pt>
          <cx:pt idx="10067">2005</cx:pt>
          <cx:pt idx="10068">2005</cx:pt>
          <cx:pt idx="10069">2005</cx:pt>
          <cx:pt idx="10070">2005</cx:pt>
          <cx:pt idx="10071">2005</cx:pt>
          <cx:pt idx="10072">2005</cx:pt>
          <cx:pt idx="10073">2005</cx:pt>
          <cx:pt idx="10074">2005</cx:pt>
          <cx:pt idx="10075">2005</cx:pt>
          <cx:pt idx="10076">2005</cx:pt>
          <cx:pt idx="10077">2005</cx:pt>
          <cx:pt idx="10078">2005</cx:pt>
          <cx:pt idx="10079">2005</cx:pt>
          <cx:pt idx="10080">2005</cx:pt>
          <cx:pt idx="10081">2005</cx:pt>
          <cx:pt idx="10082">2005</cx:pt>
          <cx:pt idx="10083">2005</cx:pt>
          <cx:pt idx="10084">2005</cx:pt>
          <cx:pt idx="10085">2005</cx:pt>
          <cx:pt idx="10086">2005</cx:pt>
          <cx:pt idx="10087">2005</cx:pt>
          <cx:pt idx="10088">2005</cx:pt>
          <cx:pt idx="10089">2005</cx:pt>
          <cx:pt idx="10090">2005</cx:pt>
          <cx:pt idx="10091">2005</cx:pt>
          <cx:pt idx="10092">2005</cx:pt>
          <cx:pt idx="10093">2005</cx:pt>
          <cx:pt idx="10094">2005</cx:pt>
          <cx:pt idx="10095">2005</cx:pt>
          <cx:pt idx="10096">2005</cx:pt>
          <cx:pt idx="10097">2005</cx:pt>
          <cx:pt idx="10098">2005</cx:pt>
          <cx:pt idx="10099">2005</cx:pt>
          <cx:pt idx="10100">2005</cx:pt>
          <cx:pt idx="10101">2005</cx:pt>
          <cx:pt idx="10102">2005</cx:pt>
          <cx:pt idx="10103">2005</cx:pt>
          <cx:pt idx="10104">2005</cx:pt>
          <cx:pt idx="10105">2005</cx:pt>
          <cx:pt idx="10106">2005</cx:pt>
          <cx:pt idx="10107">2005</cx:pt>
          <cx:pt idx="10108">2005</cx:pt>
          <cx:pt idx="10109">2005</cx:pt>
          <cx:pt idx="10110">2005</cx:pt>
          <cx:pt idx="10111">2005</cx:pt>
          <cx:pt idx="10112">2005</cx:pt>
          <cx:pt idx="10113">2005</cx:pt>
          <cx:pt idx="10114">2005</cx:pt>
          <cx:pt idx="10115">2005</cx:pt>
          <cx:pt idx="10116">2005</cx:pt>
          <cx:pt idx="10117">2005</cx:pt>
          <cx:pt idx="10118">2005</cx:pt>
          <cx:pt idx="10119">2005</cx:pt>
          <cx:pt idx="10120">2005</cx:pt>
          <cx:pt idx="10121">2005</cx:pt>
          <cx:pt idx="10122">2005</cx:pt>
          <cx:pt idx="10123">2005</cx:pt>
          <cx:pt idx="10124">2005</cx:pt>
          <cx:pt idx="10125">2005</cx:pt>
          <cx:pt idx="10126">2005</cx:pt>
          <cx:pt idx="10127">2005</cx:pt>
          <cx:pt idx="10128">2005</cx:pt>
          <cx:pt idx="10129">2005</cx:pt>
          <cx:pt idx="10130">2005</cx:pt>
          <cx:pt idx="10131">2005</cx:pt>
          <cx:pt idx="10132">2005</cx:pt>
          <cx:pt idx="10133">2005</cx:pt>
          <cx:pt idx="10134">2005</cx:pt>
          <cx:pt idx="10135">2005</cx:pt>
          <cx:pt idx="10136">2005</cx:pt>
          <cx:pt idx="10137">2005</cx:pt>
          <cx:pt idx="10138">2005</cx:pt>
          <cx:pt idx="10139">2005</cx:pt>
          <cx:pt idx="10140">2005</cx:pt>
          <cx:pt idx="10141">2005</cx:pt>
          <cx:pt idx="10142">2005</cx:pt>
          <cx:pt idx="10143">2005</cx:pt>
          <cx:pt idx="10144">2005</cx:pt>
          <cx:pt idx="10145">2005</cx:pt>
          <cx:pt idx="10146">2005</cx:pt>
          <cx:pt idx="10147">2005</cx:pt>
          <cx:pt idx="10148">2005</cx:pt>
          <cx:pt idx="10149">2005</cx:pt>
          <cx:pt idx="10150">2005</cx:pt>
          <cx:pt idx="10151">2005</cx:pt>
          <cx:pt idx="10152">2005</cx:pt>
          <cx:pt idx="10153">2005</cx:pt>
          <cx:pt idx="10154">2005</cx:pt>
          <cx:pt idx="10155">2005</cx:pt>
          <cx:pt idx="10156">2005</cx:pt>
          <cx:pt idx="10157">2005</cx:pt>
          <cx:pt idx="10158">2005</cx:pt>
          <cx:pt idx="10159">2005</cx:pt>
          <cx:pt idx="10160">2005</cx:pt>
          <cx:pt idx="10161">2005</cx:pt>
          <cx:pt idx="10162">2005</cx:pt>
          <cx:pt idx="10163">2005</cx:pt>
          <cx:pt idx="10164">2005</cx:pt>
          <cx:pt idx="10165">2005</cx:pt>
          <cx:pt idx="10166">2005</cx:pt>
          <cx:pt idx="10167">2005</cx:pt>
          <cx:pt idx="10168">2005</cx:pt>
          <cx:pt idx="10169">2005</cx:pt>
          <cx:pt idx="10170">2005</cx:pt>
          <cx:pt idx="10171">2005</cx:pt>
          <cx:pt idx="10172">2005</cx:pt>
          <cx:pt idx="10173">2005</cx:pt>
          <cx:pt idx="10174">2005</cx:pt>
          <cx:pt idx="10175">2005</cx:pt>
          <cx:pt idx="10176">2005</cx:pt>
          <cx:pt idx="10177">2005</cx:pt>
          <cx:pt idx="10178">2005</cx:pt>
          <cx:pt idx="10179">2005</cx:pt>
          <cx:pt idx="10180">2005</cx:pt>
          <cx:pt idx="10181">2005</cx:pt>
          <cx:pt idx="10182">2005</cx:pt>
          <cx:pt idx="10183">2005</cx:pt>
          <cx:pt idx="10184">2005</cx:pt>
          <cx:pt idx="10185">2005</cx:pt>
          <cx:pt idx="10186">2005</cx:pt>
          <cx:pt idx="10187">2005</cx:pt>
          <cx:pt idx="10188">2005</cx:pt>
          <cx:pt idx="10189">2005</cx:pt>
          <cx:pt idx="10190">2005</cx:pt>
          <cx:pt idx="10191">2005</cx:pt>
          <cx:pt idx="10192">2005</cx:pt>
          <cx:pt idx="10193">2005</cx:pt>
          <cx:pt idx="10194">2005</cx:pt>
          <cx:pt idx="10195">2005</cx:pt>
          <cx:pt idx="10196">2005</cx:pt>
          <cx:pt idx="10197">2005</cx:pt>
          <cx:pt idx="10198">2005</cx:pt>
          <cx:pt idx="10199">2005</cx:pt>
          <cx:pt idx="10200">2005</cx:pt>
          <cx:pt idx="10201">2005</cx:pt>
          <cx:pt idx="10202">2005</cx:pt>
          <cx:pt idx="10203">2005</cx:pt>
          <cx:pt idx="10204">2005</cx:pt>
          <cx:pt idx="10205">2005</cx:pt>
          <cx:pt idx="10206">2005</cx:pt>
          <cx:pt idx="10207">2005</cx:pt>
          <cx:pt idx="10208">2005</cx:pt>
          <cx:pt idx="10209">2005</cx:pt>
          <cx:pt idx="10210">2005</cx:pt>
          <cx:pt idx="10211">2005</cx:pt>
          <cx:pt idx="10212">2005</cx:pt>
          <cx:pt idx="10213">2005</cx:pt>
          <cx:pt idx="10214">2005</cx:pt>
          <cx:pt idx="10215">2005</cx:pt>
          <cx:pt idx="10216">2005</cx:pt>
          <cx:pt idx="10217">2005</cx:pt>
          <cx:pt idx="10218">2005</cx:pt>
          <cx:pt idx="10219">2005</cx:pt>
          <cx:pt idx="10220">2005</cx:pt>
          <cx:pt idx="10221">2005</cx:pt>
          <cx:pt idx="10222">2005</cx:pt>
          <cx:pt idx="10223">2005</cx:pt>
          <cx:pt idx="10224">2005</cx:pt>
          <cx:pt idx="10225">2005</cx:pt>
          <cx:pt idx="10226">2005</cx:pt>
          <cx:pt idx="10227">2005</cx:pt>
          <cx:pt idx="10228">2005</cx:pt>
          <cx:pt idx="10229">2005</cx:pt>
          <cx:pt idx="10230">2005</cx:pt>
          <cx:pt idx="10231">2005</cx:pt>
          <cx:pt idx="10232">2005</cx:pt>
          <cx:pt idx="10233">2005</cx:pt>
          <cx:pt idx="10234">2005</cx:pt>
          <cx:pt idx="10235">2005</cx:pt>
          <cx:pt idx="10236">2005</cx:pt>
          <cx:pt idx="10237">2005</cx:pt>
          <cx:pt idx="10238">2005</cx:pt>
          <cx:pt idx="10239">2005</cx:pt>
          <cx:pt idx="10240">2005</cx:pt>
          <cx:pt idx="10241">2005</cx:pt>
          <cx:pt idx="10242">2005</cx:pt>
          <cx:pt idx="10243">2005</cx:pt>
          <cx:pt idx="10244">2005</cx:pt>
          <cx:pt idx="10245">2005</cx:pt>
          <cx:pt idx="10246">2005</cx:pt>
          <cx:pt idx="10247">2005</cx:pt>
          <cx:pt idx="10248">2005</cx:pt>
          <cx:pt idx="10249">2005</cx:pt>
          <cx:pt idx="10250">2005</cx:pt>
          <cx:pt idx="10251">2005</cx:pt>
          <cx:pt idx="10252">2005</cx:pt>
          <cx:pt idx="10253">2005</cx:pt>
          <cx:pt idx="10254">2005</cx:pt>
          <cx:pt idx="10255">2005</cx:pt>
          <cx:pt idx="10256">2005</cx:pt>
          <cx:pt idx="10257">2005</cx:pt>
          <cx:pt idx="10258">2005</cx:pt>
          <cx:pt idx="10259">2005</cx:pt>
          <cx:pt idx="10260">2005</cx:pt>
          <cx:pt idx="10261">2005</cx:pt>
          <cx:pt idx="10262">2005</cx:pt>
          <cx:pt idx="10263">2005</cx:pt>
          <cx:pt idx="10264">2005</cx:pt>
          <cx:pt idx="10265">2005</cx:pt>
          <cx:pt idx="10266">2005</cx:pt>
          <cx:pt idx="10267">2005</cx:pt>
          <cx:pt idx="10268">2005</cx:pt>
          <cx:pt idx="10269">2005</cx:pt>
          <cx:pt idx="10270">2005</cx:pt>
          <cx:pt idx="10271">2005</cx:pt>
          <cx:pt idx="10272">2005</cx:pt>
          <cx:pt idx="10273">2005</cx:pt>
          <cx:pt idx="10274">2005</cx:pt>
          <cx:pt idx="10275">2005</cx:pt>
          <cx:pt idx="10276">2005</cx:pt>
          <cx:pt idx="10277">2005</cx:pt>
          <cx:pt idx="10278">2005</cx:pt>
          <cx:pt idx="10279">2005</cx:pt>
          <cx:pt idx="10280">2005</cx:pt>
          <cx:pt idx="10281">2006</cx:pt>
          <cx:pt idx="10282">2006</cx:pt>
          <cx:pt idx="10283">2006</cx:pt>
          <cx:pt idx="10284">2006</cx:pt>
          <cx:pt idx="10285">2006</cx:pt>
          <cx:pt idx="10286">2006</cx:pt>
          <cx:pt idx="10287">2006</cx:pt>
          <cx:pt idx="10288">2006</cx:pt>
          <cx:pt idx="10289">2006</cx:pt>
          <cx:pt idx="10290">2006</cx:pt>
          <cx:pt idx="10291">2006</cx:pt>
          <cx:pt idx="10292">2006</cx:pt>
          <cx:pt idx="10293">2006</cx:pt>
          <cx:pt idx="10294">2006</cx:pt>
          <cx:pt idx="10295">2006</cx:pt>
          <cx:pt idx="10296">2006</cx:pt>
          <cx:pt idx="10297">2006</cx:pt>
          <cx:pt idx="10298">2006</cx:pt>
          <cx:pt idx="10299">2006</cx:pt>
          <cx:pt idx="10300">2006</cx:pt>
          <cx:pt idx="10301">2006</cx:pt>
          <cx:pt idx="10302">2006</cx:pt>
          <cx:pt idx="10303">2006</cx:pt>
          <cx:pt idx="10304">2006</cx:pt>
          <cx:pt idx="10305">2006</cx:pt>
          <cx:pt idx="10306">2006</cx:pt>
          <cx:pt idx="10307">2006</cx:pt>
          <cx:pt idx="10308">2006</cx:pt>
          <cx:pt idx="10309">2006</cx:pt>
          <cx:pt idx="10310">2006</cx:pt>
          <cx:pt idx="10311">2006</cx:pt>
          <cx:pt idx="10312">2006</cx:pt>
          <cx:pt idx="10313">2006</cx:pt>
          <cx:pt idx="10314">2006</cx:pt>
          <cx:pt idx="10315">2006</cx:pt>
          <cx:pt idx="10316">2006</cx:pt>
          <cx:pt idx="10317">2006</cx:pt>
          <cx:pt idx="10318">2006</cx:pt>
          <cx:pt idx="10319">2006</cx:pt>
          <cx:pt idx="10320">2006</cx:pt>
          <cx:pt idx="10321">2006</cx:pt>
          <cx:pt idx="10322">2006</cx:pt>
          <cx:pt idx="10323">2006</cx:pt>
          <cx:pt idx="10324">2006</cx:pt>
          <cx:pt idx="10325">2006</cx:pt>
          <cx:pt idx="10326">2006</cx:pt>
          <cx:pt idx="10327">2006</cx:pt>
          <cx:pt idx="10328">2006</cx:pt>
          <cx:pt idx="10329">2006</cx:pt>
          <cx:pt idx="10330">2006</cx:pt>
          <cx:pt idx="10331">2006</cx:pt>
          <cx:pt idx="10332">2006</cx:pt>
          <cx:pt idx="10333">2006</cx:pt>
          <cx:pt idx="10334">2006</cx:pt>
          <cx:pt idx="10335">2006</cx:pt>
          <cx:pt idx="10336">2006</cx:pt>
          <cx:pt idx="10337">2006</cx:pt>
          <cx:pt idx="10338">2006</cx:pt>
          <cx:pt idx="10339">2006</cx:pt>
          <cx:pt idx="10340">2006</cx:pt>
          <cx:pt idx="10341">2006</cx:pt>
          <cx:pt idx="10342">2006</cx:pt>
          <cx:pt idx="10343">2006</cx:pt>
          <cx:pt idx="10344">2006</cx:pt>
          <cx:pt idx="10345">2006</cx:pt>
          <cx:pt idx="10346">2006</cx:pt>
          <cx:pt idx="10347">2006</cx:pt>
          <cx:pt idx="10348">2006</cx:pt>
          <cx:pt idx="10349">2006</cx:pt>
          <cx:pt idx="10350">2006</cx:pt>
          <cx:pt idx="10351">2006</cx:pt>
          <cx:pt idx="10352">2006</cx:pt>
          <cx:pt idx="10353">2006</cx:pt>
          <cx:pt idx="10354">2006</cx:pt>
          <cx:pt idx="10355">2006</cx:pt>
          <cx:pt idx="10356">2006</cx:pt>
          <cx:pt idx="10357">2006</cx:pt>
          <cx:pt idx="10358">2006</cx:pt>
          <cx:pt idx="10359">2006</cx:pt>
          <cx:pt idx="10360">2006</cx:pt>
          <cx:pt idx="10361">2006</cx:pt>
          <cx:pt idx="10362">2006</cx:pt>
          <cx:pt idx="10363">2006</cx:pt>
          <cx:pt idx="10364">2006</cx:pt>
          <cx:pt idx="10365">2006</cx:pt>
          <cx:pt idx="10366">2006</cx:pt>
          <cx:pt idx="10367">2006</cx:pt>
          <cx:pt idx="10368">2006</cx:pt>
          <cx:pt idx="10369">2006</cx:pt>
          <cx:pt idx="10370">2006</cx:pt>
          <cx:pt idx="10371">2006</cx:pt>
          <cx:pt idx="10372">2006</cx:pt>
          <cx:pt idx="10373">2006</cx:pt>
          <cx:pt idx="10374">2006</cx:pt>
          <cx:pt idx="10375">2006</cx:pt>
          <cx:pt idx="10376">2006</cx:pt>
          <cx:pt idx="10377">2006</cx:pt>
          <cx:pt idx="10378">2006</cx:pt>
          <cx:pt idx="10379">2006</cx:pt>
          <cx:pt idx="10380">2006</cx:pt>
          <cx:pt idx="10381">2006</cx:pt>
          <cx:pt idx="10382">2006</cx:pt>
          <cx:pt idx="10383">2006</cx:pt>
          <cx:pt idx="10384">2006</cx:pt>
          <cx:pt idx="10385">2006</cx:pt>
          <cx:pt idx="10386">2006</cx:pt>
          <cx:pt idx="10387">2006</cx:pt>
          <cx:pt idx="10388">2006</cx:pt>
          <cx:pt idx="10389">2006</cx:pt>
          <cx:pt idx="10390">2006</cx:pt>
          <cx:pt idx="10391">2006</cx:pt>
          <cx:pt idx="10392">2006</cx:pt>
          <cx:pt idx="10393">2006</cx:pt>
          <cx:pt idx="10394">2006</cx:pt>
          <cx:pt idx="10395">2006</cx:pt>
          <cx:pt idx="10396">2006</cx:pt>
          <cx:pt idx="10397">2006</cx:pt>
          <cx:pt idx="10398">2006</cx:pt>
          <cx:pt idx="10399">2006</cx:pt>
          <cx:pt idx="10400">2006</cx:pt>
          <cx:pt idx="10401">2006</cx:pt>
          <cx:pt idx="10402">2006</cx:pt>
          <cx:pt idx="10403">2006</cx:pt>
          <cx:pt idx="10404">2006</cx:pt>
          <cx:pt idx="10405">2006</cx:pt>
          <cx:pt idx="10406">2006</cx:pt>
          <cx:pt idx="10407">2006</cx:pt>
          <cx:pt idx="10408">2006</cx:pt>
          <cx:pt idx="10409">2006</cx:pt>
          <cx:pt idx="10410">2006</cx:pt>
          <cx:pt idx="10411">2006</cx:pt>
          <cx:pt idx="10412">2006</cx:pt>
          <cx:pt idx="10413">2006</cx:pt>
          <cx:pt idx="10414">2006</cx:pt>
          <cx:pt idx="10415">2006</cx:pt>
          <cx:pt idx="10416">2006</cx:pt>
          <cx:pt idx="10417">2006</cx:pt>
          <cx:pt idx="10418">2006</cx:pt>
          <cx:pt idx="10419">2006</cx:pt>
          <cx:pt idx="10420">2006</cx:pt>
          <cx:pt idx="10421">2006</cx:pt>
          <cx:pt idx="10422">2006</cx:pt>
          <cx:pt idx="10423">2006</cx:pt>
          <cx:pt idx="10424">2006</cx:pt>
          <cx:pt idx="10425">2006</cx:pt>
          <cx:pt idx="10426">2006</cx:pt>
          <cx:pt idx="10427">2006</cx:pt>
          <cx:pt idx="10428">2006</cx:pt>
          <cx:pt idx="10429">2006</cx:pt>
          <cx:pt idx="10430">2006</cx:pt>
          <cx:pt idx="10431">2006</cx:pt>
          <cx:pt idx="10432">2006</cx:pt>
          <cx:pt idx="10433">2006</cx:pt>
          <cx:pt idx="10434">2006</cx:pt>
          <cx:pt idx="10435">2006</cx:pt>
          <cx:pt idx="10436">2006</cx:pt>
          <cx:pt idx="10437">2006</cx:pt>
          <cx:pt idx="10438">2006</cx:pt>
          <cx:pt idx="10439">2006</cx:pt>
          <cx:pt idx="10440">2006</cx:pt>
          <cx:pt idx="10441">2006</cx:pt>
          <cx:pt idx="10442">2006</cx:pt>
          <cx:pt idx="10443">2006</cx:pt>
          <cx:pt idx="10444">2006</cx:pt>
          <cx:pt idx="10445">2006</cx:pt>
          <cx:pt idx="10446">2006</cx:pt>
          <cx:pt idx="10447">2006</cx:pt>
          <cx:pt idx="10448">2006</cx:pt>
          <cx:pt idx="10449">2006</cx:pt>
          <cx:pt idx="10450">2006</cx:pt>
          <cx:pt idx="10451">2006</cx:pt>
          <cx:pt idx="10452">2006</cx:pt>
          <cx:pt idx="10453">2006</cx:pt>
          <cx:pt idx="10454">2006</cx:pt>
          <cx:pt idx="10455">2006</cx:pt>
          <cx:pt idx="10456">2006</cx:pt>
          <cx:pt idx="10457">2006</cx:pt>
          <cx:pt idx="10458">2006</cx:pt>
          <cx:pt idx="10459">2006</cx:pt>
          <cx:pt idx="10460">2006</cx:pt>
          <cx:pt idx="10461">2006</cx:pt>
          <cx:pt idx="10462">2006</cx:pt>
          <cx:pt idx="10463">2006</cx:pt>
          <cx:pt idx="10464">2006</cx:pt>
          <cx:pt idx="10465">2006</cx:pt>
          <cx:pt idx="10466">2006</cx:pt>
          <cx:pt idx="10467">2006</cx:pt>
          <cx:pt idx="10468">2006</cx:pt>
          <cx:pt idx="10469">2006</cx:pt>
          <cx:pt idx="10470">2006</cx:pt>
          <cx:pt idx="10471">2006</cx:pt>
          <cx:pt idx="10472">2006</cx:pt>
          <cx:pt idx="10473">2006</cx:pt>
          <cx:pt idx="10474">2006</cx:pt>
          <cx:pt idx="10475">2006</cx:pt>
          <cx:pt idx="10476">2006</cx:pt>
          <cx:pt idx="10477">2006</cx:pt>
          <cx:pt idx="10478">2006</cx:pt>
          <cx:pt idx="10479">2006</cx:pt>
          <cx:pt idx="10480">2006</cx:pt>
          <cx:pt idx="10481">2006</cx:pt>
          <cx:pt idx="10482">2006</cx:pt>
          <cx:pt idx="10483">2006</cx:pt>
          <cx:pt idx="10484">2006</cx:pt>
          <cx:pt idx="10485">2006</cx:pt>
          <cx:pt idx="10486">2006</cx:pt>
          <cx:pt idx="10487">2006</cx:pt>
          <cx:pt idx="10488">2006</cx:pt>
          <cx:pt idx="10489">2006</cx:pt>
          <cx:pt idx="10490">2006</cx:pt>
          <cx:pt idx="10491">2006</cx:pt>
          <cx:pt idx="10492">2006</cx:pt>
          <cx:pt idx="10493">2006</cx:pt>
          <cx:pt idx="10494">2006</cx:pt>
          <cx:pt idx="10495">2006</cx:pt>
          <cx:pt idx="10496">2006</cx:pt>
          <cx:pt idx="10497">2006</cx:pt>
          <cx:pt idx="10498">2006</cx:pt>
          <cx:pt idx="10499">2006</cx:pt>
          <cx:pt idx="10500">2006</cx:pt>
          <cx:pt idx="10501">2006</cx:pt>
          <cx:pt idx="10502">2006</cx:pt>
          <cx:pt idx="10503">2006</cx:pt>
          <cx:pt idx="10504">2006</cx:pt>
          <cx:pt idx="10505">2006</cx:pt>
          <cx:pt idx="10506">2006</cx:pt>
          <cx:pt idx="10507">2006</cx:pt>
          <cx:pt idx="10508">2006</cx:pt>
          <cx:pt idx="10509">2006</cx:pt>
          <cx:pt idx="10510">2006</cx:pt>
          <cx:pt idx="10511">2006</cx:pt>
          <cx:pt idx="10512">2006</cx:pt>
          <cx:pt idx="10513">2006</cx:pt>
          <cx:pt idx="10514">2006</cx:pt>
          <cx:pt idx="10515">2006</cx:pt>
          <cx:pt idx="10516">2006</cx:pt>
          <cx:pt idx="10517">2006</cx:pt>
          <cx:pt idx="10518">2006</cx:pt>
          <cx:pt idx="10519">2006</cx:pt>
          <cx:pt idx="10520">2006</cx:pt>
          <cx:pt idx="10521">2006</cx:pt>
          <cx:pt idx="10522">2006</cx:pt>
          <cx:pt idx="10523">2006</cx:pt>
          <cx:pt idx="10524">2006</cx:pt>
          <cx:pt idx="10525">2006</cx:pt>
          <cx:pt idx="10526">2006</cx:pt>
          <cx:pt idx="10527">2006</cx:pt>
          <cx:pt idx="10528">2006</cx:pt>
          <cx:pt idx="10529">2006</cx:pt>
          <cx:pt idx="10530">2006</cx:pt>
          <cx:pt idx="10531">2006</cx:pt>
          <cx:pt idx="10532">2006</cx:pt>
          <cx:pt idx="10533">2006</cx:pt>
          <cx:pt idx="10534">2006</cx:pt>
          <cx:pt idx="10535">2006</cx:pt>
          <cx:pt idx="10536">2006</cx:pt>
          <cx:pt idx="10537">2006</cx:pt>
          <cx:pt idx="10538">2006</cx:pt>
          <cx:pt idx="10539">2006</cx:pt>
          <cx:pt idx="10540">2006</cx:pt>
          <cx:pt idx="10541">2006</cx:pt>
          <cx:pt idx="10542">2006</cx:pt>
          <cx:pt idx="10543">2006</cx:pt>
          <cx:pt idx="10544">2006</cx:pt>
          <cx:pt idx="10545">2006</cx:pt>
          <cx:pt idx="10546">2006</cx:pt>
          <cx:pt idx="10547">2006</cx:pt>
          <cx:pt idx="10548">2006</cx:pt>
          <cx:pt idx="10549">2006</cx:pt>
          <cx:pt idx="10550">2006</cx:pt>
          <cx:pt idx="10551">2006</cx:pt>
          <cx:pt idx="10552">2006</cx:pt>
          <cx:pt idx="10553">2006</cx:pt>
          <cx:pt idx="10554">2006</cx:pt>
          <cx:pt idx="10555">2006</cx:pt>
          <cx:pt idx="10556">2006</cx:pt>
          <cx:pt idx="10557">2006</cx:pt>
          <cx:pt idx="10558">2006</cx:pt>
          <cx:pt idx="10559">2006</cx:pt>
          <cx:pt idx="10560">2006</cx:pt>
          <cx:pt idx="10561">2006</cx:pt>
          <cx:pt idx="10562">2006</cx:pt>
          <cx:pt idx="10563">2006</cx:pt>
          <cx:pt idx="10564">2006</cx:pt>
          <cx:pt idx="10565">2006</cx:pt>
          <cx:pt idx="10566">2006</cx:pt>
          <cx:pt idx="10567">2006</cx:pt>
          <cx:pt idx="10568">2006</cx:pt>
          <cx:pt idx="10569">2006</cx:pt>
          <cx:pt idx="10570">2006</cx:pt>
          <cx:pt idx="10571">2006</cx:pt>
          <cx:pt idx="10572">2006</cx:pt>
          <cx:pt idx="10573">2006</cx:pt>
          <cx:pt idx="10574">2006</cx:pt>
          <cx:pt idx="10575">2006</cx:pt>
          <cx:pt idx="10576">2006</cx:pt>
          <cx:pt idx="10577">2006</cx:pt>
          <cx:pt idx="10578">2006</cx:pt>
          <cx:pt idx="10579">2006</cx:pt>
          <cx:pt idx="10580">2006</cx:pt>
          <cx:pt idx="10581">2006</cx:pt>
          <cx:pt idx="10582">2006</cx:pt>
          <cx:pt idx="10583">2006</cx:pt>
          <cx:pt idx="10584">2006</cx:pt>
          <cx:pt idx="10585">2006</cx:pt>
          <cx:pt idx="10586">2006</cx:pt>
          <cx:pt idx="10587">2006</cx:pt>
          <cx:pt idx="10588">2006</cx:pt>
          <cx:pt idx="10589">2006</cx:pt>
          <cx:pt idx="10590">2006</cx:pt>
          <cx:pt idx="10591">2006</cx:pt>
          <cx:pt idx="10592">2006</cx:pt>
          <cx:pt idx="10593">2006</cx:pt>
          <cx:pt idx="10594">2006</cx:pt>
          <cx:pt idx="10595">2006</cx:pt>
          <cx:pt idx="10596">2006</cx:pt>
          <cx:pt idx="10597">2006</cx:pt>
          <cx:pt idx="10598">2006</cx:pt>
          <cx:pt idx="10599">2006</cx:pt>
          <cx:pt idx="10600">2006</cx:pt>
          <cx:pt idx="10601">2006</cx:pt>
          <cx:pt idx="10602">2006</cx:pt>
          <cx:pt idx="10603">2006</cx:pt>
          <cx:pt idx="10604">2006</cx:pt>
          <cx:pt idx="10605">2006</cx:pt>
          <cx:pt idx="10606">2006</cx:pt>
          <cx:pt idx="10607">2006</cx:pt>
          <cx:pt idx="10608">2006</cx:pt>
          <cx:pt idx="10609">2006</cx:pt>
          <cx:pt idx="10610">2006</cx:pt>
          <cx:pt idx="10611">2006</cx:pt>
          <cx:pt idx="10612">2006</cx:pt>
          <cx:pt idx="10613">2006</cx:pt>
          <cx:pt idx="10614">2006</cx:pt>
          <cx:pt idx="10615">2006</cx:pt>
          <cx:pt idx="10616">2006</cx:pt>
          <cx:pt idx="10617">2006</cx:pt>
          <cx:pt idx="10618">2006</cx:pt>
          <cx:pt idx="10619">2006</cx:pt>
          <cx:pt idx="10620">2006</cx:pt>
          <cx:pt idx="10621">2006</cx:pt>
          <cx:pt idx="10622">2006</cx:pt>
          <cx:pt idx="10623">2006</cx:pt>
          <cx:pt idx="10624">2006</cx:pt>
          <cx:pt idx="10625">2006</cx:pt>
          <cx:pt idx="10626">2006</cx:pt>
          <cx:pt idx="10627">2006</cx:pt>
          <cx:pt idx="10628">2006</cx:pt>
          <cx:pt idx="10629">2006</cx:pt>
          <cx:pt idx="10630">2006</cx:pt>
          <cx:pt idx="10631">2006</cx:pt>
          <cx:pt idx="10632">2006</cx:pt>
          <cx:pt idx="10633">2006</cx:pt>
          <cx:pt idx="10634">2006</cx:pt>
          <cx:pt idx="10635">2006</cx:pt>
          <cx:pt idx="10636">2006</cx:pt>
          <cx:pt idx="10637">2006</cx:pt>
          <cx:pt idx="10638">2006</cx:pt>
          <cx:pt idx="10639">2006</cx:pt>
          <cx:pt idx="10640">2006</cx:pt>
          <cx:pt idx="10641">2006</cx:pt>
          <cx:pt idx="10642">2006</cx:pt>
          <cx:pt idx="10643">2006</cx:pt>
          <cx:pt idx="10644">2006</cx:pt>
          <cx:pt idx="10645">2006</cx:pt>
          <cx:pt idx="10646">2006</cx:pt>
          <cx:pt idx="10647">2006</cx:pt>
          <cx:pt idx="10648">2006</cx:pt>
          <cx:pt idx="10649">2006</cx:pt>
          <cx:pt idx="10650">2006</cx:pt>
          <cx:pt idx="10651">2006</cx:pt>
          <cx:pt idx="10652">2006</cx:pt>
          <cx:pt idx="10653">2006</cx:pt>
          <cx:pt idx="10654">2006</cx:pt>
          <cx:pt idx="10655">2006</cx:pt>
          <cx:pt idx="10656">2006</cx:pt>
          <cx:pt idx="10657">2006</cx:pt>
          <cx:pt idx="10658">2006</cx:pt>
          <cx:pt idx="10659">2006</cx:pt>
          <cx:pt idx="10660">2006</cx:pt>
          <cx:pt idx="10661">2006</cx:pt>
          <cx:pt idx="10662">2006</cx:pt>
          <cx:pt idx="10663">2006</cx:pt>
          <cx:pt idx="10664">2006</cx:pt>
          <cx:pt idx="10665">2006</cx:pt>
          <cx:pt idx="10666">2006</cx:pt>
          <cx:pt idx="10667">2006</cx:pt>
          <cx:pt idx="10668">2006</cx:pt>
          <cx:pt idx="10669">2006</cx:pt>
          <cx:pt idx="10670">2006</cx:pt>
          <cx:pt idx="10671">2006</cx:pt>
          <cx:pt idx="10672">2006</cx:pt>
          <cx:pt idx="10673">2006</cx:pt>
          <cx:pt idx="10674">2006</cx:pt>
          <cx:pt idx="10675">2006</cx:pt>
          <cx:pt idx="10676">2006</cx:pt>
          <cx:pt idx="10677">2006</cx:pt>
          <cx:pt idx="10678">2006</cx:pt>
          <cx:pt idx="10679">2006</cx:pt>
          <cx:pt idx="10680">2006</cx:pt>
          <cx:pt idx="10681">2006</cx:pt>
          <cx:pt idx="10682">2006</cx:pt>
          <cx:pt idx="10683">2006</cx:pt>
          <cx:pt idx="10684">2006</cx:pt>
          <cx:pt idx="10685">2006</cx:pt>
          <cx:pt idx="10686">2006</cx:pt>
          <cx:pt idx="10687">2006</cx:pt>
          <cx:pt idx="10688">2006</cx:pt>
          <cx:pt idx="10689">2006</cx:pt>
          <cx:pt idx="10690">2006</cx:pt>
          <cx:pt idx="10691">2006</cx:pt>
          <cx:pt idx="10692">2006</cx:pt>
          <cx:pt idx="10693">2006</cx:pt>
          <cx:pt idx="10694">2006</cx:pt>
          <cx:pt idx="10695">2006</cx:pt>
          <cx:pt idx="10696">2006</cx:pt>
          <cx:pt idx="10697">2006</cx:pt>
          <cx:pt idx="10698">2006</cx:pt>
          <cx:pt idx="10699">2006</cx:pt>
          <cx:pt idx="10700">2006</cx:pt>
          <cx:pt idx="10701">2006</cx:pt>
          <cx:pt idx="10702">2006</cx:pt>
          <cx:pt idx="10703">2006</cx:pt>
          <cx:pt idx="10704">2006</cx:pt>
          <cx:pt idx="10705">2006</cx:pt>
          <cx:pt idx="10706">2006</cx:pt>
          <cx:pt idx="10707">2006</cx:pt>
          <cx:pt idx="10708">2006</cx:pt>
          <cx:pt idx="10709">2006</cx:pt>
          <cx:pt idx="10710">2006</cx:pt>
          <cx:pt idx="10711">2006</cx:pt>
          <cx:pt idx="10712">2006</cx:pt>
          <cx:pt idx="10713">2006</cx:pt>
          <cx:pt idx="10714">2006</cx:pt>
          <cx:pt idx="10715">2006</cx:pt>
          <cx:pt idx="10716">2006</cx:pt>
          <cx:pt idx="10717">2006</cx:pt>
          <cx:pt idx="10718">2006</cx:pt>
          <cx:pt idx="10719">2006</cx:pt>
          <cx:pt idx="10720">2006</cx:pt>
          <cx:pt idx="10721">2006</cx:pt>
          <cx:pt idx="10722">2006</cx:pt>
          <cx:pt idx="10723">2006</cx:pt>
          <cx:pt idx="10724">2006</cx:pt>
          <cx:pt idx="10725">2006</cx:pt>
          <cx:pt idx="10726">2006</cx:pt>
          <cx:pt idx="10727">2006</cx:pt>
          <cx:pt idx="10728">2006</cx:pt>
          <cx:pt idx="10729">2006</cx:pt>
          <cx:pt idx="10730">2006</cx:pt>
          <cx:pt idx="10731">2006</cx:pt>
          <cx:pt idx="10732">2006</cx:pt>
          <cx:pt idx="10733">2006</cx:pt>
          <cx:pt idx="10734">2006</cx:pt>
          <cx:pt idx="10735">2006</cx:pt>
          <cx:pt idx="10736">2006</cx:pt>
          <cx:pt idx="10737">2006</cx:pt>
          <cx:pt idx="10738">2006</cx:pt>
          <cx:pt idx="10739">2006</cx:pt>
          <cx:pt idx="10740">2006</cx:pt>
          <cx:pt idx="10741">2006</cx:pt>
          <cx:pt idx="10742">2006</cx:pt>
          <cx:pt idx="10743">2006</cx:pt>
          <cx:pt idx="10744">2006</cx:pt>
          <cx:pt idx="10745">2006</cx:pt>
          <cx:pt idx="10746">2006</cx:pt>
          <cx:pt idx="10747">2006</cx:pt>
          <cx:pt idx="10748">2006</cx:pt>
          <cx:pt idx="10749">2006</cx:pt>
          <cx:pt idx="10750">2006</cx:pt>
          <cx:pt idx="10751">2006</cx:pt>
          <cx:pt idx="10752">2006</cx:pt>
          <cx:pt idx="10753">2006</cx:pt>
          <cx:pt idx="10754">2006</cx:pt>
          <cx:pt idx="10755">2006</cx:pt>
          <cx:pt idx="10756">2006</cx:pt>
          <cx:pt idx="10757">2006</cx:pt>
          <cx:pt idx="10758">2006</cx:pt>
          <cx:pt idx="10759">2006</cx:pt>
          <cx:pt idx="10760">2006</cx:pt>
          <cx:pt idx="10761">2006</cx:pt>
          <cx:pt idx="10762">2006</cx:pt>
          <cx:pt idx="10763">2006</cx:pt>
          <cx:pt idx="10764">2006</cx:pt>
          <cx:pt idx="10765">2006</cx:pt>
          <cx:pt idx="10766">2006</cx:pt>
          <cx:pt idx="10767">2006</cx:pt>
          <cx:pt idx="10768">2006</cx:pt>
          <cx:pt idx="10769">2006</cx:pt>
          <cx:pt idx="10770">2006</cx:pt>
          <cx:pt idx="10771">2006</cx:pt>
          <cx:pt idx="10772">2006</cx:pt>
          <cx:pt idx="10773">2006</cx:pt>
          <cx:pt idx="10774">2006</cx:pt>
          <cx:pt idx="10775">2006</cx:pt>
          <cx:pt idx="10776">2006</cx:pt>
          <cx:pt idx="10777">2006</cx:pt>
          <cx:pt idx="10778">2006</cx:pt>
          <cx:pt idx="10779">2006</cx:pt>
          <cx:pt idx="10780">2006</cx:pt>
          <cx:pt idx="10781">2006</cx:pt>
          <cx:pt idx="10782">2006</cx:pt>
          <cx:pt idx="10783">2006</cx:pt>
          <cx:pt idx="10784">2006</cx:pt>
          <cx:pt idx="10785">2006</cx:pt>
          <cx:pt idx="10786">2006</cx:pt>
          <cx:pt idx="10787">2006</cx:pt>
          <cx:pt idx="10788">2006</cx:pt>
          <cx:pt idx="10789">2006</cx:pt>
          <cx:pt idx="10790">2006</cx:pt>
          <cx:pt idx="10791">2006</cx:pt>
          <cx:pt idx="10792">2006</cx:pt>
          <cx:pt idx="10793">2006</cx:pt>
          <cx:pt idx="10794">2006</cx:pt>
          <cx:pt idx="10795">2006</cx:pt>
          <cx:pt idx="10796">2006</cx:pt>
          <cx:pt idx="10797">2006</cx:pt>
          <cx:pt idx="10798">2006</cx:pt>
          <cx:pt idx="10799">2006</cx:pt>
          <cx:pt idx="10800">2006</cx:pt>
          <cx:pt idx="10801">2006</cx:pt>
          <cx:pt idx="10802">2006</cx:pt>
          <cx:pt idx="10803">2006</cx:pt>
          <cx:pt idx="10804">2006</cx:pt>
          <cx:pt idx="10805">2006</cx:pt>
          <cx:pt idx="10806">2006</cx:pt>
          <cx:pt idx="10807">2006</cx:pt>
          <cx:pt idx="10808">2006</cx:pt>
          <cx:pt idx="10809">2006</cx:pt>
          <cx:pt idx="10810">2006</cx:pt>
          <cx:pt idx="10811">2006</cx:pt>
          <cx:pt idx="10812">2006</cx:pt>
          <cx:pt idx="10813">2006</cx:pt>
          <cx:pt idx="10814">2006</cx:pt>
          <cx:pt idx="10815">2006</cx:pt>
          <cx:pt idx="10816">2006</cx:pt>
          <cx:pt idx="10817">2006</cx:pt>
          <cx:pt idx="10818">2006</cx:pt>
          <cx:pt idx="10819">2006</cx:pt>
          <cx:pt idx="10820">2006</cx:pt>
          <cx:pt idx="10821">2006</cx:pt>
          <cx:pt idx="10822">2006</cx:pt>
          <cx:pt idx="10823">2006</cx:pt>
          <cx:pt idx="10824">2006</cx:pt>
          <cx:pt idx="10825">2006</cx:pt>
          <cx:pt idx="10826">2006</cx:pt>
          <cx:pt idx="10827">2006</cx:pt>
          <cx:pt idx="10828">2006</cx:pt>
          <cx:pt idx="10829">2006</cx:pt>
          <cx:pt idx="10830">2006</cx:pt>
          <cx:pt idx="10831">2006</cx:pt>
          <cx:pt idx="10832">2006</cx:pt>
          <cx:pt idx="10833">2006</cx:pt>
          <cx:pt idx="10834">2006</cx:pt>
          <cx:pt idx="10835">2006</cx:pt>
          <cx:pt idx="10836">2006</cx:pt>
          <cx:pt idx="10837">2006</cx:pt>
          <cx:pt idx="10838">2006</cx:pt>
          <cx:pt idx="10839">2006</cx:pt>
          <cx:pt idx="10840">2006</cx:pt>
          <cx:pt idx="10841">2006</cx:pt>
          <cx:pt idx="10842">2006</cx:pt>
          <cx:pt idx="10843">2006</cx:pt>
          <cx:pt idx="10844">2006</cx:pt>
          <cx:pt idx="10845">2006</cx:pt>
          <cx:pt idx="10846">2006</cx:pt>
          <cx:pt idx="10847">2006</cx:pt>
          <cx:pt idx="10848">2006</cx:pt>
          <cx:pt idx="10849">2006</cx:pt>
          <cx:pt idx="10850">2006</cx:pt>
          <cx:pt idx="10851">2006</cx:pt>
          <cx:pt idx="10852">2006</cx:pt>
          <cx:pt idx="10853">2006</cx:pt>
          <cx:pt idx="10854">2006</cx:pt>
          <cx:pt idx="10855">2006</cx:pt>
          <cx:pt idx="10856">2006</cx:pt>
          <cx:pt idx="10857">2006</cx:pt>
          <cx:pt idx="10858">2006</cx:pt>
          <cx:pt idx="10859">2006</cx:pt>
          <cx:pt idx="10860">2006</cx:pt>
          <cx:pt idx="10861">2006</cx:pt>
          <cx:pt idx="10862">2006</cx:pt>
          <cx:pt idx="10863">2006</cx:pt>
          <cx:pt idx="10864">2006</cx:pt>
          <cx:pt idx="10865">2006</cx:pt>
          <cx:pt idx="10866">2006</cx:pt>
          <cx:pt idx="10867">2006</cx:pt>
          <cx:pt idx="10868">2006</cx:pt>
          <cx:pt idx="10869">2006</cx:pt>
          <cx:pt idx="10870">2006</cx:pt>
          <cx:pt idx="10871">2006</cx:pt>
          <cx:pt idx="10872">2006</cx:pt>
          <cx:pt idx="10873">2006</cx:pt>
          <cx:pt idx="10874">2006</cx:pt>
          <cx:pt idx="10875">2006</cx:pt>
          <cx:pt idx="10876">2006</cx:pt>
          <cx:pt idx="10877">2006</cx:pt>
          <cx:pt idx="10878">2006</cx:pt>
          <cx:pt idx="10879">2006</cx:pt>
          <cx:pt idx="10880">2006</cx:pt>
          <cx:pt idx="10881">2006</cx:pt>
          <cx:pt idx="10882">2006</cx:pt>
          <cx:pt idx="10883">2006</cx:pt>
          <cx:pt idx="10884">2006</cx:pt>
          <cx:pt idx="10885">2006</cx:pt>
          <cx:pt idx="10886">2006</cx:pt>
          <cx:pt idx="10887">2006</cx:pt>
          <cx:pt idx="10888">2006</cx:pt>
          <cx:pt idx="10889">2006</cx:pt>
          <cx:pt idx="10890">2006</cx:pt>
          <cx:pt idx="10891">2006</cx:pt>
          <cx:pt idx="10892">2006</cx:pt>
          <cx:pt idx="10893">2006</cx:pt>
          <cx:pt idx="10894">2006</cx:pt>
          <cx:pt idx="10895">2006</cx:pt>
          <cx:pt idx="10896">2006</cx:pt>
          <cx:pt idx="10897">2006</cx:pt>
          <cx:pt idx="10898">2006</cx:pt>
          <cx:pt idx="10899">2006</cx:pt>
          <cx:pt idx="10900">2006</cx:pt>
          <cx:pt idx="10901">2006</cx:pt>
          <cx:pt idx="10902">2006</cx:pt>
          <cx:pt idx="10903">2006</cx:pt>
          <cx:pt idx="10904">2006</cx:pt>
          <cx:pt idx="10905">2006</cx:pt>
          <cx:pt idx="10906">2006</cx:pt>
          <cx:pt idx="10907">2006</cx:pt>
          <cx:pt idx="10908">2006</cx:pt>
          <cx:pt idx="10909">2006</cx:pt>
          <cx:pt idx="10910">2006</cx:pt>
          <cx:pt idx="10911">2006</cx:pt>
          <cx:pt idx="10912">2006</cx:pt>
          <cx:pt idx="10913">2006</cx:pt>
          <cx:pt idx="10914">2006</cx:pt>
          <cx:pt idx="10915">2006</cx:pt>
          <cx:pt idx="10916">2006</cx:pt>
          <cx:pt idx="10917">2006</cx:pt>
          <cx:pt idx="10918">2006</cx:pt>
          <cx:pt idx="10919">2006</cx:pt>
          <cx:pt idx="10920">2006</cx:pt>
          <cx:pt idx="10921">2006</cx:pt>
          <cx:pt idx="10922">2006</cx:pt>
          <cx:pt idx="10923">2006</cx:pt>
          <cx:pt idx="10924">2006</cx:pt>
          <cx:pt idx="10925">2006</cx:pt>
          <cx:pt idx="10926">2006</cx:pt>
          <cx:pt idx="10927">2006</cx:pt>
          <cx:pt idx="10928">2006</cx:pt>
          <cx:pt idx="10929">2006</cx:pt>
          <cx:pt idx="10930">2006</cx:pt>
          <cx:pt idx="10931">2006</cx:pt>
          <cx:pt idx="10932">2006</cx:pt>
          <cx:pt idx="10933">2006</cx:pt>
          <cx:pt idx="10934">2006</cx:pt>
          <cx:pt idx="10935">2006</cx:pt>
          <cx:pt idx="10936">2006</cx:pt>
          <cx:pt idx="10937">2006</cx:pt>
          <cx:pt idx="10938">2006</cx:pt>
          <cx:pt idx="10939">2006</cx:pt>
          <cx:pt idx="10940">2006</cx:pt>
          <cx:pt idx="10941">2006</cx:pt>
          <cx:pt idx="10942">2006</cx:pt>
          <cx:pt idx="10943">2006</cx:pt>
          <cx:pt idx="10944">2006</cx:pt>
          <cx:pt idx="10945">2006</cx:pt>
          <cx:pt idx="10946">2006</cx:pt>
          <cx:pt idx="10947">2006</cx:pt>
          <cx:pt idx="10948">2006</cx:pt>
          <cx:pt idx="10949">2006</cx:pt>
          <cx:pt idx="10950">2006</cx:pt>
          <cx:pt idx="10951">2006</cx:pt>
          <cx:pt idx="10952">2006</cx:pt>
          <cx:pt idx="10953">2006</cx:pt>
          <cx:pt idx="10954">2006</cx:pt>
          <cx:pt idx="10955">2006</cx:pt>
          <cx:pt idx="10956">2006</cx:pt>
          <cx:pt idx="10957">2006</cx:pt>
          <cx:pt idx="10958">2006</cx:pt>
          <cx:pt idx="10959">2006</cx:pt>
          <cx:pt idx="10960">2006</cx:pt>
          <cx:pt idx="10961">2006</cx:pt>
          <cx:pt idx="10962">2006</cx:pt>
          <cx:pt idx="10963">2006</cx:pt>
          <cx:pt idx="10964">2006</cx:pt>
          <cx:pt idx="10965">2006</cx:pt>
          <cx:pt idx="10966">2006</cx:pt>
          <cx:pt idx="10967">2006</cx:pt>
          <cx:pt idx="10968">2006</cx:pt>
          <cx:pt idx="10969">2006</cx:pt>
          <cx:pt idx="10970">2006</cx:pt>
          <cx:pt idx="10971">2006</cx:pt>
          <cx:pt idx="10972">2006</cx:pt>
          <cx:pt idx="10973">2006</cx:pt>
          <cx:pt idx="10974">2006</cx:pt>
          <cx:pt idx="10975">2006</cx:pt>
          <cx:pt idx="10976">2006</cx:pt>
          <cx:pt idx="10977">2006</cx:pt>
          <cx:pt idx="10978">2006</cx:pt>
          <cx:pt idx="10979">2006</cx:pt>
          <cx:pt idx="10980">2006</cx:pt>
          <cx:pt idx="10981">2006</cx:pt>
          <cx:pt idx="10982">2006</cx:pt>
          <cx:pt idx="10983">2006</cx:pt>
          <cx:pt idx="10984">2006</cx:pt>
          <cx:pt idx="10985">2006</cx:pt>
          <cx:pt idx="10986">2006</cx:pt>
          <cx:pt idx="10987">2006</cx:pt>
          <cx:pt idx="10988">2006</cx:pt>
          <cx:pt idx="10989">2006</cx:pt>
          <cx:pt idx="10990">2006</cx:pt>
          <cx:pt idx="10991">2006</cx:pt>
          <cx:pt idx="10992">2006</cx:pt>
          <cx:pt idx="10993">2006</cx:pt>
          <cx:pt idx="10994">2006</cx:pt>
          <cx:pt idx="10995">2006</cx:pt>
          <cx:pt idx="10996">2006</cx:pt>
          <cx:pt idx="10997">2006</cx:pt>
          <cx:pt idx="10998">2006</cx:pt>
          <cx:pt idx="10999">2006</cx:pt>
          <cx:pt idx="11000">2006</cx:pt>
          <cx:pt idx="11001">2006</cx:pt>
          <cx:pt idx="11002">2006</cx:pt>
          <cx:pt idx="11003">2006</cx:pt>
          <cx:pt idx="11004">2006</cx:pt>
          <cx:pt idx="11005">2006</cx:pt>
          <cx:pt idx="11006">2006</cx:pt>
          <cx:pt idx="11007">2006</cx:pt>
          <cx:pt idx="11008">2006</cx:pt>
          <cx:pt idx="11009">2006</cx:pt>
          <cx:pt idx="11010">2006</cx:pt>
          <cx:pt idx="11011">2006</cx:pt>
          <cx:pt idx="11012">2006</cx:pt>
          <cx:pt idx="11013">2006</cx:pt>
          <cx:pt idx="11014">2006</cx:pt>
          <cx:pt idx="11015">2006</cx:pt>
          <cx:pt idx="11016">2006</cx:pt>
          <cx:pt idx="11017">2006</cx:pt>
          <cx:pt idx="11018">2006</cx:pt>
          <cx:pt idx="11019">2006</cx:pt>
          <cx:pt idx="11020">2006</cx:pt>
          <cx:pt idx="11021">2006</cx:pt>
          <cx:pt idx="11022">2006</cx:pt>
          <cx:pt idx="11023">2006</cx:pt>
          <cx:pt idx="11024">2006</cx:pt>
          <cx:pt idx="11025">2006</cx:pt>
          <cx:pt idx="11026">2006</cx:pt>
          <cx:pt idx="11027">2006</cx:pt>
          <cx:pt idx="11028">2006</cx:pt>
          <cx:pt idx="11029">2006</cx:pt>
          <cx:pt idx="11030">2006</cx:pt>
          <cx:pt idx="11031">2006</cx:pt>
          <cx:pt idx="11032">2006</cx:pt>
          <cx:pt idx="11033">2006</cx:pt>
          <cx:pt idx="11034">2006</cx:pt>
          <cx:pt idx="11035">2006</cx:pt>
          <cx:pt idx="11036">2006</cx:pt>
          <cx:pt idx="11037">2006</cx:pt>
          <cx:pt idx="11038">2006</cx:pt>
          <cx:pt idx="11039">2006</cx:pt>
          <cx:pt idx="11040">2006</cx:pt>
          <cx:pt idx="11041">2006</cx:pt>
          <cx:pt idx="11042">2006</cx:pt>
          <cx:pt idx="11043">2006</cx:pt>
          <cx:pt idx="11044">2006</cx:pt>
          <cx:pt idx="11045">2006</cx:pt>
          <cx:pt idx="11046">2006</cx:pt>
          <cx:pt idx="11047">2006</cx:pt>
          <cx:pt idx="11048">2006</cx:pt>
          <cx:pt idx="11049">2006</cx:pt>
          <cx:pt idx="11050">2006</cx:pt>
          <cx:pt idx="11051">2006</cx:pt>
          <cx:pt idx="11052">2006</cx:pt>
          <cx:pt idx="11053">2006</cx:pt>
          <cx:pt idx="11054">2006</cx:pt>
          <cx:pt idx="11055">2006</cx:pt>
          <cx:pt idx="11056">2006</cx:pt>
          <cx:pt idx="11057">2006</cx:pt>
          <cx:pt idx="11058">2006</cx:pt>
          <cx:pt idx="11059">2006</cx:pt>
          <cx:pt idx="11060">2006</cx:pt>
          <cx:pt idx="11061">2006</cx:pt>
          <cx:pt idx="11062">2006</cx:pt>
          <cx:pt idx="11063">2006</cx:pt>
          <cx:pt idx="11064">2006</cx:pt>
          <cx:pt idx="11065">2006</cx:pt>
          <cx:pt idx="11066">2006</cx:pt>
          <cx:pt idx="11067">2006</cx:pt>
          <cx:pt idx="11068">2006</cx:pt>
          <cx:pt idx="11069">2006</cx:pt>
          <cx:pt idx="11070">2006</cx:pt>
          <cx:pt idx="11071">2006</cx:pt>
          <cx:pt idx="11072">2006</cx:pt>
          <cx:pt idx="11073">2006</cx:pt>
          <cx:pt idx="11074">2006</cx:pt>
          <cx:pt idx="11075">2006</cx:pt>
          <cx:pt idx="11076">2006</cx:pt>
          <cx:pt idx="11077">2006</cx:pt>
          <cx:pt idx="11078">2006</cx:pt>
          <cx:pt idx="11079">2006</cx:pt>
          <cx:pt idx="11080">2006</cx:pt>
          <cx:pt idx="11081">2006</cx:pt>
          <cx:pt idx="11082">2006</cx:pt>
          <cx:pt idx="11083">2006</cx:pt>
          <cx:pt idx="11084">2006</cx:pt>
          <cx:pt idx="11085">2006</cx:pt>
          <cx:pt idx="11086">2006</cx:pt>
          <cx:pt idx="11087">2006</cx:pt>
          <cx:pt idx="11088">2006</cx:pt>
          <cx:pt idx="11089">2006</cx:pt>
          <cx:pt idx="11090">2006</cx:pt>
          <cx:pt idx="11091">2006</cx:pt>
          <cx:pt idx="11092">2006</cx:pt>
          <cx:pt idx="11093">2006</cx:pt>
          <cx:pt idx="11094">2006</cx:pt>
          <cx:pt idx="11095">2006</cx:pt>
          <cx:pt idx="11096">2006</cx:pt>
          <cx:pt idx="11097">2006</cx:pt>
          <cx:pt idx="11098">2006</cx:pt>
          <cx:pt idx="11099">2006</cx:pt>
          <cx:pt idx="11100">2006</cx:pt>
          <cx:pt idx="11101">2006</cx:pt>
          <cx:pt idx="11102">2006</cx:pt>
          <cx:pt idx="11103">2006</cx:pt>
          <cx:pt idx="11104">2006</cx:pt>
          <cx:pt idx="11105">2006</cx:pt>
          <cx:pt idx="11106">2006</cx:pt>
          <cx:pt idx="11107">2006</cx:pt>
          <cx:pt idx="11108">2006</cx:pt>
          <cx:pt idx="11109">2006</cx:pt>
          <cx:pt idx="11110">2006</cx:pt>
          <cx:pt idx="11111">2006</cx:pt>
          <cx:pt idx="11112">2006</cx:pt>
          <cx:pt idx="11113">2006</cx:pt>
          <cx:pt idx="11114">2006</cx:pt>
          <cx:pt idx="11115">2006</cx:pt>
          <cx:pt idx="11116">2006</cx:pt>
          <cx:pt idx="11117">2006</cx:pt>
          <cx:pt idx="11118">2006</cx:pt>
          <cx:pt idx="11119">2006</cx:pt>
          <cx:pt idx="11120">2006</cx:pt>
          <cx:pt idx="11121">2006</cx:pt>
          <cx:pt idx="11122">2006</cx:pt>
          <cx:pt idx="11123">2006</cx:pt>
          <cx:pt idx="11124">2006</cx:pt>
          <cx:pt idx="11125">2006</cx:pt>
          <cx:pt idx="11126">2006</cx:pt>
          <cx:pt idx="11127">2006</cx:pt>
          <cx:pt idx="11128">2006</cx:pt>
          <cx:pt idx="11129">2006</cx:pt>
          <cx:pt idx="11130">2006</cx:pt>
          <cx:pt idx="11131">2006</cx:pt>
          <cx:pt idx="11132">2006</cx:pt>
          <cx:pt idx="11133">2006</cx:pt>
          <cx:pt idx="11134">2006</cx:pt>
          <cx:pt idx="11135">2006</cx:pt>
          <cx:pt idx="11136">2006</cx:pt>
          <cx:pt idx="11137">2006</cx:pt>
          <cx:pt idx="11138">2006</cx:pt>
          <cx:pt idx="11139">2006</cx:pt>
          <cx:pt idx="11140">2006</cx:pt>
          <cx:pt idx="11141">2006</cx:pt>
          <cx:pt idx="11142">2006</cx:pt>
          <cx:pt idx="11143">2006</cx:pt>
          <cx:pt idx="11144">2006</cx:pt>
          <cx:pt idx="11145">2006</cx:pt>
          <cx:pt idx="11146">2006</cx:pt>
          <cx:pt idx="11147">2006</cx:pt>
          <cx:pt idx="11148">2006</cx:pt>
          <cx:pt idx="11149">2006</cx:pt>
          <cx:pt idx="11150">2006</cx:pt>
          <cx:pt idx="11151">2006</cx:pt>
          <cx:pt idx="11152">2006</cx:pt>
          <cx:pt idx="11153">2006</cx:pt>
          <cx:pt idx="11154">2006</cx:pt>
          <cx:pt idx="11155">2006</cx:pt>
          <cx:pt idx="11156">2006</cx:pt>
          <cx:pt idx="11157">2006</cx:pt>
          <cx:pt idx="11158">2006</cx:pt>
          <cx:pt idx="11159">2006</cx:pt>
          <cx:pt idx="11160">2006</cx:pt>
          <cx:pt idx="11161">2006</cx:pt>
          <cx:pt idx="11162">2006</cx:pt>
          <cx:pt idx="11163">2006</cx:pt>
          <cx:pt idx="11164">2006</cx:pt>
          <cx:pt idx="11165">2006</cx:pt>
          <cx:pt idx="11166">2006</cx:pt>
          <cx:pt idx="11167">2006</cx:pt>
          <cx:pt idx="11168">2006</cx:pt>
          <cx:pt idx="11169">2006</cx:pt>
          <cx:pt idx="11170">2006</cx:pt>
          <cx:pt idx="11171">2006</cx:pt>
          <cx:pt idx="11172">2006</cx:pt>
          <cx:pt idx="11173">2006</cx:pt>
          <cx:pt idx="11174">2006</cx:pt>
          <cx:pt idx="11175">2006</cx:pt>
          <cx:pt idx="11176">2006</cx:pt>
          <cx:pt idx="11177">2006</cx:pt>
          <cx:pt idx="11178">2006</cx:pt>
          <cx:pt idx="11179">2006</cx:pt>
          <cx:pt idx="11180">2006</cx:pt>
          <cx:pt idx="11181">2006</cx:pt>
          <cx:pt idx="11182">2006</cx:pt>
          <cx:pt idx="11183">2006</cx:pt>
          <cx:pt idx="11184">2006</cx:pt>
          <cx:pt idx="11185">2006</cx:pt>
          <cx:pt idx="11186">2006</cx:pt>
          <cx:pt idx="11187">2006</cx:pt>
          <cx:pt idx="11188">2006</cx:pt>
          <cx:pt idx="11189">2006</cx:pt>
          <cx:pt idx="11190">2006</cx:pt>
          <cx:pt idx="11191">2006</cx:pt>
          <cx:pt idx="11192">2006</cx:pt>
          <cx:pt idx="11193">2006</cx:pt>
          <cx:pt idx="11194">2006</cx:pt>
          <cx:pt idx="11195">2006</cx:pt>
          <cx:pt idx="11196">2006</cx:pt>
          <cx:pt idx="11197">2006</cx:pt>
          <cx:pt idx="11198">2006</cx:pt>
          <cx:pt idx="11199">2006</cx:pt>
          <cx:pt idx="11200">2006</cx:pt>
          <cx:pt idx="11201">2006</cx:pt>
          <cx:pt idx="11202">2006</cx:pt>
          <cx:pt idx="11203">2006</cx:pt>
          <cx:pt idx="11204">2006</cx:pt>
          <cx:pt idx="11205">2006</cx:pt>
          <cx:pt idx="11206">2006</cx:pt>
          <cx:pt idx="11207">2006</cx:pt>
          <cx:pt idx="11208">2006</cx:pt>
          <cx:pt idx="11209">2006</cx:pt>
          <cx:pt idx="11210">2006</cx:pt>
          <cx:pt idx="11211">2006</cx:pt>
          <cx:pt idx="11212">2006</cx:pt>
          <cx:pt idx="11213">2006</cx:pt>
          <cx:pt idx="11214">2006</cx:pt>
          <cx:pt idx="11215">2006</cx:pt>
          <cx:pt idx="11216">2006</cx:pt>
          <cx:pt idx="11217">2006</cx:pt>
          <cx:pt idx="11218">2006</cx:pt>
          <cx:pt idx="11219">2006</cx:pt>
          <cx:pt idx="11220">2006</cx:pt>
          <cx:pt idx="11221">2006</cx:pt>
          <cx:pt idx="11222">2006</cx:pt>
          <cx:pt idx="11223">2006</cx:pt>
          <cx:pt idx="11224">2006</cx:pt>
          <cx:pt idx="11225">2006</cx:pt>
          <cx:pt idx="11226">2006</cx:pt>
          <cx:pt idx="11227">2006</cx:pt>
          <cx:pt idx="11228">2006</cx:pt>
          <cx:pt idx="11229">2006</cx:pt>
          <cx:pt idx="11230">2006</cx:pt>
          <cx:pt idx="11231">2006</cx:pt>
          <cx:pt idx="11232">2006</cx:pt>
          <cx:pt idx="11233">2006</cx:pt>
          <cx:pt idx="11234">2006</cx:pt>
          <cx:pt idx="11235">2006</cx:pt>
          <cx:pt idx="11236">2006</cx:pt>
          <cx:pt idx="11237">2006</cx:pt>
          <cx:pt idx="11238">2006</cx:pt>
          <cx:pt idx="11239">2006</cx:pt>
          <cx:pt idx="11240">2006</cx:pt>
          <cx:pt idx="11241">2006</cx:pt>
          <cx:pt idx="11242">2006</cx:pt>
          <cx:pt idx="11243">2006</cx:pt>
          <cx:pt idx="11244">2006</cx:pt>
          <cx:pt idx="11245">2006</cx:pt>
          <cx:pt idx="11246">2006</cx:pt>
          <cx:pt idx="11247">2006</cx:pt>
          <cx:pt idx="11248">2006</cx:pt>
          <cx:pt idx="11249">2006</cx:pt>
          <cx:pt idx="11250">2006</cx:pt>
          <cx:pt idx="11251">2006</cx:pt>
          <cx:pt idx="11252">2006</cx:pt>
          <cx:pt idx="11253">2006</cx:pt>
          <cx:pt idx="11254">2006</cx:pt>
          <cx:pt idx="11255">2006</cx:pt>
          <cx:pt idx="11256">2006</cx:pt>
          <cx:pt idx="11257">2006</cx:pt>
          <cx:pt idx="11258">2006</cx:pt>
          <cx:pt idx="11259">2006</cx:pt>
          <cx:pt idx="11260">2006</cx:pt>
          <cx:pt idx="11261">2006</cx:pt>
          <cx:pt idx="11262">2006</cx:pt>
          <cx:pt idx="11263">2006</cx:pt>
          <cx:pt idx="11264">2006</cx:pt>
          <cx:pt idx="11265">2006</cx:pt>
          <cx:pt idx="11266">2006</cx:pt>
          <cx:pt idx="11267">2006</cx:pt>
          <cx:pt idx="11268">2006</cx:pt>
          <cx:pt idx="11269">2006</cx:pt>
          <cx:pt idx="11270">2006</cx:pt>
          <cx:pt idx="11271">2006</cx:pt>
          <cx:pt idx="11272">2006</cx:pt>
          <cx:pt idx="11273">2006</cx:pt>
          <cx:pt idx="11274">2006</cx:pt>
          <cx:pt idx="11275">2006</cx:pt>
          <cx:pt idx="11276">2006</cx:pt>
          <cx:pt idx="11277">2006</cx:pt>
          <cx:pt idx="11278">2006</cx:pt>
          <cx:pt idx="11279">2006</cx:pt>
          <cx:pt idx="11280">2006</cx:pt>
          <cx:pt idx="11281">2006</cx:pt>
          <cx:pt idx="11282">2006</cx:pt>
          <cx:pt idx="11283">2006</cx:pt>
          <cx:pt idx="11284">2006</cx:pt>
          <cx:pt idx="11285">2006</cx:pt>
          <cx:pt idx="11286">2006</cx:pt>
          <cx:pt idx="11287">2006</cx:pt>
          <cx:pt idx="11288">2006</cx:pt>
          <cx:pt idx="11289">2006</cx:pt>
          <cx:pt idx="11290">2006</cx:pt>
          <cx:pt idx="11291">2006</cx:pt>
          <cx:pt idx="11292">2006</cx:pt>
          <cx:pt idx="11293">2006</cx:pt>
          <cx:pt idx="11294">2006</cx:pt>
          <cx:pt idx="11295">2006</cx:pt>
          <cx:pt idx="11296">2006</cx:pt>
          <cx:pt idx="11297">2006</cx:pt>
          <cx:pt idx="11298">2006</cx:pt>
          <cx:pt idx="11299">2006</cx:pt>
          <cx:pt idx="11300">2006</cx:pt>
          <cx:pt idx="11301">2006</cx:pt>
          <cx:pt idx="11302">2006</cx:pt>
          <cx:pt idx="11303">2006</cx:pt>
          <cx:pt idx="11304">2006</cx:pt>
          <cx:pt idx="11305">2006</cx:pt>
          <cx:pt idx="11306">2006</cx:pt>
          <cx:pt idx="11307">2006</cx:pt>
          <cx:pt idx="11308">2006</cx:pt>
          <cx:pt idx="11309">2006</cx:pt>
          <cx:pt idx="11310">2006</cx:pt>
          <cx:pt idx="11311">2006</cx:pt>
          <cx:pt idx="11312">2006</cx:pt>
          <cx:pt idx="11313">2006</cx:pt>
          <cx:pt idx="11314">2006</cx:pt>
          <cx:pt idx="11315">2006</cx:pt>
          <cx:pt idx="11316">2006</cx:pt>
          <cx:pt idx="11317">2006</cx:pt>
          <cx:pt idx="11318">2006</cx:pt>
          <cx:pt idx="11319">2006</cx:pt>
          <cx:pt idx="11320">2006</cx:pt>
          <cx:pt idx="11321">2006</cx:pt>
          <cx:pt idx="11322">2006</cx:pt>
          <cx:pt idx="11323">2006</cx:pt>
          <cx:pt idx="11324">2006</cx:pt>
          <cx:pt idx="11325">2006</cx:pt>
          <cx:pt idx="11326">2006</cx:pt>
          <cx:pt idx="11327">2006</cx:pt>
          <cx:pt idx="11328">2006</cx:pt>
          <cx:pt idx="11329">2006</cx:pt>
          <cx:pt idx="11330">2006</cx:pt>
          <cx:pt idx="11331">2006</cx:pt>
          <cx:pt idx="11332">2006</cx:pt>
          <cx:pt idx="11333">2006</cx:pt>
          <cx:pt idx="11334">2006</cx:pt>
          <cx:pt idx="11335">2006</cx:pt>
          <cx:pt idx="11336">2006</cx:pt>
          <cx:pt idx="11337">2006</cx:pt>
          <cx:pt idx="11338">2006</cx:pt>
          <cx:pt idx="11339">2007</cx:pt>
          <cx:pt idx="11340">2007</cx:pt>
          <cx:pt idx="11341">2007</cx:pt>
          <cx:pt idx="11342">2007</cx:pt>
          <cx:pt idx="11343">2007</cx:pt>
          <cx:pt idx="11344">2007</cx:pt>
          <cx:pt idx="11345">2007</cx:pt>
          <cx:pt idx="11346">2007</cx:pt>
          <cx:pt idx="11347">2007</cx:pt>
          <cx:pt idx="11348">2007</cx:pt>
          <cx:pt idx="11349">2007</cx:pt>
          <cx:pt idx="11350">2007</cx:pt>
          <cx:pt idx="11351">2007</cx:pt>
          <cx:pt idx="11352">2007</cx:pt>
          <cx:pt idx="11353">2007</cx:pt>
          <cx:pt idx="11354">2007</cx:pt>
          <cx:pt idx="11355">2007</cx:pt>
          <cx:pt idx="11356">2007</cx:pt>
          <cx:pt idx="11357">2007</cx:pt>
          <cx:pt idx="11358">2007</cx:pt>
          <cx:pt idx="11359">2007</cx:pt>
          <cx:pt idx="11360">2007</cx:pt>
          <cx:pt idx="11361">2007</cx:pt>
          <cx:pt idx="11362">2007</cx:pt>
          <cx:pt idx="11363">2007</cx:pt>
          <cx:pt idx="11364">2007</cx:pt>
          <cx:pt idx="11365">2007</cx:pt>
          <cx:pt idx="11366">2007</cx:pt>
          <cx:pt idx="11367">2007</cx:pt>
          <cx:pt idx="11368">2007</cx:pt>
          <cx:pt idx="11369">2007</cx:pt>
          <cx:pt idx="11370">2007</cx:pt>
          <cx:pt idx="11371">2007</cx:pt>
          <cx:pt idx="11372">2007</cx:pt>
          <cx:pt idx="11373">2007</cx:pt>
          <cx:pt idx="11374">2007</cx:pt>
          <cx:pt idx="11375">2007</cx:pt>
          <cx:pt idx="11376">2007</cx:pt>
          <cx:pt idx="11377">2007</cx:pt>
          <cx:pt idx="11378">2007</cx:pt>
          <cx:pt idx="11379">2007</cx:pt>
          <cx:pt idx="11380">2007</cx:pt>
          <cx:pt idx="11381">2007</cx:pt>
          <cx:pt idx="11382">2007</cx:pt>
          <cx:pt idx="11383">2007</cx:pt>
          <cx:pt idx="11384">2007</cx:pt>
          <cx:pt idx="11385">2007</cx:pt>
          <cx:pt idx="11386">2007</cx:pt>
          <cx:pt idx="11387">2007</cx:pt>
          <cx:pt idx="11388">2007</cx:pt>
          <cx:pt idx="11389">2007</cx:pt>
          <cx:pt idx="11390">2007</cx:pt>
          <cx:pt idx="11391">2007</cx:pt>
          <cx:pt idx="11392">2007</cx:pt>
          <cx:pt idx="11393">2007</cx:pt>
          <cx:pt idx="11394">2007</cx:pt>
          <cx:pt idx="11395">2007</cx:pt>
          <cx:pt idx="11396">2007</cx:pt>
          <cx:pt idx="11397">2007</cx:pt>
          <cx:pt idx="11398">2007</cx:pt>
          <cx:pt idx="11399">2007</cx:pt>
          <cx:pt idx="11400">2007</cx:pt>
          <cx:pt idx="11401">2007</cx:pt>
          <cx:pt idx="11402">2007</cx:pt>
          <cx:pt idx="11403">2007</cx:pt>
          <cx:pt idx="11404">2007</cx:pt>
          <cx:pt idx="11405">2007</cx:pt>
          <cx:pt idx="11406">2007</cx:pt>
          <cx:pt idx="11407">2007</cx:pt>
          <cx:pt idx="11408">2007</cx:pt>
          <cx:pt idx="11409">2007</cx:pt>
          <cx:pt idx="11410">2007</cx:pt>
          <cx:pt idx="11411">2007</cx:pt>
          <cx:pt idx="11412">2007</cx:pt>
          <cx:pt idx="11413">2007</cx:pt>
          <cx:pt idx="11414">2007</cx:pt>
          <cx:pt idx="11415">2007</cx:pt>
          <cx:pt idx="11416">2007</cx:pt>
          <cx:pt idx="11417">2007</cx:pt>
          <cx:pt idx="11418">2007</cx:pt>
          <cx:pt idx="11419">2007</cx:pt>
          <cx:pt idx="11420">2007</cx:pt>
          <cx:pt idx="11421">2007</cx:pt>
          <cx:pt idx="11422">2007</cx:pt>
          <cx:pt idx="11423">2007</cx:pt>
          <cx:pt idx="11424">2007</cx:pt>
          <cx:pt idx="11425">2007</cx:pt>
          <cx:pt idx="11426">2007</cx:pt>
          <cx:pt idx="11427">2007</cx:pt>
          <cx:pt idx="11428">2007</cx:pt>
          <cx:pt idx="11429">2007</cx:pt>
          <cx:pt idx="11430">2007</cx:pt>
          <cx:pt idx="11431">2007</cx:pt>
          <cx:pt idx="11432">2007</cx:pt>
          <cx:pt idx="11433">2007</cx:pt>
          <cx:pt idx="11434">2007</cx:pt>
          <cx:pt idx="11435">2007</cx:pt>
          <cx:pt idx="11436">2007</cx:pt>
          <cx:pt idx="11437">2007</cx:pt>
          <cx:pt idx="11438">2007</cx:pt>
          <cx:pt idx="11439">2007</cx:pt>
          <cx:pt idx="11440">2007</cx:pt>
          <cx:pt idx="11441">2007</cx:pt>
          <cx:pt idx="11442">2007</cx:pt>
          <cx:pt idx="11443">2007</cx:pt>
          <cx:pt idx="11444">2007</cx:pt>
          <cx:pt idx="11445">2007</cx:pt>
          <cx:pt idx="11446">2007</cx:pt>
          <cx:pt idx="11447">2007</cx:pt>
          <cx:pt idx="11448">2007</cx:pt>
          <cx:pt idx="11449">2007</cx:pt>
          <cx:pt idx="11450">2007</cx:pt>
          <cx:pt idx="11451">2007</cx:pt>
          <cx:pt idx="11452">2007</cx:pt>
          <cx:pt idx="11453">2007</cx:pt>
          <cx:pt idx="11454">2007</cx:pt>
          <cx:pt idx="11455">2007</cx:pt>
          <cx:pt idx="11456">2007</cx:pt>
          <cx:pt idx="11457">2007</cx:pt>
          <cx:pt idx="11458">2007</cx:pt>
          <cx:pt idx="11459">2007</cx:pt>
          <cx:pt idx="11460">2007</cx:pt>
          <cx:pt idx="11461">2007</cx:pt>
          <cx:pt idx="11462">2007</cx:pt>
          <cx:pt idx="11463">2007</cx:pt>
          <cx:pt idx="11464">2007</cx:pt>
          <cx:pt idx="11465">2007</cx:pt>
          <cx:pt idx="11466">2007</cx:pt>
          <cx:pt idx="11467">2007</cx:pt>
          <cx:pt idx="11468">2007</cx:pt>
          <cx:pt idx="11469">2007</cx:pt>
          <cx:pt idx="11470">2007</cx:pt>
          <cx:pt idx="11471">2007</cx:pt>
          <cx:pt idx="11472">2007</cx:pt>
          <cx:pt idx="11473">2007</cx:pt>
          <cx:pt idx="11474">2007</cx:pt>
          <cx:pt idx="11475">2007</cx:pt>
          <cx:pt idx="11476">2007</cx:pt>
          <cx:pt idx="11477">2007</cx:pt>
          <cx:pt idx="11478">2007</cx:pt>
          <cx:pt idx="11479">2007</cx:pt>
          <cx:pt idx="11480">2007</cx:pt>
          <cx:pt idx="11481">2007</cx:pt>
          <cx:pt idx="11482">2007</cx:pt>
          <cx:pt idx="11483">2007</cx:pt>
          <cx:pt idx="11484">2007</cx:pt>
          <cx:pt idx="11485">2007</cx:pt>
          <cx:pt idx="11486">2007</cx:pt>
          <cx:pt idx="11487">2007</cx:pt>
          <cx:pt idx="11488">2007</cx:pt>
          <cx:pt idx="11489">2007</cx:pt>
          <cx:pt idx="11490">2007</cx:pt>
          <cx:pt idx="11491">2007</cx:pt>
          <cx:pt idx="11492">2007</cx:pt>
          <cx:pt idx="11493">2007</cx:pt>
          <cx:pt idx="11494">2007</cx:pt>
          <cx:pt idx="11495">2007</cx:pt>
          <cx:pt idx="11496">2007</cx:pt>
          <cx:pt idx="11497">2007</cx:pt>
          <cx:pt idx="11498">2007</cx:pt>
          <cx:pt idx="11499">2007</cx:pt>
          <cx:pt idx="11500">2007</cx:pt>
          <cx:pt idx="11501">2007</cx:pt>
          <cx:pt idx="11502">2007</cx:pt>
          <cx:pt idx="11503">2007</cx:pt>
          <cx:pt idx="11504">2007</cx:pt>
          <cx:pt idx="11505">2007</cx:pt>
          <cx:pt idx="11506">2007</cx:pt>
          <cx:pt idx="11507">2007</cx:pt>
          <cx:pt idx="11508">2007</cx:pt>
          <cx:pt idx="11509">2007</cx:pt>
          <cx:pt idx="11510">2007</cx:pt>
          <cx:pt idx="11511">2007</cx:pt>
          <cx:pt idx="11512">2007</cx:pt>
          <cx:pt idx="11513">2007</cx:pt>
          <cx:pt idx="11514">2007</cx:pt>
          <cx:pt idx="11515">2007</cx:pt>
          <cx:pt idx="11516">2007</cx:pt>
          <cx:pt idx="11517">2007</cx:pt>
          <cx:pt idx="11518">2007</cx:pt>
          <cx:pt idx="11519">2007</cx:pt>
          <cx:pt idx="11520">2007</cx:pt>
          <cx:pt idx="11521">2007</cx:pt>
          <cx:pt idx="11522">2007</cx:pt>
          <cx:pt idx="11523">2007</cx:pt>
          <cx:pt idx="11524">2007</cx:pt>
          <cx:pt idx="11525">2007</cx:pt>
          <cx:pt idx="11526">2007</cx:pt>
          <cx:pt idx="11527">2007</cx:pt>
          <cx:pt idx="11528">2007</cx:pt>
          <cx:pt idx="11529">2007</cx:pt>
          <cx:pt idx="11530">2007</cx:pt>
          <cx:pt idx="11531">2007</cx:pt>
          <cx:pt idx="11532">2007</cx:pt>
          <cx:pt idx="11533">2007</cx:pt>
          <cx:pt idx="11534">2007</cx:pt>
          <cx:pt idx="11535">2007</cx:pt>
          <cx:pt idx="11536">2007</cx:pt>
          <cx:pt idx="11537">2007</cx:pt>
          <cx:pt idx="11538">2007</cx:pt>
          <cx:pt idx="11539">2007</cx:pt>
          <cx:pt idx="11540">2007</cx:pt>
          <cx:pt idx="11541">2007</cx:pt>
          <cx:pt idx="11542">2007</cx:pt>
          <cx:pt idx="11543">2007</cx:pt>
          <cx:pt idx="11544">2007</cx:pt>
          <cx:pt idx="11545">2007</cx:pt>
          <cx:pt idx="11546">2007</cx:pt>
          <cx:pt idx="11547">2007</cx:pt>
          <cx:pt idx="11548">2007</cx:pt>
          <cx:pt idx="11549">2007</cx:pt>
          <cx:pt idx="11550">2007</cx:pt>
          <cx:pt idx="11551">2007</cx:pt>
          <cx:pt idx="11552">2007</cx:pt>
          <cx:pt idx="11553">2007</cx:pt>
          <cx:pt idx="11554">2007</cx:pt>
          <cx:pt idx="11555">2007</cx:pt>
          <cx:pt idx="11556">2007</cx:pt>
          <cx:pt idx="11557">2007</cx:pt>
          <cx:pt idx="11558">2007</cx:pt>
          <cx:pt idx="11559">2007</cx:pt>
          <cx:pt idx="11560">2007</cx:pt>
          <cx:pt idx="11561">2007</cx:pt>
          <cx:pt idx="11562">2007</cx:pt>
          <cx:pt idx="11563">2007</cx:pt>
          <cx:pt idx="11564">2007</cx:pt>
          <cx:pt idx="11565">2007</cx:pt>
          <cx:pt idx="11566">2007</cx:pt>
          <cx:pt idx="11567">2007</cx:pt>
          <cx:pt idx="11568">2007</cx:pt>
          <cx:pt idx="11569">2007</cx:pt>
          <cx:pt idx="11570">2007</cx:pt>
          <cx:pt idx="11571">2007</cx:pt>
          <cx:pt idx="11572">2007</cx:pt>
          <cx:pt idx="11573">2007</cx:pt>
          <cx:pt idx="11574">2007</cx:pt>
          <cx:pt idx="11575">2007</cx:pt>
          <cx:pt idx="11576">2007</cx:pt>
          <cx:pt idx="11577">2007</cx:pt>
          <cx:pt idx="11578">2007</cx:pt>
          <cx:pt idx="11579">2007</cx:pt>
          <cx:pt idx="11580">2007</cx:pt>
          <cx:pt idx="11581">2007</cx:pt>
          <cx:pt idx="11582">2007</cx:pt>
          <cx:pt idx="11583">2007</cx:pt>
          <cx:pt idx="11584">2007</cx:pt>
          <cx:pt idx="11585">2007</cx:pt>
          <cx:pt idx="11586">2007</cx:pt>
          <cx:pt idx="11587">2007</cx:pt>
          <cx:pt idx="11588">2007</cx:pt>
          <cx:pt idx="11589">2007</cx:pt>
          <cx:pt idx="11590">2007</cx:pt>
          <cx:pt idx="11591">2007</cx:pt>
          <cx:pt idx="11592">2007</cx:pt>
          <cx:pt idx="11593">2007</cx:pt>
          <cx:pt idx="11594">2007</cx:pt>
          <cx:pt idx="11595">2007</cx:pt>
          <cx:pt idx="11596">2007</cx:pt>
          <cx:pt idx="11597">2007</cx:pt>
          <cx:pt idx="11598">2007</cx:pt>
          <cx:pt idx="11599">2007</cx:pt>
          <cx:pt idx="11600">2007</cx:pt>
          <cx:pt idx="11601">2007</cx:pt>
          <cx:pt idx="11602">2007</cx:pt>
          <cx:pt idx="11603">2007</cx:pt>
          <cx:pt idx="11604">2007</cx:pt>
          <cx:pt idx="11605">2007</cx:pt>
          <cx:pt idx="11606">2007</cx:pt>
          <cx:pt idx="11607">2007</cx:pt>
          <cx:pt idx="11608">2007</cx:pt>
          <cx:pt idx="11609">2007</cx:pt>
          <cx:pt idx="11610">2007</cx:pt>
          <cx:pt idx="11611">2007</cx:pt>
          <cx:pt idx="11612">2007</cx:pt>
          <cx:pt idx="11613">2007</cx:pt>
          <cx:pt idx="11614">2007</cx:pt>
          <cx:pt idx="11615">2007</cx:pt>
          <cx:pt idx="11616">2007</cx:pt>
          <cx:pt idx="11617">2007</cx:pt>
          <cx:pt idx="11618">2007</cx:pt>
          <cx:pt idx="11619">2007</cx:pt>
          <cx:pt idx="11620">2007</cx:pt>
          <cx:pt idx="11621">2007</cx:pt>
          <cx:pt idx="11622">2007</cx:pt>
          <cx:pt idx="11623">2007</cx:pt>
          <cx:pt idx="11624">2007</cx:pt>
          <cx:pt idx="11625">2007</cx:pt>
          <cx:pt idx="11626">2007</cx:pt>
          <cx:pt idx="11627">2007</cx:pt>
          <cx:pt idx="11628">2007</cx:pt>
          <cx:pt idx="11629">2007</cx:pt>
          <cx:pt idx="11630">2007</cx:pt>
          <cx:pt idx="11631">2007</cx:pt>
          <cx:pt idx="11632">2007</cx:pt>
          <cx:pt idx="11633">2007</cx:pt>
          <cx:pt idx="11634">2007</cx:pt>
          <cx:pt idx="11635">2007</cx:pt>
          <cx:pt idx="11636">2007</cx:pt>
          <cx:pt idx="11637">2007</cx:pt>
          <cx:pt idx="11638">2007</cx:pt>
          <cx:pt idx="11639">2007</cx:pt>
          <cx:pt idx="11640">2007</cx:pt>
          <cx:pt idx="11641">2007</cx:pt>
          <cx:pt idx="11642">2007</cx:pt>
          <cx:pt idx="11643">2007</cx:pt>
          <cx:pt idx="11644">2007</cx:pt>
          <cx:pt idx="11645">2007</cx:pt>
          <cx:pt idx="11646">2007</cx:pt>
          <cx:pt idx="11647">2007</cx:pt>
          <cx:pt idx="11648">2007</cx:pt>
          <cx:pt idx="11649">2007</cx:pt>
          <cx:pt idx="11650">2007</cx:pt>
          <cx:pt idx="11651">2007</cx:pt>
          <cx:pt idx="11652">2007</cx:pt>
          <cx:pt idx="11653">2007</cx:pt>
          <cx:pt idx="11654">2007</cx:pt>
          <cx:pt idx="11655">2007</cx:pt>
          <cx:pt idx="11656">2007</cx:pt>
          <cx:pt idx="11657">2007</cx:pt>
          <cx:pt idx="11658">2007</cx:pt>
          <cx:pt idx="11659">2007</cx:pt>
          <cx:pt idx="11660">2007</cx:pt>
          <cx:pt idx="11661">2007</cx:pt>
          <cx:pt idx="11662">2007</cx:pt>
          <cx:pt idx="11663">2007</cx:pt>
          <cx:pt idx="11664">2007</cx:pt>
          <cx:pt idx="11665">2007</cx:pt>
          <cx:pt idx="11666">2007</cx:pt>
          <cx:pt idx="11667">2007</cx:pt>
          <cx:pt idx="11668">2007</cx:pt>
          <cx:pt idx="11669">2007</cx:pt>
          <cx:pt idx="11670">2007</cx:pt>
          <cx:pt idx="11671">2007</cx:pt>
          <cx:pt idx="11672">2007</cx:pt>
          <cx:pt idx="11673">2007</cx:pt>
          <cx:pt idx="11674">2007</cx:pt>
          <cx:pt idx="11675">2007</cx:pt>
          <cx:pt idx="11676">2007</cx:pt>
          <cx:pt idx="11677">2007</cx:pt>
          <cx:pt idx="11678">2007</cx:pt>
          <cx:pt idx="11679">2007</cx:pt>
          <cx:pt idx="11680">2007</cx:pt>
          <cx:pt idx="11681">2007</cx:pt>
          <cx:pt idx="11682">2007</cx:pt>
          <cx:pt idx="11683">2007</cx:pt>
          <cx:pt idx="11684">2007</cx:pt>
          <cx:pt idx="11685">2007</cx:pt>
          <cx:pt idx="11686">2007</cx:pt>
          <cx:pt idx="11687">2007</cx:pt>
          <cx:pt idx="11688">2007</cx:pt>
          <cx:pt idx="11689">2007</cx:pt>
          <cx:pt idx="11690">2007</cx:pt>
          <cx:pt idx="11691">2007</cx:pt>
          <cx:pt idx="11692">2007</cx:pt>
          <cx:pt idx="11693">2007</cx:pt>
          <cx:pt idx="11694">2007</cx:pt>
          <cx:pt idx="11695">2007</cx:pt>
          <cx:pt idx="11696">2007</cx:pt>
          <cx:pt idx="11697">2007</cx:pt>
          <cx:pt idx="11698">2007</cx:pt>
          <cx:pt idx="11699">2007</cx:pt>
          <cx:pt idx="11700">2007</cx:pt>
          <cx:pt idx="11701">2007</cx:pt>
          <cx:pt idx="11702">2007</cx:pt>
          <cx:pt idx="11703">2007</cx:pt>
          <cx:pt idx="11704">2007</cx:pt>
          <cx:pt idx="11705">2007</cx:pt>
          <cx:pt idx="11706">2007</cx:pt>
          <cx:pt idx="11707">2007</cx:pt>
          <cx:pt idx="11708">2007</cx:pt>
          <cx:pt idx="11709">2007</cx:pt>
          <cx:pt idx="11710">2007</cx:pt>
          <cx:pt idx="11711">2007</cx:pt>
          <cx:pt idx="11712">2007</cx:pt>
          <cx:pt idx="11713">2007</cx:pt>
          <cx:pt idx="11714">2007</cx:pt>
          <cx:pt idx="11715">2007</cx:pt>
          <cx:pt idx="11716">2007</cx:pt>
          <cx:pt idx="11717">2007</cx:pt>
          <cx:pt idx="11718">2007</cx:pt>
          <cx:pt idx="11719">2007</cx:pt>
          <cx:pt idx="11720">2007</cx:pt>
          <cx:pt idx="11721">2007</cx:pt>
          <cx:pt idx="11722">2007</cx:pt>
          <cx:pt idx="11723">2007</cx:pt>
          <cx:pt idx="11724">2007</cx:pt>
          <cx:pt idx="11725">2007</cx:pt>
          <cx:pt idx="11726">2007</cx:pt>
          <cx:pt idx="11727">2007</cx:pt>
          <cx:pt idx="11728">2007</cx:pt>
          <cx:pt idx="11729">2007</cx:pt>
          <cx:pt idx="11730">2007</cx:pt>
          <cx:pt idx="11731">2007</cx:pt>
          <cx:pt idx="11732">2007</cx:pt>
          <cx:pt idx="11733">2007</cx:pt>
          <cx:pt idx="11734">2007</cx:pt>
          <cx:pt idx="11735">2007</cx:pt>
          <cx:pt idx="11736">2007</cx:pt>
          <cx:pt idx="11737">2007</cx:pt>
          <cx:pt idx="11738">2007</cx:pt>
          <cx:pt idx="11739">2007</cx:pt>
          <cx:pt idx="11740">2007</cx:pt>
          <cx:pt idx="11741">2007</cx:pt>
          <cx:pt idx="11742">2007</cx:pt>
          <cx:pt idx="11743">2007</cx:pt>
          <cx:pt idx="11744">2007</cx:pt>
          <cx:pt idx="11745">2007</cx:pt>
          <cx:pt idx="11746">2007</cx:pt>
          <cx:pt idx="11747">2007</cx:pt>
          <cx:pt idx="11748">2007</cx:pt>
          <cx:pt idx="11749">2007</cx:pt>
          <cx:pt idx="11750">2007</cx:pt>
          <cx:pt idx="11751">2007</cx:pt>
          <cx:pt idx="11752">2007</cx:pt>
          <cx:pt idx="11753">2007</cx:pt>
          <cx:pt idx="11754">2007</cx:pt>
          <cx:pt idx="11755">2007</cx:pt>
          <cx:pt idx="11756">2007</cx:pt>
          <cx:pt idx="11757">2007</cx:pt>
          <cx:pt idx="11758">2007</cx:pt>
          <cx:pt idx="11759">2007</cx:pt>
          <cx:pt idx="11760">2007</cx:pt>
          <cx:pt idx="11761">2007</cx:pt>
          <cx:pt idx="11762">2007</cx:pt>
          <cx:pt idx="11763">2007</cx:pt>
          <cx:pt idx="11764">2007</cx:pt>
          <cx:pt idx="11765">2007</cx:pt>
          <cx:pt idx="11766">2007</cx:pt>
          <cx:pt idx="11767">2007</cx:pt>
          <cx:pt idx="11768">2007</cx:pt>
          <cx:pt idx="11769">2007</cx:pt>
          <cx:pt idx="11770">2007</cx:pt>
          <cx:pt idx="11771">2007</cx:pt>
          <cx:pt idx="11772">2007</cx:pt>
          <cx:pt idx="11773">2007</cx:pt>
          <cx:pt idx="11774">2007</cx:pt>
          <cx:pt idx="11775">2007</cx:pt>
          <cx:pt idx="11776">2007</cx:pt>
          <cx:pt idx="11777">2007</cx:pt>
          <cx:pt idx="11778">2007</cx:pt>
          <cx:pt idx="11779">2007</cx:pt>
          <cx:pt idx="11780">2007</cx:pt>
          <cx:pt idx="11781">2007</cx:pt>
          <cx:pt idx="11782">2007</cx:pt>
          <cx:pt idx="11783">2007</cx:pt>
          <cx:pt idx="11784">2007</cx:pt>
          <cx:pt idx="11785">2007</cx:pt>
          <cx:pt idx="11786">2007</cx:pt>
          <cx:pt idx="11787">2007</cx:pt>
          <cx:pt idx="11788">2007</cx:pt>
          <cx:pt idx="11789">2007</cx:pt>
          <cx:pt idx="11790">2007</cx:pt>
          <cx:pt idx="11791">2007</cx:pt>
          <cx:pt idx="11792">2007</cx:pt>
          <cx:pt idx="11793">2007</cx:pt>
          <cx:pt idx="11794">2007</cx:pt>
          <cx:pt idx="11795">2007</cx:pt>
          <cx:pt idx="11796">2007</cx:pt>
          <cx:pt idx="11797">2007</cx:pt>
          <cx:pt idx="11798">2007</cx:pt>
          <cx:pt idx="11799">2007</cx:pt>
          <cx:pt idx="11800">2007</cx:pt>
          <cx:pt idx="11801">2007</cx:pt>
          <cx:pt idx="11802">2007</cx:pt>
          <cx:pt idx="11803">2007</cx:pt>
          <cx:pt idx="11804">2007</cx:pt>
          <cx:pt idx="11805">2007</cx:pt>
          <cx:pt idx="11806">2007</cx:pt>
          <cx:pt idx="11807">2007</cx:pt>
          <cx:pt idx="11808">2007</cx:pt>
          <cx:pt idx="11809">2007</cx:pt>
          <cx:pt idx="11810">2007</cx:pt>
          <cx:pt idx="11811">2007</cx:pt>
          <cx:pt idx="11812">2007</cx:pt>
          <cx:pt idx="11813">2007</cx:pt>
          <cx:pt idx="11814">2007</cx:pt>
          <cx:pt idx="11815">2007</cx:pt>
          <cx:pt idx="11816">2007</cx:pt>
          <cx:pt idx="11817">2007</cx:pt>
          <cx:pt idx="11818">2007</cx:pt>
          <cx:pt idx="11819">2007</cx:pt>
          <cx:pt idx="11820">2007</cx:pt>
          <cx:pt idx="11821">2007</cx:pt>
          <cx:pt idx="11822">2007</cx:pt>
          <cx:pt idx="11823">2007</cx:pt>
          <cx:pt idx="11824">2007</cx:pt>
          <cx:pt idx="11825">2007</cx:pt>
          <cx:pt idx="11826">2007</cx:pt>
          <cx:pt idx="11827">2007</cx:pt>
          <cx:pt idx="11828">2007</cx:pt>
          <cx:pt idx="11829">2007</cx:pt>
          <cx:pt idx="11830">2007</cx:pt>
          <cx:pt idx="11831">2007</cx:pt>
          <cx:pt idx="11832">2007</cx:pt>
          <cx:pt idx="11833">2007</cx:pt>
          <cx:pt idx="11834">2007</cx:pt>
          <cx:pt idx="11835">2007</cx:pt>
          <cx:pt idx="11836">2007</cx:pt>
          <cx:pt idx="11837">2007</cx:pt>
          <cx:pt idx="11838">2007</cx:pt>
          <cx:pt idx="11839">2007</cx:pt>
          <cx:pt idx="11840">2007</cx:pt>
          <cx:pt idx="11841">2007</cx:pt>
          <cx:pt idx="11842">2007</cx:pt>
          <cx:pt idx="11843">2007</cx:pt>
          <cx:pt idx="11844">2007</cx:pt>
          <cx:pt idx="11845">2007</cx:pt>
          <cx:pt idx="11846">2007</cx:pt>
          <cx:pt idx="11847">2007</cx:pt>
          <cx:pt idx="11848">2007</cx:pt>
          <cx:pt idx="11849">2007</cx:pt>
          <cx:pt idx="11850">2007</cx:pt>
          <cx:pt idx="11851">2007</cx:pt>
          <cx:pt idx="11852">2007</cx:pt>
          <cx:pt idx="11853">2007</cx:pt>
          <cx:pt idx="11854">2007</cx:pt>
          <cx:pt idx="11855">2007</cx:pt>
          <cx:pt idx="11856">2007</cx:pt>
          <cx:pt idx="11857">2007</cx:pt>
          <cx:pt idx="11858">2007</cx:pt>
          <cx:pt idx="11859">2007</cx:pt>
          <cx:pt idx="11860">2007</cx:pt>
          <cx:pt idx="11861">2007</cx:pt>
          <cx:pt idx="11862">2007</cx:pt>
          <cx:pt idx="11863">2007</cx:pt>
          <cx:pt idx="11864">2007</cx:pt>
          <cx:pt idx="11865">2007</cx:pt>
          <cx:pt idx="11866">2007</cx:pt>
          <cx:pt idx="11867">2007</cx:pt>
          <cx:pt idx="11868">2007</cx:pt>
          <cx:pt idx="11869">2007</cx:pt>
          <cx:pt idx="11870">2007</cx:pt>
          <cx:pt idx="11871">2007</cx:pt>
          <cx:pt idx="11872">2007</cx:pt>
          <cx:pt idx="11873">2007</cx:pt>
          <cx:pt idx="11874">2007</cx:pt>
          <cx:pt idx="11875">2007</cx:pt>
          <cx:pt idx="11876">2007</cx:pt>
          <cx:pt idx="11877">2007</cx:pt>
          <cx:pt idx="11878">2007</cx:pt>
          <cx:pt idx="11879">2007</cx:pt>
          <cx:pt idx="11880">2007</cx:pt>
          <cx:pt idx="11881">2007</cx:pt>
          <cx:pt idx="11882">2007</cx:pt>
          <cx:pt idx="11883">2007</cx:pt>
          <cx:pt idx="11884">2007</cx:pt>
          <cx:pt idx="11885">2007</cx:pt>
          <cx:pt idx="11886">2007</cx:pt>
          <cx:pt idx="11887">2007</cx:pt>
          <cx:pt idx="11888">2007</cx:pt>
          <cx:pt idx="11889">2007</cx:pt>
          <cx:pt idx="11890">2007</cx:pt>
          <cx:pt idx="11891">2007</cx:pt>
          <cx:pt idx="11892">2007</cx:pt>
          <cx:pt idx="11893">2007</cx:pt>
          <cx:pt idx="11894">2007</cx:pt>
          <cx:pt idx="11895">2007</cx:pt>
          <cx:pt idx="11896">2007</cx:pt>
          <cx:pt idx="11897">2007</cx:pt>
          <cx:pt idx="11898">2007</cx:pt>
          <cx:pt idx="11899">2007</cx:pt>
          <cx:pt idx="11900">2007</cx:pt>
          <cx:pt idx="11901">2007</cx:pt>
          <cx:pt idx="11902">2007</cx:pt>
          <cx:pt idx="11903">2007</cx:pt>
          <cx:pt idx="11904">2007</cx:pt>
          <cx:pt idx="11905">2007</cx:pt>
          <cx:pt idx="11906">2007</cx:pt>
          <cx:pt idx="11907">2007</cx:pt>
          <cx:pt idx="11908">2007</cx:pt>
          <cx:pt idx="11909">2007</cx:pt>
          <cx:pt idx="11910">2007</cx:pt>
          <cx:pt idx="11911">2007</cx:pt>
          <cx:pt idx="11912">2007</cx:pt>
          <cx:pt idx="11913">2007</cx:pt>
          <cx:pt idx="11914">2007</cx:pt>
          <cx:pt idx="11915">2007</cx:pt>
          <cx:pt idx="11916">2007</cx:pt>
          <cx:pt idx="11917">2007</cx:pt>
          <cx:pt idx="11918">2007</cx:pt>
          <cx:pt idx="11919">2007</cx:pt>
          <cx:pt idx="11920">2007</cx:pt>
          <cx:pt idx="11921">2007</cx:pt>
          <cx:pt idx="11922">2007</cx:pt>
          <cx:pt idx="11923">2007</cx:pt>
          <cx:pt idx="11924">2007</cx:pt>
          <cx:pt idx="11925">2007</cx:pt>
          <cx:pt idx="11926">2007</cx:pt>
          <cx:pt idx="11927">2007</cx:pt>
          <cx:pt idx="11928">2007</cx:pt>
          <cx:pt idx="11929">2007</cx:pt>
          <cx:pt idx="11930">2007</cx:pt>
          <cx:pt idx="11931">2007</cx:pt>
          <cx:pt idx="11932">2007</cx:pt>
          <cx:pt idx="11933">2007</cx:pt>
          <cx:pt idx="11934">2007</cx:pt>
          <cx:pt idx="11935">2007</cx:pt>
          <cx:pt idx="11936">2007</cx:pt>
          <cx:pt idx="11937">2007</cx:pt>
          <cx:pt idx="11938">2007</cx:pt>
          <cx:pt idx="11939">2007</cx:pt>
          <cx:pt idx="11940">2007</cx:pt>
          <cx:pt idx="11941">2007</cx:pt>
          <cx:pt idx="11942">2007</cx:pt>
          <cx:pt idx="11943">2007</cx:pt>
          <cx:pt idx="11944">2007</cx:pt>
          <cx:pt idx="11945">2007</cx:pt>
          <cx:pt idx="11946">2007</cx:pt>
          <cx:pt idx="11947">2007</cx:pt>
          <cx:pt idx="11948">2007</cx:pt>
          <cx:pt idx="11949">2007</cx:pt>
          <cx:pt idx="11950">2007</cx:pt>
          <cx:pt idx="11951">2007</cx:pt>
          <cx:pt idx="11952">2007</cx:pt>
          <cx:pt idx="11953">2007</cx:pt>
          <cx:pt idx="11954">2007</cx:pt>
          <cx:pt idx="11955">2007</cx:pt>
          <cx:pt idx="11956">2007</cx:pt>
          <cx:pt idx="11957">2007</cx:pt>
          <cx:pt idx="11958">2007</cx:pt>
          <cx:pt idx="11959">2007</cx:pt>
          <cx:pt idx="11960">2007</cx:pt>
          <cx:pt idx="11961">2007</cx:pt>
          <cx:pt idx="11962">2007</cx:pt>
          <cx:pt idx="11963">2007</cx:pt>
          <cx:pt idx="11964">2007</cx:pt>
          <cx:pt idx="11965">2007</cx:pt>
          <cx:pt idx="11966">2007</cx:pt>
          <cx:pt idx="11967">2007</cx:pt>
          <cx:pt idx="11968">2007</cx:pt>
          <cx:pt idx="11969">2007</cx:pt>
          <cx:pt idx="11970">2007</cx:pt>
          <cx:pt idx="11971">2007</cx:pt>
          <cx:pt idx="11972">2007</cx:pt>
          <cx:pt idx="11973">2007</cx:pt>
          <cx:pt idx="11974">2007</cx:pt>
          <cx:pt idx="11975">2007</cx:pt>
          <cx:pt idx="11976">2007</cx:pt>
          <cx:pt idx="11977">2007</cx:pt>
          <cx:pt idx="11978">2007</cx:pt>
          <cx:pt idx="11979">2007</cx:pt>
          <cx:pt idx="11980">2007</cx:pt>
          <cx:pt idx="11981">2007</cx:pt>
          <cx:pt idx="11982">2007</cx:pt>
          <cx:pt idx="11983">2007</cx:pt>
          <cx:pt idx="11984">2007</cx:pt>
          <cx:pt idx="11985">2007</cx:pt>
          <cx:pt idx="11986">2007</cx:pt>
          <cx:pt idx="11987">2007</cx:pt>
          <cx:pt idx="11988">2007</cx:pt>
          <cx:pt idx="11989">2007</cx:pt>
          <cx:pt idx="11990">2007</cx:pt>
          <cx:pt idx="11991">2007</cx:pt>
          <cx:pt idx="11992">2007</cx:pt>
          <cx:pt idx="11993">2007</cx:pt>
          <cx:pt idx="11994">2007</cx:pt>
          <cx:pt idx="11995">2007</cx:pt>
          <cx:pt idx="11996">2007</cx:pt>
          <cx:pt idx="11997">2007</cx:pt>
          <cx:pt idx="11998">2007</cx:pt>
          <cx:pt idx="11999">2007</cx:pt>
          <cx:pt idx="12000">2007</cx:pt>
          <cx:pt idx="12001">2007</cx:pt>
          <cx:pt idx="12002">2007</cx:pt>
          <cx:pt idx="12003">2007</cx:pt>
          <cx:pt idx="12004">2007</cx:pt>
          <cx:pt idx="12005">2007</cx:pt>
          <cx:pt idx="12006">2007</cx:pt>
          <cx:pt idx="12007">2007</cx:pt>
          <cx:pt idx="12008">2007</cx:pt>
          <cx:pt idx="12009">2007</cx:pt>
          <cx:pt idx="12010">2007</cx:pt>
          <cx:pt idx="12011">2007</cx:pt>
          <cx:pt idx="12012">2007</cx:pt>
          <cx:pt idx="12013">2007</cx:pt>
          <cx:pt idx="12014">2007</cx:pt>
          <cx:pt idx="12015">2007</cx:pt>
          <cx:pt idx="12016">2007</cx:pt>
          <cx:pt idx="12017">2007</cx:pt>
          <cx:pt idx="12018">2007</cx:pt>
          <cx:pt idx="12019">2007</cx:pt>
          <cx:pt idx="12020">2007</cx:pt>
          <cx:pt idx="12021">2007</cx:pt>
          <cx:pt idx="12022">2007</cx:pt>
          <cx:pt idx="12023">2007</cx:pt>
          <cx:pt idx="12024">2007</cx:pt>
          <cx:pt idx="12025">2007</cx:pt>
          <cx:pt idx="12026">2007</cx:pt>
          <cx:pt idx="12027">2007</cx:pt>
          <cx:pt idx="12028">2007</cx:pt>
          <cx:pt idx="12029">2007</cx:pt>
          <cx:pt idx="12030">2007</cx:pt>
          <cx:pt idx="12031">2007</cx:pt>
          <cx:pt idx="12032">2007</cx:pt>
          <cx:pt idx="12033">2007</cx:pt>
          <cx:pt idx="12034">2007</cx:pt>
          <cx:pt idx="12035">2007</cx:pt>
          <cx:pt idx="12036">2007</cx:pt>
          <cx:pt idx="12037">2007</cx:pt>
          <cx:pt idx="12038">2007</cx:pt>
          <cx:pt idx="12039">2007</cx:pt>
          <cx:pt idx="12040">2007</cx:pt>
          <cx:pt idx="12041">2007</cx:pt>
          <cx:pt idx="12042">2007</cx:pt>
          <cx:pt idx="12043">2007</cx:pt>
          <cx:pt idx="12044">2007</cx:pt>
          <cx:pt idx="12045">2007</cx:pt>
          <cx:pt idx="12046">2007</cx:pt>
          <cx:pt idx="12047">2007</cx:pt>
          <cx:pt idx="12048">2007</cx:pt>
          <cx:pt idx="12049">2007</cx:pt>
          <cx:pt idx="12050">2007</cx:pt>
          <cx:pt idx="12051">2007</cx:pt>
          <cx:pt idx="12052">2007</cx:pt>
          <cx:pt idx="12053">2007</cx:pt>
          <cx:pt idx="12054">2007</cx:pt>
          <cx:pt idx="12055">2007</cx:pt>
          <cx:pt idx="12056">2007</cx:pt>
          <cx:pt idx="12057">2007</cx:pt>
          <cx:pt idx="12058">2007</cx:pt>
          <cx:pt idx="12059">2007</cx:pt>
          <cx:pt idx="12060">2007</cx:pt>
          <cx:pt idx="12061">2007</cx:pt>
          <cx:pt idx="12062">2007</cx:pt>
          <cx:pt idx="12063">2007</cx:pt>
          <cx:pt idx="12064">2007</cx:pt>
          <cx:pt idx="12065">2007</cx:pt>
          <cx:pt idx="12066">2007</cx:pt>
          <cx:pt idx="12067">2007</cx:pt>
          <cx:pt idx="12068">2007</cx:pt>
          <cx:pt idx="12069">2007</cx:pt>
          <cx:pt idx="12070">2007</cx:pt>
          <cx:pt idx="12071">2007</cx:pt>
          <cx:pt idx="12072">2007</cx:pt>
          <cx:pt idx="12073">2007</cx:pt>
          <cx:pt idx="12074">2007</cx:pt>
          <cx:pt idx="12075">2007</cx:pt>
          <cx:pt idx="12076">2007</cx:pt>
          <cx:pt idx="12077">2007</cx:pt>
          <cx:pt idx="12078">2007</cx:pt>
          <cx:pt idx="12079">2007</cx:pt>
          <cx:pt idx="12080">2007</cx:pt>
          <cx:pt idx="12081">2007</cx:pt>
          <cx:pt idx="12082">2007</cx:pt>
          <cx:pt idx="12083">2007</cx:pt>
          <cx:pt idx="12084">2007</cx:pt>
          <cx:pt idx="12085">2007</cx:pt>
          <cx:pt idx="12086">2007</cx:pt>
          <cx:pt idx="12087">2007</cx:pt>
          <cx:pt idx="12088">2007</cx:pt>
          <cx:pt idx="12089">2007</cx:pt>
          <cx:pt idx="12090">2007</cx:pt>
          <cx:pt idx="12091">2007</cx:pt>
          <cx:pt idx="12092">2007</cx:pt>
          <cx:pt idx="12093">2007</cx:pt>
          <cx:pt idx="12094">2007</cx:pt>
          <cx:pt idx="12095">2007</cx:pt>
          <cx:pt idx="12096">2007</cx:pt>
          <cx:pt idx="12097">2007</cx:pt>
          <cx:pt idx="12098">2007</cx:pt>
          <cx:pt idx="12099">2007</cx:pt>
          <cx:pt idx="12100">2007</cx:pt>
          <cx:pt idx="12101">2007</cx:pt>
          <cx:pt idx="12102">2007</cx:pt>
          <cx:pt idx="12103">2007</cx:pt>
          <cx:pt idx="12104">2007</cx:pt>
          <cx:pt idx="12105">2007</cx:pt>
          <cx:pt idx="12106">2007</cx:pt>
          <cx:pt idx="12107">2007</cx:pt>
          <cx:pt idx="12108">2007</cx:pt>
          <cx:pt idx="12109">2007</cx:pt>
          <cx:pt idx="12110">2007</cx:pt>
          <cx:pt idx="12111">2007</cx:pt>
          <cx:pt idx="12112">2007</cx:pt>
          <cx:pt idx="12113">2007</cx:pt>
          <cx:pt idx="12114">2007</cx:pt>
          <cx:pt idx="12115">2007</cx:pt>
          <cx:pt idx="12116">2007</cx:pt>
          <cx:pt idx="12117">2007</cx:pt>
          <cx:pt idx="12118">2007</cx:pt>
          <cx:pt idx="12119">2007</cx:pt>
          <cx:pt idx="12120">2007</cx:pt>
          <cx:pt idx="12121">2007</cx:pt>
          <cx:pt idx="12122">2007</cx:pt>
          <cx:pt idx="12123">2007</cx:pt>
          <cx:pt idx="12124">2007</cx:pt>
          <cx:pt idx="12125">2007</cx:pt>
          <cx:pt idx="12126">2007</cx:pt>
          <cx:pt idx="12127">2007</cx:pt>
          <cx:pt idx="12128">2007</cx:pt>
          <cx:pt idx="12129">2007</cx:pt>
          <cx:pt idx="12130">2007</cx:pt>
          <cx:pt idx="12131">2007</cx:pt>
          <cx:pt idx="12132">2007</cx:pt>
          <cx:pt idx="12133">2007</cx:pt>
          <cx:pt idx="12134">2007</cx:pt>
          <cx:pt idx="12135">2007</cx:pt>
          <cx:pt idx="12136">2007</cx:pt>
          <cx:pt idx="12137">2007</cx:pt>
          <cx:pt idx="12138">2007</cx:pt>
          <cx:pt idx="12139">2007</cx:pt>
          <cx:pt idx="12140">2007</cx:pt>
          <cx:pt idx="12141">2007</cx:pt>
          <cx:pt idx="12142">2007</cx:pt>
          <cx:pt idx="12143">2007</cx:pt>
          <cx:pt idx="12144">2007</cx:pt>
          <cx:pt idx="12145">2007</cx:pt>
          <cx:pt idx="12146">2007</cx:pt>
          <cx:pt idx="12147">2007</cx:pt>
          <cx:pt idx="12148">2007</cx:pt>
          <cx:pt idx="12149">2007</cx:pt>
          <cx:pt idx="12150">2007</cx:pt>
          <cx:pt idx="12151">2007</cx:pt>
          <cx:pt idx="12152">2007</cx:pt>
          <cx:pt idx="12153">2007</cx:pt>
          <cx:pt idx="12154">2007</cx:pt>
          <cx:pt idx="12155">2007</cx:pt>
          <cx:pt idx="12156">2007</cx:pt>
          <cx:pt idx="12157">2007</cx:pt>
          <cx:pt idx="12158">2007</cx:pt>
          <cx:pt idx="12159">2007</cx:pt>
          <cx:pt idx="12160">2007</cx:pt>
          <cx:pt idx="12161">2007</cx:pt>
          <cx:pt idx="12162">2007</cx:pt>
          <cx:pt idx="12163">2007</cx:pt>
          <cx:pt idx="12164">2007</cx:pt>
          <cx:pt idx="12165">2007</cx:pt>
          <cx:pt idx="12166">2007</cx:pt>
          <cx:pt idx="12167">2007</cx:pt>
          <cx:pt idx="12168">2007</cx:pt>
          <cx:pt idx="12169">2007</cx:pt>
          <cx:pt idx="12170">2007</cx:pt>
          <cx:pt idx="12171">2007</cx:pt>
          <cx:pt idx="12172">2007</cx:pt>
          <cx:pt idx="12173">2007</cx:pt>
          <cx:pt idx="12174">2007</cx:pt>
          <cx:pt idx="12175">2007</cx:pt>
          <cx:pt idx="12176">2007</cx:pt>
          <cx:pt idx="12177">2007</cx:pt>
          <cx:pt idx="12178">2007</cx:pt>
          <cx:pt idx="12179">2007</cx:pt>
          <cx:pt idx="12180">2007</cx:pt>
          <cx:pt idx="12181">2007</cx:pt>
          <cx:pt idx="12182">2007</cx:pt>
          <cx:pt idx="12183">2007</cx:pt>
          <cx:pt idx="12184">2007</cx:pt>
          <cx:pt idx="12185">2007</cx:pt>
          <cx:pt idx="12186">2007</cx:pt>
          <cx:pt idx="12187">2007</cx:pt>
          <cx:pt idx="12188">2007</cx:pt>
          <cx:pt idx="12189">2007</cx:pt>
          <cx:pt idx="12190">2007</cx:pt>
          <cx:pt idx="12191">2007</cx:pt>
          <cx:pt idx="12192">2007</cx:pt>
          <cx:pt idx="12193">2007</cx:pt>
          <cx:pt idx="12194">2007</cx:pt>
          <cx:pt idx="12195">2007</cx:pt>
          <cx:pt idx="12196">2007</cx:pt>
          <cx:pt idx="12197">2007</cx:pt>
          <cx:pt idx="12198">2007</cx:pt>
          <cx:pt idx="12199">2007</cx:pt>
          <cx:pt idx="12200">2007</cx:pt>
          <cx:pt idx="12201">2007</cx:pt>
          <cx:pt idx="12202">2007</cx:pt>
          <cx:pt idx="12203">2007</cx:pt>
          <cx:pt idx="12204">2007</cx:pt>
          <cx:pt idx="12205">2007</cx:pt>
          <cx:pt idx="12206">2007</cx:pt>
          <cx:pt idx="12207">2007</cx:pt>
          <cx:pt idx="12208">2007</cx:pt>
          <cx:pt idx="12209">2007</cx:pt>
          <cx:pt idx="12210">2007</cx:pt>
          <cx:pt idx="12211">2007</cx:pt>
          <cx:pt idx="12212">2007</cx:pt>
          <cx:pt idx="12213">2007</cx:pt>
          <cx:pt idx="12214">2007</cx:pt>
          <cx:pt idx="12215">2007</cx:pt>
          <cx:pt idx="12216">2007</cx:pt>
          <cx:pt idx="12217">2007</cx:pt>
          <cx:pt idx="12218">2007</cx:pt>
          <cx:pt idx="12219">2007</cx:pt>
          <cx:pt idx="12220">2007</cx:pt>
          <cx:pt idx="12221">2007</cx:pt>
          <cx:pt idx="12222">2007</cx:pt>
          <cx:pt idx="12223">2007</cx:pt>
          <cx:pt idx="12224">2007</cx:pt>
          <cx:pt idx="12225">2007</cx:pt>
          <cx:pt idx="12226">2007</cx:pt>
          <cx:pt idx="12227">2007</cx:pt>
          <cx:pt idx="12228">2007</cx:pt>
          <cx:pt idx="12229">2007</cx:pt>
          <cx:pt idx="12230">2007</cx:pt>
          <cx:pt idx="12231">2007</cx:pt>
          <cx:pt idx="12232">2007</cx:pt>
          <cx:pt idx="12233">2007</cx:pt>
          <cx:pt idx="12234">2007</cx:pt>
          <cx:pt idx="12235">2007</cx:pt>
          <cx:pt idx="12236">2007</cx:pt>
          <cx:pt idx="12237">2007</cx:pt>
          <cx:pt idx="12238">2007</cx:pt>
          <cx:pt idx="12239">2007</cx:pt>
          <cx:pt idx="12240">2007</cx:pt>
          <cx:pt idx="12241">2007</cx:pt>
          <cx:pt idx="12242">2007</cx:pt>
          <cx:pt idx="12243">2007</cx:pt>
          <cx:pt idx="12244">2007</cx:pt>
          <cx:pt idx="12245">2007</cx:pt>
          <cx:pt idx="12246">2007</cx:pt>
          <cx:pt idx="12247">2007</cx:pt>
          <cx:pt idx="12248">2007</cx:pt>
          <cx:pt idx="12249">2007</cx:pt>
          <cx:pt idx="12250">2007</cx:pt>
          <cx:pt idx="12251">2007</cx:pt>
          <cx:pt idx="12252">2007</cx:pt>
          <cx:pt idx="12253">2007</cx:pt>
          <cx:pt idx="12254">2007</cx:pt>
          <cx:pt idx="12255">2007</cx:pt>
          <cx:pt idx="12256">2007</cx:pt>
          <cx:pt idx="12257">2007</cx:pt>
          <cx:pt idx="12258">2007</cx:pt>
          <cx:pt idx="12259">2007</cx:pt>
          <cx:pt idx="12260">2007</cx:pt>
          <cx:pt idx="12261">2007</cx:pt>
          <cx:pt idx="12262">2007</cx:pt>
          <cx:pt idx="12263">2007</cx:pt>
          <cx:pt idx="12264">2007</cx:pt>
          <cx:pt idx="12265">2007</cx:pt>
          <cx:pt idx="12266">2007</cx:pt>
          <cx:pt idx="12267">2007</cx:pt>
          <cx:pt idx="12268">2007</cx:pt>
          <cx:pt idx="12269">2007</cx:pt>
          <cx:pt idx="12270">2007</cx:pt>
          <cx:pt idx="12271">2007</cx:pt>
          <cx:pt idx="12272">2007</cx:pt>
          <cx:pt idx="12273">2007</cx:pt>
          <cx:pt idx="12274">2007</cx:pt>
          <cx:pt idx="12275">2007</cx:pt>
          <cx:pt idx="12276">2007</cx:pt>
          <cx:pt idx="12277">2007</cx:pt>
          <cx:pt idx="12278">2007</cx:pt>
          <cx:pt idx="12279">2007</cx:pt>
          <cx:pt idx="12280">2007</cx:pt>
          <cx:pt idx="12281">2007</cx:pt>
          <cx:pt idx="12282">2007</cx:pt>
          <cx:pt idx="12283">2007</cx:pt>
          <cx:pt idx="12284">2007</cx:pt>
          <cx:pt idx="12285">2007</cx:pt>
          <cx:pt idx="12286">2007</cx:pt>
          <cx:pt idx="12287">2007</cx:pt>
          <cx:pt idx="12288">2007</cx:pt>
          <cx:pt idx="12289">2007</cx:pt>
          <cx:pt idx="12290">2007</cx:pt>
          <cx:pt idx="12291">2007</cx:pt>
          <cx:pt idx="12292">2007</cx:pt>
          <cx:pt idx="12293">2007</cx:pt>
          <cx:pt idx="12294">2007</cx:pt>
          <cx:pt idx="12295">2007</cx:pt>
          <cx:pt idx="12296">2007</cx:pt>
          <cx:pt idx="12297">2007</cx:pt>
          <cx:pt idx="12298">2007</cx:pt>
          <cx:pt idx="12299">2007</cx:pt>
          <cx:pt idx="12300">2007</cx:pt>
          <cx:pt idx="12301">2007</cx:pt>
          <cx:pt idx="12302">2007</cx:pt>
          <cx:pt idx="12303">2007</cx:pt>
          <cx:pt idx="12304">2007</cx:pt>
          <cx:pt idx="12305">2007</cx:pt>
          <cx:pt idx="12306">2007</cx:pt>
          <cx:pt idx="12307">2007</cx:pt>
          <cx:pt idx="12308">2007</cx:pt>
          <cx:pt idx="12309">2007</cx:pt>
          <cx:pt idx="12310">2007</cx:pt>
          <cx:pt idx="12311">2007</cx:pt>
          <cx:pt idx="12312">2007</cx:pt>
          <cx:pt idx="12313">2007</cx:pt>
          <cx:pt idx="12314">2007</cx:pt>
          <cx:pt idx="12315">2007</cx:pt>
          <cx:pt idx="12316">2007</cx:pt>
          <cx:pt idx="12317">2007</cx:pt>
          <cx:pt idx="12318">2007</cx:pt>
          <cx:pt idx="12319">2007</cx:pt>
          <cx:pt idx="12320">2007</cx:pt>
          <cx:pt idx="12321">2007</cx:pt>
          <cx:pt idx="12322">2007</cx:pt>
          <cx:pt idx="12323">2007</cx:pt>
          <cx:pt idx="12324">2007</cx:pt>
          <cx:pt idx="12325">2007</cx:pt>
          <cx:pt idx="12326">2007</cx:pt>
          <cx:pt idx="12327">2007</cx:pt>
          <cx:pt idx="12328">2007</cx:pt>
          <cx:pt idx="12329">2007</cx:pt>
          <cx:pt idx="12330">2007</cx:pt>
          <cx:pt idx="12331">2007</cx:pt>
          <cx:pt idx="12332">2007</cx:pt>
          <cx:pt idx="12333">2007</cx:pt>
          <cx:pt idx="12334">2007</cx:pt>
          <cx:pt idx="12335">2007</cx:pt>
          <cx:pt idx="12336">2007</cx:pt>
          <cx:pt idx="12337">2007</cx:pt>
          <cx:pt idx="12338">2007</cx:pt>
          <cx:pt idx="12339">2007</cx:pt>
          <cx:pt idx="12340">2007</cx:pt>
          <cx:pt idx="12341">2007</cx:pt>
          <cx:pt idx="12342">2007</cx:pt>
          <cx:pt idx="12343">2007</cx:pt>
          <cx:pt idx="12344">2007</cx:pt>
          <cx:pt idx="12345">2007</cx:pt>
          <cx:pt idx="12346">2007</cx:pt>
          <cx:pt idx="12347">2007</cx:pt>
          <cx:pt idx="12348">2007</cx:pt>
          <cx:pt idx="12349">2007</cx:pt>
          <cx:pt idx="12350">2007</cx:pt>
          <cx:pt idx="12351">2007</cx:pt>
          <cx:pt idx="12352">2007</cx:pt>
          <cx:pt idx="12353">2007</cx:pt>
          <cx:pt idx="12354">2007</cx:pt>
          <cx:pt idx="12355">2007</cx:pt>
          <cx:pt idx="12356">2007</cx:pt>
          <cx:pt idx="12357">2007</cx:pt>
          <cx:pt idx="12358">2007</cx:pt>
          <cx:pt idx="12359">2007</cx:pt>
          <cx:pt idx="12360">2007</cx:pt>
          <cx:pt idx="12361">2007</cx:pt>
          <cx:pt idx="12362">2007</cx:pt>
          <cx:pt idx="12363">2007</cx:pt>
          <cx:pt idx="12364">2007</cx:pt>
          <cx:pt idx="12365">2007</cx:pt>
          <cx:pt idx="12366">2007</cx:pt>
          <cx:pt idx="12367">2007</cx:pt>
          <cx:pt idx="12368">2007</cx:pt>
          <cx:pt idx="12369">2007</cx:pt>
          <cx:pt idx="12370">2007</cx:pt>
          <cx:pt idx="12371">2007</cx:pt>
          <cx:pt idx="12372">2007</cx:pt>
          <cx:pt idx="12373">2007</cx:pt>
          <cx:pt idx="12374">2007</cx:pt>
          <cx:pt idx="12375">2007</cx:pt>
          <cx:pt idx="12376">2007</cx:pt>
          <cx:pt idx="12377">2007</cx:pt>
          <cx:pt idx="12378">2007</cx:pt>
          <cx:pt idx="12379">2007</cx:pt>
          <cx:pt idx="12380">2007</cx:pt>
          <cx:pt idx="12381">2007</cx:pt>
          <cx:pt idx="12382">2007</cx:pt>
          <cx:pt idx="12383">2007</cx:pt>
          <cx:pt idx="12384">2007</cx:pt>
          <cx:pt idx="12385">2007</cx:pt>
          <cx:pt idx="12386">2007</cx:pt>
          <cx:pt idx="12387">2007</cx:pt>
          <cx:pt idx="12388">2007</cx:pt>
          <cx:pt idx="12389">2007</cx:pt>
          <cx:pt idx="12390">2007</cx:pt>
          <cx:pt idx="12391">2007</cx:pt>
          <cx:pt idx="12392">2007</cx:pt>
          <cx:pt idx="12393">2007</cx:pt>
          <cx:pt idx="12394">2007</cx:pt>
          <cx:pt idx="12395">2007</cx:pt>
          <cx:pt idx="12396">2007</cx:pt>
          <cx:pt idx="12397">2007</cx:pt>
          <cx:pt idx="12398">2007</cx:pt>
          <cx:pt idx="12399">2007</cx:pt>
          <cx:pt idx="12400">2007</cx:pt>
          <cx:pt idx="12401">2007</cx:pt>
          <cx:pt idx="12402">2007</cx:pt>
          <cx:pt idx="12403">2007</cx:pt>
          <cx:pt idx="12404">2007</cx:pt>
          <cx:pt idx="12405">2007</cx:pt>
          <cx:pt idx="12406">2007</cx:pt>
          <cx:pt idx="12407">2007</cx:pt>
          <cx:pt idx="12408">2007</cx:pt>
          <cx:pt idx="12409">2007</cx:pt>
          <cx:pt idx="12410">2007</cx:pt>
          <cx:pt idx="12411">2007</cx:pt>
          <cx:pt idx="12412">2007</cx:pt>
          <cx:pt idx="12413">2007</cx:pt>
          <cx:pt idx="12414">2007</cx:pt>
          <cx:pt idx="12415">2007</cx:pt>
          <cx:pt idx="12416">2007</cx:pt>
          <cx:pt idx="12417">2007</cx:pt>
          <cx:pt idx="12418">2007</cx:pt>
          <cx:pt idx="12419">2007</cx:pt>
          <cx:pt idx="12420">2007</cx:pt>
          <cx:pt idx="12421">2007</cx:pt>
          <cx:pt idx="12422">2007</cx:pt>
          <cx:pt idx="12423">2007</cx:pt>
          <cx:pt idx="12424">2007</cx:pt>
          <cx:pt idx="12425">2007</cx:pt>
          <cx:pt idx="12426">2007</cx:pt>
          <cx:pt idx="12427">2007</cx:pt>
          <cx:pt idx="12428">2007</cx:pt>
          <cx:pt idx="12429">2007</cx:pt>
          <cx:pt idx="12430">2007</cx:pt>
          <cx:pt idx="12431">2007</cx:pt>
          <cx:pt idx="12432">2007</cx:pt>
          <cx:pt idx="12433">2007</cx:pt>
          <cx:pt idx="12434">2007</cx:pt>
          <cx:pt idx="12435">2007</cx:pt>
          <cx:pt idx="12436">2007</cx:pt>
          <cx:pt idx="12437">2007</cx:pt>
          <cx:pt idx="12438">2007</cx:pt>
          <cx:pt idx="12439">2007</cx:pt>
          <cx:pt idx="12440">2007</cx:pt>
          <cx:pt idx="12441">2007</cx:pt>
          <cx:pt idx="12442">2007</cx:pt>
          <cx:pt idx="12443">2007</cx:pt>
          <cx:pt idx="12444">2007</cx:pt>
          <cx:pt idx="12445">2007</cx:pt>
          <cx:pt idx="12446">2007</cx:pt>
          <cx:pt idx="12447">2007</cx:pt>
          <cx:pt idx="12448">2007</cx:pt>
          <cx:pt idx="12449">2007</cx:pt>
          <cx:pt idx="12450">2007</cx:pt>
          <cx:pt idx="12451">2007</cx:pt>
          <cx:pt idx="12452">2007</cx:pt>
          <cx:pt idx="12453">2007</cx:pt>
          <cx:pt idx="12454">2007</cx:pt>
          <cx:pt idx="12455">2007</cx:pt>
          <cx:pt idx="12456">2007</cx:pt>
          <cx:pt idx="12457">2007</cx:pt>
          <cx:pt idx="12458">2007</cx:pt>
          <cx:pt idx="12459">2007</cx:pt>
          <cx:pt idx="12460">2007</cx:pt>
          <cx:pt idx="12461">2007</cx:pt>
          <cx:pt idx="12462">2007</cx:pt>
          <cx:pt idx="12463">2007</cx:pt>
          <cx:pt idx="12464">2007</cx:pt>
          <cx:pt idx="12465">2007</cx:pt>
          <cx:pt idx="12466">2007</cx:pt>
          <cx:pt idx="12467">2007</cx:pt>
          <cx:pt idx="12468">2007</cx:pt>
          <cx:pt idx="12469">2007</cx:pt>
          <cx:pt idx="12470">2007</cx:pt>
          <cx:pt idx="12471">2007</cx:pt>
          <cx:pt idx="12472">2007</cx:pt>
          <cx:pt idx="12473">2007</cx:pt>
          <cx:pt idx="12474">2007</cx:pt>
          <cx:pt idx="12475">2007</cx:pt>
          <cx:pt idx="12476">2007</cx:pt>
          <cx:pt idx="12477">2007</cx:pt>
          <cx:pt idx="12478">2007</cx:pt>
          <cx:pt idx="12479">2007</cx:pt>
          <cx:pt idx="12480">2007</cx:pt>
          <cx:pt idx="12481">2007</cx:pt>
          <cx:pt idx="12482">2007</cx:pt>
          <cx:pt idx="12483">2007</cx:pt>
          <cx:pt idx="12484">2007</cx:pt>
          <cx:pt idx="12485">2007</cx:pt>
          <cx:pt idx="12486">2007</cx:pt>
          <cx:pt idx="12487">2007</cx:pt>
          <cx:pt idx="12488">2007</cx:pt>
          <cx:pt idx="12489">2007</cx:pt>
          <cx:pt idx="12490">2007</cx:pt>
          <cx:pt idx="12491">2007</cx:pt>
          <cx:pt idx="12492">2007</cx:pt>
          <cx:pt idx="12493">2007</cx:pt>
          <cx:pt idx="12494">2007</cx:pt>
          <cx:pt idx="12495">2007</cx:pt>
          <cx:pt idx="12496">2007</cx:pt>
          <cx:pt idx="12497">2007</cx:pt>
          <cx:pt idx="12498">2007</cx:pt>
          <cx:pt idx="12499">2007</cx:pt>
          <cx:pt idx="12500">2007</cx:pt>
          <cx:pt idx="12501">2007</cx:pt>
          <cx:pt idx="12502">2007</cx:pt>
          <cx:pt idx="12503">2007</cx:pt>
          <cx:pt idx="12504">2007</cx:pt>
          <cx:pt idx="12505">2007</cx:pt>
          <cx:pt idx="12506">2007</cx:pt>
          <cx:pt idx="12507">2007</cx:pt>
          <cx:pt idx="12508">2007</cx:pt>
          <cx:pt idx="12509">2007</cx:pt>
          <cx:pt idx="12510">2007</cx:pt>
          <cx:pt idx="12511">2007</cx:pt>
          <cx:pt idx="12512">2007</cx:pt>
          <cx:pt idx="12513">2007</cx:pt>
          <cx:pt idx="12514">2007</cx:pt>
          <cx:pt idx="12515">2007</cx:pt>
          <cx:pt idx="12516">2007</cx:pt>
          <cx:pt idx="12517">2007</cx:pt>
          <cx:pt idx="12518">2007</cx:pt>
          <cx:pt idx="12519">2007</cx:pt>
          <cx:pt idx="12520">2007</cx:pt>
          <cx:pt idx="12521">2007</cx:pt>
          <cx:pt idx="12522">2007</cx:pt>
          <cx:pt idx="12523">2007</cx:pt>
          <cx:pt idx="12524">2007</cx:pt>
          <cx:pt idx="12525">2007</cx:pt>
          <cx:pt idx="12526">2007</cx:pt>
          <cx:pt idx="12527">2007</cx:pt>
          <cx:pt idx="12528">2007</cx:pt>
          <cx:pt idx="12529">2007</cx:pt>
          <cx:pt idx="12530">2007</cx:pt>
          <cx:pt idx="12531">2007</cx:pt>
          <cx:pt idx="12532">2007</cx:pt>
          <cx:pt idx="12533">2007</cx:pt>
          <cx:pt idx="12534">2007</cx:pt>
          <cx:pt idx="12535">2007</cx:pt>
          <cx:pt idx="12536">2007</cx:pt>
          <cx:pt idx="12537">2007</cx:pt>
          <cx:pt idx="12538">2007</cx:pt>
          <cx:pt idx="12539">2007</cx:pt>
          <cx:pt idx="12540">2007</cx:pt>
          <cx:pt idx="12541">2007</cx:pt>
          <cx:pt idx="12542">2007</cx:pt>
          <cx:pt idx="12543">2007</cx:pt>
          <cx:pt idx="12544">2007</cx:pt>
          <cx:pt idx="12545">2007</cx:pt>
          <cx:pt idx="12546">2007</cx:pt>
          <cx:pt idx="12547">2007</cx:pt>
          <cx:pt idx="12548">2007</cx:pt>
          <cx:pt idx="12549">2007</cx:pt>
          <cx:pt idx="12550">2007</cx:pt>
          <cx:pt idx="12551">2007</cx:pt>
          <cx:pt idx="12552">2007</cx:pt>
          <cx:pt idx="12553">2007</cx:pt>
          <cx:pt idx="12554">2007</cx:pt>
          <cx:pt idx="12555">2007</cx:pt>
          <cx:pt idx="12556">2007</cx:pt>
          <cx:pt idx="12557">2007</cx:pt>
          <cx:pt idx="12558">2007</cx:pt>
          <cx:pt idx="12559">2007</cx:pt>
          <cx:pt idx="12560">2007</cx:pt>
          <cx:pt idx="12561">2007</cx:pt>
          <cx:pt idx="12562">2007</cx:pt>
          <cx:pt idx="12563">2007</cx:pt>
          <cx:pt idx="12564">2007</cx:pt>
          <cx:pt idx="12565">2007</cx:pt>
          <cx:pt idx="12566">2007</cx:pt>
          <cx:pt idx="12567">2007</cx:pt>
          <cx:pt idx="12568">2007</cx:pt>
          <cx:pt idx="12569">2007</cx:pt>
          <cx:pt idx="12570">2007</cx:pt>
          <cx:pt idx="12571">2007</cx:pt>
          <cx:pt idx="12572">2007</cx:pt>
          <cx:pt idx="12573">2007</cx:pt>
          <cx:pt idx="12574">2007</cx:pt>
          <cx:pt idx="12575">2007</cx:pt>
          <cx:pt idx="12576">2007</cx:pt>
          <cx:pt idx="12577">2007</cx:pt>
          <cx:pt idx="12578">2007</cx:pt>
          <cx:pt idx="12579">2007</cx:pt>
          <cx:pt idx="12580">2007</cx:pt>
          <cx:pt idx="12581">2007</cx:pt>
          <cx:pt idx="12582">2007</cx:pt>
          <cx:pt idx="12583">2007</cx:pt>
          <cx:pt idx="12584">2007</cx:pt>
          <cx:pt idx="12585">2007</cx:pt>
          <cx:pt idx="12586">2007</cx:pt>
          <cx:pt idx="12587">2007</cx:pt>
          <cx:pt idx="12588">2007</cx:pt>
          <cx:pt idx="12589">2007</cx:pt>
          <cx:pt idx="12590">2007</cx:pt>
          <cx:pt idx="12591">2007</cx:pt>
          <cx:pt idx="12592">2007</cx:pt>
          <cx:pt idx="12593">2007</cx:pt>
          <cx:pt idx="12594">2007</cx:pt>
          <cx:pt idx="12595">2007</cx:pt>
          <cx:pt idx="12596">2007</cx:pt>
          <cx:pt idx="12597">2007</cx:pt>
          <cx:pt idx="12598">2007</cx:pt>
          <cx:pt idx="12599">2007</cx:pt>
          <cx:pt idx="12600">2007</cx:pt>
          <cx:pt idx="12601">2007</cx:pt>
          <cx:pt idx="12602">2007</cx:pt>
          <cx:pt idx="12603">2007</cx:pt>
          <cx:pt idx="12604">2007</cx:pt>
          <cx:pt idx="12605">2007</cx:pt>
          <cx:pt idx="12606">2007</cx:pt>
          <cx:pt idx="12607">2007</cx:pt>
          <cx:pt idx="12608">2007</cx:pt>
          <cx:pt idx="12609">2007</cx:pt>
          <cx:pt idx="12610">2007</cx:pt>
          <cx:pt idx="12611">2007</cx:pt>
          <cx:pt idx="12612">2007</cx:pt>
          <cx:pt idx="12613">2007</cx:pt>
          <cx:pt idx="12614">2007</cx:pt>
          <cx:pt idx="12615">2007</cx:pt>
          <cx:pt idx="12616">2007</cx:pt>
          <cx:pt idx="12617">2007</cx:pt>
          <cx:pt idx="12618">2007</cx:pt>
          <cx:pt idx="12619">2007</cx:pt>
          <cx:pt idx="12620">2007</cx:pt>
          <cx:pt idx="12621">2007</cx:pt>
          <cx:pt idx="12622">2007</cx:pt>
          <cx:pt idx="12623">2007</cx:pt>
          <cx:pt idx="12624">2007</cx:pt>
          <cx:pt idx="12625">2007</cx:pt>
          <cx:pt idx="12626">2007</cx:pt>
          <cx:pt idx="12627">2007</cx:pt>
          <cx:pt idx="12628">2007</cx:pt>
          <cx:pt idx="12629">2007</cx:pt>
          <cx:pt idx="12630">2007</cx:pt>
          <cx:pt idx="12631">2007</cx:pt>
          <cx:pt idx="12632">2007</cx:pt>
          <cx:pt idx="12633">2007</cx:pt>
          <cx:pt idx="12634">2007</cx:pt>
          <cx:pt idx="12635">2007</cx:pt>
          <cx:pt idx="12636">2007</cx:pt>
          <cx:pt idx="12637">2007</cx:pt>
          <cx:pt idx="12638">2007</cx:pt>
          <cx:pt idx="12639">2007</cx:pt>
          <cx:pt idx="12640">2007</cx:pt>
          <cx:pt idx="12641">2007</cx:pt>
          <cx:pt idx="12642">2007</cx:pt>
          <cx:pt idx="12643">2007</cx:pt>
          <cx:pt idx="12644">2007</cx:pt>
          <cx:pt idx="12645">2007</cx:pt>
          <cx:pt idx="12646">2007</cx:pt>
          <cx:pt idx="12647">2007</cx:pt>
          <cx:pt idx="12648">2007</cx:pt>
          <cx:pt idx="12649">2007</cx:pt>
          <cx:pt idx="12650">2007</cx:pt>
          <cx:pt idx="12651">2007</cx:pt>
          <cx:pt idx="12652">2007</cx:pt>
          <cx:pt idx="12653">2007</cx:pt>
          <cx:pt idx="12654">2007</cx:pt>
          <cx:pt idx="12655">2007</cx:pt>
          <cx:pt idx="12656">2007</cx:pt>
          <cx:pt idx="12657">2007</cx:pt>
          <cx:pt idx="12658">2007</cx:pt>
          <cx:pt idx="12659">2007</cx:pt>
          <cx:pt idx="12660">2007</cx:pt>
          <cx:pt idx="12661">2007</cx:pt>
          <cx:pt idx="12662">2007</cx:pt>
          <cx:pt idx="12663">2007</cx:pt>
          <cx:pt idx="12664">2007</cx:pt>
          <cx:pt idx="12665">2007</cx:pt>
          <cx:pt idx="12666">2007</cx:pt>
          <cx:pt idx="12667">2007</cx:pt>
          <cx:pt idx="12668">2007</cx:pt>
          <cx:pt idx="12669">2007</cx:pt>
          <cx:pt idx="12670">2007</cx:pt>
          <cx:pt idx="12671">2007</cx:pt>
          <cx:pt idx="12672">2007</cx:pt>
          <cx:pt idx="12673">2007</cx:pt>
          <cx:pt idx="12674">2007</cx:pt>
          <cx:pt idx="12675">2007</cx:pt>
          <cx:pt idx="12676">2007</cx:pt>
          <cx:pt idx="12677">2007</cx:pt>
          <cx:pt idx="12678">2007</cx:pt>
          <cx:pt idx="12679">2007</cx:pt>
          <cx:pt idx="12680">2007</cx:pt>
          <cx:pt idx="12681">2007</cx:pt>
          <cx:pt idx="12682">2007</cx:pt>
          <cx:pt idx="12683">2007</cx:pt>
          <cx:pt idx="12684">2007</cx:pt>
          <cx:pt idx="12685">2007</cx:pt>
          <cx:pt idx="12686">2007</cx:pt>
          <cx:pt idx="12687">2007</cx:pt>
          <cx:pt idx="12688">2007</cx:pt>
          <cx:pt idx="12689">2007</cx:pt>
          <cx:pt idx="12690">2007</cx:pt>
          <cx:pt idx="12691">2007</cx:pt>
          <cx:pt idx="12692">2007</cx:pt>
          <cx:pt idx="12693">2007</cx:pt>
          <cx:pt idx="12694">2007</cx:pt>
          <cx:pt idx="12695">2007</cx:pt>
          <cx:pt idx="12696">2007</cx:pt>
          <cx:pt idx="12697">2007</cx:pt>
          <cx:pt idx="12698">2007</cx:pt>
          <cx:pt idx="12699">2007</cx:pt>
          <cx:pt idx="12700">2007</cx:pt>
          <cx:pt idx="12701">2007</cx:pt>
          <cx:pt idx="12702">2007</cx:pt>
          <cx:pt idx="12703">2007</cx:pt>
          <cx:pt idx="12704">2007</cx:pt>
          <cx:pt idx="12705">2007</cx:pt>
          <cx:pt idx="12706">2007</cx:pt>
          <cx:pt idx="12707">2007</cx:pt>
          <cx:pt idx="12708">2007</cx:pt>
          <cx:pt idx="12709">2007</cx:pt>
          <cx:pt idx="12710">2007</cx:pt>
          <cx:pt idx="12711">2007</cx:pt>
          <cx:pt idx="12712">2007</cx:pt>
          <cx:pt idx="12713">2007</cx:pt>
          <cx:pt idx="12714">2007</cx:pt>
          <cx:pt idx="12715">2007</cx:pt>
          <cx:pt idx="12716">2007</cx:pt>
          <cx:pt idx="12717">2007</cx:pt>
          <cx:pt idx="12718">2007</cx:pt>
          <cx:pt idx="12719">2007</cx:pt>
          <cx:pt idx="12720">2007</cx:pt>
          <cx:pt idx="12721">2007</cx:pt>
          <cx:pt idx="12722">2007</cx:pt>
          <cx:pt idx="12723">2007</cx:pt>
          <cx:pt idx="12724">2007</cx:pt>
          <cx:pt idx="12725">2007</cx:pt>
          <cx:pt idx="12726">2007</cx:pt>
          <cx:pt idx="12727">2007</cx:pt>
          <cx:pt idx="12728">2007</cx:pt>
          <cx:pt idx="12729">2007</cx:pt>
          <cx:pt idx="12730">2007</cx:pt>
          <cx:pt idx="12731">2007</cx:pt>
          <cx:pt idx="12732">2007</cx:pt>
          <cx:pt idx="12733">2007</cx:pt>
          <cx:pt idx="12734">2007</cx:pt>
          <cx:pt idx="12735">2007</cx:pt>
          <cx:pt idx="12736">2007</cx:pt>
          <cx:pt idx="12737">2007</cx:pt>
          <cx:pt idx="12738">2007</cx:pt>
          <cx:pt idx="12739">2007</cx:pt>
          <cx:pt idx="12740">2007</cx:pt>
          <cx:pt idx="12741">2007</cx:pt>
          <cx:pt idx="12742">2007</cx:pt>
          <cx:pt idx="12743">2007</cx:pt>
          <cx:pt idx="12744">2007</cx:pt>
          <cx:pt idx="12745">2007</cx:pt>
          <cx:pt idx="12746">2007</cx:pt>
          <cx:pt idx="12747">2007</cx:pt>
          <cx:pt idx="12748">2007</cx:pt>
          <cx:pt idx="12749">2007</cx:pt>
          <cx:pt idx="12750">2007</cx:pt>
          <cx:pt idx="12751">2007</cx:pt>
          <cx:pt idx="12752">2007</cx:pt>
          <cx:pt idx="12753">2007</cx:pt>
          <cx:pt idx="12754">2007</cx:pt>
          <cx:pt idx="12755">2007</cx:pt>
          <cx:pt idx="12756">2007</cx:pt>
          <cx:pt idx="12757">2007</cx:pt>
          <cx:pt idx="12758">2007</cx:pt>
          <cx:pt idx="12759">2007</cx:pt>
          <cx:pt idx="12760">2007</cx:pt>
          <cx:pt idx="12761">2007</cx:pt>
          <cx:pt idx="12762">2007</cx:pt>
          <cx:pt idx="12763">2007</cx:pt>
          <cx:pt idx="12764">2007</cx:pt>
          <cx:pt idx="12765">2007</cx:pt>
          <cx:pt idx="12766">2007</cx:pt>
          <cx:pt idx="12767">2007</cx:pt>
          <cx:pt idx="12768">2007</cx:pt>
          <cx:pt idx="12769">2007</cx:pt>
          <cx:pt idx="12770">2007</cx:pt>
          <cx:pt idx="12771">2007</cx:pt>
          <cx:pt idx="12772">2007</cx:pt>
          <cx:pt idx="12773">2007</cx:pt>
          <cx:pt idx="12774">2007</cx:pt>
          <cx:pt idx="12775">2007</cx:pt>
          <cx:pt idx="12776">2007</cx:pt>
          <cx:pt idx="12777">2007</cx:pt>
          <cx:pt idx="12778">2007</cx:pt>
          <cx:pt idx="12779">2007</cx:pt>
          <cx:pt idx="12780">2007</cx:pt>
          <cx:pt idx="12781">2007</cx:pt>
          <cx:pt idx="12782">2007</cx:pt>
          <cx:pt idx="12783">2007</cx:pt>
          <cx:pt idx="12784">2007</cx:pt>
          <cx:pt idx="12785">2007</cx:pt>
          <cx:pt idx="12786">2007</cx:pt>
          <cx:pt idx="12787">2007</cx:pt>
          <cx:pt idx="12788">2007</cx:pt>
          <cx:pt idx="12789">2007</cx:pt>
          <cx:pt idx="12790">2007</cx:pt>
          <cx:pt idx="12791">2007</cx:pt>
          <cx:pt idx="12792">2007</cx:pt>
          <cx:pt idx="12793">2007</cx:pt>
          <cx:pt idx="12794">2007</cx:pt>
          <cx:pt idx="12795">2007</cx:pt>
          <cx:pt idx="12796">2007</cx:pt>
          <cx:pt idx="12797">2007</cx:pt>
          <cx:pt idx="12798">2007</cx:pt>
          <cx:pt idx="12799">2007</cx:pt>
          <cx:pt idx="12800">2007</cx:pt>
          <cx:pt idx="12801">2007</cx:pt>
          <cx:pt idx="12802">2007</cx:pt>
          <cx:pt idx="12803">2007</cx:pt>
          <cx:pt idx="12804">2007</cx:pt>
          <cx:pt idx="12805">2007</cx:pt>
          <cx:pt idx="12806">2007</cx:pt>
          <cx:pt idx="12807">2007</cx:pt>
          <cx:pt idx="12808">2007</cx:pt>
          <cx:pt idx="12809">2007</cx:pt>
          <cx:pt idx="12810">2007</cx:pt>
          <cx:pt idx="12811">2007</cx:pt>
          <cx:pt idx="12812">2007</cx:pt>
          <cx:pt idx="12813">2007</cx:pt>
          <cx:pt idx="12814">2007</cx:pt>
          <cx:pt idx="12815">2007</cx:pt>
          <cx:pt idx="12816">2007</cx:pt>
          <cx:pt idx="12817">2007</cx:pt>
          <cx:pt idx="12818">2007</cx:pt>
          <cx:pt idx="12819">2007</cx:pt>
          <cx:pt idx="12820">2007</cx:pt>
          <cx:pt idx="12821">2007</cx:pt>
          <cx:pt idx="12822">2007</cx:pt>
          <cx:pt idx="12823">2007</cx:pt>
          <cx:pt idx="12824">2007</cx:pt>
          <cx:pt idx="12825">2007</cx:pt>
          <cx:pt idx="12826">2007</cx:pt>
          <cx:pt idx="12827">2007</cx:pt>
          <cx:pt idx="12828">2007</cx:pt>
          <cx:pt idx="12829">2007</cx:pt>
          <cx:pt idx="12830">2007</cx:pt>
          <cx:pt idx="12831">2007</cx:pt>
          <cx:pt idx="12832">2007</cx:pt>
          <cx:pt idx="12833">2007</cx:pt>
          <cx:pt idx="12834">2007</cx:pt>
          <cx:pt idx="12835">2007</cx:pt>
          <cx:pt idx="12836">2007</cx:pt>
          <cx:pt idx="12837">2007</cx:pt>
          <cx:pt idx="12838">2007</cx:pt>
          <cx:pt idx="12839">2007</cx:pt>
          <cx:pt idx="12840">2007</cx:pt>
          <cx:pt idx="12841">2007</cx:pt>
          <cx:pt idx="12842">2007</cx:pt>
          <cx:pt idx="12843">2007</cx:pt>
          <cx:pt idx="12844">2007</cx:pt>
          <cx:pt idx="12845">2007</cx:pt>
          <cx:pt idx="12846">2007</cx:pt>
          <cx:pt idx="12847">2007</cx:pt>
          <cx:pt idx="12848">2007</cx:pt>
          <cx:pt idx="12849">2007</cx:pt>
          <cx:pt idx="12850">2007</cx:pt>
          <cx:pt idx="12851">2007</cx:pt>
          <cx:pt idx="12852">2007</cx:pt>
          <cx:pt idx="12853">2007</cx:pt>
          <cx:pt idx="12854">2007</cx:pt>
          <cx:pt idx="12855">2007</cx:pt>
          <cx:pt idx="12856">2007</cx:pt>
          <cx:pt idx="12857">2007</cx:pt>
          <cx:pt idx="12858">2007</cx:pt>
          <cx:pt idx="12859">2007</cx:pt>
          <cx:pt idx="12860">2007</cx:pt>
          <cx:pt idx="12861">2007</cx:pt>
          <cx:pt idx="12862">2007</cx:pt>
          <cx:pt idx="12863">2007</cx:pt>
          <cx:pt idx="12864">2007</cx:pt>
          <cx:pt idx="12865">2007</cx:pt>
          <cx:pt idx="12866">2007</cx:pt>
          <cx:pt idx="12867">2007</cx:pt>
          <cx:pt idx="12868">2007</cx:pt>
          <cx:pt idx="12869">2007</cx:pt>
          <cx:pt idx="12870">2007</cx:pt>
          <cx:pt idx="12871">2007</cx:pt>
          <cx:pt idx="12872">2007</cx:pt>
          <cx:pt idx="12873">2007</cx:pt>
          <cx:pt idx="12874">2007</cx:pt>
          <cx:pt idx="12875">2007</cx:pt>
          <cx:pt idx="12876">2007</cx:pt>
          <cx:pt idx="12877">2007</cx:pt>
          <cx:pt idx="12878">2007</cx:pt>
          <cx:pt idx="12879">2007</cx:pt>
          <cx:pt idx="12880">2007</cx:pt>
          <cx:pt idx="12881">2007</cx:pt>
          <cx:pt idx="12882">2007</cx:pt>
          <cx:pt idx="12883">2007</cx:pt>
          <cx:pt idx="12884">2007</cx:pt>
          <cx:pt idx="12885">2007</cx:pt>
          <cx:pt idx="12886">2007</cx:pt>
          <cx:pt idx="12887">2007</cx:pt>
          <cx:pt idx="12888">2007</cx:pt>
          <cx:pt idx="12889">2007</cx:pt>
          <cx:pt idx="12890">2007</cx:pt>
          <cx:pt idx="12891">2007</cx:pt>
          <cx:pt idx="12892">2007</cx:pt>
          <cx:pt idx="12893">2007</cx:pt>
          <cx:pt idx="12894">2007</cx:pt>
          <cx:pt idx="12895">2007</cx:pt>
          <cx:pt idx="12896">2007</cx:pt>
          <cx:pt idx="12897">2007</cx:pt>
          <cx:pt idx="12898">2007</cx:pt>
          <cx:pt idx="12899">2007</cx:pt>
          <cx:pt idx="12900">2007</cx:pt>
          <cx:pt idx="12901">2007</cx:pt>
          <cx:pt idx="12902">2007</cx:pt>
          <cx:pt idx="12903">2007</cx:pt>
          <cx:pt idx="12904">2007</cx:pt>
          <cx:pt idx="12905">2007</cx:pt>
          <cx:pt idx="12906">2007</cx:pt>
          <cx:pt idx="12907">2007</cx:pt>
          <cx:pt idx="12908">2007</cx:pt>
          <cx:pt idx="12909">2007</cx:pt>
          <cx:pt idx="12910">2007</cx:pt>
          <cx:pt idx="12911">2007</cx:pt>
          <cx:pt idx="12912">2007</cx:pt>
          <cx:pt idx="12913">2007</cx:pt>
          <cx:pt idx="12914">2007</cx:pt>
          <cx:pt idx="12915">2007</cx:pt>
          <cx:pt idx="12916">2007</cx:pt>
          <cx:pt idx="12917">2007</cx:pt>
          <cx:pt idx="12918">2007</cx:pt>
          <cx:pt idx="12919">2007</cx:pt>
          <cx:pt idx="12920">2007</cx:pt>
          <cx:pt idx="12921">2007</cx:pt>
          <cx:pt idx="12922">2007</cx:pt>
          <cx:pt idx="12923">2007</cx:pt>
          <cx:pt idx="12924">2007</cx:pt>
          <cx:pt idx="12925">2007</cx:pt>
          <cx:pt idx="12926">2007</cx:pt>
          <cx:pt idx="12927">2007</cx:pt>
          <cx:pt idx="12928">2007</cx:pt>
          <cx:pt idx="12929">2007</cx:pt>
          <cx:pt idx="12930">2007</cx:pt>
          <cx:pt idx="12931">2007</cx:pt>
          <cx:pt idx="12932">2007</cx:pt>
          <cx:pt idx="12933">2007</cx:pt>
          <cx:pt idx="12934">2007</cx:pt>
          <cx:pt idx="12935">2007</cx:pt>
          <cx:pt idx="12936">2007</cx:pt>
          <cx:pt idx="12937">2007</cx:pt>
          <cx:pt idx="12938">2007</cx:pt>
          <cx:pt idx="12939">2007</cx:pt>
          <cx:pt idx="12940">2007</cx:pt>
          <cx:pt idx="12941">2007</cx:pt>
          <cx:pt idx="12942">2007</cx:pt>
          <cx:pt idx="12943">2007</cx:pt>
          <cx:pt idx="12944">2007</cx:pt>
          <cx:pt idx="12945">2007</cx:pt>
          <cx:pt idx="12946">2007</cx:pt>
          <cx:pt idx="12947">2007</cx:pt>
          <cx:pt idx="12948">2007</cx:pt>
          <cx:pt idx="12949">2007</cx:pt>
          <cx:pt idx="12950">2007</cx:pt>
          <cx:pt idx="12951">2007</cx:pt>
          <cx:pt idx="12952">2007</cx:pt>
          <cx:pt idx="12953">2007</cx:pt>
          <cx:pt idx="12954">2007</cx:pt>
          <cx:pt idx="12955">2007</cx:pt>
          <cx:pt idx="12956">2007</cx:pt>
          <cx:pt idx="12957">2007</cx:pt>
          <cx:pt idx="12958">2007</cx:pt>
          <cx:pt idx="12959">2007</cx:pt>
          <cx:pt idx="12960">2007</cx:pt>
          <cx:pt idx="12961">2007</cx:pt>
          <cx:pt idx="12962">2007</cx:pt>
          <cx:pt idx="12963">2007</cx:pt>
          <cx:pt idx="12964">2007</cx:pt>
          <cx:pt idx="12965">2007</cx:pt>
          <cx:pt idx="12966">2007</cx:pt>
          <cx:pt idx="12967">2007</cx:pt>
          <cx:pt idx="12968">2007</cx:pt>
          <cx:pt idx="12969">2007</cx:pt>
          <cx:pt idx="12970">2007</cx:pt>
          <cx:pt idx="12971">2007</cx:pt>
          <cx:pt idx="12972">2007</cx:pt>
          <cx:pt idx="12973">2007</cx:pt>
          <cx:pt idx="12974">2007</cx:pt>
          <cx:pt idx="12975">2007</cx:pt>
          <cx:pt idx="12976">2007</cx:pt>
          <cx:pt idx="12977">2007</cx:pt>
          <cx:pt idx="12978">2007</cx:pt>
          <cx:pt idx="12979">2007</cx:pt>
          <cx:pt idx="12980">2007</cx:pt>
          <cx:pt idx="12981">2007</cx:pt>
          <cx:pt idx="12982">2007</cx:pt>
          <cx:pt idx="12983">2007</cx:pt>
          <cx:pt idx="12984">2007</cx:pt>
          <cx:pt idx="12985">2007</cx:pt>
          <cx:pt idx="12986">2007</cx:pt>
          <cx:pt idx="12987">2007</cx:pt>
          <cx:pt idx="12988">2007</cx:pt>
          <cx:pt idx="12989">2007</cx:pt>
          <cx:pt idx="12990">2007</cx:pt>
          <cx:pt idx="12991">2007</cx:pt>
          <cx:pt idx="12992">2007</cx:pt>
          <cx:pt idx="12993">2007</cx:pt>
          <cx:pt idx="12994">2007</cx:pt>
          <cx:pt idx="12995">2007</cx:pt>
          <cx:pt idx="12996">2007</cx:pt>
          <cx:pt idx="12997">2007</cx:pt>
          <cx:pt idx="12998">2007</cx:pt>
          <cx:pt idx="12999">2007</cx:pt>
          <cx:pt idx="13000">2007</cx:pt>
          <cx:pt idx="13001">2007</cx:pt>
          <cx:pt idx="13002">2007</cx:pt>
          <cx:pt idx="13003">2007</cx:pt>
          <cx:pt idx="13004">2007</cx:pt>
          <cx:pt idx="13005">2007</cx:pt>
          <cx:pt idx="13006">2007</cx:pt>
          <cx:pt idx="13007">2007</cx:pt>
          <cx:pt idx="13008">2007</cx:pt>
          <cx:pt idx="13009">2007</cx:pt>
          <cx:pt idx="13010">2007</cx:pt>
          <cx:pt idx="13011">2007</cx:pt>
          <cx:pt idx="13012">2007</cx:pt>
          <cx:pt idx="13013">2007</cx:pt>
          <cx:pt idx="13014">2007</cx:pt>
          <cx:pt idx="13015">2007</cx:pt>
          <cx:pt idx="13016">2007</cx:pt>
          <cx:pt idx="13017">2007</cx:pt>
          <cx:pt idx="13018">2007</cx:pt>
          <cx:pt idx="13019">2007</cx:pt>
          <cx:pt idx="13020">2007</cx:pt>
          <cx:pt idx="13021">2007</cx:pt>
          <cx:pt idx="13022">2007</cx:pt>
          <cx:pt idx="13023">2007</cx:pt>
          <cx:pt idx="13024">2007</cx:pt>
          <cx:pt idx="13025">2007</cx:pt>
          <cx:pt idx="13026">2007</cx:pt>
          <cx:pt idx="13027">2007</cx:pt>
          <cx:pt idx="13028">2007</cx:pt>
          <cx:pt idx="13029">2007</cx:pt>
          <cx:pt idx="13030">2007</cx:pt>
          <cx:pt idx="13031">2007</cx:pt>
          <cx:pt idx="13032">2007</cx:pt>
          <cx:pt idx="13033">2007</cx:pt>
          <cx:pt idx="13034">2007</cx:pt>
          <cx:pt idx="13035">2007</cx:pt>
          <cx:pt idx="13036">2007</cx:pt>
          <cx:pt idx="13037">2007</cx:pt>
          <cx:pt idx="13038">2007</cx:pt>
          <cx:pt idx="13039">2007</cx:pt>
          <cx:pt idx="13040">2007</cx:pt>
          <cx:pt idx="13041">2007</cx:pt>
          <cx:pt idx="13042">2007</cx:pt>
          <cx:pt idx="13043">2007</cx:pt>
          <cx:pt idx="13044">2007</cx:pt>
          <cx:pt idx="13045">2007</cx:pt>
          <cx:pt idx="13046">2007</cx:pt>
          <cx:pt idx="13047">2007</cx:pt>
          <cx:pt idx="13048">2007</cx:pt>
          <cx:pt idx="13049">2007</cx:pt>
          <cx:pt idx="13050">2007</cx:pt>
          <cx:pt idx="13051">2007</cx:pt>
          <cx:pt idx="13052">2007</cx:pt>
          <cx:pt idx="13053">2007</cx:pt>
          <cx:pt idx="13054">2007</cx:pt>
          <cx:pt idx="13055">2007</cx:pt>
          <cx:pt idx="13056">2007</cx:pt>
          <cx:pt idx="13057">2007</cx:pt>
          <cx:pt idx="13058">2007</cx:pt>
          <cx:pt idx="13059">2007</cx:pt>
          <cx:pt idx="13060">2007</cx:pt>
          <cx:pt idx="13061">2007</cx:pt>
          <cx:pt idx="13062">2007</cx:pt>
          <cx:pt idx="13063">2007</cx:pt>
          <cx:pt idx="13064">2007</cx:pt>
          <cx:pt idx="13065">2007</cx:pt>
          <cx:pt idx="13066">2007</cx:pt>
          <cx:pt idx="13067">2007</cx:pt>
          <cx:pt idx="13068">2007</cx:pt>
          <cx:pt idx="13069">2007</cx:pt>
          <cx:pt idx="13070">2007</cx:pt>
          <cx:pt idx="13071">2007</cx:pt>
          <cx:pt idx="13072">2007</cx:pt>
          <cx:pt idx="13073">2007</cx:pt>
          <cx:pt idx="13074">2007</cx:pt>
          <cx:pt idx="13075">2007</cx:pt>
          <cx:pt idx="13076">2007</cx:pt>
          <cx:pt idx="13077">2007</cx:pt>
          <cx:pt idx="13078">2007</cx:pt>
          <cx:pt idx="13079">2007</cx:pt>
          <cx:pt idx="13080">2007</cx:pt>
          <cx:pt idx="13081">2007</cx:pt>
          <cx:pt idx="13082">2007</cx:pt>
          <cx:pt idx="13083">2007</cx:pt>
          <cx:pt idx="13084">2007</cx:pt>
          <cx:pt idx="13085">2007</cx:pt>
          <cx:pt idx="13086">2007</cx:pt>
          <cx:pt idx="13087">2007</cx:pt>
          <cx:pt idx="13088">2007</cx:pt>
          <cx:pt idx="13089">2007</cx:pt>
          <cx:pt idx="13090">2007</cx:pt>
          <cx:pt idx="13091">2007</cx:pt>
          <cx:pt idx="13092">2007</cx:pt>
          <cx:pt idx="13093">2007</cx:pt>
          <cx:pt idx="13094">2007</cx:pt>
          <cx:pt idx="13095">2007</cx:pt>
          <cx:pt idx="13096">2007</cx:pt>
          <cx:pt idx="13097">2007</cx:pt>
          <cx:pt idx="13098">2007</cx:pt>
          <cx:pt idx="13099">2007</cx:pt>
          <cx:pt idx="13100">2007</cx:pt>
          <cx:pt idx="13101">2007</cx:pt>
          <cx:pt idx="13102">2007</cx:pt>
          <cx:pt idx="13103">2007</cx:pt>
          <cx:pt idx="13104">2007</cx:pt>
          <cx:pt idx="13105">2007</cx:pt>
          <cx:pt idx="13106">2007</cx:pt>
          <cx:pt idx="13107">2007</cx:pt>
          <cx:pt idx="13108">2007</cx:pt>
          <cx:pt idx="13109">2007</cx:pt>
          <cx:pt idx="13110">2007</cx:pt>
          <cx:pt idx="13111">2007</cx:pt>
          <cx:pt idx="13112">2007</cx:pt>
          <cx:pt idx="13113">2007</cx:pt>
          <cx:pt idx="13114">2007</cx:pt>
          <cx:pt idx="13115">2007</cx:pt>
          <cx:pt idx="13116">2007</cx:pt>
          <cx:pt idx="13117">2007</cx:pt>
          <cx:pt idx="13118">2007</cx:pt>
          <cx:pt idx="13119">2007</cx:pt>
          <cx:pt idx="13120">2007</cx:pt>
          <cx:pt idx="13121">2007</cx:pt>
          <cx:pt idx="13122">2007</cx:pt>
          <cx:pt idx="13123">2007</cx:pt>
          <cx:pt idx="13124">2007</cx:pt>
          <cx:pt idx="13125">2007</cx:pt>
          <cx:pt idx="13126">2007</cx:pt>
          <cx:pt idx="13127">2007</cx:pt>
          <cx:pt idx="13128">2007</cx:pt>
          <cx:pt idx="13129">2007</cx:pt>
          <cx:pt idx="13130">2007</cx:pt>
          <cx:pt idx="13131">2007</cx:pt>
          <cx:pt idx="13132">2007</cx:pt>
          <cx:pt idx="13133">2007</cx:pt>
          <cx:pt idx="13134">2007</cx:pt>
          <cx:pt idx="13135">2007</cx:pt>
          <cx:pt idx="13136">2007</cx:pt>
          <cx:pt idx="13137">2007</cx:pt>
          <cx:pt idx="13138">2007</cx:pt>
          <cx:pt idx="13139">2007</cx:pt>
          <cx:pt idx="13140">2007</cx:pt>
          <cx:pt idx="13141">2007</cx:pt>
          <cx:pt idx="13142">2007</cx:pt>
          <cx:pt idx="13143">2007</cx:pt>
          <cx:pt idx="13144">2007</cx:pt>
          <cx:pt idx="13145">2007</cx:pt>
          <cx:pt idx="13146">2007</cx:pt>
          <cx:pt idx="13147">2007</cx:pt>
          <cx:pt idx="13148">2007</cx:pt>
          <cx:pt idx="13149">2007</cx:pt>
          <cx:pt idx="13150">2007</cx:pt>
          <cx:pt idx="13151">2007</cx:pt>
          <cx:pt idx="13152">2007</cx:pt>
          <cx:pt idx="13153">2007</cx:pt>
          <cx:pt idx="13154">2007</cx:pt>
          <cx:pt idx="13155">2007</cx:pt>
          <cx:pt idx="13156">2007</cx:pt>
          <cx:pt idx="13157">2007</cx:pt>
          <cx:pt idx="13158">2007</cx:pt>
          <cx:pt idx="13159">2007</cx:pt>
          <cx:pt idx="13160">2007</cx:pt>
          <cx:pt idx="13161">2007</cx:pt>
          <cx:pt idx="13162">2007</cx:pt>
          <cx:pt idx="13163">2007</cx:pt>
          <cx:pt idx="13164">2007</cx:pt>
          <cx:pt idx="13165">2007</cx:pt>
          <cx:pt idx="13166">2007</cx:pt>
          <cx:pt idx="13167">2007</cx:pt>
          <cx:pt idx="13168">2007</cx:pt>
          <cx:pt idx="13169">2007</cx:pt>
          <cx:pt idx="13170">2007</cx:pt>
          <cx:pt idx="13171">2007</cx:pt>
          <cx:pt idx="13172">2007</cx:pt>
          <cx:pt idx="13173">2007</cx:pt>
          <cx:pt idx="13174">2007</cx:pt>
          <cx:pt idx="13175">2007</cx:pt>
          <cx:pt idx="13176">2007</cx:pt>
          <cx:pt idx="13177">2007</cx:pt>
          <cx:pt idx="13178">2007</cx:pt>
          <cx:pt idx="13179">2007</cx:pt>
          <cx:pt idx="13180">2007</cx:pt>
          <cx:pt idx="13181">2007</cx:pt>
          <cx:pt idx="13182">2007</cx:pt>
          <cx:pt idx="13183">2007</cx:pt>
          <cx:pt idx="13184">2007</cx:pt>
          <cx:pt idx="13185">2007</cx:pt>
          <cx:pt idx="13186">2007</cx:pt>
          <cx:pt idx="13187">2007</cx:pt>
          <cx:pt idx="13188">2007</cx:pt>
          <cx:pt idx="13189">2007</cx:pt>
          <cx:pt idx="13190">2007</cx:pt>
          <cx:pt idx="13191">2007</cx:pt>
          <cx:pt idx="13192">2007</cx:pt>
          <cx:pt idx="13193">2007</cx:pt>
          <cx:pt idx="13194">2007</cx:pt>
          <cx:pt idx="13195">2007</cx:pt>
          <cx:pt idx="13196">2007</cx:pt>
          <cx:pt idx="13197">2007</cx:pt>
          <cx:pt idx="13198">2007</cx:pt>
          <cx:pt idx="13199">2007</cx:pt>
          <cx:pt idx="13200">2007</cx:pt>
          <cx:pt idx="13201">2007</cx:pt>
          <cx:pt idx="13202">2007</cx:pt>
          <cx:pt idx="13203">2007</cx:pt>
          <cx:pt idx="13204">2007</cx:pt>
          <cx:pt idx="13205">2007</cx:pt>
          <cx:pt idx="13206">2007</cx:pt>
          <cx:pt idx="13207">2007</cx:pt>
          <cx:pt idx="13208">2007</cx:pt>
          <cx:pt idx="13209">2007</cx:pt>
          <cx:pt idx="13210">2007</cx:pt>
          <cx:pt idx="13211">2007</cx:pt>
          <cx:pt idx="13212">2007</cx:pt>
          <cx:pt idx="13213">2007</cx:pt>
          <cx:pt idx="13214">2007</cx:pt>
          <cx:pt idx="13215">2007</cx:pt>
          <cx:pt idx="13216">2007</cx:pt>
          <cx:pt idx="13217">2007</cx:pt>
          <cx:pt idx="13218">2007</cx:pt>
          <cx:pt idx="13219">2007</cx:pt>
          <cx:pt idx="13220">2007</cx:pt>
          <cx:pt idx="13221">2007</cx:pt>
          <cx:pt idx="13222">2007</cx:pt>
          <cx:pt idx="13223">2007</cx:pt>
          <cx:pt idx="13224">2007</cx:pt>
          <cx:pt idx="13225">2007</cx:pt>
          <cx:pt idx="13226">2007</cx:pt>
          <cx:pt idx="13227">2007</cx:pt>
          <cx:pt idx="13228">2007</cx:pt>
          <cx:pt idx="13229">2007</cx:pt>
          <cx:pt idx="13230">2007</cx:pt>
          <cx:pt idx="13231">2007</cx:pt>
          <cx:pt idx="13232">2007</cx:pt>
          <cx:pt idx="13233">2007</cx:pt>
          <cx:pt idx="13234">2007</cx:pt>
          <cx:pt idx="13235">2007</cx:pt>
          <cx:pt idx="13236">2007</cx:pt>
          <cx:pt idx="13237">2007</cx:pt>
          <cx:pt idx="13238">2007</cx:pt>
          <cx:pt idx="13239">2007</cx:pt>
          <cx:pt idx="13240">2007</cx:pt>
          <cx:pt idx="13241">2007</cx:pt>
          <cx:pt idx="13242">2007</cx:pt>
          <cx:pt idx="13243">2007</cx:pt>
          <cx:pt idx="13244">2007</cx:pt>
          <cx:pt idx="13245">2007</cx:pt>
          <cx:pt idx="13246">2007</cx:pt>
          <cx:pt idx="13247">2007</cx:pt>
          <cx:pt idx="13248">2007</cx:pt>
          <cx:pt idx="13249">2007</cx:pt>
          <cx:pt idx="13250">2007</cx:pt>
          <cx:pt idx="13251">2007</cx:pt>
          <cx:pt idx="13252">2007</cx:pt>
          <cx:pt idx="13253">2007</cx:pt>
          <cx:pt idx="13254">2007</cx:pt>
          <cx:pt idx="13255">2007</cx:pt>
          <cx:pt idx="13256">2007</cx:pt>
          <cx:pt idx="13257">2007</cx:pt>
          <cx:pt idx="13258">2007</cx:pt>
          <cx:pt idx="13259">2007</cx:pt>
          <cx:pt idx="13260">2007</cx:pt>
          <cx:pt idx="13261">2007</cx:pt>
          <cx:pt idx="13262">2007</cx:pt>
          <cx:pt idx="13263">2008</cx:pt>
          <cx:pt idx="13264">2008</cx:pt>
          <cx:pt idx="13265">2008</cx:pt>
          <cx:pt idx="13266">2008</cx:pt>
          <cx:pt idx="13267">2008</cx:pt>
          <cx:pt idx="13268">2008</cx:pt>
          <cx:pt idx="13269">2008</cx:pt>
          <cx:pt idx="13270">2008</cx:pt>
          <cx:pt idx="13271">2008</cx:pt>
          <cx:pt idx="13272">2008</cx:pt>
          <cx:pt idx="13273">2008</cx:pt>
          <cx:pt idx="13274">2008</cx:pt>
          <cx:pt idx="13275">2008</cx:pt>
          <cx:pt idx="13276">2008</cx:pt>
          <cx:pt idx="13277">2008</cx:pt>
          <cx:pt idx="13278">2008</cx:pt>
          <cx:pt idx="13279">2008</cx:pt>
          <cx:pt idx="13280">2008</cx:pt>
          <cx:pt idx="13281">2008</cx:pt>
          <cx:pt idx="13282">2008</cx:pt>
          <cx:pt idx="13283">2008</cx:pt>
          <cx:pt idx="13284">2008</cx:pt>
          <cx:pt idx="13285">2008</cx:pt>
          <cx:pt idx="13286">2008</cx:pt>
          <cx:pt idx="13287">2008</cx:pt>
          <cx:pt idx="13288">2008</cx:pt>
          <cx:pt idx="13289">2008</cx:pt>
          <cx:pt idx="13290">2008</cx:pt>
          <cx:pt idx="13291">2008</cx:pt>
          <cx:pt idx="13292">2008</cx:pt>
          <cx:pt idx="13293">2008</cx:pt>
          <cx:pt idx="13294">2008</cx:pt>
          <cx:pt idx="13295">2008</cx:pt>
          <cx:pt idx="13296">2008</cx:pt>
          <cx:pt idx="13297">2008</cx:pt>
          <cx:pt idx="13298">2008</cx:pt>
          <cx:pt idx="13299">2008</cx:pt>
          <cx:pt idx="13300">2008</cx:pt>
          <cx:pt idx="13301">2008</cx:pt>
          <cx:pt idx="13302">2008</cx:pt>
          <cx:pt idx="13303">2008</cx:pt>
          <cx:pt idx="13304">2008</cx:pt>
          <cx:pt idx="13305">2008</cx:pt>
          <cx:pt idx="13306">2008</cx:pt>
          <cx:pt idx="13307">2008</cx:pt>
          <cx:pt idx="13308">2008</cx:pt>
          <cx:pt idx="13309">2008</cx:pt>
          <cx:pt idx="13310">2008</cx:pt>
          <cx:pt idx="13311">2008</cx:pt>
          <cx:pt idx="13312">2008</cx:pt>
          <cx:pt idx="13313">2008</cx:pt>
          <cx:pt idx="13314">2008</cx:pt>
          <cx:pt idx="13315">2008</cx:pt>
          <cx:pt idx="13316">2008</cx:pt>
          <cx:pt idx="13317">2008</cx:pt>
          <cx:pt idx="13318">2008</cx:pt>
          <cx:pt idx="13319">2008</cx:pt>
          <cx:pt idx="13320">2008</cx:pt>
          <cx:pt idx="13321">2008</cx:pt>
          <cx:pt idx="13322">2008</cx:pt>
          <cx:pt idx="13323">2008</cx:pt>
          <cx:pt idx="13324">2008</cx:pt>
          <cx:pt idx="13325">2008</cx:pt>
          <cx:pt idx="13326">2008</cx:pt>
          <cx:pt idx="13327">2008</cx:pt>
          <cx:pt idx="13328">2008</cx:pt>
          <cx:pt idx="13329">2008</cx:pt>
          <cx:pt idx="13330">2008</cx:pt>
          <cx:pt idx="13331">2008</cx:pt>
          <cx:pt idx="13332">2008</cx:pt>
          <cx:pt idx="13333">2008</cx:pt>
          <cx:pt idx="13334">2008</cx:pt>
          <cx:pt idx="13335">2008</cx:pt>
          <cx:pt idx="13336">2008</cx:pt>
          <cx:pt idx="13337">2008</cx:pt>
          <cx:pt idx="13338">2008</cx:pt>
          <cx:pt idx="13339">2008</cx:pt>
          <cx:pt idx="13340">2008</cx:pt>
          <cx:pt idx="13341">2008</cx:pt>
          <cx:pt idx="13342">2008</cx:pt>
          <cx:pt idx="13343">2008</cx:pt>
          <cx:pt idx="13344">2008</cx:pt>
          <cx:pt idx="13345">2008</cx:pt>
          <cx:pt idx="13346">2008</cx:pt>
          <cx:pt idx="13347">2008</cx:pt>
          <cx:pt idx="13348">2008</cx:pt>
          <cx:pt idx="13349">2008</cx:pt>
          <cx:pt idx="13350">2008</cx:pt>
          <cx:pt idx="13351">2008</cx:pt>
          <cx:pt idx="13352">2008</cx:pt>
          <cx:pt idx="13353">2008</cx:pt>
          <cx:pt idx="13354">2008</cx:pt>
          <cx:pt idx="13355">2008</cx:pt>
          <cx:pt idx="13356">2008</cx:pt>
          <cx:pt idx="13357">2008</cx:pt>
          <cx:pt idx="13358">2008</cx:pt>
          <cx:pt idx="13359">2008</cx:pt>
          <cx:pt idx="13360">2008</cx:pt>
          <cx:pt idx="13361">2008</cx:pt>
          <cx:pt idx="13362">2008</cx:pt>
          <cx:pt idx="13363">2008</cx:pt>
          <cx:pt idx="13364">2008</cx:pt>
          <cx:pt idx="13365">2008</cx:pt>
          <cx:pt idx="13366">2008</cx:pt>
          <cx:pt idx="13367">2008</cx:pt>
          <cx:pt idx="13368">2008</cx:pt>
          <cx:pt idx="13369">2008</cx:pt>
          <cx:pt idx="13370">2008</cx:pt>
          <cx:pt idx="13371">2008</cx:pt>
          <cx:pt idx="13372">2008</cx:pt>
          <cx:pt idx="13373">2008</cx:pt>
          <cx:pt idx="13374">2008</cx:pt>
          <cx:pt idx="13375">2008</cx:pt>
          <cx:pt idx="13376">2008</cx:pt>
          <cx:pt idx="13377">2008</cx:pt>
          <cx:pt idx="13378">2008</cx:pt>
          <cx:pt idx="13379">2008</cx:pt>
          <cx:pt idx="13380">2008</cx:pt>
          <cx:pt idx="13381">2008</cx:pt>
          <cx:pt idx="13382">2008</cx:pt>
          <cx:pt idx="13383">2008</cx:pt>
          <cx:pt idx="13384">2008</cx:pt>
          <cx:pt idx="13385">2008</cx:pt>
          <cx:pt idx="13386">2008</cx:pt>
          <cx:pt idx="13387">2008</cx:pt>
          <cx:pt idx="13388">2008</cx:pt>
          <cx:pt idx="13389">2008</cx:pt>
          <cx:pt idx="13390">2008</cx:pt>
          <cx:pt idx="13391">2008</cx:pt>
          <cx:pt idx="13392">2008</cx:pt>
          <cx:pt idx="13393">2008</cx:pt>
          <cx:pt idx="13394">2008</cx:pt>
          <cx:pt idx="13395">2008</cx:pt>
          <cx:pt idx="13396">2008</cx:pt>
          <cx:pt idx="13397">2008</cx:pt>
          <cx:pt idx="13398">2008</cx:pt>
          <cx:pt idx="13399">2008</cx:pt>
          <cx:pt idx="13400">2008</cx:pt>
          <cx:pt idx="13401">2008</cx:pt>
          <cx:pt idx="13402">2008</cx:pt>
          <cx:pt idx="13403">2008</cx:pt>
          <cx:pt idx="13404">2008</cx:pt>
          <cx:pt idx="13405">2008</cx:pt>
          <cx:pt idx="13406">2008</cx:pt>
          <cx:pt idx="13407">2008</cx:pt>
          <cx:pt idx="13408">2008</cx:pt>
          <cx:pt idx="13409">2008</cx:pt>
          <cx:pt idx="13410">2008</cx:pt>
          <cx:pt idx="13411">2008</cx:pt>
          <cx:pt idx="13412">2008</cx:pt>
          <cx:pt idx="13413">2008</cx:pt>
          <cx:pt idx="13414">2008</cx:pt>
          <cx:pt idx="13415">2008</cx:pt>
          <cx:pt idx="13416">2008</cx:pt>
          <cx:pt idx="13417">2008</cx:pt>
          <cx:pt idx="13418">2008</cx:pt>
          <cx:pt idx="13419">2008</cx:pt>
          <cx:pt idx="13420">2008</cx:pt>
          <cx:pt idx="13421">2008</cx:pt>
          <cx:pt idx="13422">2008</cx:pt>
          <cx:pt idx="13423">2008</cx:pt>
          <cx:pt idx="13424">2008</cx:pt>
          <cx:pt idx="13425">2008</cx:pt>
          <cx:pt idx="13426">2008</cx:pt>
          <cx:pt idx="13427">2008</cx:pt>
          <cx:pt idx="13428">2008</cx:pt>
          <cx:pt idx="13429">2008</cx:pt>
          <cx:pt idx="13430">2008</cx:pt>
          <cx:pt idx="13431">2008</cx:pt>
          <cx:pt idx="13432">2008</cx:pt>
          <cx:pt idx="13433">2008</cx:pt>
          <cx:pt idx="13434">2008</cx:pt>
          <cx:pt idx="13435">2008</cx:pt>
          <cx:pt idx="13436">2008</cx:pt>
          <cx:pt idx="13437">2008</cx:pt>
          <cx:pt idx="13438">2008</cx:pt>
          <cx:pt idx="13439">2008</cx:pt>
          <cx:pt idx="13440">2008</cx:pt>
          <cx:pt idx="13441">2008</cx:pt>
          <cx:pt idx="13442">2008</cx:pt>
          <cx:pt idx="13443">2008</cx:pt>
          <cx:pt idx="13444">2008</cx:pt>
          <cx:pt idx="13445">2008</cx:pt>
          <cx:pt idx="13446">2008</cx:pt>
          <cx:pt idx="13447">2008</cx:pt>
          <cx:pt idx="13448">2008</cx:pt>
          <cx:pt idx="13449">2008</cx:pt>
          <cx:pt idx="13450">2008</cx:pt>
          <cx:pt idx="13451">2008</cx:pt>
          <cx:pt idx="13452">2008</cx:pt>
          <cx:pt idx="13453">2008</cx:pt>
          <cx:pt idx="13454">2008</cx:pt>
          <cx:pt idx="13455">2008</cx:pt>
          <cx:pt idx="13456">2008</cx:pt>
          <cx:pt idx="13457">2008</cx:pt>
          <cx:pt idx="13458">2008</cx:pt>
          <cx:pt idx="13459">2008</cx:pt>
          <cx:pt idx="13460">2008</cx:pt>
          <cx:pt idx="13461">2008</cx:pt>
          <cx:pt idx="13462">2008</cx:pt>
          <cx:pt idx="13463">2008</cx:pt>
          <cx:pt idx="13464">2008</cx:pt>
          <cx:pt idx="13465">2008</cx:pt>
          <cx:pt idx="13466">2008</cx:pt>
          <cx:pt idx="13467">2008</cx:pt>
          <cx:pt idx="13468">2008</cx:pt>
          <cx:pt idx="13469">2008</cx:pt>
          <cx:pt idx="13470">2008</cx:pt>
          <cx:pt idx="13471">2008</cx:pt>
          <cx:pt idx="13472">2008</cx:pt>
          <cx:pt idx="13473">2008</cx:pt>
          <cx:pt idx="13474">2008</cx:pt>
          <cx:pt idx="13475">2008</cx:pt>
          <cx:pt idx="13476">2008</cx:pt>
          <cx:pt idx="13477">2008</cx:pt>
          <cx:pt idx="13478">2008</cx:pt>
          <cx:pt idx="13479">2008</cx:pt>
          <cx:pt idx="13480">2008</cx:pt>
          <cx:pt idx="13481">2008</cx:pt>
          <cx:pt idx="13482">2008</cx:pt>
          <cx:pt idx="13483">2008</cx:pt>
          <cx:pt idx="13484">2008</cx:pt>
          <cx:pt idx="13485">2008</cx:pt>
          <cx:pt idx="13486">2008</cx:pt>
          <cx:pt idx="13487">2008</cx:pt>
          <cx:pt idx="13488">2008</cx:pt>
          <cx:pt idx="13489">2008</cx:pt>
          <cx:pt idx="13490">2008</cx:pt>
          <cx:pt idx="13491">2008</cx:pt>
          <cx:pt idx="13492">2008</cx:pt>
          <cx:pt idx="13493">2008</cx:pt>
          <cx:pt idx="13494">2008</cx:pt>
          <cx:pt idx="13495">2008</cx:pt>
          <cx:pt idx="13496">2008</cx:pt>
          <cx:pt idx="13497">2008</cx:pt>
          <cx:pt idx="13498">2008</cx:pt>
          <cx:pt idx="13499">2008</cx:pt>
          <cx:pt idx="13500">2008</cx:pt>
          <cx:pt idx="13501">2008</cx:pt>
          <cx:pt idx="13502">2008</cx:pt>
          <cx:pt idx="13503">2008</cx:pt>
          <cx:pt idx="13504">2008</cx:pt>
          <cx:pt idx="13505">2008</cx:pt>
          <cx:pt idx="13506">2008</cx:pt>
          <cx:pt idx="13507">2008</cx:pt>
          <cx:pt idx="13508">2008</cx:pt>
          <cx:pt idx="13509">2008</cx:pt>
          <cx:pt idx="13510">2008</cx:pt>
          <cx:pt idx="13511">2008</cx:pt>
          <cx:pt idx="13512">2008</cx:pt>
          <cx:pt idx="13513">2008</cx:pt>
          <cx:pt idx="13514">2008</cx:pt>
          <cx:pt idx="13515">2008</cx:pt>
          <cx:pt idx="13516">2008</cx:pt>
          <cx:pt idx="13517">2008</cx:pt>
          <cx:pt idx="13518">2008</cx:pt>
          <cx:pt idx="13519">2008</cx:pt>
          <cx:pt idx="13520">2008</cx:pt>
          <cx:pt idx="13521">2008</cx:pt>
          <cx:pt idx="13522">2008</cx:pt>
          <cx:pt idx="13523">2008</cx:pt>
          <cx:pt idx="13524">2008</cx:pt>
          <cx:pt idx="13525">2008</cx:pt>
          <cx:pt idx="13526">2008</cx:pt>
          <cx:pt idx="13527">2008</cx:pt>
          <cx:pt idx="13528">2008</cx:pt>
          <cx:pt idx="13529">2008</cx:pt>
          <cx:pt idx="13530">2008</cx:pt>
          <cx:pt idx="13531">2008</cx:pt>
          <cx:pt idx="13532">2008</cx:pt>
          <cx:pt idx="13533">2008</cx:pt>
          <cx:pt idx="13534">2008</cx:pt>
          <cx:pt idx="13535">2008</cx:pt>
          <cx:pt idx="13536">2008</cx:pt>
          <cx:pt idx="13537">2008</cx:pt>
          <cx:pt idx="13538">2008</cx:pt>
          <cx:pt idx="13539">2008</cx:pt>
          <cx:pt idx="13540">2008</cx:pt>
          <cx:pt idx="13541">2008</cx:pt>
          <cx:pt idx="13542">2008</cx:pt>
          <cx:pt idx="13543">2008</cx:pt>
          <cx:pt idx="13544">2008</cx:pt>
          <cx:pt idx="13545">2008</cx:pt>
          <cx:pt idx="13546">2008</cx:pt>
          <cx:pt idx="13547">2008</cx:pt>
          <cx:pt idx="13548">2008</cx:pt>
          <cx:pt idx="13549">2008</cx:pt>
          <cx:pt idx="13550">2008</cx:pt>
          <cx:pt idx="13551">2008</cx:pt>
          <cx:pt idx="13552">2008</cx:pt>
          <cx:pt idx="13553">2008</cx:pt>
          <cx:pt idx="13554">2008</cx:pt>
          <cx:pt idx="13555">2008</cx:pt>
          <cx:pt idx="13556">2008</cx:pt>
          <cx:pt idx="13557">2008</cx:pt>
          <cx:pt idx="13558">2008</cx:pt>
          <cx:pt idx="13559">2008</cx:pt>
          <cx:pt idx="13560">2008</cx:pt>
          <cx:pt idx="13561">2008</cx:pt>
          <cx:pt idx="13562">2008</cx:pt>
          <cx:pt idx="13563">2008</cx:pt>
          <cx:pt idx="13564">2008</cx:pt>
          <cx:pt idx="13565">2008</cx:pt>
          <cx:pt idx="13566">2008</cx:pt>
          <cx:pt idx="13567">2008</cx:pt>
          <cx:pt idx="13568">2008</cx:pt>
          <cx:pt idx="13569">2008</cx:pt>
          <cx:pt idx="13570">2008</cx:pt>
          <cx:pt idx="13571">2008</cx:pt>
          <cx:pt idx="13572">2008</cx:pt>
          <cx:pt idx="13573">2008</cx:pt>
          <cx:pt idx="13574">2008</cx:pt>
          <cx:pt idx="13575">2008</cx:pt>
          <cx:pt idx="13576">2008</cx:pt>
          <cx:pt idx="13577">2008</cx:pt>
          <cx:pt idx="13578">2008</cx:pt>
          <cx:pt idx="13579">2008</cx:pt>
          <cx:pt idx="13580">2008</cx:pt>
          <cx:pt idx="13581">2008</cx:pt>
          <cx:pt idx="13582">2008</cx:pt>
          <cx:pt idx="13583">2008</cx:pt>
          <cx:pt idx="13584">2008</cx:pt>
          <cx:pt idx="13585">2008</cx:pt>
          <cx:pt idx="13586">2008</cx:pt>
          <cx:pt idx="13587">2008</cx:pt>
          <cx:pt idx="13588">2008</cx:pt>
          <cx:pt idx="13589">2008</cx:pt>
          <cx:pt idx="13590">2008</cx:pt>
          <cx:pt idx="13591">2008</cx:pt>
          <cx:pt idx="13592">2008</cx:pt>
          <cx:pt idx="13593">2008</cx:pt>
          <cx:pt idx="13594">2008</cx:pt>
          <cx:pt idx="13595">2008</cx:pt>
          <cx:pt idx="13596">2008</cx:pt>
          <cx:pt idx="13597">2008</cx:pt>
          <cx:pt idx="13598">2008</cx:pt>
          <cx:pt idx="13599">2008</cx:pt>
          <cx:pt idx="13600">2008</cx:pt>
          <cx:pt idx="13601">2008</cx:pt>
          <cx:pt idx="13602">2008</cx:pt>
          <cx:pt idx="13603">2008</cx:pt>
          <cx:pt idx="13604">2008</cx:pt>
          <cx:pt idx="13605">2008</cx:pt>
          <cx:pt idx="13606">2008</cx:pt>
          <cx:pt idx="13607">2008</cx:pt>
          <cx:pt idx="13608">2008</cx:pt>
          <cx:pt idx="13609">2008</cx:pt>
          <cx:pt idx="13610">2008</cx:pt>
          <cx:pt idx="13611">2008</cx:pt>
          <cx:pt idx="13612">2008</cx:pt>
          <cx:pt idx="13613">2008</cx:pt>
          <cx:pt idx="13614">2008</cx:pt>
          <cx:pt idx="13615">2008</cx:pt>
          <cx:pt idx="13616">2008</cx:pt>
          <cx:pt idx="13617">2008</cx:pt>
          <cx:pt idx="13618">2008</cx:pt>
          <cx:pt idx="13619">2008</cx:pt>
          <cx:pt idx="13620">2008</cx:pt>
          <cx:pt idx="13621">2008</cx:pt>
          <cx:pt idx="13622">2008</cx:pt>
          <cx:pt idx="13623">2008</cx:pt>
          <cx:pt idx="13624">2008</cx:pt>
          <cx:pt idx="13625">2008</cx:pt>
          <cx:pt idx="13626">2008</cx:pt>
          <cx:pt idx="13627">2008</cx:pt>
          <cx:pt idx="13628">2008</cx:pt>
          <cx:pt idx="13629">2008</cx:pt>
          <cx:pt idx="13630">2008</cx:pt>
          <cx:pt idx="13631">2008</cx:pt>
          <cx:pt idx="13632">2008</cx:pt>
          <cx:pt idx="13633">2008</cx:pt>
          <cx:pt idx="13634">2008</cx:pt>
          <cx:pt idx="13635">2008</cx:pt>
          <cx:pt idx="13636">2008</cx:pt>
          <cx:pt idx="13637">2008</cx:pt>
          <cx:pt idx="13638">2008</cx:pt>
          <cx:pt idx="13639">2008</cx:pt>
          <cx:pt idx="13640">2008</cx:pt>
          <cx:pt idx="13641">2008</cx:pt>
          <cx:pt idx="13642">2008</cx:pt>
          <cx:pt idx="13643">2008</cx:pt>
          <cx:pt idx="13644">2008</cx:pt>
          <cx:pt idx="13645">2008</cx:pt>
          <cx:pt idx="13646">2008</cx:pt>
          <cx:pt idx="13647">2008</cx:pt>
          <cx:pt idx="13648">2008</cx:pt>
          <cx:pt idx="13649">2008</cx:pt>
          <cx:pt idx="13650">2008</cx:pt>
          <cx:pt idx="13651">2008</cx:pt>
          <cx:pt idx="13652">2008</cx:pt>
          <cx:pt idx="13653">2008</cx:pt>
          <cx:pt idx="13654">2008</cx:pt>
          <cx:pt idx="13655">2008</cx:pt>
          <cx:pt idx="13656">2008</cx:pt>
          <cx:pt idx="13657">2008</cx:pt>
          <cx:pt idx="13658">2008</cx:pt>
          <cx:pt idx="13659">2008</cx:pt>
          <cx:pt idx="13660">2008</cx:pt>
          <cx:pt idx="13661">2008</cx:pt>
          <cx:pt idx="13662">2008</cx:pt>
          <cx:pt idx="13663">2008</cx:pt>
          <cx:pt idx="13664">2008</cx:pt>
          <cx:pt idx="13665">2008</cx:pt>
          <cx:pt idx="13666">2008</cx:pt>
          <cx:pt idx="13667">2008</cx:pt>
          <cx:pt idx="13668">2008</cx:pt>
          <cx:pt idx="13669">2008</cx:pt>
          <cx:pt idx="13670">2008</cx:pt>
          <cx:pt idx="13671">2008</cx:pt>
          <cx:pt idx="13672">2008</cx:pt>
          <cx:pt idx="13673">2008</cx:pt>
          <cx:pt idx="13674">2008</cx:pt>
          <cx:pt idx="13675">2008</cx:pt>
          <cx:pt idx="13676">2008</cx:pt>
          <cx:pt idx="13677">2008</cx:pt>
          <cx:pt idx="13678">2008</cx:pt>
          <cx:pt idx="13679">2008</cx:pt>
          <cx:pt idx="13680">2008</cx:pt>
          <cx:pt idx="13681">2008</cx:pt>
          <cx:pt idx="13682">2008</cx:pt>
          <cx:pt idx="13683">2008</cx:pt>
          <cx:pt idx="13684">2008</cx:pt>
          <cx:pt idx="13685">2008</cx:pt>
          <cx:pt idx="13686">2008</cx:pt>
          <cx:pt idx="13687">2008</cx:pt>
          <cx:pt idx="13688">2008</cx:pt>
          <cx:pt idx="13689">2008</cx:pt>
          <cx:pt idx="13690">2008</cx:pt>
          <cx:pt idx="13691">2008</cx:pt>
          <cx:pt idx="13692">2008</cx:pt>
          <cx:pt idx="13693">2008</cx:pt>
          <cx:pt idx="13694">2008</cx:pt>
          <cx:pt idx="13695">2008</cx:pt>
          <cx:pt idx="13696">2008</cx:pt>
          <cx:pt idx="13697">2008</cx:pt>
          <cx:pt idx="13698">2008</cx:pt>
          <cx:pt idx="13699">2008</cx:pt>
          <cx:pt idx="13700">2008</cx:pt>
          <cx:pt idx="13701">2008</cx:pt>
          <cx:pt idx="13702">2008</cx:pt>
          <cx:pt idx="13703">2008</cx:pt>
          <cx:pt idx="13704">2008</cx:pt>
          <cx:pt idx="13705">2008</cx:pt>
          <cx:pt idx="13706">2008</cx:pt>
          <cx:pt idx="13707">2008</cx:pt>
          <cx:pt idx="13708">2008</cx:pt>
          <cx:pt idx="13709">2008</cx:pt>
          <cx:pt idx="13710">2008</cx:pt>
          <cx:pt idx="13711">2008</cx:pt>
          <cx:pt idx="13712">2008</cx:pt>
          <cx:pt idx="13713">2008</cx:pt>
          <cx:pt idx="13714">2008</cx:pt>
          <cx:pt idx="13715">2008</cx:pt>
          <cx:pt idx="13716">2008</cx:pt>
          <cx:pt idx="13717">2008</cx:pt>
          <cx:pt idx="13718">2008</cx:pt>
          <cx:pt idx="13719">2008</cx:pt>
          <cx:pt idx="13720">2008</cx:pt>
          <cx:pt idx="13721">2008</cx:pt>
          <cx:pt idx="13722">2008</cx:pt>
          <cx:pt idx="13723">2008</cx:pt>
          <cx:pt idx="13724">2008</cx:pt>
          <cx:pt idx="13725">2008</cx:pt>
          <cx:pt idx="13726">2008</cx:pt>
          <cx:pt idx="13727">2008</cx:pt>
          <cx:pt idx="13728">2008</cx:pt>
          <cx:pt idx="13729">2008</cx:pt>
          <cx:pt idx="13730">2008</cx:pt>
          <cx:pt idx="13731">2008</cx:pt>
          <cx:pt idx="13732">2008</cx:pt>
          <cx:pt idx="13733">2008</cx:pt>
          <cx:pt idx="13734">2008</cx:pt>
          <cx:pt idx="13735">2008</cx:pt>
          <cx:pt idx="13736">2008</cx:pt>
          <cx:pt idx="13737">2008</cx:pt>
          <cx:pt idx="13738">2008</cx:pt>
          <cx:pt idx="13739">2008</cx:pt>
          <cx:pt idx="13740">2008</cx:pt>
          <cx:pt idx="13741">2008</cx:pt>
          <cx:pt idx="13742">2008</cx:pt>
          <cx:pt idx="13743">2008</cx:pt>
          <cx:pt idx="13744">2008</cx:pt>
          <cx:pt idx="13745">2008</cx:pt>
          <cx:pt idx="13746">2008</cx:pt>
          <cx:pt idx="13747">2008</cx:pt>
          <cx:pt idx="13748">2008</cx:pt>
          <cx:pt idx="13749">2008</cx:pt>
          <cx:pt idx="13750">2008</cx:pt>
          <cx:pt idx="13751">2008</cx:pt>
          <cx:pt idx="13752">2008</cx:pt>
          <cx:pt idx="13753">2008</cx:pt>
          <cx:pt idx="13754">2008</cx:pt>
          <cx:pt idx="13755">2008</cx:pt>
          <cx:pt idx="13756">2008</cx:pt>
          <cx:pt idx="13757">2008</cx:pt>
          <cx:pt idx="13758">2008</cx:pt>
          <cx:pt idx="13759">2008</cx:pt>
          <cx:pt idx="13760">2008</cx:pt>
          <cx:pt idx="13761">2008</cx:pt>
          <cx:pt idx="13762">2008</cx:pt>
          <cx:pt idx="13763">2008</cx:pt>
          <cx:pt idx="13764">2008</cx:pt>
          <cx:pt idx="13765">2008</cx:pt>
          <cx:pt idx="13766">2008</cx:pt>
          <cx:pt idx="13767">2008</cx:pt>
          <cx:pt idx="13768">2008</cx:pt>
          <cx:pt idx="13769">2008</cx:pt>
          <cx:pt idx="13770">2008</cx:pt>
          <cx:pt idx="13771">2008</cx:pt>
          <cx:pt idx="13772">2008</cx:pt>
          <cx:pt idx="13773">2008</cx:pt>
          <cx:pt idx="13774">2008</cx:pt>
          <cx:pt idx="13775">2008</cx:pt>
          <cx:pt idx="13776">2008</cx:pt>
          <cx:pt idx="13777">2008</cx:pt>
          <cx:pt idx="13778">2008</cx:pt>
          <cx:pt idx="13779">2008</cx:pt>
          <cx:pt idx="13780">2008</cx:pt>
          <cx:pt idx="13781">2008</cx:pt>
          <cx:pt idx="13782">2008</cx:pt>
          <cx:pt idx="13783">2008</cx:pt>
          <cx:pt idx="13784">2008</cx:pt>
          <cx:pt idx="13785">2008</cx:pt>
          <cx:pt idx="13786">2008</cx:pt>
          <cx:pt idx="13787">2008</cx:pt>
          <cx:pt idx="13788">2008</cx:pt>
          <cx:pt idx="13789">2008</cx:pt>
          <cx:pt idx="13790">2008</cx:pt>
          <cx:pt idx="13791">2008</cx:pt>
          <cx:pt idx="13792">2008</cx:pt>
          <cx:pt idx="13793">2008</cx:pt>
          <cx:pt idx="13794">2008</cx:pt>
          <cx:pt idx="13795">2008</cx:pt>
          <cx:pt idx="13796">2008</cx:pt>
          <cx:pt idx="13797">2008</cx:pt>
          <cx:pt idx="13798">2008</cx:pt>
          <cx:pt idx="13799">2008</cx:pt>
          <cx:pt idx="13800">2008</cx:pt>
          <cx:pt idx="13801">2008</cx:pt>
          <cx:pt idx="13802">2008</cx:pt>
          <cx:pt idx="13803">2008</cx:pt>
          <cx:pt idx="13804">2008</cx:pt>
          <cx:pt idx="13805">2008</cx:pt>
          <cx:pt idx="13806">2008</cx:pt>
          <cx:pt idx="13807">2008</cx:pt>
          <cx:pt idx="13808">2008</cx:pt>
          <cx:pt idx="13809">2008</cx:pt>
          <cx:pt idx="13810">2008</cx:pt>
          <cx:pt idx="13811">2008</cx:pt>
          <cx:pt idx="13812">2008</cx:pt>
          <cx:pt idx="13813">2008</cx:pt>
          <cx:pt idx="13814">2008</cx:pt>
          <cx:pt idx="13815">2008</cx:pt>
          <cx:pt idx="13816">2008</cx:pt>
          <cx:pt idx="13817">2008</cx:pt>
          <cx:pt idx="13818">2008</cx:pt>
          <cx:pt idx="13819">2008</cx:pt>
          <cx:pt idx="13820">2008</cx:pt>
          <cx:pt idx="13821">2008</cx:pt>
          <cx:pt idx="13822">2008</cx:pt>
          <cx:pt idx="13823">2008</cx:pt>
          <cx:pt idx="13824">2008</cx:pt>
          <cx:pt idx="13825">2008</cx:pt>
          <cx:pt idx="13826">2008</cx:pt>
          <cx:pt idx="13827">2008</cx:pt>
          <cx:pt idx="13828">2008</cx:pt>
          <cx:pt idx="13829">2008</cx:pt>
          <cx:pt idx="13830">2008</cx:pt>
          <cx:pt idx="13831">2008</cx:pt>
          <cx:pt idx="13832">2008</cx:pt>
          <cx:pt idx="13833">2008</cx:pt>
          <cx:pt idx="13834">2008</cx:pt>
          <cx:pt idx="13835">2008</cx:pt>
          <cx:pt idx="13836">2008</cx:pt>
          <cx:pt idx="13837">2008</cx:pt>
          <cx:pt idx="13838">2008</cx:pt>
          <cx:pt idx="13839">2008</cx:pt>
          <cx:pt idx="13840">2008</cx:pt>
          <cx:pt idx="13841">2008</cx:pt>
          <cx:pt idx="13842">2008</cx:pt>
          <cx:pt idx="13843">2008</cx:pt>
          <cx:pt idx="13844">2008</cx:pt>
          <cx:pt idx="13845">2008</cx:pt>
          <cx:pt idx="13846">2008</cx:pt>
          <cx:pt idx="13847">2008</cx:pt>
          <cx:pt idx="13848">2008</cx:pt>
          <cx:pt idx="13849">2008</cx:pt>
          <cx:pt idx="13850">2008</cx:pt>
          <cx:pt idx="13851">2008</cx:pt>
          <cx:pt idx="13852">2008</cx:pt>
          <cx:pt idx="13853">2008</cx:pt>
          <cx:pt idx="13854">2008</cx:pt>
          <cx:pt idx="13855">2008</cx:pt>
          <cx:pt idx="13856">2008</cx:pt>
          <cx:pt idx="13857">2008</cx:pt>
          <cx:pt idx="13858">2008</cx:pt>
          <cx:pt idx="13859">2008</cx:pt>
          <cx:pt idx="13860">2008</cx:pt>
          <cx:pt idx="13861">2008</cx:pt>
          <cx:pt idx="13862">2008</cx:pt>
          <cx:pt idx="13863">2008</cx:pt>
          <cx:pt idx="13864">2008</cx:pt>
          <cx:pt idx="13865">2008</cx:pt>
          <cx:pt idx="13866">2008</cx:pt>
          <cx:pt idx="13867">2008</cx:pt>
          <cx:pt idx="13868">2008</cx:pt>
          <cx:pt idx="13869">2008</cx:pt>
          <cx:pt idx="13870">2008</cx:pt>
          <cx:pt idx="13871">2008</cx:pt>
          <cx:pt idx="13872">2008</cx:pt>
          <cx:pt idx="13873">2008</cx:pt>
          <cx:pt idx="13874">2008</cx:pt>
          <cx:pt idx="13875">2008</cx:pt>
          <cx:pt idx="13876">2008</cx:pt>
          <cx:pt idx="13877">2008</cx:pt>
          <cx:pt idx="13878">2008</cx:pt>
          <cx:pt idx="13879">2008</cx:pt>
          <cx:pt idx="13880">2008</cx:pt>
          <cx:pt idx="13881">2008</cx:pt>
          <cx:pt idx="13882">2008</cx:pt>
          <cx:pt idx="13883">2008</cx:pt>
          <cx:pt idx="13884">2008</cx:pt>
          <cx:pt idx="13885">2008</cx:pt>
          <cx:pt idx="13886">2008</cx:pt>
          <cx:pt idx="13887">2008</cx:pt>
          <cx:pt idx="13888">2008</cx:pt>
          <cx:pt idx="13889">2008</cx:pt>
          <cx:pt idx="13890">2008</cx:pt>
          <cx:pt idx="13891">2008</cx:pt>
          <cx:pt idx="13892">2008</cx:pt>
          <cx:pt idx="13893">2008</cx:pt>
          <cx:pt idx="13894">2008</cx:pt>
          <cx:pt idx="13895">2008</cx:pt>
          <cx:pt idx="13896">2008</cx:pt>
          <cx:pt idx="13897">2008</cx:pt>
          <cx:pt idx="13898">2008</cx:pt>
          <cx:pt idx="13899">2008</cx:pt>
          <cx:pt idx="13900">2008</cx:pt>
          <cx:pt idx="13901">2008</cx:pt>
          <cx:pt idx="13902">2008</cx:pt>
          <cx:pt idx="13903">2008</cx:pt>
          <cx:pt idx="13904">2008</cx:pt>
          <cx:pt idx="13905">2008</cx:pt>
          <cx:pt idx="13906">2008</cx:pt>
          <cx:pt idx="13907">2008</cx:pt>
          <cx:pt idx="13908">2008</cx:pt>
          <cx:pt idx="13909">2008</cx:pt>
          <cx:pt idx="13910">2008</cx:pt>
          <cx:pt idx="13911">2008</cx:pt>
          <cx:pt idx="13912">2008</cx:pt>
          <cx:pt idx="13913">2008</cx:pt>
          <cx:pt idx="13914">2008</cx:pt>
          <cx:pt idx="13915">2008</cx:pt>
          <cx:pt idx="13916">2008</cx:pt>
          <cx:pt idx="13917">2008</cx:pt>
          <cx:pt idx="13918">2008</cx:pt>
          <cx:pt idx="13919">2008</cx:pt>
          <cx:pt idx="13920">2008</cx:pt>
          <cx:pt idx="13921">2008</cx:pt>
          <cx:pt idx="13922">2008</cx:pt>
          <cx:pt idx="13923">2008</cx:pt>
          <cx:pt idx="13924">2008</cx:pt>
          <cx:pt idx="13925">2008</cx:pt>
          <cx:pt idx="13926">2008</cx:pt>
          <cx:pt idx="13927">2008</cx:pt>
          <cx:pt idx="13928">2008</cx:pt>
          <cx:pt idx="13929">2008</cx:pt>
          <cx:pt idx="13930">2008</cx:pt>
          <cx:pt idx="13931">2008</cx:pt>
          <cx:pt idx="13932">2008</cx:pt>
          <cx:pt idx="13933">2008</cx:pt>
          <cx:pt idx="13934">2008</cx:pt>
          <cx:pt idx="13935">2008</cx:pt>
          <cx:pt idx="13936">2008</cx:pt>
          <cx:pt idx="13937">2008</cx:pt>
          <cx:pt idx="13938">2008</cx:pt>
          <cx:pt idx="13939">2008</cx:pt>
          <cx:pt idx="13940">2008</cx:pt>
          <cx:pt idx="13941">2008</cx:pt>
          <cx:pt idx="13942">2008</cx:pt>
          <cx:pt idx="13943">2008</cx:pt>
          <cx:pt idx="13944">2008</cx:pt>
          <cx:pt idx="13945">2008</cx:pt>
          <cx:pt idx="13946">2008</cx:pt>
          <cx:pt idx="13947">2008</cx:pt>
          <cx:pt idx="13948">2008</cx:pt>
          <cx:pt idx="13949">2008</cx:pt>
          <cx:pt idx="13950">2008</cx:pt>
          <cx:pt idx="13951">2008</cx:pt>
          <cx:pt idx="13952">2008</cx:pt>
          <cx:pt idx="13953">2008</cx:pt>
          <cx:pt idx="13954">2008</cx:pt>
          <cx:pt idx="13955">2008</cx:pt>
          <cx:pt idx="13956">2008</cx:pt>
          <cx:pt idx="13957">2008</cx:pt>
          <cx:pt idx="13958">2008</cx:pt>
          <cx:pt idx="13959">2008</cx:pt>
          <cx:pt idx="13960">2008</cx:pt>
          <cx:pt idx="13961">2008</cx:pt>
          <cx:pt idx="13962">2008</cx:pt>
          <cx:pt idx="13963">2008</cx:pt>
          <cx:pt idx="13964">2008</cx:pt>
          <cx:pt idx="13965">2008</cx:pt>
          <cx:pt idx="13966">2008</cx:pt>
          <cx:pt idx="13967">2008</cx:pt>
          <cx:pt idx="13968">2008</cx:pt>
          <cx:pt idx="13969">2008</cx:pt>
          <cx:pt idx="13970">2008</cx:pt>
          <cx:pt idx="13971">2008</cx:pt>
          <cx:pt idx="13972">2008</cx:pt>
          <cx:pt idx="13973">2008</cx:pt>
          <cx:pt idx="13974">2008</cx:pt>
          <cx:pt idx="13975">2008</cx:pt>
          <cx:pt idx="13976">2008</cx:pt>
          <cx:pt idx="13977">2008</cx:pt>
          <cx:pt idx="13978">2008</cx:pt>
          <cx:pt idx="13979">2008</cx:pt>
          <cx:pt idx="13980">2008</cx:pt>
          <cx:pt idx="13981">2008</cx:pt>
          <cx:pt idx="13982">2008</cx:pt>
          <cx:pt idx="13983">2008</cx:pt>
          <cx:pt idx="13984">2008</cx:pt>
          <cx:pt idx="13985">2008</cx:pt>
          <cx:pt idx="13986">2008</cx:pt>
          <cx:pt idx="13987">2008</cx:pt>
          <cx:pt idx="13988">2008</cx:pt>
          <cx:pt idx="13989">2008</cx:pt>
          <cx:pt idx="13990">2008</cx:pt>
          <cx:pt idx="13991">2008</cx:pt>
          <cx:pt idx="13992">2008</cx:pt>
          <cx:pt idx="13993">2008</cx:pt>
          <cx:pt idx="13994">2008</cx:pt>
          <cx:pt idx="13995">2008</cx:pt>
          <cx:pt idx="13996">2008</cx:pt>
          <cx:pt idx="13997">2008</cx:pt>
          <cx:pt idx="13998">2008</cx:pt>
          <cx:pt idx="13999">2008</cx:pt>
          <cx:pt idx="14000">2008</cx:pt>
          <cx:pt idx="14001">2008</cx:pt>
          <cx:pt idx="14002">2008</cx:pt>
          <cx:pt idx="14003">2008</cx:pt>
          <cx:pt idx="14004">2008</cx:pt>
          <cx:pt idx="14005">2008</cx:pt>
          <cx:pt idx="14006">2008</cx:pt>
          <cx:pt idx="14007">2008</cx:pt>
          <cx:pt idx="14008">2008</cx:pt>
          <cx:pt idx="14009">2008</cx:pt>
          <cx:pt idx="14010">2008</cx:pt>
          <cx:pt idx="14011">2008</cx:pt>
          <cx:pt idx="14012">2008</cx:pt>
          <cx:pt idx="14013">2008</cx:pt>
          <cx:pt idx="14014">2008</cx:pt>
          <cx:pt idx="14015">2008</cx:pt>
          <cx:pt idx="14016">2008</cx:pt>
          <cx:pt idx="14017">2008</cx:pt>
          <cx:pt idx="14018">2008</cx:pt>
          <cx:pt idx="14019">2008</cx:pt>
          <cx:pt idx="14020">2008</cx:pt>
          <cx:pt idx="14021">2008</cx:pt>
          <cx:pt idx="14022">2008</cx:pt>
          <cx:pt idx="14023">2008</cx:pt>
          <cx:pt idx="14024">2008</cx:pt>
          <cx:pt idx="14025">2008</cx:pt>
          <cx:pt idx="14026">2008</cx:pt>
          <cx:pt idx="14027">2008</cx:pt>
          <cx:pt idx="14028">2008</cx:pt>
          <cx:pt idx="14029">2008</cx:pt>
          <cx:pt idx="14030">2008</cx:pt>
          <cx:pt idx="14031">2008</cx:pt>
          <cx:pt idx="14032">2008</cx:pt>
          <cx:pt idx="14033">2008</cx:pt>
          <cx:pt idx="14034">2008</cx:pt>
          <cx:pt idx="14035">2008</cx:pt>
          <cx:pt idx="14036">2008</cx:pt>
          <cx:pt idx="14037">2008</cx:pt>
          <cx:pt idx="14038">2008</cx:pt>
          <cx:pt idx="14039">2008</cx:pt>
          <cx:pt idx="14040">2008</cx:pt>
          <cx:pt idx="14041">2008</cx:pt>
          <cx:pt idx="14042">2008</cx:pt>
          <cx:pt idx="14043">2008</cx:pt>
          <cx:pt idx="14044">2008</cx:pt>
          <cx:pt idx="14045">2008</cx:pt>
          <cx:pt idx="14046">2008</cx:pt>
          <cx:pt idx="14047">2008</cx:pt>
          <cx:pt idx="14048">2008</cx:pt>
          <cx:pt idx="14049">2008</cx:pt>
          <cx:pt idx="14050">2008</cx:pt>
          <cx:pt idx="14051">2008</cx:pt>
          <cx:pt idx="14052">2008</cx:pt>
          <cx:pt idx="14053">2008</cx:pt>
          <cx:pt idx="14054">2008</cx:pt>
          <cx:pt idx="14055">2008</cx:pt>
          <cx:pt idx="14056">2008</cx:pt>
          <cx:pt idx="14057">2008</cx:pt>
          <cx:pt idx="14058">2008</cx:pt>
          <cx:pt idx="14059">2008</cx:pt>
          <cx:pt idx="14060">2008</cx:pt>
          <cx:pt idx="14061">2008</cx:pt>
          <cx:pt idx="14062">2008</cx:pt>
          <cx:pt idx="14063">2008</cx:pt>
          <cx:pt idx="14064">2008</cx:pt>
          <cx:pt idx="14065">2008</cx:pt>
          <cx:pt idx="14066">2008</cx:pt>
          <cx:pt idx="14067">2008</cx:pt>
          <cx:pt idx="14068">2008</cx:pt>
          <cx:pt idx="14069">2008</cx:pt>
          <cx:pt idx="14070">2008</cx:pt>
          <cx:pt idx="14071">2008</cx:pt>
          <cx:pt idx="14072">2008</cx:pt>
          <cx:pt idx="14073">2008</cx:pt>
          <cx:pt idx="14074">2008</cx:pt>
          <cx:pt idx="14075">2008</cx:pt>
          <cx:pt idx="14076">2008</cx:pt>
          <cx:pt idx="14077">2008</cx:pt>
          <cx:pt idx="14078">2008</cx:pt>
          <cx:pt idx="14079">2008</cx:pt>
          <cx:pt idx="14080">2008</cx:pt>
          <cx:pt idx="14081">2008</cx:pt>
          <cx:pt idx="14082">2008</cx:pt>
          <cx:pt idx="14083">2008</cx:pt>
          <cx:pt idx="14084">2008</cx:pt>
          <cx:pt idx="14085">2008</cx:pt>
          <cx:pt idx="14086">2008</cx:pt>
          <cx:pt idx="14087">2008</cx:pt>
          <cx:pt idx="14088">2008</cx:pt>
          <cx:pt idx="14089">2008</cx:pt>
          <cx:pt idx="14090">2008</cx:pt>
          <cx:pt idx="14091">2008</cx:pt>
          <cx:pt idx="14092">2008</cx:pt>
          <cx:pt idx="14093">2008</cx:pt>
          <cx:pt idx="14094">2008</cx:pt>
          <cx:pt idx="14095">2008</cx:pt>
          <cx:pt idx="14096">2008</cx:pt>
          <cx:pt idx="14097">2008</cx:pt>
          <cx:pt idx="14098">2008</cx:pt>
          <cx:pt idx="14099">2008</cx:pt>
          <cx:pt idx="14100">2008</cx:pt>
          <cx:pt idx="14101">2008</cx:pt>
          <cx:pt idx="14102">2008</cx:pt>
          <cx:pt idx="14103">2008</cx:pt>
          <cx:pt idx="14104">2008</cx:pt>
          <cx:pt idx="14105">2008</cx:pt>
          <cx:pt idx="14106">2008</cx:pt>
          <cx:pt idx="14107">2008</cx:pt>
          <cx:pt idx="14108">2008</cx:pt>
          <cx:pt idx="14109">2008</cx:pt>
          <cx:pt idx="14110">2008</cx:pt>
          <cx:pt idx="14111">2008</cx:pt>
          <cx:pt idx="14112">2008</cx:pt>
          <cx:pt idx="14113">2008</cx:pt>
          <cx:pt idx="14114">2008</cx:pt>
          <cx:pt idx="14115">2008</cx:pt>
          <cx:pt idx="14116">2008</cx:pt>
          <cx:pt idx="14117">2008</cx:pt>
          <cx:pt idx="14118">2008</cx:pt>
          <cx:pt idx="14119">2008</cx:pt>
          <cx:pt idx="14120">2008</cx:pt>
          <cx:pt idx="14121">2008</cx:pt>
          <cx:pt idx="14122">2008</cx:pt>
          <cx:pt idx="14123">2008</cx:pt>
          <cx:pt idx="14124">2008</cx:pt>
          <cx:pt idx="14125">2008</cx:pt>
          <cx:pt idx="14126">2008</cx:pt>
          <cx:pt idx="14127">2008</cx:pt>
          <cx:pt idx="14128">2008</cx:pt>
          <cx:pt idx="14129">2008</cx:pt>
          <cx:pt idx="14130">2008</cx:pt>
          <cx:pt idx="14131">2008</cx:pt>
          <cx:pt idx="14132">2008</cx:pt>
          <cx:pt idx="14133">2008</cx:pt>
          <cx:pt idx="14134">2008</cx:pt>
          <cx:pt idx="14135">2008</cx:pt>
          <cx:pt idx="14136">2008</cx:pt>
          <cx:pt idx="14137">2008</cx:pt>
          <cx:pt idx="14138">2008</cx:pt>
          <cx:pt idx="14139">2008</cx:pt>
          <cx:pt idx="14140">2008</cx:pt>
          <cx:pt idx="14141">2008</cx:pt>
          <cx:pt idx="14142">2008</cx:pt>
          <cx:pt idx="14143">2008</cx:pt>
          <cx:pt idx="14144">2008</cx:pt>
          <cx:pt idx="14145">2008</cx:pt>
          <cx:pt idx="14146">2008</cx:pt>
          <cx:pt idx="14147">2008</cx:pt>
          <cx:pt idx="14148">2008</cx:pt>
          <cx:pt idx="14149">2008</cx:pt>
          <cx:pt idx="14150">2008</cx:pt>
          <cx:pt idx="14151">2008</cx:pt>
          <cx:pt idx="14152">2008</cx:pt>
          <cx:pt idx="14153">2008</cx:pt>
          <cx:pt idx="14154">2008</cx:pt>
          <cx:pt idx="14155">2008</cx:pt>
          <cx:pt idx="14156">2008</cx:pt>
          <cx:pt idx="14157">2008</cx:pt>
          <cx:pt idx="14158">2008</cx:pt>
          <cx:pt idx="14159">2008</cx:pt>
          <cx:pt idx="14160">2008</cx:pt>
          <cx:pt idx="14161">2008</cx:pt>
          <cx:pt idx="14162">2008</cx:pt>
          <cx:pt idx="14163">2008</cx:pt>
          <cx:pt idx="14164">2008</cx:pt>
          <cx:pt idx="14165">2008</cx:pt>
          <cx:pt idx="14166">2008</cx:pt>
          <cx:pt idx="14167">2008</cx:pt>
          <cx:pt idx="14168">2008</cx:pt>
          <cx:pt idx="14169">2008</cx:pt>
          <cx:pt idx="14170">2008</cx:pt>
          <cx:pt idx="14171">2008</cx:pt>
          <cx:pt idx="14172">2008</cx:pt>
          <cx:pt idx="14173">2008</cx:pt>
          <cx:pt idx="14174">2008</cx:pt>
          <cx:pt idx="14175">2008</cx:pt>
          <cx:pt idx="14176">2008</cx:pt>
          <cx:pt idx="14177">2008</cx:pt>
          <cx:pt idx="14178">2008</cx:pt>
          <cx:pt idx="14179">2008</cx:pt>
          <cx:pt idx="14180">2008</cx:pt>
          <cx:pt idx="14181">2008</cx:pt>
          <cx:pt idx="14182">2008</cx:pt>
          <cx:pt idx="14183">2008</cx:pt>
          <cx:pt idx="14184">2008</cx:pt>
          <cx:pt idx="14185">2008</cx:pt>
          <cx:pt idx="14186">2008</cx:pt>
          <cx:pt idx="14187">2008</cx:pt>
          <cx:pt idx="14188">2008</cx:pt>
          <cx:pt idx="14189">2008</cx:pt>
          <cx:pt idx="14190">2008</cx:pt>
          <cx:pt idx="14191">2008</cx:pt>
          <cx:pt idx="14192">2008</cx:pt>
          <cx:pt idx="14193">2008</cx:pt>
          <cx:pt idx="14194">2008</cx:pt>
          <cx:pt idx="14195">2008</cx:pt>
          <cx:pt idx="14196">2008</cx:pt>
          <cx:pt idx="14197">2008</cx:pt>
          <cx:pt idx="14198">2008</cx:pt>
          <cx:pt idx="14199">2008</cx:pt>
          <cx:pt idx="14200">2008</cx:pt>
          <cx:pt idx="14201">2008</cx:pt>
          <cx:pt idx="14202">2008</cx:pt>
          <cx:pt idx="14203">2008</cx:pt>
          <cx:pt idx="14204">2008</cx:pt>
          <cx:pt idx="14205">2008</cx:pt>
          <cx:pt idx="14206">2008</cx:pt>
          <cx:pt idx="14207">2008</cx:pt>
          <cx:pt idx="14208">2008</cx:pt>
          <cx:pt idx="14209">2008</cx:pt>
          <cx:pt idx="14210">2008</cx:pt>
          <cx:pt idx="14211">2008</cx:pt>
          <cx:pt idx="14212">2008</cx:pt>
          <cx:pt idx="14213">2008</cx:pt>
          <cx:pt idx="14214">2008</cx:pt>
          <cx:pt idx="14215">2008</cx:pt>
          <cx:pt idx="14216">2008</cx:pt>
          <cx:pt idx="14217">2008</cx:pt>
          <cx:pt idx="14218">2008</cx:pt>
          <cx:pt idx="14219">2008</cx:pt>
          <cx:pt idx="14220">2008</cx:pt>
          <cx:pt idx="14221">2008</cx:pt>
          <cx:pt idx="14222">2008</cx:pt>
          <cx:pt idx="14223">2008</cx:pt>
          <cx:pt idx="14224">2008</cx:pt>
          <cx:pt idx="14225">2008</cx:pt>
          <cx:pt idx="14226">2008</cx:pt>
          <cx:pt idx="14227">2008</cx:pt>
          <cx:pt idx="14228">2008</cx:pt>
          <cx:pt idx="14229">2008</cx:pt>
          <cx:pt idx="14230">2008</cx:pt>
          <cx:pt idx="14231">2008</cx:pt>
          <cx:pt idx="14232">2008</cx:pt>
          <cx:pt idx="14233">2008</cx:pt>
          <cx:pt idx="14234">2008</cx:pt>
          <cx:pt idx="14235">2008</cx:pt>
          <cx:pt idx="14236">2008</cx:pt>
          <cx:pt idx="14237">2008</cx:pt>
          <cx:pt idx="14238">2008</cx:pt>
          <cx:pt idx="14239">2008</cx:pt>
          <cx:pt idx="14240">2008</cx:pt>
          <cx:pt idx="14241">2008</cx:pt>
          <cx:pt idx="14242">2008</cx:pt>
          <cx:pt idx="14243">2008</cx:pt>
          <cx:pt idx="14244">2008</cx:pt>
          <cx:pt idx="14245">2008</cx:pt>
          <cx:pt idx="14246">2008</cx:pt>
          <cx:pt idx="14247">2008</cx:pt>
          <cx:pt idx="14248">2008</cx:pt>
          <cx:pt idx="14249">2008</cx:pt>
          <cx:pt idx="14250">2008</cx:pt>
          <cx:pt idx="14251">2008</cx:pt>
          <cx:pt idx="14252">2008</cx:pt>
          <cx:pt idx="14253">2008</cx:pt>
          <cx:pt idx="14254">2008</cx:pt>
          <cx:pt idx="14255">2008</cx:pt>
          <cx:pt idx="14256">2008</cx:pt>
          <cx:pt idx="14257">2008</cx:pt>
          <cx:pt idx="14258">2008</cx:pt>
          <cx:pt idx="14259">2008</cx:pt>
          <cx:pt idx="14260">2008</cx:pt>
          <cx:pt idx="14261">2008</cx:pt>
          <cx:pt idx="14262">2008</cx:pt>
          <cx:pt idx="14263">2008</cx:pt>
          <cx:pt idx="14264">2008</cx:pt>
          <cx:pt idx="14265">2008</cx:pt>
          <cx:pt idx="14266">2008</cx:pt>
          <cx:pt idx="14267">2008</cx:pt>
          <cx:pt idx="14268">2008</cx:pt>
          <cx:pt idx="14269">2008</cx:pt>
          <cx:pt idx="14270">2008</cx:pt>
          <cx:pt idx="14271">2008</cx:pt>
          <cx:pt idx="14272">2008</cx:pt>
          <cx:pt idx="14273">2008</cx:pt>
          <cx:pt idx="14274">2008</cx:pt>
          <cx:pt idx="14275">2008</cx:pt>
          <cx:pt idx="14276">2008</cx:pt>
          <cx:pt idx="14277">2008</cx:pt>
          <cx:pt idx="14278">2008</cx:pt>
          <cx:pt idx="14279">2008</cx:pt>
          <cx:pt idx="14280">2008</cx:pt>
          <cx:pt idx="14281">2008</cx:pt>
          <cx:pt idx="14282">2008</cx:pt>
          <cx:pt idx="14283">2008</cx:pt>
          <cx:pt idx="14284">2008</cx:pt>
          <cx:pt idx="14285">2008</cx:pt>
          <cx:pt idx="14286">2008</cx:pt>
          <cx:pt idx="14287">2008</cx:pt>
          <cx:pt idx="14288">2008</cx:pt>
          <cx:pt idx="14289">2008</cx:pt>
          <cx:pt idx="14290">2008</cx:pt>
          <cx:pt idx="14291">2008</cx:pt>
          <cx:pt idx="14292">2008</cx:pt>
          <cx:pt idx="14293">2008</cx:pt>
          <cx:pt idx="14294">2008</cx:pt>
          <cx:pt idx="14295">2008</cx:pt>
          <cx:pt idx="14296">2008</cx:pt>
          <cx:pt idx="14297">2008</cx:pt>
          <cx:pt idx="14298">2008</cx:pt>
          <cx:pt idx="14299">2008</cx:pt>
          <cx:pt idx="14300">2008</cx:pt>
          <cx:pt idx="14301">2008</cx:pt>
          <cx:pt idx="14302">2008</cx:pt>
          <cx:pt idx="14303">2008</cx:pt>
          <cx:pt idx="14304">2008</cx:pt>
          <cx:pt idx="14305">2008</cx:pt>
          <cx:pt idx="14306">2008</cx:pt>
          <cx:pt idx="14307">2008</cx:pt>
          <cx:pt idx="14308">2008</cx:pt>
          <cx:pt idx="14309">2008</cx:pt>
          <cx:pt idx="14310">2008</cx:pt>
          <cx:pt idx="14311">2008</cx:pt>
          <cx:pt idx="14312">2008</cx:pt>
          <cx:pt idx="14313">2008</cx:pt>
          <cx:pt idx="14314">2008</cx:pt>
          <cx:pt idx="14315">2008</cx:pt>
          <cx:pt idx="14316">2008</cx:pt>
          <cx:pt idx="14317">2008</cx:pt>
          <cx:pt idx="14318">2008</cx:pt>
          <cx:pt idx="14319">2008</cx:pt>
          <cx:pt idx="14320">2008</cx:pt>
          <cx:pt idx="14321">2008</cx:pt>
          <cx:pt idx="14322">2008</cx:pt>
          <cx:pt idx="14323">2008</cx:pt>
          <cx:pt idx="14324">2008</cx:pt>
          <cx:pt idx="14325">2008</cx:pt>
          <cx:pt idx="14326">2008</cx:pt>
          <cx:pt idx="14327">2008</cx:pt>
          <cx:pt idx="14328">2008</cx:pt>
          <cx:pt idx="14329">2008</cx:pt>
          <cx:pt idx="14330">2008</cx:pt>
          <cx:pt idx="14331">2008</cx:pt>
          <cx:pt idx="14332">2008</cx:pt>
          <cx:pt idx="14333">2008</cx:pt>
          <cx:pt idx="14334">2008</cx:pt>
          <cx:pt idx="14335">2008</cx:pt>
          <cx:pt idx="14336">2008</cx:pt>
          <cx:pt idx="14337">2008</cx:pt>
          <cx:pt idx="14338">2008</cx:pt>
          <cx:pt idx="14339">2008</cx:pt>
          <cx:pt idx="14340">2008</cx:pt>
          <cx:pt idx="14341">2008</cx:pt>
          <cx:pt idx="14342">2008</cx:pt>
          <cx:pt idx="14343">2008</cx:pt>
          <cx:pt idx="14344">2008</cx:pt>
          <cx:pt idx="14345">2008</cx:pt>
          <cx:pt idx="14346">2008</cx:pt>
          <cx:pt idx="14347">2008</cx:pt>
          <cx:pt idx="14348">2008</cx:pt>
          <cx:pt idx="14349">2008</cx:pt>
          <cx:pt idx="14350">2008</cx:pt>
          <cx:pt idx="14351">2008</cx:pt>
          <cx:pt idx="14352">2008</cx:pt>
          <cx:pt idx="14353">2008</cx:pt>
          <cx:pt idx="14354">2008</cx:pt>
          <cx:pt idx="14355">2008</cx:pt>
          <cx:pt idx="14356">2008</cx:pt>
          <cx:pt idx="14357">2008</cx:pt>
          <cx:pt idx="14358">2008</cx:pt>
          <cx:pt idx="14359">2008</cx:pt>
          <cx:pt idx="14360">2008</cx:pt>
          <cx:pt idx="14361">2008</cx:pt>
          <cx:pt idx="14362">2008</cx:pt>
          <cx:pt idx="14363">2008</cx:pt>
          <cx:pt idx="14364">2008</cx:pt>
          <cx:pt idx="14365">2008</cx:pt>
          <cx:pt idx="14366">2008</cx:pt>
          <cx:pt idx="14367">2008</cx:pt>
          <cx:pt idx="14368">2008</cx:pt>
          <cx:pt idx="14369">2008</cx:pt>
          <cx:pt idx="14370">2008</cx:pt>
          <cx:pt idx="14371">2008</cx:pt>
          <cx:pt idx="14372">2008</cx:pt>
          <cx:pt idx="14373">2008</cx:pt>
          <cx:pt idx="14374">2008</cx:pt>
          <cx:pt idx="14375">2008</cx:pt>
          <cx:pt idx="14376">2008</cx:pt>
          <cx:pt idx="14377">2008</cx:pt>
          <cx:pt idx="14378">2008</cx:pt>
          <cx:pt idx="14379">2008</cx:pt>
          <cx:pt idx="14380">2008</cx:pt>
          <cx:pt idx="14381">2008</cx:pt>
          <cx:pt idx="14382">2008</cx:pt>
          <cx:pt idx="14383">2008</cx:pt>
          <cx:pt idx="14384">2008</cx:pt>
          <cx:pt idx="14385">2008</cx:pt>
          <cx:pt idx="14386">2008</cx:pt>
          <cx:pt idx="14387">2008</cx:pt>
          <cx:pt idx="14388">2008</cx:pt>
          <cx:pt idx="14389">2008</cx:pt>
          <cx:pt idx="14390">2008</cx:pt>
          <cx:pt idx="14391">2008</cx:pt>
          <cx:pt idx="14392">2008</cx:pt>
          <cx:pt idx="14393">2008</cx:pt>
          <cx:pt idx="14394">2008</cx:pt>
          <cx:pt idx="14395">2008</cx:pt>
          <cx:pt idx="14396">2008</cx:pt>
          <cx:pt idx="14397">2008</cx:pt>
          <cx:pt idx="14398">2008</cx:pt>
          <cx:pt idx="14399">2008</cx:pt>
          <cx:pt idx="14400">2008</cx:pt>
          <cx:pt idx="14401">2008</cx:pt>
          <cx:pt idx="14402">2008</cx:pt>
          <cx:pt idx="14403">2008</cx:pt>
          <cx:pt idx="14404">2008</cx:pt>
          <cx:pt idx="14405">2008</cx:pt>
          <cx:pt idx="14406">2008</cx:pt>
          <cx:pt idx="14407">2008</cx:pt>
          <cx:pt idx="14408">2008</cx:pt>
          <cx:pt idx="14409">2008</cx:pt>
          <cx:pt idx="14410">2008</cx:pt>
          <cx:pt idx="14411">2008</cx:pt>
          <cx:pt idx="14412">2008</cx:pt>
          <cx:pt idx="14413">2008</cx:pt>
          <cx:pt idx="14414">2008</cx:pt>
          <cx:pt idx="14415">2008</cx:pt>
          <cx:pt idx="14416">2008</cx:pt>
          <cx:pt idx="14417">2008</cx:pt>
          <cx:pt idx="14418">2008</cx:pt>
          <cx:pt idx="14419">2008</cx:pt>
          <cx:pt idx="14420">2008</cx:pt>
          <cx:pt idx="14421">2008</cx:pt>
          <cx:pt idx="14422">2008</cx:pt>
          <cx:pt idx="14423">2008</cx:pt>
          <cx:pt idx="14424">2008</cx:pt>
          <cx:pt idx="14425">2008</cx:pt>
          <cx:pt idx="14426">2008</cx:pt>
          <cx:pt idx="14427">2008</cx:pt>
          <cx:pt idx="14428">2008</cx:pt>
          <cx:pt idx="14429">2008</cx:pt>
          <cx:pt idx="14430">2008</cx:pt>
          <cx:pt idx="14431">2008</cx:pt>
          <cx:pt idx="14432">2008</cx:pt>
          <cx:pt idx="14433">2008</cx:pt>
          <cx:pt idx="14434">2008</cx:pt>
          <cx:pt idx="14435">2008</cx:pt>
          <cx:pt idx="14436">2008</cx:pt>
          <cx:pt idx="14437">2008</cx:pt>
          <cx:pt idx="14438">2008</cx:pt>
          <cx:pt idx="14439">2008</cx:pt>
          <cx:pt idx="14440">2008</cx:pt>
          <cx:pt idx="14441">2008</cx:pt>
          <cx:pt idx="14442">2008</cx:pt>
          <cx:pt idx="14443">2008</cx:pt>
          <cx:pt idx="14444">2008</cx:pt>
          <cx:pt idx="14445">2008</cx:pt>
          <cx:pt idx="14446">2008</cx:pt>
          <cx:pt idx="14447">2008</cx:pt>
          <cx:pt idx="14448">2008</cx:pt>
          <cx:pt idx="14449">2008</cx:pt>
          <cx:pt idx="14450">2008</cx:pt>
          <cx:pt idx="14451">2008</cx:pt>
          <cx:pt idx="14452">2008</cx:pt>
          <cx:pt idx="14453">2008</cx:pt>
          <cx:pt idx="14454">2008</cx:pt>
          <cx:pt idx="14455">2008</cx:pt>
          <cx:pt idx="14456">2008</cx:pt>
          <cx:pt idx="14457">2008</cx:pt>
          <cx:pt idx="14458">2008</cx:pt>
          <cx:pt idx="14459">2008</cx:pt>
          <cx:pt idx="14460">2008</cx:pt>
          <cx:pt idx="14461">2008</cx:pt>
          <cx:pt idx="14462">2008</cx:pt>
          <cx:pt idx="14463">2008</cx:pt>
          <cx:pt idx="14464">2008</cx:pt>
          <cx:pt idx="14465">2008</cx:pt>
          <cx:pt idx="14466">2008</cx:pt>
          <cx:pt idx="14467">2008</cx:pt>
          <cx:pt idx="14468">2008</cx:pt>
          <cx:pt idx="14469">2008</cx:pt>
          <cx:pt idx="14470">2008</cx:pt>
          <cx:pt idx="14471">2008</cx:pt>
          <cx:pt idx="14472">2008</cx:pt>
          <cx:pt idx="14473">2008</cx:pt>
          <cx:pt idx="14474">2008</cx:pt>
          <cx:pt idx="14475">2008</cx:pt>
          <cx:pt idx="14476">2008</cx:pt>
          <cx:pt idx="14477">2008</cx:pt>
          <cx:pt idx="14478">2008</cx:pt>
          <cx:pt idx="14479">2008</cx:pt>
          <cx:pt idx="14480">2008</cx:pt>
          <cx:pt idx="14481">2008</cx:pt>
          <cx:pt idx="14482">2008</cx:pt>
          <cx:pt idx="14483">2008</cx:pt>
          <cx:pt idx="14484">2008</cx:pt>
          <cx:pt idx="14485">2008</cx:pt>
          <cx:pt idx="14486">2008</cx:pt>
          <cx:pt idx="14487">2008</cx:pt>
          <cx:pt idx="14488">2008</cx:pt>
          <cx:pt idx="14489">2008</cx:pt>
          <cx:pt idx="14490">2008</cx:pt>
          <cx:pt idx="14491">2008</cx:pt>
          <cx:pt idx="14492">2008</cx:pt>
          <cx:pt idx="14493">2008</cx:pt>
          <cx:pt idx="14494">2008</cx:pt>
          <cx:pt idx="14495">2008</cx:pt>
          <cx:pt idx="14496">2008</cx:pt>
          <cx:pt idx="14497">2008</cx:pt>
          <cx:pt idx="14498">2008</cx:pt>
          <cx:pt idx="14499">2008</cx:pt>
          <cx:pt idx="14500">2008</cx:pt>
          <cx:pt idx="14501">2008</cx:pt>
          <cx:pt idx="14502">2008</cx:pt>
          <cx:pt idx="14503">2008</cx:pt>
          <cx:pt idx="14504">2008</cx:pt>
          <cx:pt idx="14505">2008</cx:pt>
          <cx:pt idx="14506">2008</cx:pt>
          <cx:pt idx="14507">2008</cx:pt>
          <cx:pt idx="14508">2008</cx:pt>
          <cx:pt idx="14509">2008</cx:pt>
          <cx:pt idx="14510">2008</cx:pt>
          <cx:pt idx="14511">2008</cx:pt>
          <cx:pt idx="14512">2008</cx:pt>
          <cx:pt idx="14513">2008</cx:pt>
          <cx:pt idx="14514">2008</cx:pt>
          <cx:pt idx="14515">2008</cx:pt>
          <cx:pt idx="14516">2008</cx:pt>
          <cx:pt idx="14517">2008</cx:pt>
          <cx:pt idx="14518">2008</cx:pt>
          <cx:pt idx="14519">2008</cx:pt>
          <cx:pt idx="14520">2008</cx:pt>
          <cx:pt idx="14521">2008</cx:pt>
          <cx:pt idx="14522">2008</cx:pt>
          <cx:pt idx="14523">2008</cx:pt>
          <cx:pt idx="14524">2008</cx:pt>
          <cx:pt idx="14525">2008</cx:pt>
          <cx:pt idx="14526">2008</cx:pt>
          <cx:pt idx="14527">2008</cx:pt>
          <cx:pt idx="14528">2008</cx:pt>
          <cx:pt idx="14529">2008</cx:pt>
          <cx:pt idx="14530">2008</cx:pt>
          <cx:pt idx="14531">2008</cx:pt>
          <cx:pt idx="14532">2008</cx:pt>
          <cx:pt idx="14533">2008</cx:pt>
          <cx:pt idx="14534">2008</cx:pt>
          <cx:pt idx="14535">2008</cx:pt>
          <cx:pt idx="14536">2008</cx:pt>
          <cx:pt idx="14537">2008</cx:pt>
          <cx:pt idx="14538">2008</cx:pt>
          <cx:pt idx="14539">2008</cx:pt>
          <cx:pt idx="14540">2008</cx:pt>
          <cx:pt idx="14541">2008</cx:pt>
          <cx:pt idx="14542">2008</cx:pt>
          <cx:pt idx="14543">2008</cx:pt>
          <cx:pt idx="14544">2008</cx:pt>
          <cx:pt idx="14545">2008</cx:pt>
          <cx:pt idx="14546">2008</cx:pt>
          <cx:pt idx="14547">2008</cx:pt>
          <cx:pt idx="14548">2008</cx:pt>
          <cx:pt idx="14549">2008</cx:pt>
          <cx:pt idx="14550">2008</cx:pt>
          <cx:pt idx="14551">2008</cx:pt>
          <cx:pt idx="14552">2008</cx:pt>
          <cx:pt idx="14553">2008</cx:pt>
          <cx:pt idx="14554">2008</cx:pt>
          <cx:pt idx="14555">2008</cx:pt>
          <cx:pt idx="14556">2008</cx:pt>
          <cx:pt idx="14557">2008</cx:pt>
          <cx:pt idx="14558">2008</cx:pt>
          <cx:pt idx="14559">2008</cx:pt>
          <cx:pt idx="14560">2008</cx:pt>
          <cx:pt idx="14561">2008</cx:pt>
          <cx:pt idx="14562">2008</cx:pt>
          <cx:pt idx="14563">2008</cx:pt>
          <cx:pt idx="14564">2008</cx:pt>
          <cx:pt idx="14565">2008</cx:pt>
          <cx:pt idx="14566">2008</cx:pt>
          <cx:pt idx="14567">2008</cx:pt>
          <cx:pt idx="14568">2008</cx:pt>
          <cx:pt idx="14569">2008</cx:pt>
          <cx:pt idx="14570">2008</cx:pt>
          <cx:pt idx="14571">2008</cx:pt>
          <cx:pt idx="14572">2008</cx:pt>
          <cx:pt idx="14573">2008</cx:pt>
          <cx:pt idx="14574">2008</cx:pt>
          <cx:pt idx="14575">2008</cx:pt>
          <cx:pt idx="14576">2008</cx:pt>
          <cx:pt idx="14577">2008</cx:pt>
          <cx:pt idx="14578">2008</cx:pt>
          <cx:pt idx="14579">2008</cx:pt>
          <cx:pt idx="14580">2008</cx:pt>
          <cx:pt idx="14581">2008</cx:pt>
          <cx:pt idx="14582">2008</cx:pt>
          <cx:pt idx="14583">2008</cx:pt>
          <cx:pt idx="14584">2008</cx:pt>
          <cx:pt idx="14585">2008</cx:pt>
          <cx:pt idx="14586">2008</cx:pt>
          <cx:pt idx="14587">2008</cx:pt>
          <cx:pt idx="14588">2008</cx:pt>
          <cx:pt idx="14589">2008</cx:pt>
          <cx:pt idx="14590">2008</cx:pt>
          <cx:pt idx="14591">2008</cx:pt>
          <cx:pt idx="14592">2008</cx:pt>
          <cx:pt idx="14593">2008</cx:pt>
          <cx:pt idx="14594">2008</cx:pt>
          <cx:pt idx="14595">2008</cx:pt>
          <cx:pt idx="14596">2008</cx:pt>
          <cx:pt idx="14597">2008</cx:pt>
          <cx:pt idx="14598">2008</cx:pt>
          <cx:pt idx="14599">2008</cx:pt>
          <cx:pt idx="14600">2008</cx:pt>
          <cx:pt idx="14601">2008</cx:pt>
          <cx:pt idx="14602">2008</cx:pt>
          <cx:pt idx="14603">2008</cx:pt>
          <cx:pt idx="14604">2008</cx:pt>
          <cx:pt idx="14605">2008</cx:pt>
          <cx:pt idx="14606">2008</cx:pt>
          <cx:pt idx="14607">2008</cx:pt>
          <cx:pt idx="14608">2008</cx:pt>
          <cx:pt idx="14609">2008</cx:pt>
          <cx:pt idx="14610">2008</cx:pt>
          <cx:pt idx="14611">2008</cx:pt>
          <cx:pt idx="14612">2008</cx:pt>
          <cx:pt idx="14613">2008</cx:pt>
          <cx:pt idx="14614">2008</cx:pt>
          <cx:pt idx="14615">2008</cx:pt>
          <cx:pt idx="14616">2008</cx:pt>
          <cx:pt idx="14617">2008</cx:pt>
          <cx:pt idx="14618">2008</cx:pt>
          <cx:pt idx="14619">2008</cx:pt>
          <cx:pt idx="14620">2008</cx:pt>
          <cx:pt idx="14621">2008</cx:pt>
          <cx:pt idx="14622">2008</cx:pt>
          <cx:pt idx="14623">2008</cx:pt>
          <cx:pt idx="14624">2008</cx:pt>
          <cx:pt idx="14625">2008</cx:pt>
          <cx:pt idx="14626">2008</cx:pt>
          <cx:pt idx="14627">2008</cx:pt>
          <cx:pt idx="14628">2008</cx:pt>
          <cx:pt idx="14629">2008</cx:pt>
          <cx:pt idx="14630">2008</cx:pt>
          <cx:pt idx="14631">2008</cx:pt>
          <cx:pt idx="14632">2008</cx:pt>
          <cx:pt idx="14633">2008</cx:pt>
          <cx:pt idx="14634">2008</cx:pt>
          <cx:pt idx="14635">2008</cx:pt>
          <cx:pt idx="14636">2008</cx:pt>
          <cx:pt idx="14637">2008</cx:pt>
          <cx:pt idx="14638">2008</cx:pt>
          <cx:pt idx="14639">2008</cx:pt>
          <cx:pt idx="14640">2008</cx:pt>
          <cx:pt idx="14641">2008</cx:pt>
          <cx:pt idx="14642">2008</cx:pt>
          <cx:pt idx="14643">2008</cx:pt>
          <cx:pt idx="14644">2008</cx:pt>
          <cx:pt idx="14645">2008</cx:pt>
          <cx:pt idx="14646">2008</cx:pt>
          <cx:pt idx="14647">2008</cx:pt>
          <cx:pt idx="14648">2008</cx:pt>
          <cx:pt idx="14649">2008</cx:pt>
          <cx:pt idx="14650">2008</cx:pt>
          <cx:pt idx="14651">2008</cx:pt>
          <cx:pt idx="14652">2008</cx:pt>
          <cx:pt idx="14653">2008</cx:pt>
          <cx:pt idx="14654">2008</cx:pt>
          <cx:pt idx="14655">2008</cx:pt>
          <cx:pt idx="14656">2008</cx:pt>
          <cx:pt idx="14657">2008</cx:pt>
          <cx:pt idx="14658">2008</cx:pt>
          <cx:pt idx="14659">2008</cx:pt>
          <cx:pt idx="14660">2008</cx:pt>
          <cx:pt idx="14661">2008</cx:pt>
          <cx:pt idx="14662">2008</cx:pt>
          <cx:pt idx="14663">2008</cx:pt>
          <cx:pt idx="14664">2008</cx:pt>
          <cx:pt idx="14665">2008</cx:pt>
          <cx:pt idx="14666">2008</cx:pt>
          <cx:pt idx="14667">2008</cx:pt>
          <cx:pt idx="14668">2008</cx:pt>
          <cx:pt idx="14669">2008</cx:pt>
          <cx:pt idx="14670">2008</cx:pt>
          <cx:pt idx="14671">2008</cx:pt>
          <cx:pt idx="14672">2008</cx:pt>
          <cx:pt idx="14673">2008</cx:pt>
          <cx:pt idx="14674">2008</cx:pt>
          <cx:pt idx="14675">2008</cx:pt>
          <cx:pt idx="14676">2008</cx:pt>
          <cx:pt idx="14677">2008</cx:pt>
          <cx:pt idx="14678">2008</cx:pt>
          <cx:pt idx="14679">2008</cx:pt>
          <cx:pt idx="14680">2008</cx:pt>
          <cx:pt idx="14681">2008</cx:pt>
          <cx:pt idx="14682">2008</cx:pt>
          <cx:pt idx="14683">2008</cx:pt>
          <cx:pt idx="14684">2008</cx:pt>
          <cx:pt idx="14685">2008</cx:pt>
          <cx:pt idx="14686">2008</cx:pt>
          <cx:pt idx="14687">2008</cx:pt>
          <cx:pt idx="14688">2008</cx:pt>
          <cx:pt idx="14689">2008</cx:pt>
          <cx:pt idx="14690">2008</cx:pt>
          <cx:pt idx="14691">2008</cx:pt>
          <cx:pt idx="14692">2008</cx:pt>
          <cx:pt idx="14693">2008</cx:pt>
          <cx:pt idx="14694">2008</cx:pt>
          <cx:pt idx="14695">2008</cx:pt>
          <cx:pt idx="14696">2008</cx:pt>
          <cx:pt idx="14697">2008</cx:pt>
          <cx:pt idx="14698">2008</cx:pt>
          <cx:pt idx="14699">2008</cx:pt>
          <cx:pt idx="14700">2008</cx:pt>
          <cx:pt idx="14701">2008</cx:pt>
          <cx:pt idx="14702">2008</cx:pt>
          <cx:pt idx="14703">2008</cx:pt>
          <cx:pt idx="14704">2008</cx:pt>
          <cx:pt idx="14705">2008</cx:pt>
          <cx:pt idx="14706">2008</cx:pt>
          <cx:pt idx="14707">2008</cx:pt>
          <cx:pt idx="14708">2008</cx:pt>
          <cx:pt idx="14709">2008</cx:pt>
          <cx:pt idx="14710">2008</cx:pt>
          <cx:pt idx="14711">2008</cx:pt>
          <cx:pt idx="14712">2008</cx:pt>
          <cx:pt idx="14713">2008</cx:pt>
          <cx:pt idx="14714">2008</cx:pt>
          <cx:pt idx="14715">2008</cx:pt>
          <cx:pt idx="14716">2008</cx:pt>
          <cx:pt idx="14717">2008</cx:pt>
          <cx:pt idx="14718">2008</cx:pt>
          <cx:pt idx="14719">2008</cx:pt>
          <cx:pt idx="14720">2008</cx:pt>
          <cx:pt idx="14721">2008</cx:pt>
          <cx:pt idx="14722">2008</cx:pt>
          <cx:pt idx="14723">2008</cx:pt>
          <cx:pt idx="14724">2008</cx:pt>
          <cx:pt idx="14725">2008</cx:pt>
          <cx:pt idx="14726">2008</cx:pt>
          <cx:pt idx="14727">2008</cx:pt>
          <cx:pt idx="14728">2008</cx:pt>
          <cx:pt idx="14729">2008</cx:pt>
          <cx:pt idx="14730">2008</cx:pt>
          <cx:pt idx="14731">2008</cx:pt>
          <cx:pt idx="14732">2008</cx:pt>
          <cx:pt idx="14733">2008</cx:pt>
          <cx:pt idx="14734">2008</cx:pt>
          <cx:pt idx="14735">2008</cx:pt>
          <cx:pt idx="14736">2008</cx:pt>
          <cx:pt idx="14737">2008</cx:pt>
          <cx:pt idx="14738">2008</cx:pt>
          <cx:pt idx="14739">2008</cx:pt>
          <cx:pt idx="14740">2008</cx:pt>
          <cx:pt idx="14741">2008</cx:pt>
          <cx:pt idx="14742">2008</cx:pt>
          <cx:pt idx="14743">2008</cx:pt>
          <cx:pt idx="14744">2008</cx:pt>
          <cx:pt idx="14745">2008</cx:pt>
          <cx:pt idx="14746">2008</cx:pt>
          <cx:pt idx="14747">2008</cx:pt>
          <cx:pt idx="14748">2008</cx:pt>
          <cx:pt idx="14749">2008</cx:pt>
          <cx:pt idx="14750">2008</cx:pt>
          <cx:pt idx="14751">2008</cx:pt>
          <cx:pt idx="14752">2008</cx:pt>
          <cx:pt idx="14753">2008</cx:pt>
          <cx:pt idx="14754">2008</cx:pt>
          <cx:pt idx="14755">2008</cx:pt>
          <cx:pt idx="14756">2008</cx:pt>
          <cx:pt idx="14757">2008</cx:pt>
          <cx:pt idx="14758">2008</cx:pt>
          <cx:pt idx="14759">2008</cx:pt>
          <cx:pt idx="14760">2008</cx:pt>
          <cx:pt idx="14761">2008</cx:pt>
          <cx:pt idx="14762">2008</cx:pt>
          <cx:pt idx="14763">2008</cx:pt>
          <cx:pt idx="14764">2008</cx:pt>
          <cx:pt idx="14765">2008</cx:pt>
          <cx:pt idx="14766">2008</cx:pt>
          <cx:pt idx="14767">2008</cx:pt>
          <cx:pt idx="14768">2008</cx:pt>
          <cx:pt idx="14769">2008</cx:pt>
          <cx:pt idx="14770">2008</cx:pt>
          <cx:pt idx="14771">2008</cx:pt>
          <cx:pt idx="14772">2008</cx:pt>
          <cx:pt idx="14773">2008</cx:pt>
          <cx:pt idx="14774">2008</cx:pt>
          <cx:pt idx="14775">2008</cx:pt>
          <cx:pt idx="14776">2008</cx:pt>
          <cx:pt idx="14777">2008</cx:pt>
          <cx:pt idx="14778">2008</cx:pt>
          <cx:pt idx="14779">2008</cx:pt>
          <cx:pt idx="14780">2008</cx:pt>
          <cx:pt idx="14781">2008</cx:pt>
          <cx:pt idx="14782">2008</cx:pt>
          <cx:pt idx="14783">2008</cx:pt>
          <cx:pt idx="14784">2008</cx:pt>
          <cx:pt idx="14785">2008</cx:pt>
          <cx:pt idx="14786">2008</cx:pt>
          <cx:pt idx="14787">2008</cx:pt>
          <cx:pt idx="14788">2008</cx:pt>
          <cx:pt idx="14789">2008</cx:pt>
          <cx:pt idx="14790">2008</cx:pt>
          <cx:pt idx="14791">2008</cx:pt>
          <cx:pt idx="14792">2008</cx:pt>
          <cx:pt idx="14793">2008</cx:pt>
          <cx:pt idx="14794">2008</cx:pt>
          <cx:pt idx="14795">2008</cx:pt>
          <cx:pt idx="14796">2008</cx:pt>
          <cx:pt idx="14797">2008</cx:pt>
          <cx:pt idx="14798">2008</cx:pt>
          <cx:pt idx="14799">2008</cx:pt>
          <cx:pt idx="14800">2008</cx:pt>
          <cx:pt idx="14801">2008</cx:pt>
          <cx:pt idx="14802">2008</cx:pt>
          <cx:pt idx="14803">2008</cx:pt>
          <cx:pt idx="14804">2008</cx:pt>
          <cx:pt idx="14805">2008</cx:pt>
          <cx:pt idx="14806">2008</cx:pt>
          <cx:pt idx="14807">2008</cx:pt>
          <cx:pt idx="14808">2008</cx:pt>
          <cx:pt idx="14809">2008</cx:pt>
          <cx:pt idx="14810">2008</cx:pt>
          <cx:pt idx="14811">2008</cx:pt>
          <cx:pt idx="14812">2008</cx:pt>
          <cx:pt idx="14813">2008</cx:pt>
          <cx:pt idx="14814">2008</cx:pt>
          <cx:pt idx="14815">2008</cx:pt>
          <cx:pt idx="14816">2008</cx:pt>
          <cx:pt idx="14817">2008</cx:pt>
          <cx:pt idx="14818">2008</cx:pt>
          <cx:pt idx="14819">2008</cx:pt>
          <cx:pt idx="14820">2008</cx:pt>
          <cx:pt idx="14821">2008</cx:pt>
          <cx:pt idx="14822">2008</cx:pt>
          <cx:pt idx="14823">2008</cx:pt>
          <cx:pt idx="14824">2008</cx:pt>
          <cx:pt idx="14825">2008</cx:pt>
          <cx:pt idx="14826">2008</cx:pt>
          <cx:pt idx="14827">2008</cx:pt>
          <cx:pt idx="14828">2008</cx:pt>
          <cx:pt idx="14829">2008</cx:pt>
          <cx:pt idx="14830">2008</cx:pt>
          <cx:pt idx="14831">2008</cx:pt>
          <cx:pt idx="14832">2008</cx:pt>
          <cx:pt idx="14833">2008</cx:pt>
          <cx:pt idx="14834">2008</cx:pt>
          <cx:pt idx="14835">2008</cx:pt>
          <cx:pt idx="14836">2008</cx:pt>
          <cx:pt idx="14837">2008</cx:pt>
          <cx:pt idx="14838">2008</cx:pt>
          <cx:pt idx="14839">2008</cx:pt>
          <cx:pt idx="14840">2008</cx:pt>
          <cx:pt idx="14841">2008</cx:pt>
          <cx:pt idx="14842">2008</cx:pt>
          <cx:pt idx="14843">2008</cx:pt>
          <cx:pt idx="14844">2008</cx:pt>
          <cx:pt idx="14845">2008</cx:pt>
          <cx:pt idx="14846">2008</cx:pt>
          <cx:pt idx="14847">2008</cx:pt>
          <cx:pt idx="14848">2008</cx:pt>
          <cx:pt idx="14849">2008</cx:pt>
          <cx:pt idx="14850">2008</cx:pt>
          <cx:pt idx="14851">2008</cx:pt>
          <cx:pt idx="14852">2008</cx:pt>
          <cx:pt idx="14853">2008</cx:pt>
          <cx:pt idx="14854">2008</cx:pt>
          <cx:pt idx="14855">2008</cx:pt>
          <cx:pt idx="14856">2008</cx:pt>
          <cx:pt idx="14857">2008</cx:pt>
          <cx:pt idx="14858">2008</cx:pt>
          <cx:pt idx="14859">2008</cx:pt>
          <cx:pt idx="14860">2008</cx:pt>
          <cx:pt idx="14861">2008</cx:pt>
          <cx:pt idx="14862">2008</cx:pt>
          <cx:pt idx="14863">2008</cx:pt>
          <cx:pt idx="14864">2008</cx:pt>
          <cx:pt idx="14865">2008</cx:pt>
          <cx:pt idx="14866">2008</cx:pt>
          <cx:pt idx="14867">2008</cx:pt>
          <cx:pt idx="14868">2008</cx:pt>
          <cx:pt idx="14869">2008</cx:pt>
          <cx:pt idx="14870">2008</cx:pt>
          <cx:pt idx="14871">2008</cx:pt>
          <cx:pt idx="14872">2008</cx:pt>
          <cx:pt idx="14873">2008</cx:pt>
          <cx:pt idx="14874">2008</cx:pt>
          <cx:pt idx="14875">2008</cx:pt>
          <cx:pt idx="14876">2008</cx:pt>
          <cx:pt idx="14877">2008</cx:pt>
          <cx:pt idx="14878">2009</cx:pt>
          <cx:pt idx="14879">2009</cx:pt>
          <cx:pt idx="14880">2009</cx:pt>
          <cx:pt idx="14881">2009</cx:pt>
          <cx:pt idx="14882">2009</cx:pt>
          <cx:pt idx="14883">2009</cx:pt>
          <cx:pt idx="14884">2009</cx:pt>
          <cx:pt idx="14885">2009</cx:pt>
          <cx:pt idx="14886">2009</cx:pt>
          <cx:pt idx="14887">2009</cx:pt>
          <cx:pt idx="14888">2009</cx:pt>
          <cx:pt idx="14889">2009</cx:pt>
          <cx:pt idx="14890">2009</cx:pt>
          <cx:pt idx="14891">2009</cx:pt>
          <cx:pt idx="14892">2009</cx:pt>
          <cx:pt idx="14893">2009</cx:pt>
          <cx:pt idx="14894">2009</cx:pt>
          <cx:pt idx="14895">2009</cx:pt>
          <cx:pt idx="14896">2009</cx:pt>
          <cx:pt idx="14897">2009</cx:pt>
          <cx:pt idx="14898">2009</cx:pt>
          <cx:pt idx="14899">2009</cx:pt>
          <cx:pt idx="14900">2009</cx:pt>
          <cx:pt idx="14901">2009</cx:pt>
          <cx:pt idx="14902">2009</cx:pt>
          <cx:pt idx="14903">2009</cx:pt>
          <cx:pt idx="14904">2009</cx:pt>
          <cx:pt idx="14905">2009</cx:pt>
          <cx:pt idx="14906">2009</cx:pt>
          <cx:pt idx="14907">2009</cx:pt>
          <cx:pt idx="14908">2009</cx:pt>
          <cx:pt idx="14909">2009</cx:pt>
          <cx:pt idx="14910">2009</cx:pt>
          <cx:pt idx="14911">2009</cx:pt>
          <cx:pt idx="14912">2009</cx:pt>
          <cx:pt idx="14913">2009</cx:pt>
          <cx:pt idx="14914">2009</cx:pt>
          <cx:pt idx="14915">2009</cx:pt>
          <cx:pt idx="14916">2009</cx:pt>
          <cx:pt idx="14917">2009</cx:pt>
          <cx:pt idx="14918">2009</cx:pt>
          <cx:pt idx="14919">2009</cx:pt>
          <cx:pt idx="14920">2009</cx:pt>
          <cx:pt idx="14921">2009</cx:pt>
          <cx:pt idx="14922">2009</cx:pt>
          <cx:pt idx="14923">2009</cx:pt>
          <cx:pt idx="14924">2009</cx:pt>
          <cx:pt idx="14925">2009</cx:pt>
          <cx:pt idx="14926">2009</cx:pt>
          <cx:pt idx="14927">2009</cx:pt>
          <cx:pt idx="14928">2009</cx:pt>
          <cx:pt idx="14929">2009</cx:pt>
          <cx:pt idx="14930">2009</cx:pt>
          <cx:pt idx="14931">2009</cx:pt>
          <cx:pt idx="14932">2009</cx:pt>
          <cx:pt idx="14933">2009</cx:pt>
          <cx:pt idx="14934">2009</cx:pt>
          <cx:pt idx="14935">2009</cx:pt>
          <cx:pt idx="14936">2009</cx:pt>
          <cx:pt idx="14937">2009</cx:pt>
          <cx:pt idx="14938">2009</cx:pt>
          <cx:pt idx="14939">2009</cx:pt>
          <cx:pt idx="14940">2009</cx:pt>
          <cx:pt idx="14941">2009</cx:pt>
          <cx:pt idx="14942">2009</cx:pt>
          <cx:pt idx="14943">2009</cx:pt>
          <cx:pt idx="14944">2009</cx:pt>
          <cx:pt idx="14945">2009</cx:pt>
          <cx:pt idx="14946">2009</cx:pt>
          <cx:pt idx="14947">2009</cx:pt>
          <cx:pt idx="14948">2009</cx:pt>
          <cx:pt idx="14949">2009</cx:pt>
          <cx:pt idx="14950">2009</cx:pt>
          <cx:pt idx="14951">2009</cx:pt>
          <cx:pt idx="14952">2009</cx:pt>
          <cx:pt idx="14953">2009</cx:pt>
          <cx:pt idx="14954">2009</cx:pt>
          <cx:pt idx="14955">2009</cx:pt>
          <cx:pt idx="14956">2009</cx:pt>
          <cx:pt idx="14957">2009</cx:pt>
          <cx:pt idx="14958">2009</cx:pt>
          <cx:pt idx="14959">2009</cx:pt>
          <cx:pt idx="14960">2009</cx:pt>
          <cx:pt idx="14961">2009</cx:pt>
          <cx:pt idx="14962">2009</cx:pt>
          <cx:pt idx="14963">2009</cx:pt>
          <cx:pt idx="14964">2009</cx:pt>
          <cx:pt idx="14965">2009</cx:pt>
          <cx:pt idx="14966">2009</cx:pt>
          <cx:pt idx="14967">2009</cx:pt>
          <cx:pt idx="14968">2009</cx:pt>
          <cx:pt idx="14969">2009</cx:pt>
          <cx:pt idx="14970">2009</cx:pt>
          <cx:pt idx="14971">2009</cx:pt>
          <cx:pt idx="14972">2009</cx:pt>
          <cx:pt idx="14973">2009</cx:pt>
          <cx:pt idx="14974">2009</cx:pt>
          <cx:pt idx="14975">2009</cx:pt>
          <cx:pt idx="14976">2009</cx:pt>
          <cx:pt idx="14977">2009</cx:pt>
          <cx:pt idx="14978">2009</cx:pt>
          <cx:pt idx="14979">2009</cx:pt>
          <cx:pt idx="14980">2009</cx:pt>
          <cx:pt idx="14981">2009</cx:pt>
          <cx:pt idx="14982">2009</cx:pt>
          <cx:pt idx="14983">2009</cx:pt>
          <cx:pt idx="14984">2009</cx:pt>
          <cx:pt idx="14985">2009</cx:pt>
          <cx:pt idx="14986">2009</cx:pt>
          <cx:pt idx="14987">2009</cx:pt>
          <cx:pt idx="14988">2009</cx:pt>
          <cx:pt idx="14989">2009</cx:pt>
          <cx:pt idx="14990">2009</cx:pt>
          <cx:pt idx="14991">2009</cx:pt>
          <cx:pt idx="14992">2009</cx:pt>
          <cx:pt idx="14993">2009</cx:pt>
          <cx:pt idx="14994">2009</cx:pt>
          <cx:pt idx="14995">2009</cx:pt>
          <cx:pt idx="14996">2009</cx:pt>
          <cx:pt idx="14997">2009</cx:pt>
          <cx:pt idx="14998">2009</cx:pt>
          <cx:pt idx="14999">2009</cx:pt>
          <cx:pt idx="15000">2009</cx:pt>
          <cx:pt idx="15001">2009</cx:pt>
          <cx:pt idx="15002">2009</cx:pt>
          <cx:pt idx="15003">2009</cx:pt>
          <cx:pt idx="15004">2009</cx:pt>
          <cx:pt idx="15005">2009</cx:pt>
          <cx:pt idx="15006">2009</cx:pt>
          <cx:pt idx="15007">2009</cx:pt>
          <cx:pt idx="15008">2009</cx:pt>
          <cx:pt idx="15009">2009</cx:pt>
          <cx:pt idx="15010">2009</cx:pt>
          <cx:pt idx="15011">2009</cx:pt>
          <cx:pt idx="15012">2009</cx:pt>
          <cx:pt idx="15013">2009</cx:pt>
          <cx:pt idx="15014">2009</cx:pt>
          <cx:pt idx="15015">2009</cx:pt>
          <cx:pt idx="15016">2009</cx:pt>
          <cx:pt idx="15017">2009</cx:pt>
          <cx:pt idx="15018">2009</cx:pt>
          <cx:pt idx="15019">2009</cx:pt>
          <cx:pt idx="15020">2009</cx:pt>
          <cx:pt idx="15021">2009</cx:pt>
          <cx:pt idx="15022">2009</cx:pt>
          <cx:pt idx="15023">2009</cx:pt>
          <cx:pt idx="15024">2009</cx:pt>
          <cx:pt idx="15025">2009</cx:pt>
          <cx:pt idx="15026">2009</cx:pt>
          <cx:pt idx="15027">2009</cx:pt>
          <cx:pt idx="15028">2009</cx:pt>
          <cx:pt idx="15029">2009</cx:pt>
          <cx:pt idx="15030">2009</cx:pt>
          <cx:pt idx="15031">2009</cx:pt>
          <cx:pt idx="15032">2009</cx:pt>
          <cx:pt idx="15033">2009</cx:pt>
          <cx:pt idx="15034">2009</cx:pt>
          <cx:pt idx="15035">2009</cx:pt>
          <cx:pt idx="15036">2009</cx:pt>
          <cx:pt idx="15037">2009</cx:pt>
          <cx:pt idx="15038">2009</cx:pt>
          <cx:pt idx="15039">2009</cx:pt>
          <cx:pt idx="15040">2009</cx:pt>
          <cx:pt idx="15041">2009</cx:pt>
          <cx:pt idx="15042">2009</cx:pt>
          <cx:pt idx="15043">2009</cx:pt>
          <cx:pt idx="15044">2009</cx:pt>
          <cx:pt idx="15045">2009</cx:pt>
          <cx:pt idx="15046">2009</cx:pt>
          <cx:pt idx="15047">2009</cx:pt>
          <cx:pt idx="15048">2009</cx:pt>
          <cx:pt idx="15049">2009</cx:pt>
          <cx:pt idx="15050">2009</cx:pt>
          <cx:pt idx="15051">2009</cx:pt>
          <cx:pt idx="15052">2009</cx:pt>
          <cx:pt idx="15053">2009</cx:pt>
          <cx:pt idx="15054">2009</cx:pt>
          <cx:pt idx="15055">2009</cx:pt>
          <cx:pt idx="15056">2009</cx:pt>
          <cx:pt idx="15057">2009</cx:pt>
          <cx:pt idx="15058">2009</cx:pt>
          <cx:pt idx="15059">2009</cx:pt>
          <cx:pt idx="15060">2009</cx:pt>
          <cx:pt idx="15061">2009</cx:pt>
          <cx:pt idx="15062">2009</cx:pt>
          <cx:pt idx="15063">2009</cx:pt>
          <cx:pt idx="15064">2009</cx:pt>
          <cx:pt idx="15065">2009</cx:pt>
          <cx:pt idx="15066">2009</cx:pt>
          <cx:pt idx="15067">2009</cx:pt>
          <cx:pt idx="15068">2009</cx:pt>
          <cx:pt idx="15069">2009</cx:pt>
          <cx:pt idx="15070">2009</cx:pt>
          <cx:pt idx="15071">2009</cx:pt>
          <cx:pt idx="15072">2009</cx:pt>
          <cx:pt idx="15073">2009</cx:pt>
          <cx:pt idx="15074">2009</cx:pt>
          <cx:pt idx="15075">2009</cx:pt>
          <cx:pt idx="15076">2009</cx:pt>
          <cx:pt idx="15077">2009</cx:pt>
          <cx:pt idx="15078">2009</cx:pt>
          <cx:pt idx="15079">2009</cx:pt>
          <cx:pt idx="15080">2009</cx:pt>
          <cx:pt idx="15081">2009</cx:pt>
          <cx:pt idx="15082">2009</cx:pt>
          <cx:pt idx="15083">2009</cx:pt>
          <cx:pt idx="15084">2009</cx:pt>
          <cx:pt idx="15085">2009</cx:pt>
          <cx:pt idx="15086">2009</cx:pt>
          <cx:pt idx="15087">2009</cx:pt>
          <cx:pt idx="15088">2009</cx:pt>
          <cx:pt idx="15089">2009</cx:pt>
          <cx:pt idx="15090">2009</cx:pt>
          <cx:pt idx="15091">2009</cx:pt>
          <cx:pt idx="15092">2009</cx:pt>
          <cx:pt idx="15093">2009</cx:pt>
          <cx:pt idx="15094">2009</cx:pt>
          <cx:pt idx="15095">2009</cx:pt>
          <cx:pt idx="15096">2009</cx:pt>
          <cx:pt idx="15097">2009</cx:pt>
          <cx:pt idx="15098">2009</cx:pt>
          <cx:pt idx="15099">2009</cx:pt>
          <cx:pt idx="15100">2009</cx:pt>
          <cx:pt idx="15101">2009</cx:pt>
          <cx:pt idx="15102">2009</cx:pt>
          <cx:pt idx="15103">2009</cx:pt>
          <cx:pt idx="15104">2009</cx:pt>
          <cx:pt idx="15105">2009</cx:pt>
          <cx:pt idx="15106">2009</cx:pt>
          <cx:pt idx="15107">2009</cx:pt>
          <cx:pt idx="15108">2009</cx:pt>
          <cx:pt idx="15109">2009</cx:pt>
          <cx:pt idx="15110">2009</cx:pt>
          <cx:pt idx="15111">2009</cx:pt>
          <cx:pt idx="15112">2009</cx:pt>
          <cx:pt idx="15113">2009</cx:pt>
          <cx:pt idx="15114">2009</cx:pt>
          <cx:pt idx="15115">2009</cx:pt>
          <cx:pt idx="15116">2009</cx:pt>
          <cx:pt idx="15117">2009</cx:pt>
          <cx:pt idx="15118">2009</cx:pt>
          <cx:pt idx="15119">2009</cx:pt>
          <cx:pt idx="15120">2009</cx:pt>
          <cx:pt idx="15121">2009</cx:pt>
          <cx:pt idx="15122">2009</cx:pt>
          <cx:pt idx="15123">2009</cx:pt>
          <cx:pt idx="15124">2009</cx:pt>
          <cx:pt idx="15125">2009</cx:pt>
          <cx:pt idx="15126">2009</cx:pt>
          <cx:pt idx="15127">2009</cx:pt>
          <cx:pt idx="15128">2009</cx:pt>
          <cx:pt idx="15129">2009</cx:pt>
          <cx:pt idx="15130">2009</cx:pt>
          <cx:pt idx="15131">2009</cx:pt>
          <cx:pt idx="15132">2009</cx:pt>
          <cx:pt idx="15133">2009</cx:pt>
          <cx:pt idx="15134">2009</cx:pt>
          <cx:pt idx="15135">2009</cx:pt>
          <cx:pt idx="15136">2009</cx:pt>
          <cx:pt idx="15137">2009</cx:pt>
          <cx:pt idx="15138">2009</cx:pt>
          <cx:pt idx="15139">2009</cx:pt>
          <cx:pt idx="15140">2009</cx:pt>
          <cx:pt idx="15141">2009</cx:pt>
          <cx:pt idx="15142">2009</cx:pt>
          <cx:pt idx="15143">2009</cx:pt>
          <cx:pt idx="15144">2009</cx:pt>
          <cx:pt idx="15145">2009</cx:pt>
          <cx:pt idx="15146">2009</cx:pt>
          <cx:pt idx="15147">2009</cx:pt>
          <cx:pt idx="15148">2009</cx:pt>
          <cx:pt idx="15149">2009</cx:pt>
          <cx:pt idx="15150">2009</cx:pt>
          <cx:pt idx="15151">2009</cx:pt>
          <cx:pt idx="15152">2009</cx:pt>
          <cx:pt idx="15153">2009</cx:pt>
          <cx:pt idx="15154">2009</cx:pt>
          <cx:pt idx="15155">2009</cx:pt>
          <cx:pt idx="15156">2009</cx:pt>
          <cx:pt idx="15157">2009</cx:pt>
          <cx:pt idx="15158">2009</cx:pt>
          <cx:pt idx="15159">2009</cx:pt>
          <cx:pt idx="15160">2009</cx:pt>
          <cx:pt idx="15161">2009</cx:pt>
          <cx:pt idx="15162">2009</cx:pt>
          <cx:pt idx="15163">2009</cx:pt>
          <cx:pt idx="15164">2009</cx:pt>
          <cx:pt idx="15165">2009</cx:pt>
          <cx:pt idx="15166">2009</cx:pt>
          <cx:pt idx="15167">2009</cx:pt>
          <cx:pt idx="15168">2009</cx:pt>
          <cx:pt idx="15169">2009</cx:pt>
          <cx:pt idx="15170">2009</cx:pt>
          <cx:pt idx="15171">2009</cx:pt>
          <cx:pt idx="15172">2009</cx:pt>
          <cx:pt idx="15173">2009</cx:pt>
          <cx:pt idx="15174">2009</cx:pt>
          <cx:pt idx="15175">2009</cx:pt>
          <cx:pt idx="15176">2009</cx:pt>
          <cx:pt idx="15177">2009</cx:pt>
          <cx:pt idx="15178">2009</cx:pt>
          <cx:pt idx="15179">2009</cx:pt>
          <cx:pt idx="15180">2009</cx:pt>
          <cx:pt idx="15181">2009</cx:pt>
          <cx:pt idx="15182">2009</cx:pt>
          <cx:pt idx="15183">2009</cx:pt>
          <cx:pt idx="15184">2009</cx:pt>
          <cx:pt idx="15185">2009</cx:pt>
          <cx:pt idx="15186">2009</cx:pt>
          <cx:pt idx="15187">2009</cx:pt>
          <cx:pt idx="15188">2009</cx:pt>
          <cx:pt idx="15189">2009</cx:pt>
          <cx:pt idx="15190">2009</cx:pt>
          <cx:pt idx="15191">2009</cx:pt>
          <cx:pt idx="15192">2009</cx:pt>
          <cx:pt idx="15193">2009</cx:pt>
          <cx:pt idx="15194">2009</cx:pt>
          <cx:pt idx="15195">2009</cx:pt>
          <cx:pt idx="15196">2009</cx:pt>
          <cx:pt idx="15197">2009</cx:pt>
          <cx:pt idx="15198">2009</cx:pt>
          <cx:pt idx="15199">2009</cx:pt>
          <cx:pt idx="15200">2009</cx:pt>
          <cx:pt idx="15201">2009</cx:pt>
          <cx:pt idx="15202">2009</cx:pt>
          <cx:pt idx="15203">2009</cx:pt>
          <cx:pt idx="15204">2009</cx:pt>
          <cx:pt idx="15205">2009</cx:pt>
          <cx:pt idx="15206">2009</cx:pt>
          <cx:pt idx="15207">2009</cx:pt>
          <cx:pt idx="15208">2009</cx:pt>
          <cx:pt idx="15209">2009</cx:pt>
          <cx:pt idx="15210">2009</cx:pt>
          <cx:pt idx="15211">2009</cx:pt>
          <cx:pt idx="15212">2009</cx:pt>
          <cx:pt idx="15213">2009</cx:pt>
          <cx:pt idx="15214">2009</cx:pt>
          <cx:pt idx="15215">2009</cx:pt>
          <cx:pt idx="15216">2009</cx:pt>
          <cx:pt idx="15217">2009</cx:pt>
          <cx:pt idx="15218">2009</cx:pt>
          <cx:pt idx="15219">2009</cx:pt>
          <cx:pt idx="15220">2009</cx:pt>
          <cx:pt idx="15221">2009</cx:pt>
          <cx:pt idx="15222">2009</cx:pt>
          <cx:pt idx="15223">2009</cx:pt>
          <cx:pt idx="15224">2009</cx:pt>
          <cx:pt idx="15225">2009</cx:pt>
          <cx:pt idx="15226">2009</cx:pt>
          <cx:pt idx="15227">2009</cx:pt>
          <cx:pt idx="15228">2009</cx:pt>
          <cx:pt idx="15229">2009</cx:pt>
          <cx:pt idx="15230">2009</cx:pt>
          <cx:pt idx="15231">2009</cx:pt>
          <cx:pt idx="15232">2009</cx:pt>
          <cx:pt idx="15233">2009</cx:pt>
          <cx:pt idx="15234">2009</cx:pt>
          <cx:pt idx="15235">2009</cx:pt>
          <cx:pt idx="15236">2009</cx:pt>
          <cx:pt idx="15237">2009</cx:pt>
          <cx:pt idx="15238">2009</cx:pt>
          <cx:pt idx="15239">2009</cx:pt>
          <cx:pt idx="15240">2009</cx:pt>
          <cx:pt idx="15241">2009</cx:pt>
          <cx:pt idx="15242">2009</cx:pt>
          <cx:pt idx="15243">2009</cx:pt>
          <cx:pt idx="15244">2009</cx:pt>
          <cx:pt idx="15245">2009</cx:pt>
          <cx:pt idx="15246">2009</cx:pt>
          <cx:pt idx="15247">2009</cx:pt>
          <cx:pt idx="15248">2009</cx:pt>
          <cx:pt idx="15249">2009</cx:pt>
          <cx:pt idx="15250">2009</cx:pt>
          <cx:pt idx="15251">2009</cx:pt>
          <cx:pt idx="15252">2009</cx:pt>
          <cx:pt idx="15253">2009</cx:pt>
          <cx:pt idx="15254">2009</cx:pt>
          <cx:pt idx="15255">2009</cx:pt>
          <cx:pt idx="15256">2009</cx:pt>
          <cx:pt idx="15257">2009</cx:pt>
          <cx:pt idx="15258">2009</cx:pt>
          <cx:pt idx="15259">2009</cx:pt>
          <cx:pt idx="15260">2009</cx:pt>
          <cx:pt idx="15261">2009</cx:pt>
          <cx:pt idx="15262">2009</cx:pt>
          <cx:pt idx="15263">2009</cx:pt>
          <cx:pt idx="15264">2009</cx:pt>
          <cx:pt idx="15265">2009</cx:pt>
          <cx:pt idx="15266">2009</cx:pt>
          <cx:pt idx="15267">2009</cx:pt>
          <cx:pt idx="15268">2009</cx:pt>
          <cx:pt idx="15269">2009</cx:pt>
          <cx:pt idx="15270">2009</cx:pt>
          <cx:pt idx="15271">2009</cx:pt>
          <cx:pt idx="15272">2009</cx:pt>
          <cx:pt idx="15273">2009</cx:pt>
          <cx:pt idx="15274">2009</cx:pt>
          <cx:pt idx="15275">2009</cx:pt>
          <cx:pt idx="15276">2009</cx:pt>
          <cx:pt idx="15277">2009</cx:pt>
          <cx:pt idx="15278">2009</cx:pt>
          <cx:pt idx="15279">2009</cx:pt>
          <cx:pt idx="15280">2009</cx:pt>
          <cx:pt idx="15281">2009</cx:pt>
          <cx:pt idx="15282">2009</cx:pt>
          <cx:pt idx="15283">2009</cx:pt>
          <cx:pt idx="15284">2009</cx:pt>
          <cx:pt idx="15285">2009</cx:pt>
          <cx:pt idx="15286">2009</cx:pt>
          <cx:pt idx="15287">2009</cx:pt>
          <cx:pt idx="15288">2009</cx:pt>
          <cx:pt idx="15289">2009</cx:pt>
          <cx:pt idx="15290">2009</cx:pt>
          <cx:pt idx="15291">2009</cx:pt>
          <cx:pt idx="15292">2009</cx:pt>
          <cx:pt idx="15293">2009</cx:pt>
          <cx:pt idx="15294">2009</cx:pt>
          <cx:pt idx="15295">2009</cx:pt>
          <cx:pt idx="15296">2009</cx:pt>
          <cx:pt idx="15297">2009</cx:pt>
          <cx:pt idx="15298">2009</cx:pt>
          <cx:pt idx="15299">2009</cx:pt>
          <cx:pt idx="15300">2009</cx:pt>
          <cx:pt idx="15301">2009</cx:pt>
          <cx:pt idx="15302">2009</cx:pt>
          <cx:pt idx="15303">2009</cx:pt>
          <cx:pt idx="15304">2009</cx:pt>
          <cx:pt idx="15305">2009</cx:pt>
          <cx:pt idx="15306">2009</cx:pt>
          <cx:pt idx="15307">2009</cx:pt>
          <cx:pt idx="15308">2009</cx:pt>
          <cx:pt idx="15309">2009</cx:pt>
          <cx:pt idx="15310">2009</cx:pt>
          <cx:pt idx="15311">2009</cx:pt>
          <cx:pt idx="15312">2009</cx:pt>
          <cx:pt idx="15313">2009</cx:pt>
          <cx:pt idx="15314">2009</cx:pt>
          <cx:pt idx="15315">2009</cx:pt>
          <cx:pt idx="15316">2009</cx:pt>
          <cx:pt idx="15317">2009</cx:pt>
          <cx:pt idx="15318">2009</cx:pt>
          <cx:pt idx="15319">2009</cx:pt>
          <cx:pt idx="15320">2009</cx:pt>
          <cx:pt idx="15321">2009</cx:pt>
          <cx:pt idx="15322">2009</cx:pt>
          <cx:pt idx="15323">2009</cx:pt>
          <cx:pt idx="15324">2009</cx:pt>
          <cx:pt idx="15325">2009</cx:pt>
          <cx:pt idx="15326">2009</cx:pt>
          <cx:pt idx="15327">2009</cx:pt>
          <cx:pt idx="15328">2009</cx:pt>
          <cx:pt idx="15329">2009</cx:pt>
          <cx:pt idx="15330">2009</cx:pt>
          <cx:pt idx="15331">2009</cx:pt>
          <cx:pt idx="15332">2009</cx:pt>
          <cx:pt idx="15333">2009</cx:pt>
          <cx:pt idx="15334">2009</cx:pt>
          <cx:pt idx="15335">2009</cx:pt>
          <cx:pt idx="15336">2009</cx:pt>
          <cx:pt idx="15337">2009</cx:pt>
          <cx:pt idx="15338">2009</cx:pt>
          <cx:pt idx="15339">2009</cx:pt>
          <cx:pt idx="15340">2009</cx:pt>
          <cx:pt idx="15341">2009</cx:pt>
          <cx:pt idx="15342">2009</cx:pt>
          <cx:pt idx="15343">2009</cx:pt>
          <cx:pt idx="15344">2009</cx:pt>
          <cx:pt idx="15345">2009</cx:pt>
          <cx:pt idx="15346">2009</cx:pt>
          <cx:pt idx="15347">2009</cx:pt>
          <cx:pt idx="15348">2009</cx:pt>
          <cx:pt idx="15349">2009</cx:pt>
          <cx:pt idx="15350">2009</cx:pt>
          <cx:pt idx="15351">2009</cx:pt>
          <cx:pt idx="15352">2009</cx:pt>
          <cx:pt idx="15353">2009</cx:pt>
          <cx:pt idx="15354">2009</cx:pt>
          <cx:pt idx="15355">2009</cx:pt>
          <cx:pt idx="15356">2009</cx:pt>
          <cx:pt idx="15357">2009</cx:pt>
          <cx:pt idx="15358">2009</cx:pt>
          <cx:pt idx="15359">2009</cx:pt>
          <cx:pt idx="15360">2009</cx:pt>
          <cx:pt idx="15361">2009</cx:pt>
          <cx:pt idx="15362">2009</cx:pt>
          <cx:pt idx="15363">2009</cx:pt>
          <cx:pt idx="15364">2009</cx:pt>
          <cx:pt idx="15365">2009</cx:pt>
          <cx:pt idx="15366">2009</cx:pt>
          <cx:pt idx="15367">2009</cx:pt>
          <cx:pt idx="15368">2009</cx:pt>
          <cx:pt idx="15369">2009</cx:pt>
          <cx:pt idx="15370">2009</cx:pt>
          <cx:pt idx="15371">2009</cx:pt>
          <cx:pt idx="15372">2009</cx:pt>
          <cx:pt idx="15373">2009</cx:pt>
          <cx:pt idx="15374">2009</cx:pt>
          <cx:pt idx="15375">2009</cx:pt>
          <cx:pt idx="15376">2009</cx:pt>
          <cx:pt idx="15377">2009</cx:pt>
          <cx:pt idx="15378">2009</cx:pt>
          <cx:pt idx="15379">2009</cx:pt>
          <cx:pt idx="15380">2009</cx:pt>
          <cx:pt idx="15381">2009</cx:pt>
          <cx:pt idx="15382">2009</cx:pt>
          <cx:pt idx="15383">2009</cx:pt>
          <cx:pt idx="15384">2009</cx:pt>
          <cx:pt idx="15385">2009</cx:pt>
          <cx:pt idx="15386">2009</cx:pt>
          <cx:pt idx="15387">2009</cx:pt>
          <cx:pt idx="15388">2009</cx:pt>
          <cx:pt idx="15389">2009</cx:pt>
          <cx:pt idx="15390">2009</cx:pt>
          <cx:pt idx="15391">2009</cx:pt>
          <cx:pt idx="15392">2009</cx:pt>
          <cx:pt idx="15393">2009</cx:pt>
          <cx:pt idx="15394">2009</cx:pt>
          <cx:pt idx="15395">2009</cx:pt>
          <cx:pt idx="15396">2009</cx:pt>
          <cx:pt idx="15397">2009</cx:pt>
          <cx:pt idx="15398">2009</cx:pt>
          <cx:pt idx="15399">2009</cx:pt>
          <cx:pt idx="15400">2009</cx:pt>
          <cx:pt idx="15401">2009</cx:pt>
          <cx:pt idx="15402">2009</cx:pt>
          <cx:pt idx="15403">2009</cx:pt>
          <cx:pt idx="15404">2009</cx:pt>
          <cx:pt idx="15405">2009</cx:pt>
          <cx:pt idx="15406">2009</cx:pt>
          <cx:pt idx="15407">2009</cx:pt>
          <cx:pt idx="15408">2009</cx:pt>
          <cx:pt idx="15409">2009</cx:pt>
          <cx:pt idx="15410">2009</cx:pt>
          <cx:pt idx="15411">2009</cx:pt>
          <cx:pt idx="15412">2009</cx:pt>
          <cx:pt idx="15413">2009</cx:pt>
          <cx:pt idx="15414">2009</cx:pt>
          <cx:pt idx="15415">2009</cx:pt>
          <cx:pt idx="15416">2009</cx:pt>
          <cx:pt idx="15417">2009</cx:pt>
          <cx:pt idx="15418">2009</cx:pt>
          <cx:pt idx="15419">2009</cx:pt>
          <cx:pt idx="15420">2009</cx:pt>
          <cx:pt idx="15421">2009</cx:pt>
          <cx:pt idx="15422">2009</cx:pt>
          <cx:pt idx="15423">2009</cx:pt>
          <cx:pt idx="15424">2009</cx:pt>
          <cx:pt idx="15425">2009</cx:pt>
          <cx:pt idx="15426">2009</cx:pt>
          <cx:pt idx="15427">2009</cx:pt>
          <cx:pt idx="15428">2009</cx:pt>
          <cx:pt idx="15429">2009</cx:pt>
          <cx:pt idx="15430">2009</cx:pt>
          <cx:pt idx="15431">2009</cx:pt>
          <cx:pt idx="15432">2009</cx:pt>
          <cx:pt idx="15433">2009</cx:pt>
          <cx:pt idx="15434">2009</cx:pt>
          <cx:pt idx="15435">2009</cx:pt>
          <cx:pt idx="15436">2009</cx:pt>
          <cx:pt idx="15437">2009</cx:pt>
          <cx:pt idx="15438">2009</cx:pt>
          <cx:pt idx="15439">2009</cx:pt>
          <cx:pt idx="15440">2009</cx:pt>
          <cx:pt idx="15441">2009</cx:pt>
          <cx:pt idx="15442">2009</cx:pt>
          <cx:pt idx="15443">2009</cx:pt>
          <cx:pt idx="15444">2009</cx:pt>
          <cx:pt idx="15445">2009</cx:pt>
          <cx:pt idx="15446">2009</cx:pt>
          <cx:pt idx="15447">2009</cx:pt>
          <cx:pt idx="15448">2009</cx:pt>
          <cx:pt idx="15449">2009</cx:pt>
          <cx:pt idx="15450">2009</cx:pt>
          <cx:pt idx="15451">2009</cx:pt>
          <cx:pt idx="15452">2009</cx:pt>
          <cx:pt idx="15453">2009</cx:pt>
          <cx:pt idx="15454">2009</cx:pt>
          <cx:pt idx="15455">2009</cx:pt>
          <cx:pt idx="15456">2009</cx:pt>
          <cx:pt idx="15457">2009</cx:pt>
          <cx:pt idx="15458">2009</cx:pt>
          <cx:pt idx="15459">2009</cx:pt>
          <cx:pt idx="15460">2009</cx:pt>
          <cx:pt idx="15461">2009</cx:pt>
          <cx:pt idx="15462">2009</cx:pt>
          <cx:pt idx="15463">2009</cx:pt>
          <cx:pt idx="15464">2009</cx:pt>
          <cx:pt idx="15465">2009</cx:pt>
          <cx:pt idx="15466">2009</cx:pt>
          <cx:pt idx="15467">2009</cx:pt>
          <cx:pt idx="15468">2009</cx:pt>
          <cx:pt idx="15469">2009</cx:pt>
          <cx:pt idx="15470">2009</cx:pt>
          <cx:pt idx="15471">2009</cx:pt>
          <cx:pt idx="15472">2009</cx:pt>
          <cx:pt idx="15473">2009</cx:pt>
          <cx:pt idx="15474">2009</cx:pt>
          <cx:pt idx="15475">2009</cx:pt>
          <cx:pt idx="15476">2009</cx:pt>
          <cx:pt idx="15477">2009</cx:pt>
          <cx:pt idx="15478">2009</cx:pt>
          <cx:pt idx="15479">2009</cx:pt>
          <cx:pt idx="15480">2009</cx:pt>
          <cx:pt idx="15481">2009</cx:pt>
          <cx:pt idx="15482">2009</cx:pt>
          <cx:pt idx="15483">2009</cx:pt>
          <cx:pt idx="15484">2009</cx:pt>
          <cx:pt idx="15485">2009</cx:pt>
          <cx:pt idx="15486">2009</cx:pt>
          <cx:pt idx="15487">2009</cx:pt>
          <cx:pt idx="15488">2009</cx:pt>
          <cx:pt idx="15489">2009</cx:pt>
          <cx:pt idx="15490">2009</cx:pt>
          <cx:pt idx="15491">2009</cx:pt>
          <cx:pt idx="15492">2009</cx:pt>
          <cx:pt idx="15493">2009</cx:pt>
          <cx:pt idx="15494">2009</cx:pt>
          <cx:pt idx="15495">2009</cx:pt>
          <cx:pt idx="15496">2009</cx:pt>
          <cx:pt idx="15497">2009</cx:pt>
          <cx:pt idx="15498">2009</cx:pt>
          <cx:pt idx="15499">2009</cx:pt>
          <cx:pt idx="15500">2009</cx:pt>
          <cx:pt idx="15501">2009</cx:pt>
          <cx:pt idx="15502">2009</cx:pt>
          <cx:pt idx="15503">2009</cx:pt>
          <cx:pt idx="15504">2009</cx:pt>
          <cx:pt idx="15505">2009</cx:pt>
          <cx:pt idx="15506">2009</cx:pt>
          <cx:pt idx="15507">2009</cx:pt>
          <cx:pt idx="15508">2009</cx:pt>
          <cx:pt idx="15509">2009</cx:pt>
          <cx:pt idx="15510">2009</cx:pt>
          <cx:pt idx="15511">2009</cx:pt>
          <cx:pt idx="15512">2009</cx:pt>
          <cx:pt idx="15513">2009</cx:pt>
          <cx:pt idx="15514">2009</cx:pt>
          <cx:pt idx="15515">2009</cx:pt>
          <cx:pt idx="15516">2009</cx:pt>
          <cx:pt idx="15517">2009</cx:pt>
          <cx:pt idx="15518">2009</cx:pt>
          <cx:pt idx="15519">2009</cx:pt>
          <cx:pt idx="15520">2009</cx:pt>
          <cx:pt idx="15521">2009</cx:pt>
          <cx:pt idx="15522">2009</cx:pt>
          <cx:pt idx="15523">2009</cx:pt>
          <cx:pt idx="15524">2009</cx:pt>
          <cx:pt idx="15525">2009</cx:pt>
          <cx:pt idx="15526">2009</cx:pt>
          <cx:pt idx="15527">2009</cx:pt>
          <cx:pt idx="15528">2009</cx:pt>
          <cx:pt idx="15529">2009</cx:pt>
          <cx:pt idx="15530">2009</cx:pt>
          <cx:pt idx="15531">2009</cx:pt>
          <cx:pt idx="15532">2009</cx:pt>
          <cx:pt idx="15533">2009</cx:pt>
          <cx:pt idx="15534">2009</cx:pt>
          <cx:pt idx="15535">2009</cx:pt>
          <cx:pt idx="15536">2009</cx:pt>
          <cx:pt idx="15537">2009</cx:pt>
          <cx:pt idx="15538">2009</cx:pt>
          <cx:pt idx="15539">2009</cx:pt>
          <cx:pt idx="15540">2009</cx:pt>
          <cx:pt idx="15541">2009</cx:pt>
          <cx:pt idx="15542">2009</cx:pt>
          <cx:pt idx="15543">2009</cx:pt>
          <cx:pt idx="15544">2009</cx:pt>
          <cx:pt idx="15545">2009</cx:pt>
          <cx:pt idx="15546">2009</cx:pt>
          <cx:pt idx="15547">2009</cx:pt>
          <cx:pt idx="15548">2009</cx:pt>
          <cx:pt idx="15549">2009</cx:pt>
          <cx:pt idx="15550">2009</cx:pt>
          <cx:pt idx="15551">2009</cx:pt>
          <cx:pt idx="15552">2009</cx:pt>
          <cx:pt idx="15553">2009</cx:pt>
          <cx:pt idx="15554">2009</cx:pt>
          <cx:pt idx="15555">2009</cx:pt>
          <cx:pt idx="15556">2009</cx:pt>
          <cx:pt idx="15557">2009</cx:pt>
          <cx:pt idx="15558">2009</cx:pt>
          <cx:pt idx="15559">2009</cx:pt>
          <cx:pt idx="15560">2009</cx:pt>
          <cx:pt idx="15561">2009</cx:pt>
          <cx:pt idx="15562">2009</cx:pt>
          <cx:pt idx="15563">2009</cx:pt>
          <cx:pt idx="15564">2009</cx:pt>
          <cx:pt idx="15565">2009</cx:pt>
          <cx:pt idx="15566">2009</cx:pt>
          <cx:pt idx="15567">2009</cx:pt>
          <cx:pt idx="15568">2009</cx:pt>
          <cx:pt idx="15569">2009</cx:pt>
          <cx:pt idx="15570">2009</cx:pt>
          <cx:pt idx="15571">2009</cx:pt>
          <cx:pt idx="15572">2009</cx:pt>
          <cx:pt idx="15573">2009</cx:pt>
          <cx:pt idx="15574">2009</cx:pt>
          <cx:pt idx="15575">2009</cx:pt>
          <cx:pt idx="15576">2009</cx:pt>
          <cx:pt idx="15577">2009</cx:pt>
          <cx:pt idx="15578">2009</cx:pt>
          <cx:pt idx="15579">2009</cx:pt>
          <cx:pt idx="15580">2009</cx:pt>
          <cx:pt idx="15581">2009</cx:pt>
          <cx:pt idx="15582">2009</cx:pt>
          <cx:pt idx="15583">2009</cx:pt>
          <cx:pt idx="15584">2009</cx:pt>
          <cx:pt idx="15585">2009</cx:pt>
          <cx:pt idx="15586">2009</cx:pt>
          <cx:pt idx="15587">2009</cx:pt>
          <cx:pt idx="15588">2009</cx:pt>
          <cx:pt idx="15589">2009</cx:pt>
          <cx:pt idx="15590">2009</cx:pt>
          <cx:pt idx="15591">2009</cx:pt>
          <cx:pt idx="15592">2009</cx:pt>
          <cx:pt idx="15593">2009</cx:pt>
          <cx:pt idx="15594">2009</cx:pt>
          <cx:pt idx="15595">2009</cx:pt>
          <cx:pt idx="15596">2009</cx:pt>
          <cx:pt idx="15597">2009</cx:pt>
          <cx:pt idx="15598">2009</cx:pt>
          <cx:pt idx="15599">2009</cx:pt>
          <cx:pt idx="15600">2009</cx:pt>
          <cx:pt idx="15601">2009</cx:pt>
          <cx:pt idx="15602">2009</cx:pt>
          <cx:pt idx="15603">2009</cx:pt>
          <cx:pt idx="15604">2009</cx:pt>
          <cx:pt idx="15605">2009</cx:pt>
          <cx:pt idx="15606">2009</cx:pt>
          <cx:pt idx="15607">2009</cx:pt>
          <cx:pt idx="15608">2009</cx:pt>
          <cx:pt idx="15609">2009</cx:pt>
          <cx:pt idx="15610">2009</cx:pt>
          <cx:pt idx="15611">2009</cx:pt>
          <cx:pt idx="15612">2009</cx:pt>
          <cx:pt idx="15613">2009</cx:pt>
          <cx:pt idx="15614">2009</cx:pt>
          <cx:pt idx="15615">2009</cx:pt>
          <cx:pt idx="15616">2009</cx:pt>
          <cx:pt idx="15617">2009</cx:pt>
          <cx:pt idx="15618">2009</cx:pt>
          <cx:pt idx="15619">2009</cx:pt>
          <cx:pt idx="15620">2009</cx:pt>
          <cx:pt idx="15621">2009</cx:pt>
          <cx:pt idx="15622">2009</cx:pt>
          <cx:pt idx="15623">2009</cx:pt>
          <cx:pt idx="15624">2009</cx:pt>
          <cx:pt idx="15625">2009</cx:pt>
          <cx:pt idx="15626">2009</cx:pt>
          <cx:pt idx="15627">2009</cx:pt>
          <cx:pt idx="15628">2009</cx:pt>
          <cx:pt idx="15629">2009</cx:pt>
          <cx:pt idx="15630">2009</cx:pt>
          <cx:pt idx="15631">2009</cx:pt>
          <cx:pt idx="15632">2009</cx:pt>
          <cx:pt idx="15633">2009</cx:pt>
          <cx:pt idx="15634">2009</cx:pt>
          <cx:pt idx="15635">2009</cx:pt>
          <cx:pt idx="15636">2009</cx:pt>
          <cx:pt idx="15637">2009</cx:pt>
          <cx:pt idx="15638">2009</cx:pt>
          <cx:pt idx="15639">2009</cx:pt>
          <cx:pt idx="15640">2009</cx:pt>
          <cx:pt idx="15641">2009</cx:pt>
          <cx:pt idx="15642">2009</cx:pt>
          <cx:pt idx="15643">2009</cx:pt>
          <cx:pt idx="15644">2009</cx:pt>
          <cx:pt idx="15645">2009</cx:pt>
          <cx:pt idx="15646">2009</cx:pt>
          <cx:pt idx="15647">2009</cx:pt>
          <cx:pt idx="15648">2009</cx:pt>
          <cx:pt idx="15649">2009</cx:pt>
          <cx:pt idx="15650">2009</cx:pt>
          <cx:pt idx="15651">2009</cx:pt>
          <cx:pt idx="15652">2009</cx:pt>
          <cx:pt idx="15653">2009</cx:pt>
          <cx:pt idx="15654">2009</cx:pt>
          <cx:pt idx="15655">2009</cx:pt>
          <cx:pt idx="15656">2009</cx:pt>
          <cx:pt idx="15657">2009</cx:pt>
          <cx:pt idx="15658">2009</cx:pt>
          <cx:pt idx="15659">2009</cx:pt>
          <cx:pt idx="15660">2009</cx:pt>
          <cx:pt idx="15661">2009</cx:pt>
          <cx:pt idx="15662">2009</cx:pt>
          <cx:pt idx="15663">2009</cx:pt>
          <cx:pt idx="15664">2009</cx:pt>
          <cx:pt idx="15665">2009</cx:pt>
          <cx:pt idx="15666">2009</cx:pt>
          <cx:pt idx="15667">2009</cx:pt>
          <cx:pt idx="15668">2009</cx:pt>
          <cx:pt idx="15669">2009</cx:pt>
          <cx:pt idx="15670">2009</cx:pt>
          <cx:pt idx="15671">2009</cx:pt>
          <cx:pt idx="15672">2009</cx:pt>
          <cx:pt idx="15673">2009</cx:pt>
          <cx:pt idx="15674">2009</cx:pt>
          <cx:pt idx="15675">2009</cx:pt>
          <cx:pt idx="15676">2009</cx:pt>
          <cx:pt idx="15677">2009</cx:pt>
          <cx:pt idx="15678">2009</cx:pt>
          <cx:pt idx="15679">2009</cx:pt>
          <cx:pt idx="15680">2009</cx:pt>
          <cx:pt idx="15681">2009</cx:pt>
          <cx:pt idx="15682">2009</cx:pt>
          <cx:pt idx="15683">2009</cx:pt>
          <cx:pt idx="15684">2009</cx:pt>
          <cx:pt idx="15685">2009</cx:pt>
          <cx:pt idx="15686">2009</cx:pt>
          <cx:pt idx="15687">2009</cx:pt>
          <cx:pt idx="15688">2009</cx:pt>
          <cx:pt idx="15689">2009</cx:pt>
          <cx:pt idx="15690">2009</cx:pt>
          <cx:pt idx="15691">2009</cx:pt>
          <cx:pt idx="15692">2009</cx:pt>
          <cx:pt idx="15693">2009</cx:pt>
          <cx:pt idx="15694">2009</cx:pt>
          <cx:pt idx="15695">2009</cx:pt>
          <cx:pt idx="15696">2009</cx:pt>
          <cx:pt idx="15697">2009</cx:pt>
          <cx:pt idx="15698">2009</cx:pt>
          <cx:pt idx="15699">2009</cx:pt>
          <cx:pt idx="15700">2009</cx:pt>
          <cx:pt idx="15701">2009</cx:pt>
          <cx:pt idx="15702">2009</cx:pt>
          <cx:pt idx="15703">2009</cx:pt>
          <cx:pt idx="15704">2009</cx:pt>
          <cx:pt idx="15705">2009</cx:pt>
          <cx:pt idx="15706">2009</cx:pt>
          <cx:pt idx="15707">2009</cx:pt>
          <cx:pt idx="15708">2009</cx:pt>
          <cx:pt idx="15709">2009</cx:pt>
          <cx:pt idx="15710">2009</cx:pt>
          <cx:pt idx="15711">2009</cx:pt>
          <cx:pt idx="15712">2009</cx:pt>
          <cx:pt idx="15713">2009</cx:pt>
          <cx:pt idx="15714">2009</cx:pt>
          <cx:pt idx="15715">2009</cx:pt>
          <cx:pt idx="15716">2009</cx:pt>
          <cx:pt idx="15717">2009</cx:pt>
          <cx:pt idx="15718">2009</cx:pt>
          <cx:pt idx="15719">2009</cx:pt>
          <cx:pt idx="15720">2009</cx:pt>
          <cx:pt idx="15721">2009</cx:pt>
          <cx:pt idx="15722">2009</cx:pt>
          <cx:pt idx="15723">2009</cx:pt>
          <cx:pt idx="15724">2009</cx:pt>
          <cx:pt idx="15725">2009</cx:pt>
          <cx:pt idx="15726">2009</cx:pt>
          <cx:pt idx="15727">2009</cx:pt>
          <cx:pt idx="15728">2009</cx:pt>
          <cx:pt idx="15729">2009</cx:pt>
          <cx:pt idx="15730">2009</cx:pt>
          <cx:pt idx="15731">2009</cx:pt>
          <cx:pt idx="15732">2009</cx:pt>
          <cx:pt idx="15733">2009</cx:pt>
          <cx:pt idx="15734">2009</cx:pt>
          <cx:pt idx="15735">2009</cx:pt>
          <cx:pt idx="15736">2009</cx:pt>
          <cx:pt idx="15737">2009</cx:pt>
          <cx:pt idx="15738">2009</cx:pt>
          <cx:pt idx="15739">2009</cx:pt>
          <cx:pt idx="15740">2009</cx:pt>
          <cx:pt idx="15741">2009</cx:pt>
          <cx:pt idx="15742">2009</cx:pt>
          <cx:pt idx="15743">2009</cx:pt>
          <cx:pt idx="15744">2009</cx:pt>
          <cx:pt idx="15745">2009</cx:pt>
          <cx:pt idx="15746">2009</cx:pt>
          <cx:pt idx="15747">2009</cx:pt>
          <cx:pt idx="15748">2009</cx:pt>
          <cx:pt idx="15749">2009</cx:pt>
          <cx:pt idx="15750">2009</cx:pt>
          <cx:pt idx="15751">2009</cx:pt>
          <cx:pt idx="15752">2009</cx:pt>
          <cx:pt idx="15753">2009</cx:pt>
          <cx:pt idx="15754">2009</cx:pt>
          <cx:pt idx="15755">2009</cx:pt>
          <cx:pt idx="15756">2009</cx:pt>
          <cx:pt idx="15757">2009</cx:pt>
          <cx:pt idx="15758">2009</cx:pt>
          <cx:pt idx="15759">2009</cx:pt>
          <cx:pt idx="15760">2009</cx:pt>
          <cx:pt idx="15761">2009</cx:pt>
          <cx:pt idx="15762">2009</cx:pt>
          <cx:pt idx="15763">2009</cx:pt>
          <cx:pt idx="15764">2009</cx:pt>
          <cx:pt idx="15765">2009</cx:pt>
          <cx:pt idx="15766">2009</cx:pt>
          <cx:pt idx="15767">2009</cx:pt>
          <cx:pt idx="15768">2009</cx:pt>
          <cx:pt idx="15769">2009</cx:pt>
          <cx:pt idx="15770">2009</cx:pt>
          <cx:pt idx="15771">2009</cx:pt>
          <cx:pt idx="15772">2009</cx:pt>
          <cx:pt idx="15773">2009</cx:pt>
          <cx:pt idx="15774">2009</cx:pt>
          <cx:pt idx="15775">2009</cx:pt>
          <cx:pt idx="15776">2009</cx:pt>
          <cx:pt idx="15777">2009</cx:pt>
          <cx:pt idx="15778">2009</cx:pt>
          <cx:pt idx="15779">2009</cx:pt>
          <cx:pt idx="15780">2009</cx:pt>
          <cx:pt idx="15781">2009</cx:pt>
          <cx:pt idx="15782">2009</cx:pt>
          <cx:pt idx="15783">2009</cx:pt>
          <cx:pt idx="15784">2009</cx:pt>
          <cx:pt idx="15785">2009</cx:pt>
          <cx:pt idx="15786">2009</cx:pt>
          <cx:pt idx="15787">2009</cx:pt>
          <cx:pt idx="15788">2009</cx:pt>
          <cx:pt idx="15789">2009</cx:pt>
          <cx:pt idx="15790">2009</cx:pt>
          <cx:pt idx="15791">2009</cx:pt>
          <cx:pt idx="15792">2009</cx:pt>
          <cx:pt idx="15793">2009</cx:pt>
          <cx:pt idx="15794">2009</cx:pt>
          <cx:pt idx="15795">2009</cx:pt>
          <cx:pt idx="15796">2009</cx:pt>
          <cx:pt idx="15797">2009</cx:pt>
          <cx:pt idx="15798">2009</cx:pt>
          <cx:pt idx="15799">2009</cx:pt>
          <cx:pt idx="15800">2009</cx:pt>
          <cx:pt idx="15801">2009</cx:pt>
          <cx:pt idx="15802">2009</cx:pt>
          <cx:pt idx="15803">2009</cx:pt>
          <cx:pt idx="15804">2009</cx:pt>
          <cx:pt idx="15805">2009</cx:pt>
          <cx:pt idx="15806">2009</cx:pt>
          <cx:pt idx="15807">2009</cx:pt>
          <cx:pt idx="15808">2009</cx:pt>
          <cx:pt idx="15809">2009</cx:pt>
          <cx:pt idx="15810">2009</cx:pt>
          <cx:pt idx="15811">2009</cx:pt>
          <cx:pt idx="15812">2009</cx:pt>
          <cx:pt idx="15813">2009</cx:pt>
          <cx:pt idx="15814">2009</cx:pt>
          <cx:pt idx="15815">2009</cx:pt>
          <cx:pt idx="15816">2009</cx:pt>
          <cx:pt idx="15817">2009</cx:pt>
          <cx:pt idx="15818">2009</cx:pt>
          <cx:pt idx="15819">2009</cx:pt>
          <cx:pt idx="15820">2009</cx:pt>
          <cx:pt idx="15821">2009</cx:pt>
          <cx:pt idx="15822">2009</cx:pt>
          <cx:pt idx="15823">2009</cx:pt>
          <cx:pt idx="15824">2009</cx:pt>
          <cx:pt idx="15825">2009</cx:pt>
          <cx:pt idx="15826">2009</cx:pt>
          <cx:pt idx="15827">2009</cx:pt>
          <cx:pt idx="15828">2009</cx:pt>
          <cx:pt idx="15829">2009</cx:pt>
          <cx:pt idx="15830">2009</cx:pt>
          <cx:pt idx="15831">2009</cx:pt>
          <cx:pt idx="15832">2009</cx:pt>
          <cx:pt idx="15833">2009</cx:pt>
          <cx:pt idx="15834">2009</cx:pt>
          <cx:pt idx="15835">2009</cx:pt>
          <cx:pt idx="15836">2009</cx:pt>
          <cx:pt idx="15837">2009</cx:pt>
          <cx:pt idx="15838">2009</cx:pt>
          <cx:pt idx="15839">2009</cx:pt>
          <cx:pt idx="15840">2009</cx:pt>
          <cx:pt idx="15841">2009</cx:pt>
          <cx:pt idx="15842">2009</cx:pt>
          <cx:pt idx="15843">2009</cx:pt>
          <cx:pt idx="15844">2009</cx:pt>
          <cx:pt idx="15845">2009</cx:pt>
          <cx:pt idx="15846">2009</cx:pt>
          <cx:pt idx="15847">2009</cx:pt>
          <cx:pt idx="15848">2009</cx:pt>
          <cx:pt idx="15849">2009</cx:pt>
          <cx:pt idx="15850">2009</cx:pt>
          <cx:pt idx="15851">2009</cx:pt>
          <cx:pt idx="15852">2009</cx:pt>
          <cx:pt idx="15853">2009</cx:pt>
          <cx:pt idx="15854">2009</cx:pt>
          <cx:pt idx="15855">2009</cx:pt>
          <cx:pt idx="15856">2009</cx:pt>
          <cx:pt idx="15857">2009</cx:pt>
          <cx:pt idx="15858">2009</cx:pt>
          <cx:pt idx="15859">2009</cx:pt>
          <cx:pt idx="15860">2009</cx:pt>
          <cx:pt idx="15861">2009</cx:pt>
          <cx:pt idx="15862">2009</cx:pt>
          <cx:pt idx="15863">2009</cx:pt>
          <cx:pt idx="15864">2009</cx:pt>
          <cx:pt idx="15865">2009</cx:pt>
          <cx:pt idx="15866">2009</cx:pt>
          <cx:pt idx="15867">2009</cx:pt>
          <cx:pt idx="15868">2009</cx:pt>
          <cx:pt idx="15869">2009</cx:pt>
          <cx:pt idx="15870">2009</cx:pt>
          <cx:pt idx="15871">2009</cx:pt>
          <cx:pt idx="15872">2009</cx:pt>
          <cx:pt idx="15873">2009</cx:pt>
          <cx:pt idx="15874">2009</cx:pt>
          <cx:pt idx="15875">2009</cx:pt>
          <cx:pt idx="15876">2009</cx:pt>
          <cx:pt idx="15877">2009</cx:pt>
          <cx:pt idx="15878">2009</cx:pt>
          <cx:pt idx="15879">2009</cx:pt>
          <cx:pt idx="15880">2009</cx:pt>
          <cx:pt idx="15881">2009</cx:pt>
          <cx:pt idx="15882">2009</cx:pt>
          <cx:pt idx="15883">2009</cx:pt>
          <cx:pt idx="15884">2009</cx:pt>
          <cx:pt idx="15885">2009</cx:pt>
          <cx:pt idx="15886">2009</cx:pt>
          <cx:pt idx="15887">2009</cx:pt>
          <cx:pt idx="15888">2009</cx:pt>
          <cx:pt idx="15889">2009</cx:pt>
          <cx:pt idx="15890">2009</cx:pt>
          <cx:pt idx="15891">2009</cx:pt>
          <cx:pt idx="15892">2009</cx:pt>
          <cx:pt idx="15893">2009</cx:pt>
          <cx:pt idx="15894">2009</cx:pt>
          <cx:pt idx="15895">2009</cx:pt>
          <cx:pt idx="15896">2009</cx:pt>
          <cx:pt idx="15897">2009</cx:pt>
          <cx:pt idx="15898">2009</cx:pt>
          <cx:pt idx="15899">2009</cx:pt>
          <cx:pt idx="15900">2009</cx:pt>
          <cx:pt idx="15901">2009</cx:pt>
          <cx:pt idx="15902">2009</cx:pt>
          <cx:pt idx="15903">2009</cx:pt>
          <cx:pt idx="15904">2009</cx:pt>
          <cx:pt idx="15905">2009</cx:pt>
          <cx:pt idx="15906">2009</cx:pt>
          <cx:pt idx="15907">2009</cx:pt>
          <cx:pt idx="15908">2009</cx:pt>
          <cx:pt idx="15909">2009</cx:pt>
          <cx:pt idx="15910">2009</cx:pt>
          <cx:pt idx="15911">2009</cx:pt>
          <cx:pt idx="15912">2009</cx:pt>
          <cx:pt idx="15913">2009</cx:pt>
          <cx:pt idx="15914">2009</cx:pt>
          <cx:pt idx="15915">2009</cx:pt>
          <cx:pt idx="15916">2009</cx:pt>
          <cx:pt idx="15917">2009</cx:pt>
          <cx:pt idx="15918">2009</cx:pt>
          <cx:pt idx="15919">2009</cx:pt>
          <cx:pt idx="15920">2009</cx:pt>
          <cx:pt idx="15921">2009</cx:pt>
          <cx:pt idx="15922">2009</cx:pt>
          <cx:pt idx="15923">2009</cx:pt>
          <cx:pt idx="15924">2009</cx:pt>
          <cx:pt idx="15925">2009</cx:pt>
          <cx:pt idx="15926">2009</cx:pt>
          <cx:pt idx="15927">2009</cx:pt>
          <cx:pt idx="15928">2009</cx:pt>
          <cx:pt idx="15929">2009</cx:pt>
          <cx:pt idx="15930">2009</cx:pt>
          <cx:pt idx="15931">2009</cx:pt>
          <cx:pt idx="15932">2009</cx:pt>
          <cx:pt idx="15933">2009</cx:pt>
          <cx:pt idx="15934">2009</cx:pt>
          <cx:pt idx="15935">2009</cx:pt>
          <cx:pt idx="15936">2009</cx:pt>
          <cx:pt idx="15937">2009</cx:pt>
          <cx:pt idx="15938">2009</cx:pt>
          <cx:pt idx="15939">2009</cx:pt>
          <cx:pt idx="15940">2009</cx:pt>
          <cx:pt idx="15941">2009</cx:pt>
          <cx:pt idx="15942">2009</cx:pt>
          <cx:pt idx="15943">2009</cx:pt>
          <cx:pt idx="15944">2009</cx:pt>
          <cx:pt idx="15945">2009</cx:pt>
          <cx:pt idx="15946">2009</cx:pt>
          <cx:pt idx="15947">2009</cx:pt>
          <cx:pt idx="15948">2009</cx:pt>
          <cx:pt idx="15949">2009</cx:pt>
          <cx:pt idx="15950">2009</cx:pt>
          <cx:pt idx="15951">2009</cx:pt>
          <cx:pt idx="15952">2009</cx:pt>
          <cx:pt idx="15953">2009</cx:pt>
          <cx:pt idx="15954">2009</cx:pt>
          <cx:pt idx="15955">2009</cx:pt>
          <cx:pt idx="15956">2009</cx:pt>
          <cx:pt idx="15957">2009</cx:pt>
          <cx:pt idx="15958">2009</cx:pt>
          <cx:pt idx="15959">2009</cx:pt>
          <cx:pt idx="15960">2009</cx:pt>
          <cx:pt idx="15961">2009</cx:pt>
          <cx:pt idx="15962">2009</cx:pt>
          <cx:pt idx="15963">2009</cx:pt>
          <cx:pt idx="15964">2009</cx:pt>
          <cx:pt idx="15965">2009</cx:pt>
          <cx:pt idx="15966">2009</cx:pt>
          <cx:pt idx="15967">2009</cx:pt>
          <cx:pt idx="15968">2009</cx:pt>
          <cx:pt idx="15969">2009</cx:pt>
          <cx:pt idx="15970">2009</cx:pt>
          <cx:pt idx="15971">2009</cx:pt>
          <cx:pt idx="15972">2009</cx:pt>
          <cx:pt idx="15973">2009</cx:pt>
          <cx:pt idx="15974">2009</cx:pt>
          <cx:pt idx="15975">2009</cx:pt>
          <cx:pt idx="15976">2009</cx:pt>
          <cx:pt idx="15977">2009</cx:pt>
          <cx:pt idx="15978">2009</cx:pt>
          <cx:pt idx="15979">2009</cx:pt>
          <cx:pt idx="15980">2009</cx:pt>
          <cx:pt idx="15981">2009</cx:pt>
          <cx:pt idx="15982">2009</cx:pt>
          <cx:pt idx="15983">2009</cx:pt>
          <cx:pt idx="15984">2009</cx:pt>
          <cx:pt idx="15985">2009</cx:pt>
          <cx:pt idx="15986">2009</cx:pt>
          <cx:pt idx="15987">2009</cx:pt>
          <cx:pt idx="15988">2009</cx:pt>
          <cx:pt idx="15989">2009</cx:pt>
          <cx:pt idx="15990">2009</cx:pt>
          <cx:pt idx="15991">2009</cx:pt>
          <cx:pt idx="15992">2009</cx:pt>
          <cx:pt idx="15993">2009</cx:pt>
          <cx:pt idx="15994">2010</cx:pt>
          <cx:pt idx="15995">2010</cx:pt>
          <cx:pt idx="15996">2010</cx:pt>
          <cx:pt idx="15997">2010</cx:pt>
          <cx:pt idx="15998">2010</cx:pt>
          <cx:pt idx="15999">2010</cx:pt>
          <cx:pt idx="16000">2010</cx:pt>
          <cx:pt idx="16001">2010</cx:pt>
          <cx:pt idx="16002">2010</cx:pt>
          <cx:pt idx="16003">2010</cx:pt>
          <cx:pt idx="16004">2010</cx:pt>
          <cx:pt idx="16005">2010</cx:pt>
          <cx:pt idx="16006">2010</cx:pt>
          <cx:pt idx="16007">2010</cx:pt>
          <cx:pt idx="16008">2010</cx:pt>
          <cx:pt idx="16009">2010</cx:pt>
          <cx:pt idx="16010">2010</cx:pt>
          <cx:pt idx="16011">2010</cx:pt>
          <cx:pt idx="16012">2010</cx:pt>
          <cx:pt idx="16013">2010</cx:pt>
          <cx:pt idx="16014">2010</cx:pt>
          <cx:pt idx="16015">2010</cx:pt>
          <cx:pt idx="16016">2010</cx:pt>
          <cx:pt idx="16017">2010</cx:pt>
          <cx:pt idx="16018">2010</cx:pt>
          <cx:pt idx="16019">2010</cx:pt>
          <cx:pt idx="16020">2010</cx:pt>
          <cx:pt idx="16021">2010</cx:pt>
          <cx:pt idx="16022">2010</cx:pt>
          <cx:pt idx="16023">2010</cx:pt>
          <cx:pt idx="16024">2010</cx:pt>
          <cx:pt idx="16025">2010</cx:pt>
          <cx:pt idx="16026">2010</cx:pt>
          <cx:pt idx="16027">2010</cx:pt>
          <cx:pt idx="16028">2010</cx:pt>
          <cx:pt idx="16029">2010</cx:pt>
          <cx:pt idx="16030">2010</cx:pt>
          <cx:pt idx="16031">2010</cx:pt>
          <cx:pt idx="16032">2010</cx:pt>
          <cx:pt idx="16033">2010</cx:pt>
          <cx:pt idx="16034">2010</cx:pt>
          <cx:pt idx="16035">2010</cx:pt>
          <cx:pt idx="16036">2010</cx:pt>
          <cx:pt idx="16037">2010</cx:pt>
          <cx:pt idx="16038">2010</cx:pt>
          <cx:pt idx="16039">2010</cx:pt>
          <cx:pt idx="16040">2010</cx:pt>
          <cx:pt idx="16041">2010</cx:pt>
          <cx:pt idx="16042">2010</cx:pt>
          <cx:pt idx="16043">2010</cx:pt>
          <cx:pt idx="16044">2010</cx:pt>
          <cx:pt idx="16045">2010</cx:pt>
          <cx:pt idx="16046">2010</cx:pt>
          <cx:pt idx="16047">2010</cx:pt>
          <cx:pt idx="16048">2010</cx:pt>
          <cx:pt idx="16049">2010</cx:pt>
          <cx:pt idx="16050">2010</cx:pt>
          <cx:pt idx="16051">2010</cx:pt>
          <cx:pt idx="16052">2010</cx:pt>
          <cx:pt idx="16053">2010</cx:pt>
          <cx:pt idx="16054">2010</cx:pt>
          <cx:pt idx="16055">2010</cx:pt>
          <cx:pt idx="16056">2010</cx:pt>
          <cx:pt idx="16057">2010</cx:pt>
          <cx:pt idx="16058">2010</cx:pt>
          <cx:pt idx="16059">2010</cx:pt>
          <cx:pt idx="16060">2010</cx:pt>
          <cx:pt idx="16061">2010</cx:pt>
          <cx:pt idx="16062">2010</cx:pt>
          <cx:pt idx="16063">2010</cx:pt>
          <cx:pt idx="16064">2010</cx:pt>
          <cx:pt idx="16065">2010</cx:pt>
          <cx:pt idx="16066">2010</cx:pt>
          <cx:pt idx="16067">2010</cx:pt>
          <cx:pt idx="16068">2010</cx:pt>
          <cx:pt idx="16069">2010</cx:pt>
          <cx:pt idx="16070">2010</cx:pt>
          <cx:pt idx="16071">2010</cx:pt>
          <cx:pt idx="16072">2010</cx:pt>
          <cx:pt idx="16073">2010</cx:pt>
          <cx:pt idx="16074">2010</cx:pt>
          <cx:pt idx="16075">2010</cx:pt>
          <cx:pt idx="16076">2010</cx:pt>
          <cx:pt idx="16077">2010</cx:pt>
          <cx:pt idx="16078">2010</cx:pt>
          <cx:pt idx="16079">2010</cx:pt>
          <cx:pt idx="16080">2010</cx:pt>
          <cx:pt idx="16081">2010</cx:pt>
          <cx:pt idx="16082">2010</cx:pt>
          <cx:pt idx="16083">2010</cx:pt>
          <cx:pt idx="16084">2010</cx:pt>
          <cx:pt idx="16085">2010</cx:pt>
          <cx:pt idx="16086">2010</cx:pt>
          <cx:pt idx="16087">2010</cx:pt>
          <cx:pt idx="16088">2010</cx:pt>
          <cx:pt idx="16089">2010</cx:pt>
          <cx:pt idx="16090">2010</cx:pt>
          <cx:pt idx="16091">2010</cx:pt>
          <cx:pt idx="16092">2010</cx:pt>
          <cx:pt idx="16093">2010</cx:pt>
          <cx:pt idx="16094">2010</cx:pt>
          <cx:pt idx="16095">2010</cx:pt>
          <cx:pt idx="16096">2010</cx:pt>
          <cx:pt idx="16097">2010</cx:pt>
          <cx:pt idx="16098">2010</cx:pt>
          <cx:pt idx="16099">2010</cx:pt>
          <cx:pt idx="16100">2010</cx:pt>
          <cx:pt idx="16101">2010</cx:pt>
          <cx:pt idx="16102">2010</cx:pt>
          <cx:pt idx="16103">2010</cx:pt>
          <cx:pt idx="16104">2010</cx:pt>
          <cx:pt idx="16105">2010</cx:pt>
          <cx:pt idx="16106">2010</cx:pt>
          <cx:pt idx="16107">2010</cx:pt>
          <cx:pt idx="16108">2010</cx:pt>
          <cx:pt idx="16109">2010</cx:pt>
          <cx:pt idx="16110">2010</cx:pt>
          <cx:pt idx="16111">2010</cx:pt>
          <cx:pt idx="16112">2010</cx:pt>
          <cx:pt idx="16113">2010</cx:pt>
          <cx:pt idx="16114">2010</cx:pt>
          <cx:pt idx="16115">2010</cx:pt>
          <cx:pt idx="16116">2010</cx:pt>
          <cx:pt idx="16117">2010</cx:pt>
          <cx:pt idx="16118">2010</cx:pt>
          <cx:pt idx="16119">2010</cx:pt>
          <cx:pt idx="16120">2010</cx:pt>
          <cx:pt idx="16121">2010</cx:pt>
          <cx:pt idx="16122">2010</cx:pt>
          <cx:pt idx="16123">2010</cx:pt>
          <cx:pt idx="16124">2010</cx:pt>
          <cx:pt idx="16125">2010</cx:pt>
          <cx:pt idx="16126">2010</cx:pt>
          <cx:pt idx="16127">2010</cx:pt>
          <cx:pt idx="16128">2010</cx:pt>
          <cx:pt idx="16129">2010</cx:pt>
          <cx:pt idx="16130">2010</cx:pt>
          <cx:pt idx="16131">2010</cx:pt>
          <cx:pt idx="16132">2010</cx:pt>
          <cx:pt idx="16133">2010</cx:pt>
          <cx:pt idx="16134">2010</cx:pt>
          <cx:pt idx="16135">2010</cx:pt>
          <cx:pt idx="16136">2010</cx:pt>
          <cx:pt idx="16137">2010</cx:pt>
          <cx:pt idx="16138">2010</cx:pt>
          <cx:pt idx="16139">2010</cx:pt>
          <cx:pt idx="16140">2010</cx:pt>
          <cx:pt idx="16141">2010</cx:pt>
          <cx:pt idx="16142">2010</cx:pt>
          <cx:pt idx="16143">2010</cx:pt>
          <cx:pt idx="16144">2010</cx:pt>
          <cx:pt idx="16145">2010</cx:pt>
          <cx:pt idx="16146">2010</cx:pt>
          <cx:pt idx="16147">2010</cx:pt>
          <cx:pt idx="16148">2010</cx:pt>
          <cx:pt idx="16149">2010</cx:pt>
          <cx:pt idx="16150">2010</cx:pt>
          <cx:pt idx="16151">2010</cx:pt>
          <cx:pt idx="16152">2010</cx:pt>
          <cx:pt idx="16153">2010</cx:pt>
          <cx:pt idx="16154">2010</cx:pt>
          <cx:pt idx="16155">2010</cx:pt>
          <cx:pt idx="16156">2010</cx:pt>
          <cx:pt idx="16157">2010</cx:pt>
          <cx:pt idx="16158">2010</cx:pt>
          <cx:pt idx="16159">2010</cx:pt>
          <cx:pt idx="16160">2010</cx:pt>
          <cx:pt idx="16161">2010</cx:pt>
          <cx:pt idx="16162">2010</cx:pt>
          <cx:pt idx="16163">2010</cx:pt>
          <cx:pt idx="16164">2010</cx:pt>
          <cx:pt idx="16165">2010</cx:pt>
          <cx:pt idx="16166">2010</cx:pt>
          <cx:pt idx="16167">2010</cx:pt>
          <cx:pt idx="16168">2010</cx:pt>
          <cx:pt idx="16169">2010</cx:pt>
          <cx:pt idx="16170">2010</cx:pt>
          <cx:pt idx="16171">2010</cx:pt>
          <cx:pt idx="16172">2010</cx:pt>
          <cx:pt idx="16173">2010</cx:pt>
          <cx:pt idx="16174">2010</cx:pt>
          <cx:pt idx="16175">2010</cx:pt>
          <cx:pt idx="16176">2010</cx:pt>
          <cx:pt idx="16177">2010</cx:pt>
          <cx:pt idx="16178">2010</cx:pt>
          <cx:pt idx="16179">2010</cx:pt>
          <cx:pt idx="16180">2010</cx:pt>
          <cx:pt idx="16181">2010</cx:pt>
          <cx:pt idx="16182">2010</cx:pt>
          <cx:pt idx="16183">2010</cx:pt>
          <cx:pt idx="16184">2010</cx:pt>
          <cx:pt idx="16185">2010</cx:pt>
          <cx:pt idx="16186">2010</cx:pt>
          <cx:pt idx="16187">2010</cx:pt>
          <cx:pt idx="16188">2010</cx:pt>
          <cx:pt idx="16189">2010</cx:pt>
          <cx:pt idx="16190">2010</cx:pt>
          <cx:pt idx="16191">2010</cx:pt>
          <cx:pt idx="16192">2010</cx:pt>
          <cx:pt idx="16193">2010</cx:pt>
          <cx:pt idx="16194">2010</cx:pt>
          <cx:pt idx="16195">2010</cx:pt>
          <cx:pt idx="16196">2010</cx:pt>
          <cx:pt idx="16197">2010</cx:pt>
          <cx:pt idx="16198">2010</cx:pt>
          <cx:pt idx="16199">2010</cx:pt>
          <cx:pt idx="16200">2010</cx:pt>
          <cx:pt idx="16201">2010</cx:pt>
          <cx:pt idx="16202">2010</cx:pt>
          <cx:pt idx="16203">2010</cx:pt>
          <cx:pt idx="16204">2010</cx:pt>
          <cx:pt idx="16205">2010</cx:pt>
          <cx:pt idx="16206">2010</cx:pt>
          <cx:pt idx="16207">2010</cx:pt>
          <cx:pt idx="16208">2010</cx:pt>
          <cx:pt idx="16209">2010</cx:pt>
          <cx:pt idx="16210">2010</cx:pt>
          <cx:pt idx="16211">2010</cx:pt>
          <cx:pt idx="16212">2010</cx:pt>
          <cx:pt idx="16213">2010</cx:pt>
          <cx:pt idx="16214">2010</cx:pt>
          <cx:pt idx="16215">2010</cx:pt>
          <cx:pt idx="16216">2010</cx:pt>
          <cx:pt idx="16217">2010</cx:pt>
          <cx:pt idx="16218">2010</cx:pt>
          <cx:pt idx="16219">2010</cx:pt>
          <cx:pt idx="16220">2010</cx:pt>
          <cx:pt idx="16221">2010</cx:pt>
          <cx:pt idx="16222">2010</cx:pt>
          <cx:pt idx="16223">2010</cx:pt>
          <cx:pt idx="16224">2010</cx:pt>
          <cx:pt idx="16225">2010</cx:pt>
          <cx:pt idx="16226">2010</cx:pt>
          <cx:pt idx="16227">2010</cx:pt>
          <cx:pt idx="16228">2010</cx:pt>
          <cx:pt idx="16229">2010</cx:pt>
          <cx:pt idx="16230">2010</cx:pt>
          <cx:pt idx="16231">2010</cx:pt>
          <cx:pt idx="16232">2010</cx:pt>
          <cx:pt idx="16233">2010</cx:pt>
          <cx:pt idx="16234">2010</cx:pt>
          <cx:pt idx="16235">2010</cx:pt>
          <cx:pt idx="16236">2010</cx:pt>
          <cx:pt idx="16237">2010</cx:pt>
          <cx:pt idx="16238">2010</cx:pt>
          <cx:pt idx="16239">2010</cx:pt>
          <cx:pt idx="16240">2010</cx:pt>
          <cx:pt idx="16241">2010</cx:pt>
          <cx:pt idx="16242">2010</cx:pt>
          <cx:pt idx="16243">2010</cx:pt>
          <cx:pt idx="16244">2010</cx:pt>
          <cx:pt idx="16245">2010</cx:pt>
          <cx:pt idx="16246">2010</cx:pt>
          <cx:pt idx="16247">2010</cx:pt>
          <cx:pt idx="16248">2010</cx:pt>
          <cx:pt idx="16249">2010</cx:pt>
          <cx:pt idx="16250">2010</cx:pt>
          <cx:pt idx="16251">2010</cx:pt>
          <cx:pt idx="16252">2010</cx:pt>
          <cx:pt idx="16253">2010</cx:pt>
          <cx:pt idx="16254">2010</cx:pt>
          <cx:pt idx="16255">2010</cx:pt>
          <cx:pt idx="16256">2010</cx:pt>
          <cx:pt idx="16257">2010</cx:pt>
          <cx:pt idx="16258">2010</cx:pt>
          <cx:pt idx="16259">2010</cx:pt>
          <cx:pt idx="16260">2010</cx:pt>
          <cx:pt idx="16261">2010</cx:pt>
          <cx:pt idx="16262">2010</cx:pt>
          <cx:pt idx="16263">2010</cx:pt>
          <cx:pt idx="16264">2010</cx:pt>
          <cx:pt idx="16265">2010</cx:pt>
          <cx:pt idx="16266">2010</cx:pt>
          <cx:pt idx="16267">2010</cx:pt>
          <cx:pt idx="16268">2010</cx:pt>
          <cx:pt idx="16269">2010</cx:pt>
          <cx:pt idx="16270">2010</cx:pt>
          <cx:pt idx="16271">2010</cx:pt>
          <cx:pt idx="16272">2010</cx:pt>
          <cx:pt idx="16273">2010</cx:pt>
          <cx:pt idx="16274">2010</cx:pt>
          <cx:pt idx="16275">2010</cx:pt>
          <cx:pt idx="16276">2010</cx:pt>
          <cx:pt idx="16277">2010</cx:pt>
          <cx:pt idx="16278">2010</cx:pt>
          <cx:pt idx="16279">2010</cx:pt>
          <cx:pt idx="16280">2010</cx:pt>
          <cx:pt idx="16281">2010</cx:pt>
          <cx:pt idx="16282">2010</cx:pt>
          <cx:pt idx="16283">2010</cx:pt>
          <cx:pt idx="16284">2010</cx:pt>
          <cx:pt idx="16285">2010</cx:pt>
          <cx:pt idx="16286">2010</cx:pt>
          <cx:pt idx="16287">2010</cx:pt>
          <cx:pt idx="16288">2010</cx:pt>
          <cx:pt idx="16289">2010</cx:pt>
          <cx:pt idx="16290">2010</cx:pt>
          <cx:pt idx="16291">2010</cx:pt>
          <cx:pt idx="16292">2010</cx:pt>
          <cx:pt idx="16293">2010</cx:pt>
          <cx:pt idx="16294">2010</cx:pt>
          <cx:pt idx="16295">2010</cx:pt>
          <cx:pt idx="16296">2010</cx:pt>
          <cx:pt idx="16297">2010</cx:pt>
          <cx:pt idx="16298">2010</cx:pt>
          <cx:pt idx="16299">2010</cx:pt>
          <cx:pt idx="16300">2010</cx:pt>
          <cx:pt idx="16301">2010</cx:pt>
          <cx:pt idx="16302">2010</cx:pt>
          <cx:pt idx="16303">2010</cx:pt>
          <cx:pt idx="16304">2010</cx:pt>
          <cx:pt idx="16305">2010</cx:pt>
          <cx:pt idx="16306">2010</cx:pt>
          <cx:pt idx="16307">2010</cx:pt>
          <cx:pt idx="16308">2010</cx:pt>
          <cx:pt idx="16309">2010</cx:pt>
          <cx:pt idx="16310">2010</cx:pt>
          <cx:pt idx="16311">2010</cx:pt>
          <cx:pt idx="16312">2010</cx:pt>
          <cx:pt idx="16313">2010</cx:pt>
          <cx:pt idx="16314">2010</cx:pt>
          <cx:pt idx="16315">2010</cx:pt>
          <cx:pt idx="16316">2010</cx:pt>
          <cx:pt idx="16317">2010</cx:pt>
          <cx:pt idx="16318">2010</cx:pt>
          <cx:pt idx="16319">2010</cx:pt>
          <cx:pt idx="16320">2010</cx:pt>
          <cx:pt idx="16321">2010</cx:pt>
          <cx:pt idx="16322">2010</cx:pt>
          <cx:pt idx="16323">2010</cx:pt>
          <cx:pt idx="16324">2010</cx:pt>
          <cx:pt idx="16325">2010</cx:pt>
          <cx:pt idx="16326">2010</cx:pt>
          <cx:pt idx="16327">2010</cx:pt>
          <cx:pt idx="16328">2010</cx:pt>
          <cx:pt idx="16329">2010</cx:pt>
          <cx:pt idx="16330">2010</cx:pt>
          <cx:pt idx="16331">2010</cx:pt>
          <cx:pt idx="16332">2010</cx:pt>
          <cx:pt idx="16333">2010</cx:pt>
          <cx:pt idx="16334">2010</cx:pt>
          <cx:pt idx="16335">2010</cx:pt>
          <cx:pt idx="16336">2010</cx:pt>
          <cx:pt idx="16337">2010</cx:pt>
          <cx:pt idx="16338">2010</cx:pt>
          <cx:pt idx="16339">2010</cx:pt>
          <cx:pt idx="16340">2010</cx:pt>
          <cx:pt idx="16341">2010</cx:pt>
          <cx:pt idx="16342">2010</cx:pt>
          <cx:pt idx="16343">2010</cx:pt>
          <cx:pt idx="16344">2010</cx:pt>
          <cx:pt idx="16345">2010</cx:pt>
          <cx:pt idx="16346">2010</cx:pt>
          <cx:pt idx="16347">2010</cx:pt>
          <cx:pt idx="16348">2010</cx:pt>
          <cx:pt idx="16349">2010</cx:pt>
          <cx:pt idx="16350">2010</cx:pt>
          <cx:pt idx="16351">2010</cx:pt>
          <cx:pt idx="16352">2010</cx:pt>
          <cx:pt idx="16353">2010</cx:pt>
          <cx:pt idx="16354">2010</cx:pt>
          <cx:pt idx="16355">2010</cx:pt>
          <cx:pt idx="16356">2010</cx:pt>
          <cx:pt idx="16357">2010</cx:pt>
          <cx:pt idx="16358">2010</cx:pt>
          <cx:pt idx="16359">2010</cx:pt>
          <cx:pt idx="16360">2010</cx:pt>
          <cx:pt idx="16361">2010</cx:pt>
          <cx:pt idx="16362">2010</cx:pt>
          <cx:pt idx="16363">2010</cx:pt>
          <cx:pt idx="16364">2010</cx:pt>
          <cx:pt idx="16365">2010</cx:pt>
          <cx:pt idx="16366">2010</cx:pt>
          <cx:pt idx="16367">2010</cx:pt>
          <cx:pt idx="16368">2010</cx:pt>
          <cx:pt idx="16369">2010</cx:pt>
          <cx:pt idx="16370">2010</cx:pt>
          <cx:pt idx="16371">2010</cx:pt>
          <cx:pt idx="16372">2010</cx:pt>
          <cx:pt idx="16373">2010</cx:pt>
          <cx:pt idx="16374">2010</cx:pt>
          <cx:pt idx="16375">2010</cx:pt>
          <cx:pt idx="16376">2010</cx:pt>
          <cx:pt idx="16377">2010</cx:pt>
          <cx:pt idx="16378">2010</cx:pt>
          <cx:pt idx="16379">2010</cx:pt>
          <cx:pt idx="16380">2010</cx:pt>
          <cx:pt idx="16381">2010</cx:pt>
          <cx:pt idx="16382">2010</cx:pt>
          <cx:pt idx="16383">2010</cx:pt>
          <cx:pt idx="16384">2010</cx:pt>
          <cx:pt idx="16385">2010</cx:pt>
          <cx:pt idx="16386">2010</cx:pt>
          <cx:pt idx="16387">2010</cx:pt>
          <cx:pt idx="16388">2010</cx:pt>
          <cx:pt idx="16389">2010</cx:pt>
          <cx:pt idx="16390">2010</cx:pt>
          <cx:pt idx="16391">2010</cx:pt>
          <cx:pt idx="16392">2010</cx:pt>
          <cx:pt idx="16393">2010</cx:pt>
          <cx:pt idx="16394">2010</cx:pt>
          <cx:pt idx="16395">2010</cx:pt>
          <cx:pt idx="16396">2010</cx:pt>
          <cx:pt idx="16397">2010</cx:pt>
          <cx:pt idx="16398">2010</cx:pt>
          <cx:pt idx="16399">2010</cx:pt>
          <cx:pt idx="16400">2010</cx:pt>
          <cx:pt idx="16401">2010</cx:pt>
          <cx:pt idx="16402">2010</cx:pt>
          <cx:pt idx="16403">2010</cx:pt>
          <cx:pt idx="16404">2010</cx:pt>
          <cx:pt idx="16405">2010</cx:pt>
          <cx:pt idx="16406">2010</cx:pt>
          <cx:pt idx="16407">2010</cx:pt>
          <cx:pt idx="16408">2010</cx:pt>
          <cx:pt idx="16409">2010</cx:pt>
          <cx:pt idx="16410">2010</cx:pt>
          <cx:pt idx="16411">2010</cx:pt>
          <cx:pt idx="16412">2010</cx:pt>
          <cx:pt idx="16413">2010</cx:pt>
          <cx:pt idx="16414">2010</cx:pt>
          <cx:pt idx="16415">2010</cx:pt>
          <cx:pt idx="16416">2010</cx:pt>
          <cx:pt idx="16417">2010</cx:pt>
          <cx:pt idx="16418">2010</cx:pt>
          <cx:pt idx="16419">2010</cx:pt>
          <cx:pt idx="16420">2010</cx:pt>
          <cx:pt idx="16421">2010</cx:pt>
          <cx:pt idx="16422">2010</cx:pt>
          <cx:pt idx="16423">2010</cx:pt>
          <cx:pt idx="16424">2010</cx:pt>
          <cx:pt idx="16425">2010</cx:pt>
          <cx:pt idx="16426">2010</cx:pt>
          <cx:pt idx="16427">2010</cx:pt>
          <cx:pt idx="16428">2010</cx:pt>
          <cx:pt idx="16429">2010</cx:pt>
          <cx:pt idx="16430">2010</cx:pt>
          <cx:pt idx="16431">2010</cx:pt>
          <cx:pt idx="16432">2010</cx:pt>
          <cx:pt idx="16433">2010</cx:pt>
          <cx:pt idx="16434">2010</cx:pt>
          <cx:pt idx="16435">2010</cx:pt>
          <cx:pt idx="16436">2010</cx:pt>
          <cx:pt idx="16437">2010</cx:pt>
          <cx:pt idx="16438">2010</cx:pt>
          <cx:pt idx="16439">2010</cx:pt>
          <cx:pt idx="16440">2010</cx:pt>
          <cx:pt idx="16441">2010</cx:pt>
          <cx:pt idx="16442">2010</cx:pt>
          <cx:pt idx="16443">2010</cx:pt>
          <cx:pt idx="16444">2010</cx:pt>
          <cx:pt idx="16445">2010</cx:pt>
          <cx:pt idx="16446">2010</cx:pt>
          <cx:pt idx="16447">2010</cx:pt>
          <cx:pt idx="16448">2010</cx:pt>
          <cx:pt idx="16449">2010</cx:pt>
          <cx:pt idx="16450">2010</cx:pt>
          <cx:pt idx="16451">2010</cx:pt>
          <cx:pt idx="16452">2010</cx:pt>
          <cx:pt idx="16453">2010</cx:pt>
          <cx:pt idx="16454">2010</cx:pt>
          <cx:pt idx="16455">2010</cx:pt>
          <cx:pt idx="16456">2010</cx:pt>
          <cx:pt idx="16457">2010</cx:pt>
          <cx:pt idx="16458">2010</cx:pt>
          <cx:pt idx="16459">2010</cx:pt>
          <cx:pt idx="16460">2010</cx:pt>
          <cx:pt idx="16461">2010</cx:pt>
          <cx:pt idx="16462">2010</cx:pt>
          <cx:pt idx="16463">2010</cx:pt>
          <cx:pt idx="16464">2010</cx:pt>
          <cx:pt idx="16465">2010</cx:pt>
          <cx:pt idx="16466">2010</cx:pt>
          <cx:pt idx="16467">2010</cx:pt>
          <cx:pt idx="16468">2010</cx:pt>
          <cx:pt idx="16469">2010</cx:pt>
          <cx:pt idx="16470">2010</cx:pt>
          <cx:pt idx="16471">2010</cx:pt>
          <cx:pt idx="16472">2010</cx:pt>
          <cx:pt idx="16473">2010</cx:pt>
          <cx:pt idx="16474">2010</cx:pt>
          <cx:pt idx="16475">2010</cx:pt>
          <cx:pt idx="16476">2010</cx:pt>
          <cx:pt idx="16477">2010</cx:pt>
          <cx:pt idx="16478">2010</cx:pt>
          <cx:pt idx="16479">2010</cx:pt>
          <cx:pt idx="16480">2010</cx:pt>
          <cx:pt idx="16481">2010</cx:pt>
          <cx:pt idx="16482">2010</cx:pt>
          <cx:pt idx="16483">2010</cx:pt>
          <cx:pt idx="16484">2010</cx:pt>
          <cx:pt idx="16485">2010</cx:pt>
          <cx:pt idx="16486">2010</cx:pt>
          <cx:pt idx="16487">2010</cx:pt>
          <cx:pt idx="16488">2010</cx:pt>
          <cx:pt idx="16489">2010</cx:pt>
          <cx:pt idx="16490">2010</cx:pt>
          <cx:pt idx="16491">2010</cx:pt>
          <cx:pt idx="16492">2010</cx:pt>
          <cx:pt idx="16493">2010</cx:pt>
          <cx:pt idx="16494">2010</cx:pt>
          <cx:pt idx="16495">2010</cx:pt>
          <cx:pt idx="16496">2010</cx:pt>
          <cx:pt idx="16497">2010</cx:pt>
          <cx:pt idx="16498">2010</cx:pt>
          <cx:pt idx="16499">2010</cx:pt>
          <cx:pt idx="16500">2010</cx:pt>
          <cx:pt idx="16501">2010</cx:pt>
          <cx:pt idx="16502">2010</cx:pt>
          <cx:pt idx="16503">2010</cx:pt>
          <cx:pt idx="16504">2010</cx:pt>
          <cx:pt idx="16505">2010</cx:pt>
          <cx:pt idx="16506">2010</cx:pt>
          <cx:pt idx="16507">2010</cx:pt>
          <cx:pt idx="16508">2010</cx:pt>
          <cx:pt idx="16509">2010</cx:pt>
          <cx:pt idx="16510">2010</cx:pt>
          <cx:pt idx="16511">2010</cx:pt>
          <cx:pt idx="16512">2010</cx:pt>
          <cx:pt idx="16513">2010</cx:pt>
          <cx:pt idx="16514">2010</cx:pt>
          <cx:pt idx="16515">2010</cx:pt>
          <cx:pt idx="16516">2010</cx:pt>
          <cx:pt idx="16517">2010</cx:pt>
          <cx:pt idx="16518">2010</cx:pt>
          <cx:pt idx="16519">2010</cx:pt>
          <cx:pt idx="16520">2010</cx:pt>
          <cx:pt idx="16521">2010</cx:pt>
          <cx:pt idx="16522">2010</cx:pt>
          <cx:pt idx="16523">2010</cx:pt>
          <cx:pt idx="16524">2010</cx:pt>
          <cx:pt idx="16525">2010</cx:pt>
          <cx:pt idx="16526">2010</cx:pt>
          <cx:pt idx="16527">2010</cx:pt>
          <cx:pt idx="16528">2010</cx:pt>
          <cx:pt idx="16529">2010</cx:pt>
          <cx:pt idx="16530">2010</cx:pt>
          <cx:pt idx="16531">2010</cx:pt>
          <cx:pt idx="16532">2010</cx:pt>
          <cx:pt idx="16533">2010</cx:pt>
          <cx:pt idx="16534">2010</cx:pt>
          <cx:pt idx="16535">2010</cx:pt>
          <cx:pt idx="16536">2010</cx:pt>
          <cx:pt idx="16537">2010</cx:pt>
          <cx:pt idx="16538">2010</cx:pt>
          <cx:pt idx="16539">2010</cx:pt>
          <cx:pt idx="16540">2010</cx:pt>
          <cx:pt idx="16541">2010</cx:pt>
          <cx:pt idx="16542">2010</cx:pt>
          <cx:pt idx="16543">2010</cx:pt>
          <cx:pt idx="16544">2010</cx:pt>
          <cx:pt idx="16545">2010</cx:pt>
          <cx:pt idx="16546">2010</cx:pt>
          <cx:pt idx="16547">2010</cx:pt>
          <cx:pt idx="16548">2010</cx:pt>
          <cx:pt idx="16549">2010</cx:pt>
          <cx:pt idx="16550">2010</cx:pt>
          <cx:pt idx="16551">2010</cx:pt>
          <cx:pt idx="16552">2010</cx:pt>
          <cx:pt idx="16553">2010</cx:pt>
          <cx:pt idx="16554">2010</cx:pt>
          <cx:pt idx="16555">2010</cx:pt>
          <cx:pt idx="16556">2010</cx:pt>
          <cx:pt idx="16557">2010</cx:pt>
          <cx:pt idx="16558">2010</cx:pt>
          <cx:pt idx="16559">2010</cx:pt>
          <cx:pt idx="16560">2010</cx:pt>
          <cx:pt idx="16561">2010</cx:pt>
          <cx:pt idx="16562">2010</cx:pt>
          <cx:pt idx="16563">2010</cx:pt>
          <cx:pt idx="16564">2010</cx:pt>
          <cx:pt idx="16565">2010</cx:pt>
          <cx:pt idx="16566">2010</cx:pt>
          <cx:pt idx="16567">2010</cx:pt>
          <cx:pt idx="16568">2010</cx:pt>
          <cx:pt idx="16569">2010</cx:pt>
          <cx:pt idx="16570">2010</cx:pt>
          <cx:pt idx="16571">2010</cx:pt>
          <cx:pt idx="16572">2010</cx:pt>
          <cx:pt idx="16573">2010</cx:pt>
          <cx:pt idx="16574">2010</cx:pt>
          <cx:pt idx="16575">2010</cx:pt>
          <cx:pt idx="16576">2010</cx:pt>
          <cx:pt idx="16577">2010</cx:pt>
          <cx:pt idx="16578">2010</cx:pt>
          <cx:pt idx="16579">2010</cx:pt>
          <cx:pt idx="16580">2010</cx:pt>
          <cx:pt idx="16581">2010</cx:pt>
          <cx:pt idx="16582">2010</cx:pt>
          <cx:pt idx="16583">2010</cx:pt>
          <cx:pt idx="16584">2010</cx:pt>
          <cx:pt idx="16585">2010</cx:pt>
          <cx:pt idx="16586">2010</cx:pt>
          <cx:pt idx="16587">2010</cx:pt>
          <cx:pt idx="16588">2010</cx:pt>
          <cx:pt idx="16589">2010</cx:pt>
          <cx:pt idx="16590">2010</cx:pt>
          <cx:pt idx="16591">2010</cx:pt>
          <cx:pt idx="16592">2010</cx:pt>
          <cx:pt idx="16593">2010</cx:pt>
          <cx:pt idx="16594">2010</cx:pt>
          <cx:pt idx="16595">2010</cx:pt>
          <cx:pt idx="16596">2010</cx:pt>
          <cx:pt idx="16597">2010</cx:pt>
          <cx:pt idx="16598">2010</cx:pt>
          <cx:pt idx="16599">2010</cx:pt>
          <cx:pt idx="16600">2010</cx:pt>
          <cx:pt idx="16601">2010</cx:pt>
          <cx:pt idx="16602">2010</cx:pt>
          <cx:pt idx="16603">2010</cx:pt>
          <cx:pt idx="16604">2010</cx:pt>
          <cx:pt idx="16605">2010</cx:pt>
          <cx:pt idx="16606">2010</cx:pt>
          <cx:pt idx="16607">2010</cx:pt>
          <cx:pt idx="16608">2010</cx:pt>
          <cx:pt idx="16609">2010</cx:pt>
          <cx:pt idx="16610">2010</cx:pt>
          <cx:pt idx="16611">2010</cx:pt>
          <cx:pt idx="16612">2010</cx:pt>
          <cx:pt idx="16613">2010</cx:pt>
          <cx:pt idx="16614">2010</cx:pt>
          <cx:pt idx="16615">2010</cx:pt>
          <cx:pt idx="16616">2010</cx:pt>
          <cx:pt idx="16617">2010</cx:pt>
          <cx:pt idx="16618">2010</cx:pt>
          <cx:pt idx="16619">2010</cx:pt>
          <cx:pt idx="16620">2010</cx:pt>
          <cx:pt idx="16621">2010</cx:pt>
          <cx:pt idx="16622">2010</cx:pt>
          <cx:pt idx="16623">2010</cx:pt>
          <cx:pt idx="16624">2010</cx:pt>
          <cx:pt idx="16625">2010</cx:pt>
          <cx:pt idx="16626">2010</cx:pt>
          <cx:pt idx="16627">2010</cx:pt>
          <cx:pt idx="16628">2010</cx:pt>
          <cx:pt idx="16629">2010</cx:pt>
          <cx:pt idx="16630">2010</cx:pt>
          <cx:pt idx="16631">2010</cx:pt>
          <cx:pt idx="16632">2010</cx:pt>
          <cx:pt idx="16633">2010</cx:pt>
          <cx:pt idx="16634">2010</cx:pt>
          <cx:pt idx="16635">2010</cx:pt>
          <cx:pt idx="16636">2010</cx:pt>
          <cx:pt idx="16637">2010</cx:pt>
          <cx:pt idx="16638">2010</cx:pt>
          <cx:pt idx="16639">2010</cx:pt>
          <cx:pt idx="16640">2010</cx:pt>
          <cx:pt idx="16641">2010</cx:pt>
          <cx:pt idx="16642">2010</cx:pt>
          <cx:pt idx="16643">2010</cx:pt>
          <cx:pt idx="16644">2010</cx:pt>
          <cx:pt idx="16645">2010</cx:pt>
          <cx:pt idx="16646">2010</cx:pt>
          <cx:pt idx="16647">2010</cx:pt>
          <cx:pt idx="16648">2010</cx:pt>
          <cx:pt idx="16649">2010</cx:pt>
          <cx:pt idx="16650">2010</cx:pt>
          <cx:pt idx="16651">2010</cx:pt>
          <cx:pt idx="16652">2010</cx:pt>
          <cx:pt idx="16653">2010</cx:pt>
          <cx:pt idx="16654">2010</cx:pt>
          <cx:pt idx="16655">2010</cx:pt>
          <cx:pt idx="16656">2010</cx:pt>
          <cx:pt idx="16657">2010</cx:pt>
          <cx:pt idx="16658">2010</cx:pt>
          <cx:pt idx="16659">2010</cx:pt>
          <cx:pt idx="16660">2010</cx:pt>
          <cx:pt idx="16661">2010</cx:pt>
          <cx:pt idx="16662">2010</cx:pt>
          <cx:pt idx="16663">2010</cx:pt>
          <cx:pt idx="16664">2010</cx:pt>
          <cx:pt idx="16665">2010</cx:pt>
          <cx:pt idx="16666">2010</cx:pt>
          <cx:pt idx="16667">2010</cx:pt>
          <cx:pt idx="16668">2010</cx:pt>
          <cx:pt idx="16669">2010</cx:pt>
          <cx:pt idx="16670">2010</cx:pt>
          <cx:pt idx="16671">2010</cx:pt>
          <cx:pt idx="16672">2010</cx:pt>
          <cx:pt idx="16673">2010</cx:pt>
          <cx:pt idx="16674">2010</cx:pt>
          <cx:pt idx="16675">2010</cx:pt>
          <cx:pt idx="16676">2010</cx:pt>
          <cx:pt idx="16677">2010</cx:pt>
          <cx:pt idx="16678">2010</cx:pt>
          <cx:pt idx="16679">2010</cx:pt>
          <cx:pt idx="16680">2010</cx:pt>
          <cx:pt idx="16681">2010</cx:pt>
          <cx:pt idx="16682">2010</cx:pt>
          <cx:pt idx="16683">2010</cx:pt>
          <cx:pt idx="16684">2010</cx:pt>
          <cx:pt idx="16685">2010</cx:pt>
          <cx:pt idx="16686">2010</cx:pt>
          <cx:pt idx="16687">2010</cx:pt>
          <cx:pt idx="16688">2010</cx:pt>
          <cx:pt idx="16689">2010</cx:pt>
          <cx:pt idx="16690">2010</cx:pt>
          <cx:pt idx="16691">2010</cx:pt>
          <cx:pt idx="16692">2010</cx:pt>
          <cx:pt idx="16693">2010</cx:pt>
          <cx:pt idx="16694">2010</cx:pt>
          <cx:pt idx="16695">2010</cx:pt>
          <cx:pt idx="16696">2010</cx:pt>
          <cx:pt idx="16697">2010</cx:pt>
          <cx:pt idx="16698">2010</cx:pt>
          <cx:pt idx="16699">2010</cx:pt>
          <cx:pt idx="16700">2010</cx:pt>
          <cx:pt idx="16701">2010</cx:pt>
          <cx:pt idx="16702">2010</cx:pt>
          <cx:pt idx="16703">2010</cx:pt>
          <cx:pt idx="16704">2010</cx:pt>
          <cx:pt idx="16705">2010</cx:pt>
          <cx:pt idx="16706">2010</cx:pt>
          <cx:pt idx="16707">2010</cx:pt>
          <cx:pt idx="16708">2010</cx:pt>
          <cx:pt idx="16709">2010</cx:pt>
          <cx:pt idx="16710">2010</cx:pt>
          <cx:pt idx="16711">2010</cx:pt>
          <cx:pt idx="16712">2010</cx:pt>
          <cx:pt idx="16713">2010</cx:pt>
          <cx:pt idx="16714">2010</cx:pt>
          <cx:pt idx="16715">2010</cx:pt>
          <cx:pt idx="16716">2010</cx:pt>
          <cx:pt idx="16717">2010</cx:pt>
          <cx:pt idx="16718">2010</cx:pt>
          <cx:pt idx="16719">2010</cx:pt>
          <cx:pt idx="16720">2010</cx:pt>
          <cx:pt idx="16721">2010</cx:pt>
          <cx:pt idx="16722">2010</cx:pt>
          <cx:pt idx="16723">2010</cx:pt>
          <cx:pt idx="16724">2010</cx:pt>
          <cx:pt idx="16725">2010</cx:pt>
          <cx:pt idx="16726">2010</cx:pt>
          <cx:pt idx="16727">2010</cx:pt>
          <cx:pt idx="16728">2010</cx:pt>
          <cx:pt idx="16729">2010</cx:pt>
          <cx:pt idx="16730">2010</cx:pt>
          <cx:pt idx="16731">2010</cx:pt>
          <cx:pt idx="16732">2010</cx:pt>
          <cx:pt idx="16733">2010</cx:pt>
          <cx:pt idx="16734">2010</cx:pt>
          <cx:pt idx="16735">2010</cx:pt>
          <cx:pt idx="16736">2010</cx:pt>
          <cx:pt idx="16737">2010</cx:pt>
          <cx:pt idx="16738">2010</cx:pt>
          <cx:pt idx="16739">2010</cx:pt>
          <cx:pt idx="16740">2010</cx:pt>
          <cx:pt idx="16741">2010</cx:pt>
          <cx:pt idx="16742">2010</cx:pt>
          <cx:pt idx="16743">2010</cx:pt>
          <cx:pt idx="16744">2010</cx:pt>
          <cx:pt idx="16745">2010</cx:pt>
          <cx:pt idx="16746">2010</cx:pt>
          <cx:pt idx="16747">2010</cx:pt>
          <cx:pt idx="16748">2010</cx:pt>
          <cx:pt idx="16749">2010</cx:pt>
          <cx:pt idx="16750">2010</cx:pt>
          <cx:pt idx="16751">2010</cx:pt>
          <cx:pt idx="16752">2010</cx:pt>
          <cx:pt idx="16753">2010</cx:pt>
          <cx:pt idx="16754">2010</cx:pt>
          <cx:pt idx="16755">2010</cx:pt>
          <cx:pt idx="16756">2010</cx:pt>
          <cx:pt idx="16757">2010</cx:pt>
          <cx:pt idx="16758">2010</cx:pt>
          <cx:pt idx="16759">2010</cx:pt>
          <cx:pt idx="16760">2010</cx:pt>
          <cx:pt idx="16761">2010</cx:pt>
          <cx:pt idx="16762">2010</cx:pt>
          <cx:pt idx="16763">2010</cx:pt>
          <cx:pt idx="16764">2010</cx:pt>
          <cx:pt idx="16765">2010</cx:pt>
          <cx:pt idx="16766">2010</cx:pt>
          <cx:pt idx="16767">2010</cx:pt>
          <cx:pt idx="16768">2010</cx:pt>
          <cx:pt idx="16769">2010</cx:pt>
          <cx:pt idx="16770">2010</cx:pt>
          <cx:pt idx="16771">2010</cx:pt>
          <cx:pt idx="16772">2010</cx:pt>
          <cx:pt idx="16773">2010</cx:pt>
          <cx:pt idx="16774">2010</cx:pt>
          <cx:pt idx="16775">2010</cx:pt>
          <cx:pt idx="16776">2010</cx:pt>
          <cx:pt idx="16777">2010</cx:pt>
          <cx:pt idx="16778">2010</cx:pt>
          <cx:pt idx="16779">2010</cx:pt>
          <cx:pt idx="16780">2010</cx:pt>
          <cx:pt idx="16781">2010</cx:pt>
          <cx:pt idx="16782">2010</cx:pt>
          <cx:pt idx="16783">2010</cx:pt>
          <cx:pt idx="16784">2010</cx:pt>
          <cx:pt idx="16785">2010</cx:pt>
          <cx:pt idx="16786">2010</cx:pt>
          <cx:pt idx="16787">2010</cx:pt>
          <cx:pt idx="16788">2010</cx:pt>
          <cx:pt idx="16789">2010</cx:pt>
          <cx:pt idx="16790">2010</cx:pt>
          <cx:pt idx="16791">2010</cx:pt>
          <cx:pt idx="16792">2010</cx:pt>
          <cx:pt idx="16793">2010</cx:pt>
          <cx:pt idx="16794">2010</cx:pt>
          <cx:pt idx="16795">2010</cx:pt>
          <cx:pt idx="16796">2010</cx:pt>
          <cx:pt idx="16797">2010</cx:pt>
          <cx:pt idx="16798">2010</cx:pt>
          <cx:pt idx="16799">2010</cx:pt>
          <cx:pt idx="16800">2010</cx:pt>
          <cx:pt idx="16801">2010</cx:pt>
          <cx:pt idx="16802">2010</cx:pt>
          <cx:pt idx="16803">2010</cx:pt>
          <cx:pt idx="16804">2010</cx:pt>
          <cx:pt idx="16805">2010</cx:pt>
          <cx:pt idx="16806">2010</cx:pt>
          <cx:pt idx="16807">2010</cx:pt>
          <cx:pt idx="16808">2010</cx:pt>
          <cx:pt idx="16809">2010</cx:pt>
          <cx:pt idx="16810">2010</cx:pt>
          <cx:pt idx="16811">2010</cx:pt>
          <cx:pt idx="16812">2010</cx:pt>
          <cx:pt idx="16813">2010</cx:pt>
          <cx:pt idx="16814">2010</cx:pt>
          <cx:pt idx="16815">2010</cx:pt>
          <cx:pt idx="16816">2010</cx:pt>
          <cx:pt idx="16817">2010</cx:pt>
          <cx:pt idx="16818">2010</cx:pt>
          <cx:pt idx="16819">2010</cx:pt>
          <cx:pt idx="16820">2010</cx:pt>
          <cx:pt idx="16821">2010</cx:pt>
          <cx:pt idx="16822">2010</cx:pt>
          <cx:pt idx="16823">2010</cx:pt>
          <cx:pt idx="16824">2010</cx:pt>
          <cx:pt idx="16825">2010</cx:pt>
          <cx:pt idx="16826">2010</cx:pt>
          <cx:pt idx="16827">2010</cx:pt>
          <cx:pt idx="16828">2010</cx:pt>
          <cx:pt idx="16829">2010</cx:pt>
          <cx:pt idx="16830">2010</cx:pt>
          <cx:pt idx="16831">2010</cx:pt>
          <cx:pt idx="16832">2010</cx:pt>
          <cx:pt idx="16833">2010</cx:pt>
          <cx:pt idx="16834">2010</cx:pt>
          <cx:pt idx="16835">2010</cx:pt>
          <cx:pt idx="16836">2010</cx:pt>
          <cx:pt idx="16837">2010</cx:pt>
          <cx:pt idx="16838">2010</cx:pt>
          <cx:pt idx="16839">2010</cx:pt>
          <cx:pt idx="16840">2010</cx:pt>
          <cx:pt idx="16841">2010</cx:pt>
          <cx:pt idx="16842">2010</cx:pt>
          <cx:pt idx="16843">2010</cx:pt>
          <cx:pt idx="16844">2010</cx:pt>
          <cx:pt idx="16845">2010</cx:pt>
          <cx:pt idx="16846">2010</cx:pt>
          <cx:pt idx="16847">2010</cx:pt>
          <cx:pt idx="16848">2010</cx:pt>
          <cx:pt idx="16849">2010</cx:pt>
          <cx:pt idx="16850">2010</cx:pt>
          <cx:pt idx="16851">2010</cx:pt>
          <cx:pt idx="16852">2010</cx:pt>
          <cx:pt idx="16853">2010</cx:pt>
          <cx:pt idx="16854">2010</cx:pt>
          <cx:pt idx="16855">2010</cx:pt>
          <cx:pt idx="16856">2010</cx:pt>
          <cx:pt idx="16857">2010</cx:pt>
          <cx:pt idx="16858">2010</cx:pt>
          <cx:pt idx="16859">2010</cx:pt>
          <cx:pt idx="16860">2010</cx:pt>
          <cx:pt idx="16861">2010</cx:pt>
          <cx:pt idx="16862">2010</cx:pt>
          <cx:pt idx="16863">2010</cx:pt>
          <cx:pt idx="16864">2010</cx:pt>
          <cx:pt idx="16865">2010</cx:pt>
          <cx:pt idx="16866">2010</cx:pt>
          <cx:pt idx="16867">2010</cx:pt>
          <cx:pt idx="16868">2010</cx:pt>
          <cx:pt idx="16869">2010</cx:pt>
          <cx:pt idx="16870">2010</cx:pt>
          <cx:pt idx="16871">2010</cx:pt>
          <cx:pt idx="16872">2010</cx:pt>
          <cx:pt idx="16873">2010</cx:pt>
          <cx:pt idx="16874">2010</cx:pt>
          <cx:pt idx="16875">2010</cx:pt>
          <cx:pt idx="16876">2010</cx:pt>
          <cx:pt idx="16877">2010</cx:pt>
          <cx:pt idx="16878">2010</cx:pt>
          <cx:pt idx="16879">2010</cx:pt>
          <cx:pt idx="16880">2010</cx:pt>
          <cx:pt idx="16881">2010</cx:pt>
          <cx:pt idx="16882">2010</cx:pt>
          <cx:pt idx="16883">2010</cx:pt>
          <cx:pt idx="16884">2010</cx:pt>
          <cx:pt idx="16885">2010</cx:pt>
          <cx:pt idx="16886">2010</cx:pt>
          <cx:pt idx="16887">2010</cx:pt>
          <cx:pt idx="16888">2010</cx:pt>
          <cx:pt idx="16889">2010</cx:pt>
          <cx:pt idx="16890">2010</cx:pt>
          <cx:pt idx="16891">2010</cx:pt>
          <cx:pt idx="16892">2010</cx:pt>
          <cx:pt idx="16893">2010</cx:pt>
          <cx:pt idx="16894">2010</cx:pt>
          <cx:pt idx="16895">2010</cx:pt>
          <cx:pt idx="16896">2010</cx:pt>
          <cx:pt idx="16897">2010</cx:pt>
          <cx:pt idx="16898">2010</cx:pt>
          <cx:pt idx="16899">2010</cx:pt>
          <cx:pt idx="16900">2010</cx:pt>
          <cx:pt idx="16901">2010</cx:pt>
          <cx:pt idx="16902">2010</cx:pt>
          <cx:pt idx="16903">2010</cx:pt>
          <cx:pt idx="16904">2010</cx:pt>
          <cx:pt idx="16905">2010</cx:pt>
          <cx:pt idx="16906">2010</cx:pt>
          <cx:pt idx="16907">2010</cx:pt>
          <cx:pt idx="16908">2010</cx:pt>
          <cx:pt idx="16909">2010</cx:pt>
          <cx:pt idx="16910">2010</cx:pt>
          <cx:pt idx="16911">2010</cx:pt>
          <cx:pt idx="16912">2010</cx:pt>
          <cx:pt idx="16913">2010</cx:pt>
          <cx:pt idx="16914">2010</cx:pt>
          <cx:pt idx="16915">2010</cx:pt>
          <cx:pt idx="16916">2010</cx:pt>
          <cx:pt idx="16917">2010</cx:pt>
          <cx:pt idx="16918">2010</cx:pt>
          <cx:pt idx="16919">2010</cx:pt>
          <cx:pt idx="16920">2010</cx:pt>
          <cx:pt idx="16921">2010</cx:pt>
          <cx:pt idx="16922">2010</cx:pt>
          <cx:pt idx="16923">2010</cx:pt>
          <cx:pt idx="16924">2010</cx:pt>
          <cx:pt idx="16925">2010</cx:pt>
          <cx:pt idx="16926">2010</cx:pt>
          <cx:pt idx="16927">2010</cx:pt>
          <cx:pt idx="16928">2010</cx:pt>
          <cx:pt idx="16929">2010</cx:pt>
          <cx:pt idx="16930">2010</cx:pt>
          <cx:pt idx="16931">2010</cx:pt>
          <cx:pt idx="16932">2010</cx:pt>
          <cx:pt idx="16933">2010</cx:pt>
          <cx:pt idx="16934">2010</cx:pt>
          <cx:pt idx="16935">2010</cx:pt>
          <cx:pt idx="16936">2010</cx:pt>
          <cx:pt idx="16937">2010</cx:pt>
          <cx:pt idx="16938">2010</cx:pt>
          <cx:pt idx="16939">2010</cx:pt>
          <cx:pt idx="16940">2010</cx:pt>
          <cx:pt idx="16941">2010</cx:pt>
          <cx:pt idx="16942">2010</cx:pt>
          <cx:pt idx="16943">2010</cx:pt>
          <cx:pt idx="16944">2010</cx:pt>
          <cx:pt idx="16945">2010</cx:pt>
          <cx:pt idx="16946">2010</cx:pt>
          <cx:pt idx="16947">2010</cx:pt>
          <cx:pt idx="16948">2010</cx:pt>
          <cx:pt idx="16949">2010</cx:pt>
          <cx:pt idx="16950">2010</cx:pt>
          <cx:pt idx="16951">2010</cx:pt>
          <cx:pt idx="16952">2010</cx:pt>
          <cx:pt idx="16953">2010</cx:pt>
          <cx:pt idx="16954">2010</cx:pt>
          <cx:pt idx="16955">2010</cx:pt>
          <cx:pt idx="16956">2010</cx:pt>
          <cx:pt idx="16957">2010</cx:pt>
          <cx:pt idx="16958">2010</cx:pt>
          <cx:pt idx="16959">2010</cx:pt>
          <cx:pt idx="16960">2010</cx:pt>
          <cx:pt idx="16961">2010</cx:pt>
          <cx:pt idx="16962">2010</cx:pt>
          <cx:pt idx="16963">2010</cx:pt>
          <cx:pt idx="16964">2010</cx:pt>
          <cx:pt idx="16965">2010</cx:pt>
          <cx:pt idx="16966">2010</cx:pt>
          <cx:pt idx="16967">2010</cx:pt>
          <cx:pt idx="16968">2010</cx:pt>
          <cx:pt idx="16969">2010</cx:pt>
          <cx:pt idx="16970">2010</cx:pt>
          <cx:pt idx="16971">2010</cx:pt>
          <cx:pt idx="16972">2010</cx:pt>
          <cx:pt idx="16973">2010</cx:pt>
          <cx:pt idx="16974">2010</cx:pt>
          <cx:pt idx="16975">2010</cx:pt>
          <cx:pt idx="16976">2010</cx:pt>
          <cx:pt idx="16977">2010</cx:pt>
          <cx:pt idx="16978">2010</cx:pt>
          <cx:pt idx="16979">2010</cx:pt>
          <cx:pt idx="16980">2010</cx:pt>
          <cx:pt idx="16981">2010</cx:pt>
          <cx:pt idx="16982">2010</cx:pt>
          <cx:pt idx="16983">2010</cx:pt>
          <cx:pt idx="16984">2010</cx:pt>
          <cx:pt idx="16985">2010</cx:pt>
          <cx:pt idx="16986">2010</cx:pt>
          <cx:pt idx="16987">2010</cx:pt>
          <cx:pt idx="16988">2010</cx:pt>
          <cx:pt idx="16989">2010</cx:pt>
          <cx:pt idx="16990">2010</cx:pt>
          <cx:pt idx="16991">2010</cx:pt>
          <cx:pt idx="16992">2010</cx:pt>
          <cx:pt idx="16993">2010</cx:pt>
          <cx:pt idx="16994">2010</cx:pt>
          <cx:pt idx="16995">2010</cx:pt>
          <cx:pt idx="16996">2010</cx:pt>
          <cx:pt idx="16997">2010</cx:pt>
          <cx:pt idx="16998">2010</cx:pt>
          <cx:pt idx="16999">2010</cx:pt>
          <cx:pt idx="17000">2010</cx:pt>
          <cx:pt idx="17001">2010</cx:pt>
          <cx:pt idx="17002">2010</cx:pt>
          <cx:pt idx="17003">2010</cx:pt>
          <cx:pt idx="17004">2010</cx:pt>
          <cx:pt idx="17005">2010</cx:pt>
          <cx:pt idx="17006">2010</cx:pt>
          <cx:pt idx="17007">2010</cx:pt>
          <cx:pt idx="17008">2010</cx:pt>
          <cx:pt idx="17009">2010</cx:pt>
          <cx:pt idx="17010">2010</cx:pt>
          <cx:pt idx="17011">2010</cx:pt>
          <cx:pt idx="17012">2010</cx:pt>
          <cx:pt idx="17013">2010</cx:pt>
          <cx:pt idx="17014">2010</cx:pt>
          <cx:pt idx="17015">2010</cx:pt>
          <cx:pt idx="17016">2010</cx:pt>
          <cx:pt idx="17017">2010</cx:pt>
          <cx:pt idx="17018">2010</cx:pt>
          <cx:pt idx="17019">2010</cx:pt>
          <cx:pt idx="17020">2010</cx:pt>
          <cx:pt idx="17021">2010</cx:pt>
          <cx:pt idx="17022">2010</cx:pt>
          <cx:pt idx="17023">2010</cx:pt>
          <cx:pt idx="17024">2010</cx:pt>
          <cx:pt idx="17025">2010</cx:pt>
          <cx:pt idx="17026">2010</cx:pt>
          <cx:pt idx="17027">2010</cx:pt>
          <cx:pt idx="17028">2010</cx:pt>
          <cx:pt idx="17029">2010</cx:pt>
          <cx:pt idx="17030">2010</cx:pt>
          <cx:pt idx="17031">2010</cx:pt>
          <cx:pt idx="17032">2010</cx:pt>
          <cx:pt idx="17033">2010</cx:pt>
          <cx:pt idx="17034">2010</cx:pt>
          <cx:pt idx="17035">2010</cx:pt>
          <cx:pt idx="17036">2010</cx:pt>
          <cx:pt idx="17037">2010</cx:pt>
          <cx:pt idx="17038">2010</cx:pt>
          <cx:pt idx="17039">2010</cx:pt>
          <cx:pt idx="17040">2010</cx:pt>
          <cx:pt idx="17041">2010</cx:pt>
          <cx:pt idx="17042">2010</cx:pt>
          <cx:pt idx="17043">2010</cx:pt>
          <cx:pt idx="17044">2010</cx:pt>
          <cx:pt idx="17045">2010</cx:pt>
          <cx:pt idx="17046">2010</cx:pt>
          <cx:pt idx="17047">2010</cx:pt>
          <cx:pt idx="17048">2010</cx:pt>
          <cx:pt idx="17049">2010</cx:pt>
          <cx:pt idx="17050">2010</cx:pt>
          <cx:pt idx="17051">2010</cx:pt>
          <cx:pt idx="17052">2010</cx:pt>
          <cx:pt idx="17053">2010</cx:pt>
          <cx:pt idx="17054">2010</cx:pt>
          <cx:pt idx="17055">2010</cx:pt>
          <cx:pt idx="17056">2010</cx:pt>
          <cx:pt idx="17057">2010</cx:pt>
          <cx:pt idx="17058">2010</cx:pt>
          <cx:pt idx="17059">2010</cx:pt>
          <cx:pt idx="17060">2010</cx:pt>
          <cx:pt idx="17061">2010</cx:pt>
          <cx:pt idx="17062">2010</cx:pt>
          <cx:pt idx="17063">2010</cx:pt>
          <cx:pt idx="17064">2010</cx:pt>
          <cx:pt idx="17065">2010</cx:pt>
          <cx:pt idx="17066">2010</cx:pt>
          <cx:pt idx="17067">2010</cx:pt>
          <cx:pt idx="17068">2010</cx:pt>
          <cx:pt idx="17069">2010</cx:pt>
          <cx:pt idx="17070">2010</cx:pt>
          <cx:pt idx="17071">2010</cx:pt>
          <cx:pt idx="17072">2010</cx:pt>
          <cx:pt idx="17073">2010</cx:pt>
          <cx:pt idx="17074">2010</cx:pt>
          <cx:pt idx="17075">2010</cx:pt>
          <cx:pt idx="17076">2010</cx:pt>
          <cx:pt idx="17077">2010</cx:pt>
          <cx:pt idx="17078">2010</cx:pt>
          <cx:pt idx="17079">2010</cx:pt>
          <cx:pt idx="17080">2010</cx:pt>
          <cx:pt idx="17081">2010</cx:pt>
          <cx:pt idx="17082">2010</cx:pt>
          <cx:pt idx="17083">2010</cx:pt>
          <cx:pt idx="17084">2010</cx:pt>
          <cx:pt idx="17085">2010</cx:pt>
          <cx:pt idx="17086">2010</cx:pt>
          <cx:pt idx="17087">2010</cx:pt>
          <cx:pt idx="17088">2010</cx:pt>
          <cx:pt idx="17089">2010</cx:pt>
          <cx:pt idx="17090">2010</cx:pt>
          <cx:pt idx="17091">2010</cx:pt>
          <cx:pt idx="17092">2010</cx:pt>
          <cx:pt idx="17093">2010</cx:pt>
          <cx:pt idx="17094">2010</cx:pt>
          <cx:pt idx="17095">2010</cx:pt>
          <cx:pt idx="17096">2010</cx:pt>
          <cx:pt idx="17097">2010</cx:pt>
          <cx:pt idx="17098">2010</cx:pt>
          <cx:pt idx="17099">2010</cx:pt>
          <cx:pt idx="17100">2010</cx:pt>
          <cx:pt idx="17101">2010</cx:pt>
          <cx:pt idx="17102">2010</cx:pt>
          <cx:pt idx="17103">2010</cx:pt>
          <cx:pt idx="17104">2010</cx:pt>
          <cx:pt idx="17105">2010</cx:pt>
          <cx:pt idx="17106">2010</cx:pt>
          <cx:pt idx="17107">2010</cx:pt>
          <cx:pt idx="17108">2010</cx:pt>
          <cx:pt idx="17109">2010</cx:pt>
          <cx:pt idx="17110">2010</cx:pt>
          <cx:pt idx="17111">2010</cx:pt>
          <cx:pt idx="17112">2010</cx:pt>
          <cx:pt idx="17113">2010</cx:pt>
          <cx:pt idx="17114">2010</cx:pt>
          <cx:pt idx="17115">2010</cx:pt>
          <cx:pt idx="17116">2010</cx:pt>
          <cx:pt idx="17117">2010</cx:pt>
          <cx:pt idx="17118">2010</cx:pt>
          <cx:pt idx="17119">2010</cx:pt>
          <cx:pt idx="17120">2010</cx:pt>
          <cx:pt idx="17121">2010</cx:pt>
          <cx:pt idx="17122">2010</cx:pt>
          <cx:pt idx="17123">2010</cx:pt>
          <cx:pt idx="17124">2010</cx:pt>
          <cx:pt idx="17125">2010</cx:pt>
          <cx:pt idx="17126">2010</cx:pt>
          <cx:pt idx="17127">2010</cx:pt>
          <cx:pt idx="17128">2010</cx:pt>
          <cx:pt idx="17129">2010</cx:pt>
          <cx:pt idx="17130">2010</cx:pt>
          <cx:pt idx="17131">2010</cx:pt>
          <cx:pt idx="17132">2010</cx:pt>
          <cx:pt idx="17133">2010</cx:pt>
          <cx:pt idx="17134">2010</cx:pt>
          <cx:pt idx="17135">2010</cx:pt>
          <cx:pt idx="17136">2010</cx:pt>
          <cx:pt idx="17137">2010</cx:pt>
          <cx:pt idx="17138">2010</cx:pt>
          <cx:pt idx="17139">2010</cx:pt>
          <cx:pt idx="17140">2010</cx:pt>
          <cx:pt idx="17141">2010</cx:pt>
          <cx:pt idx="17142">2010</cx:pt>
          <cx:pt idx="17143">2010</cx:pt>
          <cx:pt idx="17144">2010</cx:pt>
          <cx:pt idx="17145">2010</cx:pt>
          <cx:pt idx="17146">2010</cx:pt>
          <cx:pt idx="17147">2010</cx:pt>
          <cx:pt idx="17148">2010</cx:pt>
          <cx:pt idx="17149">2010</cx:pt>
          <cx:pt idx="17150">2010</cx:pt>
          <cx:pt idx="17151">2010</cx:pt>
          <cx:pt idx="17152">2010</cx:pt>
          <cx:pt idx="17153">2010</cx:pt>
          <cx:pt idx="17154">2010</cx:pt>
          <cx:pt idx="17155">2010</cx:pt>
          <cx:pt idx="17156">2010</cx:pt>
          <cx:pt idx="17157">2010</cx:pt>
          <cx:pt idx="17158">2010</cx:pt>
          <cx:pt idx="17159">2010</cx:pt>
          <cx:pt idx="17160">2010</cx:pt>
          <cx:pt idx="17161">2010</cx:pt>
          <cx:pt idx="17162">2010</cx:pt>
          <cx:pt idx="17163">2010</cx:pt>
          <cx:pt idx="17164">2010</cx:pt>
          <cx:pt idx="17165">2010</cx:pt>
          <cx:pt idx="17166">2010</cx:pt>
          <cx:pt idx="17167">2010</cx:pt>
          <cx:pt idx="17168">2010</cx:pt>
          <cx:pt idx="17169">2010</cx:pt>
          <cx:pt idx="17170">2010</cx:pt>
          <cx:pt idx="17171">2010</cx:pt>
          <cx:pt idx="17172">2010</cx:pt>
          <cx:pt idx="17173">2010</cx:pt>
          <cx:pt idx="17174">2010</cx:pt>
          <cx:pt idx="17175">2010</cx:pt>
          <cx:pt idx="17176">2010</cx:pt>
          <cx:pt idx="17177">2010</cx:pt>
          <cx:pt idx="17178">2010</cx:pt>
          <cx:pt idx="17179">2010</cx:pt>
          <cx:pt idx="17180">2010</cx:pt>
          <cx:pt idx="17181">2010</cx:pt>
          <cx:pt idx="17182">2010</cx:pt>
          <cx:pt idx="17183">2010</cx:pt>
          <cx:pt idx="17184">2010</cx:pt>
          <cx:pt idx="17185">2010</cx:pt>
          <cx:pt idx="17186">2010</cx:pt>
          <cx:pt idx="17187">2010</cx:pt>
          <cx:pt idx="17188">2010</cx:pt>
          <cx:pt idx="17189">2010</cx:pt>
          <cx:pt idx="17190">2010</cx:pt>
          <cx:pt idx="17191">2010</cx:pt>
          <cx:pt idx="17192">2010</cx:pt>
          <cx:pt idx="17193">2010</cx:pt>
          <cx:pt idx="17194">2010</cx:pt>
          <cx:pt idx="17195">2010</cx:pt>
          <cx:pt idx="17196">2010</cx:pt>
          <cx:pt idx="17197">2010</cx:pt>
          <cx:pt idx="17198">2010</cx:pt>
          <cx:pt idx="17199">2010</cx:pt>
          <cx:pt idx="17200">2010</cx:pt>
          <cx:pt idx="17201">2010</cx:pt>
          <cx:pt idx="17202">2010</cx:pt>
          <cx:pt idx="17203">2010</cx:pt>
          <cx:pt idx="17204">2010</cx:pt>
          <cx:pt idx="17205">2010</cx:pt>
          <cx:pt idx="17206">2010</cx:pt>
          <cx:pt idx="17207">2010</cx:pt>
          <cx:pt idx="17208">2010</cx:pt>
          <cx:pt idx="17209">2010</cx:pt>
          <cx:pt idx="17210">2010</cx:pt>
          <cx:pt idx="17211">2010</cx:pt>
          <cx:pt idx="17212">2010</cx:pt>
          <cx:pt idx="17213">2010</cx:pt>
          <cx:pt idx="17214">2010</cx:pt>
          <cx:pt idx="17215">2010</cx:pt>
          <cx:pt idx="17216">2010</cx:pt>
          <cx:pt idx="17217">2010</cx:pt>
          <cx:pt idx="17218">2010</cx:pt>
          <cx:pt idx="17219">2010</cx:pt>
          <cx:pt idx="17220">2010</cx:pt>
          <cx:pt idx="17221">2010</cx:pt>
          <cx:pt idx="17222">2010</cx:pt>
          <cx:pt idx="17223">2010</cx:pt>
          <cx:pt idx="17224">2010</cx:pt>
          <cx:pt idx="17225">2010</cx:pt>
          <cx:pt idx="17226">2010</cx:pt>
          <cx:pt idx="17227">2010</cx:pt>
          <cx:pt idx="17228">2010</cx:pt>
          <cx:pt idx="17229">2010</cx:pt>
          <cx:pt idx="17230">2010</cx:pt>
          <cx:pt idx="17231">2010</cx:pt>
          <cx:pt idx="17232">2010</cx:pt>
          <cx:pt idx="17233">2010</cx:pt>
          <cx:pt idx="17234">2010</cx:pt>
          <cx:pt idx="17235">2010</cx:pt>
          <cx:pt idx="17236">2010</cx:pt>
          <cx:pt idx="17237">2010</cx:pt>
          <cx:pt idx="17238">2010</cx:pt>
          <cx:pt idx="17239">2010</cx:pt>
          <cx:pt idx="17240">2010</cx:pt>
          <cx:pt idx="17241">2010</cx:pt>
          <cx:pt idx="17242">2010</cx:pt>
          <cx:pt idx="17243">2010</cx:pt>
          <cx:pt idx="17244">2010</cx:pt>
          <cx:pt idx="17245">2010</cx:pt>
          <cx:pt idx="17246">2010</cx:pt>
          <cx:pt idx="17247">2010</cx:pt>
          <cx:pt idx="17248">2010</cx:pt>
          <cx:pt idx="17249">2010</cx:pt>
          <cx:pt idx="17250">2010</cx:pt>
          <cx:pt idx="17251">2010</cx:pt>
          <cx:pt idx="17252">2010</cx:pt>
          <cx:pt idx="17253">2010</cx:pt>
          <cx:pt idx="17254">2010</cx:pt>
          <cx:pt idx="17255">2010</cx:pt>
          <cx:pt idx="17256">2010</cx:pt>
          <cx:pt idx="17257">2010</cx:pt>
          <cx:pt idx="17258">2010</cx:pt>
          <cx:pt idx="17259">2010</cx:pt>
          <cx:pt idx="17260">2010</cx:pt>
          <cx:pt idx="17261">2010</cx:pt>
          <cx:pt idx="17262">2010</cx:pt>
          <cx:pt idx="17263">2010</cx:pt>
          <cx:pt idx="17264">2010</cx:pt>
          <cx:pt idx="17265">2010</cx:pt>
          <cx:pt idx="17266">2010</cx:pt>
          <cx:pt idx="17267">2010</cx:pt>
          <cx:pt idx="17268">2010</cx:pt>
          <cx:pt idx="17269">2010</cx:pt>
          <cx:pt idx="17270">2010</cx:pt>
          <cx:pt idx="17271">2010</cx:pt>
          <cx:pt idx="17272">2010</cx:pt>
          <cx:pt idx="17273">2010</cx:pt>
          <cx:pt idx="17274">2010</cx:pt>
          <cx:pt idx="17275">2010</cx:pt>
          <cx:pt idx="17276">2010</cx:pt>
          <cx:pt idx="17277">2010</cx:pt>
          <cx:pt idx="17278">2010</cx:pt>
          <cx:pt idx="17279">2010</cx:pt>
          <cx:pt idx="17280">2010</cx:pt>
          <cx:pt idx="17281">2010</cx:pt>
          <cx:pt idx="17282">2010</cx:pt>
          <cx:pt idx="17283">2010</cx:pt>
          <cx:pt idx="17284">2010</cx:pt>
          <cx:pt idx="17285">2010</cx:pt>
          <cx:pt idx="17286">2010</cx:pt>
          <cx:pt idx="17287">2010</cx:pt>
          <cx:pt idx="17288">2010</cx:pt>
          <cx:pt idx="17289">2010</cx:pt>
          <cx:pt idx="17290">2010</cx:pt>
          <cx:pt idx="17291">2010</cx:pt>
          <cx:pt idx="17292">2010</cx:pt>
          <cx:pt idx="17293">2010</cx:pt>
          <cx:pt idx="17294">2010</cx:pt>
          <cx:pt idx="17295">2010</cx:pt>
          <cx:pt idx="17296">2010</cx:pt>
          <cx:pt idx="17297">2010</cx:pt>
          <cx:pt idx="17298">2010</cx:pt>
          <cx:pt idx="17299">2010</cx:pt>
          <cx:pt idx="17300">2010</cx:pt>
          <cx:pt idx="17301">2010</cx:pt>
          <cx:pt idx="17302">2010</cx:pt>
          <cx:pt idx="17303">2010</cx:pt>
          <cx:pt idx="17304">2010</cx:pt>
          <cx:pt idx="17305">2010</cx:pt>
          <cx:pt idx="17306">2010</cx:pt>
          <cx:pt idx="17307">2010</cx:pt>
          <cx:pt idx="17308">2010</cx:pt>
          <cx:pt idx="17309">2010</cx:pt>
          <cx:pt idx="17310">2010</cx:pt>
          <cx:pt idx="17311">2010</cx:pt>
          <cx:pt idx="17312">2010</cx:pt>
          <cx:pt idx="17313">2010</cx:pt>
          <cx:pt idx="17314">2010</cx:pt>
          <cx:pt idx="17315">2010</cx:pt>
          <cx:pt idx="17316">2010</cx:pt>
          <cx:pt idx="17317">2010</cx:pt>
          <cx:pt idx="17318">2010</cx:pt>
          <cx:pt idx="17319">2010</cx:pt>
          <cx:pt idx="17320">2010</cx:pt>
          <cx:pt idx="17321">2010</cx:pt>
          <cx:pt idx="17322">2010</cx:pt>
          <cx:pt idx="17323">2010</cx:pt>
          <cx:pt idx="17324">2010</cx:pt>
          <cx:pt idx="17325">2010</cx:pt>
          <cx:pt idx="17326">2010</cx:pt>
          <cx:pt idx="17327">2010</cx:pt>
          <cx:pt idx="17328">2010</cx:pt>
          <cx:pt idx="17329">2010</cx:pt>
          <cx:pt idx="17330">2010</cx:pt>
          <cx:pt idx="17331">2010</cx:pt>
          <cx:pt idx="17332">2010</cx:pt>
          <cx:pt idx="17333">2010</cx:pt>
          <cx:pt idx="17334">2010</cx:pt>
          <cx:pt idx="17335">2010</cx:pt>
          <cx:pt idx="17336">2010</cx:pt>
          <cx:pt idx="17337">2010</cx:pt>
          <cx:pt idx="17338">2010</cx:pt>
          <cx:pt idx="17339">2010</cx:pt>
          <cx:pt idx="17340">2010</cx:pt>
          <cx:pt idx="17341">2010</cx:pt>
          <cx:pt idx="17342">2010</cx:pt>
          <cx:pt idx="17343">2010</cx:pt>
          <cx:pt idx="17344">2010</cx:pt>
          <cx:pt idx="17345">2010</cx:pt>
          <cx:pt idx="17346">2010</cx:pt>
          <cx:pt idx="17347">2010</cx:pt>
          <cx:pt idx="17348">2010</cx:pt>
          <cx:pt idx="17349">2010</cx:pt>
          <cx:pt idx="17350">2010</cx:pt>
          <cx:pt idx="17351">2010</cx:pt>
          <cx:pt idx="17352">2010</cx:pt>
          <cx:pt idx="17353">2010</cx:pt>
          <cx:pt idx="17354">2010</cx:pt>
          <cx:pt idx="17355">2010</cx:pt>
          <cx:pt idx="17356">2010</cx:pt>
          <cx:pt idx="17357">2010</cx:pt>
          <cx:pt idx="17358">2010</cx:pt>
          <cx:pt idx="17359">2010</cx:pt>
          <cx:pt idx="17360">2010</cx:pt>
          <cx:pt idx="17361">2010</cx:pt>
          <cx:pt idx="17362">2010</cx:pt>
          <cx:pt idx="17363">2010</cx:pt>
          <cx:pt idx="17364">2010</cx:pt>
          <cx:pt idx="17365">2010</cx:pt>
          <cx:pt idx="17366">2010</cx:pt>
          <cx:pt idx="17367">2010</cx:pt>
          <cx:pt idx="17368">2010</cx:pt>
          <cx:pt idx="17369">2010</cx:pt>
          <cx:pt idx="17370">2010</cx:pt>
          <cx:pt idx="17371">2010</cx:pt>
          <cx:pt idx="17372">2010</cx:pt>
          <cx:pt idx="17373">2010</cx:pt>
          <cx:pt idx="17374">2010</cx:pt>
          <cx:pt idx="17375">2010</cx:pt>
          <cx:pt idx="17376">2010</cx:pt>
          <cx:pt idx="17377">2010</cx:pt>
          <cx:pt idx="17378">2010</cx:pt>
          <cx:pt idx="17379">2010</cx:pt>
          <cx:pt idx="17380">2010</cx:pt>
          <cx:pt idx="17381">2010</cx:pt>
          <cx:pt idx="17382">2010</cx:pt>
          <cx:pt idx="17383">2010</cx:pt>
          <cx:pt idx="17384">2010</cx:pt>
          <cx:pt idx="17385">2010</cx:pt>
          <cx:pt idx="17386">2010</cx:pt>
          <cx:pt idx="17387">2010</cx:pt>
          <cx:pt idx="17388">2010</cx:pt>
          <cx:pt idx="17389">2010</cx:pt>
          <cx:pt idx="17390">2010</cx:pt>
          <cx:pt idx="17391">2010</cx:pt>
          <cx:pt idx="17392">2010</cx:pt>
          <cx:pt idx="17393">2010</cx:pt>
          <cx:pt idx="17394">2010</cx:pt>
          <cx:pt idx="17395">2010</cx:pt>
          <cx:pt idx="17396">2010</cx:pt>
          <cx:pt idx="17397">2010</cx:pt>
          <cx:pt idx="17398">2010</cx:pt>
          <cx:pt idx="17399">2010</cx:pt>
          <cx:pt idx="17400">2010</cx:pt>
          <cx:pt idx="17401">2010</cx:pt>
          <cx:pt idx="17402">2010</cx:pt>
          <cx:pt idx="17403">2010</cx:pt>
          <cx:pt idx="17404">2010</cx:pt>
          <cx:pt idx="17405">2010</cx:pt>
          <cx:pt idx="17406">2010</cx:pt>
          <cx:pt idx="17407">2010</cx:pt>
          <cx:pt idx="17408">2010</cx:pt>
          <cx:pt idx="17409">2010</cx:pt>
          <cx:pt idx="17410">2010</cx:pt>
          <cx:pt idx="17411">2010</cx:pt>
          <cx:pt idx="17412">2010</cx:pt>
          <cx:pt idx="17413">2010</cx:pt>
          <cx:pt idx="17414">2010</cx:pt>
          <cx:pt idx="17415">2010</cx:pt>
          <cx:pt idx="17416">2010</cx:pt>
          <cx:pt idx="17417">2010</cx:pt>
          <cx:pt idx="17418">2010</cx:pt>
          <cx:pt idx="17419">2010</cx:pt>
          <cx:pt idx="17420">2010</cx:pt>
          <cx:pt idx="17421">2010</cx:pt>
          <cx:pt idx="17422">2010</cx:pt>
          <cx:pt idx="17423">2010</cx:pt>
          <cx:pt idx="17424">2010</cx:pt>
          <cx:pt idx="17425">2010</cx:pt>
          <cx:pt idx="17426">2010</cx:pt>
          <cx:pt idx="17427">2010</cx:pt>
          <cx:pt idx="17428">2010</cx:pt>
          <cx:pt idx="17429">2010</cx:pt>
          <cx:pt idx="17430">2010</cx:pt>
          <cx:pt idx="17431">2010</cx:pt>
          <cx:pt idx="17432">2010</cx:pt>
          <cx:pt idx="17433">2010</cx:pt>
          <cx:pt idx="17434">2010</cx:pt>
          <cx:pt idx="17435">2010</cx:pt>
          <cx:pt idx="17436">2010</cx:pt>
          <cx:pt idx="17437">2010</cx:pt>
          <cx:pt idx="17438">2010</cx:pt>
          <cx:pt idx="17439">2010</cx:pt>
          <cx:pt idx="17440">2010</cx:pt>
          <cx:pt idx="17441">2010</cx:pt>
          <cx:pt idx="17442">2010</cx:pt>
          <cx:pt idx="17443">2010</cx:pt>
          <cx:pt idx="17444">2010</cx:pt>
          <cx:pt idx="17445">2010</cx:pt>
          <cx:pt idx="17446">2010</cx:pt>
          <cx:pt idx="17447">2010</cx:pt>
          <cx:pt idx="17448">2010</cx:pt>
          <cx:pt idx="17449">2010</cx:pt>
          <cx:pt idx="17450">2010</cx:pt>
          <cx:pt idx="17451">2010</cx:pt>
          <cx:pt idx="17452">2010</cx:pt>
          <cx:pt idx="17453">2010</cx:pt>
          <cx:pt idx="17454">2010</cx:pt>
          <cx:pt idx="17455">2010</cx:pt>
          <cx:pt idx="17456">2010</cx:pt>
          <cx:pt idx="17457">2010</cx:pt>
          <cx:pt idx="17458">2010</cx:pt>
          <cx:pt idx="17459">2010</cx:pt>
          <cx:pt idx="17460">2010</cx:pt>
          <cx:pt idx="17461">2010</cx:pt>
          <cx:pt idx="17462">2010</cx:pt>
          <cx:pt idx="17463">2010</cx:pt>
          <cx:pt idx="17464">2010</cx:pt>
          <cx:pt idx="17465">2010</cx:pt>
          <cx:pt idx="17466">2010</cx:pt>
          <cx:pt idx="17467">2010</cx:pt>
          <cx:pt idx="17468">2010</cx:pt>
          <cx:pt idx="17469">2010</cx:pt>
          <cx:pt idx="17470">2010</cx:pt>
          <cx:pt idx="17471">2010</cx:pt>
          <cx:pt idx="17472">2010</cx:pt>
          <cx:pt idx="17473">2010</cx:pt>
          <cx:pt idx="17474">2010</cx:pt>
          <cx:pt idx="17475">2010</cx:pt>
          <cx:pt idx="17476">2010</cx:pt>
          <cx:pt idx="17477">2010</cx:pt>
          <cx:pt idx="17478">2010</cx:pt>
          <cx:pt idx="17479">2010</cx:pt>
          <cx:pt idx="17480">2010</cx:pt>
          <cx:pt idx="17481">2010</cx:pt>
          <cx:pt idx="17482">2010</cx:pt>
          <cx:pt idx="17483">2010</cx:pt>
          <cx:pt idx="17484">2010</cx:pt>
          <cx:pt idx="17485">2010</cx:pt>
          <cx:pt idx="17486">2010</cx:pt>
          <cx:pt idx="17487">2010</cx:pt>
          <cx:pt idx="17488">2010</cx:pt>
          <cx:pt idx="17489">2010</cx:pt>
          <cx:pt idx="17490">2010</cx:pt>
          <cx:pt idx="17491">2010</cx:pt>
          <cx:pt idx="17492">2010</cx:pt>
          <cx:pt idx="17493">2010</cx:pt>
          <cx:pt idx="17494">2010</cx:pt>
          <cx:pt idx="17495">2010</cx:pt>
          <cx:pt idx="17496">2010</cx:pt>
          <cx:pt idx="17497">2010</cx:pt>
          <cx:pt idx="17498">2010</cx:pt>
          <cx:pt idx="17499">2010</cx:pt>
          <cx:pt idx="17500">2010</cx:pt>
          <cx:pt idx="17501">2010</cx:pt>
          <cx:pt idx="17502">2010</cx:pt>
          <cx:pt idx="17503">2010</cx:pt>
          <cx:pt idx="17504">2010</cx:pt>
          <cx:pt idx="17505">2010</cx:pt>
          <cx:pt idx="17506">2010</cx:pt>
          <cx:pt idx="17507">2010</cx:pt>
          <cx:pt idx="17508">2010</cx:pt>
          <cx:pt idx="17509">2010</cx:pt>
          <cx:pt idx="17510">2010</cx:pt>
          <cx:pt idx="17511">2010</cx:pt>
          <cx:pt idx="17512">2010</cx:pt>
          <cx:pt idx="17513">2010</cx:pt>
          <cx:pt idx="17514">2010</cx:pt>
          <cx:pt idx="17515">2010</cx:pt>
          <cx:pt idx="17516">2010</cx:pt>
          <cx:pt idx="17517">2010</cx:pt>
          <cx:pt idx="17518">2010</cx:pt>
          <cx:pt idx="17519">2010</cx:pt>
          <cx:pt idx="17520">2010</cx:pt>
          <cx:pt idx="17521">2010</cx:pt>
          <cx:pt idx="17522">2010</cx:pt>
          <cx:pt idx="17523">2010</cx:pt>
          <cx:pt idx="17524">2010</cx:pt>
          <cx:pt idx="17525">2010</cx:pt>
          <cx:pt idx="17526">2010</cx:pt>
          <cx:pt idx="17527">2010</cx:pt>
          <cx:pt idx="17528">2010</cx:pt>
          <cx:pt idx="17529">2010</cx:pt>
          <cx:pt idx="17530">2010</cx:pt>
          <cx:pt idx="17531">2010</cx:pt>
          <cx:pt idx="17532">2010</cx:pt>
          <cx:pt idx="17533">2010</cx:pt>
          <cx:pt idx="17534">2010</cx:pt>
          <cx:pt idx="17535">2010</cx:pt>
          <cx:pt idx="17536">2010</cx:pt>
          <cx:pt idx="17537">2010</cx:pt>
          <cx:pt idx="17538">2010</cx:pt>
          <cx:pt idx="17539">2010</cx:pt>
          <cx:pt idx="17540">2010</cx:pt>
          <cx:pt idx="17541">2010</cx:pt>
          <cx:pt idx="17542">2010</cx:pt>
          <cx:pt idx="17543">2010</cx:pt>
          <cx:pt idx="17544">2010</cx:pt>
          <cx:pt idx="17545">2010</cx:pt>
          <cx:pt idx="17546">2010</cx:pt>
          <cx:pt idx="17547">2010</cx:pt>
          <cx:pt idx="17548">2010</cx:pt>
          <cx:pt idx="17549">2010</cx:pt>
          <cx:pt idx="17550">2010</cx:pt>
          <cx:pt idx="17551">2010</cx:pt>
          <cx:pt idx="17552">2010</cx:pt>
          <cx:pt idx="17553">2010</cx:pt>
          <cx:pt idx="17554">2010</cx:pt>
          <cx:pt idx="17555">2010</cx:pt>
          <cx:pt idx="17556">2010</cx:pt>
          <cx:pt idx="17557">2010</cx:pt>
          <cx:pt idx="17558">2010</cx:pt>
          <cx:pt idx="17559">2010</cx:pt>
          <cx:pt idx="17560">2010</cx:pt>
          <cx:pt idx="17561">2010</cx:pt>
          <cx:pt idx="17562">2010</cx:pt>
          <cx:pt idx="17563">2010</cx:pt>
          <cx:pt idx="17564">2010</cx:pt>
          <cx:pt idx="17565">2010</cx:pt>
          <cx:pt idx="17566">2010</cx:pt>
          <cx:pt idx="17567">2010</cx:pt>
          <cx:pt idx="17568">2010</cx:pt>
          <cx:pt idx="17569">2010</cx:pt>
          <cx:pt idx="17570">2010</cx:pt>
          <cx:pt idx="17571">2010</cx:pt>
          <cx:pt idx="17572">2010</cx:pt>
          <cx:pt idx="17573">2010</cx:pt>
          <cx:pt idx="17574">2010</cx:pt>
          <cx:pt idx="17575">2010</cx:pt>
          <cx:pt idx="17576">2010</cx:pt>
          <cx:pt idx="17577">2010</cx:pt>
          <cx:pt idx="17578">2010</cx:pt>
          <cx:pt idx="17579">2010</cx:pt>
          <cx:pt idx="17580">2010</cx:pt>
          <cx:pt idx="17581">2010</cx:pt>
          <cx:pt idx="17582">2010</cx:pt>
          <cx:pt idx="17583">2010</cx:pt>
          <cx:pt idx="17584">2010</cx:pt>
          <cx:pt idx="17585">2010</cx:pt>
          <cx:pt idx="17586">2010</cx:pt>
          <cx:pt idx="17587">2010</cx:pt>
          <cx:pt idx="17588">2010</cx:pt>
          <cx:pt idx="17589">2010</cx:pt>
          <cx:pt idx="17590">2010</cx:pt>
          <cx:pt idx="17591">2010</cx:pt>
          <cx:pt idx="17592">2010</cx:pt>
          <cx:pt idx="17593">2010</cx:pt>
          <cx:pt idx="17594">2010</cx:pt>
          <cx:pt idx="17595">2010</cx:pt>
          <cx:pt idx="17596">2010</cx:pt>
          <cx:pt idx="17597">2010</cx:pt>
          <cx:pt idx="17598">2010</cx:pt>
          <cx:pt idx="17599">2010</cx:pt>
          <cx:pt idx="17600">2010</cx:pt>
          <cx:pt idx="17601">2010</cx:pt>
          <cx:pt idx="17602">2010</cx:pt>
          <cx:pt idx="17603">2010</cx:pt>
          <cx:pt idx="17604">2010</cx:pt>
          <cx:pt idx="17605">2010</cx:pt>
          <cx:pt idx="17606">2010</cx:pt>
          <cx:pt idx="17607">2010</cx:pt>
          <cx:pt idx="17608">2010</cx:pt>
          <cx:pt idx="17609">2010</cx:pt>
          <cx:pt idx="17610">2010</cx:pt>
          <cx:pt idx="17611">2010</cx:pt>
          <cx:pt idx="17612">2010</cx:pt>
          <cx:pt idx="17613">2010</cx:pt>
          <cx:pt idx="17614">2010</cx:pt>
          <cx:pt idx="17615">2010</cx:pt>
          <cx:pt idx="17616">2010</cx:pt>
          <cx:pt idx="17617">2010</cx:pt>
          <cx:pt idx="17618">2010</cx:pt>
          <cx:pt idx="17619">2010</cx:pt>
          <cx:pt idx="17620">2010</cx:pt>
          <cx:pt idx="17621">2010</cx:pt>
          <cx:pt idx="17622">2010</cx:pt>
          <cx:pt idx="17623">2010</cx:pt>
          <cx:pt idx="17624">2010</cx:pt>
          <cx:pt idx="17625">2010</cx:pt>
          <cx:pt idx="17626">2010</cx:pt>
          <cx:pt idx="17627">2010</cx:pt>
          <cx:pt idx="17628">2010</cx:pt>
          <cx:pt idx="17629">2010</cx:pt>
          <cx:pt idx="17630">2010</cx:pt>
          <cx:pt idx="17631">2010</cx:pt>
          <cx:pt idx="17632">2010</cx:pt>
          <cx:pt idx="17633">2010</cx:pt>
          <cx:pt idx="17634">2010</cx:pt>
          <cx:pt idx="17635">2010</cx:pt>
          <cx:pt idx="17636">2010</cx:pt>
          <cx:pt idx="17637">2010</cx:pt>
          <cx:pt idx="17638">2010</cx:pt>
          <cx:pt idx="17639">2010</cx:pt>
          <cx:pt idx="17640">2010</cx:pt>
          <cx:pt idx="17641">2010</cx:pt>
          <cx:pt idx="17642">2010</cx:pt>
          <cx:pt idx="17643">2010</cx:pt>
          <cx:pt idx="17644">2010</cx:pt>
          <cx:pt idx="17645">2010</cx:pt>
          <cx:pt idx="17646">2010</cx:pt>
          <cx:pt idx="17647">2010</cx:pt>
          <cx:pt idx="17648">2010</cx:pt>
          <cx:pt idx="17649">2010</cx:pt>
          <cx:pt idx="17650">2010</cx:pt>
          <cx:pt idx="17651">2010</cx:pt>
          <cx:pt idx="17652">2010</cx:pt>
          <cx:pt idx="17653">2010</cx:pt>
          <cx:pt idx="17654">2010</cx:pt>
          <cx:pt idx="17655">2010</cx:pt>
          <cx:pt idx="17656">2010</cx:pt>
          <cx:pt idx="17657">2010</cx:pt>
          <cx:pt idx="17658">2010</cx:pt>
          <cx:pt idx="17659">2010</cx:pt>
          <cx:pt idx="17660">2010</cx:pt>
          <cx:pt idx="17661">2010</cx:pt>
          <cx:pt idx="17662">2010</cx:pt>
          <cx:pt idx="17663">2010</cx:pt>
          <cx:pt idx="17664">2010</cx:pt>
          <cx:pt idx="17665">2010</cx:pt>
          <cx:pt idx="17666">2010</cx:pt>
          <cx:pt idx="17667">2010</cx:pt>
          <cx:pt idx="17668">2010</cx:pt>
          <cx:pt idx="17669">2010</cx:pt>
          <cx:pt idx="17670">2010</cx:pt>
          <cx:pt idx="17671">2010</cx:pt>
          <cx:pt idx="17672">2010</cx:pt>
          <cx:pt idx="17673">2010</cx:pt>
          <cx:pt idx="17674">2010</cx:pt>
          <cx:pt idx="17675">2010</cx:pt>
          <cx:pt idx="17676">2010</cx:pt>
          <cx:pt idx="17677">2010</cx:pt>
          <cx:pt idx="17678">2010</cx:pt>
          <cx:pt idx="17679">2010</cx:pt>
          <cx:pt idx="17680">2010</cx:pt>
          <cx:pt idx="17681">2010</cx:pt>
          <cx:pt idx="17682">2010</cx:pt>
          <cx:pt idx="17683">2010</cx:pt>
          <cx:pt idx="17684">2010</cx:pt>
          <cx:pt idx="17685">2010</cx:pt>
          <cx:pt idx="17686">2010</cx:pt>
          <cx:pt idx="17687">2010</cx:pt>
          <cx:pt idx="17688">2010</cx:pt>
          <cx:pt idx="17689">2010</cx:pt>
          <cx:pt idx="17690">2010</cx:pt>
          <cx:pt idx="17691">2010</cx:pt>
          <cx:pt idx="17692">2010</cx:pt>
          <cx:pt idx="17693">2010</cx:pt>
          <cx:pt idx="17694">2010</cx:pt>
          <cx:pt idx="17695">2010</cx:pt>
          <cx:pt idx="17696">2010</cx:pt>
          <cx:pt idx="17697">2010</cx:pt>
          <cx:pt idx="17698">2010</cx:pt>
          <cx:pt idx="17699">2010</cx:pt>
          <cx:pt idx="17700">2010</cx:pt>
          <cx:pt idx="17701">2010</cx:pt>
          <cx:pt idx="17702">2010</cx:pt>
          <cx:pt idx="17703">2010</cx:pt>
          <cx:pt idx="17704">2010</cx:pt>
          <cx:pt idx="17705">2010</cx:pt>
          <cx:pt idx="17706">2010</cx:pt>
          <cx:pt idx="17707">2010</cx:pt>
          <cx:pt idx="17708">2010</cx:pt>
          <cx:pt idx="17709">2010</cx:pt>
          <cx:pt idx="17710">2010</cx:pt>
          <cx:pt idx="17711">2010</cx:pt>
          <cx:pt idx="17712">2010</cx:pt>
          <cx:pt idx="17713">2010</cx:pt>
          <cx:pt idx="17714">2010</cx:pt>
          <cx:pt idx="17715">2010</cx:pt>
          <cx:pt idx="17716">2010</cx:pt>
          <cx:pt idx="17717">2010</cx:pt>
          <cx:pt idx="17718">2010</cx:pt>
          <cx:pt idx="17719">2010</cx:pt>
          <cx:pt idx="17720">2010</cx:pt>
          <cx:pt idx="17721">2010</cx:pt>
          <cx:pt idx="17722">2010</cx:pt>
          <cx:pt idx="17723">2010</cx:pt>
          <cx:pt idx="17724">2010</cx:pt>
          <cx:pt idx="17725">2010</cx:pt>
          <cx:pt idx="17726">2010</cx:pt>
          <cx:pt idx="17727">2010</cx:pt>
          <cx:pt idx="17728">2010</cx:pt>
          <cx:pt idx="17729">2010</cx:pt>
          <cx:pt idx="17730">2010</cx:pt>
          <cx:pt idx="17731">2010</cx:pt>
          <cx:pt idx="17732">2010</cx:pt>
          <cx:pt idx="17733">2010</cx:pt>
          <cx:pt idx="17734">2010</cx:pt>
          <cx:pt idx="17735">2010</cx:pt>
          <cx:pt idx="17736">2010</cx:pt>
          <cx:pt idx="17737">2010</cx:pt>
          <cx:pt idx="17738">2010</cx:pt>
          <cx:pt idx="17739">2010</cx:pt>
          <cx:pt idx="17740">2010</cx:pt>
          <cx:pt idx="17741">2010</cx:pt>
          <cx:pt idx="17742">2010</cx:pt>
          <cx:pt idx="17743">2010</cx:pt>
          <cx:pt idx="17744">2010</cx:pt>
          <cx:pt idx="17745">2010</cx:pt>
          <cx:pt idx="17746">2010</cx:pt>
          <cx:pt idx="17747">2010</cx:pt>
          <cx:pt idx="17748">2010</cx:pt>
          <cx:pt idx="17749">2010</cx:pt>
          <cx:pt idx="17750">2010</cx:pt>
          <cx:pt idx="17751">2010</cx:pt>
          <cx:pt idx="17752">2010</cx:pt>
          <cx:pt idx="17753">2010</cx:pt>
          <cx:pt idx="17754">2010</cx:pt>
          <cx:pt idx="17755">2010</cx:pt>
          <cx:pt idx="17756">2010</cx:pt>
          <cx:pt idx="17757">2010</cx:pt>
          <cx:pt idx="17758">2010</cx:pt>
          <cx:pt idx="17759">2010</cx:pt>
          <cx:pt idx="17760">2010</cx:pt>
          <cx:pt idx="17761">2010</cx:pt>
          <cx:pt idx="17762">2010</cx:pt>
          <cx:pt idx="17763">2010</cx:pt>
          <cx:pt idx="17764">2010</cx:pt>
          <cx:pt idx="17765">2010</cx:pt>
          <cx:pt idx="17766">2010</cx:pt>
          <cx:pt idx="17767">2010</cx:pt>
          <cx:pt idx="17768">2010</cx:pt>
          <cx:pt idx="17769">2010</cx:pt>
          <cx:pt idx="17770">2010</cx:pt>
          <cx:pt idx="17771">2010</cx:pt>
          <cx:pt idx="17772">2010</cx:pt>
          <cx:pt idx="17773">2010</cx:pt>
          <cx:pt idx="17774">2010</cx:pt>
          <cx:pt idx="17775">2010</cx:pt>
          <cx:pt idx="17776">2010</cx:pt>
          <cx:pt idx="17777">2010</cx:pt>
          <cx:pt idx="17778">2010</cx:pt>
          <cx:pt idx="17779">2010</cx:pt>
          <cx:pt idx="17780">2010</cx:pt>
          <cx:pt idx="17781">2010</cx:pt>
          <cx:pt idx="17782">2010</cx:pt>
          <cx:pt idx="17783">2010</cx:pt>
          <cx:pt idx="17784">2010</cx:pt>
          <cx:pt idx="17785">2010</cx:pt>
          <cx:pt idx="17786">2010</cx:pt>
          <cx:pt idx="17787">2010</cx:pt>
          <cx:pt idx="17788">2010</cx:pt>
          <cx:pt idx="17789">2010</cx:pt>
          <cx:pt idx="17790">2010</cx:pt>
          <cx:pt idx="17791">2010</cx:pt>
          <cx:pt idx="17792">2010</cx:pt>
          <cx:pt idx="17793">2010</cx:pt>
          <cx:pt idx="17794">2010</cx:pt>
          <cx:pt idx="17795">2010</cx:pt>
          <cx:pt idx="17796">2010</cx:pt>
          <cx:pt idx="17797">2010</cx:pt>
          <cx:pt idx="17798">2010</cx:pt>
          <cx:pt idx="17799">2010</cx:pt>
          <cx:pt idx="17800">2010</cx:pt>
          <cx:pt idx="17801">2010</cx:pt>
          <cx:pt idx="17802">2010</cx:pt>
          <cx:pt idx="17803">2010</cx:pt>
          <cx:pt idx="17804">2010</cx:pt>
          <cx:pt idx="17805">2010</cx:pt>
          <cx:pt idx="17806">2010</cx:pt>
          <cx:pt idx="17807">2010</cx:pt>
          <cx:pt idx="17808">2010</cx:pt>
          <cx:pt idx="17809">2010</cx:pt>
          <cx:pt idx="17810">2010</cx:pt>
          <cx:pt idx="17811">2010</cx:pt>
          <cx:pt idx="17812">2010</cx:pt>
          <cx:pt idx="17813">2010</cx:pt>
          <cx:pt idx="17814">2010</cx:pt>
          <cx:pt idx="17815">2010</cx:pt>
          <cx:pt idx="17816">2010</cx:pt>
          <cx:pt idx="17817">2010</cx:pt>
          <cx:pt idx="17818">2010</cx:pt>
          <cx:pt idx="17819">2010</cx:pt>
          <cx:pt idx="17820">2010</cx:pt>
          <cx:pt idx="17821">2010</cx:pt>
          <cx:pt idx="17822">2010</cx:pt>
          <cx:pt idx="17823">2010</cx:pt>
          <cx:pt idx="17824">2010</cx:pt>
          <cx:pt idx="17825">2010</cx:pt>
          <cx:pt idx="17826">2010</cx:pt>
          <cx:pt idx="17827">2010</cx:pt>
          <cx:pt idx="17828">2010</cx:pt>
          <cx:pt idx="17829">2010</cx:pt>
          <cx:pt idx="17830">2010</cx:pt>
          <cx:pt idx="17831">2010</cx:pt>
          <cx:pt idx="17832">2010</cx:pt>
          <cx:pt idx="17833">2010</cx:pt>
          <cx:pt idx="17834">2010</cx:pt>
          <cx:pt idx="17835">2010</cx:pt>
          <cx:pt idx="17836">2010</cx:pt>
          <cx:pt idx="17837">2010</cx:pt>
          <cx:pt idx="17838">2010</cx:pt>
          <cx:pt idx="17839">2010</cx:pt>
          <cx:pt idx="17840">2010</cx:pt>
          <cx:pt idx="17841">2010</cx:pt>
          <cx:pt idx="17842">2010</cx:pt>
          <cx:pt idx="17843">2010</cx:pt>
          <cx:pt idx="17844">2010</cx:pt>
          <cx:pt idx="17845">2010</cx:pt>
          <cx:pt idx="17846">2010</cx:pt>
          <cx:pt idx="17847">2010</cx:pt>
          <cx:pt idx="17848">2010</cx:pt>
          <cx:pt idx="17849">2010</cx:pt>
          <cx:pt idx="17850">2010</cx:pt>
          <cx:pt idx="17851">2010</cx:pt>
          <cx:pt idx="17852">2010</cx:pt>
          <cx:pt idx="17853">2010</cx:pt>
          <cx:pt idx="17854">2010</cx:pt>
          <cx:pt idx="17855">2010</cx:pt>
          <cx:pt idx="17856">2010</cx:pt>
          <cx:pt idx="17857">2010</cx:pt>
          <cx:pt idx="17858">2010</cx:pt>
          <cx:pt idx="17859">2010</cx:pt>
          <cx:pt idx="17860">2010</cx:pt>
          <cx:pt idx="17861">2010</cx:pt>
          <cx:pt idx="17862">2010</cx:pt>
          <cx:pt idx="17863">2010</cx:pt>
          <cx:pt idx="17864">2010</cx:pt>
          <cx:pt idx="17865">2010</cx:pt>
          <cx:pt idx="17866">2010</cx:pt>
          <cx:pt idx="17867">2010</cx:pt>
          <cx:pt idx="17868">2010</cx:pt>
          <cx:pt idx="17869">2010</cx:pt>
          <cx:pt idx="17870">2010</cx:pt>
          <cx:pt idx="17871">2010</cx:pt>
          <cx:pt idx="17872">2010</cx:pt>
          <cx:pt idx="17873">2010</cx:pt>
          <cx:pt idx="17874">2010</cx:pt>
          <cx:pt idx="17875">2010</cx:pt>
          <cx:pt idx="17876">2010</cx:pt>
          <cx:pt idx="17877">2010</cx:pt>
          <cx:pt idx="17878">2010</cx:pt>
          <cx:pt idx="17879">2010</cx:pt>
          <cx:pt idx="17880">2010</cx:pt>
          <cx:pt idx="17881">2010</cx:pt>
          <cx:pt idx="17882">2010</cx:pt>
          <cx:pt idx="17883">2010</cx:pt>
          <cx:pt idx="17884">2010</cx:pt>
          <cx:pt idx="17885">2010</cx:pt>
          <cx:pt idx="17886">2010</cx:pt>
          <cx:pt idx="17887">2010</cx:pt>
          <cx:pt idx="17888">2010</cx:pt>
          <cx:pt idx="17889">2010</cx:pt>
          <cx:pt idx="17890">2010</cx:pt>
          <cx:pt idx="17891">2010</cx:pt>
          <cx:pt idx="17892">2010</cx:pt>
          <cx:pt idx="17893">2010</cx:pt>
          <cx:pt idx="17894">2010</cx:pt>
          <cx:pt idx="17895">2010</cx:pt>
          <cx:pt idx="17896">2010</cx:pt>
          <cx:pt idx="17897">2010</cx:pt>
          <cx:pt idx="17898">2010</cx:pt>
          <cx:pt idx="17899">2010</cx:pt>
          <cx:pt idx="17900">2010</cx:pt>
          <cx:pt idx="17901">2010</cx:pt>
          <cx:pt idx="17902">2010</cx:pt>
          <cx:pt idx="17903">2010</cx:pt>
          <cx:pt idx="17904">2010</cx:pt>
          <cx:pt idx="17905">2010</cx:pt>
          <cx:pt idx="17906">2010</cx:pt>
          <cx:pt idx="17907">2010</cx:pt>
          <cx:pt idx="17908">2010</cx:pt>
          <cx:pt idx="17909">2010</cx:pt>
          <cx:pt idx="17910">2010</cx:pt>
          <cx:pt idx="17911">2010</cx:pt>
          <cx:pt idx="17912">2010</cx:pt>
          <cx:pt idx="17913">2010</cx:pt>
          <cx:pt idx="17914">2010</cx:pt>
          <cx:pt idx="17915">2010</cx:pt>
          <cx:pt idx="17916">2010</cx:pt>
          <cx:pt idx="17917">2010</cx:pt>
          <cx:pt idx="17918">2010</cx:pt>
          <cx:pt idx="17919">2010</cx:pt>
          <cx:pt idx="17920">2010</cx:pt>
          <cx:pt idx="17921">2010</cx:pt>
          <cx:pt idx="17922">2010</cx:pt>
          <cx:pt idx="17923">2010</cx:pt>
          <cx:pt idx="17924">2010</cx:pt>
          <cx:pt idx="17925">2010</cx:pt>
          <cx:pt idx="17926">2010</cx:pt>
          <cx:pt idx="17927">2010</cx:pt>
          <cx:pt idx="17928">2010</cx:pt>
          <cx:pt idx="17929">2010</cx:pt>
          <cx:pt idx="17930">2010</cx:pt>
          <cx:pt idx="17931">2010</cx:pt>
          <cx:pt idx="17932">2010</cx:pt>
          <cx:pt idx="17933">2010</cx:pt>
          <cx:pt idx="17934">2010</cx:pt>
          <cx:pt idx="17935">2010</cx:pt>
          <cx:pt idx="17936">2010</cx:pt>
          <cx:pt idx="17937">2010</cx:pt>
          <cx:pt idx="17938">2010</cx:pt>
          <cx:pt idx="17939">2010</cx:pt>
          <cx:pt idx="17940">2010</cx:pt>
          <cx:pt idx="17941">2010</cx:pt>
          <cx:pt idx="17942">2010</cx:pt>
          <cx:pt idx="17943">2010</cx:pt>
          <cx:pt idx="17944">2010</cx:pt>
          <cx:pt idx="17945">2010</cx:pt>
          <cx:pt idx="17946">2010</cx:pt>
          <cx:pt idx="17947">2010</cx:pt>
          <cx:pt idx="17948">2010</cx:pt>
          <cx:pt idx="17949">2010</cx:pt>
          <cx:pt idx="17950">2010</cx:pt>
          <cx:pt idx="17951">2010</cx:pt>
          <cx:pt idx="17952">2010</cx:pt>
          <cx:pt idx="17953">2010</cx:pt>
          <cx:pt idx="17954">2010</cx:pt>
          <cx:pt idx="17955">2010</cx:pt>
          <cx:pt idx="17956">2010</cx:pt>
          <cx:pt idx="17957">2010</cx:pt>
          <cx:pt idx="17958">2010</cx:pt>
          <cx:pt idx="17959">2010</cx:pt>
          <cx:pt idx="17960">2010</cx:pt>
          <cx:pt idx="17961">2010</cx:pt>
          <cx:pt idx="17962">2010</cx:pt>
          <cx:pt idx="17963">2010</cx:pt>
          <cx:pt idx="17964">2010</cx:pt>
          <cx:pt idx="17965">2010</cx:pt>
          <cx:pt idx="17966">2011</cx:pt>
          <cx:pt idx="17967">2011</cx:pt>
          <cx:pt idx="17968">2011</cx:pt>
          <cx:pt idx="17969">2011</cx:pt>
          <cx:pt idx="17970">2011</cx:pt>
          <cx:pt idx="17971">2011</cx:pt>
          <cx:pt idx="17972">2011</cx:pt>
          <cx:pt idx="17973">2011</cx:pt>
          <cx:pt idx="17974">2011</cx:pt>
          <cx:pt idx="17975">2011</cx:pt>
          <cx:pt idx="17976">2011</cx:pt>
          <cx:pt idx="17977">2011</cx:pt>
          <cx:pt idx="17978">2011</cx:pt>
          <cx:pt idx="17979">2011</cx:pt>
          <cx:pt idx="17980">2011</cx:pt>
          <cx:pt idx="17981">2011</cx:pt>
          <cx:pt idx="17982">2011</cx:pt>
          <cx:pt idx="17983">2011</cx:pt>
          <cx:pt idx="17984">2011</cx:pt>
          <cx:pt idx="17985">2011</cx:pt>
          <cx:pt idx="17986">2011</cx:pt>
          <cx:pt idx="17987">2011</cx:pt>
          <cx:pt idx="17988">2011</cx:pt>
          <cx:pt idx="17989">2011</cx:pt>
          <cx:pt idx="17990">2011</cx:pt>
          <cx:pt idx="17991">2011</cx:pt>
          <cx:pt idx="17992">2011</cx:pt>
          <cx:pt idx="17993">2011</cx:pt>
          <cx:pt idx="17994">2011</cx:pt>
          <cx:pt idx="17995">2011</cx:pt>
          <cx:pt idx="17996">2011</cx:pt>
          <cx:pt idx="17997">2011</cx:pt>
          <cx:pt idx="17998">2011</cx:pt>
          <cx:pt idx="17999">2011</cx:pt>
          <cx:pt idx="18000">2011</cx:pt>
          <cx:pt idx="18001">2011</cx:pt>
          <cx:pt idx="18002">2011</cx:pt>
          <cx:pt idx="18003">2011</cx:pt>
          <cx:pt idx="18004">2011</cx:pt>
          <cx:pt idx="18005">2011</cx:pt>
          <cx:pt idx="18006">2011</cx:pt>
          <cx:pt idx="18007">2011</cx:pt>
          <cx:pt idx="18008">2011</cx:pt>
          <cx:pt idx="18009">2011</cx:pt>
          <cx:pt idx="18010">2011</cx:pt>
          <cx:pt idx="18011">2011</cx:pt>
          <cx:pt idx="18012">2011</cx:pt>
          <cx:pt idx="18013">2011</cx:pt>
          <cx:pt idx="18014">2011</cx:pt>
          <cx:pt idx="18015">2011</cx:pt>
          <cx:pt idx="18016">2011</cx:pt>
          <cx:pt idx="18017">2011</cx:pt>
          <cx:pt idx="18018">2011</cx:pt>
          <cx:pt idx="18019">2011</cx:pt>
          <cx:pt idx="18020">2011</cx:pt>
          <cx:pt idx="18021">2011</cx:pt>
          <cx:pt idx="18022">2011</cx:pt>
          <cx:pt idx="18023">2011</cx:pt>
          <cx:pt idx="18024">2011</cx:pt>
          <cx:pt idx="18025">2011</cx:pt>
          <cx:pt idx="18026">2011</cx:pt>
          <cx:pt idx="18027">2011</cx:pt>
          <cx:pt idx="18028">2011</cx:pt>
          <cx:pt idx="18029">2011</cx:pt>
          <cx:pt idx="18030">2011</cx:pt>
          <cx:pt idx="18031">2011</cx:pt>
          <cx:pt idx="18032">2011</cx:pt>
          <cx:pt idx="18033">2011</cx:pt>
          <cx:pt idx="18034">2011</cx:pt>
          <cx:pt idx="18035">2011</cx:pt>
          <cx:pt idx="18036">2011</cx:pt>
          <cx:pt idx="18037">2011</cx:pt>
          <cx:pt idx="18038">2011</cx:pt>
          <cx:pt idx="18039">2011</cx:pt>
          <cx:pt idx="18040">2011</cx:pt>
          <cx:pt idx="18041">2011</cx:pt>
          <cx:pt idx="18042">2011</cx:pt>
          <cx:pt idx="18043">2011</cx:pt>
          <cx:pt idx="18044">2011</cx:pt>
          <cx:pt idx="18045">2011</cx:pt>
          <cx:pt idx="18046">2011</cx:pt>
          <cx:pt idx="18047">2011</cx:pt>
          <cx:pt idx="18048">2011</cx:pt>
          <cx:pt idx="18049">2011</cx:pt>
          <cx:pt idx="18050">2011</cx:pt>
          <cx:pt idx="18051">2011</cx:pt>
          <cx:pt idx="18052">2011</cx:pt>
          <cx:pt idx="18053">2011</cx:pt>
          <cx:pt idx="18054">2011</cx:pt>
          <cx:pt idx="18055">2011</cx:pt>
          <cx:pt idx="18056">2011</cx:pt>
          <cx:pt idx="18057">2011</cx:pt>
          <cx:pt idx="18058">2011</cx:pt>
          <cx:pt idx="18059">2011</cx:pt>
          <cx:pt idx="18060">2011</cx:pt>
          <cx:pt idx="18061">2011</cx:pt>
          <cx:pt idx="18062">2011</cx:pt>
          <cx:pt idx="18063">2011</cx:pt>
          <cx:pt idx="18064">2011</cx:pt>
          <cx:pt idx="18065">2011</cx:pt>
          <cx:pt idx="18066">2011</cx:pt>
          <cx:pt idx="18067">2011</cx:pt>
          <cx:pt idx="18068">2011</cx:pt>
          <cx:pt idx="18069">2011</cx:pt>
          <cx:pt idx="18070">2011</cx:pt>
          <cx:pt idx="18071">2011</cx:pt>
          <cx:pt idx="18072">2011</cx:pt>
          <cx:pt idx="18073">2011</cx:pt>
          <cx:pt idx="18074">2011</cx:pt>
          <cx:pt idx="18075">2011</cx:pt>
          <cx:pt idx="18076">2011</cx:pt>
          <cx:pt idx="18077">2011</cx:pt>
          <cx:pt idx="18078">2011</cx:pt>
          <cx:pt idx="18079">2011</cx:pt>
          <cx:pt idx="18080">2011</cx:pt>
          <cx:pt idx="18081">2011</cx:pt>
          <cx:pt idx="18082">2011</cx:pt>
          <cx:pt idx="18083">2011</cx:pt>
          <cx:pt idx="18084">2011</cx:pt>
          <cx:pt idx="18085">2011</cx:pt>
          <cx:pt idx="18086">2011</cx:pt>
          <cx:pt idx="18087">2011</cx:pt>
          <cx:pt idx="18088">2011</cx:pt>
          <cx:pt idx="18089">2011</cx:pt>
          <cx:pt idx="18090">2011</cx:pt>
          <cx:pt idx="18091">2011</cx:pt>
          <cx:pt idx="18092">2011</cx:pt>
          <cx:pt idx="18093">2011</cx:pt>
          <cx:pt idx="18094">2011</cx:pt>
          <cx:pt idx="18095">2011</cx:pt>
          <cx:pt idx="18096">2011</cx:pt>
          <cx:pt idx="18097">2011</cx:pt>
          <cx:pt idx="18098">2011</cx:pt>
          <cx:pt idx="18099">2011</cx:pt>
          <cx:pt idx="18100">2011</cx:pt>
          <cx:pt idx="18101">2011</cx:pt>
          <cx:pt idx="18102">2011</cx:pt>
          <cx:pt idx="18103">2011</cx:pt>
          <cx:pt idx="18104">2011</cx:pt>
          <cx:pt idx="18105">2011</cx:pt>
          <cx:pt idx="18106">2011</cx:pt>
          <cx:pt idx="18107">2011</cx:pt>
          <cx:pt idx="18108">2011</cx:pt>
          <cx:pt idx="18109">2011</cx:pt>
          <cx:pt idx="18110">2011</cx:pt>
          <cx:pt idx="18111">2011</cx:pt>
          <cx:pt idx="18112">2011</cx:pt>
          <cx:pt idx="18113">2011</cx:pt>
          <cx:pt idx="18114">2011</cx:pt>
          <cx:pt idx="18115">2011</cx:pt>
          <cx:pt idx="18116">2011</cx:pt>
          <cx:pt idx="18117">2011</cx:pt>
          <cx:pt idx="18118">2011</cx:pt>
          <cx:pt idx="18119">2011</cx:pt>
          <cx:pt idx="18120">2011</cx:pt>
          <cx:pt idx="18121">2011</cx:pt>
          <cx:pt idx="18122">2011</cx:pt>
          <cx:pt idx="18123">2011</cx:pt>
          <cx:pt idx="18124">2011</cx:pt>
          <cx:pt idx="18125">2011</cx:pt>
          <cx:pt idx="18126">2011</cx:pt>
          <cx:pt idx="18127">2011</cx:pt>
          <cx:pt idx="18128">2011</cx:pt>
          <cx:pt idx="18129">2011</cx:pt>
          <cx:pt idx="18130">2011</cx:pt>
          <cx:pt idx="18131">2011</cx:pt>
          <cx:pt idx="18132">2011</cx:pt>
          <cx:pt idx="18133">2011</cx:pt>
          <cx:pt idx="18134">2011</cx:pt>
          <cx:pt idx="18135">2011</cx:pt>
          <cx:pt idx="18136">2011</cx:pt>
          <cx:pt idx="18137">2011</cx:pt>
          <cx:pt idx="18138">2011</cx:pt>
          <cx:pt idx="18139">2011</cx:pt>
          <cx:pt idx="18140">2011</cx:pt>
          <cx:pt idx="18141">2011</cx:pt>
          <cx:pt idx="18142">2011</cx:pt>
          <cx:pt idx="18143">2011</cx:pt>
          <cx:pt idx="18144">2011</cx:pt>
          <cx:pt idx="18145">2011</cx:pt>
          <cx:pt idx="18146">2011</cx:pt>
          <cx:pt idx="18147">2011</cx:pt>
          <cx:pt idx="18148">2011</cx:pt>
          <cx:pt idx="18149">2011</cx:pt>
          <cx:pt idx="18150">2011</cx:pt>
          <cx:pt idx="18151">2011</cx:pt>
          <cx:pt idx="18152">2011</cx:pt>
          <cx:pt idx="18153">2011</cx:pt>
          <cx:pt idx="18154">2011</cx:pt>
          <cx:pt idx="18155">2011</cx:pt>
          <cx:pt idx="18156">2011</cx:pt>
          <cx:pt idx="18157">2011</cx:pt>
          <cx:pt idx="18158">2011</cx:pt>
          <cx:pt idx="18159">2011</cx:pt>
          <cx:pt idx="18160">2011</cx:pt>
          <cx:pt idx="18161">2011</cx:pt>
          <cx:pt idx="18162">2011</cx:pt>
          <cx:pt idx="18163">2011</cx:pt>
          <cx:pt idx="18164">2011</cx:pt>
          <cx:pt idx="18165">2011</cx:pt>
          <cx:pt idx="18166">2011</cx:pt>
          <cx:pt idx="18167">2011</cx:pt>
          <cx:pt idx="18168">2011</cx:pt>
          <cx:pt idx="18169">2011</cx:pt>
          <cx:pt idx="18170">2011</cx:pt>
          <cx:pt idx="18171">2011</cx:pt>
          <cx:pt idx="18172">2011</cx:pt>
          <cx:pt idx="18173">2011</cx:pt>
          <cx:pt idx="18174">2011</cx:pt>
          <cx:pt idx="18175">2011</cx:pt>
          <cx:pt idx="18176">2011</cx:pt>
          <cx:pt idx="18177">2011</cx:pt>
          <cx:pt idx="18178">2011</cx:pt>
          <cx:pt idx="18179">2011</cx:pt>
          <cx:pt idx="18180">2011</cx:pt>
          <cx:pt idx="18181">2011</cx:pt>
          <cx:pt idx="18182">2011</cx:pt>
          <cx:pt idx="18183">2011</cx:pt>
          <cx:pt idx="18184">2011</cx:pt>
          <cx:pt idx="18185">2011</cx:pt>
          <cx:pt idx="18186">2011</cx:pt>
          <cx:pt idx="18187">2011</cx:pt>
          <cx:pt idx="18188">2011</cx:pt>
          <cx:pt idx="18189">2011</cx:pt>
          <cx:pt idx="18190">2011</cx:pt>
          <cx:pt idx="18191">2011</cx:pt>
          <cx:pt idx="18192">2011</cx:pt>
          <cx:pt idx="18193">2011</cx:pt>
          <cx:pt idx="18194">2011</cx:pt>
          <cx:pt idx="18195">2011</cx:pt>
          <cx:pt idx="18196">2011</cx:pt>
          <cx:pt idx="18197">2011</cx:pt>
          <cx:pt idx="18198">2011</cx:pt>
          <cx:pt idx="18199">2011</cx:pt>
          <cx:pt idx="18200">2011</cx:pt>
          <cx:pt idx="18201">2011</cx:pt>
          <cx:pt idx="18202">2011</cx:pt>
          <cx:pt idx="18203">2011</cx:pt>
          <cx:pt idx="18204">2011</cx:pt>
          <cx:pt idx="18205">2011</cx:pt>
          <cx:pt idx="18206">2011</cx:pt>
          <cx:pt idx="18207">2011</cx:pt>
          <cx:pt idx="18208">2011</cx:pt>
          <cx:pt idx="18209">2011</cx:pt>
          <cx:pt idx="18210">2011</cx:pt>
          <cx:pt idx="18211">2011</cx:pt>
          <cx:pt idx="18212">2011</cx:pt>
          <cx:pt idx="18213">2011</cx:pt>
          <cx:pt idx="18214">2011</cx:pt>
          <cx:pt idx="18215">2011</cx:pt>
          <cx:pt idx="18216">2011</cx:pt>
          <cx:pt idx="18217">2011</cx:pt>
          <cx:pt idx="18218">2011</cx:pt>
          <cx:pt idx="18219">2011</cx:pt>
          <cx:pt idx="18220">2011</cx:pt>
          <cx:pt idx="18221">2011</cx:pt>
          <cx:pt idx="18222">2011</cx:pt>
          <cx:pt idx="18223">2011</cx:pt>
          <cx:pt idx="18224">2011</cx:pt>
          <cx:pt idx="18225">2011</cx:pt>
          <cx:pt idx="18226">2011</cx:pt>
          <cx:pt idx="18227">2011</cx:pt>
          <cx:pt idx="18228">2011</cx:pt>
          <cx:pt idx="18229">2011</cx:pt>
          <cx:pt idx="18230">2011</cx:pt>
          <cx:pt idx="18231">2011</cx:pt>
          <cx:pt idx="18232">2011</cx:pt>
          <cx:pt idx="18233">2011</cx:pt>
          <cx:pt idx="18234">2011</cx:pt>
          <cx:pt idx="18235">2011</cx:pt>
          <cx:pt idx="18236">2011</cx:pt>
          <cx:pt idx="18237">2011</cx:pt>
          <cx:pt idx="18238">2011</cx:pt>
          <cx:pt idx="18239">2011</cx:pt>
          <cx:pt idx="18240">2011</cx:pt>
          <cx:pt idx="18241">2011</cx:pt>
          <cx:pt idx="18242">2011</cx:pt>
          <cx:pt idx="18243">2011</cx:pt>
          <cx:pt idx="18244">2011</cx:pt>
          <cx:pt idx="18245">2011</cx:pt>
          <cx:pt idx="18246">2011</cx:pt>
          <cx:pt idx="18247">2011</cx:pt>
          <cx:pt idx="18248">2011</cx:pt>
          <cx:pt idx="18249">2011</cx:pt>
          <cx:pt idx="18250">2011</cx:pt>
          <cx:pt idx="18251">2011</cx:pt>
          <cx:pt idx="18252">2011</cx:pt>
          <cx:pt idx="18253">2011</cx:pt>
          <cx:pt idx="18254">2011</cx:pt>
          <cx:pt idx="18255">2011</cx:pt>
          <cx:pt idx="18256">2011</cx:pt>
          <cx:pt idx="18257">2011</cx:pt>
          <cx:pt idx="18258">2011</cx:pt>
          <cx:pt idx="18259">2011</cx:pt>
          <cx:pt idx="18260">2011</cx:pt>
          <cx:pt idx="18261">2011</cx:pt>
          <cx:pt idx="18262">2011</cx:pt>
          <cx:pt idx="18263">2011</cx:pt>
          <cx:pt idx="18264">2011</cx:pt>
          <cx:pt idx="18265">2011</cx:pt>
          <cx:pt idx="18266">2011</cx:pt>
          <cx:pt idx="18267">2011</cx:pt>
          <cx:pt idx="18268">2011</cx:pt>
          <cx:pt idx="18269">2011</cx:pt>
          <cx:pt idx="18270">2011</cx:pt>
          <cx:pt idx="18271">2011</cx:pt>
          <cx:pt idx="18272">2011</cx:pt>
          <cx:pt idx="18273">2011</cx:pt>
          <cx:pt idx="18274">2011</cx:pt>
          <cx:pt idx="18275">2011</cx:pt>
          <cx:pt idx="18276">2011</cx:pt>
          <cx:pt idx="18277">2011</cx:pt>
          <cx:pt idx="18278">2011</cx:pt>
          <cx:pt idx="18279">2011</cx:pt>
          <cx:pt idx="18280">2011</cx:pt>
          <cx:pt idx="18281">2011</cx:pt>
          <cx:pt idx="18282">2011</cx:pt>
          <cx:pt idx="18283">2011</cx:pt>
          <cx:pt idx="18284">2011</cx:pt>
          <cx:pt idx="18285">2011</cx:pt>
          <cx:pt idx="18286">2011</cx:pt>
          <cx:pt idx="18287">2011</cx:pt>
          <cx:pt idx="18288">2011</cx:pt>
          <cx:pt idx="18289">2011</cx:pt>
          <cx:pt idx="18290">2011</cx:pt>
          <cx:pt idx="18291">2011</cx:pt>
          <cx:pt idx="18292">2011</cx:pt>
          <cx:pt idx="18293">2011</cx:pt>
          <cx:pt idx="18294">2011</cx:pt>
          <cx:pt idx="18295">2011</cx:pt>
          <cx:pt idx="18296">2011</cx:pt>
          <cx:pt idx="18297">2011</cx:pt>
          <cx:pt idx="18298">2011</cx:pt>
          <cx:pt idx="18299">2011</cx:pt>
          <cx:pt idx="18300">2011</cx:pt>
          <cx:pt idx="18301">2011</cx:pt>
          <cx:pt idx="18302">2011</cx:pt>
          <cx:pt idx="18303">2011</cx:pt>
          <cx:pt idx="18304">2011</cx:pt>
          <cx:pt idx="18305">2011</cx:pt>
          <cx:pt idx="18306">2011</cx:pt>
          <cx:pt idx="18307">2011</cx:pt>
          <cx:pt idx="18308">2011</cx:pt>
          <cx:pt idx="18309">2011</cx:pt>
          <cx:pt idx="18310">2011</cx:pt>
          <cx:pt idx="18311">2011</cx:pt>
          <cx:pt idx="18312">2011</cx:pt>
          <cx:pt idx="18313">2011</cx:pt>
          <cx:pt idx="18314">2011</cx:pt>
          <cx:pt idx="18315">2011</cx:pt>
          <cx:pt idx="18316">2011</cx:pt>
          <cx:pt idx="18317">2011</cx:pt>
          <cx:pt idx="18318">2011</cx:pt>
          <cx:pt idx="18319">2011</cx:pt>
          <cx:pt idx="18320">2011</cx:pt>
          <cx:pt idx="18321">2011</cx:pt>
          <cx:pt idx="18322">2011</cx:pt>
          <cx:pt idx="18323">2011</cx:pt>
          <cx:pt idx="18324">2011</cx:pt>
          <cx:pt idx="18325">2011</cx:pt>
          <cx:pt idx="18326">2011</cx:pt>
          <cx:pt idx="18327">2011</cx:pt>
          <cx:pt idx="18328">2011</cx:pt>
          <cx:pt idx="18329">2011</cx:pt>
          <cx:pt idx="18330">2011</cx:pt>
          <cx:pt idx="18331">2011</cx:pt>
          <cx:pt idx="18332">2011</cx:pt>
          <cx:pt idx="18333">2011</cx:pt>
          <cx:pt idx="18334">2011</cx:pt>
          <cx:pt idx="18335">2011</cx:pt>
          <cx:pt idx="18336">2011</cx:pt>
          <cx:pt idx="18337">2011</cx:pt>
          <cx:pt idx="18338">2011</cx:pt>
          <cx:pt idx="18339">2011</cx:pt>
          <cx:pt idx="18340">2011</cx:pt>
          <cx:pt idx="18341">2011</cx:pt>
          <cx:pt idx="18342">2011</cx:pt>
          <cx:pt idx="18343">2011</cx:pt>
          <cx:pt idx="18344">2011</cx:pt>
          <cx:pt idx="18345">2011</cx:pt>
          <cx:pt idx="18346">2011</cx:pt>
          <cx:pt idx="18347">2011</cx:pt>
          <cx:pt idx="18348">2011</cx:pt>
          <cx:pt idx="18349">2011</cx:pt>
          <cx:pt idx="18350">2011</cx:pt>
          <cx:pt idx="18351">2011</cx:pt>
          <cx:pt idx="18352">2011</cx:pt>
          <cx:pt idx="18353">2011</cx:pt>
          <cx:pt idx="18354">2011</cx:pt>
          <cx:pt idx="18355">2011</cx:pt>
          <cx:pt idx="18356">2011</cx:pt>
          <cx:pt idx="18357">2011</cx:pt>
          <cx:pt idx="18358">2011</cx:pt>
          <cx:pt idx="18359">2011</cx:pt>
          <cx:pt idx="18360">2011</cx:pt>
          <cx:pt idx="18361">2011</cx:pt>
          <cx:pt idx="18362">2011</cx:pt>
          <cx:pt idx="18363">2011</cx:pt>
          <cx:pt idx="18364">2011</cx:pt>
          <cx:pt idx="18365">2011</cx:pt>
          <cx:pt idx="18366">2011</cx:pt>
          <cx:pt idx="18367">2011</cx:pt>
          <cx:pt idx="18368">2011</cx:pt>
          <cx:pt idx="18369">2011</cx:pt>
          <cx:pt idx="18370">2011</cx:pt>
          <cx:pt idx="18371">2011</cx:pt>
          <cx:pt idx="18372">2011</cx:pt>
          <cx:pt idx="18373">2011</cx:pt>
          <cx:pt idx="18374">2011</cx:pt>
          <cx:pt idx="18375">2011</cx:pt>
          <cx:pt idx="18376">2011</cx:pt>
          <cx:pt idx="18377">2011</cx:pt>
          <cx:pt idx="18378">2011</cx:pt>
          <cx:pt idx="18379">2011</cx:pt>
          <cx:pt idx="18380">2011</cx:pt>
          <cx:pt idx="18381">2011</cx:pt>
          <cx:pt idx="18382">2011</cx:pt>
          <cx:pt idx="18383">2011</cx:pt>
          <cx:pt idx="18384">2011</cx:pt>
          <cx:pt idx="18385">2011</cx:pt>
          <cx:pt idx="18386">2011</cx:pt>
          <cx:pt idx="18387">2011</cx:pt>
          <cx:pt idx="18388">2011</cx:pt>
          <cx:pt idx="18389">2011</cx:pt>
          <cx:pt idx="18390">2011</cx:pt>
          <cx:pt idx="18391">2011</cx:pt>
          <cx:pt idx="18392">2011</cx:pt>
          <cx:pt idx="18393">2011</cx:pt>
          <cx:pt idx="18394">2011</cx:pt>
          <cx:pt idx="18395">2011</cx:pt>
          <cx:pt idx="18396">2011</cx:pt>
          <cx:pt idx="18397">2011</cx:pt>
          <cx:pt idx="18398">2011</cx:pt>
          <cx:pt idx="18399">2011</cx:pt>
          <cx:pt idx="18400">2011</cx:pt>
          <cx:pt idx="18401">2011</cx:pt>
          <cx:pt idx="18402">2011</cx:pt>
          <cx:pt idx="18403">2011</cx:pt>
          <cx:pt idx="18404">2011</cx:pt>
          <cx:pt idx="18405">2011</cx:pt>
          <cx:pt idx="18406">2011</cx:pt>
          <cx:pt idx="18407">2011</cx:pt>
          <cx:pt idx="18408">2011</cx:pt>
          <cx:pt idx="18409">2011</cx:pt>
          <cx:pt idx="18410">2011</cx:pt>
          <cx:pt idx="18411">2011</cx:pt>
          <cx:pt idx="18412">2011</cx:pt>
          <cx:pt idx="18413">2011</cx:pt>
          <cx:pt idx="18414">2011</cx:pt>
          <cx:pt idx="18415">2011</cx:pt>
          <cx:pt idx="18416">2011</cx:pt>
          <cx:pt idx="18417">2011</cx:pt>
          <cx:pt idx="18418">2011</cx:pt>
          <cx:pt idx="18419">2011</cx:pt>
          <cx:pt idx="18420">2011</cx:pt>
          <cx:pt idx="18421">2011</cx:pt>
          <cx:pt idx="18422">2011</cx:pt>
          <cx:pt idx="18423">2011</cx:pt>
          <cx:pt idx="18424">2011</cx:pt>
          <cx:pt idx="18425">2011</cx:pt>
          <cx:pt idx="18426">2011</cx:pt>
          <cx:pt idx="18427">2011</cx:pt>
          <cx:pt idx="18428">2011</cx:pt>
          <cx:pt idx="18429">2011</cx:pt>
          <cx:pt idx="18430">2011</cx:pt>
          <cx:pt idx="18431">2011</cx:pt>
          <cx:pt idx="18432">2011</cx:pt>
          <cx:pt idx="18433">2011</cx:pt>
          <cx:pt idx="18434">2011</cx:pt>
          <cx:pt idx="18435">2011</cx:pt>
          <cx:pt idx="18436">2011</cx:pt>
          <cx:pt idx="18437">2011</cx:pt>
          <cx:pt idx="18438">2011</cx:pt>
          <cx:pt idx="18439">2011</cx:pt>
          <cx:pt idx="18440">2011</cx:pt>
          <cx:pt idx="18441">2011</cx:pt>
          <cx:pt idx="18442">2011</cx:pt>
          <cx:pt idx="18443">2011</cx:pt>
          <cx:pt idx="18444">2011</cx:pt>
          <cx:pt idx="18445">2011</cx:pt>
          <cx:pt idx="18446">2011</cx:pt>
          <cx:pt idx="18447">2011</cx:pt>
          <cx:pt idx="18448">2011</cx:pt>
          <cx:pt idx="18449">2011</cx:pt>
          <cx:pt idx="18450">2011</cx:pt>
          <cx:pt idx="18451">2011</cx:pt>
          <cx:pt idx="18452">2011</cx:pt>
          <cx:pt idx="18453">2011</cx:pt>
          <cx:pt idx="18454">2011</cx:pt>
          <cx:pt idx="18455">2011</cx:pt>
          <cx:pt idx="18456">2011</cx:pt>
          <cx:pt idx="18457">2011</cx:pt>
          <cx:pt idx="18458">2011</cx:pt>
          <cx:pt idx="18459">2011</cx:pt>
          <cx:pt idx="18460">2011</cx:pt>
          <cx:pt idx="18461">2011</cx:pt>
          <cx:pt idx="18462">2011</cx:pt>
          <cx:pt idx="18463">2011</cx:pt>
          <cx:pt idx="18464">2011</cx:pt>
          <cx:pt idx="18465">2011</cx:pt>
          <cx:pt idx="18466">2011</cx:pt>
          <cx:pt idx="18467">2011</cx:pt>
          <cx:pt idx="18468">2011</cx:pt>
          <cx:pt idx="18469">2011</cx:pt>
          <cx:pt idx="18470">2011</cx:pt>
          <cx:pt idx="18471">2011</cx:pt>
          <cx:pt idx="18472">2011</cx:pt>
          <cx:pt idx="18473">2011</cx:pt>
          <cx:pt idx="18474">2011</cx:pt>
          <cx:pt idx="18475">2011</cx:pt>
          <cx:pt idx="18476">2011</cx:pt>
          <cx:pt idx="18477">2011</cx:pt>
          <cx:pt idx="18478">2011</cx:pt>
          <cx:pt idx="18479">2011</cx:pt>
          <cx:pt idx="18480">2011</cx:pt>
          <cx:pt idx="18481">2011</cx:pt>
          <cx:pt idx="18482">2011</cx:pt>
          <cx:pt idx="18483">2011</cx:pt>
          <cx:pt idx="18484">2011</cx:pt>
          <cx:pt idx="18485">2011</cx:pt>
          <cx:pt idx="18486">2011</cx:pt>
          <cx:pt idx="18487">2011</cx:pt>
          <cx:pt idx="18488">2011</cx:pt>
          <cx:pt idx="18489">2011</cx:pt>
          <cx:pt idx="18490">2011</cx:pt>
          <cx:pt idx="18491">2011</cx:pt>
          <cx:pt idx="18492">2011</cx:pt>
          <cx:pt idx="18493">2011</cx:pt>
          <cx:pt idx="18494">2011</cx:pt>
          <cx:pt idx="18495">2011</cx:pt>
          <cx:pt idx="18496">2011</cx:pt>
          <cx:pt idx="18497">2011</cx:pt>
          <cx:pt idx="18498">2011</cx:pt>
          <cx:pt idx="18499">2011</cx:pt>
          <cx:pt idx="18500">2011</cx:pt>
          <cx:pt idx="18501">2011</cx:pt>
          <cx:pt idx="18502">2011</cx:pt>
          <cx:pt idx="18503">2011</cx:pt>
          <cx:pt idx="18504">2011</cx:pt>
          <cx:pt idx="18505">2011</cx:pt>
          <cx:pt idx="18506">2011</cx:pt>
          <cx:pt idx="18507">2011</cx:pt>
          <cx:pt idx="18508">2011</cx:pt>
          <cx:pt idx="18509">2011</cx:pt>
          <cx:pt idx="18510">2011</cx:pt>
          <cx:pt idx="18511">2011</cx:pt>
          <cx:pt idx="18512">2011</cx:pt>
          <cx:pt idx="18513">2011</cx:pt>
          <cx:pt idx="18514">2011</cx:pt>
          <cx:pt idx="18515">2011</cx:pt>
          <cx:pt idx="18516">2011</cx:pt>
          <cx:pt idx="18517">2011</cx:pt>
          <cx:pt idx="18518">2011</cx:pt>
          <cx:pt idx="18519">2011</cx:pt>
          <cx:pt idx="18520">2011</cx:pt>
          <cx:pt idx="18521">2011</cx:pt>
          <cx:pt idx="18522">2011</cx:pt>
          <cx:pt idx="18523">2011</cx:pt>
          <cx:pt idx="18524">2011</cx:pt>
          <cx:pt idx="18525">2011</cx:pt>
          <cx:pt idx="18526">2011</cx:pt>
          <cx:pt idx="18527">2011</cx:pt>
          <cx:pt idx="18528">2011</cx:pt>
          <cx:pt idx="18529">2011</cx:pt>
          <cx:pt idx="18530">2011</cx:pt>
          <cx:pt idx="18531">2011</cx:pt>
          <cx:pt idx="18532">2011</cx:pt>
          <cx:pt idx="18533">2011</cx:pt>
          <cx:pt idx="18534">2011</cx:pt>
          <cx:pt idx="18535">2011</cx:pt>
          <cx:pt idx="18536">2011</cx:pt>
          <cx:pt idx="18537">2011</cx:pt>
          <cx:pt idx="18538">2011</cx:pt>
          <cx:pt idx="18539">2011</cx:pt>
          <cx:pt idx="18540">2011</cx:pt>
          <cx:pt idx="18541">2011</cx:pt>
          <cx:pt idx="18542">2011</cx:pt>
          <cx:pt idx="18543">2011</cx:pt>
          <cx:pt idx="18544">2011</cx:pt>
          <cx:pt idx="18545">2011</cx:pt>
          <cx:pt idx="18546">2011</cx:pt>
          <cx:pt idx="18547">2011</cx:pt>
          <cx:pt idx="18548">2011</cx:pt>
          <cx:pt idx="18549">2011</cx:pt>
          <cx:pt idx="18550">2011</cx:pt>
          <cx:pt idx="18551">2011</cx:pt>
          <cx:pt idx="18552">2011</cx:pt>
          <cx:pt idx="18553">2011</cx:pt>
          <cx:pt idx="18554">2011</cx:pt>
          <cx:pt idx="18555">2011</cx:pt>
          <cx:pt idx="18556">2011</cx:pt>
          <cx:pt idx="18557">2011</cx:pt>
          <cx:pt idx="18558">2011</cx:pt>
          <cx:pt idx="18559">2011</cx:pt>
          <cx:pt idx="18560">2011</cx:pt>
          <cx:pt idx="18561">2011</cx:pt>
          <cx:pt idx="18562">2011</cx:pt>
          <cx:pt idx="18563">2011</cx:pt>
          <cx:pt idx="18564">2011</cx:pt>
          <cx:pt idx="18565">2011</cx:pt>
          <cx:pt idx="18566">2011</cx:pt>
          <cx:pt idx="18567">2011</cx:pt>
          <cx:pt idx="18568">2011</cx:pt>
          <cx:pt idx="18569">2011</cx:pt>
          <cx:pt idx="18570">2011</cx:pt>
          <cx:pt idx="18571">2011</cx:pt>
          <cx:pt idx="18572">2011</cx:pt>
          <cx:pt idx="18573">2011</cx:pt>
          <cx:pt idx="18574">2011</cx:pt>
          <cx:pt idx="18575">2011</cx:pt>
          <cx:pt idx="18576">2011</cx:pt>
          <cx:pt idx="18577">2011</cx:pt>
          <cx:pt idx="18578">2011</cx:pt>
          <cx:pt idx="18579">2011</cx:pt>
          <cx:pt idx="18580">2011</cx:pt>
          <cx:pt idx="18581">2011</cx:pt>
          <cx:pt idx="18582">2011</cx:pt>
          <cx:pt idx="18583">2011</cx:pt>
          <cx:pt idx="18584">2011</cx:pt>
          <cx:pt idx="18585">2011</cx:pt>
          <cx:pt idx="18586">2011</cx:pt>
          <cx:pt idx="18587">2011</cx:pt>
          <cx:pt idx="18588">2011</cx:pt>
          <cx:pt idx="18589">2011</cx:pt>
          <cx:pt idx="18590">2011</cx:pt>
          <cx:pt idx="18591">2011</cx:pt>
          <cx:pt idx="18592">2011</cx:pt>
          <cx:pt idx="18593">2011</cx:pt>
          <cx:pt idx="18594">2011</cx:pt>
          <cx:pt idx="18595">2011</cx:pt>
          <cx:pt idx="18596">2011</cx:pt>
          <cx:pt idx="18597">2011</cx:pt>
          <cx:pt idx="18598">2011</cx:pt>
          <cx:pt idx="18599">2011</cx:pt>
          <cx:pt idx="18600">2011</cx:pt>
          <cx:pt idx="18601">2011</cx:pt>
          <cx:pt idx="18602">2011</cx:pt>
          <cx:pt idx="18603">2011</cx:pt>
          <cx:pt idx="18604">2011</cx:pt>
          <cx:pt idx="18605">2011</cx:pt>
          <cx:pt idx="18606">2011</cx:pt>
          <cx:pt idx="18607">2011</cx:pt>
          <cx:pt idx="18608">2011</cx:pt>
          <cx:pt idx="18609">2011</cx:pt>
          <cx:pt idx="18610">2011</cx:pt>
          <cx:pt idx="18611">2011</cx:pt>
          <cx:pt idx="18612">2011</cx:pt>
          <cx:pt idx="18613">2011</cx:pt>
          <cx:pt idx="18614">2011</cx:pt>
          <cx:pt idx="18615">2011</cx:pt>
          <cx:pt idx="18616">2011</cx:pt>
          <cx:pt idx="18617">2011</cx:pt>
          <cx:pt idx="18618">2011</cx:pt>
          <cx:pt idx="18619">2011</cx:pt>
          <cx:pt idx="18620">2011</cx:pt>
          <cx:pt idx="18621">2011</cx:pt>
          <cx:pt idx="18622">2011</cx:pt>
          <cx:pt idx="18623">2011</cx:pt>
          <cx:pt idx="18624">2011</cx:pt>
          <cx:pt idx="18625">2011</cx:pt>
          <cx:pt idx="18626">2011</cx:pt>
          <cx:pt idx="18627">2011</cx:pt>
          <cx:pt idx="18628">2011</cx:pt>
          <cx:pt idx="18629">2011</cx:pt>
          <cx:pt idx="18630">2011</cx:pt>
          <cx:pt idx="18631">2011</cx:pt>
          <cx:pt idx="18632">2011</cx:pt>
          <cx:pt idx="18633">2011</cx:pt>
          <cx:pt idx="18634">2011</cx:pt>
          <cx:pt idx="18635">2011</cx:pt>
          <cx:pt idx="18636">2011</cx:pt>
          <cx:pt idx="18637">2011</cx:pt>
          <cx:pt idx="18638">2011</cx:pt>
          <cx:pt idx="18639">2011</cx:pt>
          <cx:pt idx="18640">2011</cx:pt>
          <cx:pt idx="18641">2011</cx:pt>
          <cx:pt idx="18642">2011</cx:pt>
          <cx:pt idx="18643">2011</cx:pt>
          <cx:pt idx="18644">2011</cx:pt>
          <cx:pt idx="18645">2011</cx:pt>
          <cx:pt idx="18646">2011</cx:pt>
          <cx:pt idx="18647">2011</cx:pt>
          <cx:pt idx="18648">2011</cx:pt>
          <cx:pt idx="18649">2011</cx:pt>
          <cx:pt idx="18650">2011</cx:pt>
          <cx:pt idx="18651">2011</cx:pt>
          <cx:pt idx="18652">2011</cx:pt>
          <cx:pt idx="18653">2011</cx:pt>
          <cx:pt idx="18654">2011</cx:pt>
          <cx:pt idx="18655">2011</cx:pt>
          <cx:pt idx="18656">2011</cx:pt>
          <cx:pt idx="18657">2011</cx:pt>
          <cx:pt idx="18658">2011</cx:pt>
          <cx:pt idx="18659">2011</cx:pt>
          <cx:pt idx="18660">2011</cx:pt>
          <cx:pt idx="18661">2011</cx:pt>
          <cx:pt idx="18662">2011</cx:pt>
          <cx:pt idx="18663">2011</cx:pt>
          <cx:pt idx="18664">2011</cx:pt>
          <cx:pt idx="18665">2011</cx:pt>
          <cx:pt idx="18666">2011</cx:pt>
          <cx:pt idx="18667">2011</cx:pt>
          <cx:pt idx="18668">2011</cx:pt>
          <cx:pt idx="18669">2011</cx:pt>
          <cx:pt idx="18670">2011</cx:pt>
          <cx:pt idx="18671">2011</cx:pt>
          <cx:pt idx="18672">2011</cx:pt>
          <cx:pt idx="18673">2011</cx:pt>
          <cx:pt idx="18674">2011</cx:pt>
          <cx:pt idx="18675">2011</cx:pt>
          <cx:pt idx="18676">2011</cx:pt>
          <cx:pt idx="18677">2011</cx:pt>
          <cx:pt idx="18678">2011</cx:pt>
          <cx:pt idx="18679">2011</cx:pt>
          <cx:pt idx="18680">2011</cx:pt>
          <cx:pt idx="18681">2011</cx:pt>
          <cx:pt idx="18682">2011</cx:pt>
          <cx:pt idx="18683">2011</cx:pt>
          <cx:pt idx="18684">2011</cx:pt>
          <cx:pt idx="18685">2011</cx:pt>
          <cx:pt idx="18686">2011</cx:pt>
          <cx:pt idx="18687">2011</cx:pt>
          <cx:pt idx="18688">2011</cx:pt>
          <cx:pt idx="18689">2011</cx:pt>
          <cx:pt idx="18690">2011</cx:pt>
          <cx:pt idx="18691">2011</cx:pt>
          <cx:pt idx="18692">2011</cx:pt>
          <cx:pt idx="18693">2011</cx:pt>
          <cx:pt idx="18694">2011</cx:pt>
          <cx:pt idx="18695">2011</cx:pt>
          <cx:pt idx="18696">2011</cx:pt>
          <cx:pt idx="18697">2011</cx:pt>
          <cx:pt idx="18698">2011</cx:pt>
          <cx:pt idx="18699">2011</cx:pt>
          <cx:pt idx="18700">2011</cx:pt>
          <cx:pt idx="18701">2011</cx:pt>
          <cx:pt idx="18702">2011</cx:pt>
          <cx:pt idx="18703">2011</cx:pt>
          <cx:pt idx="18704">2011</cx:pt>
          <cx:pt idx="18705">2011</cx:pt>
          <cx:pt idx="18706">2011</cx:pt>
          <cx:pt idx="18707">2011</cx:pt>
          <cx:pt idx="18708">2011</cx:pt>
          <cx:pt idx="18709">2011</cx:pt>
          <cx:pt idx="18710">2011</cx:pt>
          <cx:pt idx="18711">2011</cx:pt>
          <cx:pt idx="18712">2011</cx:pt>
          <cx:pt idx="18713">2011</cx:pt>
          <cx:pt idx="18714">2011</cx:pt>
          <cx:pt idx="18715">2011</cx:pt>
          <cx:pt idx="18716">2011</cx:pt>
          <cx:pt idx="18717">2011</cx:pt>
          <cx:pt idx="18718">2011</cx:pt>
          <cx:pt idx="18719">2011</cx:pt>
          <cx:pt idx="18720">2011</cx:pt>
          <cx:pt idx="18721">2011</cx:pt>
          <cx:pt idx="18722">2011</cx:pt>
          <cx:pt idx="18723">2011</cx:pt>
          <cx:pt idx="18724">2011</cx:pt>
          <cx:pt idx="18725">2011</cx:pt>
          <cx:pt idx="18726">2011</cx:pt>
          <cx:pt idx="18727">2011</cx:pt>
          <cx:pt idx="18728">2011</cx:pt>
          <cx:pt idx="18729">2011</cx:pt>
          <cx:pt idx="18730">2011</cx:pt>
          <cx:pt idx="18731">2011</cx:pt>
          <cx:pt idx="18732">2011</cx:pt>
          <cx:pt idx="18733">2011</cx:pt>
          <cx:pt idx="18734">2011</cx:pt>
          <cx:pt idx="18735">2011</cx:pt>
          <cx:pt idx="18736">2011</cx:pt>
          <cx:pt idx="18737">2011</cx:pt>
          <cx:pt idx="18738">2011</cx:pt>
          <cx:pt idx="18739">2011</cx:pt>
          <cx:pt idx="18740">2011</cx:pt>
          <cx:pt idx="18741">2011</cx:pt>
          <cx:pt idx="18742">2011</cx:pt>
          <cx:pt idx="18743">2011</cx:pt>
          <cx:pt idx="18744">2011</cx:pt>
          <cx:pt idx="18745">2011</cx:pt>
          <cx:pt idx="18746">2011</cx:pt>
          <cx:pt idx="18747">2011</cx:pt>
          <cx:pt idx="18748">2011</cx:pt>
          <cx:pt idx="18749">2011</cx:pt>
          <cx:pt idx="18750">2011</cx:pt>
          <cx:pt idx="18751">2011</cx:pt>
          <cx:pt idx="18752">2011</cx:pt>
          <cx:pt idx="18753">2011</cx:pt>
          <cx:pt idx="18754">2011</cx:pt>
          <cx:pt idx="18755">2011</cx:pt>
          <cx:pt idx="18756">2011</cx:pt>
          <cx:pt idx="18757">2011</cx:pt>
          <cx:pt idx="18758">2011</cx:pt>
          <cx:pt idx="18759">2011</cx:pt>
          <cx:pt idx="18760">2011</cx:pt>
          <cx:pt idx="18761">2011</cx:pt>
          <cx:pt idx="18762">2011</cx:pt>
          <cx:pt idx="18763">2011</cx:pt>
          <cx:pt idx="18764">2011</cx:pt>
          <cx:pt idx="18765">2011</cx:pt>
          <cx:pt idx="18766">2011</cx:pt>
          <cx:pt idx="18767">2011</cx:pt>
          <cx:pt idx="18768">2011</cx:pt>
          <cx:pt idx="18769">2011</cx:pt>
          <cx:pt idx="18770">2011</cx:pt>
          <cx:pt idx="18771">2011</cx:pt>
          <cx:pt idx="18772">2011</cx:pt>
          <cx:pt idx="18773">2011</cx:pt>
          <cx:pt idx="18774">2011</cx:pt>
          <cx:pt idx="18775">2011</cx:pt>
          <cx:pt idx="18776">2011</cx:pt>
          <cx:pt idx="18777">2011</cx:pt>
          <cx:pt idx="18778">2011</cx:pt>
          <cx:pt idx="18779">2011</cx:pt>
          <cx:pt idx="18780">2011</cx:pt>
          <cx:pt idx="18781">2011</cx:pt>
          <cx:pt idx="18782">2011</cx:pt>
          <cx:pt idx="18783">2011</cx:pt>
          <cx:pt idx="18784">2011</cx:pt>
          <cx:pt idx="18785">2011</cx:pt>
          <cx:pt idx="18786">2011</cx:pt>
          <cx:pt idx="18787">2011</cx:pt>
          <cx:pt idx="18788">2011</cx:pt>
          <cx:pt idx="18789">2011</cx:pt>
          <cx:pt idx="18790">2011</cx:pt>
          <cx:pt idx="18791">2011</cx:pt>
          <cx:pt idx="18792">2011</cx:pt>
          <cx:pt idx="18793">2011</cx:pt>
          <cx:pt idx="18794">2011</cx:pt>
          <cx:pt idx="18795">2011</cx:pt>
          <cx:pt idx="18796">2011</cx:pt>
          <cx:pt idx="18797">2011</cx:pt>
          <cx:pt idx="18798">2011</cx:pt>
          <cx:pt idx="18799">2011</cx:pt>
          <cx:pt idx="18800">2011</cx:pt>
          <cx:pt idx="18801">2011</cx:pt>
          <cx:pt idx="18802">2011</cx:pt>
          <cx:pt idx="18803">2011</cx:pt>
          <cx:pt idx="18804">2011</cx:pt>
          <cx:pt idx="18805">2011</cx:pt>
          <cx:pt idx="18806">2011</cx:pt>
          <cx:pt idx="18807">2011</cx:pt>
          <cx:pt idx="18808">2011</cx:pt>
          <cx:pt idx="18809">2011</cx:pt>
          <cx:pt idx="18810">2011</cx:pt>
          <cx:pt idx="18811">2011</cx:pt>
          <cx:pt idx="18812">2011</cx:pt>
          <cx:pt idx="18813">2011</cx:pt>
          <cx:pt idx="18814">2011</cx:pt>
          <cx:pt idx="18815">2011</cx:pt>
          <cx:pt idx="18816">2011</cx:pt>
          <cx:pt idx="18817">2011</cx:pt>
          <cx:pt idx="18818">2011</cx:pt>
          <cx:pt idx="18819">2011</cx:pt>
          <cx:pt idx="18820">2011</cx:pt>
          <cx:pt idx="18821">2011</cx:pt>
          <cx:pt idx="18822">2011</cx:pt>
          <cx:pt idx="18823">2011</cx:pt>
          <cx:pt idx="18824">2011</cx:pt>
          <cx:pt idx="18825">2011</cx:pt>
          <cx:pt idx="18826">2011</cx:pt>
          <cx:pt idx="18827">2011</cx:pt>
          <cx:pt idx="18828">2011</cx:pt>
          <cx:pt idx="18829">2011</cx:pt>
          <cx:pt idx="18830">2011</cx:pt>
          <cx:pt idx="18831">2011</cx:pt>
          <cx:pt idx="18832">2011</cx:pt>
          <cx:pt idx="18833">2011</cx:pt>
          <cx:pt idx="18834">2011</cx:pt>
          <cx:pt idx="18835">2011</cx:pt>
          <cx:pt idx="18836">2011</cx:pt>
          <cx:pt idx="18837">2011</cx:pt>
          <cx:pt idx="18838">2011</cx:pt>
          <cx:pt idx="18839">2011</cx:pt>
          <cx:pt idx="18840">2011</cx:pt>
          <cx:pt idx="18841">2011</cx:pt>
          <cx:pt idx="18842">2011</cx:pt>
          <cx:pt idx="18843">2011</cx:pt>
          <cx:pt idx="18844">2011</cx:pt>
          <cx:pt idx="18845">2011</cx:pt>
          <cx:pt idx="18846">2011</cx:pt>
          <cx:pt idx="18847">2011</cx:pt>
          <cx:pt idx="18848">2011</cx:pt>
          <cx:pt idx="18849">2011</cx:pt>
          <cx:pt idx="18850">2011</cx:pt>
          <cx:pt idx="18851">2011</cx:pt>
          <cx:pt idx="18852">2011</cx:pt>
          <cx:pt idx="18853">2011</cx:pt>
          <cx:pt idx="18854">2011</cx:pt>
          <cx:pt idx="18855">2011</cx:pt>
          <cx:pt idx="18856">2011</cx:pt>
          <cx:pt idx="18857">2011</cx:pt>
          <cx:pt idx="18858">2011</cx:pt>
          <cx:pt idx="18859">2011</cx:pt>
          <cx:pt idx="18860">2011</cx:pt>
          <cx:pt idx="18861">2011</cx:pt>
          <cx:pt idx="18862">2011</cx:pt>
          <cx:pt idx="18863">2011</cx:pt>
          <cx:pt idx="18864">2011</cx:pt>
          <cx:pt idx="18865">2011</cx:pt>
          <cx:pt idx="18866">2011</cx:pt>
          <cx:pt idx="18867">2011</cx:pt>
          <cx:pt idx="18868">2011</cx:pt>
          <cx:pt idx="18869">2011</cx:pt>
          <cx:pt idx="18870">2011</cx:pt>
          <cx:pt idx="18871">2011</cx:pt>
          <cx:pt idx="18872">2011</cx:pt>
          <cx:pt idx="18873">2011</cx:pt>
          <cx:pt idx="18874">2011</cx:pt>
          <cx:pt idx="18875">2011</cx:pt>
          <cx:pt idx="18876">2011</cx:pt>
          <cx:pt idx="18877">2011</cx:pt>
          <cx:pt idx="18878">2011</cx:pt>
          <cx:pt idx="18879">2011</cx:pt>
          <cx:pt idx="18880">2011</cx:pt>
          <cx:pt idx="18881">2011</cx:pt>
          <cx:pt idx="18882">2011</cx:pt>
          <cx:pt idx="18883">2011</cx:pt>
          <cx:pt idx="18884">2011</cx:pt>
          <cx:pt idx="18885">2011</cx:pt>
          <cx:pt idx="18886">2011</cx:pt>
          <cx:pt idx="18887">2011</cx:pt>
          <cx:pt idx="18888">2011</cx:pt>
          <cx:pt idx="18889">2011</cx:pt>
          <cx:pt idx="18890">2011</cx:pt>
          <cx:pt idx="18891">2011</cx:pt>
          <cx:pt idx="18892">2011</cx:pt>
          <cx:pt idx="18893">2011</cx:pt>
          <cx:pt idx="18894">2011</cx:pt>
          <cx:pt idx="18895">2011</cx:pt>
          <cx:pt idx="18896">2011</cx:pt>
          <cx:pt idx="18897">2011</cx:pt>
          <cx:pt idx="18898">2011</cx:pt>
          <cx:pt idx="18899">2011</cx:pt>
          <cx:pt idx="18900">2011</cx:pt>
          <cx:pt idx="18901">2011</cx:pt>
          <cx:pt idx="18902">2011</cx:pt>
          <cx:pt idx="18903">2011</cx:pt>
          <cx:pt idx="18904">2011</cx:pt>
          <cx:pt idx="18905">2011</cx:pt>
          <cx:pt idx="18906">2011</cx:pt>
          <cx:pt idx="18907">2011</cx:pt>
          <cx:pt idx="18908">2011</cx:pt>
          <cx:pt idx="18909">2011</cx:pt>
          <cx:pt idx="18910">2011</cx:pt>
          <cx:pt idx="18911">2011</cx:pt>
          <cx:pt idx="18912">2011</cx:pt>
          <cx:pt idx="18913">2011</cx:pt>
          <cx:pt idx="18914">2011</cx:pt>
          <cx:pt idx="18915">2011</cx:pt>
          <cx:pt idx="18916">2011</cx:pt>
          <cx:pt idx="18917">2011</cx:pt>
          <cx:pt idx="18918">2011</cx:pt>
          <cx:pt idx="18919">2011</cx:pt>
          <cx:pt idx="18920">2011</cx:pt>
          <cx:pt idx="18921">2011</cx:pt>
          <cx:pt idx="18922">2011</cx:pt>
          <cx:pt idx="18923">2011</cx:pt>
          <cx:pt idx="18924">2011</cx:pt>
          <cx:pt idx="18925">2011</cx:pt>
          <cx:pt idx="18926">2011</cx:pt>
          <cx:pt idx="18927">2011</cx:pt>
          <cx:pt idx="18928">2011</cx:pt>
          <cx:pt idx="18929">2011</cx:pt>
          <cx:pt idx="18930">2011</cx:pt>
          <cx:pt idx="18931">2011</cx:pt>
          <cx:pt idx="18932">2011</cx:pt>
          <cx:pt idx="18933">2011</cx:pt>
          <cx:pt idx="18934">2011</cx:pt>
          <cx:pt idx="18935">2011</cx:pt>
          <cx:pt idx="18936">2011</cx:pt>
          <cx:pt idx="18937">2011</cx:pt>
          <cx:pt idx="18938">2011</cx:pt>
          <cx:pt idx="18939">2011</cx:pt>
          <cx:pt idx="18940">2011</cx:pt>
          <cx:pt idx="18941">2011</cx:pt>
          <cx:pt idx="18942">2011</cx:pt>
          <cx:pt idx="18943">2011</cx:pt>
          <cx:pt idx="18944">2011</cx:pt>
          <cx:pt idx="18945">2011</cx:pt>
          <cx:pt idx="18946">2011</cx:pt>
          <cx:pt idx="18947">2011</cx:pt>
          <cx:pt idx="18948">2011</cx:pt>
          <cx:pt idx="18949">2011</cx:pt>
          <cx:pt idx="18950">2011</cx:pt>
          <cx:pt idx="18951">2011</cx:pt>
          <cx:pt idx="18952">2011</cx:pt>
          <cx:pt idx="18953">2011</cx:pt>
          <cx:pt idx="18954">2011</cx:pt>
          <cx:pt idx="18955">2011</cx:pt>
          <cx:pt idx="18956">2011</cx:pt>
          <cx:pt idx="18957">2011</cx:pt>
          <cx:pt idx="18958">2011</cx:pt>
          <cx:pt idx="18959">2011</cx:pt>
          <cx:pt idx="18960">2011</cx:pt>
          <cx:pt idx="18961">2011</cx:pt>
          <cx:pt idx="18962">2011</cx:pt>
          <cx:pt idx="18963">2011</cx:pt>
          <cx:pt idx="18964">2011</cx:pt>
          <cx:pt idx="18965">2011</cx:pt>
          <cx:pt idx="18966">2011</cx:pt>
          <cx:pt idx="18967">2011</cx:pt>
          <cx:pt idx="18968">2011</cx:pt>
          <cx:pt idx="18969">2011</cx:pt>
          <cx:pt idx="18970">2011</cx:pt>
          <cx:pt idx="18971">2011</cx:pt>
          <cx:pt idx="18972">2011</cx:pt>
          <cx:pt idx="18973">2011</cx:pt>
          <cx:pt idx="18974">2011</cx:pt>
          <cx:pt idx="18975">2011</cx:pt>
          <cx:pt idx="18976">2011</cx:pt>
          <cx:pt idx="18977">2011</cx:pt>
          <cx:pt idx="18978">2011</cx:pt>
          <cx:pt idx="18979">2011</cx:pt>
          <cx:pt idx="18980">2011</cx:pt>
          <cx:pt idx="18981">2011</cx:pt>
          <cx:pt idx="18982">2011</cx:pt>
          <cx:pt idx="18983">2011</cx:pt>
          <cx:pt idx="18984">2011</cx:pt>
          <cx:pt idx="18985">2011</cx:pt>
          <cx:pt idx="18986">2011</cx:pt>
          <cx:pt idx="18987">2011</cx:pt>
          <cx:pt idx="18988">2011</cx:pt>
          <cx:pt idx="18989">2011</cx:pt>
          <cx:pt idx="18990">2011</cx:pt>
          <cx:pt idx="18991">2011</cx:pt>
          <cx:pt idx="18992">2011</cx:pt>
          <cx:pt idx="18993">2011</cx:pt>
          <cx:pt idx="18994">2011</cx:pt>
          <cx:pt idx="18995">2011</cx:pt>
          <cx:pt idx="18996">2011</cx:pt>
          <cx:pt idx="18997">2011</cx:pt>
          <cx:pt idx="18998">2011</cx:pt>
          <cx:pt idx="18999">2011</cx:pt>
          <cx:pt idx="19000">2011</cx:pt>
          <cx:pt idx="19001">2011</cx:pt>
          <cx:pt idx="19002">2011</cx:pt>
          <cx:pt idx="19003">2011</cx:pt>
          <cx:pt idx="19004">2011</cx:pt>
          <cx:pt idx="19005">2011</cx:pt>
          <cx:pt idx="19006">2011</cx:pt>
          <cx:pt idx="19007">2011</cx:pt>
          <cx:pt idx="19008">2011</cx:pt>
          <cx:pt idx="19009">2011</cx:pt>
          <cx:pt idx="19010">2011</cx:pt>
          <cx:pt idx="19011">2011</cx:pt>
          <cx:pt idx="19012">2011</cx:pt>
          <cx:pt idx="19013">2011</cx:pt>
          <cx:pt idx="19014">2011</cx:pt>
          <cx:pt idx="19015">2011</cx:pt>
          <cx:pt idx="19016">2011</cx:pt>
          <cx:pt idx="19017">2011</cx:pt>
          <cx:pt idx="19018">2011</cx:pt>
          <cx:pt idx="19019">2011</cx:pt>
          <cx:pt idx="19020">2011</cx:pt>
          <cx:pt idx="19021">2011</cx:pt>
          <cx:pt idx="19022">2011</cx:pt>
          <cx:pt idx="19023">2011</cx:pt>
          <cx:pt idx="19024">2011</cx:pt>
          <cx:pt idx="19025">2011</cx:pt>
          <cx:pt idx="19026">2011</cx:pt>
          <cx:pt idx="19027">2011</cx:pt>
          <cx:pt idx="19028">2011</cx:pt>
          <cx:pt idx="19029">2011</cx:pt>
          <cx:pt idx="19030">2011</cx:pt>
          <cx:pt idx="19031">2011</cx:pt>
          <cx:pt idx="19032">2011</cx:pt>
          <cx:pt idx="19033">2011</cx:pt>
          <cx:pt idx="19034">2011</cx:pt>
          <cx:pt idx="19035">2011</cx:pt>
          <cx:pt idx="19036">2011</cx:pt>
          <cx:pt idx="19037">2011</cx:pt>
          <cx:pt idx="19038">2011</cx:pt>
          <cx:pt idx="19039">2011</cx:pt>
          <cx:pt idx="19040">2011</cx:pt>
          <cx:pt idx="19041">2011</cx:pt>
          <cx:pt idx="19042">2011</cx:pt>
          <cx:pt idx="19043">2011</cx:pt>
          <cx:pt idx="19044">2011</cx:pt>
          <cx:pt idx="19045">2011</cx:pt>
          <cx:pt idx="19046">2011</cx:pt>
          <cx:pt idx="19047">2011</cx:pt>
          <cx:pt idx="19048">2011</cx:pt>
          <cx:pt idx="19049">2011</cx:pt>
          <cx:pt idx="19050">2011</cx:pt>
          <cx:pt idx="19051">2011</cx:pt>
          <cx:pt idx="19052">2011</cx:pt>
          <cx:pt idx="19053">2011</cx:pt>
          <cx:pt idx="19054">2011</cx:pt>
          <cx:pt idx="19055">2011</cx:pt>
          <cx:pt idx="19056">2011</cx:pt>
          <cx:pt idx="19057">2011</cx:pt>
          <cx:pt idx="19058">2011</cx:pt>
          <cx:pt idx="19059">2011</cx:pt>
          <cx:pt idx="19060">2011</cx:pt>
          <cx:pt idx="19061">2011</cx:pt>
          <cx:pt idx="19062">2011</cx:pt>
          <cx:pt idx="19063">2011</cx:pt>
          <cx:pt idx="19064">2011</cx:pt>
          <cx:pt idx="19065">2011</cx:pt>
          <cx:pt idx="19066">2011</cx:pt>
          <cx:pt idx="19067">2011</cx:pt>
          <cx:pt idx="19068">2011</cx:pt>
          <cx:pt idx="19069">2011</cx:pt>
          <cx:pt idx="19070">2011</cx:pt>
          <cx:pt idx="19071">2011</cx:pt>
          <cx:pt idx="19072">2011</cx:pt>
          <cx:pt idx="19073">2011</cx:pt>
          <cx:pt idx="19074">2011</cx:pt>
          <cx:pt idx="19075">2011</cx:pt>
          <cx:pt idx="19076">2011</cx:pt>
          <cx:pt idx="19077">2011</cx:pt>
          <cx:pt idx="19078">2011</cx:pt>
          <cx:pt idx="19079">2011</cx:pt>
          <cx:pt idx="19080">2011</cx:pt>
          <cx:pt idx="19081">2011</cx:pt>
          <cx:pt idx="19082">2011</cx:pt>
          <cx:pt idx="19083">2011</cx:pt>
          <cx:pt idx="19084">2011</cx:pt>
          <cx:pt idx="19085">2011</cx:pt>
          <cx:pt idx="19086">2011</cx:pt>
          <cx:pt idx="19087">2011</cx:pt>
          <cx:pt idx="19088">2011</cx:pt>
          <cx:pt idx="19089">2011</cx:pt>
          <cx:pt idx="19090">2011</cx:pt>
          <cx:pt idx="19091">2011</cx:pt>
          <cx:pt idx="19092">2011</cx:pt>
          <cx:pt idx="19093">2011</cx:pt>
          <cx:pt idx="19094">2011</cx:pt>
          <cx:pt idx="19095">2011</cx:pt>
          <cx:pt idx="19096">2011</cx:pt>
          <cx:pt idx="19097">2011</cx:pt>
          <cx:pt idx="19098">2011</cx:pt>
          <cx:pt idx="19099">2011</cx:pt>
          <cx:pt idx="19100">2011</cx:pt>
          <cx:pt idx="19101">2011</cx:pt>
          <cx:pt idx="19102">2011</cx:pt>
          <cx:pt idx="19103">2011</cx:pt>
          <cx:pt idx="19104">2011</cx:pt>
          <cx:pt idx="19105">2011</cx:pt>
          <cx:pt idx="19106">2011</cx:pt>
          <cx:pt idx="19107">2011</cx:pt>
          <cx:pt idx="19108">2011</cx:pt>
          <cx:pt idx="19109">2011</cx:pt>
          <cx:pt idx="19110">2011</cx:pt>
          <cx:pt idx="19111">2011</cx:pt>
          <cx:pt idx="19112">2011</cx:pt>
          <cx:pt idx="19113">2011</cx:pt>
          <cx:pt idx="19114">2011</cx:pt>
          <cx:pt idx="19115">2011</cx:pt>
          <cx:pt idx="19116">2011</cx:pt>
          <cx:pt idx="19117">2011</cx:pt>
          <cx:pt idx="19118">2011</cx:pt>
          <cx:pt idx="19119">2011</cx:pt>
          <cx:pt idx="19120">2011</cx:pt>
          <cx:pt idx="19121">2011</cx:pt>
          <cx:pt idx="19122">2011</cx:pt>
          <cx:pt idx="19123">2011</cx:pt>
          <cx:pt idx="19124">2011</cx:pt>
          <cx:pt idx="19125">2011</cx:pt>
          <cx:pt idx="19126">2011</cx:pt>
          <cx:pt idx="19127">2011</cx:pt>
          <cx:pt idx="19128">2011</cx:pt>
          <cx:pt idx="19129">2011</cx:pt>
          <cx:pt idx="19130">2011</cx:pt>
          <cx:pt idx="19131">2011</cx:pt>
          <cx:pt idx="19132">2011</cx:pt>
          <cx:pt idx="19133">2011</cx:pt>
          <cx:pt idx="19134">2011</cx:pt>
          <cx:pt idx="19135">2011</cx:pt>
          <cx:pt idx="19136">2011</cx:pt>
          <cx:pt idx="19137">2011</cx:pt>
          <cx:pt idx="19138">2011</cx:pt>
          <cx:pt idx="19139">2011</cx:pt>
          <cx:pt idx="19140">2011</cx:pt>
          <cx:pt idx="19141">2011</cx:pt>
          <cx:pt idx="19142">2011</cx:pt>
          <cx:pt idx="19143">2011</cx:pt>
          <cx:pt idx="19144">2011</cx:pt>
          <cx:pt idx="19145">2011</cx:pt>
          <cx:pt idx="19146">2011</cx:pt>
          <cx:pt idx="19147">2011</cx:pt>
          <cx:pt idx="19148">2011</cx:pt>
          <cx:pt idx="19149">2011</cx:pt>
          <cx:pt idx="19150">2011</cx:pt>
          <cx:pt idx="19151">2011</cx:pt>
          <cx:pt idx="19152">2011</cx:pt>
          <cx:pt idx="19153">2011</cx:pt>
          <cx:pt idx="19154">2011</cx:pt>
          <cx:pt idx="19155">2011</cx:pt>
          <cx:pt idx="19156">2011</cx:pt>
          <cx:pt idx="19157">2011</cx:pt>
          <cx:pt idx="19158">2011</cx:pt>
          <cx:pt idx="19159">2011</cx:pt>
          <cx:pt idx="19160">2011</cx:pt>
          <cx:pt idx="19161">2011</cx:pt>
          <cx:pt idx="19162">2011</cx:pt>
          <cx:pt idx="19163">2011</cx:pt>
          <cx:pt idx="19164">2011</cx:pt>
          <cx:pt idx="19165">2011</cx:pt>
          <cx:pt idx="19166">2011</cx:pt>
          <cx:pt idx="19167">2011</cx:pt>
          <cx:pt idx="19168">2011</cx:pt>
          <cx:pt idx="19169">2011</cx:pt>
          <cx:pt idx="19170">2011</cx:pt>
          <cx:pt idx="19171">2011</cx:pt>
          <cx:pt idx="19172">2011</cx:pt>
          <cx:pt idx="19173">2011</cx:pt>
          <cx:pt idx="19174">2011</cx:pt>
          <cx:pt idx="19175">2011</cx:pt>
          <cx:pt idx="19176">2011</cx:pt>
          <cx:pt idx="19177">2011</cx:pt>
          <cx:pt idx="19178">2011</cx:pt>
          <cx:pt idx="19179">2011</cx:pt>
          <cx:pt idx="19180">2011</cx:pt>
          <cx:pt idx="19181">2011</cx:pt>
          <cx:pt idx="19182">2011</cx:pt>
          <cx:pt idx="19183">2011</cx:pt>
          <cx:pt idx="19184">2011</cx:pt>
          <cx:pt idx="19185">2011</cx:pt>
          <cx:pt idx="19186">2011</cx:pt>
          <cx:pt idx="19187">2011</cx:pt>
          <cx:pt idx="19188">2011</cx:pt>
          <cx:pt idx="19189">2011</cx:pt>
          <cx:pt idx="19190">2011</cx:pt>
          <cx:pt idx="19191">2011</cx:pt>
          <cx:pt idx="19192">2011</cx:pt>
          <cx:pt idx="19193">2011</cx:pt>
          <cx:pt idx="19194">2011</cx:pt>
          <cx:pt idx="19195">2011</cx:pt>
          <cx:pt idx="19196">2011</cx:pt>
          <cx:pt idx="19197">2011</cx:pt>
          <cx:pt idx="19198">2011</cx:pt>
          <cx:pt idx="19199">2011</cx:pt>
          <cx:pt idx="19200">2011</cx:pt>
          <cx:pt idx="19201">2011</cx:pt>
          <cx:pt idx="19202">2011</cx:pt>
          <cx:pt idx="19203">2011</cx:pt>
          <cx:pt idx="19204">2011</cx:pt>
          <cx:pt idx="19205">2011</cx:pt>
          <cx:pt idx="19206">2011</cx:pt>
          <cx:pt idx="19207">2011</cx:pt>
          <cx:pt idx="19208">2011</cx:pt>
          <cx:pt idx="19209">2011</cx:pt>
          <cx:pt idx="19210">2011</cx:pt>
          <cx:pt idx="19211">2011</cx:pt>
          <cx:pt idx="19212">2011</cx:pt>
          <cx:pt idx="19213">2011</cx:pt>
          <cx:pt idx="19214">2011</cx:pt>
          <cx:pt idx="19215">2011</cx:pt>
          <cx:pt idx="19216">2011</cx:pt>
          <cx:pt idx="19217">2011</cx:pt>
          <cx:pt idx="19218">2011</cx:pt>
          <cx:pt idx="19219">2011</cx:pt>
          <cx:pt idx="19220">2011</cx:pt>
          <cx:pt idx="19221">2011</cx:pt>
          <cx:pt idx="19222">2011</cx:pt>
          <cx:pt idx="19223">2011</cx:pt>
          <cx:pt idx="19224">2011</cx:pt>
          <cx:pt idx="19225">2011</cx:pt>
          <cx:pt idx="19226">2011</cx:pt>
          <cx:pt idx="19227">2011</cx:pt>
          <cx:pt idx="19228">2011</cx:pt>
          <cx:pt idx="19229">2011</cx:pt>
          <cx:pt idx="19230">2011</cx:pt>
          <cx:pt idx="19231">2011</cx:pt>
          <cx:pt idx="19232">2011</cx:pt>
          <cx:pt idx="19233">2011</cx:pt>
          <cx:pt idx="19234">2011</cx:pt>
          <cx:pt idx="19235">2011</cx:pt>
          <cx:pt idx="19236">2011</cx:pt>
          <cx:pt idx="19237">2011</cx:pt>
          <cx:pt idx="19238">2011</cx:pt>
          <cx:pt idx="19239">2011</cx:pt>
          <cx:pt idx="19240">2011</cx:pt>
          <cx:pt idx="19241">2011</cx:pt>
          <cx:pt idx="19242">2011</cx:pt>
          <cx:pt idx="19243">2011</cx:pt>
          <cx:pt idx="19244">2011</cx:pt>
          <cx:pt idx="19245">2011</cx:pt>
          <cx:pt idx="19246">2011</cx:pt>
          <cx:pt idx="19247">2011</cx:pt>
          <cx:pt idx="19248">2011</cx:pt>
          <cx:pt idx="19249">2011</cx:pt>
          <cx:pt idx="19250">2011</cx:pt>
          <cx:pt idx="19251">2011</cx:pt>
          <cx:pt idx="19252">2011</cx:pt>
          <cx:pt idx="19253">2011</cx:pt>
          <cx:pt idx="19254">2011</cx:pt>
          <cx:pt idx="19255">2011</cx:pt>
          <cx:pt idx="19256">2011</cx:pt>
          <cx:pt idx="19257">2011</cx:pt>
          <cx:pt idx="19258">2011</cx:pt>
          <cx:pt idx="19259">2011</cx:pt>
          <cx:pt idx="19260">2011</cx:pt>
          <cx:pt idx="19261">2011</cx:pt>
          <cx:pt idx="19262">2011</cx:pt>
          <cx:pt idx="19263">2011</cx:pt>
          <cx:pt idx="19264">2011</cx:pt>
          <cx:pt idx="19265">2011</cx:pt>
          <cx:pt idx="19266">2011</cx:pt>
          <cx:pt idx="19267">2011</cx:pt>
          <cx:pt idx="19268">2011</cx:pt>
          <cx:pt idx="19269">2011</cx:pt>
          <cx:pt idx="19270">2011</cx:pt>
          <cx:pt idx="19271">2011</cx:pt>
          <cx:pt idx="19272">2011</cx:pt>
          <cx:pt idx="19273">2011</cx:pt>
          <cx:pt idx="19274">2011</cx:pt>
          <cx:pt idx="19275">2011</cx:pt>
          <cx:pt idx="19276">2011</cx:pt>
          <cx:pt idx="19277">2011</cx:pt>
          <cx:pt idx="19278">2011</cx:pt>
          <cx:pt idx="19279">2011</cx:pt>
          <cx:pt idx="19280">2011</cx:pt>
          <cx:pt idx="19281">2011</cx:pt>
          <cx:pt idx="19282">2011</cx:pt>
          <cx:pt idx="19283">2011</cx:pt>
          <cx:pt idx="19284">2011</cx:pt>
          <cx:pt idx="19285">2011</cx:pt>
          <cx:pt idx="19286">2011</cx:pt>
          <cx:pt idx="19287">2011</cx:pt>
          <cx:pt idx="19288">2011</cx:pt>
          <cx:pt idx="19289">2011</cx:pt>
          <cx:pt idx="19290">2011</cx:pt>
          <cx:pt idx="19291">2011</cx:pt>
          <cx:pt idx="19292">2011</cx:pt>
          <cx:pt idx="19293">2011</cx:pt>
          <cx:pt idx="19294">2011</cx:pt>
          <cx:pt idx="19295">2011</cx:pt>
          <cx:pt idx="19296">2011</cx:pt>
          <cx:pt idx="19297">2011</cx:pt>
          <cx:pt idx="19298">2011</cx:pt>
          <cx:pt idx="19299">2011</cx:pt>
          <cx:pt idx="19300">2011</cx:pt>
          <cx:pt idx="19301">2011</cx:pt>
          <cx:pt idx="19302">2011</cx:pt>
          <cx:pt idx="19303">2011</cx:pt>
          <cx:pt idx="19304">2011</cx:pt>
          <cx:pt idx="19305">2011</cx:pt>
          <cx:pt idx="19306">2011</cx:pt>
          <cx:pt idx="19307">2011</cx:pt>
          <cx:pt idx="19308">2011</cx:pt>
          <cx:pt idx="19309">2011</cx:pt>
          <cx:pt idx="19310">2011</cx:pt>
          <cx:pt idx="19311">2011</cx:pt>
          <cx:pt idx="19312">2011</cx:pt>
          <cx:pt idx="19313">2011</cx:pt>
          <cx:pt idx="19314">2011</cx:pt>
          <cx:pt idx="19315">2011</cx:pt>
          <cx:pt idx="19316">2011</cx:pt>
          <cx:pt idx="19317">2011</cx:pt>
          <cx:pt idx="19318">2011</cx:pt>
          <cx:pt idx="19319">2011</cx:pt>
          <cx:pt idx="19320">2011</cx:pt>
          <cx:pt idx="19321">2011</cx:pt>
          <cx:pt idx="19322">2011</cx:pt>
          <cx:pt idx="19323">2011</cx:pt>
          <cx:pt idx="19324">2011</cx:pt>
          <cx:pt idx="19325">2011</cx:pt>
          <cx:pt idx="19326">2011</cx:pt>
          <cx:pt idx="19327">2011</cx:pt>
          <cx:pt idx="19328">2011</cx:pt>
          <cx:pt idx="19329">2011</cx:pt>
          <cx:pt idx="19330">2011</cx:pt>
          <cx:pt idx="19331">2011</cx:pt>
          <cx:pt idx="19332">2011</cx:pt>
          <cx:pt idx="19333">2011</cx:pt>
          <cx:pt idx="19334">2011</cx:pt>
          <cx:pt idx="19335">2011</cx:pt>
          <cx:pt idx="19336">2011</cx:pt>
          <cx:pt idx="19337">2011</cx:pt>
          <cx:pt idx="19338">2011</cx:pt>
          <cx:pt idx="19339">2011</cx:pt>
          <cx:pt idx="19340">2011</cx:pt>
          <cx:pt idx="19341">2011</cx:pt>
          <cx:pt idx="19342">2011</cx:pt>
          <cx:pt idx="19343">2011</cx:pt>
          <cx:pt idx="19344">2011</cx:pt>
          <cx:pt idx="19345">2011</cx:pt>
          <cx:pt idx="19346">2011</cx:pt>
          <cx:pt idx="19347">2011</cx:pt>
          <cx:pt idx="19348">2011</cx:pt>
          <cx:pt idx="19349">2011</cx:pt>
          <cx:pt idx="19350">2011</cx:pt>
          <cx:pt idx="19351">2011</cx:pt>
          <cx:pt idx="19352">2011</cx:pt>
          <cx:pt idx="19353">2011</cx:pt>
          <cx:pt idx="19354">2011</cx:pt>
          <cx:pt idx="19355">2011</cx:pt>
          <cx:pt idx="19356">2011</cx:pt>
          <cx:pt idx="19357">2011</cx:pt>
          <cx:pt idx="19358">2011</cx:pt>
          <cx:pt idx="19359">2011</cx:pt>
          <cx:pt idx="19360">2011</cx:pt>
          <cx:pt idx="19361">2011</cx:pt>
          <cx:pt idx="19362">2011</cx:pt>
          <cx:pt idx="19363">2011</cx:pt>
          <cx:pt idx="19364">2011</cx:pt>
          <cx:pt idx="19365">2011</cx:pt>
          <cx:pt idx="19366">2011</cx:pt>
          <cx:pt idx="19367">2011</cx:pt>
          <cx:pt idx="19368">2011</cx:pt>
          <cx:pt idx="19369">2011</cx:pt>
          <cx:pt idx="19370">2011</cx:pt>
          <cx:pt idx="19371">2011</cx:pt>
          <cx:pt idx="19372">2011</cx:pt>
          <cx:pt idx="19373">2011</cx:pt>
          <cx:pt idx="19374">2011</cx:pt>
          <cx:pt idx="19375">2011</cx:pt>
          <cx:pt idx="19376">2011</cx:pt>
          <cx:pt idx="19377">2011</cx:pt>
          <cx:pt idx="19378">2011</cx:pt>
          <cx:pt idx="19379">2011</cx:pt>
          <cx:pt idx="19380">2011</cx:pt>
          <cx:pt idx="19381">2011</cx:pt>
          <cx:pt idx="19382">2011</cx:pt>
          <cx:pt idx="19383">2011</cx:pt>
          <cx:pt idx="19384">2011</cx:pt>
          <cx:pt idx="19385">2011</cx:pt>
          <cx:pt idx="19386">2011</cx:pt>
          <cx:pt idx="19387">2011</cx:pt>
          <cx:pt idx="19388">2011</cx:pt>
          <cx:pt idx="19389">2011</cx:pt>
          <cx:pt idx="19390">2011</cx:pt>
          <cx:pt idx="19391">2011</cx:pt>
          <cx:pt idx="19392">2011</cx:pt>
          <cx:pt idx="19393">2011</cx:pt>
          <cx:pt idx="19394">2011</cx:pt>
          <cx:pt idx="19395">2011</cx:pt>
          <cx:pt idx="19396">2011</cx:pt>
          <cx:pt idx="19397">2011</cx:pt>
          <cx:pt idx="19398">2011</cx:pt>
          <cx:pt idx="19399">2011</cx:pt>
          <cx:pt idx="19400">2011</cx:pt>
          <cx:pt idx="19401">2011</cx:pt>
          <cx:pt idx="19402">2011</cx:pt>
          <cx:pt idx="19403">2011</cx:pt>
          <cx:pt idx="19404">2011</cx:pt>
          <cx:pt idx="19405">2011</cx:pt>
          <cx:pt idx="19406">2011</cx:pt>
          <cx:pt idx="19407">2011</cx:pt>
          <cx:pt idx="19408">2011</cx:pt>
          <cx:pt idx="19409">2011</cx:pt>
          <cx:pt idx="19410">2011</cx:pt>
          <cx:pt idx="19411">2011</cx:pt>
          <cx:pt idx="19412">2011</cx:pt>
          <cx:pt idx="19413">2011</cx:pt>
          <cx:pt idx="19414">2011</cx:pt>
          <cx:pt idx="19415">2011</cx:pt>
          <cx:pt idx="19416">2011</cx:pt>
          <cx:pt idx="19417">2011</cx:pt>
          <cx:pt idx="19418">2011</cx:pt>
          <cx:pt idx="19419">2011</cx:pt>
          <cx:pt idx="19420">2011</cx:pt>
          <cx:pt idx="19421">2011</cx:pt>
          <cx:pt idx="19422">2011</cx:pt>
          <cx:pt idx="19423">2011</cx:pt>
          <cx:pt idx="19424">2011</cx:pt>
          <cx:pt idx="19425">2011</cx:pt>
          <cx:pt idx="19426">2011</cx:pt>
          <cx:pt idx="19427">2011</cx:pt>
          <cx:pt idx="19428">2011</cx:pt>
          <cx:pt idx="19429">2011</cx:pt>
          <cx:pt idx="19430">2011</cx:pt>
          <cx:pt idx="19431">2011</cx:pt>
          <cx:pt idx="19432">2011</cx:pt>
          <cx:pt idx="19433">2011</cx:pt>
          <cx:pt idx="19434">2011</cx:pt>
          <cx:pt idx="19435">2011</cx:pt>
          <cx:pt idx="19436">2011</cx:pt>
          <cx:pt idx="19437">2011</cx:pt>
          <cx:pt idx="19438">2011</cx:pt>
          <cx:pt idx="19439">2011</cx:pt>
          <cx:pt idx="19440">2011</cx:pt>
          <cx:pt idx="19441">2011</cx:pt>
          <cx:pt idx="19442">2011</cx:pt>
          <cx:pt idx="19443">2011</cx:pt>
          <cx:pt idx="19444">2011</cx:pt>
          <cx:pt idx="19445">2011</cx:pt>
          <cx:pt idx="19446">2011</cx:pt>
          <cx:pt idx="19447">2011</cx:pt>
          <cx:pt idx="19448">2011</cx:pt>
          <cx:pt idx="19449">2011</cx:pt>
          <cx:pt idx="19450">2011</cx:pt>
          <cx:pt idx="19451">2011</cx:pt>
          <cx:pt idx="19452">2011</cx:pt>
          <cx:pt idx="19453">2011</cx:pt>
          <cx:pt idx="19454">2011</cx:pt>
          <cx:pt idx="19455">2011</cx:pt>
          <cx:pt idx="19456">2011</cx:pt>
          <cx:pt idx="19457">2011</cx:pt>
          <cx:pt idx="19458">2011</cx:pt>
          <cx:pt idx="19459">2011</cx:pt>
          <cx:pt idx="19460">2011</cx:pt>
          <cx:pt idx="19461">2011</cx:pt>
          <cx:pt idx="19462">2011</cx:pt>
          <cx:pt idx="19463">2011</cx:pt>
          <cx:pt idx="19464">2011</cx:pt>
          <cx:pt idx="19465">2011</cx:pt>
          <cx:pt idx="19466">2011</cx:pt>
          <cx:pt idx="19467">2011</cx:pt>
          <cx:pt idx="19468">2011</cx:pt>
          <cx:pt idx="19469">2011</cx:pt>
          <cx:pt idx="19470">2011</cx:pt>
          <cx:pt idx="19471">2011</cx:pt>
          <cx:pt idx="19472">2011</cx:pt>
          <cx:pt idx="19473">2011</cx:pt>
          <cx:pt idx="19474">2011</cx:pt>
          <cx:pt idx="19475">2011</cx:pt>
          <cx:pt idx="19476">2011</cx:pt>
          <cx:pt idx="19477">2011</cx:pt>
          <cx:pt idx="19478">2011</cx:pt>
          <cx:pt idx="19479">2011</cx:pt>
          <cx:pt idx="19480">2011</cx:pt>
          <cx:pt idx="19481">2011</cx:pt>
          <cx:pt idx="19482">2011</cx:pt>
          <cx:pt idx="19483">2011</cx:pt>
          <cx:pt idx="19484">2011</cx:pt>
          <cx:pt idx="19485">2011</cx:pt>
          <cx:pt idx="19486">2011</cx:pt>
          <cx:pt idx="19487">2011</cx:pt>
          <cx:pt idx="19488">2011</cx:pt>
          <cx:pt idx="19489">2011</cx:pt>
          <cx:pt idx="19490">2011</cx:pt>
          <cx:pt idx="19491">2011</cx:pt>
          <cx:pt idx="19492">2011</cx:pt>
          <cx:pt idx="19493">2011</cx:pt>
          <cx:pt idx="19494">2011</cx:pt>
          <cx:pt idx="19495">2011</cx:pt>
          <cx:pt idx="19496">2011</cx:pt>
          <cx:pt idx="19497">2011</cx:pt>
          <cx:pt idx="19498">2011</cx:pt>
          <cx:pt idx="19499">2011</cx:pt>
          <cx:pt idx="19500">2011</cx:pt>
          <cx:pt idx="19501">2011</cx:pt>
          <cx:pt idx="19502">2011</cx:pt>
          <cx:pt idx="19503">2011</cx:pt>
          <cx:pt idx="19504">2011</cx:pt>
          <cx:pt idx="19505">2011</cx:pt>
          <cx:pt idx="19506">2011</cx:pt>
          <cx:pt idx="19507">2011</cx:pt>
          <cx:pt idx="19508">2011</cx:pt>
          <cx:pt idx="19509">2011</cx:pt>
          <cx:pt idx="19510">2011</cx:pt>
          <cx:pt idx="19511">2011</cx:pt>
          <cx:pt idx="19512">2011</cx:pt>
          <cx:pt idx="19513">2011</cx:pt>
          <cx:pt idx="19514">2011</cx:pt>
          <cx:pt idx="19515">2011</cx:pt>
          <cx:pt idx="19516">2011</cx:pt>
          <cx:pt idx="19517">2011</cx:pt>
          <cx:pt idx="19518">2011</cx:pt>
          <cx:pt idx="19519">2011</cx:pt>
          <cx:pt idx="19520">2011</cx:pt>
          <cx:pt idx="19521">2011</cx:pt>
          <cx:pt idx="19522">2011</cx:pt>
          <cx:pt idx="19523">2011</cx:pt>
          <cx:pt idx="19524">2011</cx:pt>
          <cx:pt idx="19525">2011</cx:pt>
          <cx:pt idx="19526">2011</cx:pt>
          <cx:pt idx="19527">2011</cx:pt>
          <cx:pt idx="19528">2011</cx:pt>
          <cx:pt idx="19529">2011</cx:pt>
          <cx:pt idx="19530">2011</cx:pt>
          <cx:pt idx="19531">2011</cx:pt>
          <cx:pt idx="19532">2011</cx:pt>
          <cx:pt idx="19533">2011</cx:pt>
          <cx:pt idx="19534">2011</cx:pt>
          <cx:pt idx="19535">2011</cx:pt>
          <cx:pt idx="19536">2011</cx:pt>
          <cx:pt idx="19537">2011</cx:pt>
          <cx:pt idx="19538">2011</cx:pt>
          <cx:pt idx="19539">2011</cx:pt>
          <cx:pt idx="19540">2011</cx:pt>
          <cx:pt idx="19541">2011</cx:pt>
          <cx:pt idx="19542">2011</cx:pt>
          <cx:pt idx="19543">2011</cx:pt>
          <cx:pt idx="19544">2011</cx:pt>
          <cx:pt idx="19545">2011</cx:pt>
          <cx:pt idx="19546">2011</cx:pt>
          <cx:pt idx="19547">2011</cx:pt>
          <cx:pt idx="19548">2011</cx:pt>
          <cx:pt idx="19549">2011</cx:pt>
          <cx:pt idx="19550">2011</cx:pt>
          <cx:pt idx="19551">2011</cx:pt>
          <cx:pt idx="19552">2011</cx:pt>
          <cx:pt idx="19553">2011</cx:pt>
          <cx:pt idx="19554">2011</cx:pt>
          <cx:pt idx="19555">2011</cx:pt>
          <cx:pt idx="19556">2011</cx:pt>
          <cx:pt idx="19557">2011</cx:pt>
          <cx:pt idx="19558">2011</cx:pt>
          <cx:pt idx="19559">2011</cx:pt>
          <cx:pt idx="19560">2011</cx:pt>
          <cx:pt idx="19561">2011</cx:pt>
          <cx:pt idx="19562">2011</cx:pt>
          <cx:pt idx="19563">2011</cx:pt>
          <cx:pt idx="19564">2011</cx:pt>
          <cx:pt idx="19565">2011</cx:pt>
          <cx:pt idx="19566">2011</cx:pt>
          <cx:pt idx="19567">2011</cx:pt>
          <cx:pt idx="19568">2011</cx:pt>
          <cx:pt idx="19569">2011</cx:pt>
          <cx:pt idx="19570">2011</cx:pt>
          <cx:pt idx="19571">2011</cx:pt>
          <cx:pt idx="19572">2011</cx:pt>
          <cx:pt idx="19573">2011</cx:pt>
          <cx:pt idx="19574">2011</cx:pt>
          <cx:pt idx="19575">2011</cx:pt>
          <cx:pt idx="19576">2011</cx:pt>
          <cx:pt idx="19577">2011</cx:pt>
          <cx:pt idx="19578">2011</cx:pt>
          <cx:pt idx="19579">2011</cx:pt>
          <cx:pt idx="19580">2011</cx:pt>
          <cx:pt idx="19581">2011</cx:pt>
          <cx:pt idx="19582">2011</cx:pt>
          <cx:pt idx="19583">2011</cx:pt>
          <cx:pt idx="19584">2011</cx:pt>
          <cx:pt idx="19585">2011</cx:pt>
          <cx:pt idx="19586">2011</cx:pt>
          <cx:pt idx="19587">2011</cx:pt>
          <cx:pt idx="19588">2011</cx:pt>
          <cx:pt idx="19589">2011</cx:pt>
          <cx:pt idx="19590">2011</cx:pt>
          <cx:pt idx="19591">2011</cx:pt>
          <cx:pt idx="19592">2011</cx:pt>
          <cx:pt idx="19593">2011</cx:pt>
          <cx:pt idx="19594">2011</cx:pt>
          <cx:pt idx="19595">2011</cx:pt>
          <cx:pt idx="19596">2011</cx:pt>
          <cx:pt idx="19597">2011</cx:pt>
          <cx:pt idx="19598">2011</cx:pt>
          <cx:pt idx="19599">2011</cx:pt>
          <cx:pt idx="19600">2011</cx:pt>
          <cx:pt idx="19601">2011</cx:pt>
          <cx:pt idx="19602">2011</cx:pt>
          <cx:pt idx="19603">2011</cx:pt>
          <cx:pt idx="19604">2011</cx:pt>
          <cx:pt idx="19605">2011</cx:pt>
          <cx:pt idx="19606">2011</cx:pt>
          <cx:pt idx="19607">2011</cx:pt>
          <cx:pt idx="19608">2011</cx:pt>
          <cx:pt idx="19609">2011</cx:pt>
          <cx:pt idx="19610">2011</cx:pt>
          <cx:pt idx="19611">2011</cx:pt>
          <cx:pt idx="19612">2011</cx:pt>
          <cx:pt idx="19613">2011</cx:pt>
          <cx:pt idx="19614">2011</cx:pt>
          <cx:pt idx="19615">2011</cx:pt>
          <cx:pt idx="19616">2011</cx:pt>
          <cx:pt idx="19617">2011</cx:pt>
          <cx:pt idx="19618">2011</cx:pt>
          <cx:pt idx="19619">2011</cx:pt>
          <cx:pt idx="19620">2011</cx:pt>
          <cx:pt idx="19621">2011</cx:pt>
          <cx:pt idx="19622">2011</cx:pt>
          <cx:pt idx="19623">2011</cx:pt>
          <cx:pt idx="19624">2011</cx:pt>
          <cx:pt idx="19625">2011</cx:pt>
          <cx:pt idx="19626">2011</cx:pt>
          <cx:pt idx="19627">2011</cx:pt>
          <cx:pt idx="19628">2011</cx:pt>
          <cx:pt idx="19629">2011</cx:pt>
          <cx:pt idx="19630">2011</cx:pt>
          <cx:pt idx="19631">2011</cx:pt>
          <cx:pt idx="19632">2011</cx:pt>
          <cx:pt idx="19633">2011</cx:pt>
          <cx:pt idx="19634">2011</cx:pt>
          <cx:pt idx="19635">2011</cx:pt>
          <cx:pt idx="19636">2011</cx:pt>
          <cx:pt idx="19637">2011</cx:pt>
          <cx:pt idx="19638">2011</cx:pt>
          <cx:pt idx="19639">2011</cx:pt>
          <cx:pt idx="19640">2011</cx:pt>
          <cx:pt idx="19641">2011</cx:pt>
          <cx:pt idx="19642">2011</cx:pt>
          <cx:pt idx="19643">2011</cx:pt>
          <cx:pt idx="19644">2011</cx:pt>
          <cx:pt idx="19645">2011</cx:pt>
          <cx:pt idx="19646">2011</cx:pt>
          <cx:pt idx="19647">2011</cx:pt>
          <cx:pt idx="19648">2011</cx:pt>
          <cx:pt idx="19649">2011</cx:pt>
          <cx:pt idx="19650">2011</cx:pt>
          <cx:pt idx="19651">2011</cx:pt>
          <cx:pt idx="19652">2011</cx:pt>
          <cx:pt idx="19653">2011</cx:pt>
          <cx:pt idx="19654">2011</cx:pt>
          <cx:pt idx="19655">2011</cx:pt>
          <cx:pt idx="19656">2011</cx:pt>
          <cx:pt idx="19657">2011</cx:pt>
          <cx:pt idx="19658">2011</cx:pt>
          <cx:pt idx="19659">2011</cx:pt>
          <cx:pt idx="19660">2011</cx:pt>
          <cx:pt idx="19661">2011</cx:pt>
          <cx:pt idx="19662">2011</cx:pt>
          <cx:pt idx="19663">2011</cx:pt>
          <cx:pt idx="19664">2011</cx:pt>
          <cx:pt idx="19665">2011</cx:pt>
          <cx:pt idx="19666">2011</cx:pt>
          <cx:pt idx="19667">2011</cx:pt>
          <cx:pt idx="19668">2011</cx:pt>
          <cx:pt idx="19669">2011</cx:pt>
          <cx:pt idx="19670">2011</cx:pt>
          <cx:pt idx="19671">2011</cx:pt>
          <cx:pt idx="19672">2011</cx:pt>
          <cx:pt idx="19673">2011</cx:pt>
          <cx:pt idx="19674">2011</cx:pt>
          <cx:pt idx="19675">2011</cx:pt>
          <cx:pt idx="19676">2011</cx:pt>
          <cx:pt idx="19677">2011</cx:pt>
          <cx:pt idx="19678">2011</cx:pt>
          <cx:pt idx="19679">2011</cx:pt>
          <cx:pt idx="19680">2011</cx:pt>
          <cx:pt idx="19681">2011</cx:pt>
          <cx:pt idx="19682">2011</cx:pt>
          <cx:pt idx="19683">2011</cx:pt>
          <cx:pt idx="19684">2011</cx:pt>
          <cx:pt idx="19685">2011</cx:pt>
          <cx:pt idx="19686">2011</cx:pt>
          <cx:pt idx="19687">2011</cx:pt>
          <cx:pt idx="19688">2011</cx:pt>
          <cx:pt idx="19689">2011</cx:pt>
          <cx:pt idx="19690">2011</cx:pt>
          <cx:pt idx="19691">2011</cx:pt>
          <cx:pt idx="19692">2011</cx:pt>
          <cx:pt idx="19693">2011</cx:pt>
          <cx:pt idx="19694">2011</cx:pt>
          <cx:pt idx="19695">2011</cx:pt>
          <cx:pt idx="19696">2011</cx:pt>
          <cx:pt idx="19697">2011</cx:pt>
          <cx:pt idx="19698">2011</cx:pt>
          <cx:pt idx="19699">2011</cx:pt>
          <cx:pt idx="19700">2011</cx:pt>
          <cx:pt idx="19701">2011</cx:pt>
          <cx:pt idx="19702">2011</cx:pt>
          <cx:pt idx="19703">2011</cx:pt>
          <cx:pt idx="19704">2011</cx:pt>
          <cx:pt idx="19705">2011</cx:pt>
          <cx:pt idx="19706">2011</cx:pt>
          <cx:pt idx="19707">2011</cx:pt>
          <cx:pt idx="19708">2012</cx:pt>
          <cx:pt idx="19709">2012</cx:pt>
          <cx:pt idx="19710">2012</cx:pt>
          <cx:pt idx="19711">2012</cx:pt>
          <cx:pt idx="19712">2012</cx:pt>
          <cx:pt idx="19713">2012</cx:pt>
          <cx:pt idx="19714">2012</cx:pt>
          <cx:pt idx="19715">2012</cx:pt>
          <cx:pt idx="19716">2012</cx:pt>
          <cx:pt idx="19717">2012</cx:pt>
          <cx:pt idx="19718">2012</cx:pt>
          <cx:pt idx="19719">2012</cx:pt>
          <cx:pt idx="19720">2012</cx:pt>
          <cx:pt idx="19721">2012</cx:pt>
          <cx:pt idx="19722">2012</cx:pt>
          <cx:pt idx="19723">2012</cx:pt>
          <cx:pt idx="19724">2012</cx:pt>
          <cx:pt idx="19725">2012</cx:pt>
          <cx:pt idx="19726">2012</cx:pt>
          <cx:pt idx="19727">2012</cx:pt>
          <cx:pt idx="19728">2012</cx:pt>
          <cx:pt idx="19729">2012</cx:pt>
          <cx:pt idx="19730">2012</cx:pt>
          <cx:pt idx="19731">2012</cx:pt>
          <cx:pt idx="19732">2012</cx:pt>
          <cx:pt idx="19733">2012</cx:pt>
          <cx:pt idx="19734">2012</cx:pt>
          <cx:pt idx="19735">2012</cx:pt>
          <cx:pt idx="19736">2012</cx:pt>
          <cx:pt idx="19737">2012</cx:pt>
          <cx:pt idx="19738">2012</cx:pt>
          <cx:pt idx="19739">2012</cx:pt>
          <cx:pt idx="19740">2012</cx:pt>
          <cx:pt idx="19741">2012</cx:pt>
          <cx:pt idx="19742">2012</cx:pt>
          <cx:pt idx="19743">2012</cx:pt>
          <cx:pt idx="19744">2012</cx:pt>
          <cx:pt idx="19745">2012</cx:pt>
          <cx:pt idx="19746">2012</cx:pt>
          <cx:pt idx="19747">2012</cx:pt>
          <cx:pt idx="19748">2012</cx:pt>
          <cx:pt idx="19749">2012</cx:pt>
          <cx:pt idx="19750">2012</cx:pt>
          <cx:pt idx="19751">2012</cx:pt>
          <cx:pt idx="19752">2012</cx:pt>
          <cx:pt idx="19753">2012</cx:pt>
          <cx:pt idx="19754">2012</cx:pt>
          <cx:pt idx="19755">2012</cx:pt>
          <cx:pt idx="19756">2012</cx:pt>
          <cx:pt idx="19757">2012</cx:pt>
          <cx:pt idx="19758">2012</cx:pt>
          <cx:pt idx="19759">2012</cx:pt>
          <cx:pt idx="19760">2012</cx:pt>
          <cx:pt idx="19761">2012</cx:pt>
          <cx:pt idx="19762">2012</cx:pt>
          <cx:pt idx="19763">2012</cx:pt>
          <cx:pt idx="19764">2012</cx:pt>
          <cx:pt idx="19765">2012</cx:pt>
          <cx:pt idx="19766">2012</cx:pt>
          <cx:pt idx="19767">2012</cx:pt>
          <cx:pt idx="19768">2012</cx:pt>
          <cx:pt idx="19769">2012</cx:pt>
          <cx:pt idx="19770">2012</cx:pt>
          <cx:pt idx="19771">2012</cx:pt>
          <cx:pt idx="19772">2012</cx:pt>
          <cx:pt idx="19773">2012</cx:pt>
          <cx:pt idx="19774">2012</cx:pt>
          <cx:pt idx="19775">2012</cx:pt>
          <cx:pt idx="19776">2012</cx:pt>
          <cx:pt idx="19777">2012</cx:pt>
          <cx:pt idx="19778">2012</cx:pt>
          <cx:pt idx="19779">2012</cx:pt>
          <cx:pt idx="19780">2012</cx:pt>
          <cx:pt idx="19781">2012</cx:pt>
          <cx:pt idx="19782">2012</cx:pt>
          <cx:pt idx="19783">2012</cx:pt>
          <cx:pt idx="19784">2012</cx:pt>
          <cx:pt idx="19785">2012</cx:pt>
          <cx:pt idx="19786">2012</cx:pt>
          <cx:pt idx="19787">2012</cx:pt>
          <cx:pt idx="19788">2012</cx:pt>
          <cx:pt idx="19789">2012</cx:pt>
          <cx:pt idx="19790">2012</cx:pt>
          <cx:pt idx="19791">2012</cx:pt>
          <cx:pt idx="19792">2012</cx:pt>
          <cx:pt idx="19793">2012</cx:pt>
          <cx:pt idx="19794">2012</cx:pt>
          <cx:pt idx="19795">2012</cx:pt>
          <cx:pt idx="19796">2012</cx:pt>
          <cx:pt idx="19797">2012</cx:pt>
          <cx:pt idx="19798">2012</cx:pt>
          <cx:pt idx="19799">2012</cx:pt>
          <cx:pt idx="19800">2012</cx:pt>
          <cx:pt idx="19801">2012</cx:pt>
          <cx:pt idx="19802">2012</cx:pt>
          <cx:pt idx="19803">2012</cx:pt>
          <cx:pt idx="19804">2012</cx:pt>
          <cx:pt idx="19805">2012</cx:pt>
          <cx:pt idx="19806">2012</cx:pt>
          <cx:pt idx="19807">2012</cx:pt>
          <cx:pt idx="19808">2012</cx:pt>
          <cx:pt idx="19809">2012</cx:pt>
          <cx:pt idx="19810">2012</cx:pt>
          <cx:pt idx="19811">2012</cx:pt>
          <cx:pt idx="19812">2012</cx:pt>
          <cx:pt idx="19813">2012</cx:pt>
          <cx:pt idx="19814">2012</cx:pt>
          <cx:pt idx="19815">2012</cx:pt>
          <cx:pt idx="19816">2012</cx:pt>
          <cx:pt idx="19817">2012</cx:pt>
          <cx:pt idx="19818">2012</cx:pt>
          <cx:pt idx="19819">2012</cx:pt>
          <cx:pt idx="19820">2012</cx:pt>
          <cx:pt idx="19821">2012</cx:pt>
          <cx:pt idx="19822">2012</cx:pt>
          <cx:pt idx="19823">2012</cx:pt>
          <cx:pt idx="19824">2012</cx:pt>
          <cx:pt idx="19825">2012</cx:pt>
          <cx:pt idx="19826">2012</cx:pt>
          <cx:pt idx="19827">2012</cx:pt>
          <cx:pt idx="19828">2012</cx:pt>
          <cx:pt idx="19829">2012</cx:pt>
          <cx:pt idx="19830">2012</cx:pt>
          <cx:pt idx="19831">2012</cx:pt>
          <cx:pt idx="19832">2012</cx:pt>
          <cx:pt idx="19833">2012</cx:pt>
          <cx:pt idx="19834">2012</cx:pt>
          <cx:pt idx="19835">2012</cx:pt>
          <cx:pt idx="19836">2012</cx:pt>
          <cx:pt idx="19837">2012</cx:pt>
          <cx:pt idx="19838">2012</cx:pt>
          <cx:pt idx="19839">2012</cx:pt>
          <cx:pt idx="19840">2012</cx:pt>
          <cx:pt idx="19841">2012</cx:pt>
          <cx:pt idx="19842">2012</cx:pt>
          <cx:pt idx="19843">2012</cx:pt>
          <cx:pt idx="19844">2012</cx:pt>
          <cx:pt idx="19845">2012</cx:pt>
          <cx:pt idx="19846">2012</cx:pt>
          <cx:pt idx="19847">2012</cx:pt>
          <cx:pt idx="19848">2012</cx:pt>
          <cx:pt idx="19849">2012</cx:pt>
          <cx:pt idx="19850">2012</cx:pt>
          <cx:pt idx="19851">2012</cx:pt>
          <cx:pt idx="19852">2012</cx:pt>
          <cx:pt idx="19853">2012</cx:pt>
          <cx:pt idx="19854">2012</cx:pt>
          <cx:pt idx="19855">2012</cx:pt>
          <cx:pt idx="19856">2012</cx:pt>
          <cx:pt idx="19857">2012</cx:pt>
          <cx:pt idx="19858">2012</cx:pt>
          <cx:pt idx="19859">2012</cx:pt>
          <cx:pt idx="19860">2012</cx:pt>
          <cx:pt idx="19861">2012</cx:pt>
          <cx:pt idx="19862">2012</cx:pt>
          <cx:pt idx="19863">2012</cx:pt>
          <cx:pt idx="19864">2012</cx:pt>
          <cx:pt idx="19865">2012</cx:pt>
          <cx:pt idx="19866">2012</cx:pt>
          <cx:pt idx="19867">2012</cx:pt>
          <cx:pt idx="19868">2012</cx:pt>
          <cx:pt idx="19869">2012</cx:pt>
          <cx:pt idx="19870">2012</cx:pt>
          <cx:pt idx="19871">2012</cx:pt>
          <cx:pt idx="19872">2012</cx:pt>
          <cx:pt idx="19873">2012</cx:pt>
          <cx:pt idx="19874">2012</cx:pt>
          <cx:pt idx="19875">2012</cx:pt>
          <cx:pt idx="19876">2012</cx:pt>
          <cx:pt idx="19877">2012</cx:pt>
          <cx:pt idx="19878">2012</cx:pt>
          <cx:pt idx="19879">2012</cx:pt>
          <cx:pt idx="19880">2012</cx:pt>
          <cx:pt idx="19881">2012</cx:pt>
          <cx:pt idx="19882">2012</cx:pt>
          <cx:pt idx="19883">2012</cx:pt>
          <cx:pt idx="19884">2012</cx:pt>
          <cx:pt idx="19885">2012</cx:pt>
          <cx:pt idx="19886">2012</cx:pt>
          <cx:pt idx="19887">2012</cx:pt>
          <cx:pt idx="19888">2012</cx:pt>
          <cx:pt idx="19889">2012</cx:pt>
          <cx:pt idx="19890">2012</cx:pt>
          <cx:pt idx="19891">2012</cx:pt>
          <cx:pt idx="19892">2012</cx:pt>
          <cx:pt idx="19893">2012</cx:pt>
          <cx:pt idx="19894">2012</cx:pt>
          <cx:pt idx="19895">2012</cx:pt>
          <cx:pt idx="19896">2012</cx:pt>
          <cx:pt idx="19897">2012</cx:pt>
          <cx:pt idx="19898">2012</cx:pt>
          <cx:pt idx="19899">2012</cx:pt>
          <cx:pt idx="19900">2012</cx:pt>
          <cx:pt idx="19901">2012</cx:pt>
          <cx:pt idx="19902">2012</cx:pt>
          <cx:pt idx="19903">2012</cx:pt>
          <cx:pt idx="19904">2012</cx:pt>
          <cx:pt idx="19905">2012</cx:pt>
          <cx:pt idx="19906">2012</cx:pt>
          <cx:pt idx="19907">2012</cx:pt>
          <cx:pt idx="19908">2012</cx:pt>
          <cx:pt idx="19909">2012</cx:pt>
          <cx:pt idx="19910">2012</cx:pt>
          <cx:pt idx="19911">2012</cx:pt>
          <cx:pt idx="19912">2012</cx:pt>
          <cx:pt idx="19913">2012</cx:pt>
          <cx:pt idx="19914">2012</cx:pt>
          <cx:pt idx="19915">2012</cx:pt>
          <cx:pt idx="19916">2012</cx:pt>
          <cx:pt idx="19917">2012</cx:pt>
          <cx:pt idx="19918">2012</cx:pt>
          <cx:pt idx="19919">2012</cx:pt>
          <cx:pt idx="19920">2012</cx:pt>
          <cx:pt idx="19921">2012</cx:pt>
          <cx:pt idx="19922">2012</cx:pt>
          <cx:pt idx="19923">2012</cx:pt>
          <cx:pt idx="19924">2012</cx:pt>
          <cx:pt idx="19925">2012</cx:pt>
          <cx:pt idx="19926">2012</cx:pt>
          <cx:pt idx="19927">2012</cx:pt>
          <cx:pt idx="19928">2012</cx:pt>
          <cx:pt idx="19929">2012</cx:pt>
          <cx:pt idx="19930">2012</cx:pt>
          <cx:pt idx="19931">2012</cx:pt>
          <cx:pt idx="19932">2012</cx:pt>
          <cx:pt idx="19933">2012</cx:pt>
          <cx:pt idx="19934">2012</cx:pt>
          <cx:pt idx="19935">2012</cx:pt>
          <cx:pt idx="19936">2012</cx:pt>
          <cx:pt idx="19937">2012</cx:pt>
          <cx:pt idx="19938">2012</cx:pt>
          <cx:pt idx="19939">2012</cx:pt>
          <cx:pt idx="19940">2012</cx:pt>
          <cx:pt idx="19941">2012</cx:pt>
          <cx:pt idx="19942">2012</cx:pt>
          <cx:pt idx="19943">2012</cx:pt>
          <cx:pt idx="19944">2012</cx:pt>
          <cx:pt idx="19945">2012</cx:pt>
          <cx:pt idx="19946">2012</cx:pt>
          <cx:pt idx="19947">2012</cx:pt>
          <cx:pt idx="19948">2012</cx:pt>
          <cx:pt idx="19949">2012</cx:pt>
          <cx:pt idx="19950">2012</cx:pt>
          <cx:pt idx="19951">2012</cx:pt>
          <cx:pt idx="19952">2012</cx:pt>
          <cx:pt idx="19953">2012</cx:pt>
          <cx:pt idx="19954">2012</cx:pt>
          <cx:pt idx="19955">2012</cx:pt>
          <cx:pt idx="19956">2012</cx:pt>
          <cx:pt idx="19957">2012</cx:pt>
          <cx:pt idx="19958">2012</cx:pt>
          <cx:pt idx="19959">2012</cx:pt>
          <cx:pt idx="19960">2012</cx:pt>
          <cx:pt idx="19961">2012</cx:pt>
          <cx:pt idx="19962">2012</cx:pt>
          <cx:pt idx="19963">2012</cx:pt>
          <cx:pt idx="19964">2012</cx:pt>
          <cx:pt idx="19965">2012</cx:pt>
          <cx:pt idx="19966">2012</cx:pt>
          <cx:pt idx="19967">2012</cx:pt>
          <cx:pt idx="19968">2012</cx:pt>
          <cx:pt idx="19969">2012</cx:pt>
          <cx:pt idx="19970">2012</cx:pt>
          <cx:pt idx="19971">2012</cx:pt>
          <cx:pt idx="19972">2012</cx:pt>
          <cx:pt idx="19973">2012</cx:pt>
          <cx:pt idx="19974">2012</cx:pt>
          <cx:pt idx="19975">2012</cx:pt>
          <cx:pt idx="19976">2012</cx:pt>
          <cx:pt idx="19977">2012</cx:pt>
          <cx:pt idx="19978">2012</cx:pt>
          <cx:pt idx="19979">2012</cx:pt>
          <cx:pt idx="19980">2012</cx:pt>
          <cx:pt idx="19981">2012</cx:pt>
          <cx:pt idx="19982">2012</cx:pt>
          <cx:pt idx="19983">2012</cx:pt>
          <cx:pt idx="19984">2012</cx:pt>
          <cx:pt idx="19985">2012</cx:pt>
          <cx:pt idx="19986">2012</cx:pt>
          <cx:pt idx="19987">2012</cx:pt>
          <cx:pt idx="19988">2012</cx:pt>
          <cx:pt idx="19989">2012</cx:pt>
          <cx:pt idx="19990">2012</cx:pt>
          <cx:pt idx="19991">2012</cx:pt>
          <cx:pt idx="19992">2012</cx:pt>
          <cx:pt idx="19993">2012</cx:pt>
          <cx:pt idx="19994">2012</cx:pt>
          <cx:pt idx="19995">2012</cx:pt>
          <cx:pt idx="19996">2012</cx:pt>
          <cx:pt idx="19997">2012</cx:pt>
          <cx:pt idx="19998">2012</cx:pt>
          <cx:pt idx="19999">2012</cx:pt>
          <cx:pt idx="20000">2012</cx:pt>
          <cx:pt idx="20001">2012</cx:pt>
          <cx:pt idx="20002">2012</cx:pt>
          <cx:pt idx="20003">2012</cx:pt>
          <cx:pt idx="20004">2012</cx:pt>
          <cx:pt idx="20005">2012</cx:pt>
          <cx:pt idx="20006">2012</cx:pt>
          <cx:pt idx="20007">2012</cx:pt>
          <cx:pt idx="20008">2012</cx:pt>
          <cx:pt idx="20009">2012</cx:pt>
          <cx:pt idx="20010">2012</cx:pt>
          <cx:pt idx="20011">2012</cx:pt>
          <cx:pt idx="20012">2012</cx:pt>
          <cx:pt idx="20013">2012</cx:pt>
          <cx:pt idx="20014">2012</cx:pt>
          <cx:pt idx="20015">2012</cx:pt>
          <cx:pt idx="20016">2012</cx:pt>
          <cx:pt idx="20017">2012</cx:pt>
          <cx:pt idx="20018">2012</cx:pt>
          <cx:pt idx="20019">2012</cx:pt>
          <cx:pt idx="20020">2012</cx:pt>
          <cx:pt idx="20021">2012</cx:pt>
          <cx:pt idx="20022">2012</cx:pt>
          <cx:pt idx="20023">2012</cx:pt>
          <cx:pt idx="20024">2012</cx:pt>
          <cx:pt idx="20025">2012</cx:pt>
          <cx:pt idx="20026">2012</cx:pt>
          <cx:pt idx="20027">2012</cx:pt>
          <cx:pt idx="20028">2012</cx:pt>
          <cx:pt idx="20029">2012</cx:pt>
          <cx:pt idx="20030">2012</cx:pt>
          <cx:pt idx="20031">2012</cx:pt>
          <cx:pt idx="20032">2012</cx:pt>
          <cx:pt idx="20033">2012</cx:pt>
          <cx:pt idx="20034">2012</cx:pt>
          <cx:pt idx="20035">2012</cx:pt>
          <cx:pt idx="20036">2012</cx:pt>
          <cx:pt idx="20037">2012</cx:pt>
          <cx:pt idx="20038">2012</cx:pt>
          <cx:pt idx="20039">2012</cx:pt>
          <cx:pt idx="20040">2012</cx:pt>
          <cx:pt idx="20041">2012</cx:pt>
          <cx:pt idx="20042">2012</cx:pt>
          <cx:pt idx="20043">2012</cx:pt>
          <cx:pt idx="20044">2012</cx:pt>
          <cx:pt idx="20045">2012</cx:pt>
          <cx:pt idx="20046">2012</cx:pt>
          <cx:pt idx="20047">2012</cx:pt>
          <cx:pt idx="20048">2012</cx:pt>
          <cx:pt idx="20049">2012</cx:pt>
          <cx:pt idx="20050">2012</cx:pt>
          <cx:pt idx="20051">2012</cx:pt>
          <cx:pt idx="20052">2012</cx:pt>
          <cx:pt idx="20053">2012</cx:pt>
          <cx:pt idx="20054">2012</cx:pt>
          <cx:pt idx="20055">2012</cx:pt>
          <cx:pt idx="20056">2012</cx:pt>
          <cx:pt idx="20057">2012</cx:pt>
          <cx:pt idx="20058">2012</cx:pt>
          <cx:pt idx="20059">2012</cx:pt>
          <cx:pt idx="20060">2012</cx:pt>
          <cx:pt idx="20061">2012</cx:pt>
          <cx:pt idx="20062">2012</cx:pt>
          <cx:pt idx="20063">2012</cx:pt>
          <cx:pt idx="20064">2012</cx:pt>
          <cx:pt idx="20065">2012</cx:pt>
          <cx:pt idx="20066">2012</cx:pt>
          <cx:pt idx="20067">2012</cx:pt>
          <cx:pt idx="20068">2012</cx:pt>
          <cx:pt idx="20069">2012</cx:pt>
          <cx:pt idx="20070">2012</cx:pt>
          <cx:pt idx="20071">2012</cx:pt>
          <cx:pt idx="20072">2012</cx:pt>
          <cx:pt idx="20073">2012</cx:pt>
          <cx:pt idx="20074">2012</cx:pt>
          <cx:pt idx="20075">2012</cx:pt>
          <cx:pt idx="20076">2012</cx:pt>
          <cx:pt idx="20077">2012</cx:pt>
          <cx:pt idx="20078">2012</cx:pt>
          <cx:pt idx="20079">2012</cx:pt>
          <cx:pt idx="20080">2012</cx:pt>
          <cx:pt idx="20081">2012</cx:pt>
          <cx:pt idx="20082">2012</cx:pt>
          <cx:pt idx="20083">2012</cx:pt>
          <cx:pt idx="20084">2012</cx:pt>
          <cx:pt idx="20085">2012</cx:pt>
          <cx:pt idx="20086">2012</cx:pt>
          <cx:pt idx="20087">2012</cx:pt>
          <cx:pt idx="20088">2012</cx:pt>
          <cx:pt idx="20089">2012</cx:pt>
          <cx:pt idx="20090">2012</cx:pt>
          <cx:pt idx="20091">2012</cx:pt>
          <cx:pt idx="20092">2012</cx:pt>
          <cx:pt idx="20093">2012</cx:pt>
          <cx:pt idx="20094">2012</cx:pt>
          <cx:pt idx="20095">2012</cx:pt>
          <cx:pt idx="20096">2012</cx:pt>
          <cx:pt idx="20097">2012</cx:pt>
          <cx:pt idx="20098">2012</cx:pt>
          <cx:pt idx="20099">2012</cx:pt>
          <cx:pt idx="20100">2012</cx:pt>
          <cx:pt idx="20101">2012</cx:pt>
          <cx:pt idx="20102">2012</cx:pt>
          <cx:pt idx="20103">2012</cx:pt>
          <cx:pt idx="20104">2012</cx:pt>
          <cx:pt idx="20105">2012</cx:pt>
          <cx:pt idx="20106">2012</cx:pt>
          <cx:pt idx="20107">2012</cx:pt>
          <cx:pt idx="20108">2012</cx:pt>
          <cx:pt idx="20109">2012</cx:pt>
          <cx:pt idx="20110">2012</cx:pt>
          <cx:pt idx="20111">2012</cx:pt>
          <cx:pt idx="20112">2012</cx:pt>
          <cx:pt idx="20113">2012</cx:pt>
          <cx:pt idx="20114">2012</cx:pt>
          <cx:pt idx="20115">2012</cx:pt>
          <cx:pt idx="20116">2012</cx:pt>
          <cx:pt idx="20117">2012</cx:pt>
          <cx:pt idx="20118">2012</cx:pt>
          <cx:pt idx="20119">2012</cx:pt>
          <cx:pt idx="20120">2012</cx:pt>
          <cx:pt idx="20121">2012</cx:pt>
          <cx:pt idx="20122">2012</cx:pt>
          <cx:pt idx="20123">2012</cx:pt>
          <cx:pt idx="20124">2012</cx:pt>
          <cx:pt idx="20125">2012</cx:pt>
          <cx:pt idx="20126">2012</cx:pt>
          <cx:pt idx="20127">2012</cx:pt>
          <cx:pt idx="20128">2012</cx:pt>
          <cx:pt idx="20129">2012</cx:pt>
          <cx:pt idx="20130">2012</cx:pt>
          <cx:pt idx="20131">2012</cx:pt>
          <cx:pt idx="20132">2012</cx:pt>
          <cx:pt idx="20133">2012</cx:pt>
          <cx:pt idx="20134">2012</cx:pt>
          <cx:pt idx="20135">2012</cx:pt>
          <cx:pt idx="20136">2012</cx:pt>
          <cx:pt idx="20137">2012</cx:pt>
          <cx:pt idx="20138">2012</cx:pt>
          <cx:pt idx="20139">2012</cx:pt>
          <cx:pt idx="20140">2012</cx:pt>
          <cx:pt idx="20141">2012</cx:pt>
          <cx:pt idx="20142">2012</cx:pt>
          <cx:pt idx="20143">2012</cx:pt>
          <cx:pt idx="20144">2012</cx:pt>
          <cx:pt idx="20145">2012</cx:pt>
          <cx:pt idx="20146">2012</cx:pt>
          <cx:pt idx="20147">2012</cx:pt>
          <cx:pt idx="20148">2012</cx:pt>
          <cx:pt idx="20149">2012</cx:pt>
          <cx:pt idx="20150">2012</cx:pt>
          <cx:pt idx="20151">2012</cx:pt>
          <cx:pt idx="20152">2012</cx:pt>
          <cx:pt idx="20153">2012</cx:pt>
          <cx:pt idx="20154">2012</cx:pt>
          <cx:pt idx="20155">2012</cx:pt>
          <cx:pt idx="20156">2012</cx:pt>
          <cx:pt idx="20157">2012</cx:pt>
          <cx:pt idx="20158">2012</cx:pt>
          <cx:pt idx="20159">2012</cx:pt>
          <cx:pt idx="20160">2012</cx:pt>
          <cx:pt idx="20161">2012</cx:pt>
          <cx:pt idx="20162">2012</cx:pt>
          <cx:pt idx="20163">2012</cx:pt>
          <cx:pt idx="20164">2012</cx:pt>
          <cx:pt idx="20165">2012</cx:pt>
          <cx:pt idx="20166">2012</cx:pt>
          <cx:pt idx="20167">2012</cx:pt>
          <cx:pt idx="20168">2012</cx:pt>
          <cx:pt idx="20169">2012</cx:pt>
          <cx:pt idx="20170">2012</cx:pt>
          <cx:pt idx="20171">2012</cx:pt>
          <cx:pt idx="20172">2012</cx:pt>
          <cx:pt idx="20173">2012</cx:pt>
          <cx:pt idx="20174">2012</cx:pt>
          <cx:pt idx="20175">2012</cx:pt>
          <cx:pt idx="20176">2012</cx:pt>
          <cx:pt idx="20177">2012</cx:pt>
          <cx:pt idx="20178">2012</cx:pt>
          <cx:pt idx="20179">2012</cx:pt>
          <cx:pt idx="20180">2012</cx:pt>
          <cx:pt idx="20181">2012</cx:pt>
          <cx:pt idx="20182">2012</cx:pt>
          <cx:pt idx="20183">2012</cx:pt>
          <cx:pt idx="20184">2012</cx:pt>
          <cx:pt idx="20185">2012</cx:pt>
          <cx:pt idx="20186">2012</cx:pt>
          <cx:pt idx="20187">2012</cx:pt>
          <cx:pt idx="20188">2012</cx:pt>
          <cx:pt idx="20189">2012</cx:pt>
          <cx:pt idx="20190">2012</cx:pt>
          <cx:pt idx="20191">2012</cx:pt>
          <cx:pt idx="20192">2012</cx:pt>
          <cx:pt idx="20193">2012</cx:pt>
          <cx:pt idx="20194">2012</cx:pt>
          <cx:pt idx="20195">2012</cx:pt>
          <cx:pt idx="20196">2012</cx:pt>
          <cx:pt idx="20197">2012</cx:pt>
          <cx:pt idx="20198">2012</cx:pt>
          <cx:pt idx="20199">2012</cx:pt>
          <cx:pt idx="20200">2012</cx:pt>
          <cx:pt idx="20201">2012</cx:pt>
          <cx:pt idx="20202">2012</cx:pt>
          <cx:pt idx="20203">2012</cx:pt>
          <cx:pt idx="20204">2012</cx:pt>
          <cx:pt idx="20205">2012</cx:pt>
          <cx:pt idx="20206">2012</cx:pt>
          <cx:pt idx="20207">2012</cx:pt>
          <cx:pt idx="20208">2012</cx:pt>
          <cx:pt idx="20209">2012</cx:pt>
          <cx:pt idx="20210">2012</cx:pt>
          <cx:pt idx="20211">2012</cx:pt>
          <cx:pt idx="20212">2012</cx:pt>
          <cx:pt idx="20213">2012</cx:pt>
          <cx:pt idx="20214">2012</cx:pt>
          <cx:pt idx="20215">2012</cx:pt>
          <cx:pt idx="20216">2012</cx:pt>
          <cx:pt idx="20217">2012</cx:pt>
          <cx:pt idx="20218">2012</cx:pt>
          <cx:pt idx="20219">2012</cx:pt>
          <cx:pt idx="20220">2012</cx:pt>
          <cx:pt idx="20221">2012</cx:pt>
          <cx:pt idx="20222">2012</cx:pt>
          <cx:pt idx="20223">2012</cx:pt>
          <cx:pt idx="20224">2012</cx:pt>
          <cx:pt idx="20225">2012</cx:pt>
          <cx:pt idx="20226">2012</cx:pt>
          <cx:pt idx="20227">2012</cx:pt>
          <cx:pt idx="20228">2012</cx:pt>
          <cx:pt idx="20229">2012</cx:pt>
          <cx:pt idx="20230">2012</cx:pt>
          <cx:pt idx="20231">2012</cx:pt>
          <cx:pt idx="20232">2012</cx:pt>
          <cx:pt idx="20233">2012</cx:pt>
          <cx:pt idx="20234">2012</cx:pt>
          <cx:pt idx="20235">2012</cx:pt>
          <cx:pt idx="20236">2012</cx:pt>
          <cx:pt idx="20237">2012</cx:pt>
          <cx:pt idx="20238">2012</cx:pt>
          <cx:pt idx="20239">2012</cx:pt>
          <cx:pt idx="20240">2012</cx:pt>
          <cx:pt idx="20241">2012</cx:pt>
          <cx:pt idx="20242">2012</cx:pt>
          <cx:pt idx="20243">2012</cx:pt>
          <cx:pt idx="20244">2012</cx:pt>
          <cx:pt idx="20245">2012</cx:pt>
          <cx:pt idx="20246">2012</cx:pt>
          <cx:pt idx="20247">2012</cx:pt>
          <cx:pt idx="20248">2012</cx:pt>
          <cx:pt idx="20249">2012</cx:pt>
          <cx:pt idx="20250">2012</cx:pt>
          <cx:pt idx="20251">2012</cx:pt>
          <cx:pt idx="20252">2012</cx:pt>
          <cx:pt idx="20253">2012</cx:pt>
          <cx:pt idx="20254">2012</cx:pt>
          <cx:pt idx="20255">2012</cx:pt>
          <cx:pt idx="20256">2012</cx:pt>
          <cx:pt idx="20257">2012</cx:pt>
          <cx:pt idx="20258">2012</cx:pt>
          <cx:pt idx="20259">2012</cx:pt>
          <cx:pt idx="20260">2012</cx:pt>
          <cx:pt idx="20261">2012</cx:pt>
          <cx:pt idx="20262">2012</cx:pt>
          <cx:pt idx="20263">2012</cx:pt>
          <cx:pt idx="20264">2012</cx:pt>
          <cx:pt idx="20265">2012</cx:pt>
          <cx:pt idx="20266">2012</cx:pt>
          <cx:pt idx="20267">2012</cx:pt>
          <cx:pt idx="20268">2012</cx:pt>
          <cx:pt idx="20269">2012</cx:pt>
          <cx:pt idx="20270">2012</cx:pt>
          <cx:pt idx="20271">2012</cx:pt>
          <cx:pt idx="20272">2012</cx:pt>
          <cx:pt idx="20273">2012</cx:pt>
          <cx:pt idx="20274">2012</cx:pt>
          <cx:pt idx="20275">2012</cx:pt>
          <cx:pt idx="20276">2012</cx:pt>
          <cx:pt idx="20277">2012</cx:pt>
          <cx:pt idx="20278">2012</cx:pt>
          <cx:pt idx="20279">2012</cx:pt>
          <cx:pt idx="20280">2012</cx:pt>
          <cx:pt idx="20281">2012</cx:pt>
          <cx:pt idx="20282">2012</cx:pt>
          <cx:pt idx="20283">2012</cx:pt>
          <cx:pt idx="20284">2012</cx:pt>
          <cx:pt idx="20285">2012</cx:pt>
          <cx:pt idx="20286">2012</cx:pt>
          <cx:pt idx="20287">2012</cx:pt>
          <cx:pt idx="20288">2012</cx:pt>
          <cx:pt idx="20289">2012</cx:pt>
          <cx:pt idx="20290">2012</cx:pt>
          <cx:pt idx="20291">2012</cx:pt>
          <cx:pt idx="20292">2012</cx:pt>
          <cx:pt idx="20293">2012</cx:pt>
          <cx:pt idx="20294">2012</cx:pt>
          <cx:pt idx="20295">2012</cx:pt>
          <cx:pt idx="20296">2012</cx:pt>
          <cx:pt idx="20297">2012</cx:pt>
          <cx:pt idx="20298">2012</cx:pt>
          <cx:pt idx="20299">2012</cx:pt>
          <cx:pt idx="20300">2012</cx:pt>
          <cx:pt idx="20301">2012</cx:pt>
          <cx:pt idx="20302">2012</cx:pt>
          <cx:pt idx="20303">2012</cx:pt>
          <cx:pt idx="20304">2012</cx:pt>
          <cx:pt idx="20305">2012</cx:pt>
          <cx:pt idx="20306">2012</cx:pt>
          <cx:pt idx="20307">2012</cx:pt>
          <cx:pt idx="20308">2012</cx:pt>
          <cx:pt idx="20309">2012</cx:pt>
          <cx:pt idx="20310">2012</cx:pt>
          <cx:pt idx="20311">2012</cx:pt>
          <cx:pt idx="20312">2012</cx:pt>
          <cx:pt idx="20313">2012</cx:pt>
          <cx:pt idx="20314">2012</cx:pt>
          <cx:pt idx="20315">2012</cx:pt>
          <cx:pt idx="20316">2012</cx:pt>
          <cx:pt idx="20317">2012</cx:pt>
          <cx:pt idx="20318">2012</cx:pt>
          <cx:pt idx="20319">2012</cx:pt>
          <cx:pt idx="20320">2012</cx:pt>
          <cx:pt idx="20321">2012</cx:pt>
          <cx:pt idx="20322">2012</cx:pt>
          <cx:pt idx="20323">2012</cx:pt>
          <cx:pt idx="20324">2012</cx:pt>
          <cx:pt idx="20325">2012</cx:pt>
          <cx:pt idx="20326">2012</cx:pt>
          <cx:pt idx="20327">2012</cx:pt>
          <cx:pt idx="20328">2012</cx:pt>
          <cx:pt idx="20329">2012</cx:pt>
          <cx:pt idx="20330">2012</cx:pt>
          <cx:pt idx="20331">2012</cx:pt>
          <cx:pt idx="20332">2012</cx:pt>
          <cx:pt idx="20333">2012</cx:pt>
          <cx:pt idx="20334">2012</cx:pt>
          <cx:pt idx="20335">2012</cx:pt>
          <cx:pt idx="20336">2012</cx:pt>
          <cx:pt idx="20337">2012</cx:pt>
          <cx:pt idx="20338">2012</cx:pt>
          <cx:pt idx="20339">2012</cx:pt>
          <cx:pt idx="20340">2012</cx:pt>
          <cx:pt idx="20341">2012</cx:pt>
          <cx:pt idx="20342">2012</cx:pt>
          <cx:pt idx="20343">2012</cx:pt>
          <cx:pt idx="20344">2012</cx:pt>
          <cx:pt idx="20345">2012</cx:pt>
          <cx:pt idx="20346">2012</cx:pt>
          <cx:pt idx="20347">2012</cx:pt>
          <cx:pt idx="20348">2012</cx:pt>
          <cx:pt idx="20349">2012</cx:pt>
          <cx:pt idx="20350">2012</cx:pt>
          <cx:pt idx="20351">2012</cx:pt>
          <cx:pt idx="20352">2012</cx:pt>
          <cx:pt idx="20353">2012</cx:pt>
          <cx:pt idx="20354">2012</cx:pt>
          <cx:pt idx="20355">2012</cx:pt>
          <cx:pt idx="20356">2012</cx:pt>
          <cx:pt idx="20357">2012</cx:pt>
          <cx:pt idx="20358">2012</cx:pt>
          <cx:pt idx="20359">2012</cx:pt>
          <cx:pt idx="20360">2012</cx:pt>
          <cx:pt idx="20361">2012</cx:pt>
          <cx:pt idx="20362">2012</cx:pt>
          <cx:pt idx="20363">2012</cx:pt>
          <cx:pt idx="20364">2012</cx:pt>
          <cx:pt idx="20365">2012</cx:pt>
          <cx:pt idx="20366">2012</cx:pt>
          <cx:pt idx="20367">2012</cx:pt>
          <cx:pt idx="20368">2012</cx:pt>
          <cx:pt idx="20369">2012</cx:pt>
          <cx:pt idx="20370">2012</cx:pt>
          <cx:pt idx="20371">2012</cx:pt>
          <cx:pt idx="20372">2012</cx:pt>
          <cx:pt idx="20373">2012</cx:pt>
          <cx:pt idx="20374">2012</cx:pt>
          <cx:pt idx="20375">2012</cx:pt>
          <cx:pt idx="20376">2012</cx:pt>
          <cx:pt idx="20377">2012</cx:pt>
          <cx:pt idx="20378">2012</cx:pt>
          <cx:pt idx="20379">2012</cx:pt>
          <cx:pt idx="20380">2012</cx:pt>
          <cx:pt idx="20381">2012</cx:pt>
          <cx:pt idx="20382">2012</cx:pt>
          <cx:pt idx="20383">2012</cx:pt>
          <cx:pt idx="20384">2012</cx:pt>
          <cx:pt idx="20385">2012</cx:pt>
          <cx:pt idx="20386">2012</cx:pt>
          <cx:pt idx="20387">2012</cx:pt>
          <cx:pt idx="20388">2012</cx:pt>
          <cx:pt idx="20389">2012</cx:pt>
          <cx:pt idx="20390">2012</cx:pt>
          <cx:pt idx="20391">2012</cx:pt>
          <cx:pt idx="20392">2012</cx:pt>
          <cx:pt idx="20393">2012</cx:pt>
          <cx:pt idx="20394">2012</cx:pt>
          <cx:pt idx="20395">2012</cx:pt>
          <cx:pt idx="20396">2012</cx:pt>
          <cx:pt idx="20397">2012</cx:pt>
          <cx:pt idx="20398">2012</cx:pt>
          <cx:pt idx="20399">2012</cx:pt>
          <cx:pt idx="20400">2012</cx:pt>
          <cx:pt idx="20401">2012</cx:pt>
          <cx:pt idx="20402">2012</cx:pt>
          <cx:pt idx="20403">2012</cx:pt>
          <cx:pt idx="20404">2012</cx:pt>
          <cx:pt idx="20405">2012</cx:pt>
          <cx:pt idx="20406">2012</cx:pt>
          <cx:pt idx="20407">2012</cx:pt>
          <cx:pt idx="20408">2012</cx:pt>
          <cx:pt idx="20409">2012</cx:pt>
          <cx:pt idx="20410">2012</cx:pt>
          <cx:pt idx="20411">2012</cx:pt>
          <cx:pt idx="20412">2012</cx:pt>
          <cx:pt idx="20413">2012</cx:pt>
          <cx:pt idx="20414">2012</cx:pt>
          <cx:pt idx="20415">2012</cx:pt>
          <cx:pt idx="20416">2012</cx:pt>
          <cx:pt idx="20417">2012</cx:pt>
          <cx:pt idx="20418">2012</cx:pt>
          <cx:pt idx="20419">2012</cx:pt>
          <cx:pt idx="20420">2012</cx:pt>
          <cx:pt idx="20421">2012</cx:pt>
          <cx:pt idx="20422">2012</cx:pt>
          <cx:pt idx="20423">2012</cx:pt>
          <cx:pt idx="20424">2012</cx:pt>
          <cx:pt idx="20425">2012</cx:pt>
          <cx:pt idx="20426">2012</cx:pt>
          <cx:pt idx="20427">2012</cx:pt>
          <cx:pt idx="20428">2012</cx:pt>
          <cx:pt idx="20429">2012</cx:pt>
          <cx:pt idx="20430">2012</cx:pt>
          <cx:pt idx="20431">2012</cx:pt>
          <cx:pt idx="20432">2012</cx:pt>
          <cx:pt idx="20433">2012</cx:pt>
          <cx:pt idx="20434">2012</cx:pt>
          <cx:pt idx="20435">2012</cx:pt>
          <cx:pt idx="20436">2012</cx:pt>
          <cx:pt idx="20437">2012</cx:pt>
          <cx:pt idx="20438">2012</cx:pt>
          <cx:pt idx="20439">2012</cx:pt>
          <cx:pt idx="20440">2012</cx:pt>
          <cx:pt idx="20441">2012</cx:pt>
          <cx:pt idx="20442">2012</cx:pt>
          <cx:pt idx="20443">2012</cx:pt>
          <cx:pt idx="20444">2012</cx:pt>
          <cx:pt idx="20445">2012</cx:pt>
          <cx:pt idx="20446">2012</cx:pt>
          <cx:pt idx="20447">2012</cx:pt>
          <cx:pt idx="20448">2012</cx:pt>
          <cx:pt idx="20449">2012</cx:pt>
          <cx:pt idx="20450">2012</cx:pt>
          <cx:pt idx="20451">2012</cx:pt>
          <cx:pt idx="20452">2012</cx:pt>
          <cx:pt idx="20453">2012</cx:pt>
          <cx:pt idx="20454">2012</cx:pt>
          <cx:pt idx="20455">2012</cx:pt>
          <cx:pt idx="20456">2012</cx:pt>
          <cx:pt idx="20457">2012</cx:pt>
          <cx:pt idx="20458">2012</cx:pt>
          <cx:pt idx="20459">2012</cx:pt>
          <cx:pt idx="20460">2012</cx:pt>
          <cx:pt idx="20461">2012</cx:pt>
          <cx:pt idx="20462">2012</cx:pt>
          <cx:pt idx="20463">2012</cx:pt>
          <cx:pt idx="20464">2012</cx:pt>
          <cx:pt idx="20465">2012</cx:pt>
          <cx:pt idx="20466">2012</cx:pt>
          <cx:pt idx="20467">2012</cx:pt>
          <cx:pt idx="20468">2012</cx:pt>
          <cx:pt idx="20469">2012</cx:pt>
          <cx:pt idx="20470">2012</cx:pt>
          <cx:pt idx="20471">2012</cx:pt>
          <cx:pt idx="20472">2012</cx:pt>
          <cx:pt idx="20473">2012</cx:pt>
          <cx:pt idx="20474">2012</cx:pt>
          <cx:pt idx="20475">2012</cx:pt>
          <cx:pt idx="20476">2012</cx:pt>
          <cx:pt idx="20477">2012</cx:pt>
          <cx:pt idx="20478">2012</cx:pt>
          <cx:pt idx="20479">2012</cx:pt>
          <cx:pt idx="20480">2012</cx:pt>
          <cx:pt idx="20481">2012</cx:pt>
          <cx:pt idx="20482">2012</cx:pt>
          <cx:pt idx="20483">2012</cx:pt>
          <cx:pt idx="20484">2012</cx:pt>
          <cx:pt idx="20485">2012</cx:pt>
          <cx:pt idx="20486">2012</cx:pt>
          <cx:pt idx="20487">2012</cx:pt>
          <cx:pt idx="20488">2012</cx:pt>
          <cx:pt idx="20489">2012</cx:pt>
          <cx:pt idx="20490">2012</cx:pt>
          <cx:pt idx="20491">2012</cx:pt>
          <cx:pt idx="20492">2012</cx:pt>
          <cx:pt idx="20493">2012</cx:pt>
          <cx:pt idx="20494">2012</cx:pt>
          <cx:pt idx="20495">2012</cx:pt>
          <cx:pt idx="20496">2012</cx:pt>
          <cx:pt idx="20497">2012</cx:pt>
          <cx:pt idx="20498">2012</cx:pt>
          <cx:pt idx="20499">2012</cx:pt>
          <cx:pt idx="20500">2012</cx:pt>
          <cx:pt idx="20501">2012</cx:pt>
          <cx:pt idx="20502">2012</cx:pt>
          <cx:pt idx="20503">2012</cx:pt>
          <cx:pt idx="20504">2012</cx:pt>
          <cx:pt idx="20505">2012</cx:pt>
          <cx:pt idx="20506">2012</cx:pt>
          <cx:pt idx="20507">2012</cx:pt>
          <cx:pt idx="20508">2012</cx:pt>
          <cx:pt idx="20509">2012</cx:pt>
          <cx:pt idx="20510">2012</cx:pt>
          <cx:pt idx="20511">2012</cx:pt>
          <cx:pt idx="20512">2012</cx:pt>
          <cx:pt idx="20513">2012</cx:pt>
          <cx:pt idx="20514">2012</cx:pt>
          <cx:pt idx="20515">2012</cx:pt>
          <cx:pt idx="20516">2012</cx:pt>
          <cx:pt idx="20517">2012</cx:pt>
          <cx:pt idx="20518">2012</cx:pt>
          <cx:pt idx="20519">2012</cx:pt>
          <cx:pt idx="20520">2012</cx:pt>
          <cx:pt idx="20521">2012</cx:pt>
          <cx:pt idx="20522">2012</cx:pt>
          <cx:pt idx="20523">2012</cx:pt>
          <cx:pt idx="20524">2012</cx:pt>
          <cx:pt idx="20525">2012</cx:pt>
          <cx:pt idx="20526">2012</cx:pt>
          <cx:pt idx="20527">2012</cx:pt>
          <cx:pt idx="20528">2012</cx:pt>
          <cx:pt idx="20529">2012</cx:pt>
          <cx:pt idx="20530">2012</cx:pt>
          <cx:pt idx="20531">2012</cx:pt>
          <cx:pt idx="20532">2012</cx:pt>
          <cx:pt idx="20533">2012</cx:pt>
          <cx:pt idx="20534">2012</cx:pt>
          <cx:pt idx="20535">2012</cx:pt>
          <cx:pt idx="20536">2012</cx:pt>
          <cx:pt idx="20537">2012</cx:pt>
          <cx:pt idx="20538">2012</cx:pt>
          <cx:pt idx="20539">2012</cx:pt>
          <cx:pt idx="20540">2012</cx:pt>
          <cx:pt idx="20541">2012</cx:pt>
          <cx:pt idx="20542">2012</cx:pt>
          <cx:pt idx="20543">2012</cx:pt>
          <cx:pt idx="20544">2012</cx:pt>
          <cx:pt idx="20545">2012</cx:pt>
          <cx:pt idx="20546">2012</cx:pt>
          <cx:pt idx="20547">2012</cx:pt>
          <cx:pt idx="20548">2012</cx:pt>
          <cx:pt idx="20549">2012</cx:pt>
          <cx:pt idx="20550">2012</cx:pt>
          <cx:pt idx="20551">2012</cx:pt>
          <cx:pt idx="20552">2012</cx:pt>
          <cx:pt idx="20553">2012</cx:pt>
          <cx:pt idx="20554">2012</cx:pt>
          <cx:pt idx="20555">2012</cx:pt>
          <cx:pt idx="20556">2012</cx:pt>
          <cx:pt idx="20557">2012</cx:pt>
          <cx:pt idx="20558">2012</cx:pt>
          <cx:pt idx="20559">2012</cx:pt>
          <cx:pt idx="20560">2012</cx:pt>
          <cx:pt idx="20561">2012</cx:pt>
          <cx:pt idx="20562">2012</cx:pt>
          <cx:pt idx="20563">2012</cx:pt>
          <cx:pt idx="20564">2012</cx:pt>
          <cx:pt idx="20565">2012</cx:pt>
          <cx:pt idx="20566">2012</cx:pt>
          <cx:pt idx="20567">2012</cx:pt>
          <cx:pt idx="20568">2012</cx:pt>
          <cx:pt idx="20569">2012</cx:pt>
          <cx:pt idx="20570">2012</cx:pt>
          <cx:pt idx="20571">2012</cx:pt>
          <cx:pt idx="20572">2012</cx:pt>
          <cx:pt idx="20573">2012</cx:pt>
          <cx:pt idx="20574">2012</cx:pt>
          <cx:pt idx="20575">2012</cx:pt>
          <cx:pt idx="20576">2012</cx:pt>
          <cx:pt idx="20577">2012</cx:pt>
          <cx:pt idx="20578">2012</cx:pt>
          <cx:pt idx="20579">2012</cx:pt>
          <cx:pt idx="20580">2012</cx:pt>
          <cx:pt idx="20581">2012</cx:pt>
          <cx:pt idx="20582">2012</cx:pt>
          <cx:pt idx="20583">2012</cx:pt>
          <cx:pt idx="20584">2012</cx:pt>
          <cx:pt idx="20585">2012</cx:pt>
          <cx:pt idx="20586">2012</cx:pt>
          <cx:pt idx="20587">2012</cx:pt>
          <cx:pt idx="20588">2012</cx:pt>
          <cx:pt idx="20589">2012</cx:pt>
          <cx:pt idx="20590">2012</cx:pt>
          <cx:pt idx="20591">2012</cx:pt>
          <cx:pt idx="20592">2012</cx:pt>
          <cx:pt idx="20593">2012</cx:pt>
          <cx:pt idx="20594">2012</cx:pt>
          <cx:pt idx="20595">2012</cx:pt>
          <cx:pt idx="20596">2012</cx:pt>
          <cx:pt idx="20597">2012</cx:pt>
          <cx:pt idx="20598">2012</cx:pt>
          <cx:pt idx="20599">2012</cx:pt>
          <cx:pt idx="20600">2012</cx:pt>
          <cx:pt idx="20601">2012</cx:pt>
          <cx:pt idx="20602">2012</cx:pt>
          <cx:pt idx="20603">2012</cx:pt>
          <cx:pt idx="20604">2012</cx:pt>
          <cx:pt idx="20605">2012</cx:pt>
          <cx:pt idx="20606">2012</cx:pt>
          <cx:pt idx="20607">2012</cx:pt>
          <cx:pt idx="20608">2012</cx:pt>
          <cx:pt idx="20609">2012</cx:pt>
          <cx:pt idx="20610">2012</cx:pt>
          <cx:pt idx="20611">2012</cx:pt>
          <cx:pt idx="20612">2012</cx:pt>
          <cx:pt idx="20613">2012</cx:pt>
          <cx:pt idx="20614">2012</cx:pt>
          <cx:pt idx="20615">2012</cx:pt>
          <cx:pt idx="20616">2012</cx:pt>
          <cx:pt idx="20617">2012</cx:pt>
          <cx:pt idx="20618">2012</cx:pt>
          <cx:pt idx="20619">2012</cx:pt>
          <cx:pt idx="20620">2012</cx:pt>
          <cx:pt idx="20621">2012</cx:pt>
          <cx:pt idx="20622">2012</cx:pt>
          <cx:pt idx="20623">2012</cx:pt>
          <cx:pt idx="20624">2012</cx:pt>
          <cx:pt idx="20625">2012</cx:pt>
          <cx:pt idx="20626">2012</cx:pt>
          <cx:pt idx="20627">2012</cx:pt>
          <cx:pt idx="20628">2012</cx:pt>
          <cx:pt idx="20629">2012</cx:pt>
          <cx:pt idx="20630">2012</cx:pt>
          <cx:pt idx="20631">2012</cx:pt>
          <cx:pt idx="20632">2012</cx:pt>
          <cx:pt idx="20633">2012</cx:pt>
          <cx:pt idx="20634">2012</cx:pt>
          <cx:pt idx="20635">2012</cx:pt>
          <cx:pt idx="20636">2012</cx:pt>
          <cx:pt idx="20637">2012</cx:pt>
          <cx:pt idx="20638">2012</cx:pt>
          <cx:pt idx="20639">2012</cx:pt>
          <cx:pt idx="20640">2012</cx:pt>
          <cx:pt idx="20641">2012</cx:pt>
          <cx:pt idx="20642">2012</cx:pt>
          <cx:pt idx="20643">2012</cx:pt>
          <cx:pt idx="20644">2012</cx:pt>
          <cx:pt idx="20645">2012</cx:pt>
          <cx:pt idx="20646">2012</cx:pt>
          <cx:pt idx="20647">2012</cx:pt>
          <cx:pt idx="20648">2012</cx:pt>
          <cx:pt idx="20649">2012</cx:pt>
          <cx:pt idx="20650">2012</cx:pt>
          <cx:pt idx="20651">2012</cx:pt>
          <cx:pt idx="20652">2012</cx:pt>
          <cx:pt idx="20653">2012</cx:pt>
          <cx:pt idx="20654">2012</cx:pt>
          <cx:pt idx="20655">2012</cx:pt>
          <cx:pt idx="20656">2012</cx:pt>
          <cx:pt idx="20657">2012</cx:pt>
          <cx:pt idx="20658">2012</cx:pt>
          <cx:pt idx="20659">2012</cx:pt>
          <cx:pt idx="20660">2012</cx:pt>
          <cx:pt idx="20661">2012</cx:pt>
          <cx:pt idx="20662">2012</cx:pt>
          <cx:pt idx="20663">2012</cx:pt>
          <cx:pt idx="20664">2012</cx:pt>
          <cx:pt idx="20665">2012</cx:pt>
          <cx:pt idx="20666">2012</cx:pt>
          <cx:pt idx="20667">2012</cx:pt>
          <cx:pt idx="20668">2012</cx:pt>
          <cx:pt idx="20669">2012</cx:pt>
          <cx:pt idx="20670">2012</cx:pt>
          <cx:pt idx="20671">2012</cx:pt>
          <cx:pt idx="20672">2012</cx:pt>
          <cx:pt idx="20673">2012</cx:pt>
          <cx:pt idx="20674">2012</cx:pt>
          <cx:pt idx="20675">2012</cx:pt>
          <cx:pt idx="20676">2012</cx:pt>
          <cx:pt idx="20677">2012</cx:pt>
          <cx:pt idx="20678">2012</cx:pt>
          <cx:pt idx="20679">2012</cx:pt>
          <cx:pt idx="20680">2012</cx:pt>
          <cx:pt idx="20681">2012</cx:pt>
          <cx:pt idx="20682">2012</cx:pt>
          <cx:pt idx="20683">2012</cx:pt>
          <cx:pt idx="20684">2012</cx:pt>
          <cx:pt idx="20685">2012</cx:pt>
          <cx:pt idx="20686">2012</cx:pt>
          <cx:pt idx="20687">2012</cx:pt>
          <cx:pt idx="20688">2012</cx:pt>
          <cx:pt idx="20689">2012</cx:pt>
          <cx:pt idx="20690">2012</cx:pt>
          <cx:pt idx="20691">2012</cx:pt>
          <cx:pt idx="20692">2012</cx:pt>
          <cx:pt idx="20693">2012</cx:pt>
          <cx:pt idx="20694">2012</cx:pt>
          <cx:pt idx="20695">2012</cx:pt>
          <cx:pt idx="20696">2012</cx:pt>
          <cx:pt idx="20697">2012</cx:pt>
          <cx:pt idx="20698">2012</cx:pt>
          <cx:pt idx="20699">2012</cx:pt>
          <cx:pt idx="20700">2012</cx:pt>
          <cx:pt idx="20701">2012</cx:pt>
          <cx:pt idx="20702">2012</cx:pt>
          <cx:pt idx="20703">2012</cx:pt>
          <cx:pt idx="20704">2012</cx:pt>
          <cx:pt idx="20705">2012</cx:pt>
          <cx:pt idx="20706">2012</cx:pt>
          <cx:pt idx="20707">2012</cx:pt>
          <cx:pt idx="20708">2012</cx:pt>
          <cx:pt idx="20709">2012</cx:pt>
          <cx:pt idx="20710">2012</cx:pt>
          <cx:pt idx="20711">2012</cx:pt>
          <cx:pt idx="20712">2012</cx:pt>
          <cx:pt idx="20713">2012</cx:pt>
          <cx:pt idx="20714">2012</cx:pt>
          <cx:pt idx="20715">2012</cx:pt>
          <cx:pt idx="20716">2012</cx:pt>
          <cx:pt idx="20717">2012</cx:pt>
          <cx:pt idx="20718">2012</cx:pt>
          <cx:pt idx="20719">2012</cx:pt>
          <cx:pt idx="20720">2012</cx:pt>
          <cx:pt idx="20721">2012</cx:pt>
          <cx:pt idx="20722">2012</cx:pt>
          <cx:pt idx="20723">2012</cx:pt>
          <cx:pt idx="20724">2012</cx:pt>
          <cx:pt idx="20725">2012</cx:pt>
          <cx:pt idx="20726">2012</cx:pt>
          <cx:pt idx="20727">2012</cx:pt>
          <cx:pt idx="20728">2012</cx:pt>
          <cx:pt idx="20729">2012</cx:pt>
          <cx:pt idx="20730">2012</cx:pt>
          <cx:pt idx="20731">2012</cx:pt>
          <cx:pt idx="20732">2012</cx:pt>
          <cx:pt idx="20733">2012</cx:pt>
          <cx:pt idx="20734">2012</cx:pt>
          <cx:pt idx="20735">2012</cx:pt>
          <cx:pt idx="20736">2012</cx:pt>
          <cx:pt idx="20737">2012</cx:pt>
          <cx:pt idx="20738">2012</cx:pt>
          <cx:pt idx="20739">2012</cx:pt>
          <cx:pt idx="20740">2012</cx:pt>
          <cx:pt idx="20741">2012</cx:pt>
          <cx:pt idx="20742">2012</cx:pt>
          <cx:pt idx="20743">2012</cx:pt>
          <cx:pt idx="20744">2012</cx:pt>
          <cx:pt idx="20745">2012</cx:pt>
          <cx:pt idx="20746">2012</cx:pt>
          <cx:pt idx="20747">2012</cx:pt>
          <cx:pt idx="20748">2012</cx:pt>
          <cx:pt idx="20749">2012</cx:pt>
          <cx:pt idx="20750">2012</cx:pt>
          <cx:pt idx="20751">2012</cx:pt>
          <cx:pt idx="20752">2012</cx:pt>
          <cx:pt idx="20753">2012</cx:pt>
          <cx:pt idx="20754">2012</cx:pt>
          <cx:pt idx="20755">2012</cx:pt>
          <cx:pt idx="20756">2012</cx:pt>
          <cx:pt idx="20757">2012</cx:pt>
          <cx:pt idx="20758">2012</cx:pt>
          <cx:pt idx="20759">2012</cx:pt>
          <cx:pt idx="20760">2012</cx:pt>
          <cx:pt idx="20761">2012</cx:pt>
          <cx:pt idx="20762">2012</cx:pt>
          <cx:pt idx="20763">2012</cx:pt>
          <cx:pt idx="20764">2012</cx:pt>
          <cx:pt idx="20765">2012</cx:pt>
          <cx:pt idx="20766">2012</cx:pt>
          <cx:pt idx="20767">2012</cx:pt>
          <cx:pt idx="20768">2012</cx:pt>
          <cx:pt idx="20769">2012</cx:pt>
          <cx:pt idx="20770">2012</cx:pt>
          <cx:pt idx="20771">2012</cx:pt>
          <cx:pt idx="20772">2012</cx:pt>
          <cx:pt idx="20773">2012</cx:pt>
          <cx:pt idx="20774">2012</cx:pt>
          <cx:pt idx="20775">2012</cx:pt>
          <cx:pt idx="20776">2012</cx:pt>
          <cx:pt idx="20777">2012</cx:pt>
          <cx:pt idx="20778">2012</cx:pt>
          <cx:pt idx="20779">2012</cx:pt>
          <cx:pt idx="20780">2012</cx:pt>
          <cx:pt idx="20781">2012</cx:pt>
          <cx:pt idx="20782">2012</cx:pt>
          <cx:pt idx="20783">2012</cx:pt>
          <cx:pt idx="20784">2012</cx:pt>
          <cx:pt idx="20785">2012</cx:pt>
          <cx:pt idx="20786">2012</cx:pt>
          <cx:pt idx="20787">2012</cx:pt>
          <cx:pt idx="20788">2012</cx:pt>
          <cx:pt idx="20789">2012</cx:pt>
          <cx:pt idx="20790">2012</cx:pt>
          <cx:pt idx="20791">2012</cx:pt>
          <cx:pt idx="20792">2012</cx:pt>
          <cx:pt idx="20793">2012</cx:pt>
          <cx:pt idx="20794">2012</cx:pt>
          <cx:pt idx="20795">2012</cx:pt>
          <cx:pt idx="20796">2012</cx:pt>
          <cx:pt idx="20797">2012</cx:pt>
          <cx:pt idx="20798">2012</cx:pt>
          <cx:pt idx="20799">2012</cx:pt>
          <cx:pt idx="20800">2012</cx:pt>
          <cx:pt idx="20801">2012</cx:pt>
          <cx:pt idx="20802">2012</cx:pt>
          <cx:pt idx="20803">2012</cx:pt>
          <cx:pt idx="20804">2012</cx:pt>
          <cx:pt idx="20805">2012</cx:pt>
          <cx:pt idx="20806">2012</cx:pt>
          <cx:pt idx="20807">2012</cx:pt>
          <cx:pt idx="20808">2012</cx:pt>
          <cx:pt idx="20809">2012</cx:pt>
          <cx:pt idx="20810">2012</cx:pt>
          <cx:pt idx="20811">2012</cx:pt>
          <cx:pt idx="20812">2012</cx:pt>
          <cx:pt idx="20813">2012</cx:pt>
          <cx:pt idx="20814">2012</cx:pt>
          <cx:pt idx="20815">2012</cx:pt>
          <cx:pt idx="20816">2012</cx:pt>
          <cx:pt idx="20817">2012</cx:pt>
          <cx:pt idx="20818">2012</cx:pt>
          <cx:pt idx="20819">2012</cx:pt>
          <cx:pt idx="20820">2012</cx:pt>
          <cx:pt idx="20821">2012</cx:pt>
          <cx:pt idx="20822">2012</cx:pt>
          <cx:pt idx="20823">2012</cx:pt>
          <cx:pt idx="20824">2012</cx:pt>
          <cx:pt idx="20825">2012</cx:pt>
          <cx:pt idx="20826">2012</cx:pt>
          <cx:pt idx="20827">2012</cx:pt>
          <cx:pt idx="20828">2012</cx:pt>
          <cx:pt idx="20829">2012</cx:pt>
          <cx:pt idx="20830">2012</cx:pt>
          <cx:pt idx="20831">2012</cx:pt>
          <cx:pt idx="20832">2012</cx:pt>
          <cx:pt idx="20833">2012</cx:pt>
          <cx:pt idx="20834">2012</cx:pt>
          <cx:pt idx="20835">2012</cx:pt>
          <cx:pt idx="20836">2012</cx:pt>
          <cx:pt idx="20837">2012</cx:pt>
          <cx:pt idx="20838">2012</cx:pt>
          <cx:pt idx="20839">2012</cx:pt>
          <cx:pt idx="20840">2012</cx:pt>
          <cx:pt idx="20841">2012</cx:pt>
          <cx:pt idx="20842">2012</cx:pt>
          <cx:pt idx="20843">2012</cx:pt>
          <cx:pt idx="20844">2012</cx:pt>
          <cx:pt idx="20845">2012</cx:pt>
          <cx:pt idx="20846">2012</cx:pt>
          <cx:pt idx="20847">2012</cx:pt>
          <cx:pt idx="20848">2012</cx:pt>
          <cx:pt idx="20849">2012</cx:pt>
          <cx:pt idx="20850">2012</cx:pt>
          <cx:pt idx="20851">2012</cx:pt>
          <cx:pt idx="20852">2012</cx:pt>
          <cx:pt idx="20853">2012</cx:pt>
          <cx:pt idx="20854">2012</cx:pt>
          <cx:pt idx="20855">2012</cx:pt>
          <cx:pt idx="20856">2012</cx:pt>
          <cx:pt idx="20857">2012</cx:pt>
          <cx:pt idx="20858">2012</cx:pt>
          <cx:pt idx="20859">2012</cx:pt>
          <cx:pt idx="20860">2012</cx:pt>
          <cx:pt idx="20861">2012</cx:pt>
          <cx:pt idx="20862">2012</cx:pt>
          <cx:pt idx="20863">2012</cx:pt>
          <cx:pt idx="20864">2012</cx:pt>
          <cx:pt idx="20865">2012</cx:pt>
          <cx:pt idx="20866">2012</cx:pt>
          <cx:pt idx="20867">2012</cx:pt>
          <cx:pt idx="20868">2012</cx:pt>
          <cx:pt idx="20869">2012</cx:pt>
          <cx:pt idx="20870">2012</cx:pt>
          <cx:pt idx="20871">2012</cx:pt>
          <cx:pt idx="20872">2012</cx:pt>
          <cx:pt idx="20873">2012</cx:pt>
          <cx:pt idx="20874">2012</cx:pt>
          <cx:pt idx="20875">2012</cx:pt>
          <cx:pt idx="20876">2012</cx:pt>
          <cx:pt idx="20877">2012</cx:pt>
          <cx:pt idx="20878">2012</cx:pt>
          <cx:pt idx="20879">2012</cx:pt>
          <cx:pt idx="20880">2012</cx:pt>
          <cx:pt idx="20881">2012</cx:pt>
          <cx:pt idx="20882">2012</cx:pt>
          <cx:pt idx="20883">2012</cx:pt>
          <cx:pt idx="20884">2012</cx:pt>
          <cx:pt idx="20885">2012</cx:pt>
          <cx:pt idx="20886">2012</cx:pt>
          <cx:pt idx="20887">2012</cx:pt>
          <cx:pt idx="20888">2012</cx:pt>
          <cx:pt idx="20889">2012</cx:pt>
          <cx:pt idx="20890">2012</cx:pt>
          <cx:pt idx="20891">2012</cx:pt>
          <cx:pt idx="20892">2012</cx:pt>
          <cx:pt idx="20893">2012</cx:pt>
          <cx:pt idx="20894">2012</cx:pt>
          <cx:pt idx="20895">2012</cx:pt>
          <cx:pt idx="20896">2012</cx:pt>
          <cx:pt idx="20897">2012</cx:pt>
          <cx:pt idx="20898">2012</cx:pt>
          <cx:pt idx="20899">2012</cx:pt>
          <cx:pt idx="20900">2012</cx:pt>
          <cx:pt idx="20901">2012</cx:pt>
          <cx:pt idx="20902">2012</cx:pt>
          <cx:pt idx="20903">2012</cx:pt>
          <cx:pt idx="20904">2012</cx:pt>
          <cx:pt idx="20905">2012</cx:pt>
          <cx:pt idx="20906">2012</cx:pt>
          <cx:pt idx="20907">2012</cx:pt>
          <cx:pt idx="20908">2012</cx:pt>
          <cx:pt idx="20909">2012</cx:pt>
          <cx:pt idx="20910">2012</cx:pt>
          <cx:pt idx="20911">2012</cx:pt>
          <cx:pt idx="20912">2012</cx:pt>
          <cx:pt idx="20913">2012</cx:pt>
          <cx:pt idx="20914">2012</cx:pt>
          <cx:pt idx="20915">2012</cx:pt>
          <cx:pt idx="20916">2012</cx:pt>
          <cx:pt idx="20917">2012</cx:pt>
          <cx:pt idx="20918">2012</cx:pt>
          <cx:pt idx="20919">2012</cx:pt>
          <cx:pt idx="20920">2012</cx:pt>
          <cx:pt idx="20921">2012</cx:pt>
          <cx:pt idx="20922">2012</cx:pt>
          <cx:pt idx="20923">2012</cx:pt>
          <cx:pt idx="20924">2012</cx:pt>
          <cx:pt idx="20925">2012</cx:pt>
          <cx:pt idx="20926">2012</cx:pt>
          <cx:pt idx="20927">2012</cx:pt>
          <cx:pt idx="20928">2012</cx:pt>
          <cx:pt idx="20929">2012</cx:pt>
          <cx:pt idx="20930">2012</cx:pt>
          <cx:pt idx="20931">2012</cx:pt>
          <cx:pt idx="20932">2012</cx:pt>
          <cx:pt idx="20933">2012</cx:pt>
          <cx:pt idx="20934">2012</cx:pt>
          <cx:pt idx="20935">2012</cx:pt>
          <cx:pt idx="20936">2012</cx:pt>
          <cx:pt idx="20937">2012</cx:pt>
          <cx:pt idx="20938">2012</cx:pt>
          <cx:pt idx="20939">2012</cx:pt>
          <cx:pt idx="20940">2012</cx:pt>
          <cx:pt idx="20941">2012</cx:pt>
          <cx:pt idx="20942">2012</cx:pt>
          <cx:pt idx="20943">2012</cx:pt>
          <cx:pt idx="20944">2012</cx:pt>
          <cx:pt idx="20945">2012</cx:pt>
          <cx:pt idx="20946">2012</cx:pt>
          <cx:pt idx="20947">2012</cx:pt>
          <cx:pt idx="20948">2012</cx:pt>
          <cx:pt idx="20949">2012</cx:pt>
          <cx:pt idx="20950">2012</cx:pt>
          <cx:pt idx="20951">2012</cx:pt>
          <cx:pt idx="20952">2012</cx:pt>
          <cx:pt idx="20953">2012</cx:pt>
          <cx:pt idx="20954">2012</cx:pt>
          <cx:pt idx="20955">2012</cx:pt>
          <cx:pt idx="20956">2012</cx:pt>
          <cx:pt idx="20957">2012</cx:pt>
          <cx:pt idx="20958">2012</cx:pt>
          <cx:pt idx="20959">2012</cx:pt>
          <cx:pt idx="20960">2012</cx:pt>
          <cx:pt idx="20961">2012</cx:pt>
          <cx:pt idx="20962">2012</cx:pt>
          <cx:pt idx="20963">2012</cx:pt>
          <cx:pt idx="20964">2012</cx:pt>
          <cx:pt idx="20965">2012</cx:pt>
          <cx:pt idx="20966">2012</cx:pt>
          <cx:pt idx="20967">2012</cx:pt>
          <cx:pt idx="20968">2012</cx:pt>
          <cx:pt idx="20969">2012</cx:pt>
          <cx:pt idx="20970">2012</cx:pt>
          <cx:pt idx="20971">2012</cx:pt>
          <cx:pt idx="20972">2012</cx:pt>
          <cx:pt idx="20973">2012</cx:pt>
          <cx:pt idx="20974">2012</cx:pt>
          <cx:pt idx="20975">2012</cx:pt>
          <cx:pt idx="20976">2012</cx:pt>
          <cx:pt idx="20977">2012</cx:pt>
          <cx:pt idx="20978">2012</cx:pt>
          <cx:pt idx="20979">2012</cx:pt>
          <cx:pt idx="20980">2012</cx:pt>
          <cx:pt idx="20981">2012</cx:pt>
          <cx:pt idx="20982">2012</cx:pt>
          <cx:pt idx="20983">2012</cx:pt>
          <cx:pt idx="20984">2012</cx:pt>
          <cx:pt idx="20985">2012</cx:pt>
          <cx:pt idx="20986">2012</cx:pt>
          <cx:pt idx="20987">2012</cx:pt>
          <cx:pt idx="20988">2012</cx:pt>
          <cx:pt idx="20989">2012</cx:pt>
          <cx:pt idx="20990">2012</cx:pt>
          <cx:pt idx="20991">2012</cx:pt>
          <cx:pt idx="20992">2012</cx:pt>
          <cx:pt idx="20993">2012</cx:pt>
          <cx:pt idx="20994">2012</cx:pt>
          <cx:pt idx="20995">2012</cx:pt>
          <cx:pt idx="20996">2012</cx:pt>
          <cx:pt idx="20997">2012</cx:pt>
          <cx:pt idx="20998">2012</cx:pt>
          <cx:pt idx="20999">2012</cx:pt>
          <cx:pt idx="21000">2012</cx:pt>
          <cx:pt idx="21001">2012</cx:pt>
          <cx:pt idx="21002">2012</cx:pt>
          <cx:pt idx="21003">2012</cx:pt>
          <cx:pt idx="21004">2012</cx:pt>
          <cx:pt idx="21005">2012</cx:pt>
          <cx:pt idx="21006">2012</cx:pt>
          <cx:pt idx="21007">2012</cx:pt>
          <cx:pt idx="21008">2012</cx:pt>
          <cx:pt idx="21009">2012</cx:pt>
          <cx:pt idx="21010">2012</cx:pt>
          <cx:pt idx="21011">2012</cx:pt>
          <cx:pt idx="21012">2012</cx:pt>
          <cx:pt idx="21013">2012</cx:pt>
          <cx:pt idx="21014">2012</cx:pt>
          <cx:pt idx="21015">2012</cx:pt>
          <cx:pt idx="21016">2012</cx:pt>
          <cx:pt idx="21017">2012</cx:pt>
          <cx:pt idx="21018">2012</cx:pt>
          <cx:pt idx="21019">2012</cx:pt>
          <cx:pt idx="21020">2012</cx:pt>
          <cx:pt idx="21021">2012</cx:pt>
          <cx:pt idx="21022">2012</cx:pt>
          <cx:pt idx="21023">2012</cx:pt>
          <cx:pt idx="21024">2012</cx:pt>
          <cx:pt idx="21025">2012</cx:pt>
          <cx:pt idx="21026">2012</cx:pt>
          <cx:pt idx="21027">2012</cx:pt>
          <cx:pt idx="21028">2012</cx:pt>
          <cx:pt idx="21029">2012</cx:pt>
          <cx:pt idx="21030">2012</cx:pt>
          <cx:pt idx="21031">2012</cx:pt>
          <cx:pt idx="21032">2012</cx:pt>
          <cx:pt idx="21033">2012</cx:pt>
          <cx:pt idx="21034">2012</cx:pt>
          <cx:pt idx="21035">2012</cx:pt>
          <cx:pt idx="21036">2012</cx:pt>
          <cx:pt idx="21037">2012</cx:pt>
          <cx:pt idx="21038">2012</cx:pt>
          <cx:pt idx="21039">2012</cx:pt>
          <cx:pt idx="21040">2012</cx:pt>
          <cx:pt idx="21041">2012</cx:pt>
          <cx:pt idx="21042">2012</cx:pt>
          <cx:pt idx="21043">2012</cx:pt>
          <cx:pt idx="21044">2012</cx:pt>
          <cx:pt idx="21045">2012</cx:pt>
          <cx:pt idx="21046">2012</cx:pt>
          <cx:pt idx="21047">2012</cx:pt>
          <cx:pt idx="21048">2012</cx:pt>
          <cx:pt idx="21049">2012</cx:pt>
          <cx:pt idx="21050">2012</cx:pt>
          <cx:pt idx="21051">2012</cx:pt>
          <cx:pt idx="21052">2012</cx:pt>
          <cx:pt idx="21053">2012</cx:pt>
          <cx:pt idx="21054">2012</cx:pt>
          <cx:pt idx="21055">2012</cx:pt>
          <cx:pt idx="21056">2012</cx:pt>
          <cx:pt idx="21057">2012</cx:pt>
          <cx:pt idx="21058">2012</cx:pt>
          <cx:pt idx="21059">2012</cx:pt>
          <cx:pt idx="21060">2012</cx:pt>
          <cx:pt idx="21061">2012</cx:pt>
          <cx:pt idx="21062">2012</cx:pt>
          <cx:pt idx="21063">2012</cx:pt>
          <cx:pt idx="21064">2012</cx:pt>
          <cx:pt idx="21065">2012</cx:pt>
          <cx:pt idx="21066">2012</cx:pt>
          <cx:pt idx="21067">2012</cx:pt>
          <cx:pt idx="21068">2012</cx:pt>
          <cx:pt idx="21069">2012</cx:pt>
          <cx:pt idx="21070">2012</cx:pt>
          <cx:pt idx="21071">2012</cx:pt>
          <cx:pt idx="21072">2012</cx:pt>
          <cx:pt idx="21073">2012</cx:pt>
          <cx:pt idx="21074">2012</cx:pt>
          <cx:pt idx="21075">2012</cx:pt>
          <cx:pt idx="21076">2012</cx:pt>
          <cx:pt idx="21077">2012</cx:pt>
          <cx:pt idx="21078">2012</cx:pt>
          <cx:pt idx="21079">2012</cx:pt>
          <cx:pt idx="21080">2012</cx:pt>
          <cx:pt idx="21081">2012</cx:pt>
          <cx:pt idx="21082">2012</cx:pt>
          <cx:pt idx="21083">2012</cx:pt>
          <cx:pt idx="21084">2012</cx:pt>
          <cx:pt idx="21085">2012</cx:pt>
          <cx:pt idx="21086">2012</cx:pt>
          <cx:pt idx="21087">2012</cx:pt>
          <cx:pt idx="21088">2012</cx:pt>
          <cx:pt idx="21089">2012</cx:pt>
          <cx:pt idx="21090">2012</cx:pt>
          <cx:pt idx="21091">2012</cx:pt>
          <cx:pt idx="21092">2012</cx:pt>
          <cx:pt idx="21093">2012</cx:pt>
          <cx:pt idx="21094">2012</cx:pt>
          <cx:pt idx="21095">2012</cx:pt>
          <cx:pt idx="21096">2012</cx:pt>
          <cx:pt idx="21097">2012</cx:pt>
          <cx:pt idx="21098">2012</cx:pt>
          <cx:pt idx="21099">2012</cx:pt>
          <cx:pt idx="21100">2012</cx:pt>
          <cx:pt idx="21101">2012</cx:pt>
          <cx:pt idx="21102">2012</cx:pt>
          <cx:pt idx="21103">2012</cx:pt>
          <cx:pt idx="21104">2012</cx:pt>
          <cx:pt idx="21105">2012</cx:pt>
          <cx:pt idx="21106">2012</cx:pt>
          <cx:pt idx="21107">2012</cx:pt>
          <cx:pt idx="21108">2012</cx:pt>
          <cx:pt idx="21109">2012</cx:pt>
          <cx:pt idx="21110">2012</cx:pt>
          <cx:pt idx="21111">2012</cx:pt>
          <cx:pt idx="21112">2012</cx:pt>
          <cx:pt idx="21113">2012</cx:pt>
          <cx:pt idx="21114">2012</cx:pt>
          <cx:pt idx="21115">2012</cx:pt>
          <cx:pt idx="21116">2012</cx:pt>
          <cx:pt idx="21117">2012</cx:pt>
          <cx:pt idx="21118">2012</cx:pt>
          <cx:pt idx="21119">2012</cx:pt>
          <cx:pt idx="21120">2012</cx:pt>
          <cx:pt idx="21121">2012</cx:pt>
          <cx:pt idx="21122">2012</cx:pt>
          <cx:pt idx="21123">2012</cx:pt>
          <cx:pt idx="21124">2012</cx:pt>
          <cx:pt idx="21125">2012</cx:pt>
          <cx:pt idx="21126">2012</cx:pt>
          <cx:pt idx="21127">2012</cx:pt>
          <cx:pt idx="21128">2012</cx:pt>
          <cx:pt idx="21129">2012</cx:pt>
          <cx:pt idx="21130">2012</cx:pt>
          <cx:pt idx="21131">2012</cx:pt>
          <cx:pt idx="21132">2012</cx:pt>
          <cx:pt idx="21133">2012</cx:pt>
          <cx:pt idx="21134">2012</cx:pt>
          <cx:pt idx="21135">2012</cx:pt>
          <cx:pt idx="21136">2012</cx:pt>
          <cx:pt idx="21137">2012</cx:pt>
          <cx:pt idx="21138">2012</cx:pt>
          <cx:pt idx="21139">2012</cx:pt>
          <cx:pt idx="21140">2012</cx:pt>
          <cx:pt idx="21141">2012</cx:pt>
          <cx:pt idx="21142">2012</cx:pt>
          <cx:pt idx="21143">2012</cx:pt>
          <cx:pt idx="21144">2012</cx:pt>
          <cx:pt idx="21145">2012</cx:pt>
          <cx:pt idx="21146">2012</cx:pt>
          <cx:pt idx="21147">2012</cx:pt>
          <cx:pt idx="21148">2012</cx:pt>
          <cx:pt idx="21149">2012</cx:pt>
          <cx:pt idx="21150">2012</cx:pt>
          <cx:pt idx="21151">2012</cx:pt>
          <cx:pt idx="21152">2012</cx:pt>
          <cx:pt idx="21153">2012</cx:pt>
          <cx:pt idx="21154">2012</cx:pt>
          <cx:pt idx="21155">2012</cx:pt>
          <cx:pt idx="21156">2012</cx:pt>
          <cx:pt idx="21157">2012</cx:pt>
          <cx:pt idx="21158">2012</cx:pt>
          <cx:pt idx="21159">2012</cx:pt>
          <cx:pt idx="21160">2012</cx:pt>
          <cx:pt idx="21161">2012</cx:pt>
          <cx:pt idx="21162">2012</cx:pt>
          <cx:pt idx="21163">2012</cx:pt>
          <cx:pt idx="21164">2012</cx:pt>
          <cx:pt idx="21165">2012</cx:pt>
          <cx:pt idx="21166">2012</cx:pt>
          <cx:pt idx="21167">2012</cx:pt>
          <cx:pt idx="21168">2012</cx:pt>
          <cx:pt idx="21169">2012</cx:pt>
          <cx:pt idx="21170">2012</cx:pt>
          <cx:pt idx="21171">2012</cx:pt>
          <cx:pt idx="21172">2012</cx:pt>
          <cx:pt idx="21173">2012</cx:pt>
          <cx:pt idx="21174">2012</cx:pt>
          <cx:pt idx="21175">2012</cx:pt>
          <cx:pt idx="21176">2012</cx:pt>
          <cx:pt idx="21177">2012</cx:pt>
          <cx:pt idx="21178">2012</cx:pt>
          <cx:pt idx="21179">2012</cx:pt>
          <cx:pt idx="21180">2012</cx:pt>
          <cx:pt idx="21181">2012</cx:pt>
          <cx:pt idx="21182">2012</cx:pt>
          <cx:pt idx="21183">2012</cx:pt>
          <cx:pt idx="21184">2012</cx:pt>
          <cx:pt idx="21185">2012</cx:pt>
          <cx:pt idx="21186">2012</cx:pt>
          <cx:pt idx="21187">2012</cx:pt>
          <cx:pt idx="21188">2012</cx:pt>
          <cx:pt idx="21189">2012</cx:pt>
          <cx:pt idx="21190">2012</cx:pt>
          <cx:pt idx="21191">2012</cx:pt>
          <cx:pt idx="21192">2012</cx:pt>
          <cx:pt idx="21193">2012</cx:pt>
          <cx:pt idx="21194">2012</cx:pt>
          <cx:pt idx="21195">2012</cx:pt>
          <cx:pt idx="21196">2012</cx:pt>
          <cx:pt idx="21197">2012</cx:pt>
          <cx:pt idx="21198">2012</cx:pt>
          <cx:pt idx="21199">2012</cx:pt>
          <cx:pt idx="21200">2012</cx:pt>
          <cx:pt idx="21201">2012</cx:pt>
          <cx:pt idx="21202">2012</cx:pt>
          <cx:pt idx="21203">2012</cx:pt>
          <cx:pt idx="21204">2012</cx:pt>
          <cx:pt idx="21205">2012</cx:pt>
          <cx:pt idx="21206">2012</cx:pt>
          <cx:pt idx="21207">2012</cx:pt>
          <cx:pt idx="21208">2012</cx:pt>
          <cx:pt idx="21209">2012</cx:pt>
          <cx:pt idx="21210">2012</cx:pt>
          <cx:pt idx="21211">2012</cx:pt>
          <cx:pt idx="21212">2012</cx:pt>
          <cx:pt idx="21213">2012</cx:pt>
          <cx:pt idx="21214">2012</cx:pt>
          <cx:pt idx="21215">2012</cx:pt>
          <cx:pt idx="21216">2012</cx:pt>
          <cx:pt idx="21217">2012</cx:pt>
          <cx:pt idx="21218">2012</cx:pt>
          <cx:pt idx="21219">2012</cx:pt>
          <cx:pt idx="21220">2012</cx:pt>
          <cx:pt idx="21221">2012</cx:pt>
          <cx:pt idx="21222">2012</cx:pt>
          <cx:pt idx="21223">2012</cx:pt>
          <cx:pt idx="21224">2012</cx:pt>
          <cx:pt idx="21225">2012</cx:pt>
          <cx:pt idx="21226">2012</cx:pt>
          <cx:pt idx="21227">2012</cx:pt>
          <cx:pt idx="21228">2012</cx:pt>
          <cx:pt idx="21229">2012</cx:pt>
          <cx:pt idx="21230">2012</cx:pt>
          <cx:pt idx="21231">2012</cx:pt>
          <cx:pt idx="21232">2012</cx:pt>
          <cx:pt idx="21233">2012</cx:pt>
          <cx:pt idx="21234">2012</cx:pt>
          <cx:pt idx="21235">2012</cx:pt>
          <cx:pt idx="21236">2012</cx:pt>
          <cx:pt idx="21237">2012</cx:pt>
          <cx:pt idx="21238">2012</cx:pt>
          <cx:pt idx="21239">2012</cx:pt>
          <cx:pt idx="21240">2012</cx:pt>
          <cx:pt idx="21241">2012</cx:pt>
          <cx:pt idx="21242">2012</cx:pt>
          <cx:pt idx="21243">2012</cx:pt>
          <cx:pt idx="21244">2012</cx:pt>
          <cx:pt idx="21245">2012</cx:pt>
          <cx:pt idx="21246">2012</cx:pt>
          <cx:pt idx="21247">2012</cx:pt>
          <cx:pt idx="21248">2012</cx:pt>
          <cx:pt idx="21249">2012</cx:pt>
          <cx:pt idx="21250">2012</cx:pt>
          <cx:pt idx="21251">2012</cx:pt>
          <cx:pt idx="21252">2012</cx:pt>
          <cx:pt idx="21253">2012</cx:pt>
          <cx:pt idx="21254">2012</cx:pt>
          <cx:pt idx="21255">2012</cx:pt>
          <cx:pt idx="21256">2012</cx:pt>
          <cx:pt idx="21257">2012</cx:pt>
          <cx:pt idx="21258">2012</cx:pt>
          <cx:pt idx="21259">2012</cx:pt>
          <cx:pt idx="21260">2012</cx:pt>
          <cx:pt idx="21261">2012</cx:pt>
          <cx:pt idx="21262">2012</cx:pt>
          <cx:pt idx="21263">2012</cx:pt>
          <cx:pt idx="21264">2012</cx:pt>
          <cx:pt idx="21265">2012</cx:pt>
          <cx:pt idx="21266">2012</cx:pt>
          <cx:pt idx="21267">2012</cx:pt>
          <cx:pt idx="21268">2012</cx:pt>
          <cx:pt idx="21269">2012</cx:pt>
          <cx:pt idx="21270">2012</cx:pt>
          <cx:pt idx="21271">2012</cx:pt>
          <cx:pt idx="21272">2012</cx:pt>
          <cx:pt idx="21273">2012</cx:pt>
          <cx:pt idx="21274">2012</cx:pt>
          <cx:pt idx="21275">2012</cx:pt>
          <cx:pt idx="21276">2012</cx:pt>
          <cx:pt idx="21277">2012</cx:pt>
          <cx:pt idx="21278">2012</cx:pt>
          <cx:pt idx="21279">2012</cx:pt>
          <cx:pt idx="21280">2012</cx:pt>
          <cx:pt idx="21281">2012</cx:pt>
          <cx:pt idx="21282">2012</cx:pt>
          <cx:pt idx="21283">2012</cx:pt>
          <cx:pt idx="21284">2012</cx:pt>
          <cx:pt idx="21285">2012</cx:pt>
          <cx:pt idx="21286">2012</cx:pt>
          <cx:pt idx="21287">2012</cx:pt>
          <cx:pt idx="21288">2012</cx:pt>
          <cx:pt idx="21289">2012</cx:pt>
          <cx:pt idx="21290">2012</cx:pt>
          <cx:pt idx="21291">2012</cx:pt>
          <cx:pt idx="21292">2012</cx:pt>
          <cx:pt idx="21293">2012</cx:pt>
          <cx:pt idx="21294">2012</cx:pt>
          <cx:pt idx="21295">2012</cx:pt>
          <cx:pt idx="21296">2012</cx:pt>
          <cx:pt idx="21297">2012</cx:pt>
          <cx:pt idx="21298">2012</cx:pt>
          <cx:pt idx="21299">2012</cx:pt>
          <cx:pt idx="21300">2012</cx:pt>
          <cx:pt idx="21301">2012</cx:pt>
          <cx:pt idx="21302">2012</cx:pt>
          <cx:pt idx="21303">2012</cx:pt>
          <cx:pt idx="21304">2012</cx:pt>
          <cx:pt idx="21305">2012</cx:pt>
          <cx:pt idx="21306">2012</cx:pt>
          <cx:pt idx="21307">2012</cx:pt>
          <cx:pt idx="21308">2012</cx:pt>
          <cx:pt idx="21309">2012</cx:pt>
          <cx:pt idx="21310">2012</cx:pt>
          <cx:pt idx="21311">2012</cx:pt>
          <cx:pt idx="21312">2012</cx:pt>
          <cx:pt idx="21313">2012</cx:pt>
          <cx:pt idx="21314">2012</cx:pt>
          <cx:pt idx="21315">2012</cx:pt>
          <cx:pt idx="21316">2012</cx:pt>
          <cx:pt idx="21317">2012</cx:pt>
          <cx:pt idx="21318">2012</cx:pt>
          <cx:pt idx="21319">2012</cx:pt>
          <cx:pt idx="21320">2012</cx:pt>
          <cx:pt idx="21321">2012</cx:pt>
          <cx:pt idx="21322">2012</cx:pt>
          <cx:pt idx="21323">2012</cx:pt>
          <cx:pt idx="21324">2012</cx:pt>
          <cx:pt idx="21325">2012</cx:pt>
          <cx:pt idx="21326">2012</cx:pt>
          <cx:pt idx="21327">2012</cx:pt>
          <cx:pt idx="21328">2012</cx:pt>
          <cx:pt idx="21329">2012</cx:pt>
          <cx:pt idx="21330">2012</cx:pt>
          <cx:pt idx="21331">2012</cx:pt>
          <cx:pt idx="21332">2012</cx:pt>
          <cx:pt idx="21333">2012</cx:pt>
          <cx:pt idx="21334">2012</cx:pt>
          <cx:pt idx="21335">2012</cx:pt>
          <cx:pt idx="21336">2012</cx:pt>
          <cx:pt idx="21337">2012</cx:pt>
          <cx:pt idx="21338">2012</cx:pt>
          <cx:pt idx="21339">2012</cx:pt>
          <cx:pt idx="21340">2012</cx:pt>
          <cx:pt idx="21341">2012</cx:pt>
          <cx:pt idx="21342">2012</cx:pt>
          <cx:pt idx="21343">2012</cx:pt>
          <cx:pt idx="21344">2012</cx:pt>
          <cx:pt idx="21345">2012</cx:pt>
          <cx:pt idx="21346">2012</cx:pt>
          <cx:pt idx="21347">2012</cx:pt>
          <cx:pt idx="21348">2012</cx:pt>
          <cx:pt idx="21349">2012</cx:pt>
          <cx:pt idx="21350">2012</cx:pt>
          <cx:pt idx="21351">2012</cx:pt>
          <cx:pt idx="21352">2012</cx:pt>
          <cx:pt idx="21353">2012</cx:pt>
          <cx:pt idx="21354">2012</cx:pt>
          <cx:pt idx="21355">2012</cx:pt>
          <cx:pt idx="21356">2012</cx:pt>
          <cx:pt idx="21357">2012</cx:pt>
          <cx:pt idx="21358">2012</cx:pt>
          <cx:pt idx="21359">2012</cx:pt>
          <cx:pt idx="21360">2012</cx:pt>
          <cx:pt idx="21361">2012</cx:pt>
          <cx:pt idx="21362">2012</cx:pt>
          <cx:pt idx="21363">2012</cx:pt>
          <cx:pt idx="21364">2012</cx:pt>
          <cx:pt idx="21365">2012</cx:pt>
          <cx:pt idx="21366">2012</cx:pt>
          <cx:pt idx="21367">2012</cx:pt>
          <cx:pt idx="21368">2012</cx:pt>
          <cx:pt idx="21369">2012</cx:pt>
          <cx:pt idx="21370">2012</cx:pt>
          <cx:pt idx="21371">2012</cx:pt>
          <cx:pt idx="21372">2012</cx:pt>
          <cx:pt idx="21373">2012</cx:pt>
          <cx:pt idx="21374">2012</cx:pt>
          <cx:pt idx="21375">2012</cx:pt>
          <cx:pt idx="21376">2012</cx:pt>
          <cx:pt idx="21377">2012</cx:pt>
          <cx:pt idx="21378">2012</cx:pt>
          <cx:pt idx="21379">2012</cx:pt>
          <cx:pt idx="21380">2012</cx:pt>
          <cx:pt idx="21381">2012</cx:pt>
          <cx:pt idx="21382">2012</cx:pt>
          <cx:pt idx="21383">2012</cx:pt>
          <cx:pt idx="21384">2012</cx:pt>
          <cx:pt idx="21385">2012</cx:pt>
          <cx:pt idx="21386">2012</cx:pt>
          <cx:pt idx="21387">2012</cx:pt>
          <cx:pt idx="21388">2012</cx:pt>
          <cx:pt idx="21389">2012</cx:pt>
          <cx:pt idx="21390">2012</cx:pt>
          <cx:pt idx="21391">2012</cx:pt>
          <cx:pt idx="21392">2012</cx:pt>
          <cx:pt idx="21393">2012</cx:pt>
          <cx:pt idx="21394">2012</cx:pt>
          <cx:pt idx="21395">2012</cx:pt>
          <cx:pt idx="21396">2012</cx:pt>
          <cx:pt idx="21397">2012</cx:pt>
          <cx:pt idx="21398">2012</cx:pt>
          <cx:pt idx="21399">2012</cx:pt>
          <cx:pt idx="21400">2012</cx:pt>
          <cx:pt idx="21401">2012</cx:pt>
          <cx:pt idx="21402">2012</cx:pt>
          <cx:pt idx="21403">2012</cx:pt>
          <cx:pt idx="21404">2012</cx:pt>
          <cx:pt idx="21405">2012</cx:pt>
          <cx:pt idx="21406">2012</cx:pt>
          <cx:pt idx="21407">2012</cx:pt>
          <cx:pt idx="21408">2012</cx:pt>
          <cx:pt idx="21409">2012</cx:pt>
          <cx:pt idx="21410">2012</cx:pt>
          <cx:pt idx="21411">2012</cx:pt>
          <cx:pt idx="21412">2012</cx:pt>
          <cx:pt idx="21413">2012</cx:pt>
          <cx:pt idx="21414">2012</cx:pt>
          <cx:pt idx="21415">2012</cx:pt>
          <cx:pt idx="21416">2012</cx:pt>
          <cx:pt idx="21417">2012</cx:pt>
          <cx:pt idx="21418">2012</cx:pt>
          <cx:pt idx="21419">2012</cx:pt>
          <cx:pt idx="21420">2012</cx:pt>
          <cx:pt idx="21421">2012</cx:pt>
          <cx:pt idx="21422">2012</cx:pt>
          <cx:pt idx="21423">2012</cx:pt>
          <cx:pt idx="21424">2012</cx:pt>
          <cx:pt idx="21425">2012</cx:pt>
          <cx:pt idx="21426">2012</cx:pt>
          <cx:pt idx="21427">2012</cx:pt>
          <cx:pt idx="21428">2012</cx:pt>
          <cx:pt idx="21429">2012</cx:pt>
          <cx:pt idx="21430">2012</cx:pt>
          <cx:pt idx="21431">2012</cx:pt>
          <cx:pt idx="21432">2012</cx:pt>
          <cx:pt idx="21433">2012</cx:pt>
          <cx:pt idx="21434">2012</cx:pt>
          <cx:pt idx="21435">2012</cx:pt>
          <cx:pt idx="21436">2012</cx:pt>
          <cx:pt idx="21437">2012</cx:pt>
          <cx:pt idx="21438">2012</cx:pt>
          <cx:pt idx="21439">2012</cx:pt>
          <cx:pt idx="21440">2012</cx:pt>
          <cx:pt idx="21441">2012</cx:pt>
          <cx:pt idx="21442">2012</cx:pt>
          <cx:pt idx="21443">2012</cx:pt>
          <cx:pt idx="21444">2012</cx:pt>
          <cx:pt idx="21445">2012</cx:pt>
          <cx:pt idx="21446">2012</cx:pt>
          <cx:pt idx="21447">2012</cx:pt>
          <cx:pt idx="21448">2012</cx:pt>
          <cx:pt idx="21449">2012</cx:pt>
          <cx:pt idx="21450">2012</cx:pt>
          <cx:pt idx="21451">2012</cx:pt>
          <cx:pt idx="21452">2012</cx:pt>
          <cx:pt idx="21453">2012</cx:pt>
          <cx:pt idx="21454">2012</cx:pt>
          <cx:pt idx="21455">2012</cx:pt>
          <cx:pt idx="21456">2012</cx:pt>
          <cx:pt idx="21457">2012</cx:pt>
          <cx:pt idx="21458">2012</cx:pt>
          <cx:pt idx="21459">2012</cx:pt>
          <cx:pt idx="21460">2012</cx:pt>
          <cx:pt idx="21461">2012</cx:pt>
          <cx:pt idx="21462">2012</cx:pt>
          <cx:pt idx="21463">2012</cx:pt>
          <cx:pt idx="21464">2012</cx:pt>
          <cx:pt idx="21465">2012</cx:pt>
          <cx:pt idx="21466">2012</cx:pt>
          <cx:pt idx="21467">2012</cx:pt>
          <cx:pt idx="21468">2012</cx:pt>
          <cx:pt idx="21469">2012</cx:pt>
          <cx:pt idx="21470">2012</cx:pt>
          <cx:pt idx="21471">2012</cx:pt>
          <cx:pt idx="21472">2012</cx:pt>
          <cx:pt idx="21473">2012</cx:pt>
          <cx:pt idx="21474">2012</cx:pt>
          <cx:pt idx="21475">2012</cx:pt>
          <cx:pt idx="21476">2012</cx:pt>
          <cx:pt idx="21477">2012</cx:pt>
          <cx:pt idx="21478">2012</cx:pt>
          <cx:pt idx="21479">2012</cx:pt>
          <cx:pt idx="21480">2012</cx:pt>
          <cx:pt idx="21481">2012</cx:pt>
          <cx:pt idx="21482">2012</cx:pt>
          <cx:pt idx="21483">2012</cx:pt>
          <cx:pt idx="21484">2012</cx:pt>
          <cx:pt idx="21485">2012</cx:pt>
          <cx:pt idx="21486">2012</cx:pt>
          <cx:pt idx="21487">2012</cx:pt>
          <cx:pt idx="21488">2012</cx:pt>
          <cx:pt idx="21489">2012</cx:pt>
          <cx:pt idx="21490">2012</cx:pt>
          <cx:pt idx="21491">2012</cx:pt>
          <cx:pt idx="21492">2012</cx:pt>
          <cx:pt idx="21493">2012</cx:pt>
          <cx:pt idx="21494">2012</cx:pt>
          <cx:pt idx="21495">2012</cx:pt>
          <cx:pt idx="21496">2012</cx:pt>
          <cx:pt idx="21497">2012</cx:pt>
          <cx:pt idx="21498">2012</cx:pt>
          <cx:pt idx="21499">2012</cx:pt>
          <cx:pt idx="21500">2012</cx:pt>
          <cx:pt idx="21501">2012</cx:pt>
          <cx:pt idx="21502">2012</cx:pt>
          <cx:pt idx="21503">2012</cx:pt>
          <cx:pt idx="21504">2012</cx:pt>
          <cx:pt idx="21505">2012</cx:pt>
          <cx:pt idx="21506">2012</cx:pt>
          <cx:pt idx="21507">2012</cx:pt>
          <cx:pt idx="21508">2012</cx:pt>
          <cx:pt idx="21509">2012</cx:pt>
          <cx:pt idx="21510">2012</cx:pt>
          <cx:pt idx="21511">2012</cx:pt>
          <cx:pt idx="21512">2012</cx:pt>
          <cx:pt idx="21513">2012</cx:pt>
          <cx:pt idx="21514">2012</cx:pt>
          <cx:pt idx="21515">2012</cx:pt>
          <cx:pt idx="21516">2012</cx:pt>
          <cx:pt idx="21517">2012</cx:pt>
          <cx:pt idx="21518">2012</cx:pt>
          <cx:pt idx="21519">2012</cx:pt>
          <cx:pt idx="21520">2012</cx:pt>
          <cx:pt idx="21521">2012</cx:pt>
          <cx:pt idx="21522">2012</cx:pt>
          <cx:pt idx="21523">2012</cx:pt>
          <cx:pt idx="21524">2012</cx:pt>
          <cx:pt idx="21525">2012</cx:pt>
          <cx:pt idx="21526">2012</cx:pt>
          <cx:pt idx="21527">2012</cx:pt>
          <cx:pt idx="21528">2012</cx:pt>
          <cx:pt idx="21529">2012</cx:pt>
          <cx:pt idx="21530">2012</cx:pt>
          <cx:pt idx="21531">2012</cx:pt>
          <cx:pt idx="21532">2012</cx:pt>
          <cx:pt idx="21533">2012</cx:pt>
          <cx:pt idx="21534">2012</cx:pt>
          <cx:pt idx="21535">2012</cx:pt>
          <cx:pt idx="21536">2012</cx:pt>
          <cx:pt idx="21537">2012</cx:pt>
          <cx:pt idx="21538">2012</cx:pt>
          <cx:pt idx="21539">2012</cx:pt>
          <cx:pt idx="21540">2012</cx:pt>
          <cx:pt idx="21541">2012</cx:pt>
          <cx:pt idx="21542">2012</cx:pt>
          <cx:pt idx="21543">2012</cx:pt>
          <cx:pt idx="21544">2012</cx:pt>
          <cx:pt idx="21545">2012</cx:pt>
          <cx:pt idx="21546">2012</cx:pt>
          <cx:pt idx="21547">2012</cx:pt>
          <cx:pt idx="21548">2012</cx:pt>
          <cx:pt idx="21549">2012</cx:pt>
          <cx:pt idx="21550">2012</cx:pt>
          <cx:pt idx="21551">2012</cx:pt>
          <cx:pt idx="21552">2012</cx:pt>
          <cx:pt idx="21553">2012</cx:pt>
          <cx:pt idx="21554">2012</cx:pt>
          <cx:pt idx="21555">2012</cx:pt>
          <cx:pt idx="21556">2012</cx:pt>
          <cx:pt idx="21557">2012</cx:pt>
          <cx:pt idx="21558">2012</cx:pt>
          <cx:pt idx="21559">2012</cx:pt>
          <cx:pt idx="21560">2012</cx:pt>
          <cx:pt idx="21561">2012</cx:pt>
          <cx:pt idx="21562">2012</cx:pt>
          <cx:pt idx="21563">2012</cx:pt>
          <cx:pt idx="21564">2012</cx:pt>
          <cx:pt idx="21565">2012</cx:pt>
          <cx:pt idx="21566">2012</cx:pt>
          <cx:pt idx="21567">2012</cx:pt>
          <cx:pt idx="21568">2012</cx:pt>
          <cx:pt idx="21569">2012</cx:pt>
          <cx:pt idx="21570">2012</cx:pt>
          <cx:pt idx="21571">2012</cx:pt>
          <cx:pt idx="21572">2012</cx:pt>
          <cx:pt idx="21573">2012</cx:pt>
          <cx:pt idx="21574">2012</cx:pt>
          <cx:pt idx="21575">2012</cx:pt>
          <cx:pt idx="21576">2012</cx:pt>
          <cx:pt idx="21577">2012</cx:pt>
          <cx:pt idx="21578">2012</cx:pt>
          <cx:pt idx="21579">2012</cx:pt>
          <cx:pt idx="21580">2012</cx:pt>
          <cx:pt idx="21581">2012</cx:pt>
          <cx:pt idx="21582">2012</cx:pt>
          <cx:pt idx="21583">2012</cx:pt>
          <cx:pt idx="21584">2012</cx:pt>
          <cx:pt idx="21585">2012</cx:pt>
          <cx:pt idx="21586">2012</cx:pt>
          <cx:pt idx="21587">2012</cx:pt>
          <cx:pt idx="21588">2012</cx:pt>
          <cx:pt idx="21589">2012</cx:pt>
          <cx:pt idx="21590">2012</cx:pt>
          <cx:pt idx="21591">2012</cx:pt>
          <cx:pt idx="21592">2012</cx:pt>
          <cx:pt idx="21593">2012</cx:pt>
          <cx:pt idx="21594">2012</cx:pt>
          <cx:pt idx="21595">2012</cx:pt>
          <cx:pt idx="21596">2012</cx:pt>
          <cx:pt idx="21597">2012</cx:pt>
          <cx:pt idx="21598">2012</cx:pt>
          <cx:pt idx="21599">2012</cx:pt>
          <cx:pt idx="21600">2012</cx:pt>
          <cx:pt idx="21601">2012</cx:pt>
          <cx:pt idx="21602">2012</cx:pt>
          <cx:pt idx="21603">2012</cx:pt>
          <cx:pt idx="21604">2012</cx:pt>
          <cx:pt idx="21605">2012</cx:pt>
          <cx:pt idx="21606">2012</cx:pt>
          <cx:pt idx="21607">2012</cx:pt>
          <cx:pt idx="21608">2012</cx:pt>
          <cx:pt idx="21609">2012</cx:pt>
          <cx:pt idx="21610">2012</cx:pt>
          <cx:pt idx="21611">2012</cx:pt>
          <cx:pt idx="21612">2012</cx:pt>
          <cx:pt idx="21613">2012</cx:pt>
          <cx:pt idx="21614">2012</cx:pt>
          <cx:pt idx="21615">2012</cx:pt>
          <cx:pt idx="21616">2012</cx:pt>
          <cx:pt idx="21617">2012</cx:pt>
          <cx:pt idx="21618">2012</cx:pt>
          <cx:pt idx="21619">2012</cx:pt>
          <cx:pt idx="21620">2012</cx:pt>
          <cx:pt idx="21621">2012</cx:pt>
          <cx:pt idx="21622">2012</cx:pt>
          <cx:pt idx="21623">2012</cx:pt>
          <cx:pt idx="21624">2012</cx:pt>
          <cx:pt idx="21625">2012</cx:pt>
          <cx:pt idx="21626">2012</cx:pt>
          <cx:pt idx="21627">2012</cx:pt>
          <cx:pt idx="21628">2012</cx:pt>
          <cx:pt idx="21629">2012</cx:pt>
          <cx:pt idx="21630">2012</cx:pt>
          <cx:pt idx="21631">2012</cx:pt>
          <cx:pt idx="21632">2012</cx:pt>
          <cx:pt idx="21633">2012</cx:pt>
          <cx:pt idx="21634">2012</cx:pt>
          <cx:pt idx="21635">2012</cx:pt>
          <cx:pt idx="21636">2012</cx:pt>
          <cx:pt idx="21637">2012</cx:pt>
          <cx:pt idx="21638">2012</cx:pt>
          <cx:pt idx="21639">2012</cx:pt>
          <cx:pt idx="21640">2012</cx:pt>
          <cx:pt idx="21641">2012</cx:pt>
          <cx:pt idx="21642">2012</cx:pt>
          <cx:pt idx="21643">2012</cx:pt>
          <cx:pt idx="21644">2012</cx:pt>
          <cx:pt idx="21645">2012</cx:pt>
          <cx:pt idx="21646">2012</cx:pt>
          <cx:pt idx="21647">2012</cx:pt>
          <cx:pt idx="21648">2012</cx:pt>
          <cx:pt idx="21649">2012</cx:pt>
          <cx:pt idx="21650">2012</cx:pt>
          <cx:pt idx="21651">2012</cx:pt>
          <cx:pt idx="21652">2012</cx:pt>
          <cx:pt idx="21653">2012</cx:pt>
          <cx:pt idx="21654">2012</cx:pt>
          <cx:pt idx="21655">2012</cx:pt>
          <cx:pt idx="21656">2012</cx:pt>
          <cx:pt idx="21657">2012</cx:pt>
          <cx:pt idx="21658">2012</cx:pt>
          <cx:pt idx="21659">2012</cx:pt>
          <cx:pt idx="21660">2012</cx:pt>
          <cx:pt idx="21661">2012</cx:pt>
          <cx:pt idx="21662">2012</cx:pt>
          <cx:pt idx="21663">2012</cx:pt>
          <cx:pt idx="21664">2012</cx:pt>
          <cx:pt idx="21665">2012</cx:pt>
          <cx:pt idx="21666">2012</cx:pt>
          <cx:pt idx="21667">2012</cx:pt>
          <cx:pt idx="21668">2012</cx:pt>
          <cx:pt idx="21669">2012</cx:pt>
          <cx:pt idx="21670">2012</cx:pt>
          <cx:pt idx="21671">2012</cx:pt>
          <cx:pt idx="21672">2012</cx:pt>
          <cx:pt idx="21673">2012</cx:pt>
          <cx:pt idx="21674">2012</cx:pt>
          <cx:pt idx="21675">2012</cx:pt>
          <cx:pt idx="21676">2012</cx:pt>
          <cx:pt idx="21677">2012</cx:pt>
          <cx:pt idx="21678">2012</cx:pt>
          <cx:pt idx="21679">2012</cx:pt>
          <cx:pt idx="21680">2012</cx:pt>
          <cx:pt idx="21681">2012</cx:pt>
          <cx:pt idx="21682">2012</cx:pt>
          <cx:pt idx="21683">2012</cx:pt>
          <cx:pt idx="21684">2012</cx:pt>
          <cx:pt idx="21685">2012</cx:pt>
          <cx:pt idx="21686">2012</cx:pt>
          <cx:pt idx="21687">2012</cx:pt>
          <cx:pt idx="21688">2012</cx:pt>
          <cx:pt idx="21689">2012</cx:pt>
          <cx:pt idx="21690">2012</cx:pt>
          <cx:pt idx="21691">2012</cx:pt>
          <cx:pt idx="21692">2012</cx:pt>
          <cx:pt idx="21693">2012</cx:pt>
          <cx:pt idx="21694">2012</cx:pt>
          <cx:pt idx="21695">2012</cx:pt>
          <cx:pt idx="21696">2012</cx:pt>
          <cx:pt idx="21697">2012</cx:pt>
          <cx:pt idx="21698">2012</cx:pt>
          <cx:pt idx="21699">2012</cx:pt>
          <cx:pt idx="21700">2012</cx:pt>
          <cx:pt idx="21701">2012</cx:pt>
          <cx:pt idx="21702">2012</cx:pt>
          <cx:pt idx="21703">2012</cx:pt>
          <cx:pt idx="21704">2012</cx:pt>
          <cx:pt idx="21705">2012</cx:pt>
          <cx:pt idx="21706">2012</cx:pt>
          <cx:pt idx="21707">2012</cx:pt>
          <cx:pt idx="21708">2012</cx:pt>
          <cx:pt idx="21709">2012</cx:pt>
          <cx:pt idx="21710">2012</cx:pt>
          <cx:pt idx="21711">2012</cx:pt>
          <cx:pt idx="21712">2012</cx:pt>
          <cx:pt idx="21713">2012</cx:pt>
          <cx:pt idx="21714">2012</cx:pt>
          <cx:pt idx="21715">2012</cx:pt>
          <cx:pt idx="21716">2012</cx:pt>
          <cx:pt idx="21717">2012</cx:pt>
          <cx:pt idx="21718">2012</cx:pt>
          <cx:pt idx="21719">2012</cx:pt>
          <cx:pt idx="21720">2012</cx:pt>
          <cx:pt idx="21721">2012</cx:pt>
          <cx:pt idx="21722">2012</cx:pt>
          <cx:pt idx="21723">2012</cx:pt>
          <cx:pt idx="21724">2012</cx:pt>
          <cx:pt idx="21725">2012</cx:pt>
          <cx:pt idx="21726">2012</cx:pt>
          <cx:pt idx="21727">2012</cx:pt>
          <cx:pt idx="21728">2012</cx:pt>
          <cx:pt idx="21729">2012</cx:pt>
          <cx:pt idx="21730">2012</cx:pt>
          <cx:pt idx="21731">2012</cx:pt>
          <cx:pt idx="21732">2012</cx:pt>
          <cx:pt idx="21733">2012</cx:pt>
          <cx:pt idx="21734">2012</cx:pt>
          <cx:pt idx="21735">2012</cx:pt>
          <cx:pt idx="21736">2012</cx:pt>
          <cx:pt idx="21737">2012</cx:pt>
          <cx:pt idx="21738">2012</cx:pt>
          <cx:pt idx="21739">2012</cx:pt>
          <cx:pt idx="21740">2012</cx:pt>
          <cx:pt idx="21741">2012</cx:pt>
          <cx:pt idx="21742">2012</cx:pt>
          <cx:pt idx="21743">2012</cx:pt>
          <cx:pt idx="21744">2012</cx:pt>
          <cx:pt idx="21745">2012</cx:pt>
          <cx:pt idx="21746">2012</cx:pt>
          <cx:pt idx="21747">2012</cx:pt>
          <cx:pt idx="21748">2012</cx:pt>
          <cx:pt idx="21749">2012</cx:pt>
          <cx:pt idx="21750">2012</cx:pt>
          <cx:pt idx="21751">2012</cx:pt>
          <cx:pt idx="21752">2012</cx:pt>
          <cx:pt idx="21753">2012</cx:pt>
          <cx:pt idx="21754">2012</cx:pt>
          <cx:pt idx="21755">2012</cx:pt>
          <cx:pt idx="21756">2012</cx:pt>
          <cx:pt idx="21757">2012</cx:pt>
          <cx:pt idx="21758">2012</cx:pt>
          <cx:pt idx="21759">2012</cx:pt>
          <cx:pt idx="21760">2012</cx:pt>
          <cx:pt idx="21761">2012</cx:pt>
          <cx:pt idx="21762">2012</cx:pt>
          <cx:pt idx="21763">2012</cx:pt>
          <cx:pt idx="21764">2012</cx:pt>
          <cx:pt idx="21765">2012</cx:pt>
          <cx:pt idx="21766">2012</cx:pt>
          <cx:pt idx="21767">2012</cx:pt>
          <cx:pt idx="21768">2012</cx:pt>
          <cx:pt idx="21769">2012</cx:pt>
          <cx:pt idx="21770">2012</cx:pt>
          <cx:pt idx="21771">2012</cx:pt>
          <cx:pt idx="21772">2012</cx:pt>
          <cx:pt idx="21773">2012</cx:pt>
          <cx:pt idx="21774">2012</cx:pt>
          <cx:pt idx="21775">2012</cx:pt>
          <cx:pt idx="21776">2012</cx:pt>
          <cx:pt idx="21777">2012</cx:pt>
          <cx:pt idx="21778">2012</cx:pt>
          <cx:pt idx="21779">2012</cx:pt>
          <cx:pt idx="21780">2012</cx:pt>
          <cx:pt idx="21781">2012</cx:pt>
          <cx:pt idx="21782">2012</cx:pt>
          <cx:pt idx="21783">2012</cx:pt>
          <cx:pt idx="21784">2012</cx:pt>
          <cx:pt idx="21785">2012</cx:pt>
          <cx:pt idx="21786">2012</cx:pt>
          <cx:pt idx="21787">2012</cx:pt>
          <cx:pt idx="21788">2012</cx:pt>
          <cx:pt idx="21789">2012</cx:pt>
          <cx:pt idx="21790">2012</cx:pt>
          <cx:pt idx="21791">2012</cx:pt>
          <cx:pt idx="21792">2012</cx:pt>
          <cx:pt idx="21793">2012</cx:pt>
          <cx:pt idx="21794">2012</cx:pt>
          <cx:pt idx="21795">2012</cx:pt>
          <cx:pt idx="21796">2012</cx:pt>
          <cx:pt idx="21797">2012</cx:pt>
          <cx:pt idx="21798">2012</cx:pt>
          <cx:pt idx="21799">2012</cx:pt>
          <cx:pt idx="21800">2012</cx:pt>
          <cx:pt idx="21801">2012</cx:pt>
          <cx:pt idx="21802">2012</cx:pt>
          <cx:pt idx="21803">2012</cx:pt>
          <cx:pt idx="21804">2012</cx:pt>
          <cx:pt idx="21805">2012</cx:pt>
          <cx:pt idx="21806">2012</cx:pt>
          <cx:pt idx="21807">2012</cx:pt>
          <cx:pt idx="21808">2012</cx:pt>
          <cx:pt idx="21809">2012</cx:pt>
          <cx:pt idx="21810">2012</cx:pt>
          <cx:pt idx="21811">2012</cx:pt>
          <cx:pt idx="21812">2012</cx:pt>
          <cx:pt idx="21813">2012</cx:pt>
          <cx:pt idx="21814">2012</cx:pt>
          <cx:pt idx="21815">2012</cx:pt>
          <cx:pt idx="21816">2012</cx:pt>
          <cx:pt idx="21817">2012</cx:pt>
          <cx:pt idx="21818">2012</cx:pt>
          <cx:pt idx="21819">2012</cx:pt>
          <cx:pt idx="21820">2012</cx:pt>
          <cx:pt idx="21821">2012</cx:pt>
          <cx:pt idx="21822">2012</cx:pt>
          <cx:pt idx="21823">2012</cx:pt>
          <cx:pt idx="21824">2012</cx:pt>
          <cx:pt idx="21825">2012</cx:pt>
          <cx:pt idx="21826">2012</cx:pt>
          <cx:pt idx="21827">2012</cx:pt>
          <cx:pt idx="21828">2012</cx:pt>
          <cx:pt idx="21829">2012</cx:pt>
          <cx:pt idx="21830">2012</cx:pt>
          <cx:pt idx="21831">2012</cx:pt>
          <cx:pt idx="21832">2012</cx:pt>
          <cx:pt idx="21833">2012</cx:pt>
          <cx:pt idx="21834">2012</cx:pt>
          <cx:pt idx="21835">2012</cx:pt>
          <cx:pt idx="21836">2012</cx:pt>
          <cx:pt idx="21837">2012</cx:pt>
          <cx:pt idx="21838">2012</cx:pt>
          <cx:pt idx="21839">2012</cx:pt>
          <cx:pt idx="21840">2012</cx:pt>
          <cx:pt idx="21841">2012</cx:pt>
          <cx:pt idx="21842">2012</cx:pt>
          <cx:pt idx="21843">2012</cx:pt>
          <cx:pt idx="21844">2012</cx:pt>
          <cx:pt idx="21845">2012</cx:pt>
          <cx:pt idx="21846">2012</cx:pt>
          <cx:pt idx="21847">2012</cx:pt>
          <cx:pt idx="21848">2012</cx:pt>
          <cx:pt idx="21849">2012</cx:pt>
          <cx:pt idx="21850">2012</cx:pt>
          <cx:pt idx="21851">2012</cx:pt>
          <cx:pt idx="21852">2012</cx:pt>
          <cx:pt idx="21853">2012</cx:pt>
          <cx:pt idx="21854">2012</cx:pt>
          <cx:pt idx="21855">2012</cx:pt>
          <cx:pt idx="21856">2012</cx:pt>
          <cx:pt idx="21857">2012</cx:pt>
          <cx:pt idx="21858">2012</cx:pt>
          <cx:pt idx="21859">2012</cx:pt>
          <cx:pt idx="21860">2012</cx:pt>
          <cx:pt idx="21861">2012</cx:pt>
          <cx:pt idx="21862">2012</cx:pt>
          <cx:pt idx="21863">2012</cx:pt>
          <cx:pt idx="21864">2012</cx:pt>
          <cx:pt idx="21865">2012</cx:pt>
          <cx:pt idx="21866">2012</cx:pt>
          <cx:pt idx="21867">2012</cx:pt>
          <cx:pt idx="21868">2012</cx:pt>
          <cx:pt idx="21869">2012</cx:pt>
          <cx:pt idx="21870">2012</cx:pt>
          <cx:pt idx="21871">2012</cx:pt>
          <cx:pt idx="21872">2012</cx:pt>
          <cx:pt idx="21873">2012</cx:pt>
          <cx:pt idx="21874">2012</cx:pt>
          <cx:pt idx="21875">2012</cx:pt>
          <cx:pt idx="21876">2012</cx:pt>
          <cx:pt idx="21877">2012</cx:pt>
          <cx:pt idx="21878">2012</cx:pt>
          <cx:pt idx="21879">2012</cx:pt>
          <cx:pt idx="21880">2012</cx:pt>
          <cx:pt idx="21881">2012</cx:pt>
          <cx:pt idx="21882">2012</cx:pt>
          <cx:pt idx="21883">2012</cx:pt>
          <cx:pt idx="21884">2012</cx:pt>
          <cx:pt idx="21885">2012</cx:pt>
          <cx:pt idx="21886">2012</cx:pt>
          <cx:pt idx="21887">2012</cx:pt>
          <cx:pt idx="21888">2012</cx:pt>
          <cx:pt idx="21889">2012</cx:pt>
          <cx:pt idx="21890">2012</cx:pt>
          <cx:pt idx="21891">2012</cx:pt>
          <cx:pt idx="21892">2012</cx:pt>
          <cx:pt idx="21893">2012</cx:pt>
          <cx:pt idx="21894">2012</cx:pt>
          <cx:pt idx="21895">2013</cx:pt>
          <cx:pt idx="21896">2013</cx:pt>
          <cx:pt idx="21897">2013</cx:pt>
          <cx:pt idx="21898">2013</cx:pt>
          <cx:pt idx="21899">2013</cx:pt>
          <cx:pt idx="21900">2013</cx:pt>
          <cx:pt idx="21901">2013</cx:pt>
          <cx:pt idx="21902">2013</cx:pt>
          <cx:pt idx="21903">2013</cx:pt>
          <cx:pt idx="21904">2013</cx:pt>
          <cx:pt idx="21905">2013</cx:pt>
          <cx:pt idx="21906">2013</cx:pt>
          <cx:pt idx="21907">2013</cx:pt>
          <cx:pt idx="21908">2013</cx:pt>
          <cx:pt idx="21909">2013</cx:pt>
          <cx:pt idx="21910">2013</cx:pt>
          <cx:pt idx="21911">2013</cx:pt>
          <cx:pt idx="21912">2013</cx:pt>
          <cx:pt idx="21913">2013</cx:pt>
          <cx:pt idx="21914">2013</cx:pt>
          <cx:pt idx="21915">2013</cx:pt>
          <cx:pt idx="21916">2013</cx:pt>
          <cx:pt idx="21917">2013</cx:pt>
          <cx:pt idx="21918">2013</cx:pt>
          <cx:pt idx="21919">2013</cx:pt>
          <cx:pt idx="21920">2013</cx:pt>
          <cx:pt idx="21921">2013</cx:pt>
          <cx:pt idx="21922">2013</cx:pt>
          <cx:pt idx="21923">2013</cx:pt>
          <cx:pt idx="21924">2013</cx:pt>
          <cx:pt idx="21925">2013</cx:pt>
          <cx:pt idx="21926">2013</cx:pt>
          <cx:pt idx="21927">2013</cx:pt>
          <cx:pt idx="21928">2013</cx:pt>
          <cx:pt idx="21929">2013</cx:pt>
          <cx:pt idx="21930">2013</cx:pt>
          <cx:pt idx="21931">2013</cx:pt>
          <cx:pt idx="21932">2013</cx:pt>
          <cx:pt idx="21933">2013</cx:pt>
          <cx:pt idx="21934">2013</cx:pt>
          <cx:pt idx="21935">2013</cx:pt>
          <cx:pt idx="21936">2013</cx:pt>
          <cx:pt idx="21937">2013</cx:pt>
          <cx:pt idx="21938">2013</cx:pt>
          <cx:pt idx="21939">2013</cx:pt>
          <cx:pt idx="21940">2013</cx:pt>
          <cx:pt idx="21941">2013</cx:pt>
          <cx:pt idx="21942">2013</cx:pt>
          <cx:pt idx="21943">2013</cx:pt>
          <cx:pt idx="21944">2013</cx:pt>
          <cx:pt idx="21945">2013</cx:pt>
          <cx:pt idx="21946">2013</cx:pt>
          <cx:pt idx="21947">2013</cx:pt>
          <cx:pt idx="21948">2013</cx:pt>
          <cx:pt idx="21949">2013</cx:pt>
          <cx:pt idx="21950">2013</cx:pt>
          <cx:pt idx="21951">2013</cx:pt>
          <cx:pt idx="21952">2013</cx:pt>
          <cx:pt idx="21953">2013</cx:pt>
          <cx:pt idx="21954">2013</cx:pt>
          <cx:pt idx="21955">2013</cx:pt>
          <cx:pt idx="21956">2013</cx:pt>
          <cx:pt idx="21957">2013</cx:pt>
          <cx:pt idx="21958">2013</cx:pt>
          <cx:pt idx="21959">2013</cx:pt>
          <cx:pt idx="21960">2013</cx:pt>
          <cx:pt idx="21961">2013</cx:pt>
          <cx:pt idx="21962">2013</cx:pt>
          <cx:pt idx="21963">2013</cx:pt>
          <cx:pt idx="21964">2013</cx:pt>
          <cx:pt idx="21965">2013</cx:pt>
          <cx:pt idx="21966">2013</cx:pt>
          <cx:pt idx="21967">2013</cx:pt>
          <cx:pt idx="21968">2013</cx:pt>
          <cx:pt idx="21969">2013</cx:pt>
          <cx:pt idx="21970">2013</cx:pt>
          <cx:pt idx="21971">2013</cx:pt>
          <cx:pt idx="21972">2013</cx:pt>
          <cx:pt idx="21973">2013</cx:pt>
          <cx:pt idx="21974">2013</cx:pt>
          <cx:pt idx="21975">2013</cx:pt>
          <cx:pt idx="21976">2013</cx:pt>
          <cx:pt idx="21977">2013</cx:pt>
          <cx:pt idx="21978">2013</cx:pt>
          <cx:pt idx="21979">2013</cx:pt>
          <cx:pt idx="21980">2013</cx:pt>
          <cx:pt idx="21981">2013</cx:pt>
          <cx:pt idx="21982">2013</cx:pt>
          <cx:pt idx="21983">2013</cx:pt>
          <cx:pt idx="21984">2013</cx:pt>
          <cx:pt idx="21985">2013</cx:pt>
          <cx:pt idx="21986">2013</cx:pt>
          <cx:pt idx="21987">2013</cx:pt>
          <cx:pt idx="21988">2013</cx:pt>
          <cx:pt idx="21989">2013</cx:pt>
          <cx:pt idx="21990">2013</cx:pt>
          <cx:pt idx="21991">2013</cx:pt>
          <cx:pt idx="21992">2013</cx:pt>
          <cx:pt idx="21993">2013</cx:pt>
          <cx:pt idx="21994">2013</cx:pt>
          <cx:pt idx="21995">2013</cx:pt>
          <cx:pt idx="21996">2013</cx:pt>
          <cx:pt idx="21997">2013</cx:pt>
          <cx:pt idx="21998">2013</cx:pt>
          <cx:pt idx="21999">2013</cx:pt>
          <cx:pt idx="22000">2013</cx:pt>
          <cx:pt idx="22001">2013</cx:pt>
          <cx:pt idx="22002">2013</cx:pt>
          <cx:pt idx="22003">2013</cx:pt>
          <cx:pt idx="22004">2013</cx:pt>
          <cx:pt idx="22005">2013</cx:pt>
          <cx:pt idx="22006">2013</cx:pt>
          <cx:pt idx="22007">2013</cx:pt>
          <cx:pt idx="22008">2013</cx:pt>
          <cx:pt idx="22009">2013</cx:pt>
          <cx:pt idx="22010">2013</cx:pt>
          <cx:pt idx="22011">2013</cx:pt>
          <cx:pt idx="22012">2013</cx:pt>
          <cx:pt idx="22013">2013</cx:pt>
          <cx:pt idx="22014">2013</cx:pt>
          <cx:pt idx="22015">2013</cx:pt>
          <cx:pt idx="22016">2013</cx:pt>
          <cx:pt idx="22017">2013</cx:pt>
          <cx:pt idx="22018">2013</cx:pt>
          <cx:pt idx="22019">2013</cx:pt>
          <cx:pt idx="22020">2013</cx:pt>
          <cx:pt idx="22021">2013</cx:pt>
          <cx:pt idx="22022">2013</cx:pt>
          <cx:pt idx="22023">2013</cx:pt>
          <cx:pt idx="22024">2013</cx:pt>
          <cx:pt idx="22025">2013</cx:pt>
          <cx:pt idx="22026">2013</cx:pt>
          <cx:pt idx="22027">2013</cx:pt>
          <cx:pt idx="22028">2013</cx:pt>
          <cx:pt idx="22029">2013</cx:pt>
          <cx:pt idx="22030">2013</cx:pt>
          <cx:pt idx="22031">2013</cx:pt>
          <cx:pt idx="22032">2013</cx:pt>
          <cx:pt idx="22033">2013</cx:pt>
          <cx:pt idx="22034">2013</cx:pt>
          <cx:pt idx="22035">2013</cx:pt>
          <cx:pt idx="22036">2013</cx:pt>
          <cx:pt idx="22037">2013</cx:pt>
          <cx:pt idx="22038">2013</cx:pt>
          <cx:pt idx="22039">2013</cx:pt>
          <cx:pt idx="22040">2013</cx:pt>
          <cx:pt idx="22041">2013</cx:pt>
          <cx:pt idx="22042">2013</cx:pt>
          <cx:pt idx="22043">2013</cx:pt>
          <cx:pt idx="22044">2013</cx:pt>
          <cx:pt idx="22045">2013</cx:pt>
          <cx:pt idx="22046">2013</cx:pt>
          <cx:pt idx="22047">2013</cx:pt>
          <cx:pt idx="22048">2013</cx:pt>
          <cx:pt idx="22049">2013</cx:pt>
          <cx:pt idx="22050">2013</cx:pt>
          <cx:pt idx="22051">2013</cx:pt>
          <cx:pt idx="22052">2013</cx:pt>
          <cx:pt idx="22053">2013</cx:pt>
          <cx:pt idx="22054">2013</cx:pt>
          <cx:pt idx="22055">2013</cx:pt>
          <cx:pt idx="22056">2013</cx:pt>
          <cx:pt idx="22057">2013</cx:pt>
          <cx:pt idx="22058">2013</cx:pt>
          <cx:pt idx="22059">2013</cx:pt>
          <cx:pt idx="22060">2013</cx:pt>
          <cx:pt idx="22061">2013</cx:pt>
          <cx:pt idx="22062">2013</cx:pt>
          <cx:pt idx="22063">2013</cx:pt>
          <cx:pt idx="22064">2013</cx:pt>
          <cx:pt idx="22065">2013</cx:pt>
          <cx:pt idx="22066">2013</cx:pt>
          <cx:pt idx="22067">2013</cx:pt>
          <cx:pt idx="22068">2013</cx:pt>
          <cx:pt idx="22069">2013</cx:pt>
          <cx:pt idx="22070">2013</cx:pt>
          <cx:pt idx="22071">2013</cx:pt>
          <cx:pt idx="22072">2013</cx:pt>
          <cx:pt idx="22073">2013</cx:pt>
          <cx:pt idx="22074">2013</cx:pt>
          <cx:pt idx="22075">2013</cx:pt>
          <cx:pt idx="22076">2013</cx:pt>
          <cx:pt idx="22077">2013</cx:pt>
          <cx:pt idx="22078">2013</cx:pt>
          <cx:pt idx="22079">2013</cx:pt>
          <cx:pt idx="22080">2013</cx:pt>
          <cx:pt idx="22081">2013</cx:pt>
          <cx:pt idx="22082">2013</cx:pt>
          <cx:pt idx="22083">2013</cx:pt>
          <cx:pt idx="22084">2013</cx:pt>
          <cx:pt idx="22085">2013</cx:pt>
          <cx:pt idx="22086">2013</cx:pt>
          <cx:pt idx="22087">2013</cx:pt>
          <cx:pt idx="22088">2013</cx:pt>
          <cx:pt idx="22089">2013</cx:pt>
          <cx:pt idx="22090">2013</cx:pt>
          <cx:pt idx="22091">2013</cx:pt>
          <cx:pt idx="22092">2013</cx:pt>
          <cx:pt idx="22093">2013</cx:pt>
          <cx:pt idx="22094">2013</cx:pt>
          <cx:pt idx="22095">2013</cx:pt>
          <cx:pt idx="22096">2013</cx:pt>
          <cx:pt idx="22097">2013</cx:pt>
          <cx:pt idx="22098">2013</cx:pt>
          <cx:pt idx="22099">2013</cx:pt>
          <cx:pt idx="22100">2013</cx:pt>
          <cx:pt idx="22101">2013</cx:pt>
          <cx:pt idx="22102">2013</cx:pt>
          <cx:pt idx="22103">2013</cx:pt>
          <cx:pt idx="22104">2013</cx:pt>
          <cx:pt idx="22105">2013</cx:pt>
          <cx:pt idx="22106">2013</cx:pt>
          <cx:pt idx="22107">2013</cx:pt>
          <cx:pt idx="22108">2013</cx:pt>
          <cx:pt idx="22109">2013</cx:pt>
          <cx:pt idx="22110">2013</cx:pt>
          <cx:pt idx="22111">2013</cx:pt>
          <cx:pt idx="22112">2013</cx:pt>
          <cx:pt idx="22113">2013</cx:pt>
          <cx:pt idx="22114">2013</cx:pt>
          <cx:pt idx="22115">2013</cx:pt>
          <cx:pt idx="22116">2013</cx:pt>
          <cx:pt idx="22117">2013</cx:pt>
          <cx:pt idx="22118">2013</cx:pt>
          <cx:pt idx="22119">2013</cx:pt>
          <cx:pt idx="22120">2013</cx:pt>
          <cx:pt idx="22121">2013</cx:pt>
          <cx:pt idx="22122">2013</cx:pt>
          <cx:pt idx="22123">2013</cx:pt>
          <cx:pt idx="22124">2013</cx:pt>
          <cx:pt idx="22125">2013</cx:pt>
          <cx:pt idx="22126">2013</cx:pt>
          <cx:pt idx="22127">2013</cx:pt>
          <cx:pt idx="22128">2013</cx:pt>
          <cx:pt idx="22129">2013</cx:pt>
          <cx:pt idx="22130">2013</cx:pt>
          <cx:pt idx="22131">2013</cx:pt>
          <cx:pt idx="22132">2013</cx:pt>
          <cx:pt idx="22133">2013</cx:pt>
          <cx:pt idx="22134">2013</cx:pt>
          <cx:pt idx="22135">2013</cx:pt>
          <cx:pt idx="22136">2013</cx:pt>
          <cx:pt idx="22137">2013</cx:pt>
          <cx:pt idx="22138">2013</cx:pt>
          <cx:pt idx="22139">2013</cx:pt>
          <cx:pt idx="22140">2013</cx:pt>
          <cx:pt idx="22141">2013</cx:pt>
          <cx:pt idx="22142">2013</cx:pt>
          <cx:pt idx="22143">2013</cx:pt>
          <cx:pt idx="22144">2013</cx:pt>
          <cx:pt idx="22145">2013</cx:pt>
          <cx:pt idx="22146">2013</cx:pt>
          <cx:pt idx="22147">2013</cx:pt>
          <cx:pt idx="22148">2013</cx:pt>
          <cx:pt idx="22149">2013</cx:pt>
          <cx:pt idx="22150">2013</cx:pt>
          <cx:pt idx="22151">2013</cx:pt>
          <cx:pt idx="22152">2013</cx:pt>
          <cx:pt idx="22153">2013</cx:pt>
          <cx:pt idx="22154">2013</cx:pt>
          <cx:pt idx="22155">2013</cx:pt>
          <cx:pt idx="22156">2013</cx:pt>
          <cx:pt idx="22157">2013</cx:pt>
          <cx:pt idx="22158">2013</cx:pt>
          <cx:pt idx="22159">2013</cx:pt>
          <cx:pt idx="22160">2013</cx:pt>
          <cx:pt idx="22161">2013</cx:pt>
          <cx:pt idx="22162">2013</cx:pt>
          <cx:pt idx="22163">2013</cx:pt>
          <cx:pt idx="22164">2013</cx:pt>
          <cx:pt idx="22165">2013</cx:pt>
          <cx:pt idx="22166">2013</cx:pt>
          <cx:pt idx="22167">2013</cx:pt>
          <cx:pt idx="22168">2013</cx:pt>
          <cx:pt idx="22169">2013</cx:pt>
          <cx:pt idx="22170">2013</cx:pt>
          <cx:pt idx="22171">2013</cx:pt>
          <cx:pt idx="22172">2013</cx:pt>
          <cx:pt idx="22173">2013</cx:pt>
          <cx:pt idx="22174">2013</cx:pt>
          <cx:pt idx="22175">2013</cx:pt>
          <cx:pt idx="22176">2013</cx:pt>
          <cx:pt idx="22177">2013</cx:pt>
          <cx:pt idx="22178">2013</cx:pt>
          <cx:pt idx="22179">2013</cx:pt>
          <cx:pt idx="22180">2013</cx:pt>
          <cx:pt idx="22181">2013</cx:pt>
          <cx:pt idx="22182">2013</cx:pt>
          <cx:pt idx="22183">2013</cx:pt>
          <cx:pt idx="22184">2013</cx:pt>
          <cx:pt idx="22185">2013</cx:pt>
          <cx:pt idx="22186">2013</cx:pt>
          <cx:pt idx="22187">2013</cx:pt>
          <cx:pt idx="22188">2013</cx:pt>
          <cx:pt idx="22189">2013</cx:pt>
          <cx:pt idx="22190">2013</cx:pt>
          <cx:pt idx="22191">2013</cx:pt>
          <cx:pt idx="22192">2013</cx:pt>
          <cx:pt idx="22193">2013</cx:pt>
          <cx:pt idx="22194">2013</cx:pt>
          <cx:pt idx="22195">2013</cx:pt>
          <cx:pt idx="22196">2013</cx:pt>
          <cx:pt idx="22197">2013</cx:pt>
          <cx:pt idx="22198">2013</cx:pt>
          <cx:pt idx="22199">2013</cx:pt>
          <cx:pt idx="22200">2013</cx:pt>
          <cx:pt idx="22201">2013</cx:pt>
          <cx:pt idx="22202">2013</cx:pt>
          <cx:pt idx="22203">2013</cx:pt>
          <cx:pt idx="22204">2013</cx:pt>
          <cx:pt idx="22205">2013</cx:pt>
          <cx:pt idx="22206">2013</cx:pt>
          <cx:pt idx="22207">2013</cx:pt>
          <cx:pt idx="22208">2013</cx:pt>
          <cx:pt idx="22209">2013</cx:pt>
          <cx:pt idx="22210">2013</cx:pt>
          <cx:pt idx="22211">2013</cx:pt>
          <cx:pt idx="22212">2013</cx:pt>
          <cx:pt idx="22213">2013</cx:pt>
          <cx:pt idx="22214">2013</cx:pt>
          <cx:pt idx="22215">2013</cx:pt>
          <cx:pt idx="22216">2013</cx:pt>
          <cx:pt idx="22217">2013</cx:pt>
          <cx:pt idx="22218">2013</cx:pt>
          <cx:pt idx="22219">2013</cx:pt>
          <cx:pt idx="22220">2013</cx:pt>
          <cx:pt idx="22221">2013</cx:pt>
          <cx:pt idx="22222">2013</cx:pt>
          <cx:pt idx="22223">2013</cx:pt>
          <cx:pt idx="22224">2013</cx:pt>
          <cx:pt idx="22225">2013</cx:pt>
          <cx:pt idx="22226">2013</cx:pt>
          <cx:pt idx="22227">2013</cx:pt>
          <cx:pt idx="22228">2013</cx:pt>
          <cx:pt idx="22229">2013</cx:pt>
          <cx:pt idx="22230">2013</cx:pt>
          <cx:pt idx="22231">2013</cx:pt>
          <cx:pt idx="22232">2013</cx:pt>
          <cx:pt idx="22233">2013</cx:pt>
          <cx:pt idx="22234">2013</cx:pt>
          <cx:pt idx="22235">2013</cx:pt>
          <cx:pt idx="22236">2013</cx:pt>
          <cx:pt idx="22237">2013</cx:pt>
          <cx:pt idx="22238">2013</cx:pt>
          <cx:pt idx="22239">2013</cx:pt>
          <cx:pt idx="22240">2013</cx:pt>
          <cx:pt idx="22241">2013</cx:pt>
          <cx:pt idx="22242">2013</cx:pt>
          <cx:pt idx="22243">2013</cx:pt>
          <cx:pt idx="22244">2013</cx:pt>
          <cx:pt idx="22245">2013</cx:pt>
          <cx:pt idx="22246">2013</cx:pt>
          <cx:pt idx="22247">2013</cx:pt>
          <cx:pt idx="22248">2013</cx:pt>
          <cx:pt idx="22249">2013</cx:pt>
          <cx:pt idx="22250">2013</cx:pt>
          <cx:pt idx="22251">2013</cx:pt>
          <cx:pt idx="22252">2013</cx:pt>
          <cx:pt idx="22253">2013</cx:pt>
          <cx:pt idx="22254">2013</cx:pt>
          <cx:pt idx="22255">2013</cx:pt>
          <cx:pt idx="22256">2013</cx:pt>
          <cx:pt idx="22257">2013</cx:pt>
          <cx:pt idx="22258">2013</cx:pt>
          <cx:pt idx="22259">2013</cx:pt>
          <cx:pt idx="22260">2013</cx:pt>
          <cx:pt idx="22261">2013</cx:pt>
          <cx:pt idx="22262">2013</cx:pt>
          <cx:pt idx="22263">2013</cx:pt>
          <cx:pt idx="22264">2013</cx:pt>
          <cx:pt idx="22265">2013</cx:pt>
          <cx:pt idx="22266">2013</cx:pt>
          <cx:pt idx="22267">2013</cx:pt>
          <cx:pt idx="22268">2013</cx:pt>
          <cx:pt idx="22269">2013</cx:pt>
          <cx:pt idx="22270">2013</cx:pt>
          <cx:pt idx="22271">2013</cx:pt>
          <cx:pt idx="22272">2013</cx:pt>
          <cx:pt idx="22273">2013</cx:pt>
          <cx:pt idx="22274">2013</cx:pt>
          <cx:pt idx="22275">2013</cx:pt>
          <cx:pt idx="22276">2013</cx:pt>
          <cx:pt idx="22277">2013</cx:pt>
          <cx:pt idx="22278">2013</cx:pt>
          <cx:pt idx="22279">2013</cx:pt>
          <cx:pt idx="22280">2013</cx:pt>
          <cx:pt idx="22281">2013</cx:pt>
          <cx:pt idx="22282">2013</cx:pt>
          <cx:pt idx="22283">2013</cx:pt>
          <cx:pt idx="22284">2013</cx:pt>
          <cx:pt idx="22285">2013</cx:pt>
          <cx:pt idx="22286">2013</cx:pt>
          <cx:pt idx="22287">2013</cx:pt>
          <cx:pt idx="22288">2013</cx:pt>
          <cx:pt idx="22289">2013</cx:pt>
          <cx:pt idx="22290">2013</cx:pt>
          <cx:pt idx="22291">2013</cx:pt>
          <cx:pt idx="22292">2013</cx:pt>
          <cx:pt idx="22293">2013</cx:pt>
          <cx:pt idx="22294">2013</cx:pt>
          <cx:pt idx="22295">2013</cx:pt>
          <cx:pt idx="22296">2013</cx:pt>
          <cx:pt idx="22297">2013</cx:pt>
          <cx:pt idx="22298">2013</cx:pt>
          <cx:pt idx="22299">2013</cx:pt>
          <cx:pt idx="22300">2013</cx:pt>
          <cx:pt idx="22301">2013</cx:pt>
          <cx:pt idx="22302">2013</cx:pt>
          <cx:pt idx="22303">2013</cx:pt>
          <cx:pt idx="22304">2013</cx:pt>
          <cx:pt idx="22305">2013</cx:pt>
          <cx:pt idx="22306">2013</cx:pt>
          <cx:pt idx="22307">2013</cx:pt>
          <cx:pt idx="22308">2013</cx:pt>
          <cx:pt idx="22309">2013</cx:pt>
          <cx:pt idx="22310">2013</cx:pt>
          <cx:pt idx="22311">2013</cx:pt>
          <cx:pt idx="22312">2013</cx:pt>
          <cx:pt idx="22313">2013</cx:pt>
          <cx:pt idx="22314">2013</cx:pt>
          <cx:pt idx="22315">2013</cx:pt>
          <cx:pt idx="22316">2013</cx:pt>
          <cx:pt idx="22317">2013</cx:pt>
          <cx:pt idx="22318">2013</cx:pt>
          <cx:pt idx="22319">2013</cx:pt>
          <cx:pt idx="22320">2013</cx:pt>
          <cx:pt idx="22321">2013</cx:pt>
          <cx:pt idx="22322">2013</cx:pt>
          <cx:pt idx="22323">2013</cx:pt>
          <cx:pt idx="22324">2013</cx:pt>
          <cx:pt idx="22325">2013</cx:pt>
          <cx:pt idx="22326">2013</cx:pt>
          <cx:pt idx="22327">2013</cx:pt>
          <cx:pt idx="22328">2013</cx:pt>
          <cx:pt idx="22329">2013</cx:pt>
          <cx:pt idx="22330">2013</cx:pt>
          <cx:pt idx="22331">2013</cx:pt>
          <cx:pt idx="22332">2013</cx:pt>
          <cx:pt idx="22333">2013</cx:pt>
          <cx:pt idx="22334">2013</cx:pt>
          <cx:pt idx="22335">2013</cx:pt>
          <cx:pt idx="22336">2013</cx:pt>
          <cx:pt idx="22337">2013</cx:pt>
          <cx:pt idx="22338">2013</cx:pt>
          <cx:pt idx="22339">2013</cx:pt>
          <cx:pt idx="22340">2013</cx:pt>
          <cx:pt idx="22341">2013</cx:pt>
          <cx:pt idx="22342">2013</cx:pt>
          <cx:pt idx="22343">2013</cx:pt>
          <cx:pt idx="22344">2013</cx:pt>
          <cx:pt idx="22345">2013</cx:pt>
          <cx:pt idx="22346">2013</cx:pt>
          <cx:pt idx="22347">2013</cx:pt>
          <cx:pt idx="22348">2013</cx:pt>
          <cx:pt idx="22349">2013</cx:pt>
          <cx:pt idx="22350">2013</cx:pt>
          <cx:pt idx="22351">2013</cx:pt>
          <cx:pt idx="22352">2013</cx:pt>
          <cx:pt idx="22353">2013</cx:pt>
          <cx:pt idx="22354">2013</cx:pt>
          <cx:pt idx="22355">2013</cx:pt>
          <cx:pt idx="22356">2013</cx:pt>
          <cx:pt idx="22357">2013</cx:pt>
          <cx:pt idx="22358">2013</cx:pt>
          <cx:pt idx="22359">2013</cx:pt>
          <cx:pt idx="22360">2013</cx:pt>
          <cx:pt idx="22361">2013</cx:pt>
          <cx:pt idx="22362">2013</cx:pt>
          <cx:pt idx="22363">2013</cx:pt>
          <cx:pt idx="22364">2013</cx:pt>
          <cx:pt idx="22365">2013</cx:pt>
          <cx:pt idx="22366">2013</cx:pt>
          <cx:pt idx="22367">2013</cx:pt>
          <cx:pt idx="22368">2013</cx:pt>
          <cx:pt idx="22369">2013</cx:pt>
          <cx:pt idx="22370">2013</cx:pt>
          <cx:pt idx="22371">2013</cx:pt>
          <cx:pt idx="22372">2013</cx:pt>
          <cx:pt idx="22373">2013</cx:pt>
          <cx:pt idx="22374">2013</cx:pt>
          <cx:pt idx="22375">2013</cx:pt>
          <cx:pt idx="22376">2013</cx:pt>
          <cx:pt idx="22377">2013</cx:pt>
          <cx:pt idx="22378">2013</cx:pt>
          <cx:pt idx="22379">2013</cx:pt>
          <cx:pt idx="22380">2013</cx:pt>
          <cx:pt idx="22381">2013</cx:pt>
          <cx:pt idx="22382">2013</cx:pt>
          <cx:pt idx="22383">2013</cx:pt>
          <cx:pt idx="22384">2013</cx:pt>
          <cx:pt idx="22385">2013</cx:pt>
          <cx:pt idx="22386">2013</cx:pt>
          <cx:pt idx="22387">2013</cx:pt>
          <cx:pt idx="22388">2013</cx:pt>
          <cx:pt idx="22389">2013</cx:pt>
          <cx:pt idx="22390">2013</cx:pt>
          <cx:pt idx="22391">2013</cx:pt>
          <cx:pt idx="22392">2013</cx:pt>
          <cx:pt idx="22393">2013</cx:pt>
          <cx:pt idx="22394">2013</cx:pt>
          <cx:pt idx="22395">2013</cx:pt>
          <cx:pt idx="22396">2013</cx:pt>
          <cx:pt idx="22397">2013</cx:pt>
          <cx:pt idx="22398">2013</cx:pt>
          <cx:pt idx="22399">2013</cx:pt>
          <cx:pt idx="22400">2013</cx:pt>
          <cx:pt idx="22401">2013</cx:pt>
          <cx:pt idx="22402">2013</cx:pt>
          <cx:pt idx="22403">2013</cx:pt>
          <cx:pt idx="22404">2013</cx:pt>
          <cx:pt idx="22405">2013</cx:pt>
          <cx:pt idx="22406">2013</cx:pt>
          <cx:pt idx="22407">2013</cx:pt>
          <cx:pt idx="22408">2013</cx:pt>
          <cx:pt idx="22409">2013</cx:pt>
          <cx:pt idx="22410">2013</cx:pt>
          <cx:pt idx="22411">2013</cx:pt>
          <cx:pt idx="22412">2013</cx:pt>
          <cx:pt idx="22413">2013</cx:pt>
          <cx:pt idx="22414">2013</cx:pt>
          <cx:pt idx="22415">2013</cx:pt>
          <cx:pt idx="22416">2013</cx:pt>
          <cx:pt idx="22417">2013</cx:pt>
          <cx:pt idx="22418">2013</cx:pt>
          <cx:pt idx="22419">2013</cx:pt>
          <cx:pt idx="22420">2013</cx:pt>
          <cx:pt idx="22421">2013</cx:pt>
          <cx:pt idx="22422">2013</cx:pt>
          <cx:pt idx="22423">2013</cx:pt>
          <cx:pt idx="22424">2013</cx:pt>
          <cx:pt idx="22425">2013</cx:pt>
          <cx:pt idx="22426">2013</cx:pt>
          <cx:pt idx="22427">2013</cx:pt>
          <cx:pt idx="22428">2013</cx:pt>
          <cx:pt idx="22429">2013</cx:pt>
          <cx:pt idx="22430">2013</cx:pt>
          <cx:pt idx="22431">2013</cx:pt>
          <cx:pt idx="22432">2013</cx:pt>
          <cx:pt idx="22433">2013</cx:pt>
          <cx:pt idx="22434">2013</cx:pt>
          <cx:pt idx="22435">2013</cx:pt>
          <cx:pt idx="22436">2013</cx:pt>
          <cx:pt idx="22437">2013</cx:pt>
          <cx:pt idx="22438">2013</cx:pt>
          <cx:pt idx="22439">2013</cx:pt>
          <cx:pt idx="22440">2013</cx:pt>
          <cx:pt idx="22441">2013</cx:pt>
          <cx:pt idx="22442">2013</cx:pt>
          <cx:pt idx="22443">2013</cx:pt>
          <cx:pt idx="22444">2013</cx:pt>
          <cx:pt idx="22445">2013</cx:pt>
          <cx:pt idx="22446">2013</cx:pt>
          <cx:pt idx="22447">2013</cx:pt>
          <cx:pt idx="22448">2013</cx:pt>
          <cx:pt idx="22449">2013</cx:pt>
          <cx:pt idx="22450">2013</cx:pt>
          <cx:pt idx="22451">2013</cx:pt>
          <cx:pt idx="22452">2013</cx:pt>
          <cx:pt idx="22453">2013</cx:pt>
          <cx:pt idx="22454">2013</cx:pt>
          <cx:pt idx="22455">2013</cx:pt>
          <cx:pt idx="22456">2013</cx:pt>
          <cx:pt idx="22457">2013</cx:pt>
          <cx:pt idx="22458">2013</cx:pt>
          <cx:pt idx="22459">2013</cx:pt>
          <cx:pt idx="22460">2013</cx:pt>
          <cx:pt idx="22461">2013</cx:pt>
          <cx:pt idx="22462">2013</cx:pt>
          <cx:pt idx="22463">2013</cx:pt>
          <cx:pt idx="22464">2013</cx:pt>
          <cx:pt idx="22465">2013</cx:pt>
          <cx:pt idx="22466">2013</cx:pt>
          <cx:pt idx="22467">2013</cx:pt>
          <cx:pt idx="22468">2013</cx:pt>
          <cx:pt idx="22469">2013</cx:pt>
          <cx:pt idx="22470">2013</cx:pt>
          <cx:pt idx="22471">2013</cx:pt>
          <cx:pt idx="22472">2013</cx:pt>
          <cx:pt idx="22473">2013</cx:pt>
          <cx:pt idx="22474">2013</cx:pt>
          <cx:pt idx="22475">2013</cx:pt>
          <cx:pt idx="22476">2013</cx:pt>
          <cx:pt idx="22477">2013</cx:pt>
          <cx:pt idx="22478">2013</cx:pt>
          <cx:pt idx="22479">2013</cx:pt>
          <cx:pt idx="22480">2013</cx:pt>
          <cx:pt idx="22481">2013</cx:pt>
          <cx:pt idx="22482">2013</cx:pt>
          <cx:pt idx="22483">2013</cx:pt>
          <cx:pt idx="22484">2013</cx:pt>
          <cx:pt idx="22485">2013</cx:pt>
          <cx:pt idx="22486">2013</cx:pt>
          <cx:pt idx="22487">2013</cx:pt>
          <cx:pt idx="22488">2013</cx:pt>
          <cx:pt idx="22489">2013</cx:pt>
          <cx:pt idx="22490">2013</cx:pt>
          <cx:pt idx="22491">2013</cx:pt>
          <cx:pt idx="22492">2013</cx:pt>
          <cx:pt idx="22493">2013</cx:pt>
          <cx:pt idx="22494">2013</cx:pt>
          <cx:pt idx="22495">2013</cx:pt>
          <cx:pt idx="22496">2013</cx:pt>
          <cx:pt idx="22497">2013</cx:pt>
          <cx:pt idx="22498">2013</cx:pt>
          <cx:pt idx="22499">2013</cx:pt>
          <cx:pt idx="22500">2013</cx:pt>
          <cx:pt idx="22501">2013</cx:pt>
          <cx:pt idx="22502">2013</cx:pt>
          <cx:pt idx="22503">2013</cx:pt>
          <cx:pt idx="22504">2013</cx:pt>
          <cx:pt idx="22505">2013</cx:pt>
          <cx:pt idx="22506">2013</cx:pt>
          <cx:pt idx="22507">2013</cx:pt>
          <cx:pt idx="22508">2013</cx:pt>
          <cx:pt idx="22509">2013</cx:pt>
          <cx:pt idx="22510">2013</cx:pt>
          <cx:pt idx="22511">2013</cx:pt>
          <cx:pt idx="22512">2013</cx:pt>
          <cx:pt idx="22513">2013</cx:pt>
          <cx:pt idx="22514">2013</cx:pt>
          <cx:pt idx="22515">2013</cx:pt>
          <cx:pt idx="22516">2013</cx:pt>
          <cx:pt idx="22517">2013</cx:pt>
          <cx:pt idx="22518">2013</cx:pt>
          <cx:pt idx="22519">2013</cx:pt>
          <cx:pt idx="22520">2013</cx:pt>
          <cx:pt idx="22521">2013</cx:pt>
          <cx:pt idx="22522">2013</cx:pt>
          <cx:pt idx="22523">2013</cx:pt>
          <cx:pt idx="22524">2013</cx:pt>
          <cx:pt idx="22525">2013</cx:pt>
          <cx:pt idx="22526">2013</cx:pt>
          <cx:pt idx="22527">2013</cx:pt>
          <cx:pt idx="22528">2013</cx:pt>
          <cx:pt idx="22529">2013</cx:pt>
          <cx:pt idx="22530">2013</cx:pt>
          <cx:pt idx="22531">2013</cx:pt>
          <cx:pt idx="22532">2013</cx:pt>
          <cx:pt idx="22533">2013</cx:pt>
          <cx:pt idx="22534">2013</cx:pt>
          <cx:pt idx="22535">2013</cx:pt>
          <cx:pt idx="22536">2013</cx:pt>
          <cx:pt idx="22537">2013</cx:pt>
          <cx:pt idx="22538">2013</cx:pt>
          <cx:pt idx="22539">2013</cx:pt>
          <cx:pt idx="22540">2013</cx:pt>
          <cx:pt idx="22541">2013</cx:pt>
          <cx:pt idx="22542">2013</cx:pt>
          <cx:pt idx="22543">2013</cx:pt>
          <cx:pt idx="22544">2013</cx:pt>
          <cx:pt idx="22545">2013</cx:pt>
          <cx:pt idx="22546">2013</cx:pt>
          <cx:pt idx="22547">2013</cx:pt>
          <cx:pt idx="22548">2013</cx:pt>
          <cx:pt idx="22549">2013</cx:pt>
          <cx:pt idx="22550">2013</cx:pt>
          <cx:pt idx="22551">2013</cx:pt>
          <cx:pt idx="22552">2013</cx:pt>
          <cx:pt idx="22553">2013</cx:pt>
          <cx:pt idx="22554">2013</cx:pt>
          <cx:pt idx="22555">2013</cx:pt>
          <cx:pt idx="22556">2013</cx:pt>
          <cx:pt idx="22557">2013</cx:pt>
          <cx:pt idx="22558">2013</cx:pt>
          <cx:pt idx="22559">2013</cx:pt>
          <cx:pt idx="22560">2013</cx:pt>
          <cx:pt idx="22561">2013</cx:pt>
          <cx:pt idx="22562">2013</cx:pt>
          <cx:pt idx="22563">2013</cx:pt>
          <cx:pt idx="22564">2013</cx:pt>
          <cx:pt idx="22565">2013</cx:pt>
          <cx:pt idx="22566">2013</cx:pt>
          <cx:pt idx="22567">2013</cx:pt>
          <cx:pt idx="22568">2013</cx:pt>
          <cx:pt idx="22569">2013</cx:pt>
          <cx:pt idx="22570">2013</cx:pt>
          <cx:pt idx="22571">2013</cx:pt>
          <cx:pt idx="22572">2013</cx:pt>
          <cx:pt idx="22573">2013</cx:pt>
          <cx:pt idx="22574">2013</cx:pt>
          <cx:pt idx="22575">2013</cx:pt>
          <cx:pt idx="22576">2013</cx:pt>
          <cx:pt idx="22577">2013</cx:pt>
          <cx:pt idx="22578">2013</cx:pt>
          <cx:pt idx="22579">2013</cx:pt>
          <cx:pt idx="22580">2013</cx:pt>
          <cx:pt idx="22581">2013</cx:pt>
          <cx:pt idx="22582">2013</cx:pt>
          <cx:pt idx="22583">2013</cx:pt>
          <cx:pt idx="22584">2013</cx:pt>
          <cx:pt idx="22585">2013</cx:pt>
          <cx:pt idx="22586">2013</cx:pt>
          <cx:pt idx="22587">2013</cx:pt>
          <cx:pt idx="22588">2013</cx:pt>
          <cx:pt idx="22589">2013</cx:pt>
          <cx:pt idx="22590">2013</cx:pt>
          <cx:pt idx="22591">2013</cx:pt>
          <cx:pt idx="22592">2013</cx:pt>
          <cx:pt idx="22593">2013</cx:pt>
          <cx:pt idx="22594">2013</cx:pt>
          <cx:pt idx="22595">2013</cx:pt>
          <cx:pt idx="22596">2013</cx:pt>
          <cx:pt idx="22597">2013</cx:pt>
          <cx:pt idx="22598">2013</cx:pt>
          <cx:pt idx="22599">2013</cx:pt>
          <cx:pt idx="22600">2013</cx:pt>
          <cx:pt idx="22601">2013</cx:pt>
          <cx:pt idx="22602">2013</cx:pt>
          <cx:pt idx="22603">2013</cx:pt>
          <cx:pt idx="22604">2013</cx:pt>
          <cx:pt idx="22605">2013</cx:pt>
          <cx:pt idx="22606">2013</cx:pt>
          <cx:pt idx="22607">2013</cx:pt>
          <cx:pt idx="22608">2013</cx:pt>
          <cx:pt idx="22609">2013</cx:pt>
          <cx:pt idx="22610">2013</cx:pt>
          <cx:pt idx="22611">2013</cx:pt>
          <cx:pt idx="22612">2013</cx:pt>
          <cx:pt idx="22613">2013</cx:pt>
          <cx:pt idx="22614">2013</cx:pt>
          <cx:pt idx="22615">2013</cx:pt>
          <cx:pt idx="22616">2013</cx:pt>
          <cx:pt idx="22617">2013</cx:pt>
          <cx:pt idx="22618">2013</cx:pt>
          <cx:pt idx="22619">2013</cx:pt>
          <cx:pt idx="22620">2013</cx:pt>
          <cx:pt idx="22621">2013</cx:pt>
          <cx:pt idx="22622">2013</cx:pt>
          <cx:pt idx="22623">2013</cx:pt>
          <cx:pt idx="22624">2013</cx:pt>
          <cx:pt idx="22625">2013</cx:pt>
          <cx:pt idx="22626">2013</cx:pt>
          <cx:pt idx="22627">2013</cx:pt>
          <cx:pt idx="22628">2013</cx:pt>
          <cx:pt idx="22629">2013</cx:pt>
          <cx:pt idx="22630">2013</cx:pt>
          <cx:pt idx="22631">2013</cx:pt>
          <cx:pt idx="22632">2013</cx:pt>
          <cx:pt idx="22633">2013</cx:pt>
          <cx:pt idx="22634">2013</cx:pt>
          <cx:pt idx="22635">2013</cx:pt>
          <cx:pt idx="22636">2013</cx:pt>
          <cx:pt idx="22637">2013</cx:pt>
          <cx:pt idx="22638">2013</cx:pt>
          <cx:pt idx="22639">2013</cx:pt>
          <cx:pt idx="22640">2013</cx:pt>
          <cx:pt idx="22641">2013</cx:pt>
          <cx:pt idx="22642">2013</cx:pt>
          <cx:pt idx="22643">2013</cx:pt>
          <cx:pt idx="22644">2013</cx:pt>
          <cx:pt idx="22645">2013</cx:pt>
          <cx:pt idx="22646">2013</cx:pt>
          <cx:pt idx="22647">2013</cx:pt>
          <cx:pt idx="22648">2013</cx:pt>
          <cx:pt idx="22649">2013</cx:pt>
          <cx:pt idx="22650">2013</cx:pt>
          <cx:pt idx="22651">2013</cx:pt>
          <cx:pt idx="22652">2013</cx:pt>
          <cx:pt idx="22653">2013</cx:pt>
          <cx:pt idx="22654">2013</cx:pt>
          <cx:pt idx="22655">2013</cx:pt>
          <cx:pt idx="22656">2013</cx:pt>
          <cx:pt idx="22657">2013</cx:pt>
          <cx:pt idx="22658">2013</cx:pt>
          <cx:pt idx="22659">2013</cx:pt>
          <cx:pt idx="22660">2013</cx:pt>
          <cx:pt idx="22661">2013</cx:pt>
          <cx:pt idx="22662">2013</cx:pt>
          <cx:pt idx="22663">2013</cx:pt>
          <cx:pt idx="22664">2013</cx:pt>
          <cx:pt idx="22665">2013</cx:pt>
          <cx:pt idx="22666">2013</cx:pt>
          <cx:pt idx="22667">2013</cx:pt>
          <cx:pt idx="22668">2013</cx:pt>
          <cx:pt idx="22669">2013</cx:pt>
          <cx:pt idx="22670">2013</cx:pt>
          <cx:pt idx="22671">2013</cx:pt>
          <cx:pt idx="22672">2013</cx:pt>
          <cx:pt idx="22673">2013</cx:pt>
          <cx:pt idx="22674">2013</cx:pt>
          <cx:pt idx="22675">2013</cx:pt>
          <cx:pt idx="22676">2013</cx:pt>
          <cx:pt idx="22677">2013</cx:pt>
          <cx:pt idx="22678">2013</cx:pt>
          <cx:pt idx="22679">2013</cx:pt>
          <cx:pt idx="22680">2013</cx:pt>
          <cx:pt idx="22681">2013</cx:pt>
          <cx:pt idx="22682">2013</cx:pt>
          <cx:pt idx="22683">2013</cx:pt>
          <cx:pt idx="22684">2013</cx:pt>
          <cx:pt idx="22685">2013</cx:pt>
          <cx:pt idx="22686">2013</cx:pt>
          <cx:pt idx="22687">2013</cx:pt>
          <cx:pt idx="22688">2013</cx:pt>
          <cx:pt idx="22689">2013</cx:pt>
          <cx:pt idx="22690">2013</cx:pt>
          <cx:pt idx="22691">2013</cx:pt>
          <cx:pt idx="22692">2013</cx:pt>
          <cx:pt idx="22693">2013</cx:pt>
          <cx:pt idx="22694">2013</cx:pt>
          <cx:pt idx="22695">2013</cx:pt>
          <cx:pt idx="22696">2013</cx:pt>
          <cx:pt idx="22697">2013</cx:pt>
          <cx:pt idx="22698">2013</cx:pt>
          <cx:pt idx="22699">2013</cx:pt>
          <cx:pt idx="22700">2013</cx:pt>
          <cx:pt idx="22701">2013</cx:pt>
          <cx:pt idx="22702">2013</cx:pt>
          <cx:pt idx="22703">2013</cx:pt>
          <cx:pt idx="22704">2013</cx:pt>
          <cx:pt idx="22705">2013</cx:pt>
          <cx:pt idx="22706">2013</cx:pt>
          <cx:pt idx="22707">2013</cx:pt>
          <cx:pt idx="22708">2013</cx:pt>
          <cx:pt idx="22709">2013</cx:pt>
          <cx:pt idx="22710">2013</cx:pt>
          <cx:pt idx="22711">2013</cx:pt>
          <cx:pt idx="22712">2013</cx:pt>
          <cx:pt idx="22713">2013</cx:pt>
          <cx:pt idx="22714">2013</cx:pt>
          <cx:pt idx="22715">2013</cx:pt>
          <cx:pt idx="22716">2013</cx:pt>
          <cx:pt idx="22717">2013</cx:pt>
          <cx:pt idx="22718">2013</cx:pt>
          <cx:pt idx="22719">2013</cx:pt>
          <cx:pt idx="22720">2013</cx:pt>
          <cx:pt idx="22721">2013</cx:pt>
          <cx:pt idx="22722">2013</cx:pt>
          <cx:pt idx="22723">2013</cx:pt>
          <cx:pt idx="22724">2013</cx:pt>
          <cx:pt idx="22725">2013</cx:pt>
          <cx:pt idx="22726">2013</cx:pt>
          <cx:pt idx="22727">2013</cx:pt>
          <cx:pt idx="22728">2013</cx:pt>
          <cx:pt idx="22729">2013</cx:pt>
          <cx:pt idx="22730">2013</cx:pt>
          <cx:pt idx="22731">2013</cx:pt>
          <cx:pt idx="22732">2013</cx:pt>
          <cx:pt idx="22733">2013</cx:pt>
          <cx:pt idx="22734">2013</cx:pt>
          <cx:pt idx="22735">2013</cx:pt>
          <cx:pt idx="22736">2013</cx:pt>
          <cx:pt idx="22737">2013</cx:pt>
          <cx:pt idx="22738">2013</cx:pt>
          <cx:pt idx="22739">2013</cx:pt>
          <cx:pt idx="22740">2013</cx:pt>
          <cx:pt idx="22741">2013</cx:pt>
          <cx:pt idx="22742">2013</cx:pt>
          <cx:pt idx="22743">2013</cx:pt>
          <cx:pt idx="22744">2013</cx:pt>
          <cx:pt idx="22745">2013</cx:pt>
          <cx:pt idx="22746">2013</cx:pt>
          <cx:pt idx="22747">2013</cx:pt>
          <cx:pt idx="22748">2013</cx:pt>
          <cx:pt idx="22749">2013</cx:pt>
          <cx:pt idx="22750">2013</cx:pt>
          <cx:pt idx="22751">2013</cx:pt>
          <cx:pt idx="22752">2013</cx:pt>
          <cx:pt idx="22753">2013</cx:pt>
          <cx:pt idx="22754">2013</cx:pt>
          <cx:pt idx="22755">2013</cx:pt>
          <cx:pt idx="22756">2013</cx:pt>
          <cx:pt idx="22757">2013</cx:pt>
          <cx:pt idx="22758">2013</cx:pt>
          <cx:pt idx="22759">2013</cx:pt>
          <cx:pt idx="22760">2013</cx:pt>
          <cx:pt idx="22761">2013</cx:pt>
          <cx:pt idx="22762">2013</cx:pt>
          <cx:pt idx="22763">2013</cx:pt>
          <cx:pt idx="22764">2013</cx:pt>
          <cx:pt idx="22765">2013</cx:pt>
          <cx:pt idx="22766">2013</cx:pt>
          <cx:pt idx="22767">2013</cx:pt>
          <cx:pt idx="22768">2013</cx:pt>
          <cx:pt idx="22769">2013</cx:pt>
          <cx:pt idx="22770">2013</cx:pt>
          <cx:pt idx="22771">2013</cx:pt>
          <cx:pt idx="22772">2013</cx:pt>
          <cx:pt idx="22773">2013</cx:pt>
          <cx:pt idx="22774">2013</cx:pt>
          <cx:pt idx="22775">2013</cx:pt>
          <cx:pt idx="22776">2013</cx:pt>
          <cx:pt idx="22777">2013</cx:pt>
          <cx:pt idx="22778">2013</cx:pt>
          <cx:pt idx="22779">2013</cx:pt>
          <cx:pt idx="22780">2013</cx:pt>
          <cx:pt idx="22781">2013</cx:pt>
          <cx:pt idx="22782">2013</cx:pt>
          <cx:pt idx="22783">2013</cx:pt>
          <cx:pt idx="22784">2013</cx:pt>
          <cx:pt idx="22785">2013</cx:pt>
          <cx:pt idx="22786">2013</cx:pt>
          <cx:pt idx="22787">2013</cx:pt>
          <cx:pt idx="22788">2013</cx:pt>
          <cx:pt idx="22789">2013</cx:pt>
          <cx:pt idx="22790">2013</cx:pt>
          <cx:pt idx="22791">2013</cx:pt>
          <cx:pt idx="22792">2013</cx:pt>
          <cx:pt idx="22793">2013</cx:pt>
          <cx:pt idx="22794">2013</cx:pt>
          <cx:pt idx="22795">2013</cx:pt>
          <cx:pt idx="22796">2013</cx:pt>
          <cx:pt idx="22797">2013</cx:pt>
          <cx:pt idx="22798">2013</cx:pt>
          <cx:pt idx="22799">2013</cx:pt>
          <cx:pt idx="22800">2013</cx:pt>
          <cx:pt idx="22801">2013</cx:pt>
          <cx:pt idx="22802">2013</cx:pt>
          <cx:pt idx="22803">2013</cx:pt>
          <cx:pt idx="22804">2013</cx:pt>
          <cx:pt idx="22805">2013</cx:pt>
          <cx:pt idx="22806">2013</cx:pt>
          <cx:pt idx="22807">2013</cx:pt>
          <cx:pt idx="22808">2013</cx:pt>
          <cx:pt idx="22809">2013</cx:pt>
          <cx:pt idx="22810">2013</cx:pt>
          <cx:pt idx="22811">2013</cx:pt>
          <cx:pt idx="22812">2013</cx:pt>
          <cx:pt idx="22813">2013</cx:pt>
          <cx:pt idx="22814">2013</cx:pt>
          <cx:pt idx="22815">2013</cx:pt>
          <cx:pt idx="22816">2013</cx:pt>
          <cx:pt idx="22817">2013</cx:pt>
          <cx:pt idx="22818">2013</cx:pt>
          <cx:pt idx="22819">2013</cx:pt>
          <cx:pt idx="22820">2013</cx:pt>
          <cx:pt idx="22821">2013</cx:pt>
          <cx:pt idx="22822">2013</cx:pt>
          <cx:pt idx="22823">2013</cx:pt>
          <cx:pt idx="22824">2013</cx:pt>
          <cx:pt idx="22825">2013</cx:pt>
          <cx:pt idx="22826">2013</cx:pt>
          <cx:pt idx="22827">2013</cx:pt>
          <cx:pt idx="22828">2013</cx:pt>
          <cx:pt idx="22829">2013</cx:pt>
          <cx:pt idx="22830">2013</cx:pt>
          <cx:pt idx="22831">2013</cx:pt>
          <cx:pt idx="22832">2013</cx:pt>
          <cx:pt idx="22833">2013</cx:pt>
          <cx:pt idx="22834">2013</cx:pt>
          <cx:pt idx="22835">2013</cx:pt>
          <cx:pt idx="22836">2013</cx:pt>
          <cx:pt idx="22837">2013</cx:pt>
          <cx:pt idx="22838">2013</cx:pt>
          <cx:pt idx="22839">2013</cx:pt>
          <cx:pt idx="22840">2013</cx:pt>
          <cx:pt idx="22841">2013</cx:pt>
          <cx:pt idx="22842">2013</cx:pt>
          <cx:pt idx="22843">2013</cx:pt>
          <cx:pt idx="22844">2013</cx:pt>
          <cx:pt idx="22845">2013</cx:pt>
          <cx:pt idx="22846">2013</cx:pt>
          <cx:pt idx="22847">2013</cx:pt>
          <cx:pt idx="22848">2013</cx:pt>
          <cx:pt idx="22849">2013</cx:pt>
          <cx:pt idx="22850">2013</cx:pt>
          <cx:pt idx="22851">2013</cx:pt>
          <cx:pt idx="22852">2013</cx:pt>
          <cx:pt idx="22853">2013</cx:pt>
          <cx:pt idx="22854">2013</cx:pt>
          <cx:pt idx="22855">2013</cx:pt>
          <cx:pt idx="22856">2013</cx:pt>
          <cx:pt idx="22857">2013</cx:pt>
          <cx:pt idx="22858">2013</cx:pt>
          <cx:pt idx="22859">2013</cx:pt>
          <cx:pt idx="22860">2013</cx:pt>
          <cx:pt idx="22861">2013</cx:pt>
          <cx:pt idx="22862">2013</cx:pt>
          <cx:pt idx="22863">2013</cx:pt>
          <cx:pt idx="22864">2013</cx:pt>
          <cx:pt idx="22865">2013</cx:pt>
          <cx:pt idx="22866">2013</cx:pt>
          <cx:pt idx="22867">2013</cx:pt>
          <cx:pt idx="22868">2013</cx:pt>
          <cx:pt idx="22869">2013</cx:pt>
          <cx:pt idx="22870">2013</cx:pt>
          <cx:pt idx="22871">2013</cx:pt>
          <cx:pt idx="22872">2013</cx:pt>
          <cx:pt idx="22873">2013</cx:pt>
          <cx:pt idx="22874">2013</cx:pt>
          <cx:pt idx="22875">2013</cx:pt>
          <cx:pt idx="22876">2013</cx:pt>
          <cx:pt idx="22877">2013</cx:pt>
          <cx:pt idx="22878">2013</cx:pt>
          <cx:pt idx="22879">2013</cx:pt>
          <cx:pt idx="22880">2013</cx:pt>
          <cx:pt idx="22881">2013</cx:pt>
          <cx:pt idx="22882">2013</cx:pt>
          <cx:pt idx="22883">2013</cx:pt>
          <cx:pt idx="22884">2013</cx:pt>
          <cx:pt idx="22885">2013</cx:pt>
          <cx:pt idx="22886">2013</cx:pt>
          <cx:pt idx="22887">2013</cx:pt>
          <cx:pt idx="22888">2013</cx:pt>
          <cx:pt idx="22889">2013</cx:pt>
          <cx:pt idx="22890">2013</cx:pt>
          <cx:pt idx="22891">2013</cx:pt>
          <cx:pt idx="22892">2013</cx:pt>
          <cx:pt idx="22893">2013</cx:pt>
          <cx:pt idx="22894">2013</cx:pt>
          <cx:pt idx="22895">2013</cx:pt>
          <cx:pt idx="22896">2013</cx:pt>
          <cx:pt idx="22897">2013</cx:pt>
          <cx:pt idx="22898">2013</cx:pt>
          <cx:pt idx="22899">2013</cx:pt>
          <cx:pt idx="22900">2013</cx:pt>
          <cx:pt idx="22901">2013</cx:pt>
          <cx:pt idx="22902">2013</cx:pt>
          <cx:pt idx="22903">2013</cx:pt>
          <cx:pt idx="22904">2013</cx:pt>
          <cx:pt idx="22905">2013</cx:pt>
          <cx:pt idx="22906">2013</cx:pt>
          <cx:pt idx="22907">2013</cx:pt>
          <cx:pt idx="22908">2013</cx:pt>
          <cx:pt idx="22909">2013</cx:pt>
          <cx:pt idx="22910">2013</cx:pt>
          <cx:pt idx="22911">2013</cx:pt>
          <cx:pt idx="22912">2013</cx:pt>
          <cx:pt idx="22913">2013</cx:pt>
          <cx:pt idx="22914">2013</cx:pt>
          <cx:pt idx="22915">2013</cx:pt>
          <cx:pt idx="22916">2013</cx:pt>
          <cx:pt idx="22917">2013</cx:pt>
          <cx:pt idx="22918">2013</cx:pt>
          <cx:pt idx="22919">2013</cx:pt>
          <cx:pt idx="22920">2013</cx:pt>
          <cx:pt idx="22921">2013</cx:pt>
          <cx:pt idx="22922">2013</cx:pt>
          <cx:pt idx="22923">2013</cx:pt>
          <cx:pt idx="22924">2013</cx:pt>
          <cx:pt idx="22925">2013</cx:pt>
          <cx:pt idx="22926">2013</cx:pt>
          <cx:pt idx="22927">2013</cx:pt>
          <cx:pt idx="22928">2013</cx:pt>
          <cx:pt idx="22929">2013</cx:pt>
          <cx:pt idx="22930">2013</cx:pt>
          <cx:pt idx="22931">2013</cx:pt>
          <cx:pt idx="22932">2013</cx:pt>
          <cx:pt idx="22933">2013</cx:pt>
          <cx:pt idx="22934">2013</cx:pt>
          <cx:pt idx="22935">2013</cx:pt>
          <cx:pt idx="22936">2013</cx:pt>
          <cx:pt idx="22937">2013</cx:pt>
          <cx:pt idx="22938">2013</cx:pt>
          <cx:pt idx="22939">2013</cx:pt>
          <cx:pt idx="22940">2013</cx:pt>
          <cx:pt idx="22941">2013</cx:pt>
          <cx:pt idx="22942">2013</cx:pt>
          <cx:pt idx="22943">2013</cx:pt>
          <cx:pt idx="22944">2013</cx:pt>
          <cx:pt idx="22945">2013</cx:pt>
          <cx:pt idx="22946">2013</cx:pt>
          <cx:pt idx="22947">2013</cx:pt>
          <cx:pt idx="22948">2013</cx:pt>
          <cx:pt idx="22949">2013</cx:pt>
          <cx:pt idx="22950">2013</cx:pt>
          <cx:pt idx="22951">2013</cx:pt>
          <cx:pt idx="22952">2013</cx:pt>
          <cx:pt idx="22953">2013</cx:pt>
          <cx:pt idx="22954">2013</cx:pt>
          <cx:pt idx="22955">2013</cx:pt>
          <cx:pt idx="22956">2013</cx:pt>
          <cx:pt idx="22957">2013</cx:pt>
          <cx:pt idx="22958">2013</cx:pt>
          <cx:pt idx="22959">2013</cx:pt>
          <cx:pt idx="22960">2013</cx:pt>
          <cx:pt idx="22961">2013</cx:pt>
          <cx:pt idx="22962">2013</cx:pt>
          <cx:pt idx="22963">2013</cx:pt>
          <cx:pt idx="22964">2013</cx:pt>
          <cx:pt idx="22965">2013</cx:pt>
          <cx:pt idx="22966">2013</cx:pt>
          <cx:pt idx="22967">2013</cx:pt>
          <cx:pt idx="22968">2013</cx:pt>
          <cx:pt idx="22969">2013</cx:pt>
          <cx:pt idx="22970">2013</cx:pt>
          <cx:pt idx="22971">2013</cx:pt>
          <cx:pt idx="22972">2013</cx:pt>
          <cx:pt idx="22973">2013</cx:pt>
          <cx:pt idx="22974">2013</cx:pt>
          <cx:pt idx="22975">2013</cx:pt>
          <cx:pt idx="22976">2013</cx:pt>
          <cx:pt idx="22977">2013</cx:pt>
          <cx:pt idx="22978">2013</cx:pt>
          <cx:pt idx="22979">2013</cx:pt>
          <cx:pt idx="22980">2013</cx:pt>
          <cx:pt idx="22981">2013</cx:pt>
          <cx:pt idx="22982">2013</cx:pt>
          <cx:pt idx="22983">2013</cx:pt>
          <cx:pt idx="22984">2013</cx:pt>
          <cx:pt idx="22985">2013</cx:pt>
          <cx:pt idx="22986">2013</cx:pt>
          <cx:pt idx="22987">2013</cx:pt>
          <cx:pt idx="22988">2013</cx:pt>
          <cx:pt idx="22989">2013</cx:pt>
          <cx:pt idx="22990">2013</cx:pt>
          <cx:pt idx="22991">2013</cx:pt>
          <cx:pt idx="22992">2013</cx:pt>
          <cx:pt idx="22993">2013</cx:pt>
          <cx:pt idx="22994">2013</cx:pt>
          <cx:pt idx="22995">2013</cx:pt>
          <cx:pt idx="22996">2013</cx:pt>
          <cx:pt idx="22997">2013</cx:pt>
          <cx:pt idx="22998">2013</cx:pt>
          <cx:pt idx="22999">2013</cx:pt>
          <cx:pt idx="23000">2013</cx:pt>
          <cx:pt idx="23001">2013</cx:pt>
          <cx:pt idx="23002">2013</cx:pt>
          <cx:pt idx="23003">2013</cx:pt>
          <cx:pt idx="23004">2013</cx:pt>
          <cx:pt idx="23005">2013</cx:pt>
          <cx:pt idx="23006">2013</cx:pt>
          <cx:pt idx="23007">2013</cx:pt>
          <cx:pt idx="23008">2013</cx:pt>
          <cx:pt idx="23009">2013</cx:pt>
          <cx:pt idx="23010">2013</cx:pt>
          <cx:pt idx="23011">2013</cx:pt>
          <cx:pt idx="23012">2013</cx:pt>
          <cx:pt idx="23013">2013</cx:pt>
          <cx:pt idx="23014">2013</cx:pt>
          <cx:pt idx="23015">2013</cx:pt>
          <cx:pt idx="23016">2013</cx:pt>
          <cx:pt idx="23017">2013</cx:pt>
          <cx:pt idx="23018">2013</cx:pt>
          <cx:pt idx="23019">2013</cx:pt>
          <cx:pt idx="23020">2013</cx:pt>
          <cx:pt idx="23021">2013</cx:pt>
          <cx:pt idx="23022">2013</cx:pt>
          <cx:pt idx="23023">2013</cx:pt>
          <cx:pt idx="23024">2013</cx:pt>
          <cx:pt idx="23025">2013</cx:pt>
          <cx:pt idx="23026">2013</cx:pt>
          <cx:pt idx="23027">2013</cx:pt>
          <cx:pt idx="23028">2013</cx:pt>
          <cx:pt idx="23029">2013</cx:pt>
          <cx:pt idx="23030">2013</cx:pt>
          <cx:pt idx="23031">2013</cx:pt>
          <cx:pt idx="23032">2013</cx:pt>
          <cx:pt idx="23033">2013</cx:pt>
          <cx:pt idx="23034">2013</cx:pt>
          <cx:pt idx="23035">2013</cx:pt>
          <cx:pt idx="23036">2013</cx:pt>
          <cx:pt idx="23037">2013</cx:pt>
          <cx:pt idx="23038">2013</cx:pt>
          <cx:pt idx="23039">2013</cx:pt>
          <cx:pt idx="23040">2013</cx:pt>
          <cx:pt idx="23041">2013</cx:pt>
          <cx:pt idx="23042">2013</cx:pt>
          <cx:pt idx="23043">2013</cx:pt>
          <cx:pt idx="23044">2013</cx:pt>
          <cx:pt idx="23045">2013</cx:pt>
          <cx:pt idx="23046">2013</cx:pt>
          <cx:pt idx="23047">2013</cx:pt>
          <cx:pt idx="23048">2013</cx:pt>
          <cx:pt idx="23049">2013</cx:pt>
          <cx:pt idx="23050">2013</cx:pt>
          <cx:pt idx="23051">2013</cx:pt>
          <cx:pt idx="23052">2013</cx:pt>
          <cx:pt idx="23053">2013</cx:pt>
          <cx:pt idx="23054">2013</cx:pt>
          <cx:pt idx="23055">2013</cx:pt>
          <cx:pt idx="23056">2013</cx:pt>
          <cx:pt idx="23057">2013</cx:pt>
          <cx:pt idx="23058">2013</cx:pt>
          <cx:pt idx="23059">2013</cx:pt>
          <cx:pt idx="23060">2013</cx:pt>
          <cx:pt idx="23061">2013</cx:pt>
          <cx:pt idx="23062">2013</cx:pt>
          <cx:pt idx="23063">2013</cx:pt>
          <cx:pt idx="23064">2013</cx:pt>
          <cx:pt idx="23065">2013</cx:pt>
          <cx:pt idx="23066">2013</cx:pt>
          <cx:pt idx="23067">2013</cx:pt>
          <cx:pt idx="23068">2013</cx:pt>
          <cx:pt idx="23069">2013</cx:pt>
          <cx:pt idx="23070">2013</cx:pt>
          <cx:pt idx="23071">2013</cx:pt>
          <cx:pt idx="23072">2013</cx:pt>
          <cx:pt idx="23073">2013</cx:pt>
          <cx:pt idx="23074">2013</cx:pt>
          <cx:pt idx="23075">2013</cx:pt>
          <cx:pt idx="23076">2013</cx:pt>
          <cx:pt idx="23077">2013</cx:pt>
          <cx:pt idx="23078">2013</cx:pt>
          <cx:pt idx="23079">2013</cx:pt>
          <cx:pt idx="23080">2013</cx:pt>
          <cx:pt idx="23081">2013</cx:pt>
          <cx:pt idx="23082">2013</cx:pt>
          <cx:pt idx="23083">2013</cx:pt>
          <cx:pt idx="23084">2013</cx:pt>
          <cx:pt idx="23085">2013</cx:pt>
          <cx:pt idx="23086">2013</cx:pt>
          <cx:pt idx="23087">2013</cx:pt>
          <cx:pt idx="23088">2013</cx:pt>
          <cx:pt idx="23089">2013</cx:pt>
          <cx:pt idx="23090">2013</cx:pt>
          <cx:pt idx="23091">2013</cx:pt>
          <cx:pt idx="23092">2013</cx:pt>
          <cx:pt idx="23093">2013</cx:pt>
          <cx:pt idx="23094">2013</cx:pt>
          <cx:pt idx="23095">2013</cx:pt>
          <cx:pt idx="23096">2013</cx:pt>
          <cx:pt idx="23097">2013</cx:pt>
          <cx:pt idx="23098">2013</cx:pt>
          <cx:pt idx="23099">2013</cx:pt>
          <cx:pt idx="23100">2013</cx:pt>
          <cx:pt idx="23101">2013</cx:pt>
          <cx:pt idx="23102">2013</cx:pt>
          <cx:pt idx="23103">2013</cx:pt>
          <cx:pt idx="23104">2013</cx:pt>
          <cx:pt idx="23105">2013</cx:pt>
          <cx:pt idx="23106">2013</cx:pt>
          <cx:pt idx="23107">2013</cx:pt>
          <cx:pt idx="23108">2013</cx:pt>
          <cx:pt idx="23109">2013</cx:pt>
          <cx:pt idx="23110">2013</cx:pt>
          <cx:pt idx="23111">2013</cx:pt>
          <cx:pt idx="23112">2013</cx:pt>
          <cx:pt idx="23113">2013</cx:pt>
          <cx:pt idx="23114">2013</cx:pt>
          <cx:pt idx="23115">2013</cx:pt>
          <cx:pt idx="23116">2013</cx:pt>
          <cx:pt idx="23117">2013</cx:pt>
          <cx:pt idx="23118">2013</cx:pt>
          <cx:pt idx="23119">2013</cx:pt>
          <cx:pt idx="23120">2013</cx:pt>
          <cx:pt idx="23121">2013</cx:pt>
          <cx:pt idx="23122">2013</cx:pt>
          <cx:pt idx="23123">2013</cx:pt>
          <cx:pt idx="23124">2013</cx:pt>
          <cx:pt idx="23125">2013</cx:pt>
          <cx:pt idx="23126">2013</cx:pt>
          <cx:pt idx="23127">2013</cx:pt>
          <cx:pt idx="23128">2013</cx:pt>
          <cx:pt idx="23129">2013</cx:pt>
          <cx:pt idx="23130">2013</cx:pt>
          <cx:pt idx="23131">2013</cx:pt>
          <cx:pt idx="23132">2013</cx:pt>
          <cx:pt idx="23133">2013</cx:pt>
          <cx:pt idx="23134">2013</cx:pt>
          <cx:pt idx="23135">2013</cx:pt>
          <cx:pt idx="23136">2013</cx:pt>
          <cx:pt idx="23137">2013</cx:pt>
          <cx:pt idx="23138">2013</cx:pt>
          <cx:pt idx="23139">2013</cx:pt>
          <cx:pt idx="23140">2013</cx:pt>
          <cx:pt idx="23141">2013</cx:pt>
          <cx:pt idx="23142">2013</cx:pt>
          <cx:pt idx="23143">2013</cx:pt>
          <cx:pt idx="23144">2013</cx:pt>
          <cx:pt idx="23145">2013</cx:pt>
          <cx:pt idx="23146">2013</cx:pt>
          <cx:pt idx="23147">2013</cx:pt>
          <cx:pt idx="23148">2013</cx:pt>
          <cx:pt idx="23149">2013</cx:pt>
          <cx:pt idx="23150">2013</cx:pt>
          <cx:pt idx="23151">2013</cx:pt>
          <cx:pt idx="23152">2013</cx:pt>
          <cx:pt idx="23153">2013</cx:pt>
          <cx:pt idx="23154">2013</cx:pt>
          <cx:pt idx="23155">2013</cx:pt>
          <cx:pt idx="23156">2013</cx:pt>
          <cx:pt idx="23157">2013</cx:pt>
          <cx:pt idx="23158">2013</cx:pt>
          <cx:pt idx="23159">2013</cx:pt>
          <cx:pt idx="23160">2013</cx:pt>
          <cx:pt idx="23161">2013</cx:pt>
          <cx:pt idx="23162">2013</cx:pt>
          <cx:pt idx="23163">2013</cx:pt>
          <cx:pt idx="23164">2013</cx:pt>
          <cx:pt idx="23165">2013</cx:pt>
          <cx:pt idx="23166">2013</cx:pt>
          <cx:pt idx="23167">2013</cx:pt>
          <cx:pt idx="23168">2013</cx:pt>
          <cx:pt idx="23169">2013</cx:pt>
          <cx:pt idx="23170">2013</cx:pt>
          <cx:pt idx="23171">2013</cx:pt>
          <cx:pt idx="23172">2013</cx:pt>
          <cx:pt idx="23173">2013</cx:pt>
          <cx:pt idx="23174">2013</cx:pt>
          <cx:pt idx="23175">2013</cx:pt>
          <cx:pt idx="23176">2013</cx:pt>
          <cx:pt idx="23177">2013</cx:pt>
          <cx:pt idx="23178">2013</cx:pt>
          <cx:pt idx="23179">2013</cx:pt>
          <cx:pt idx="23180">2013</cx:pt>
          <cx:pt idx="23181">2013</cx:pt>
          <cx:pt idx="23182">2013</cx:pt>
          <cx:pt idx="23183">2013</cx:pt>
          <cx:pt idx="23184">2013</cx:pt>
          <cx:pt idx="23185">2013</cx:pt>
          <cx:pt idx="23186">2013</cx:pt>
          <cx:pt idx="23187">2013</cx:pt>
          <cx:pt idx="23188">2013</cx:pt>
          <cx:pt idx="23189">2013</cx:pt>
          <cx:pt idx="23190">2013</cx:pt>
          <cx:pt idx="23191">2013</cx:pt>
          <cx:pt idx="23192">2013</cx:pt>
          <cx:pt idx="23193">2013</cx:pt>
          <cx:pt idx="23194">2013</cx:pt>
          <cx:pt idx="23195">2013</cx:pt>
          <cx:pt idx="23196">2013</cx:pt>
          <cx:pt idx="23197">2013</cx:pt>
          <cx:pt idx="23198">2013</cx:pt>
          <cx:pt idx="23199">2013</cx:pt>
          <cx:pt idx="23200">2013</cx:pt>
          <cx:pt idx="23201">2013</cx:pt>
          <cx:pt idx="23202">2013</cx:pt>
          <cx:pt idx="23203">2013</cx:pt>
          <cx:pt idx="23204">2013</cx:pt>
          <cx:pt idx="23205">2013</cx:pt>
          <cx:pt idx="23206">2013</cx:pt>
          <cx:pt idx="23207">2013</cx:pt>
          <cx:pt idx="23208">2013</cx:pt>
          <cx:pt idx="23209">2013</cx:pt>
          <cx:pt idx="23210">2013</cx:pt>
          <cx:pt idx="23211">2013</cx:pt>
          <cx:pt idx="23212">2013</cx:pt>
          <cx:pt idx="23213">2013</cx:pt>
          <cx:pt idx="23214">2013</cx:pt>
          <cx:pt idx="23215">2013</cx:pt>
          <cx:pt idx="23216">2013</cx:pt>
          <cx:pt idx="23217">2013</cx:pt>
          <cx:pt idx="23218">2013</cx:pt>
          <cx:pt idx="23219">2013</cx:pt>
          <cx:pt idx="23220">2013</cx:pt>
          <cx:pt idx="23221">2013</cx:pt>
          <cx:pt idx="23222">2013</cx:pt>
          <cx:pt idx="23223">2013</cx:pt>
          <cx:pt idx="23224">2013</cx:pt>
          <cx:pt idx="23225">2013</cx:pt>
          <cx:pt idx="23226">2013</cx:pt>
          <cx:pt idx="23227">2013</cx:pt>
          <cx:pt idx="23228">2013</cx:pt>
          <cx:pt idx="23229">2013</cx:pt>
          <cx:pt idx="23230">2013</cx:pt>
          <cx:pt idx="23231">2013</cx:pt>
          <cx:pt idx="23232">2013</cx:pt>
          <cx:pt idx="23233">2013</cx:pt>
          <cx:pt idx="23234">2013</cx:pt>
          <cx:pt idx="23235">2013</cx:pt>
          <cx:pt idx="23236">2013</cx:pt>
          <cx:pt idx="23237">2013</cx:pt>
          <cx:pt idx="23238">2013</cx:pt>
          <cx:pt idx="23239">2013</cx:pt>
          <cx:pt idx="23240">2013</cx:pt>
          <cx:pt idx="23241">2013</cx:pt>
          <cx:pt idx="23242">2013</cx:pt>
          <cx:pt idx="23243">2013</cx:pt>
          <cx:pt idx="23244">2013</cx:pt>
          <cx:pt idx="23245">2013</cx:pt>
          <cx:pt idx="23246">2013</cx:pt>
          <cx:pt idx="23247">2013</cx:pt>
          <cx:pt idx="23248">2013</cx:pt>
          <cx:pt idx="23249">2013</cx:pt>
          <cx:pt idx="23250">2013</cx:pt>
          <cx:pt idx="23251">2013</cx:pt>
          <cx:pt idx="23252">2013</cx:pt>
          <cx:pt idx="23253">2013</cx:pt>
          <cx:pt idx="23254">2013</cx:pt>
          <cx:pt idx="23255">2013</cx:pt>
          <cx:pt idx="23256">2013</cx:pt>
          <cx:pt idx="23257">2013</cx:pt>
          <cx:pt idx="23258">2013</cx:pt>
          <cx:pt idx="23259">2013</cx:pt>
          <cx:pt idx="23260">2013</cx:pt>
          <cx:pt idx="23261">2013</cx:pt>
          <cx:pt idx="23262">2013</cx:pt>
          <cx:pt idx="23263">2013</cx:pt>
          <cx:pt idx="23264">2013</cx:pt>
          <cx:pt idx="23265">2013</cx:pt>
          <cx:pt idx="23266">2013</cx:pt>
          <cx:pt idx="23267">2013</cx:pt>
          <cx:pt idx="23268">2013</cx:pt>
          <cx:pt idx="23269">2013</cx:pt>
          <cx:pt idx="23270">2013</cx:pt>
          <cx:pt idx="23271">2013</cx:pt>
          <cx:pt idx="23272">2013</cx:pt>
          <cx:pt idx="23273">2013</cx:pt>
          <cx:pt idx="23274">2013</cx:pt>
          <cx:pt idx="23275">2013</cx:pt>
          <cx:pt idx="23276">2013</cx:pt>
          <cx:pt idx="23277">2013</cx:pt>
          <cx:pt idx="23278">2013</cx:pt>
          <cx:pt idx="23279">2013</cx:pt>
          <cx:pt idx="23280">2013</cx:pt>
          <cx:pt idx="23281">2013</cx:pt>
          <cx:pt idx="23282">2013</cx:pt>
          <cx:pt idx="23283">2013</cx:pt>
          <cx:pt idx="23284">2013</cx:pt>
          <cx:pt idx="23285">2013</cx:pt>
          <cx:pt idx="23286">2013</cx:pt>
          <cx:pt idx="23287">2013</cx:pt>
          <cx:pt idx="23288">2013</cx:pt>
          <cx:pt idx="23289">2013</cx:pt>
          <cx:pt idx="23290">2013</cx:pt>
          <cx:pt idx="23291">2013</cx:pt>
          <cx:pt idx="23292">2013</cx:pt>
          <cx:pt idx="23293">2013</cx:pt>
          <cx:pt idx="23294">2013</cx:pt>
          <cx:pt idx="23295">2013</cx:pt>
          <cx:pt idx="23296">2013</cx:pt>
          <cx:pt idx="23297">2013</cx:pt>
          <cx:pt idx="23298">2013</cx:pt>
          <cx:pt idx="23299">2013</cx:pt>
          <cx:pt idx="23300">2013</cx:pt>
          <cx:pt idx="23301">2013</cx:pt>
          <cx:pt idx="23302">2013</cx:pt>
          <cx:pt idx="23303">2013</cx:pt>
          <cx:pt idx="23304">2013</cx:pt>
          <cx:pt idx="23305">2013</cx:pt>
          <cx:pt idx="23306">2013</cx:pt>
          <cx:pt idx="23307">2013</cx:pt>
          <cx:pt idx="23308">2013</cx:pt>
          <cx:pt idx="23309">2013</cx:pt>
          <cx:pt idx="23310">2013</cx:pt>
          <cx:pt idx="23311">2013</cx:pt>
          <cx:pt idx="23312">2013</cx:pt>
          <cx:pt idx="23313">2013</cx:pt>
          <cx:pt idx="23314">2013</cx:pt>
          <cx:pt idx="23315">2013</cx:pt>
          <cx:pt idx="23316">2013</cx:pt>
          <cx:pt idx="23317">2013</cx:pt>
          <cx:pt idx="23318">2013</cx:pt>
          <cx:pt idx="23319">2013</cx:pt>
          <cx:pt idx="23320">2013</cx:pt>
          <cx:pt idx="23321">2013</cx:pt>
          <cx:pt idx="23322">2013</cx:pt>
          <cx:pt idx="23323">2013</cx:pt>
          <cx:pt idx="23324">2013</cx:pt>
          <cx:pt idx="23325">2013</cx:pt>
          <cx:pt idx="23326">2013</cx:pt>
          <cx:pt idx="23327">2013</cx:pt>
          <cx:pt idx="23328">2013</cx:pt>
          <cx:pt idx="23329">2013</cx:pt>
          <cx:pt idx="23330">2013</cx:pt>
          <cx:pt idx="23331">2013</cx:pt>
          <cx:pt idx="23332">2013</cx:pt>
          <cx:pt idx="23333">2013</cx:pt>
          <cx:pt idx="23334">2013</cx:pt>
          <cx:pt idx="23335">2013</cx:pt>
          <cx:pt idx="23336">2013</cx:pt>
          <cx:pt idx="23337">2013</cx:pt>
          <cx:pt idx="23338">2013</cx:pt>
          <cx:pt idx="23339">2013</cx:pt>
          <cx:pt idx="23340">2013</cx:pt>
          <cx:pt idx="23341">2013</cx:pt>
          <cx:pt idx="23342">2013</cx:pt>
          <cx:pt idx="23343">2013</cx:pt>
          <cx:pt idx="23344">2013</cx:pt>
          <cx:pt idx="23345">2013</cx:pt>
          <cx:pt idx="23346">2013</cx:pt>
          <cx:pt idx="23347">2013</cx:pt>
          <cx:pt idx="23348">2013</cx:pt>
          <cx:pt idx="23349">2013</cx:pt>
          <cx:pt idx="23350">2013</cx:pt>
          <cx:pt idx="23351">2013</cx:pt>
          <cx:pt idx="23352">2013</cx:pt>
          <cx:pt idx="23353">2013</cx:pt>
          <cx:pt idx="23354">2013</cx:pt>
          <cx:pt idx="23355">2013</cx:pt>
          <cx:pt idx="23356">2013</cx:pt>
          <cx:pt idx="23357">2013</cx:pt>
          <cx:pt idx="23358">2013</cx:pt>
          <cx:pt idx="23359">2013</cx:pt>
          <cx:pt idx="23360">2013</cx:pt>
          <cx:pt idx="23361">2013</cx:pt>
          <cx:pt idx="23362">2013</cx:pt>
          <cx:pt idx="23363">2013</cx:pt>
          <cx:pt idx="23364">2013</cx:pt>
          <cx:pt idx="23365">2013</cx:pt>
          <cx:pt idx="23366">2013</cx:pt>
          <cx:pt idx="23367">2013</cx:pt>
          <cx:pt idx="23368">2013</cx:pt>
          <cx:pt idx="23369">2013</cx:pt>
          <cx:pt idx="23370">2013</cx:pt>
          <cx:pt idx="23371">2013</cx:pt>
          <cx:pt idx="23372">2013</cx:pt>
          <cx:pt idx="23373">2013</cx:pt>
          <cx:pt idx="23374">2013</cx:pt>
          <cx:pt idx="23375">2013</cx:pt>
          <cx:pt idx="23376">2013</cx:pt>
          <cx:pt idx="23377">2013</cx:pt>
          <cx:pt idx="23378">2013</cx:pt>
          <cx:pt idx="23379">2013</cx:pt>
          <cx:pt idx="23380">2013</cx:pt>
          <cx:pt idx="23381">2013</cx:pt>
          <cx:pt idx="23382">2013</cx:pt>
          <cx:pt idx="23383">2013</cx:pt>
          <cx:pt idx="23384">2013</cx:pt>
          <cx:pt idx="23385">2013</cx:pt>
          <cx:pt idx="23386">2013</cx:pt>
          <cx:pt idx="23387">2013</cx:pt>
          <cx:pt idx="23388">2013</cx:pt>
          <cx:pt idx="23389">2013</cx:pt>
          <cx:pt idx="23390">2013</cx:pt>
          <cx:pt idx="23391">2013</cx:pt>
          <cx:pt idx="23392">2013</cx:pt>
          <cx:pt idx="23393">2013</cx:pt>
          <cx:pt idx="23394">2013</cx:pt>
          <cx:pt idx="23395">2013</cx:pt>
          <cx:pt idx="23396">2013</cx:pt>
          <cx:pt idx="23397">2013</cx:pt>
          <cx:pt idx="23398">2013</cx:pt>
          <cx:pt idx="23399">2013</cx:pt>
          <cx:pt idx="23400">2013</cx:pt>
          <cx:pt idx="23401">2013</cx:pt>
          <cx:pt idx="23402">2013</cx:pt>
          <cx:pt idx="23403">2013</cx:pt>
          <cx:pt idx="23404">2013</cx:pt>
          <cx:pt idx="23405">2013</cx:pt>
          <cx:pt idx="23406">2013</cx:pt>
          <cx:pt idx="23407">2013</cx:pt>
          <cx:pt idx="23408">2013</cx:pt>
          <cx:pt idx="23409">2013</cx:pt>
          <cx:pt idx="23410">2013</cx:pt>
          <cx:pt idx="23411">2013</cx:pt>
          <cx:pt idx="23412">2013</cx:pt>
          <cx:pt idx="23413">2013</cx:pt>
          <cx:pt idx="23414">2013</cx:pt>
          <cx:pt idx="23415">2013</cx:pt>
          <cx:pt idx="23416">2013</cx:pt>
          <cx:pt idx="23417">2013</cx:pt>
          <cx:pt idx="23418">2013</cx:pt>
          <cx:pt idx="23419">2013</cx:pt>
          <cx:pt idx="23420">2013</cx:pt>
          <cx:pt idx="23421">2013</cx:pt>
          <cx:pt idx="23422">2013</cx:pt>
          <cx:pt idx="23423">2013</cx:pt>
          <cx:pt idx="23424">2013</cx:pt>
          <cx:pt idx="23425">2013</cx:pt>
          <cx:pt idx="23426">2013</cx:pt>
          <cx:pt idx="23427">2013</cx:pt>
          <cx:pt idx="23428">2013</cx:pt>
          <cx:pt idx="23429">2013</cx:pt>
          <cx:pt idx="23430">2013</cx:pt>
          <cx:pt idx="23431">2013</cx:pt>
          <cx:pt idx="23432">2013</cx:pt>
          <cx:pt idx="23433">2013</cx:pt>
          <cx:pt idx="23434">2013</cx:pt>
          <cx:pt idx="23435">2013</cx:pt>
          <cx:pt idx="23436">2013</cx:pt>
          <cx:pt idx="23437">2013</cx:pt>
          <cx:pt idx="23438">2013</cx:pt>
          <cx:pt idx="23439">2013</cx:pt>
          <cx:pt idx="23440">2013</cx:pt>
          <cx:pt idx="23441">2013</cx:pt>
          <cx:pt idx="23442">2013</cx:pt>
          <cx:pt idx="23443">2013</cx:pt>
          <cx:pt idx="23444">2013</cx:pt>
          <cx:pt idx="23445">2013</cx:pt>
          <cx:pt idx="23446">2013</cx:pt>
          <cx:pt idx="23447">2013</cx:pt>
          <cx:pt idx="23448">2013</cx:pt>
          <cx:pt idx="23449">2013</cx:pt>
          <cx:pt idx="23450">2013</cx:pt>
          <cx:pt idx="23451">2013</cx:pt>
          <cx:pt idx="23452">2013</cx:pt>
          <cx:pt idx="23453">2013</cx:pt>
          <cx:pt idx="23454">2013</cx:pt>
          <cx:pt idx="23455">2013</cx:pt>
          <cx:pt idx="23456">2013</cx:pt>
          <cx:pt idx="23457">2013</cx:pt>
          <cx:pt idx="23458">2013</cx:pt>
          <cx:pt idx="23459">2013</cx:pt>
          <cx:pt idx="23460">2013</cx:pt>
          <cx:pt idx="23461">2013</cx:pt>
          <cx:pt idx="23462">2013</cx:pt>
          <cx:pt idx="23463">2013</cx:pt>
          <cx:pt idx="23464">2013</cx:pt>
          <cx:pt idx="23465">2013</cx:pt>
          <cx:pt idx="23466">2013</cx:pt>
          <cx:pt idx="23467">2013</cx:pt>
          <cx:pt idx="23468">2013</cx:pt>
          <cx:pt idx="23469">2013</cx:pt>
          <cx:pt idx="23470">2013</cx:pt>
          <cx:pt idx="23471">2013</cx:pt>
          <cx:pt idx="23472">2013</cx:pt>
          <cx:pt idx="23473">2013</cx:pt>
          <cx:pt idx="23474">2013</cx:pt>
          <cx:pt idx="23475">2013</cx:pt>
          <cx:pt idx="23476">2013</cx:pt>
          <cx:pt idx="23477">2013</cx:pt>
          <cx:pt idx="23478">2013</cx:pt>
          <cx:pt idx="23479">2013</cx:pt>
          <cx:pt idx="23480">2013</cx:pt>
          <cx:pt idx="23481">2013</cx:pt>
          <cx:pt idx="23482">2013</cx:pt>
          <cx:pt idx="23483">2013</cx:pt>
          <cx:pt idx="23484">2013</cx:pt>
          <cx:pt idx="23485">2013</cx:pt>
          <cx:pt idx="23486">2013</cx:pt>
          <cx:pt idx="23487">2013</cx:pt>
          <cx:pt idx="23488">2013</cx:pt>
          <cx:pt idx="23489">2013</cx:pt>
          <cx:pt idx="23490">2013</cx:pt>
          <cx:pt idx="23491">2013</cx:pt>
          <cx:pt idx="23492">2013</cx:pt>
          <cx:pt idx="23493">2013</cx:pt>
          <cx:pt idx="23494">2013</cx:pt>
          <cx:pt idx="23495">2013</cx:pt>
          <cx:pt idx="23496">2013</cx:pt>
          <cx:pt idx="23497">2013</cx:pt>
          <cx:pt idx="23498">2013</cx:pt>
          <cx:pt idx="23499">2013</cx:pt>
          <cx:pt idx="23500">2013</cx:pt>
          <cx:pt idx="23501">2013</cx:pt>
          <cx:pt idx="23502">2013</cx:pt>
          <cx:pt idx="23503">2013</cx:pt>
          <cx:pt idx="23504">2013</cx:pt>
          <cx:pt idx="23505">2013</cx:pt>
          <cx:pt idx="23506">2013</cx:pt>
          <cx:pt idx="23507">2013</cx:pt>
          <cx:pt idx="23508">2013</cx:pt>
          <cx:pt idx="23509">2013</cx:pt>
          <cx:pt idx="23510">2013</cx:pt>
          <cx:pt idx="23511">2013</cx:pt>
          <cx:pt idx="23512">2013</cx:pt>
          <cx:pt idx="23513">2013</cx:pt>
          <cx:pt idx="23514">2013</cx:pt>
          <cx:pt idx="23515">2013</cx:pt>
          <cx:pt idx="23516">2013</cx:pt>
          <cx:pt idx="23517">2013</cx:pt>
          <cx:pt idx="23518">2013</cx:pt>
          <cx:pt idx="23519">2013</cx:pt>
          <cx:pt idx="23520">2013</cx:pt>
          <cx:pt idx="23521">2013</cx:pt>
          <cx:pt idx="23522">2013</cx:pt>
          <cx:pt idx="23523">2013</cx:pt>
          <cx:pt idx="23524">2013</cx:pt>
          <cx:pt idx="23525">2013</cx:pt>
          <cx:pt idx="23526">2013</cx:pt>
          <cx:pt idx="23527">2013</cx:pt>
          <cx:pt idx="23528">2013</cx:pt>
          <cx:pt idx="23529">2013</cx:pt>
          <cx:pt idx="23530">2013</cx:pt>
          <cx:pt idx="23531">2013</cx:pt>
          <cx:pt idx="23532">2013</cx:pt>
          <cx:pt idx="23533">2013</cx:pt>
          <cx:pt idx="23534">2013</cx:pt>
          <cx:pt idx="23535">2013</cx:pt>
          <cx:pt idx="23536">2013</cx:pt>
          <cx:pt idx="23537">2013</cx:pt>
          <cx:pt idx="23538">2013</cx:pt>
          <cx:pt idx="23539">2013</cx:pt>
          <cx:pt idx="23540">2013</cx:pt>
          <cx:pt idx="23541">2013</cx:pt>
          <cx:pt idx="23542">2013</cx:pt>
          <cx:pt idx="23543">2013</cx:pt>
          <cx:pt idx="23544">2013</cx:pt>
          <cx:pt idx="23545">2013</cx:pt>
          <cx:pt idx="23546">2013</cx:pt>
          <cx:pt idx="23547">2013</cx:pt>
          <cx:pt idx="23548">2013</cx:pt>
          <cx:pt idx="23549">2013</cx:pt>
          <cx:pt idx="23550">2013</cx:pt>
          <cx:pt idx="23551">2013</cx:pt>
          <cx:pt idx="23552">2013</cx:pt>
          <cx:pt idx="23553">2013</cx:pt>
          <cx:pt idx="23554">2013</cx:pt>
          <cx:pt idx="23555">2013</cx:pt>
          <cx:pt idx="23556">2013</cx:pt>
          <cx:pt idx="23557">2013</cx:pt>
          <cx:pt idx="23558">2013</cx:pt>
          <cx:pt idx="23559">2013</cx:pt>
          <cx:pt idx="23560">2013</cx:pt>
          <cx:pt idx="23561">2013</cx:pt>
          <cx:pt idx="23562">2013</cx:pt>
          <cx:pt idx="23563">2013</cx:pt>
          <cx:pt idx="23564">2013</cx:pt>
          <cx:pt idx="23565">2013</cx:pt>
          <cx:pt idx="23566">2013</cx:pt>
          <cx:pt idx="23567">2013</cx:pt>
          <cx:pt idx="23568">2013</cx:pt>
          <cx:pt idx="23569">2013</cx:pt>
          <cx:pt idx="23570">2013</cx:pt>
          <cx:pt idx="23571">2013</cx:pt>
          <cx:pt idx="23572">2013</cx:pt>
          <cx:pt idx="23573">2013</cx:pt>
          <cx:pt idx="23574">2013</cx:pt>
          <cx:pt idx="23575">2013</cx:pt>
          <cx:pt idx="23576">2013</cx:pt>
          <cx:pt idx="23577">2013</cx:pt>
          <cx:pt idx="23578">2013</cx:pt>
          <cx:pt idx="23579">2013</cx:pt>
          <cx:pt idx="23580">2013</cx:pt>
          <cx:pt idx="23581">2013</cx:pt>
          <cx:pt idx="23582">2013</cx:pt>
          <cx:pt idx="23583">2013</cx:pt>
          <cx:pt idx="23584">2013</cx:pt>
          <cx:pt idx="23585">2013</cx:pt>
          <cx:pt idx="23586">2013</cx:pt>
          <cx:pt idx="23587">2013</cx:pt>
          <cx:pt idx="23588">2013</cx:pt>
          <cx:pt idx="23589">2013</cx:pt>
          <cx:pt idx="23590">2013</cx:pt>
          <cx:pt idx="23591">2013</cx:pt>
          <cx:pt idx="23592">2013</cx:pt>
          <cx:pt idx="23593">2013</cx:pt>
          <cx:pt idx="23594">2013</cx:pt>
          <cx:pt idx="23595">2013</cx:pt>
          <cx:pt idx="23596">2013</cx:pt>
          <cx:pt idx="23597">2013</cx:pt>
          <cx:pt idx="23598">2013</cx:pt>
          <cx:pt idx="23599">2013</cx:pt>
          <cx:pt idx="23600">2013</cx:pt>
          <cx:pt idx="23601">2013</cx:pt>
          <cx:pt idx="23602">2013</cx:pt>
          <cx:pt idx="23603">2013</cx:pt>
          <cx:pt idx="23604">2013</cx:pt>
          <cx:pt idx="23605">2013</cx:pt>
          <cx:pt idx="23606">2013</cx:pt>
          <cx:pt idx="23607">2013</cx:pt>
          <cx:pt idx="23608">2013</cx:pt>
          <cx:pt idx="23609">2013</cx:pt>
          <cx:pt idx="23610">2013</cx:pt>
          <cx:pt idx="23611">2013</cx:pt>
          <cx:pt idx="23612">2013</cx:pt>
          <cx:pt idx="23613">2013</cx:pt>
          <cx:pt idx="23614">2013</cx:pt>
          <cx:pt idx="23615">2013</cx:pt>
          <cx:pt idx="23616">2013</cx:pt>
          <cx:pt idx="23617">2013</cx:pt>
          <cx:pt idx="23618">2013</cx:pt>
          <cx:pt idx="23619">2013</cx:pt>
          <cx:pt idx="23620">2013</cx:pt>
          <cx:pt idx="23621">2013</cx:pt>
          <cx:pt idx="23622">2013</cx:pt>
          <cx:pt idx="23623">2013</cx:pt>
          <cx:pt idx="23624">2013</cx:pt>
          <cx:pt idx="23625">2013</cx:pt>
          <cx:pt idx="23626">2013</cx:pt>
          <cx:pt idx="23627">2013</cx:pt>
          <cx:pt idx="23628">2013</cx:pt>
          <cx:pt idx="23629">2013</cx:pt>
          <cx:pt idx="23630">2013</cx:pt>
          <cx:pt idx="23631">2013</cx:pt>
          <cx:pt idx="23632">2013</cx:pt>
          <cx:pt idx="23633">2013</cx:pt>
          <cx:pt idx="23634">2013</cx:pt>
          <cx:pt idx="23635">2013</cx:pt>
          <cx:pt idx="23636">2013</cx:pt>
          <cx:pt idx="23637">2013</cx:pt>
          <cx:pt idx="23638">2013</cx:pt>
          <cx:pt idx="23639">2013</cx:pt>
          <cx:pt idx="23640">2013</cx:pt>
          <cx:pt idx="23641">2013</cx:pt>
          <cx:pt idx="23642">2013</cx:pt>
          <cx:pt idx="23643">2013</cx:pt>
          <cx:pt idx="23644">2013</cx:pt>
          <cx:pt idx="23645">2013</cx:pt>
          <cx:pt idx="23646">2013</cx:pt>
          <cx:pt idx="23647">2013</cx:pt>
          <cx:pt idx="23648">2013</cx:pt>
          <cx:pt idx="23649">2013</cx:pt>
          <cx:pt idx="23650">2013</cx:pt>
          <cx:pt idx="23651">2013</cx:pt>
          <cx:pt idx="23652">2013</cx:pt>
          <cx:pt idx="23653">2013</cx:pt>
          <cx:pt idx="23654">2013</cx:pt>
          <cx:pt idx="23655">2013</cx:pt>
          <cx:pt idx="23656">2013</cx:pt>
          <cx:pt idx="23657">2013</cx:pt>
          <cx:pt idx="23658">2013</cx:pt>
          <cx:pt idx="23659">2013</cx:pt>
          <cx:pt idx="23660">2013</cx:pt>
          <cx:pt idx="23661">2013</cx:pt>
          <cx:pt idx="23662">2013</cx:pt>
          <cx:pt idx="23663">2013</cx:pt>
          <cx:pt idx="23664">2013</cx:pt>
          <cx:pt idx="23665">2013</cx:pt>
          <cx:pt idx="23666">2013</cx:pt>
          <cx:pt idx="23667">2013</cx:pt>
          <cx:pt idx="23668">2013</cx:pt>
          <cx:pt idx="23669">2013</cx:pt>
          <cx:pt idx="23670">2013</cx:pt>
          <cx:pt idx="23671">2013</cx:pt>
          <cx:pt idx="23672">2013</cx:pt>
          <cx:pt idx="23673">2013</cx:pt>
          <cx:pt idx="23674">2013</cx:pt>
          <cx:pt idx="23675">2013</cx:pt>
          <cx:pt idx="23676">2013</cx:pt>
          <cx:pt idx="23677">2013</cx:pt>
          <cx:pt idx="23678">2013</cx:pt>
          <cx:pt idx="23679">2013</cx:pt>
          <cx:pt idx="23680">2013</cx:pt>
          <cx:pt idx="23681">2013</cx:pt>
          <cx:pt idx="23682">2013</cx:pt>
          <cx:pt idx="23683">2013</cx:pt>
          <cx:pt idx="23684">2013</cx:pt>
          <cx:pt idx="23685">2013</cx:pt>
          <cx:pt idx="23686">2013</cx:pt>
          <cx:pt idx="23687">2013</cx:pt>
          <cx:pt idx="23688">2013</cx:pt>
          <cx:pt idx="23689">2013</cx:pt>
          <cx:pt idx="23690">2013</cx:pt>
          <cx:pt idx="23691">2013</cx:pt>
          <cx:pt idx="23692">2013</cx:pt>
          <cx:pt idx="23693">2013</cx:pt>
          <cx:pt idx="23694">2013</cx:pt>
          <cx:pt idx="23695">2013</cx:pt>
          <cx:pt idx="23696">2013</cx:pt>
          <cx:pt idx="23697">2013</cx:pt>
          <cx:pt idx="23698">2013</cx:pt>
          <cx:pt idx="23699">2013</cx:pt>
          <cx:pt idx="23700">2013</cx:pt>
          <cx:pt idx="23701">2013</cx:pt>
          <cx:pt idx="23702">2013</cx:pt>
          <cx:pt idx="23703">2013</cx:pt>
          <cx:pt idx="23704">2013</cx:pt>
          <cx:pt idx="23705">2013</cx:pt>
          <cx:pt idx="23706">2013</cx:pt>
          <cx:pt idx="23707">2013</cx:pt>
          <cx:pt idx="23708">2013</cx:pt>
          <cx:pt idx="23709">2013</cx:pt>
          <cx:pt idx="23710">2013</cx:pt>
          <cx:pt idx="23711">2013</cx:pt>
          <cx:pt idx="23712">2013</cx:pt>
          <cx:pt idx="23713">2013</cx:pt>
          <cx:pt idx="23714">2013</cx:pt>
          <cx:pt idx="23715">2013</cx:pt>
          <cx:pt idx="23716">2013</cx:pt>
          <cx:pt idx="23717">2013</cx:pt>
          <cx:pt idx="23718">2013</cx:pt>
          <cx:pt idx="23719">2013</cx:pt>
          <cx:pt idx="23720">2013</cx:pt>
          <cx:pt idx="23721">2013</cx:pt>
          <cx:pt idx="23722">2013</cx:pt>
          <cx:pt idx="23723">2013</cx:pt>
          <cx:pt idx="23724">2013</cx:pt>
          <cx:pt idx="23725">2013</cx:pt>
          <cx:pt idx="23726">2013</cx:pt>
          <cx:pt idx="23727">2013</cx:pt>
          <cx:pt idx="23728">2013</cx:pt>
          <cx:pt idx="23729">2013</cx:pt>
          <cx:pt idx="23730">2013</cx:pt>
          <cx:pt idx="23731">2013</cx:pt>
          <cx:pt idx="23732">2013</cx:pt>
          <cx:pt idx="23733">2013</cx:pt>
          <cx:pt idx="23734">2013</cx:pt>
          <cx:pt idx="23735">2013</cx:pt>
          <cx:pt idx="23736">2013</cx:pt>
          <cx:pt idx="23737">2013</cx:pt>
          <cx:pt idx="23738">2013</cx:pt>
          <cx:pt idx="23739">2013</cx:pt>
          <cx:pt idx="23740">2013</cx:pt>
          <cx:pt idx="23741">2013</cx:pt>
          <cx:pt idx="23742">2013</cx:pt>
          <cx:pt idx="23743">2013</cx:pt>
          <cx:pt idx="23744">2013</cx:pt>
          <cx:pt idx="23745">2013</cx:pt>
          <cx:pt idx="23746">2013</cx:pt>
          <cx:pt idx="23747">2013</cx:pt>
          <cx:pt idx="23748">2013</cx:pt>
          <cx:pt idx="23749">2013</cx:pt>
          <cx:pt idx="23750">2013</cx:pt>
          <cx:pt idx="23751">2013</cx:pt>
          <cx:pt idx="23752">2013</cx:pt>
          <cx:pt idx="23753">2013</cx:pt>
          <cx:pt idx="23754">2013</cx:pt>
          <cx:pt idx="23755">2013</cx:pt>
          <cx:pt idx="23756">2013</cx:pt>
          <cx:pt idx="23757">2013</cx:pt>
          <cx:pt idx="23758">2013</cx:pt>
          <cx:pt idx="23759">2013</cx:pt>
          <cx:pt idx="23760">2013</cx:pt>
          <cx:pt idx="23761">2013</cx:pt>
          <cx:pt idx="23762">2013</cx:pt>
          <cx:pt idx="23763">2013</cx:pt>
          <cx:pt idx="23764">2013</cx:pt>
          <cx:pt idx="23765">2013</cx:pt>
          <cx:pt idx="23766">2013</cx:pt>
          <cx:pt idx="23767">2013</cx:pt>
          <cx:pt idx="23768">2013</cx:pt>
          <cx:pt idx="23769">2013</cx:pt>
          <cx:pt idx="23770">2013</cx:pt>
          <cx:pt idx="23771">2013</cx:pt>
          <cx:pt idx="23772">2013</cx:pt>
          <cx:pt idx="23773">2013</cx:pt>
          <cx:pt idx="23774">2013</cx:pt>
          <cx:pt idx="23775">2013</cx:pt>
          <cx:pt idx="23776">2013</cx:pt>
          <cx:pt idx="23777">2013</cx:pt>
          <cx:pt idx="23778">2013</cx:pt>
          <cx:pt idx="23779">2013</cx:pt>
          <cx:pt idx="23780">2013</cx:pt>
          <cx:pt idx="23781">2013</cx:pt>
          <cx:pt idx="23782">2013</cx:pt>
          <cx:pt idx="23783">2013</cx:pt>
          <cx:pt idx="23784">2013</cx:pt>
          <cx:pt idx="23785">2013</cx:pt>
          <cx:pt idx="23786">2013</cx:pt>
          <cx:pt idx="23787">2013</cx:pt>
          <cx:pt idx="23788">2013</cx:pt>
          <cx:pt idx="23789">2013</cx:pt>
          <cx:pt idx="23790">2013</cx:pt>
          <cx:pt idx="23791">2013</cx:pt>
          <cx:pt idx="23792">2013</cx:pt>
          <cx:pt idx="23793">2013</cx:pt>
          <cx:pt idx="23794">2013</cx:pt>
          <cx:pt idx="23795">2013</cx:pt>
          <cx:pt idx="23796">2013</cx:pt>
          <cx:pt idx="23797">2013</cx:pt>
          <cx:pt idx="23798">2013</cx:pt>
          <cx:pt idx="23799">2013</cx:pt>
          <cx:pt idx="23800">2013</cx:pt>
          <cx:pt idx="23801">2013</cx:pt>
          <cx:pt idx="23802">2013</cx:pt>
          <cx:pt idx="23803">2013</cx:pt>
          <cx:pt idx="23804">2013</cx:pt>
          <cx:pt idx="23805">2013</cx:pt>
          <cx:pt idx="23806">2013</cx:pt>
          <cx:pt idx="23807">2013</cx:pt>
          <cx:pt idx="23808">2013</cx:pt>
          <cx:pt idx="23809">2013</cx:pt>
          <cx:pt idx="23810">2013</cx:pt>
          <cx:pt idx="23811">2013</cx:pt>
          <cx:pt idx="23812">2013</cx:pt>
          <cx:pt idx="23813">2013</cx:pt>
          <cx:pt idx="23814">2013</cx:pt>
          <cx:pt idx="23815">2013</cx:pt>
          <cx:pt idx="23816">2013</cx:pt>
          <cx:pt idx="23817">2013</cx:pt>
          <cx:pt idx="23818">2013</cx:pt>
          <cx:pt idx="23819">2013</cx:pt>
          <cx:pt idx="23820">2013</cx:pt>
          <cx:pt idx="23821">2013</cx:pt>
          <cx:pt idx="23822">2013</cx:pt>
          <cx:pt idx="23823">2013</cx:pt>
          <cx:pt idx="23824">2013</cx:pt>
          <cx:pt idx="23825">2013</cx:pt>
          <cx:pt idx="23826">2013</cx:pt>
          <cx:pt idx="23827">2013</cx:pt>
          <cx:pt idx="23828">2013</cx:pt>
          <cx:pt idx="23829">2013</cx:pt>
          <cx:pt idx="23830">2013</cx:pt>
          <cx:pt idx="23831">2013</cx:pt>
          <cx:pt idx="23832">2013</cx:pt>
          <cx:pt idx="23833">2013</cx:pt>
          <cx:pt idx="23834">2013</cx:pt>
          <cx:pt idx="23835">2013</cx:pt>
          <cx:pt idx="23836">2013</cx:pt>
          <cx:pt idx="23837">2013</cx:pt>
          <cx:pt idx="23838">2013</cx:pt>
          <cx:pt idx="23839">2013</cx:pt>
          <cx:pt idx="23840">2013</cx:pt>
          <cx:pt idx="23841">2013</cx:pt>
          <cx:pt idx="23842">2013</cx:pt>
          <cx:pt idx="23843">2013</cx:pt>
          <cx:pt idx="23844">2013</cx:pt>
          <cx:pt idx="23845">2013</cx:pt>
          <cx:pt idx="23846">2013</cx:pt>
          <cx:pt idx="23847">2013</cx:pt>
          <cx:pt idx="23848">2013</cx:pt>
          <cx:pt idx="23849">2013</cx:pt>
          <cx:pt idx="23850">2013</cx:pt>
          <cx:pt idx="23851">2013</cx:pt>
          <cx:pt idx="23852">2013</cx:pt>
          <cx:pt idx="23853">2013</cx:pt>
          <cx:pt idx="23854">2013</cx:pt>
          <cx:pt idx="23855">2013</cx:pt>
          <cx:pt idx="23856">2013</cx:pt>
          <cx:pt idx="23857">2013</cx:pt>
          <cx:pt idx="23858">2013</cx:pt>
          <cx:pt idx="23859">2013</cx:pt>
          <cx:pt idx="23860">2013</cx:pt>
          <cx:pt idx="23861">2013</cx:pt>
          <cx:pt idx="23862">2013</cx:pt>
          <cx:pt idx="23863">2013</cx:pt>
          <cx:pt idx="23864">2013</cx:pt>
          <cx:pt idx="23865">2013</cx:pt>
          <cx:pt idx="23866">2013</cx:pt>
          <cx:pt idx="23867">2013</cx:pt>
          <cx:pt idx="23868">2013</cx:pt>
          <cx:pt idx="23869">2013</cx:pt>
          <cx:pt idx="23870">2013</cx:pt>
          <cx:pt idx="23871">2013</cx:pt>
          <cx:pt idx="23872">2014</cx:pt>
          <cx:pt idx="23873">2014</cx:pt>
          <cx:pt idx="23874">2014</cx:pt>
          <cx:pt idx="23875">2014</cx:pt>
          <cx:pt idx="23876">2014</cx:pt>
          <cx:pt idx="23877">2014</cx:pt>
          <cx:pt idx="23878">2014</cx:pt>
          <cx:pt idx="23879">2014</cx:pt>
          <cx:pt idx="23880">2014</cx:pt>
          <cx:pt idx="23881">2014</cx:pt>
          <cx:pt idx="23882">2014</cx:pt>
          <cx:pt idx="23883">2014</cx:pt>
          <cx:pt idx="23884">2014</cx:pt>
          <cx:pt idx="23885">2014</cx:pt>
          <cx:pt idx="23886">2014</cx:pt>
          <cx:pt idx="23887">2014</cx:pt>
          <cx:pt idx="23888">2014</cx:pt>
          <cx:pt idx="23889">2014</cx:pt>
          <cx:pt idx="23890">2014</cx:pt>
          <cx:pt idx="23891">2014</cx:pt>
          <cx:pt idx="23892">2014</cx:pt>
          <cx:pt idx="23893">2014</cx:pt>
          <cx:pt idx="23894">2014</cx:pt>
          <cx:pt idx="23895">2014</cx:pt>
          <cx:pt idx="23896">2014</cx:pt>
          <cx:pt idx="23897">2014</cx:pt>
          <cx:pt idx="23898">2014</cx:pt>
          <cx:pt idx="23899">2014</cx:pt>
          <cx:pt idx="23900">2014</cx:pt>
          <cx:pt idx="23901">2014</cx:pt>
          <cx:pt idx="23902">2014</cx:pt>
          <cx:pt idx="23903">2014</cx:pt>
          <cx:pt idx="23904">2014</cx:pt>
          <cx:pt idx="23905">2014</cx:pt>
          <cx:pt idx="23906">2014</cx:pt>
          <cx:pt idx="23907">2014</cx:pt>
          <cx:pt idx="23908">2014</cx:pt>
          <cx:pt idx="23909">2014</cx:pt>
          <cx:pt idx="23910">2014</cx:pt>
          <cx:pt idx="23911">2014</cx:pt>
          <cx:pt idx="23912">2014</cx:pt>
          <cx:pt idx="23913">2014</cx:pt>
          <cx:pt idx="23914">2014</cx:pt>
          <cx:pt idx="23915">2014</cx:pt>
          <cx:pt idx="23916">2014</cx:pt>
          <cx:pt idx="23917">2014</cx:pt>
          <cx:pt idx="23918">2014</cx:pt>
          <cx:pt idx="23919">2014</cx:pt>
          <cx:pt idx="23920">2014</cx:pt>
          <cx:pt idx="23921">2014</cx:pt>
          <cx:pt idx="23922">2014</cx:pt>
          <cx:pt idx="23923">2014</cx:pt>
          <cx:pt idx="23924">2014</cx:pt>
          <cx:pt idx="23925">2014</cx:pt>
          <cx:pt idx="23926">2014</cx:pt>
          <cx:pt idx="23927">2014</cx:pt>
          <cx:pt idx="23928">2014</cx:pt>
          <cx:pt idx="23929">2014</cx:pt>
          <cx:pt idx="23930">2014</cx:pt>
          <cx:pt idx="23931">2014</cx:pt>
          <cx:pt idx="23932">2014</cx:pt>
          <cx:pt idx="23933">2014</cx:pt>
          <cx:pt idx="23934">2014</cx:pt>
          <cx:pt idx="23935">2014</cx:pt>
          <cx:pt idx="23936">2014</cx:pt>
          <cx:pt idx="23937">2014</cx:pt>
          <cx:pt idx="23938">2014</cx:pt>
          <cx:pt idx="23939">2014</cx:pt>
          <cx:pt idx="23940">2014</cx:pt>
          <cx:pt idx="23941">2014</cx:pt>
          <cx:pt idx="23942">2014</cx:pt>
          <cx:pt idx="23943">2014</cx:pt>
          <cx:pt idx="23944">2014</cx:pt>
          <cx:pt idx="23945">2014</cx:pt>
          <cx:pt idx="23946">2014</cx:pt>
          <cx:pt idx="23947">2014</cx:pt>
          <cx:pt idx="23948">2014</cx:pt>
          <cx:pt idx="23949">2014</cx:pt>
          <cx:pt idx="23950">2014</cx:pt>
          <cx:pt idx="23951">2014</cx:pt>
          <cx:pt idx="23952">2014</cx:pt>
          <cx:pt idx="23953">2014</cx:pt>
          <cx:pt idx="23954">2014</cx:pt>
          <cx:pt idx="23955">2014</cx:pt>
          <cx:pt idx="23956">2014</cx:pt>
          <cx:pt idx="23957">2014</cx:pt>
          <cx:pt idx="23958">2014</cx:pt>
          <cx:pt idx="23959">2014</cx:pt>
          <cx:pt idx="23960">2014</cx:pt>
          <cx:pt idx="23961">2014</cx:pt>
          <cx:pt idx="23962">2014</cx:pt>
          <cx:pt idx="23963">2014</cx:pt>
          <cx:pt idx="23964">2014</cx:pt>
          <cx:pt idx="23965">2014</cx:pt>
          <cx:pt idx="23966">2014</cx:pt>
          <cx:pt idx="23967">2014</cx:pt>
          <cx:pt idx="23968">2014</cx:pt>
          <cx:pt idx="23969">2014</cx:pt>
          <cx:pt idx="23970">2014</cx:pt>
          <cx:pt idx="23971">2014</cx:pt>
          <cx:pt idx="23972">2014</cx:pt>
          <cx:pt idx="23973">2014</cx:pt>
          <cx:pt idx="23974">2014</cx:pt>
          <cx:pt idx="23975">2014</cx:pt>
          <cx:pt idx="23976">2014</cx:pt>
          <cx:pt idx="23977">2014</cx:pt>
          <cx:pt idx="23978">2014</cx:pt>
          <cx:pt idx="23979">2014</cx:pt>
          <cx:pt idx="23980">2014</cx:pt>
          <cx:pt idx="23981">2014</cx:pt>
          <cx:pt idx="23982">2014</cx:pt>
          <cx:pt idx="23983">2014</cx:pt>
          <cx:pt idx="23984">2014</cx:pt>
          <cx:pt idx="23985">2014</cx:pt>
          <cx:pt idx="23986">2014</cx:pt>
          <cx:pt idx="23987">2014</cx:pt>
          <cx:pt idx="23988">2014</cx:pt>
          <cx:pt idx="23989">2014</cx:pt>
          <cx:pt idx="23990">2014</cx:pt>
          <cx:pt idx="23991">2014</cx:pt>
          <cx:pt idx="23992">2014</cx:pt>
          <cx:pt idx="23993">2014</cx:pt>
          <cx:pt idx="23994">2014</cx:pt>
          <cx:pt idx="23995">2014</cx:pt>
          <cx:pt idx="23996">2014</cx:pt>
          <cx:pt idx="23997">2014</cx:pt>
          <cx:pt idx="23998">2014</cx:pt>
          <cx:pt idx="23999">2014</cx:pt>
          <cx:pt idx="24000">2014</cx:pt>
          <cx:pt idx="24001">2014</cx:pt>
          <cx:pt idx="24002">2014</cx:pt>
          <cx:pt idx="24003">2014</cx:pt>
          <cx:pt idx="24004">2014</cx:pt>
          <cx:pt idx="24005">2014</cx:pt>
          <cx:pt idx="24006">2014</cx:pt>
          <cx:pt idx="24007">2014</cx:pt>
          <cx:pt idx="24008">2014</cx:pt>
          <cx:pt idx="24009">2014</cx:pt>
          <cx:pt idx="24010">2014</cx:pt>
          <cx:pt idx="24011">2014</cx:pt>
          <cx:pt idx="24012">2014</cx:pt>
          <cx:pt idx="24013">2014</cx:pt>
          <cx:pt idx="24014">2014</cx:pt>
          <cx:pt idx="24015">2014</cx:pt>
          <cx:pt idx="24016">2014</cx:pt>
          <cx:pt idx="24017">2014</cx:pt>
          <cx:pt idx="24018">2014</cx:pt>
          <cx:pt idx="24019">2014</cx:pt>
          <cx:pt idx="24020">2014</cx:pt>
          <cx:pt idx="24021">2014</cx:pt>
          <cx:pt idx="24022">2014</cx:pt>
          <cx:pt idx="24023">2014</cx:pt>
          <cx:pt idx="24024">2014</cx:pt>
          <cx:pt idx="24025">2014</cx:pt>
          <cx:pt idx="24026">2014</cx:pt>
          <cx:pt idx="24027">2014</cx:pt>
          <cx:pt idx="24028">2014</cx:pt>
          <cx:pt idx="24029">2014</cx:pt>
          <cx:pt idx="24030">2014</cx:pt>
          <cx:pt idx="24031">2014</cx:pt>
          <cx:pt idx="24032">2014</cx:pt>
          <cx:pt idx="24033">2014</cx:pt>
          <cx:pt idx="24034">2014</cx:pt>
          <cx:pt idx="24035">2014</cx:pt>
          <cx:pt idx="24036">2014</cx:pt>
          <cx:pt idx="24037">2014</cx:pt>
          <cx:pt idx="24038">2014</cx:pt>
          <cx:pt idx="24039">2014</cx:pt>
          <cx:pt idx="24040">2014</cx:pt>
          <cx:pt idx="24041">2014</cx:pt>
          <cx:pt idx="24042">2014</cx:pt>
          <cx:pt idx="24043">2014</cx:pt>
          <cx:pt idx="24044">2014</cx:pt>
          <cx:pt idx="24045">2014</cx:pt>
          <cx:pt idx="24046">2014</cx:pt>
          <cx:pt idx="24047">2014</cx:pt>
          <cx:pt idx="24048">2014</cx:pt>
          <cx:pt idx="24049">2014</cx:pt>
          <cx:pt idx="24050">2014</cx:pt>
          <cx:pt idx="24051">2014</cx:pt>
          <cx:pt idx="24052">2014</cx:pt>
          <cx:pt idx="24053">2014</cx:pt>
          <cx:pt idx="24054">2014</cx:pt>
          <cx:pt idx="24055">2014</cx:pt>
          <cx:pt idx="24056">2014</cx:pt>
          <cx:pt idx="24057">2014</cx:pt>
          <cx:pt idx="24058">2014</cx:pt>
          <cx:pt idx="24059">2014</cx:pt>
          <cx:pt idx="24060">2014</cx:pt>
          <cx:pt idx="24061">2014</cx:pt>
          <cx:pt idx="24062">2014</cx:pt>
          <cx:pt idx="24063">2014</cx:pt>
          <cx:pt idx="24064">2014</cx:pt>
          <cx:pt idx="24065">2014</cx:pt>
          <cx:pt idx="24066">2014</cx:pt>
          <cx:pt idx="24067">2014</cx:pt>
          <cx:pt idx="24068">2014</cx:pt>
          <cx:pt idx="24069">2014</cx:pt>
          <cx:pt idx="24070">2014</cx:pt>
          <cx:pt idx="24071">2014</cx:pt>
          <cx:pt idx="24072">2014</cx:pt>
          <cx:pt idx="24073">2014</cx:pt>
          <cx:pt idx="24074">2014</cx:pt>
          <cx:pt idx="24075">2014</cx:pt>
          <cx:pt idx="24076">2014</cx:pt>
          <cx:pt idx="24077">2014</cx:pt>
          <cx:pt idx="24078">2014</cx:pt>
          <cx:pt idx="24079">2014</cx:pt>
          <cx:pt idx="24080">2014</cx:pt>
          <cx:pt idx="24081">2014</cx:pt>
          <cx:pt idx="24082">2014</cx:pt>
          <cx:pt idx="24083">2014</cx:pt>
          <cx:pt idx="24084">2014</cx:pt>
          <cx:pt idx="24085">2014</cx:pt>
          <cx:pt idx="24086">2014</cx:pt>
          <cx:pt idx="24087">2014</cx:pt>
          <cx:pt idx="24088">2014</cx:pt>
          <cx:pt idx="24089">2014</cx:pt>
          <cx:pt idx="24090">2014</cx:pt>
          <cx:pt idx="24091">2014</cx:pt>
          <cx:pt idx="24092">2014</cx:pt>
          <cx:pt idx="24093">2014</cx:pt>
          <cx:pt idx="24094">2014</cx:pt>
          <cx:pt idx="24095">2014</cx:pt>
          <cx:pt idx="24096">2014</cx:pt>
          <cx:pt idx="24097">2014</cx:pt>
          <cx:pt idx="24098">2014</cx:pt>
          <cx:pt idx="24099">2014</cx:pt>
          <cx:pt idx="24100">2014</cx:pt>
          <cx:pt idx="24101">2014</cx:pt>
          <cx:pt idx="24102">2014</cx:pt>
          <cx:pt idx="24103">2014</cx:pt>
          <cx:pt idx="24104">2014</cx:pt>
          <cx:pt idx="24105">2014</cx:pt>
          <cx:pt idx="24106">2014</cx:pt>
          <cx:pt idx="24107">2014</cx:pt>
          <cx:pt idx="24108">2014</cx:pt>
          <cx:pt idx="24109">2014</cx:pt>
          <cx:pt idx="24110">2014</cx:pt>
          <cx:pt idx="24111">2014</cx:pt>
          <cx:pt idx="24112">2014</cx:pt>
          <cx:pt idx="24113">2014</cx:pt>
          <cx:pt idx="24114">2014</cx:pt>
          <cx:pt idx="24115">2014</cx:pt>
          <cx:pt idx="24116">2014</cx:pt>
          <cx:pt idx="24117">2014</cx:pt>
          <cx:pt idx="24118">2014</cx:pt>
          <cx:pt idx="24119">2014</cx:pt>
          <cx:pt idx="24120">2014</cx:pt>
          <cx:pt idx="24121">2014</cx:pt>
          <cx:pt idx="24122">2014</cx:pt>
          <cx:pt idx="24123">2014</cx:pt>
          <cx:pt idx="24124">2014</cx:pt>
          <cx:pt idx="24125">2014</cx:pt>
          <cx:pt idx="24126">2014</cx:pt>
          <cx:pt idx="24127">2014</cx:pt>
          <cx:pt idx="24128">2014</cx:pt>
          <cx:pt idx="24129">2014</cx:pt>
          <cx:pt idx="24130">2014</cx:pt>
          <cx:pt idx="24131">2014</cx:pt>
          <cx:pt idx="24132">2014</cx:pt>
          <cx:pt idx="24133">2014</cx:pt>
          <cx:pt idx="24134">2014</cx:pt>
          <cx:pt idx="24135">2014</cx:pt>
          <cx:pt idx="24136">2014</cx:pt>
          <cx:pt idx="24137">2014</cx:pt>
          <cx:pt idx="24138">2014</cx:pt>
          <cx:pt idx="24139">2014</cx:pt>
          <cx:pt idx="24140">2014</cx:pt>
          <cx:pt idx="24141">2014</cx:pt>
          <cx:pt idx="24142">2014</cx:pt>
          <cx:pt idx="24143">2014</cx:pt>
          <cx:pt idx="24144">2014</cx:pt>
          <cx:pt idx="24145">2014</cx:pt>
          <cx:pt idx="24146">2014</cx:pt>
          <cx:pt idx="24147">2014</cx:pt>
          <cx:pt idx="24148">2014</cx:pt>
          <cx:pt idx="24149">2014</cx:pt>
          <cx:pt idx="24150">2014</cx:pt>
          <cx:pt idx="24151">2014</cx:pt>
          <cx:pt idx="24152">2014</cx:pt>
          <cx:pt idx="24153">2014</cx:pt>
          <cx:pt idx="24154">2014</cx:pt>
          <cx:pt idx="24155">2014</cx:pt>
          <cx:pt idx="24156">2014</cx:pt>
          <cx:pt idx="24157">2014</cx:pt>
          <cx:pt idx="24158">2014</cx:pt>
          <cx:pt idx="24159">2014</cx:pt>
          <cx:pt idx="24160">2014</cx:pt>
          <cx:pt idx="24161">2014</cx:pt>
          <cx:pt idx="24162">2014</cx:pt>
          <cx:pt idx="24163">2014</cx:pt>
          <cx:pt idx="24164">2014</cx:pt>
          <cx:pt idx="24165">2014</cx:pt>
          <cx:pt idx="24166">2014</cx:pt>
          <cx:pt idx="24167">2014</cx:pt>
          <cx:pt idx="24168">2014</cx:pt>
          <cx:pt idx="24169">2014</cx:pt>
          <cx:pt idx="24170">2014</cx:pt>
          <cx:pt idx="24171">2014</cx:pt>
          <cx:pt idx="24172">2014</cx:pt>
          <cx:pt idx="24173">2014</cx:pt>
          <cx:pt idx="24174">2014</cx:pt>
          <cx:pt idx="24175">2014</cx:pt>
          <cx:pt idx="24176">2014</cx:pt>
          <cx:pt idx="24177">2014</cx:pt>
          <cx:pt idx="24178">2014</cx:pt>
          <cx:pt idx="24179">2014</cx:pt>
          <cx:pt idx="24180">2014</cx:pt>
          <cx:pt idx="24181">2014</cx:pt>
          <cx:pt idx="24182">2014</cx:pt>
          <cx:pt idx="24183">2014</cx:pt>
          <cx:pt idx="24184">2014</cx:pt>
          <cx:pt idx="24185">2014</cx:pt>
          <cx:pt idx="24186">2014</cx:pt>
          <cx:pt idx="24187">2014</cx:pt>
          <cx:pt idx="24188">2014</cx:pt>
          <cx:pt idx="24189">2014</cx:pt>
          <cx:pt idx="24190">2014</cx:pt>
          <cx:pt idx="24191">2014</cx:pt>
          <cx:pt idx="24192">2014</cx:pt>
          <cx:pt idx="24193">2014</cx:pt>
          <cx:pt idx="24194">2014</cx:pt>
          <cx:pt idx="24195">2014</cx:pt>
          <cx:pt idx="24196">2014</cx:pt>
          <cx:pt idx="24197">2014</cx:pt>
          <cx:pt idx="24198">2014</cx:pt>
          <cx:pt idx="24199">2014</cx:pt>
          <cx:pt idx="24200">2014</cx:pt>
          <cx:pt idx="24201">2014</cx:pt>
          <cx:pt idx="24202">2014</cx:pt>
          <cx:pt idx="24203">2014</cx:pt>
          <cx:pt idx="24204">2014</cx:pt>
          <cx:pt idx="24205">2014</cx:pt>
          <cx:pt idx="24206">2014</cx:pt>
          <cx:pt idx="24207">2014</cx:pt>
          <cx:pt idx="24208">2014</cx:pt>
          <cx:pt idx="24209">2014</cx:pt>
          <cx:pt idx="24210">2014</cx:pt>
          <cx:pt idx="24211">2014</cx:pt>
          <cx:pt idx="24212">2014</cx:pt>
          <cx:pt idx="24213">2014</cx:pt>
          <cx:pt idx="24214">2014</cx:pt>
          <cx:pt idx="24215">2014</cx:pt>
          <cx:pt idx="24216">2014</cx:pt>
          <cx:pt idx="24217">2014</cx:pt>
          <cx:pt idx="24218">2014</cx:pt>
          <cx:pt idx="24219">2014</cx:pt>
          <cx:pt idx="24220">2014</cx:pt>
          <cx:pt idx="24221">2014</cx:pt>
          <cx:pt idx="24222">2014</cx:pt>
          <cx:pt idx="24223">2014</cx:pt>
          <cx:pt idx="24224">2014</cx:pt>
          <cx:pt idx="24225">2014</cx:pt>
          <cx:pt idx="24226">2014</cx:pt>
          <cx:pt idx="24227">2014</cx:pt>
          <cx:pt idx="24228">2014</cx:pt>
          <cx:pt idx="24229">2014</cx:pt>
          <cx:pt idx="24230">2014</cx:pt>
          <cx:pt idx="24231">2014</cx:pt>
          <cx:pt idx="24232">2014</cx:pt>
          <cx:pt idx="24233">2014</cx:pt>
          <cx:pt idx="24234">2014</cx:pt>
          <cx:pt idx="24235">2014</cx:pt>
          <cx:pt idx="24236">2014</cx:pt>
          <cx:pt idx="24237">2014</cx:pt>
          <cx:pt idx="24238">2014</cx:pt>
          <cx:pt idx="24239">2014</cx:pt>
          <cx:pt idx="24240">2014</cx:pt>
          <cx:pt idx="24241">2014</cx:pt>
          <cx:pt idx="24242">2014</cx:pt>
          <cx:pt idx="24243">2014</cx:pt>
          <cx:pt idx="24244">2014</cx:pt>
          <cx:pt idx="24245">2014</cx:pt>
          <cx:pt idx="24246">2014</cx:pt>
          <cx:pt idx="24247">2014</cx:pt>
          <cx:pt idx="24248">2014</cx:pt>
          <cx:pt idx="24249">2014</cx:pt>
          <cx:pt idx="24250">2014</cx:pt>
          <cx:pt idx="24251">2014</cx:pt>
          <cx:pt idx="24252">2014</cx:pt>
          <cx:pt idx="24253">2014</cx:pt>
          <cx:pt idx="24254">2014</cx:pt>
          <cx:pt idx="24255">2014</cx:pt>
          <cx:pt idx="24256">2014</cx:pt>
          <cx:pt idx="24257">2014</cx:pt>
          <cx:pt idx="24258">2014</cx:pt>
          <cx:pt idx="24259">2014</cx:pt>
          <cx:pt idx="24260">2014</cx:pt>
          <cx:pt idx="24261">2014</cx:pt>
          <cx:pt idx="24262">2014</cx:pt>
          <cx:pt idx="24263">2014</cx:pt>
          <cx:pt idx="24264">2014</cx:pt>
          <cx:pt idx="24265">2014</cx:pt>
          <cx:pt idx="24266">2014</cx:pt>
          <cx:pt idx="24267">2014</cx:pt>
          <cx:pt idx="24268">2014</cx:pt>
          <cx:pt idx="24269">2014</cx:pt>
          <cx:pt idx="24270">2014</cx:pt>
          <cx:pt idx="24271">2014</cx:pt>
          <cx:pt idx="24272">2014</cx:pt>
          <cx:pt idx="24273">2014</cx:pt>
          <cx:pt idx="24274">2014</cx:pt>
          <cx:pt idx="24275">2014</cx:pt>
          <cx:pt idx="24276">2014</cx:pt>
          <cx:pt idx="24277">2014</cx:pt>
          <cx:pt idx="24278">2014</cx:pt>
          <cx:pt idx="24279">2014</cx:pt>
          <cx:pt idx="24280">2014</cx:pt>
          <cx:pt idx="24281">2014</cx:pt>
          <cx:pt idx="24282">2014</cx:pt>
          <cx:pt idx="24283">2014</cx:pt>
          <cx:pt idx="24284">2014</cx:pt>
          <cx:pt idx="24285">2014</cx:pt>
          <cx:pt idx="24286">2014</cx:pt>
          <cx:pt idx="24287">2014</cx:pt>
          <cx:pt idx="24288">2014</cx:pt>
          <cx:pt idx="24289">2014</cx:pt>
          <cx:pt idx="24290">2014</cx:pt>
          <cx:pt idx="24291">2014</cx:pt>
          <cx:pt idx="24292">2014</cx:pt>
          <cx:pt idx="24293">2014</cx:pt>
          <cx:pt idx="24294">2014</cx:pt>
          <cx:pt idx="24295">2014</cx:pt>
          <cx:pt idx="24296">2014</cx:pt>
          <cx:pt idx="24297">2014</cx:pt>
          <cx:pt idx="24298">2014</cx:pt>
          <cx:pt idx="24299">2014</cx:pt>
          <cx:pt idx="24300">2014</cx:pt>
          <cx:pt idx="24301">2014</cx:pt>
          <cx:pt idx="24302">2014</cx:pt>
          <cx:pt idx="24303">2014</cx:pt>
          <cx:pt idx="24304">2014</cx:pt>
          <cx:pt idx="24305">2014</cx:pt>
          <cx:pt idx="24306">2014</cx:pt>
          <cx:pt idx="24307">2014</cx:pt>
          <cx:pt idx="24308">2014</cx:pt>
          <cx:pt idx="24309">2014</cx:pt>
          <cx:pt idx="24310">2014</cx:pt>
          <cx:pt idx="24311">2014</cx:pt>
          <cx:pt idx="24312">2014</cx:pt>
          <cx:pt idx="24313">2014</cx:pt>
          <cx:pt idx="24314">2014</cx:pt>
          <cx:pt idx="24315">2014</cx:pt>
          <cx:pt idx="24316">2014</cx:pt>
          <cx:pt idx="24317">2014</cx:pt>
          <cx:pt idx="24318">2014</cx:pt>
          <cx:pt idx="24319">2014</cx:pt>
          <cx:pt idx="24320">2014</cx:pt>
          <cx:pt idx="24321">2014</cx:pt>
          <cx:pt idx="24322">2014</cx:pt>
          <cx:pt idx="24323">2014</cx:pt>
          <cx:pt idx="24324">2014</cx:pt>
          <cx:pt idx="24325">2014</cx:pt>
          <cx:pt idx="24326">2014</cx:pt>
          <cx:pt idx="24327">2014</cx:pt>
          <cx:pt idx="24328">2014</cx:pt>
          <cx:pt idx="24329">2014</cx:pt>
          <cx:pt idx="24330">2014</cx:pt>
          <cx:pt idx="24331">2014</cx:pt>
          <cx:pt idx="24332">2014</cx:pt>
          <cx:pt idx="24333">2014</cx:pt>
          <cx:pt idx="24334">2014</cx:pt>
          <cx:pt idx="24335">2014</cx:pt>
          <cx:pt idx="24336">2014</cx:pt>
          <cx:pt idx="24337">2014</cx:pt>
          <cx:pt idx="24338">2014</cx:pt>
          <cx:pt idx="24339">2014</cx:pt>
          <cx:pt idx="24340">2014</cx:pt>
          <cx:pt idx="24341">2014</cx:pt>
          <cx:pt idx="24342">2014</cx:pt>
          <cx:pt idx="24343">2014</cx:pt>
          <cx:pt idx="24344">2014</cx:pt>
          <cx:pt idx="24345">2014</cx:pt>
          <cx:pt idx="24346">2014</cx:pt>
          <cx:pt idx="24347">2014</cx:pt>
          <cx:pt idx="24348">2014</cx:pt>
          <cx:pt idx="24349">2014</cx:pt>
          <cx:pt idx="24350">2014</cx:pt>
          <cx:pt idx="24351">2014</cx:pt>
          <cx:pt idx="24352">2014</cx:pt>
          <cx:pt idx="24353">2014</cx:pt>
          <cx:pt idx="24354">2014</cx:pt>
          <cx:pt idx="24355">2014</cx:pt>
          <cx:pt idx="24356">2014</cx:pt>
          <cx:pt idx="24357">2014</cx:pt>
          <cx:pt idx="24358">2014</cx:pt>
          <cx:pt idx="24359">2014</cx:pt>
          <cx:pt idx="24360">2014</cx:pt>
          <cx:pt idx="24361">2014</cx:pt>
          <cx:pt idx="24362">2014</cx:pt>
          <cx:pt idx="24363">2014</cx:pt>
          <cx:pt idx="24364">2014</cx:pt>
          <cx:pt idx="24365">2014</cx:pt>
          <cx:pt idx="24366">2014</cx:pt>
          <cx:pt idx="24367">2014</cx:pt>
          <cx:pt idx="24368">2014</cx:pt>
          <cx:pt idx="24369">2014</cx:pt>
          <cx:pt idx="24370">2014</cx:pt>
          <cx:pt idx="24371">2014</cx:pt>
          <cx:pt idx="24372">2014</cx:pt>
          <cx:pt idx="24373">2014</cx:pt>
          <cx:pt idx="24374">2014</cx:pt>
          <cx:pt idx="24375">2014</cx:pt>
          <cx:pt idx="24376">2014</cx:pt>
          <cx:pt idx="24377">2014</cx:pt>
          <cx:pt idx="24378">2014</cx:pt>
          <cx:pt idx="24379">2014</cx:pt>
          <cx:pt idx="24380">2014</cx:pt>
          <cx:pt idx="24381">2014</cx:pt>
          <cx:pt idx="24382">2014</cx:pt>
          <cx:pt idx="24383">2014</cx:pt>
          <cx:pt idx="24384">2014</cx:pt>
          <cx:pt idx="24385">2014</cx:pt>
          <cx:pt idx="24386">2014</cx:pt>
          <cx:pt idx="24387">2014</cx:pt>
          <cx:pt idx="24388">2014</cx:pt>
          <cx:pt idx="24389">2014</cx:pt>
          <cx:pt idx="24390">2014</cx:pt>
          <cx:pt idx="24391">2014</cx:pt>
          <cx:pt idx="24392">2014</cx:pt>
          <cx:pt idx="24393">2014</cx:pt>
          <cx:pt idx="24394">2014</cx:pt>
          <cx:pt idx="24395">2014</cx:pt>
          <cx:pt idx="24396">2014</cx:pt>
          <cx:pt idx="24397">2014</cx:pt>
          <cx:pt idx="24398">2014</cx:pt>
          <cx:pt idx="24399">2014</cx:pt>
          <cx:pt idx="24400">2014</cx:pt>
          <cx:pt idx="24401">2014</cx:pt>
          <cx:pt idx="24402">2014</cx:pt>
          <cx:pt idx="24403">2014</cx:pt>
          <cx:pt idx="24404">2014</cx:pt>
          <cx:pt idx="24405">2014</cx:pt>
          <cx:pt idx="24406">2014</cx:pt>
          <cx:pt idx="24407">2014</cx:pt>
          <cx:pt idx="24408">2014</cx:pt>
          <cx:pt idx="24409">2014</cx:pt>
          <cx:pt idx="24410">2014</cx:pt>
          <cx:pt idx="24411">2014</cx:pt>
          <cx:pt idx="24412">2014</cx:pt>
          <cx:pt idx="24413">2014</cx:pt>
          <cx:pt idx="24414">2014</cx:pt>
          <cx:pt idx="24415">2014</cx:pt>
          <cx:pt idx="24416">2014</cx:pt>
          <cx:pt idx="24417">2014</cx:pt>
          <cx:pt idx="24418">2014</cx:pt>
          <cx:pt idx="24419">2014</cx:pt>
          <cx:pt idx="24420">2014</cx:pt>
          <cx:pt idx="24421">2014</cx:pt>
          <cx:pt idx="24422">2014</cx:pt>
          <cx:pt idx="24423">2014</cx:pt>
          <cx:pt idx="24424">2014</cx:pt>
          <cx:pt idx="24425">2014</cx:pt>
          <cx:pt idx="24426">2014</cx:pt>
          <cx:pt idx="24427">2014</cx:pt>
          <cx:pt idx="24428">2014</cx:pt>
          <cx:pt idx="24429">2014</cx:pt>
          <cx:pt idx="24430">2014</cx:pt>
          <cx:pt idx="24431">2014</cx:pt>
          <cx:pt idx="24432">2014</cx:pt>
          <cx:pt idx="24433">2014</cx:pt>
          <cx:pt idx="24434">2014</cx:pt>
          <cx:pt idx="24435">2014</cx:pt>
          <cx:pt idx="24436">2014</cx:pt>
          <cx:pt idx="24437">2014</cx:pt>
          <cx:pt idx="24438">2014</cx:pt>
          <cx:pt idx="24439">2014</cx:pt>
          <cx:pt idx="24440">2014</cx:pt>
          <cx:pt idx="24441">2014</cx:pt>
          <cx:pt idx="24442">2014</cx:pt>
          <cx:pt idx="24443">2014</cx:pt>
          <cx:pt idx="24444">2014</cx:pt>
          <cx:pt idx="24445">2014</cx:pt>
          <cx:pt idx="24446">2014</cx:pt>
          <cx:pt idx="24447">2014</cx:pt>
          <cx:pt idx="24448">2014</cx:pt>
          <cx:pt idx="24449">2014</cx:pt>
          <cx:pt idx="24450">2014</cx:pt>
          <cx:pt idx="24451">2014</cx:pt>
          <cx:pt idx="24452">2014</cx:pt>
          <cx:pt idx="24453">2014</cx:pt>
          <cx:pt idx="24454">2014</cx:pt>
          <cx:pt idx="24455">2014</cx:pt>
          <cx:pt idx="24456">2014</cx:pt>
          <cx:pt idx="24457">2014</cx:pt>
          <cx:pt idx="24458">2014</cx:pt>
          <cx:pt idx="24459">2014</cx:pt>
          <cx:pt idx="24460">2014</cx:pt>
          <cx:pt idx="24461">2014</cx:pt>
          <cx:pt idx="24462">2014</cx:pt>
          <cx:pt idx="24463">2014</cx:pt>
          <cx:pt idx="24464">2014</cx:pt>
          <cx:pt idx="24465">2014</cx:pt>
          <cx:pt idx="24466">2014</cx:pt>
          <cx:pt idx="24467">2014</cx:pt>
          <cx:pt idx="24468">2014</cx:pt>
          <cx:pt idx="24469">2014</cx:pt>
          <cx:pt idx="24470">2014</cx:pt>
          <cx:pt idx="24471">2014</cx:pt>
          <cx:pt idx="24472">2014</cx:pt>
          <cx:pt idx="24473">2014</cx:pt>
          <cx:pt idx="24474">2014</cx:pt>
          <cx:pt idx="24475">2014</cx:pt>
          <cx:pt idx="24476">2014</cx:pt>
          <cx:pt idx="24477">2014</cx:pt>
          <cx:pt idx="24478">2014</cx:pt>
          <cx:pt idx="24479">2014</cx:pt>
          <cx:pt idx="24480">2014</cx:pt>
          <cx:pt idx="24481">2014</cx:pt>
          <cx:pt idx="24482">2014</cx:pt>
          <cx:pt idx="24483">2014</cx:pt>
          <cx:pt idx="24484">2014</cx:pt>
          <cx:pt idx="24485">2014</cx:pt>
          <cx:pt idx="24486">2014</cx:pt>
          <cx:pt idx="24487">2014</cx:pt>
          <cx:pt idx="24488">2014</cx:pt>
          <cx:pt idx="24489">2014</cx:pt>
          <cx:pt idx="24490">2014</cx:pt>
          <cx:pt idx="24491">2014</cx:pt>
          <cx:pt idx="24492">2014</cx:pt>
          <cx:pt idx="24493">2014</cx:pt>
          <cx:pt idx="24494">2014</cx:pt>
          <cx:pt idx="24495">2014</cx:pt>
          <cx:pt idx="24496">2014</cx:pt>
          <cx:pt idx="24497">2014</cx:pt>
          <cx:pt idx="24498">2014</cx:pt>
          <cx:pt idx="24499">2014</cx:pt>
          <cx:pt idx="24500">2014</cx:pt>
          <cx:pt idx="24501">2014</cx:pt>
          <cx:pt idx="24502">2014</cx:pt>
          <cx:pt idx="24503">2014</cx:pt>
          <cx:pt idx="24504">2014</cx:pt>
          <cx:pt idx="24505">2014</cx:pt>
          <cx:pt idx="24506">2014</cx:pt>
          <cx:pt idx="24507">2014</cx:pt>
          <cx:pt idx="24508">2014</cx:pt>
          <cx:pt idx="24509">2014</cx:pt>
          <cx:pt idx="24510">2014</cx:pt>
          <cx:pt idx="24511">2014</cx:pt>
          <cx:pt idx="24512">2014</cx:pt>
          <cx:pt idx="24513">2014</cx:pt>
          <cx:pt idx="24514">2014</cx:pt>
          <cx:pt idx="24515">2014</cx:pt>
          <cx:pt idx="24516">2014</cx:pt>
          <cx:pt idx="24517">2014</cx:pt>
          <cx:pt idx="24518">2014</cx:pt>
          <cx:pt idx="24519">2014</cx:pt>
          <cx:pt idx="24520">2014</cx:pt>
          <cx:pt idx="24521">2014</cx:pt>
          <cx:pt idx="24522">2014</cx:pt>
          <cx:pt idx="24523">2014</cx:pt>
          <cx:pt idx="24524">2014</cx:pt>
          <cx:pt idx="24525">2014</cx:pt>
          <cx:pt idx="24526">2014</cx:pt>
          <cx:pt idx="24527">2014</cx:pt>
          <cx:pt idx="24528">2014</cx:pt>
          <cx:pt idx="24529">2014</cx:pt>
          <cx:pt idx="24530">2014</cx:pt>
          <cx:pt idx="24531">2014</cx:pt>
          <cx:pt idx="24532">2014</cx:pt>
          <cx:pt idx="24533">2014</cx:pt>
          <cx:pt idx="24534">2014</cx:pt>
          <cx:pt idx="24535">2014</cx:pt>
          <cx:pt idx="24536">2014</cx:pt>
          <cx:pt idx="24537">2014</cx:pt>
          <cx:pt idx="24538">2014</cx:pt>
          <cx:pt idx="24539">2014</cx:pt>
          <cx:pt idx="24540">2014</cx:pt>
          <cx:pt idx="24541">2014</cx:pt>
          <cx:pt idx="24542">2014</cx:pt>
          <cx:pt idx="24543">2014</cx:pt>
          <cx:pt idx="24544">2014</cx:pt>
          <cx:pt idx="24545">2014</cx:pt>
          <cx:pt idx="24546">2014</cx:pt>
          <cx:pt idx="24547">2014</cx:pt>
          <cx:pt idx="24548">2014</cx:pt>
          <cx:pt idx="24549">2014</cx:pt>
          <cx:pt idx="24550">2014</cx:pt>
          <cx:pt idx="24551">2014</cx:pt>
          <cx:pt idx="24552">2014</cx:pt>
          <cx:pt idx="24553">2014</cx:pt>
          <cx:pt idx="24554">2014</cx:pt>
          <cx:pt idx="24555">2014</cx:pt>
          <cx:pt idx="24556">2014</cx:pt>
          <cx:pt idx="24557">2014</cx:pt>
          <cx:pt idx="24558">2014</cx:pt>
          <cx:pt idx="24559">2014</cx:pt>
          <cx:pt idx="24560">2014</cx:pt>
          <cx:pt idx="24561">2014</cx:pt>
          <cx:pt idx="24562">2014</cx:pt>
          <cx:pt idx="24563">2014</cx:pt>
          <cx:pt idx="24564">2014</cx:pt>
          <cx:pt idx="24565">2014</cx:pt>
          <cx:pt idx="24566">2014</cx:pt>
          <cx:pt idx="24567">2014</cx:pt>
          <cx:pt idx="24568">2014</cx:pt>
          <cx:pt idx="24569">2014</cx:pt>
          <cx:pt idx="24570">2014</cx:pt>
          <cx:pt idx="24571">2014</cx:pt>
          <cx:pt idx="24572">2014</cx:pt>
          <cx:pt idx="24573">2014</cx:pt>
          <cx:pt idx="24574">2014</cx:pt>
          <cx:pt idx="24575">2014</cx:pt>
          <cx:pt idx="24576">2014</cx:pt>
          <cx:pt idx="24577">2014</cx:pt>
          <cx:pt idx="24578">2014</cx:pt>
          <cx:pt idx="24579">2014</cx:pt>
          <cx:pt idx="24580">2014</cx:pt>
          <cx:pt idx="24581">2014</cx:pt>
          <cx:pt idx="24582">2014</cx:pt>
          <cx:pt idx="24583">2014</cx:pt>
          <cx:pt idx="24584">2014</cx:pt>
          <cx:pt idx="24585">2014</cx:pt>
          <cx:pt idx="24586">2014</cx:pt>
          <cx:pt idx="24587">2014</cx:pt>
          <cx:pt idx="24588">2014</cx:pt>
          <cx:pt idx="24589">2014</cx:pt>
          <cx:pt idx="24590">2014</cx:pt>
          <cx:pt idx="24591">2014</cx:pt>
          <cx:pt idx="24592">2014</cx:pt>
          <cx:pt idx="24593">2014</cx:pt>
          <cx:pt idx="24594">2014</cx:pt>
          <cx:pt idx="24595">2014</cx:pt>
          <cx:pt idx="24596">2014</cx:pt>
          <cx:pt idx="24597">2014</cx:pt>
          <cx:pt idx="24598">2014</cx:pt>
          <cx:pt idx="24599">2014</cx:pt>
          <cx:pt idx="24600">2014</cx:pt>
          <cx:pt idx="24601">2014</cx:pt>
          <cx:pt idx="24602">2014</cx:pt>
          <cx:pt idx="24603">2014</cx:pt>
          <cx:pt idx="24604">2014</cx:pt>
          <cx:pt idx="24605">2014</cx:pt>
          <cx:pt idx="24606">2014</cx:pt>
          <cx:pt idx="24607">2014</cx:pt>
          <cx:pt idx="24608">2014</cx:pt>
          <cx:pt idx="24609">2014</cx:pt>
          <cx:pt idx="24610">2014</cx:pt>
          <cx:pt idx="24611">2014</cx:pt>
          <cx:pt idx="24612">2014</cx:pt>
          <cx:pt idx="24613">2014</cx:pt>
          <cx:pt idx="24614">2014</cx:pt>
          <cx:pt idx="24615">2014</cx:pt>
          <cx:pt idx="24616">2014</cx:pt>
          <cx:pt idx="24617">2014</cx:pt>
          <cx:pt idx="24618">2014</cx:pt>
          <cx:pt idx="24619">2014</cx:pt>
          <cx:pt idx="24620">2014</cx:pt>
          <cx:pt idx="24621">2014</cx:pt>
          <cx:pt idx="24622">2014</cx:pt>
          <cx:pt idx="24623">2014</cx:pt>
          <cx:pt idx="24624">2014</cx:pt>
          <cx:pt idx="24625">2014</cx:pt>
          <cx:pt idx="24626">2014</cx:pt>
          <cx:pt idx="24627">2014</cx:pt>
          <cx:pt idx="24628">2014</cx:pt>
          <cx:pt idx="24629">2014</cx:pt>
          <cx:pt idx="24630">2014</cx:pt>
          <cx:pt idx="24631">2014</cx:pt>
          <cx:pt idx="24632">2014</cx:pt>
          <cx:pt idx="24633">2014</cx:pt>
          <cx:pt idx="24634">2014</cx:pt>
          <cx:pt idx="24635">2014</cx:pt>
          <cx:pt idx="24636">2014</cx:pt>
          <cx:pt idx="24637">2014</cx:pt>
          <cx:pt idx="24638">2014</cx:pt>
          <cx:pt idx="24639">2014</cx:pt>
          <cx:pt idx="24640">2014</cx:pt>
          <cx:pt idx="24641">2014</cx:pt>
          <cx:pt idx="24642">2014</cx:pt>
          <cx:pt idx="24643">2014</cx:pt>
          <cx:pt idx="24644">2014</cx:pt>
          <cx:pt idx="24645">2014</cx:pt>
          <cx:pt idx="24646">2014</cx:pt>
          <cx:pt idx="24647">2014</cx:pt>
          <cx:pt idx="24648">2014</cx:pt>
          <cx:pt idx="24649">2014</cx:pt>
          <cx:pt idx="24650">2014</cx:pt>
          <cx:pt idx="24651">2014</cx:pt>
          <cx:pt idx="24652">2014</cx:pt>
          <cx:pt idx="24653">2014</cx:pt>
          <cx:pt idx="24654">2014</cx:pt>
          <cx:pt idx="24655">2014</cx:pt>
          <cx:pt idx="24656">2014</cx:pt>
          <cx:pt idx="24657">2014</cx:pt>
          <cx:pt idx="24658">2014</cx:pt>
          <cx:pt idx="24659">2014</cx:pt>
          <cx:pt idx="24660">2014</cx:pt>
          <cx:pt idx="24661">2014</cx:pt>
          <cx:pt idx="24662">2014</cx:pt>
          <cx:pt idx="24663">2014</cx:pt>
          <cx:pt idx="24664">2014</cx:pt>
          <cx:pt idx="24665">2014</cx:pt>
          <cx:pt idx="24666">2014</cx:pt>
          <cx:pt idx="24667">2014</cx:pt>
          <cx:pt idx="24668">2014</cx:pt>
          <cx:pt idx="24669">2014</cx:pt>
          <cx:pt idx="24670">2014</cx:pt>
          <cx:pt idx="24671">2014</cx:pt>
          <cx:pt idx="24672">2014</cx:pt>
          <cx:pt idx="24673">2014</cx:pt>
          <cx:pt idx="24674">2014</cx:pt>
          <cx:pt idx="24675">2014</cx:pt>
          <cx:pt idx="24676">2014</cx:pt>
          <cx:pt idx="24677">2014</cx:pt>
          <cx:pt idx="24678">2014</cx:pt>
          <cx:pt idx="24679">2014</cx:pt>
          <cx:pt idx="24680">2014</cx:pt>
          <cx:pt idx="24681">2014</cx:pt>
          <cx:pt idx="24682">2014</cx:pt>
          <cx:pt idx="24683">2014</cx:pt>
          <cx:pt idx="24684">2014</cx:pt>
          <cx:pt idx="24685">2014</cx:pt>
          <cx:pt idx="24686">2014</cx:pt>
          <cx:pt idx="24687">2014</cx:pt>
          <cx:pt idx="24688">2014</cx:pt>
          <cx:pt idx="24689">2014</cx:pt>
          <cx:pt idx="24690">2014</cx:pt>
          <cx:pt idx="24691">2014</cx:pt>
          <cx:pt idx="24692">2014</cx:pt>
          <cx:pt idx="24693">2014</cx:pt>
          <cx:pt idx="24694">2014</cx:pt>
          <cx:pt idx="24695">2014</cx:pt>
          <cx:pt idx="24696">2014</cx:pt>
          <cx:pt idx="24697">2014</cx:pt>
          <cx:pt idx="24698">2014</cx:pt>
          <cx:pt idx="24699">2014</cx:pt>
          <cx:pt idx="24700">2014</cx:pt>
          <cx:pt idx="24701">2014</cx:pt>
          <cx:pt idx="24702">2014</cx:pt>
          <cx:pt idx="24703">2014</cx:pt>
          <cx:pt idx="24704">2014</cx:pt>
          <cx:pt idx="24705">2014</cx:pt>
          <cx:pt idx="24706">2014</cx:pt>
          <cx:pt idx="24707">2014</cx:pt>
          <cx:pt idx="24708">2014</cx:pt>
          <cx:pt idx="24709">2014</cx:pt>
          <cx:pt idx="24710">2014</cx:pt>
          <cx:pt idx="24711">2014</cx:pt>
          <cx:pt idx="24712">2014</cx:pt>
          <cx:pt idx="24713">2014</cx:pt>
          <cx:pt idx="24714">2014</cx:pt>
          <cx:pt idx="24715">2014</cx:pt>
          <cx:pt idx="24716">2014</cx:pt>
          <cx:pt idx="24717">2014</cx:pt>
          <cx:pt idx="24718">2014</cx:pt>
          <cx:pt idx="24719">2014</cx:pt>
          <cx:pt idx="24720">2014</cx:pt>
          <cx:pt idx="24721">2014</cx:pt>
          <cx:pt idx="24722">2014</cx:pt>
          <cx:pt idx="24723">2014</cx:pt>
          <cx:pt idx="24724">2014</cx:pt>
          <cx:pt idx="24725">2014</cx:pt>
          <cx:pt idx="24726">2014</cx:pt>
          <cx:pt idx="24727">2014</cx:pt>
          <cx:pt idx="24728">2014</cx:pt>
          <cx:pt idx="24729">2014</cx:pt>
          <cx:pt idx="24730">2014</cx:pt>
          <cx:pt idx="24731">2014</cx:pt>
          <cx:pt idx="24732">2014</cx:pt>
          <cx:pt idx="24733">2014</cx:pt>
          <cx:pt idx="24734">2014</cx:pt>
          <cx:pt idx="24735">2014</cx:pt>
          <cx:pt idx="24736">2014</cx:pt>
          <cx:pt idx="24737">2014</cx:pt>
          <cx:pt idx="24738">2014</cx:pt>
          <cx:pt idx="24739">2014</cx:pt>
          <cx:pt idx="24740">2014</cx:pt>
          <cx:pt idx="24741">2014</cx:pt>
          <cx:pt idx="24742">2014</cx:pt>
          <cx:pt idx="24743">2014</cx:pt>
          <cx:pt idx="24744">2014</cx:pt>
          <cx:pt idx="24745">2014</cx:pt>
          <cx:pt idx="24746">2014</cx:pt>
          <cx:pt idx="24747">2014</cx:pt>
          <cx:pt idx="24748">2014</cx:pt>
          <cx:pt idx="24749">2014</cx:pt>
          <cx:pt idx="24750">2014</cx:pt>
          <cx:pt idx="24751">2014</cx:pt>
          <cx:pt idx="24752">2014</cx:pt>
          <cx:pt idx="24753">2014</cx:pt>
          <cx:pt idx="24754">2014</cx:pt>
          <cx:pt idx="24755">2014</cx:pt>
          <cx:pt idx="24756">2014</cx:pt>
          <cx:pt idx="24757">2014</cx:pt>
          <cx:pt idx="24758">2014</cx:pt>
          <cx:pt idx="24759">2014</cx:pt>
          <cx:pt idx="24760">2014</cx:pt>
          <cx:pt idx="24761">2014</cx:pt>
          <cx:pt idx="24762">2014</cx:pt>
          <cx:pt idx="24763">2014</cx:pt>
          <cx:pt idx="24764">2014</cx:pt>
          <cx:pt idx="24765">2014</cx:pt>
          <cx:pt idx="24766">2014</cx:pt>
          <cx:pt idx="24767">2014</cx:pt>
          <cx:pt idx="24768">2014</cx:pt>
          <cx:pt idx="24769">2014</cx:pt>
          <cx:pt idx="24770">2014</cx:pt>
          <cx:pt idx="24771">2014</cx:pt>
          <cx:pt idx="24772">2014</cx:pt>
          <cx:pt idx="24773">2014</cx:pt>
          <cx:pt idx="24774">2014</cx:pt>
          <cx:pt idx="24775">2014</cx:pt>
          <cx:pt idx="24776">2014</cx:pt>
          <cx:pt idx="24777">2014</cx:pt>
          <cx:pt idx="24778">2014</cx:pt>
          <cx:pt idx="24779">2014</cx:pt>
          <cx:pt idx="24780">2014</cx:pt>
          <cx:pt idx="24781">2014</cx:pt>
          <cx:pt idx="24782">2014</cx:pt>
          <cx:pt idx="24783">2014</cx:pt>
          <cx:pt idx="24784">2014</cx:pt>
          <cx:pt idx="24785">2014</cx:pt>
          <cx:pt idx="24786">2014</cx:pt>
          <cx:pt idx="24787">2014</cx:pt>
          <cx:pt idx="24788">2014</cx:pt>
          <cx:pt idx="24789">2014</cx:pt>
          <cx:pt idx="24790">2014</cx:pt>
          <cx:pt idx="24791">2014</cx:pt>
          <cx:pt idx="24792">2014</cx:pt>
          <cx:pt idx="24793">2014</cx:pt>
          <cx:pt idx="24794">2014</cx:pt>
          <cx:pt idx="24795">2014</cx:pt>
          <cx:pt idx="24796">2014</cx:pt>
          <cx:pt idx="24797">2014</cx:pt>
          <cx:pt idx="24798">2014</cx:pt>
          <cx:pt idx="24799">2014</cx:pt>
          <cx:pt idx="24800">2014</cx:pt>
          <cx:pt idx="24801">2014</cx:pt>
          <cx:pt idx="24802">2014</cx:pt>
          <cx:pt idx="24803">2014</cx:pt>
          <cx:pt idx="24804">2014</cx:pt>
          <cx:pt idx="24805">2014</cx:pt>
          <cx:pt idx="24806">2014</cx:pt>
          <cx:pt idx="24807">2014</cx:pt>
          <cx:pt idx="24808">2014</cx:pt>
          <cx:pt idx="24809">2014</cx:pt>
          <cx:pt idx="24810">2014</cx:pt>
          <cx:pt idx="24811">2014</cx:pt>
          <cx:pt idx="24812">2014</cx:pt>
          <cx:pt idx="24813">2014</cx:pt>
          <cx:pt idx="24814">2014</cx:pt>
          <cx:pt idx="24815">2014</cx:pt>
          <cx:pt idx="24816">2014</cx:pt>
          <cx:pt idx="24817">2014</cx:pt>
          <cx:pt idx="24818">2014</cx:pt>
          <cx:pt idx="24819">2014</cx:pt>
          <cx:pt idx="24820">2014</cx:pt>
          <cx:pt idx="24821">2014</cx:pt>
          <cx:pt idx="24822">2014</cx:pt>
          <cx:pt idx="24823">2014</cx:pt>
          <cx:pt idx="24824">2014</cx:pt>
          <cx:pt idx="24825">2014</cx:pt>
          <cx:pt idx="24826">2014</cx:pt>
          <cx:pt idx="24827">2014</cx:pt>
          <cx:pt idx="24828">2014</cx:pt>
          <cx:pt idx="24829">2014</cx:pt>
          <cx:pt idx="24830">2014</cx:pt>
          <cx:pt idx="24831">2014</cx:pt>
          <cx:pt idx="24832">2014</cx:pt>
          <cx:pt idx="24833">2014</cx:pt>
          <cx:pt idx="24834">2014</cx:pt>
          <cx:pt idx="24835">2014</cx:pt>
          <cx:pt idx="24836">2014</cx:pt>
          <cx:pt idx="24837">2014</cx:pt>
          <cx:pt idx="24838">2014</cx:pt>
          <cx:pt idx="24839">2014</cx:pt>
          <cx:pt idx="24840">2014</cx:pt>
          <cx:pt idx="24841">2014</cx:pt>
          <cx:pt idx="24842">2014</cx:pt>
          <cx:pt idx="24843">2014</cx:pt>
          <cx:pt idx="24844">2014</cx:pt>
          <cx:pt idx="24845">2014</cx:pt>
          <cx:pt idx="24846">2014</cx:pt>
          <cx:pt idx="24847">2014</cx:pt>
          <cx:pt idx="24848">2014</cx:pt>
          <cx:pt idx="24849">2014</cx:pt>
          <cx:pt idx="24850">2014</cx:pt>
          <cx:pt idx="24851">2014</cx:pt>
          <cx:pt idx="24852">2014</cx:pt>
          <cx:pt idx="24853">2014</cx:pt>
          <cx:pt idx="24854">2014</cx:pt>
          <cx:pt idx="24855">2014</cx:pt>
          <cx:pt idx="24856">2014</cx:pt>
          <cx:pt idx="24857">2014</cx:pt>
          <cx:pt idx="24858">2014</cx:pt>
          <cx:pt idx="24859">2014</cx:pt>
          <cx:pt idx="24860">2014</cx:pt>
          <cx:pt idx="24861">2014</cx:pt>
          <cx:pt idx="24862">2014</cx:pt>
          <cx:pt idx="24863">2014</cx:pt>
          <cx:pt idx="24864">2014</cx:pt>
          <cx:pt idx="24865">2014</cx:pt>
          <cx:pt idx="24866">2014</cx:pt>
          <cx:pt idx="24867">2014</cx:pt>
          <cx:pt idx="24868">2014</cx:pt>
          <cx:pt idx="24869">2014</cx:pt>
          <cx:pt idx="24870">2014</cx:pt>
          <cx:pt idx="24871">2014</cx:pt>
          <cx:pt idx="24872">2014</cx:pt>
          <cx:pt idx="24873">2014</cx:pt>
          <cx:pt idx="24874">2014</cx:pt>
          <cx:pt idx="24875">2014</cx:pt>
          <cx:pt idx="24876">2014</cx:pt>
          <cx:pt idx="24877">2014</cx:pt>
          <cx:pt idx="24878">2014</cx:pt>
          <cx:pt idx="24879">2014</cx:pt>
          <cx:pt idx="24880">2014</cx:pt>
          <cx:pt idx="24881">2014</cx:pt>
          <cx:pt idx="24882">2014</cx:pt>
          <cx:pt idx="24883">2014</cx:pt>
          <cx:pt idx="24884">2014</cx:pt>
          <cx:pt idx="24885">2014</cx:pt>
          <cx:pt idx="24886">2014</cx:pt>
          <cx:pt idx="24887">2014</cx:pt>
          <cx:pt idx="24888">2014</cx:pt>
          <cx:pt idx="24889">2014</cx:pt>
          <cx:pt idx="24890">2014</cx:pt>
          <cx:pt idx="24891">2014</cx:pt>
          <cx:pt idx="24892">2014</cx:pt>
          <cx:pt idx="24893">2014</cx:pt>
          <cx:pt idx="24894">2014</cx:pt>
          <cx:pt idx="24895">2014</cx:pt>
          <cx:pt idx="24896">2014</cx:pt>
          <cx:pt idx="24897">2014</cx:pt>
          <cx:pt idx="24898">2014</cx:pt>
          <cx:pt idx="24899">2014</cx:pt>
          <cx:pt idx="24900">2014</cx:pt>
          <cx:pt idx="24901">2014</cx:pt>
          <cx:pt idx="24902">2014</cx:pt>
          <cx:pt idx="24903">2014</cx:pt>
          <cx:pt idx="24904">2014</cx:pt>
          <cx:pt idx="24905">2014</cx:pt>
          <cx:pt idx="24906">2014</cx:pt>
          <cx:pt idx="24907">2014</cx:pt>
          <cx:pt idx="24908">2014</cx:pt>
          <cx:pt idx="24909">2014</cx:pt>
          <cx:pt idx="24910">2014</cx:pt>
          <cx:pt idx="24911">2014</cx:pt>
          <cx:pt idx="24912">2014</cx:pt>
          <cx:pt idx="24913">2014</cx:pt>
          <cx:pt idx="24914">2014</cx:pt>
          <cx:pt idx="24915">2014</cx:pt>
          <cx:pt idx="24916">2014</cx:pt>
          <cx:pt idx="24917">2014</cx:pt>
          <cx:pt idx="24918">2014</cx:pt>
          <cx:pt idx="24919">2014</cx:pt>
          <cx:pt idx="24920">2014</cx:pt>
          <cx:pt idx="24921">2014</cx:pt>
          <cx:pt idx="24922">2014</cx:pt>
          <cx:pt idx="24923">2014</cx:pt>
          <cx:pt idx="24924">2014</cx:pt>
          <cx:pt idx="24925">2014</cx:pt>
          <cx:pt idx="24926">2014</cx:pt>
          <cx:pt idx="24927">2014</cx:pt>
          <cx:pt idx="24928">2014</cx:pt>
          <cx:pt idx="24929">2014</cx:pt>
          <cx:pt idx="24930">2014</cx:pt>
          <cx:pt idx="24931">2014</cx:pt>
          <cx:pt idx="24932">2014</cx:pt>
          <cx:pt idx="24933">2014</cx:pt>
          <cx:pt idx="24934">2014</cx:pt>
          <cx:pt idx="24935">2014</cx:pt>
          <cx:pt idx="24936">2014</cx:pt>
          <cx:pt idx="24937">2014</cx:pt>
          <cx:pt idx="24938">2014</cx:pt>
          <cx:pt idx="24939">2014</cx:pt>
          <cx:pt idx="24940">2014</cx:pt>
          <cx:pt idx="24941">2014</cx:pt>
          <cx:pt idx="24942">2014</cx:pt>
          <cx:pt idx="24943">2014</cx:pt>
          <cx:pt idx="24944">2014</cx:pt>
          <cx:pt idx="24945">2014</cx:pt>
          <cx:pt idx="24946">2014</cx:pt>
          <cx:pt idx="24947">2014</cx:pt>
          <cx:pt idx="24948">2014</cx:pt>
          <cx:pt idx="24949">2014</cx:pt>
          <cx:pt idx="24950">2014</cx:pt>
          <cx:pt idx="24951">2014</cx:pt>
          <cx:pt idx="24952">2014</cx:pt>
          <cx:pt idx="24953">2014</cx:pt>
          <cx:pt idx="24954">2014</cx:pt>
          <cx:pt idx="24955">2014</cx:pt>
          <cx:pt idx="24956">2014</cx:pt>
          <cx:pt idx="24957">2014</cx:pt>
          <cx:pt idx="24958">2014</cx:pt>
          <cx:pt idx="24959">2014</cx:pt>
          <cx:pt idx="24960">2014</cx:pt>
          <cx:pt idx="24961">2014</cx:pt>
          <cx:pt idx="24962">2014</cx:pt>
          <cx:pt idx="24963">2014</cx:pt>
          <cx:pt idx="24964">2014</cx:pt>
          <cx:pt idx="24965">2014</cx:pt>
          <cx:pt idx="24966">2014</cx:pt>
          <cx:pt idx="24967">2014</cx:pt>
          <cx:pt idx="24968">2014</cx:pt>
          <cx:pt idx="24969">2014</cx:pt>
          <cx:pt idx="24970">2014</cx:pt>
          <cx:pt idx="24971">2014</cx:pt>
          <cx:pt idx="24972">2014</cx:pt>
          <cx:pt idx="24973">2014</cx:pt>
          <cx:pt idx="24974">2014</cx:pt>
          <cx:pt idx="24975">2014</cx:pt>
          <cx:pt idx="24976">2014</cx:pt>
          <cx:pt idx="24977">2014</cx:pt>
          <cx:pt idx="24978">2014</cx:pt>
          <cx:pt idx="24979">2014</cx:pt>
          <cx:pt idx="24980">2014</cx:pt>
          <cx:pt idx="24981">2014</cx:pt>
          <cx:pt idx="24982">2014</cx:pt>
          <cx:pt idx="24983">2014</cx:pt>
          <cx:pt idx="24984">2014</cx:pt>
          <cx:pt idx="24985">2014</cx:pt>
          <cx:pt idx="24986">2014</cx:pt>
          <cx:pt idx="24987">2014</cx:pt>
          <cx:pt idx="24988">2014</cx:pt>
          <cx:pt idx="24989">2014</cx:pt>
          <cx:pt idx="24990">2014</cx:pt>
          <cx:pt idx="24991">2014</cx:pt>
          <cx:pt idx="24992">2014</cx:pt>
          <cx:pt idx="24993">2014</cx:pt>
          <cx:pt idx="24994">2014</cx:pt>
          <cx:pt idx="24995">2014</cx:pt>
          <cx:pt idx="24996">2014</cx:pt>
          <cx:pt idx="24997">2014</cx:pt>
          <cx:pt idx="24998">2014</cx:pt>
          <cx:pt idx="24999">2014</cx:pt>
          <cx:pt idx="25000">2014</cx:pt>
          <cx:pt idx="25001">2014</cx:pt>
          <cx:pt idx="25002">2014</cx:pt>
          <cx:pt idx="25003">2014</cx:pt>
          <cx:pt idx="25004">2014</cx:pt>
          <cx:pt idx="25005">2014</cx:pt>
          <cx:pt idx="25006">2014</cx:pt>
          <cx:pt idx="25007">2014</cx:pt>
          <cx:pt idx="25008">2014</cx:pt>
          <cx:pt idx="25009">2014</cx:pt>
          <cx:pt idx="25010">2014</cx:pt>
          <cx:pt idx="25011">2014</cx:pt>
          <cx:pt idx="25012">2014</cx:pt>
          <cx:pt idx="25013">2014</cx:pt>
          <cx:pt idx="25014">2014</cx:pt>
          <cx:pt idx="25015">2014</cx:pt>
          <cx:pt idx="25016">2014</cx:pt>
          <cx:pt idx="25017">2014</cx:pt>
          <cx:pt idx="25018">2014</cx:pt>
          <cx:pt idx="25019">2014</cx:pt>
          <cx:pt idx="25020">2014</cx:pt>
          <cx:pt idx="25021">2014</cx:pt>
          <cx:pt idx="25022">2014</cx:pt>
          <cx:pt idx="25023">2014</cx:pt>
          <cx:pt idx="25024">2014</cx:pt>
          <cx:pt idx="25025">2014</cx:pt>
          <cx:pt idx="25026">2014</cx:pt>
          <cx:pt idx="25027">2014</cx:pt>
          <cx:pt idx="25028">2014</cx:pt>
          <cx:pt idx="25029">2014</cx:pt>
          <cx:pt idx="25030">2014</cx:pt>
          <cx:pt idx="25031">2014</cx:pt>
          <cx:pt idx="25032">2014</cx:pt>
          <cx:pt idx="25033">2014</cx:pt>
          <cx:pt idx="25034">2014</cx:pt>
          <cx:pt idx="25035">2014</cx:pt>
          <cx:pt idx="25036">2014</cx:pt>
          <cx:pt idx="25037">2014</cx:pt>
          <cx:pt idx="25038">2014</cx:pt>
          <cx:pt idx="25039">2014</cx:pt>
          <cx:pt idx="25040">2014</cx:pt>
          <cx:pt idx="25041">2014</cx:pt>
          <cx:pt idx="25042">2014</cx:pt>
          <cx:pt idx="25043">2014</cx:pt>
          <cx:pt idx="25044">2014</cx:pt>
          <cx:pt idx="25045">2014</cx:pt>
          <cx:pt idx="25046">2014</cx:pt>
          <cx:pt idx="25047">2014</cx:pt>
          <cx:pt idx="25048">2014</cx:pt>
          <cx:pt idx="25049">2014</cx:pt>
          <cx:pt idx="25050">2014</cx:pt>
          <cx:pt idx="25051">2014</cx:pt>
          <cx:pt idx="25052">2014</cx:pt>
          <cx:pt idx="25053">2014</cx:pt>
          <cx:pt idx="25054">2014</cx:pt>
          <cx:pt idx="25055">2014</cx:pt>
          <cx:pt idx="25056">2014</cx:pt>
          <cx:pt idx="25057">2014</cx:pt>
          <cx:pt idx="25058">2014</cx:pt>
          <cx:pt idx="25059">2014</cx:pt>
          <cx:pt idx="25060">2014</cx:pt>
          <cx:pt idx="25061">2014</cx:pt>
          <cx:pt idx="25062">2014</cx:pt>
          <cx:pt idx="25063">2014</cx:pt>
          <cx:pt idx="25064">2014</cx:pt>
          <cx:pt idx="25065">2014</cx:pt>
          <cx:pt idx="25066">2014</cx:pt>
          <cx:pt idx="25067">2014</cx:pt>
          <cx:pt idx="25068">2014</cx:pt>
          <cx:pt idx="25069">2014</cx:pt>
          <cx:pt idx="25070">2014</cx:pt>
          <cx:pt idx="25071">2014</cx:pt>
          <cx:pt idx="25072">2014</cx:pt>
          <cx:pt idx="25073">2014</cx:pt>
          <cx:pt idx="25074">2014</cx:pt>
          <cx:pt idx="25075">2014</cx:pt>
          <cx:pt idx="25076">2014</cx:pt>
          <cx:pt idx="25077">2014</cx:pt>
          <cx:pt idx="25078">2014</cx:pt>
          <cx:pt idx="25079">2014</cx:pt>
          <cx:pt idx="25080">2014</cx:pt>
          <cx:pt idx="25081">2014</cx:pt>
          <cx:pt idx="25082">2014</cx:pt>
          <cx:pt idx="25083">2014</cx:pt>
          <cx:pt idx="25084">2014</cx:pt>
          <cx:pt idx="25085">2014</cx:pt>
          <cx:pt idx="25086">2014</cx:pt>
          <cx:pt idx="25087">2014</cx:pt>
          <cx:pt idx="25088">2014</cx:pt>
          <cx:pt idx="25089">2014</cx:pt>
          <cx:pt idx="25090">2014</cx:pt>
          <cx:pt idx="25091">2014</cx:pt>
          <cx:pt idx="25092">2014</cx:pt>
          <cx:pt idx="25093">2014</cx:pt>
          <cx:pt idx="25094">2014</cx:pt>
          <cx:pt idx="25095">2014</cx:pt>
          <cx:pt idx="25096">2014</cx:pt>
          <cx:pt idx="25097">2014</cx:pt>
          <cx:pt idx="25098">2014</cx:pt>
          <cx:pt idx="25099">2014</cx:pt>
          <cx:pt idx="25100">2014</cx:pt>
          <cx:pt idx="25101">2014</cx:pt>
          <cx:pt idx="25102">2014</cx:pt>
          <cx:pt idx="25103">2014</cx:pt>
          <cx:pt idx="25104">2014</cx:pt>
          <cx:pt idx="25105">2014</cx:pt>
          <cx:pt idx="25106">2014</cx:pt>
          <cx:pt idx="25107">2014</cx:pt>
          <cx:pt idx="25108">2014</cx:pt>
          <cx:pt idx="25109">2014</cx:pt>
          <cx:pt idx="25110">2014</cx:pt>
          <cx:pt idx="25111">2014</cx:pt>
          <cx:pt idx="25112">2014</cx:pt>
          <cx:pt idx="25113">2014</cx:pt>
          <cx:pt idx="25114">2014</cx:pt>
          <cx:pt idx="25115">2014</cx:pt>
          <cx:pt idx="25116">2014</cx:pt>
          <cx:pt idx="25117">2014</cx:pt>
          <cx:pt idx="25118">2014</cx:pt>
          <cx:pt idx="25119">2014</cx:pt>
          <cx:pt idx="25120">2014</cx:pt>
          <cx:pt idx="25121">2014</cx:pt>
          <cx:pt idx="25122">2014</cx:pt>
          <cx:pt idx="25123">2014</cx:pt>
          <cx:pt idx="25124">2014</cx:pt>
          <cx:pt idx="25125">2014</cx:pt>
          <cx:pt idx="25126">2014</cx:pt>
          <cx:pt idx="25127">2014</cx:pt>
          <cx:pt idx="25128">2014</cx:pt>
          <cx:pt idx="25129">2014</cx:pt>
          <cx:pt idx="25130">2014</cx:pt>
          <cx:pt idx="25131">2014</cx:pt>
          <cx:pt idx="25132">2014</cx:pt>
          <cx:pt idx="25133">2014</cx:pt>
          <cx:pt idx="25134">2014</cx:pt>
          <cx:pt idx="25135">2014</cx:pt>
          <cx:pt idx="25136">2014</cx:pt>
          <cx:pt idx="25137">2014</cx:pt>
          <cx:pt idx="25138">2014</cx:pt>
          <cx:pt idx="25139">2014</cx:pt>
          <cx:pt idx="25140">2014</cx:pt>
          <cx:pt idx="25141">2014</cx:pt>
          <cx:pt idx="25142">2014</cx:pt>
          <cx:pt idx="25143">2014</cx:pt>
          <cx:pt idx="25144">2014</cx:pt>
          <cx:pt idx="25145">2014</cx:pt>
          <cx:pt idx="25146">2014</cx:pt>
          <cx:pt idx="25147">2014</cx:pt>
          <cx:pt idx="25148">2014</cx:pt>
          <cx:pt idx="25149">2014</cx:pt>
          <cx:pt idx="25150">2014</cx:pt>
          <cx:pt idx="25151">2014</cx:pt>
          <cx:pt idx="25152">2014</cx:pt>
          <cx:pt idx="25153">2014</cx:pt>
          <cx:pt idx="25154">2014</cx:pt>
          <cx:pt idx="25155">2014</cx:pt>
          <cx:pt idx="25156">2014</cx:pt>
          <cx:pt idx="25157">2014</cx:pt>
          <cx:pt idx="25158">2014</cx:pt>
          <cx:pt idx="25159">2014</cx:pt>
          <cx:pt idx="25160">2014</cx:pt>
          <cx:pt idx="25161">2014</cx:pt>
          <cx:pt idx="25162">2014</cx:pt>
          <cx:pt idx="25163">2014</cx:pt>
          <cx:pt idx="25164">2014</cx:pt>
          <cx:pt idx="25165">2014</cx:pt>
          <cx:pt idx="25166">2014</cx:pt>
          <cx:pt idx="25167">2014</cx:pt>
          <cx:pt idx="25168">2014</cx:pt>
          <cx:pt idx="25169">2014</cx:pt>
          <cx:pt idx="25170">2014</cx:pt>
          <cx:pt idx="25171">2014</cx:pt>
          <cx:pt idx="25172">2014</cx:pt>
          <cx:pt idx="25173">2014</cx:pt>
          <cx:pt idx="25174">2014</cx:pt>
          <cx:pt idx="25175">2014</cx:pt>
          <cx:pt idx="25176">2014</cx:pt>
          <cx:pt idx="25177">2014</cx:pt>
          <cx:pt idx="25178">2014</cx:pt>
          <cx:pt idx="25179">2014</cx:pt>
          <cx:pt idx="25180">2014</cx:pt>
          <cx:pt idx="25181">2014</cx:pt>
          <cx:pt idx="25182">2014</cx:pt>
          <cx:pt idx="25183">2014</cx:pt>
          <cx:pt idx="25184">2014</cx:pt>
          <cx:pt idx="25185">2014</cx:pt>
          <cx:pt idx="25186">2014</cx:pt>
          <cx:pt idx="25187">2014</cx:pt>
          <cx:pt idx="25188">2014</cx:pt>
          <cx:pt idx="25189">2014</cx:pt>
          <cx:pt idx="25190">2014</cx:pt>
          <cx:pt idx="25191">2014</cx:pt>
          <cx:pt idx="25192">2014</cx:pt>
          <cx:pt idx="25193">2014</cx:pt>
          <cx:pt idx="25194">2014</cx:pt>
          <cx:pt idx="25195">2014</cx:pt>
          <cx:pt idx="25196">2014</cx:pt>
          <cx:pt idx="25197">2014</cx:pt>
          <cx:pt idx="25198">2014</cx:pt>
          <cx:pt idx="25199">2014</cx:pt>
          <cx:pt idx="25200">2014</cx:pt>
          <cx:pt idx="25201">2014</cx:pt>
          <cx:pt idx="25202">2014</cx:pt>
          <cx:pt idx="25203">2014</cx:pt>
          <cx:pt idx="25204">2014</cx:pt>
          <cx:pt idx="25205">2014</cx:pt>
          <cx:pt idx="25206">2014</cx:pt>
          <cx:pt idx="25207">2014</cx:pt>
          <cx:pt idx="25208">2014</cx:pt>
          <cx:pt idx="25209">2014</cx:pt>
          <cx:pt idx="25210">2014</cx:pt>
          <cx:pt idx="25211">2014</cx:pt>
          <cx:pt idx="25212">2014</cx:pt>
          <cx:pt idx="25213">2014</cx:pt>
          <cx:pt idx="25214">2014</cx:pt>
          <cx:pt idx="25215">2014</cx:pt>
          <cx:pt idx="25216">2014</cx:pt>
          <cx:pt idx="25217">2014</cx:pt>
          <cx:pt idx="25218">2014</cx:pt>
          <cx:pt idx="25219">2014</cx:pt>
          <cx:pt idx="25220">2014</cx:pt>
          <cx:pt idx="25221">2014</cx:pt>
          <cx:pt idx="25222">2014</cx:pt>
          <cx:pt idx="25223">2014</cx:pt>
          <cx:pt idx="25224">2014</cx:pt>
          <cx:pt idx="25225">2014</cx:pt>
          <cx:pt idx="25226">2014</cx:pt>
          <cx:pt idx="25227">2014</cx:pt>
          <cx:pt idx="25228">2014</cx:pt>
          <cx:pt idx="25229">2014</cx:pt>
          <cx:pt idx="25230">2014</cx:pt>
          <cx:pt idx="25231">2014</cx:pt>
          <cx:pt idx="25232">2014</cx:pt>
          <cx:pt idx="25233">2014</cx:pt>
          <cx:pt idx="25234">2014</cx:pt>
          <cx:pt idx="25235">2014</cx:pt>
          <cx:pt idx="25236">2014</cx:pt>
          <cx:pt idx="25237">2014</cx:pt>
          <cx:pt idx="25238">2014</cx:pt>
          <cx:pt idx="25239">2014</cx:pt>
          <cx:pt idx="25240">2014</cx:pt>
          <cx:pt idx="25241">2014</cx:pt>
          <cx:pt idx="25242">2014</cx:pt>
          <cx:pt idx="25243">2014</cx:pt>
          <cx:pt idx="25244">2014</cx:pt>
          <cx:pt idx="25245">2014</cx:pt>
          <cx:pt idx="25246">2014</cx:pt>
          <cx:pt idx="25247">2014</cx:pt>
          <cx:pt idx="25248">2014</cx:pt>
          <cx:pt idx="25249">2014</cx:pt>
          <cx:pt idx="25250">2014</cx:pt>
          <cx:pt idx="25251">2014</cx:pt>
          <cx:pt idx="25252">2014</cx:pt>
          <cx:pt idx="25253">2014</cx:pt>
          <cx:pt idx="25254">2014</cx:pt>
          <cx:pt idx="25255">2014</cx:pt>
          <cx:pt idx="25256">2014</cx:pt>
          <cx:pt idx="25257">2014</cx:pt>
          <cx:pt idx="25258">2014</cx:pt>
          <cx:pt idx="25259">2014</cx:pt>
          <cx:pt idx="25260">2014</cx:pt>
          <cx:pt idx="25261">2014</cx:pt>
          <cx:pt idx="25262">2014</cx:pt>
          <cx:pt idx="25263">2014</cx:pt>
          <cx:pt idx="25264">2014</cx:pt>
          <cx:pt idx="25265">2014</cx:pt>
          <cx:pt idx="25266">2014</cx:pt>
          <cx:pt idx="25267">2014</cx:pt>
          <cx:pt idx="25268">2014</cx:pt>
          <cx:pt idx="25269">2014</cx:pt>
          <cx:pt idx="25270">2014</cx:pt>
          <cx:pt idx="25271">2015</cx:pt>
          <cx:pt idx="25272">2015</cx:pt>
          <cx:pt idx="25273">2015</cx:pt>
          <cx:pt idx="25274">2015</cx:pt>
          <cx:pt idx="25275">2015</cx:pt>
          <cx:pt idx="25276">2015</cx:pt>
          <cx:pt idx="25277">2015</cx:pt>
          <cx:pt idx="25278">2015</cx:pt>
          <cx:pt idx="25279">2015</cx:pt>
          <cx:pt idx="25280">2015</cx:pt>
          <cx:pt idx="25281">2015</cx:pt>
          <cx:pt idx="25282">2015</cx:pt>
          <cx:pt idx="25283">2015</cx:pt>
          <cx:pt idx="25284">2015</cx:pt>
          <cx:pt idx="25285">2015</cx:pt>
          <cx:pt idx="25286">2015</cx:pt>
          <cx:pt idx="25287">2015</cx:pt>
          <cx:pt idx="25288">2015</cx:pt>
          <cx:pt idx="25289">2015</cx:pt>
          <cx:pt idx="25290">2015</cx:pt>
          <cx:pt idx="25291">2015</cx:pt>
          <cx:pt idx="25292">2015</cx:pt>
          <cx:pt idx="25293">2015</cx:pt>
          <cx:pt idx="25294">2015</cx:pt>
          <cx:pt idx="25295">2015</cx:pt>
          <cx:pt idx="25296">2015</cx:pt>
          <cx:pt idx="25297">2015</cx:pt>
          <cx:pt idx="25298">2015</cx:pt>
          <cx:pt idx="25299">2015</cx:pt>
          <cx:pt idx="25300">2015</cx:pt>
          <cx:pt idx="25301">2015</cx:pt>
          <cx:pt idx="25302">2015</cx:pt>
          <cx:pt idx="25303">2015</cx:pt>
          <cx:pt idx="25304">2015</cx:pt>
          <cx:pt idx="25305">2015</cx:pt>
          <cx:pt idx="25306">2015</cx:pt>
          <cx:pt idx="25307">2015</cx:pt>
          <cx:pt idx="25308">2015</cx:pt>
          <cx:pt idx="25309">2015</cx:pt>
          <cx:pt idx="25310">2015</cx:pt>
          <cx:pt idx="25311">2015</cx:pt>
          <cx:pt idx="25312">2015</cx:pt>
          <cx:pt idx="25313">2015</cx:pt>
          <cx:pt idx="25314">2015</cx:pt>
          <cx:pt idx="25315">2015</cx:pt>
          <cx:pt idx="25316">2015</cx:pt>
          <cx:pt idx="25317">2015</cx:pt>
          <cx:pt idx="25318">2015</cx:pt>
          <cx:pt idx="25319">2015</cx:pt>
          <cx:pt idx="25320">2015</cx:pt>
          <cx:pt idx="25321">2015</cx:pt>
          <cx:pt idx="25322">2015</cx:pt>
          <cx:pt idx="25323">2015</cx:pt>
          <cx:pt idx="25324">2015</cx:pt>
          <cx:pt idx="25325">2015</cx:pt>
          <cx:pt idx="25326">2015</cx:pt>
          <cx:pt idx="25327">2015</cx:pt>
          <cx:pt idx="25328">2015</cx:pt>
          <cx:pt idx="25329">2015</cx:pt>
          <cx:pt idx="25330">2015</cx:pt>
          <cx:pt idx="25331">2015</cx:pt>
          <cx:pt idx="25332">2015</cx:pt>
          <cx:pt idx="25333">2015</cx:pt>
          <cx:pt idx="25334">2015</cx:pt>
          <cx:pt idx="25335">2015</cx:pt>
          <cx:pt idx="25336">2015</cx:pt>
          <cx:pt idx="25337">2015</cx:pt>
          <cx:pt idx="25338">2015</cx:pt>
          <cx:pt idx="25339">2015</cx:pt>
          <cx:pt idx="25340">2015</cx:pt>
          <cx:pt idx="25341">2015</cx:pt>
          <cx:pt idx="25342">2015</cx:pt>
          <cx:pt idx="25343">2015</cx:pt>
          <cx:pt idx="25344">2015</cx:pt>
          <cx:pt idx="25345">2015</cx:pt>
          <cx:pt idx="25346">2015</cx:pt>
          <cx:pt idx="25347">2015</cx:pt>
          <cx:pt idx="25348">2015</cx:pt>
          <cx:pt idx="25349">2015</cx:pt>
          <cx:pt idx="25350">2015</cx:pt>
          <cx:pt idx="25351">2015</cx:pt>
          <cx:pt idx="25352">2015</cx:pt>
          <cx:pt idx="25353">2015</cx:pt>
          <cx:pt idx="25354">2015</cx:pt>
          <cx:pt idx="25355">2015</cx:pt>
          <cx:pt idx="25356">2015</cx:pt>
          <cx:pt idx="25357">2015</cx:pt>
          <cx:pt idx="25358">2015</cx:pt>
          <cx:pt idx="25359">2015</cx:pt>
          <cx:pt idx="25360">2015</cx:pt>
          <cx:pt idx="25361">2015</cx:pt>
          <cx:pt idx="25362">2015</cx:pt>
          <cx:pt idx="25363">2015</cx:pt>
          <cx:pt idx="25364">2015</cx:pt>
          <cx:pt idx="25365">2015</cx:pt>
          <cx:pt idx="25366">2015</cx:pt>
          <cx:pt idx="25367">2015</cx:pt>
          <cx:pt idx="25368">2015</cx:pt>
          <cx:pt idx="25369">2015</cx:pt>
          <cx:pt idx="25370">2015</cx:pt>
          <cx:pt idx="25371">2015</cx:pt>
          <cx:pt idx="25372">2015</cx:pt>
          <cx:pt idx="25373">2015</cx:pt>
          <cx:pt idx="25374">2015</cx:pt>
          <cx:pt idx="25375">2015</cx:pt>
          <cx:pt idx="25376">2015</cx:pt>
          <cx:pt idx="25377">2015</cx:pt>
          <cx:pt idx="25378">2015</cx:pt>
          <cx:pt idx="25379">2015</cx:pt>
          <cx:pt idx="25380">2015</cx:pt>
          <cx:pt idx="25381">2015</cx:pt>
          <cx:pt idx="25382">2015</cx:pt>
          <cx:pt idx="25383">2015</cx:pt>
          <cx:pt idx="25384">2015</cx:pt>
          <cx:pt idx="25385">2015</cx:pt>
          <cx:pt idx="25386">2015</cx:pt>
          <cx:pt idx="25387">2015</cx:pt>
          <cx:pt idx="25388">2015</cx:pt>
          <cx:pt idx="25389">2015</cx:pt>
          <cx:pt idx="25390">2015</cx:pt>
          <cx:pt idx="25391">2015</cx:pt>
          <cx:pt idx="25392">2015</cx:pt>
          <cx:pt idx="25393">2015</cx:pt>
          <cx:pt idx="25394">2015</cx:pt>
          <cx:pt idx="25395">2015</cx:pt>
          <cx:pt idx="25396">2015</cx:pt>
          <cx:pt idx="25397">2015</cx:pt>
          <cx:pt idx="25398">2015</cx:pt>
          <cx:pt idx="25399">2015</cx:pt>
          <cx:pt idx="25400">2015</cx:pt>
          <cx:pt idx="25401">2015</cx:pt>
          <cx:pt idx="25402">2015</cx:pt>
          <cx:pt idx="25403">2015</cx:pt>
          <cx:pt idx="25404">2015</cx:pt>
          <cx:pt idx="25405">2015</cx:pt>
          <cx:pt idx="25406">2015</cx:pt>
          <cx:pt idx="25407">2015</cx:pt>
          <cx:pt idx="25408">2015</cx:pt>
          <cx:pt idx="25409">2015</cx:pt>
          <cx:pt idx="25410">2015</cx:pt>
          <cx:pt idx="25411">2015</cx:pt>
          <cx:pt idx="25412">2015</cx:pt>
          <cx:pt idx="25413">2015</cx:pt>
          <cx:pt idx="25414">2015</cx:pt>
          <cx:pt idx="25415">2015</cx:pt>
          <cx:pt idx="25416">2015</cx:pt>
          <cx:pt idx="25417">2015</cx:pt>
          <cx:pt idx="25418">2015</cx:pt>
          <cx:pt idx="25419">2015</cx:pt>
          <cx:pt idx="25420">2015</cx:pt>
          <cx:pt idx="25421">2015</cx:pt>
          <cx:pt idx="25422">2015</cx:pt>
          <cx:pt idx="25423">2015</cx:pt>
          <cx:pt idx="25424">2015</cx:pt>
          <cx:pt idx="25425">2015</cx:pt>
          <cx:pt idx="25426">2015</cx:pt>
          <cx:pt idx="25427">2015</cx:pt>
          <cx:pt idx="25428">2015</cx:pt>
          <cx:pt idx="25429">2015</cx:pt>
          <cx:pt idx="25430">2015</cx:pt>
          <cx:pt idx="25431">2015</cx:pt>
          <cx:pt idx="25432">2015</cx:pt>
          <cx:pt idx="25433">2015</cx:pt>
          <cx:pt idx="25434">2015</cx:pt>
          <cx:pt idx="25435">2015</cx:pt>
          <cx:pt idx="25436">2015</cx:pt>
          <cx:pt idx="25437">2015</cx:pt>
          <cx:pt idx="25438">2015</cx:pt>
          <cx:pt idx="25439">2015</cx:pt>
          <cx:pt idx="25440">2015</cx:pt>
          <cx:pt idx="25441">2015</cx:pt>
          <cx:pt idx="25442">2015</cx:pt>
          <cx:pt idx="25443">2015</cx:pt>
          <cx:pt idx="25444">2015</cx:pt>
          <cx:pt idx="25445">2015</cx:pt>
          <cx:pt idx="25446">2015</cx:pt>
          <cx:pt idx="25447">2015</cx:pt>
          <cx:pt idx="25448">2015</cx:pt>
          <cx:pt idx="25449">2015</cx:pt>
          <cx:pt idx="25450">2015</cx:pt>
          <cx:pt idx="25451">2015</cx:pt>
          <cx:pt idx="25452">2015</cx:pt>
          <cx:pt idx="25453">2015</cx:pt>
          <cx:pt idx="25454">2015</cx:pt>
          <cx:pt idx="25455">2015</cx:pt>
          <cx:pt idx="25456">2015</cx:pt>
          <cx:pt idx="25457">2015</cx:pt>
          <cx:pt idx="25458">2015</cx:pt>
          <cx:pt idx="25459">2015</cx:pt>
          <cx:pt idx="25460">2015</cx:pt>
          <cx:pt idx="25461">2015</cx:pt>
          <cx:pt idx="25462">2015</cx:pt>
          <cx:pt idx="25463">2015</cx:pt>
          <cx:pt idx="25464">2015</cx:pt>
          <cx:pt idx="25465">2015</cx:pt>
          <cx:pt idx="25466">2015</cx:pt>
          <cx:pt idx="25467">2015</cx:pt>
          <cx:pt idx="25468">2015</cx:pt>
          <cx:pt idx="25469">2015</cx:pt>
          <cx:pt idx="25470">2015</cx:pt>
          <cx:pt idx="25471">2015</cx:pt>
          <cx:pt idx="25472">2015</cx:pt>
          <cx:pt idx="25473">2015</cx:pt>
          <cx:pt idx="25474">2015</cx:pt>
          <cx:pt idx="25475">2015</cx:pt>
          <cx:pt idx="25476">2015</cx:pt>
          <cx:pt idx="25477">2015</cx:pt>
          <cx:pt idx="25478">2015</cx:pt>
          <cx:pt idx="25479">2015</cx:pt>
          <cx:pt idx="25480">2015</cx:pt>
          <cx:pt idx="25481">2015</cx:pt>
          <cx:pt idx="25482">2015</cx:pt>
          <cx:pt idx="25483">2015</cx:pt>
          <cx:pt idx="25484">2015</cx:pt>
          <cx:pt idx="25485">2015</cx:pt>
          <cx:pt idx="25486">2015</cx:pt>
          <cx:pt idx="25487">2015</cx:pt>
          <cx:pt idx="25488">2015</cx:pt>
          <cx:pt idx="25489">2015</cx:pt>
          <cx:pt idx="25490">2015</cx:pt>
          <cx:pt idx="25491">2015</cx:pt>
          <cx:pt idx="25492">2015</cx:pt>
          <cx:pt idx="25493">2015</cx:pt>
          <cx:pt idx="25494">2015</cx:pt>
          <cx:pt idx="25495">2015</cx:pt>
          <cx:pt idx="25496">2015</cx:pt>
          <cx:pt idx="25497">2015</cx:pt>
          <cx:pt idx="25498">2015</cx:pt>
          <cx:pt idx="25499">2015</cx:pt>
          <cx:pt idx="25500">2015</cx:pt>
          <cx:pt idx="25501">2015</cx:pt>
          <cx:pt idx="25502">2015</cx:pt>
          <cx:pt idx="25503">2015</cx:pt>
          <cx:pt idx="25504">2015</cx:pt>
          <cx:pt idx="25505">2015</cx:pt>
          <cx:pt idx="25506">2015</cx:pt>
          <cx:pt idx="25507">2015</cx:pt>
          <cx:pt idx="25508">2015</cx:pt>
          <cx:pt idx="25509">2015</cx:pt>
          <cx:pt idx="25510">2015</cx:pt>
          <cx:pt idx="25511">2015</cx:pt>
          <cx:pt idx="25512">2015</cx:pt>
          <cx:pt idx="25513">2015</cx:pt>
          <cx:pt idx="25514">2015</cx:pt>
          <cx:pt idx="25515">2015</cx:pt>
          <cx:pt idx="25516">2015</cx:pt>
          <cx:pt idx="25517">2015</cx:pt>
          <cx:pt idx="25518">2015</cx:pt>
          <cx:pt idx="25519">2015</cx:pt>
          <cx:pt idx="25520">2015</cx:pt>
          <cx:pt idx="25521">2015</cx:pt>
          <cx:pt idx="25522">2015</cx:pt>
          <cx:pt idx="25523">2015</cx:pt>
          <cx:pt idx="25524">2015</cx:pt>
          <cx:pt idx="25525">2015</cx:pt>
          <cx:pt idx="25526">2015</cx:pt>
          <cx:pt idx="25527">2015</cx:pt>
          <cx:pt idx="25528">2015</cx:pt>
          <cx:pt idx="25529">2015</cx:pt>
          <cx:pt idx="25530">2015</cx:pt>
          <cx:pt idx="25531">2015</cx:pt>
          <cx:pt idx="25532">2015</cx:pt>
          <cx:pt idx="25533">2015</cx:pt>
          <cx:pt idx="25534">2015</cx:pt>
          <cx:pt idx="25535">2015</cx:pt>
          <cx:pt idx="25536">2015</cx:pt>
          <cx:pt idx="25537">2015</cx:pt>
          <cx:pt idx="25538">2015</cx:pt>
          <cx:pt idx="25539">2015</cx:pt>
          <cx:pt idx="25540">2015</cx:pt>
          <cx:pt idx="25541">2015</cx:pt>
          <cx:pt idx="25542">2015</cx:pt>
          <cx:pt idx="25543">2015</cx:pt>
          <cx:pt idx="25544">2015</cx:pt>
          <cx:pt idx="25545">2015</cx:pt>
          <cx:pt idx="25546">2015</cx:pt>
          <cx:pt idx="25547">2015</cx:pt>
          <cx:pt idx="25548">2015</cx:pt>
          <cx:pt idx="25549">2015</cx:pt>
          <cx:pt idx="25550">2015</cx:pt>
          <cx:pt idx="25551">2015</cx:pt>
          <cx:pt idx="25552">2015</cx:pt>
          <cx:pt idx="25553">2015</cx:pt>
          <cx:pt idx="25554">2015</cx:pt>
          <cx:pt idx="25555">2015</cx:pt>
          <cx:pt idx="25556">2015</cx:pt>
          <cx:pt idx="25557">2015</cx:pt>
          <cx:pt idx="25558">2015</cx:pt>
          <cx:pt idx="25559">2015</cx:pt>
          <cx:pt idx="25560">2015</cx:pt>
          <cx:pt idx="25561">2015</cx:pt>
          <cx:pt idx="25562">2015</cx:pt>
          <cx:pt idx="25563">2015</cx:pt>
          <cx:pt idx="25564">2015</cx:pt>
          <cx:pt idx="25565">2015</cx:pt>
          <cx:pt idx="25566">2015</cx:pt>
          <cx:pt idx="25567">2015</cx:pt>
          <cx:pt idx="25568">2015</cx:pt>
          <cx:pt idx="25569">2015</cx:pt>
          <cx:pt idx="25570">2015</cx:pt>
          <cx:pt idx="25571">2015</cx:pt>
          <cx:pt idx="25572">2015</cx:pt>
          <cx:pt idx="25573">2015</cx:pt>
          <cx:pt idx="25574">2015</cx:pt>
          <cx:pt idx="25575">2015</cx:pt>
          <cx:pt idx="25576">2015</cx:pt>
          <cx:pt idx="25577">2015</cx:pt>
          <cx:pt idx="25578">2015</cx:pt>
          <cx:pt idx="25579">2015</cx:pt>
          <cx:pt idx="25580">2015</cx:pt>
          <cx:pt idx="25581">2015</cx:pt>
          <cx:pt idx="25582">2015</cx:pt>
          <cx:pt idx="25583">2015</cx:pt>
          <cx:pt idx="25584">2015</cx:pt>
          <cx:pt idx="25585">2015</cx:pt>
          <cx:pt idx="25586">2015</cx:pt>
          <cx:pt idx="25587">2015</cx:pt>
          <cx:pt idx="25588">2015</cx:pt>
          <cx:pt idx="25589">2015</cx:pt>
          <cx:pt idx="25590">2015</cx:pt>
          <cx:pt idx="25591">2015</cx:pt>
          <cx:pt idx="25592">2015</cx:pt>
          <cx:pt idx="25593">2015</cx:pt>
          <cx:pt idx="25594">2015</cx:pt>
          <cx:pt idx="25595">2015</cx:pt>
          <cx:pt idx="25596">2015</cx:pt>
          <cx:pt idx="25597">2015</cx:pt>
          <cx:pt idx="25598">2015</cx:pt>
          <cx:pt idx="25599">2015</cx:pt>
          <cx:pt idx="25600">2015</cx:pt>
          <cx:pt idx="25601">2015</cx:pt>
          <cx:pt idx="25602">2015</cx:pt>
          <cx:pt idx="25603">2015</cx:pt>
          <cx:pt idx="25604">2015</cx:pt>
          <cx:pt idx="25605">2015</cx:pt>
          <cx:pt idx="25606">2015</cx:pt>
          <cx:pt idx="25607">2015</cx:pt>
          <cx:pt idx="25608">2015</cx:pt>
          <cx:pt idx="25609">2015</cx:pt>
          <cx:pt idx="25610">2015</cx:pt>
          <cx:pt idx="25611">2015</cx:pt>
          <cx:pt idx="25612">2015</cx:pt>
          <cx:pt idx="25613">2015</cx:pt>
          <cx:pt idx="25614">2015</cx:pt>
          <cx:pt idx="25615">2015</cx:pt>
          <cx:pt idx="25616">2015</cx:pt>
          <cx:pt idx="25617">2015</cx:pt>
          <cx:pt idx="25618">2015</cx:pt>
          <cx:pt idx="25619">2015</cx:pt>
          <cx:pt idx="25620">2015</cx:pt>
          <cx:pt idx="25621">2015</cx:pt>
          <cx:pt idx="25622">2015</cx:pt>
          <cx:pt idx="25623">2015</cx:pt>
          <cx:pt idx="25624">2015</cx:pt>
          <cx:pt idx="25625">2015</cx:pt>
          <cx:pt idx="25626">2015</cx:pt>
          <cx:pt idx="25627">2015</cx:pt>
          <cx:pt idx="25628">2015</cx:pt>
          <cx:pt idx="25629">2015</cx:pt>
          <cx:pt idx="25630">2015</cx:pt>
          <cx:pt idx="25631">2015</cx:pt>
          <cx:pt idx="25632">2015</cx:pt>
          <cx:pt idx="25633">2015</cx:pt>
          <cx:pt idx="25634">2015</cx:pt>
          <cx:pt idx="25635">2015</cx:pt>
          <cx:pt idx="25636">2015</cx:pt>
          <cx:pt idx="25637">2015</cx:pt>
          <cx:pt idx="25638">2015</cx:pt>
          <cx:pt idx="25639">2015</cx:pt>
          <cx:pt idx="25640">2015</cx:pt>
          <cx:pt idx="25641">2015</cx:pt>
          <cx:pt idx="25642">2015</cx:pt>
          <cx:pt idx="25643">2015</cx:pt>
          <cx:pt idx="25644">2015</cx:pt>
          <cx:pt idx="25645">2015</cx:pt>
          <cx:pt idx="25646">2015</cx:pt>
          <cx:pt idx="25647">2015</cx:pt>
          <cx:pt idx="25648">2015</cx:pt>
          <cx:pt idx="25649">2015</cx:pt>
          <cx:pt idx="25650">2015</cx:pt>
          <cx:pt idx="25651">2015</cx:pt>
          <cx:pt idx="25652">2015</cx:pt>
          <cx:pt idx="25653">2015</cx:pt>
          <cx:pt idx="25654">2015</cx:pt>
          <cx:pt idx="25655">2015</cx:pt>
          <cx:pt idx="25656">2015</cx:pt>
          <cx:pt idx="25657">2015</cx:pt>
          <cx:pt idx="25658">2015</cx:pt>
          <cx:pt idx="25659">2015</cx:pt>
          <cx:pt idx="25660">2015</cx:pt>
          <cx:pt idx="25661">2015</cx:pt>
          <cx:pt idx="25662">2015</cx:pt>
          <cx:pt idx="25663">2015</cx:pt>
          <cx:pt idx="25664">2015</cx:pt>
          <cx:pt idx="25665">2015</cx:pt>
          <cx:pt idx="25666">2015</cx:pt>
          <cx:pt idx="25667">2015</cx:pt>
          <cx:pt idx="25668">2015</cx:pt>
          <cx:pt idx="25669">2015</cx:pt>
          <cx:pt idx="25670">2015</cx:pt>
          <cx:pt idx="25671">2015</cx:pt>
          <cx:pt idx="25672">2015</cx:pt>
          <cx:pt idx="25673">2015</cx:pt>
          <cx:pt idx="25674">2015</cx:pt>
          <cx:pt idx="25675">2015</cx:pt>
          <cx:pt idx="25676">2015</cx:pt>
          <cx:pt idx="25677">2015</cx:pt>
          <cx:pt idx="25678">2015</cx:pt>
          <cx:pt idx="25679">2015</cx:pt>
          <cx:pt idx="25680">2015</cx:pt>
          <cx:pt idx="25681">2015</cx:pt>
          <cx:pt idx="25682">2015</cx:pt>
          <cx:pt idx="25683">2015</cx:pt>
          <cx:pt idx="25684">2015</cx:pt>
          <cx:pt idx="25685">2015</cx:pt>
          <cx:pt idx="25686">2015</cx:pt>
          <cx:pt idx="25687">2015</cx:pt>
          <cx:pt idx="25688">2015</cx:pt>
          <cx:pt idx="25689">2015</cx:pt>
          <cx:pt idx="25690">2015</cx:pt>
          <cx:pt idx="25691">2015</cx:pt>
          <cx:pt idx="25692">2015</cx:pt>
          <cx:pt idx="25693">2015</cx:pt>
          <cx:pt idx="25694">2015</cx:pt>
          <cx:pt idx="25695">2015</cx:pt>
          <cx:pt idx="25696">2015</cx:pt>
          <cx:pt idx="25697">2015</cx:pt>
          <cx:pt idx="25698">2015</cx:pt>
          <cx:pt idx="25699">2015</cx:pt>
          <cx:pt idx="25700">2015</cx:pt>
          <cx:pt idx="25701">2015</cx:pt>
          <cx:pt idx="25702">2015</cx:pt>
          <cx:pt idx="25703">2015</cx:pt>
          <cx:pt idx="25704">2015</cx:pt>
          <cx:pt idx="25705">2015</cx:pt>
          <cx:pt idx="25706">2015</cx:pt>
          <cx:pt idx="25707">2015</cx:pt>
          <cx:pt idx="25708">2015</cx:pt>
          <cx:pt idx="25709">2015</cx:pt>
          <cx:pt idx="25710">2015</cx:pt>
          <cx:pt idx="25711">2015</cx:pt>
          <cx:pt idx="25712">2015</cx:pt>
          <cx:pt idx="25713">2015</cx:pt>
          <cx:pt idx="25714">2015</cx:pt>
          <cx:pt idx="25715">2015</cx:pt>
          <cx:pt idx="25716">2015</cx:pt>
          <cx:pt idx="25717">2015</cx:pt>
          <cx:pt idx="25718">2015</cx:pt>
          <cx:pt idx="25719">2015</cx:pt>
          <cx:pt idx="25720">2015</cx:pt>
          <cx:pt idx="25721">2015</cx:pt>
          <cx:pt idx="25722">2015</cx:pt>
          <cx:pt idx="25723">2015</cx:pt>
          <cx:pt idx="25724">2015</cx:pt>
          <cx:pt idx="25725">2015</cx:pt>
          <cx:pt idx="25726">2015</cx:pt>
          <cx:pt idx="25727">2015</cx:pt>
          <cx:pt idx="25728">2015</cx:pt>
          <cx:pt idx="25729">2015</cx:pt>
          <cx:pt idx="25730">2015</cx:pt>
          <cx:pt idx="25731">2015</cx:pt>
          <cx:pt idx="25732">2015</cx:pt>
          <cx:pt idx="25733">2015</cx:pt>
          <cx:pt idx="25734">2015</cx:pt>
          <cx:pt idx="25735">2015</cx:pt>
          <cx:pt idx="25736">2015</cx:pt>
          <cx:pt idx="25737">2015</cx:pt>
          <cx:pt idx="25738">2015</cx:pt>
          <cx:pt idx="25739">2015</cx:pt>
          <cx:pt idx="25740">2015</cx:pt>
          <cx:pt idx="25741">2015</cx:pt>
          <cx:pt idx="25742">2015</cx:pt>
          <cx:pt idx="25743">2015</cx:pt>
          <cx:pt idx="25744">2015</cx:pt>
          <cx:pt idx="25745">2015</cx:pt>
          <cx:pt idx="25746">2015</cx:pt>
          <cx:pt idx="25747">2015</cx:pt>
          <cx:pt idx="25748">2015</cx:pt>
          <cx:pt idx="25749">2015</cx:pt>
          <cx:pt idx="25750">2015</cx:pt>
          <cx:pt idx="25751">2015</cx:pt>
          <cx:pt idx="25752">2015</cx:pt>
          <cx:pt idx="25753">2015</cx:pt>
          <cx:pt idx="25754">2015</cx:pt>
          <cx:pt idx="25755">2015</cx:pt>
          <cx:pt idx="25756">2015</cx:pt>
          <cx:pt idx="25757">2015</cx:pt>
          <cx:pt idx="25758">2015</cx:pt>
          <cx:pt idx="25759">2015</cx:pt>
          <cx:pt idx="25760">2015</cx:pt>
          <cx:pt idx="25761">2015</cx:pt>
          <cx:pt idx="25762">2015</cx:pt>
          <cx:pt idx="25763">2015</cx:pt>
          <cx:pt idx="25764">2015</cx:pt>
          <cx:pt idx="25765">2015</cx:pt>
          <cx:pt idx="25766">2015</cx:pt>
          <cx:pt idx="25767">2015</cx:pt>
          <cx:pt idx="25768">2015</cx:pt>
          <cx:pt idx="25769">2015</cx:pt>
          <cx:pt idx="25770">2015</cx:pt>
          <cx:pt idx="25771">2015</cx:pt>
          <cx:pt idx="25772">2015</cx:pt>
          <cx:pt idx="25773">2015</cx:pt>
          <cx:pt idx="25774">2015</cx:pt>
          <cx:pt idx="25775">2015</cx:pt>
          <cx:pt idx="25776">2015</cx:pt>
          <cx:pt idx="25777">2015</cx:pt>
          <cx:pt idx="25778">2015</cx:pt>
          <cx:pt idx="25779">2015</cx:pt>
          <cx:pt idx="25780">2015</cx:pt>
          <cx:pt idx="25781">2015</cx:pt>
          <cx:pt idx="25782">2015</cx:pt>
          <cx:pt idx="25783">2015</cx:pt>
          <cx:pt idx="25784">2015</cx:pt>
          <cx:pt idx="25785">2015</cx:pt>
          <cx:pt idx="25786">2015</cx:pt>
          <cx:pt idx="25787">2015</cx:pt>
          <cx:pt idx="25788">2015</cx:pt>
          <cx:pt idx="25789">2015</cx:pt>
          <cx:pt idx="25790">2015</cx:pt>
          <cx:pt idx="25791">2015</cx:pt>
          <cx:pt idx="25792">2015</cx:pt>
          <cx:pt idx="25793">2015</cx:pt>
          <cx:pt idx="25794">2015</cx:pt>
          <cx:pt idx="25795">2015</cx:pt>
          <cx:pt idx="25796">2015</cx:pt>
          <cx:pt idx="25797">2015</cx:pt>
          <cx:pt idx="25798">2015</cx:pt>
          <cx:pt idx="25799">2015</cx:pt>
          <cx:pt idx="25800">2015</cx:pt>
          <cx:pt idx="25801">2015</cx:pt>
          <cx:pt idx="25802">2015</cx:pt>
          <cx:pt idx="25803">2015</cx:pt>
          <cx:pt idx="25804">2015</cx:pt>
          <cx:pt idx="25805">2015</cx:pt>
          <cx:pt idx="25806">2015</cx:pt>
          <cx:pt idx="25807">2015</cx:pt>
          <cx:pt idx="25808">2015</cx:pt>
          <cx:pt idx="25809">2015</cx:pt>
          <cx:pt idx="25810">2015</cx:pt>
          <cx:pt idx="25811">2015</cx:pt>
          <cx:pt idx="25812">2015</cx:pt>
          <cx:pt idx="25813">2015</cx:pt>
          <cx:pt idx="25814">2015</cx:pt>
          <cx:pt idx="25815">2015</cx:pt>
          <cx:pt idx="25816">2015</cx:pt>
          <cx:pt idx="25817">2015</cx:pt>
          <cx:pt idx="25818">2015</cx:pt>
          <cx:pt idx="25819">2015</cx:pt>
          <cx:pt idx="25820">2015</cx:pt>
          <cx:pt idx="25821">2015</cx:pt>
          <cx:pt idx="25822">2015</cx:pt>
          <cx:pt idx="25823">2015</cx:pt>
          <cx:pt idx="25824">2015</cx:pt>
          <cx:pt idx="25825">2015</cx:pt>
          <cx:pt idx="25826">2015</cx:pt>
          <cx:pt idx="25827">2015</cx:pt>
          <cx:pt idx="25828">2015</cx:pt>
          <cx:pt idx="25829">2015</cx:pt>
          <cx:pt idx="25830">2015</cx:pt>
          <cx:pt idx="25831">2015</cx:pt>
          <cx:pt idx="25832">2015</cx:pt>
          <cx:pt idx="25833">2015</cx:pt>
          <cx:pt idx="25834">2015</cx:pt>
          <cx:pt idx="25835">2015</cx:pt>
          <cx:pt idx="25836">2015</cx:pt>
          <cx:pt idx="25837">2015</cx:pt>
          <cx:pt idx="25838">2015</cx:pt>
          <cx:pt idx="25839">2015</cx:pt>
          <cx:pt idx="25840">2015</cx:pt>
          <cx:pt idx="25841">2015</cx:pt>
          <cx:pt idx="25842">2015</cx:pt>
          <cx:pt idx="25843">2015</cx:pt>
          <cx:pt idx="25844">2015</cx:pt>
          <cx:pt idx="25845">2015</cx:pt>
          <cx:pt idx="25846">2015</cx:pt>
          <cx:pt idx="25847">2015</cx:pt>
          <cx:pt idx="25848">2015</cx:pt>
          <cx:pt idx="25849">2015</cx:pt>
          <cx:pt idx="25850">2015</cx:pt>
          <cx:pt idx="25851">2015</cx:pt>
          <cx:pt idx="25852">2015</cx:pt>
          <cx:pt idx="25853">2015</cx:pt>
          <cx:pt idx="25854">2015</cx:pt>
          <cx:pt idx="25855">2015</cx:pt>
          <cx:pt idx="25856">2015</cx:pt>
          <cx:pt idx="25857">2015</cx:pt>
          <cx:pt idx="25858">2015</cx:pt>
          <cx:pt idx="25859">2015</cx:pt>
          <cx:pt idx="25860">2015</cx:pt>
          <cx:pt idx="25861">2015</cx:pt>
          <cx:pt idx="25862">2015</cx:pt>
          <cx:pt idx="25863">2015</cx:pt>
          <cx:pt idx="25864">2015</cx:pt>
          <cx:pt idx="25865">2015</cx:pt>
          <cx:pt idx="25866">2015</cx:pt>
          <cx:pt idx="25867">2015</cx:pt>
          <cx:pt idx="25868">2015</cx:pt>
          <cx:pt idx="25869">2015</cx:pt>
          <cx:pt idx="25870">2015</cx:pt>
          <cx:pt idx="25871">2015</cx:pt>
          <cx:pt idx="25872">2015</cx:pt>
          <cx:pt idx="25873">2015</cx:pt>
          <cx:pt idx="25874">2015</cx:pt>
          <cx:pt idx="25875">2015</cx:pt>
          <cx:pt idx="25876">2015</cx:pt>
          <cx:pt idx="25877">2015</cx:pt>
          <cx:pt idx="25878">2015</cx:pt>
          <cx:pt idx="25879">2015</cx:pt>
          <cx:pt idx="25880">2015</cx:pt>
          <cx:pt idx="25881">2015</cx:pt>
          <cx:pt idx="25882">2015</cx:pt>
          <cx:pt idx="25883">2015</cx:pt>
          <cx:pt idx="25884">2015</cx:pt>
          <cx:pt idx="25885">2015</cx:pt>
          <cx:pt idx="25886">2015</cx:pt>
          <cx:pt idx="25887">2015</cx:pt>
          <cx:pt idx="25888">2015</cx:pt>
          <cx:pt idx="25889">2015</cx:pt>
          <cx:pt idx="25890">2015</cx:pt>
          <cx:pt idx="25891">2015</cx:pt>
          <cx:pt idx="25892">2015</cx:pt>
          <cx:pt idx="25893">2015</cx:pt>
          <cx:pt idx="25894">2015</cx:pt>
          <cx:pt idx="25895">2015</cx:pt>
          <cx:pt idx="25896">2015</cx:pt>
          <cx:pt idx="25897">2015</cx:pt>
          <cx:pt idx="25898">2015</cx:pt>
          <cx:pt idx="25899">2015</cx:pt>
          <cx:pt idx="25900">2015</cx:pt>
          <cx:pt idx="25901">2015</cx:pt>
          <cx:pt idx="25902">2015</cx:pt>
          <cx:pt idx="25903">2015</cx:pt>
          <cx:pt idx="25904">2015</cx:pt>
          <cx:pt idx="25905">2015</cx:pt>
          <cx:pt idx="25906">2015</cx:pt>
          <cx:pt idx="25907">2015</cx:pt>
          <cx:pt idx="25908">2015</cx:pt>
          <cx:pt idx="25909">2015</cx:pt>
          <cx:pt idx="25910">2015</cx:pt>
          <cx:pt idx="25911">2015</cx:pt>
          <cx:pt idx="25912">2015</cx:pt>
          <cx:pt idx="25913">2015</cx:pt>
          <cx:pt idx="25914">2015</cx:pt>
          <cx:pt idx="25915">2015</cx:pt>
          <cx:pt idx="25916">2015</cx:pt>
          <cx:pt idx="25917">2015</cx:pt>
          <cx:pt idx="25918">2015</cx:pt>
          <cx:pt idx="25919">2015</cx:pt>
          <cx:pt idx="25920">2015</cx:pt>
          <cx:pt idx="25921">2015</cx:pt>
          <cx:pt idx="25922">2015</cx:pt>
          <cx:pt idx="25923">2015</cx:pt>
          <cx:pt idx="25924">2015</cx:pt>
          <cx:pt idx="25925">2015</cx:pt>
          <cx:pt idx="25926">2015</cx:pt>
          <cx:pt idx="25927">2015</cx:pt>
          <cx:pt idx="25928">2015</cx:pt>
          <cx:pt idx="25929">2015</cx:pt>
          <cx:pt idx="25930">2015</cx:pt>
          <cx:pt idx="25931">2015</cx:pt>
          <cx:pt idx="25932">2015</cx:pt>
          <cx:pt idx="25933">2015</cx:pt>
          <cx:pt idx="25934">2015</cx:pt>
          <cx:pt idx="25935">2015</cx:pt>
          <cx:pt idx="25936">2015</cx:pt>
          <cx:pt idx="25937">2015</cx:pt>
          <cx:pt idx="25938">2015</cx:pt>
          <cx:pt idx="25939">2015</cx:pt>
          <cx:pt idx="25940">2015</cx:pt>
          <cx:pt idx="25941">2015</cx:pt>
          <cx:pt idx="25942">2015</cx:pt>
          <cx:pt idx="25943">2015</cx:pt>
          <cx:pt idx="25944">2015</cx:pt>
          <cx:pt idx="25945">2015</cx:pt>
          <cx:pt idx="25946">2015</cx:pt>
          <cx:pt idx="25947">2015</cx:pt>
          <cx:pt idx="25948">2015</cx:pt>
          <cx:pt idx="25949">2015</cx:pt>
          <cx:pt idx="25950">2015</cx:pt>
          <cx:pt idx="25951">2015</cx:pt>
          <cx:pt idx="25952">2015</cx:pt>
          <cx:pt idx="25953">2015</cx:pt>
          <cx:pt idx="25954">2015</cx:pt>
          <cx:pt idx="25955">2015</cx:pt>
          <cx:pt idx="25956">2015</cx:pt>
          <cx:pt idx="25957">2015</cx:pt>
          <cx:pt idx="25958">2015</cx:pt>
          <cx:pt idx="25959">2015</cx:pt>
          <cx:pt idx="25960">2015</cx:pt>
          <cx:pt idx="25961">2015</cx:pt>
          <cx:pt idx="25962">2015</cx:pt>
          <cx:pt idx="25963">2015</cx:pt>
          <cx:pt idx="25964">2015</cx:pt>
          <cx:pt idx="25965">2015</cx:pt>
          <cx:pt idx="25966">2015</cx:pt>
          <cx:pt idx="25967">2015</cx:pt>
          <cx:pt idx="25968">2015</cx:pt>
          <cx:pt idx="25969">2015</cx:pt>
          <cx:pt idx="25970">2015</cx:pt>
          <cx:pt idx="25971">2015</cx:pt>
          <cx:pt idx="25972">2015</cx:pt>
          <cx:pt idx="25973">2015</cx:pt>
          <cx:pt idx="25974">2015</cx:pt>
          <cx:pt idx="25975">2015</cx:pt>
          <cx:pt idx="25976">2015</cx:pt>
          <cx:pt idx="25977">2015</cx:pt>
          <cx:pt idx="25978">2015</cx:pt>
          <cx:pt idx="25979">2015</cx:pt>
          <cx:pt idx="25980">2015</cx:pt>
          <cx:pt idx="25981">2015</cx:pt>
          <cx:pt idx="25982">2015</cx:pt>
          <cx:pt idx="25983">2015</cx:pt>
          <cx:pt idx="25984">2015</cx:pt>
          <cx:pt idx="25985">2015</cx:pt>
          <cx:pt idx="25986">2015</cx:pt>
          <cx:pt idx="25987">2015</cx:pt>
          <cx:pt idx="25988">2015</cx:pt>
          <cx:pt idx="25989">2015</cx:pt>
          <cx:pt idx="25990">2015</cx:pt>
          <cx:pt idx="25991">2015</cx:pt>
          <cx:pt idx="25992">2015</cx:pt>
          <cx:pt idx="25993">2015</cx:pt>
          <cx:pt idx="25994">2015</cx:pt>
          <cx:pt idx="25995">2015</cx:pt>
          <cx:pt idx="25996">2015</cx:pt>
          <cx:pt idx="25997">2015</cx:pt>
          <cx:pt idx="25998">2015</cx:pt>
          <cx:pt idx="25999">2015</cx:pt>
          <cx:pt idx="26000">2015</cx:pt>
          <cx:pt idx="26001">2015</cx:pt>
          <cx:pt idx="26002">2015</cx:pt>
          <cx:pt idx="26003">2015</cx:pt>
          <cx:pt idx="26004">2015</cx:pt>
          <cx:pt idx="26005">2015</cx:pt>
          <cx:pt idx="26006">2015</cx:pt>
          <cx:pt idx="26007">2015</cx:pt>
          <cx:pt idx="26008">2015</cx:pt>
          <cx:pt idx="26009">2015</cx:pt>
          <cx:pt idx="26010">2015</cx:pt>
          <cx:pt idx="26011">2015</cx:pt>
          <cx:pt idx="26012">2015</cx:pt>
          <cx:pt idx="26013">2015</cx:pt>
          <cx:pt idx="26014">2015</cx:pt>
          <cx:pt idx="26015">2015</cx:pt>
          <cx:pt idx="26016">2015</cx:pt>
          <cx:pt idx="26017">2015</cx:pt>
          <cx:pt idx="26018">2015</cx:pt>
          <cx:pt idx="26019">2015</cx:pt>
          <cx:pt idx="26020">2015</cx:pt>
          <cx:pt idx="26021">2015</cx:pt>
          <cx:pt idx="26022">2015</cx:pt>
          <cx:pt idx="26023">2015</cx:pt>
          <cx:pt idx="26024">2015</cx:pt>
          <cx:pt idx="26025">2015</cx:pt>
          <cx:pt idx="26026">2015</cx:pt>
          <cx:pt idx="26027">2015</cx:pt>
          <cx:pt idx="26028">2015</cx:pt>
          <cx:pt idx="26029">2015</cx:pt>
          <cx:pt idx="26030">2015</cx:pt>
          <cx:pt idx="26031">2015</cx:pt>
          <cx:pt idx="26032">2015</cx:pt>
          <cx:pt idx="26033">2015</cx:pt>
          <cx:pt idx="26034">2015</cx:pt>
          <cx:pt idx="26035">2015</cx:pt>
          <cx:pt idx="26036">2015</cx:pt>
          <cx:pt idx="26037">2015</cx:pt>
          <cx:pt idx="26038">2015</cx:pt>
          <cx:pt idx="26039">2015</cx:pt>
          <cx:pt idx="26040">2015</cx:pt>
          <cx:pt idx="26041">2015</cx:pt>
          <cx:pt idx="26042">2015</cx:pt>
          <cx:pt idx="26043">2015</cx:pt>
          <cx:pt idx="26044">2015</cx:pt>
          <cx:pt idx="26045">2015</cx:pt>
          <cx:pt idx="26046">2015</cx:pt>
          <cx:pt idx="26047">2015</cx:pt>
          <cx:pt idx="26048">2015</cx:pt>
          <cx:pt idx="26049">2015</cx:pt>
          <cx:pt idx="26050">2015</cx:pt>
          <cx:pt idx="26051">2015</cx:pt>
          <cx:pt idx="26052">2015</cx:pt>
          <cx:pt idx="26053">2015</cx:pt>
          <cx:pt idx="26054">2015</cx:pt>
          <cx:pt idx="26055">2015</cx:pt>
          <cx:pt idx="26056">2015</cx:pt>
          <cx:pt idx="26057">2015</cx:pt>
          <cx:pt idx="26058">2015</cx:pt>
          <cx:pt idx="26059">2015</cx:pt>
          <cx:pt idx="26060">2015</cx:pt>
          <cx:pt idx="26061">2015</cx:pt>
          <cx:pt idx="26062">2015</cx:pt>
          <cx:pt idx="26063">2015</cx:pt>
          <cx:pt idx="26064">2015</cx:pt>
          <cx:pt idx="26065">2015</cx:pt>
          <cx:pt idx="26066">2015</cx:pt>
          <cx:pt idx="26067">2015</cx:pt>
          <cx:pt idx="26068">2015</cx:pt>
          <cx:pt idx="26069">2015</cx:pt>
          <cx:pt idx="26070">2015</cx:pt>
          <cx:pt idx="26071">2015</cx:pt>
          <cx:pt idx="26072">2015</cx:pt>
          <cx:pt idx="26073">2015</cx:pt>
          <cx:pt idx="26074">2015</cx:pt>
          <cx:pt idx="26075">2015</cx:pt>
          <cx:pt idx="26076">2015</cx:pt>
          <cx:pt idx="26077">2015</cx:pt>
          <cx:pt idx="26078">2015</cx:pt>
          <cx:pt idx="26079">2015</cx:pt>
          <cx:pt idx="26080">2015</cx:pt>
          <cx:pt idx="26081">2015</cx:pt>
          <cx:pt idx="26082">2015</cx:pt>
          <cx:pt idx="26083">2015</cx:pt>
          <cx:pt idx="26084">2015</cx:pt>
          <cx:pt idx="26085">2015</cx:pt>
          <cx:pt idx="26086">2015</cx:pt>
          <cx:pt idx="26087">2015</cx:pt>
          <cx:pt idx="26088">2015</cx:pt>
          <cx:pt idx="26089">2015</cx:pt>
          <cx:pt idx="26090">2015</cx:pt>
          <cx:pt idx="26091">2015</cx:pt>
          <cx:pt idx="26092">2015</cx:pt>
          <cx:pt idx="26093">2015</cx:pt>
          <cx:pt idx="26094">2015</cx:pt>
          <cx:pt idx="26095">2015</cx:pt>
          <cx:pt idx="26096">2015</cx:pt>
          <cx:pt idx="26097">2015</cx:pt>
          <cx:pt idx="26098">2015</cx:pt>
          <cx:pt idx="26099">2015</cx:pt>
          <cx:pt idx="26100">2015</cx:pt>
          <cx:pt idx="26101">2015</cx:pt>
          <cx:pt idx="26102">2015</cx:pt>
          <cx:pt idx="26103">2015</cx:pt>
          <cx:pt idx="26104">2015</cx:pt>
          <cx:pt idx="26105">2015</cx:pt>
          <cx:pt idx="26106">2015</cx:pt>
          <cx:pt idx="26107">2015</cx:pt>
          <cx:pt idx="26108">2015</cx:pt>
          <cx:pt idx="26109">2015</cx:pt>
          <cx:pt idx="26110">2015</cx:pt>
          <cx:pt idx="26111">2015</cx:pt>
          <cx:pt idx="26112">2015</cx:pt>
          <cx:pt idx="26113">2015</cx:pt>
          <cx:pt idx="26114">2015</cx:pt>
          <cx:pt idx="26115">2015</cx:pt>
          <cx:pt idx="26116">2015</cx:pt>
          <cx:pt idx="26117">2015</cx:pt>
          <cx:pt idx="26118">2015</cx:pt>
          <cx:pt idx="26119">2015</cx:pt>
          <cx:pt idx="26120">2015</cx:pt>
          <cx:pt idx="26121">2015</cx:pt>
          <cx:pt idx="26122">2015</cx:pt>
          <cx:pt idx="26123">2015</cx:pt>
          <cx:pt idx="26124">2015</cx:pt>
          <cx:pt idx="26125">2015</cx:pt>
          <cx:pt idx="26126">2015</cx:pt>
          <cx:pt idx="26127">2015</cx:pt>
          <cx:pt idx="26128">2015</cx:pt>
          <cx:pt idx="26129">2015</cx:pt>
          <cx:pt idx="26130">2015</cx:pt>
          <cx:pt idx="26131">2015</cx:pt>
          <cx:pt idx="26132">2015</cx:pt>
          <cx:pt idx="26133">2015</cx:pt>
          <cx:pt idx="26134">2015</cx:pt>
          <cx:pt idx="26135">2015</cx:pt>
          <cx:pt idx="26136">2015</cx:pt>
          <cx:pt idx="26137">2015</cx:pt>
          <cx:pt idx="26138">2015</cx:pt>
          <cx:pt idx="26139">2015</cx:pt>
          <cx:pt idx="26140">2015</cx:pt>
          <cx:pt idx="26141">2015</cx:pt>
          <cx:pt idx="26142">2015</cx:pt>
          <cx:pt idx="26143">2015</cx:pt>
          <cx:pt idx="26144">2015</cx:pt>
          <cx:pt idx="26145">2015</cx:pt>
          <cx:pt idx="26146">2015</cx:pt>
          <cx:pt idx="26147">2015</cx:pt>
          <cx:pt idx="26148">2015</cx:pt>
          <cx:pt idx="26149">2015</cx:pt>
          <cx:pt idx="26150">2015</cx:pt>
          <cx:pt idx="26151">2015</cx:pt>
          <cx:pt idx="26152">2015</cx:pt>
          <cx:pt idx="26153">2015</cx:pt>
          <cx:pt idx="26154">2015</cx:pt>
          <cx:pt idx="26155">2015</cx:pt>
          <cx:pt idx="26156">2015</cx:pt>
          <cx:pt idx="26157">2015</cx:pt>
          <cx:pt idx="26158">2015</cx:pt>
          <cx:pt idx="26159">2015</cx:pt>
          <cx:pt idx="26160">2015</cx:pt>
          <cx:pt idx="26161">2015</cx:pt>
          <cx:pt idx="26162">2015</cx:pt>
          <cx:pt idx="26163">2015</cx:pt>
          <cx:pt idx="26164">2015</cx:pt>
          <cx:pt idx="26165">2015</cx:pt>
          <cx:pt idx="26166">2015</cx:pt>
          <cx:pt idx="26167">2015</cx:pt>
          <cx:pt idx="26168">2015</cx:pt>
          <cx:pt idx="26169">2015</cx:pt>
          <cx:pt idx="26170">2015</cx:pt>
          <cx:pt idx="26171">2015</cx:pt>
          <cx:pt idx="26172">2015</cx:pt>
          <cx:pt idx="26173">2015</cx:pt>
          <cx:pt idx="26174">2015</cx:pt>
          <cx:pt idx="26175">2015</cx:pt>
          <cx:pt idx="26176">2015</cx:pt>
          <cx:pt idx="26177">2015</cx:pt>
          <cx:pt idx="26178">2015</cx:pt>
          <cx:pt idx="26179">2015</cx:pt>
          <cx:pt idx="26180">2015</cx:pt>
          <cx:pt idx="26181">2015</cx:pt>
          <cx:pt idx="26182">2015</cx:pt>
          <cx:pt idx="26183">2015</cx:pt>
          <cx:pt idx="26184">2015</cx:pt>
          <cx:pt idx="26185">2015</cx:pt>
          <cx:pt idx="26186">2015</cx:pt>
          <cx:pt idx="26187">2015</cx:pt>
          <cx:pt idx="26188">2015</cx:pt>
          <cx:pt idx="26189">2015</cx:pt>
          <cx:pt idx="26190">2015</cx:pt>
          <cx:pt idx="26191">2015</cx:pt>
          <cx:pt idx="26192">2015</cx:pt>
          <cx:pt idx="26193">2015</cx:pt>
          <cx:pt idx="26194">2015</cx:pt>
          <cx:pt idx="26195">2015</cx:pt>
          <cx:pt idx="26196">2015</cx:pt>
          <cx:pt idx="26197">2015</cx:pt>
          <cx:pt idx="26198">2015</cx:pt>
          <cx:pt idx="26199">2015</cx:pt>
          <cx:pt idx="26200">2015</cx:pt>
          <cx:pt idx="26201">2015</cx:pt>
          <cx:pt idx="26202">2015</cx:pt>
          <cx:pt idx="26203">2015</cx:pt>
          <cx:pt idx="26204">2015</cx:pt>
          <cx:pt idx="26205">2015</cx:pt>
          <cx:pt idx="26206">2015</cx:pt>
          <cx:pt idx="26207">2015</cx:pt>
          <cx:pt idx="26208">2015</cx:pt>
          <cx:pt idx="26209">2015</cx:pt>
          <cx:pt idx="26210">2015</cx:pt>
          <cx:pt idx="26211">2015</cx:pt>
          <cx:pt idx="26212">2015</cx:pt>
          <cx:pt idx="26213">2015</cx:pt>
          <cx:pt idx="26214">2015</cx:pt>
          <cx:pt idx="26215">2015</cx:pt>
          <cx:pt idx="26216">2015</cx:pt>
          <cx:pt idx="26217">2015</cx:pt>
          <cx:pt idx="26218">2015</cx:pt>
          <cx:pt idx="26219">2015</cx:pt>
          <cx:pt idx="26220">2015</cx:pt>
          <cx:pt idx="26221">2015</cx:pt>
          <cx:pt idx="26222">2015</cx:pt>
          <cx:pt idx="26223">2015</cx:pt>
          <cx:pt idx="26224">2015</cx:pt>
          <cx:pt idx="26225">2015</cx:pt>
          <cx:pt idx="26226">2015</cx:pt>
          <cx:pt idx="26227">2015</cx:pt>
          <cx:pt idx="26228">2015</cx:pt>
          <cx:pt idx="26229">2015</cx:pt>
          <cx:pt idx="26230">2015</cx:pt>
          <cx:pt idx="26231">2015</cx:pt>
          <cx:pt idx="26232">2015</cx:pt>
          <cx:pt idx="26233">2015</cx:pt>
          <cx:pt idx="26234">2015</cx:pt>
          <cx:pt idx="26235">2015</cx:pt>
          <cx:pt idx="26236">2015</cx:pt>
          <cx:pt idx="26237">2015</cx:pt>
          <cx:pt idx="26238">2015</cx:pt>
          <cx:pt idx="26239">2015</cx:pt>
          <cx:pt idx="26240">2015</cx:pt>
          <cx:pt idx="26241">2015</cx:pt>
          <cx:pt idx="26242">2015</cx:pt>
          <cx:pt idx="26243">2015</cx:pt>
          <cx:pt idx="26244">2015</cx:pt>
          <cx:pt idx="26245">2015</cx:pt>
          <cx:pt idx="26246">2015</cx:pt>
          <cx:pt idx="26247">2015</cx:pt>
          <cx:pt idx="26248">2015</cx:pt>
          <cx:pt idx="26249">2015</cx:pt>
          <cx:pt idx="26250">2015</cx:pt>
          <cx:pt idx="26251">2015</cx:pt>
          <cx:pt idx="26252">2015</cx:pt>
          <cx:pt idx="26253">2015</cx:pt>
          <cx:pt idx="26254">2015</cx:pt>
          <cx:pt idx="26255">2015</cx:pt>
          <cx:pt idx="26256">2015</cx:pt>
          <cx:pt idx="26257">2015</cx:pt>
          <cx:pt idx="26258">2015</cx:pt>
          <cx:pt idx="26259">2015</cx:pt>
          <cx:pt idx="26260">2015</cx:pt>
          <cx:pt idx="26261">2015</cx:pt>
          <cx:pt idx="26262">2015</cx:pt>
          <cx:pt idx="26263">2015</cx:pt>
          <cx:pt idx="26264">2015</cx:pt>
          <cx:pt idx="26265">2015</cx:pt>
          <cx:pt idx="26266">2015</cx:pt>
          <cx:pt idx="26267">2015</cx:pt>
          <cx:pt idx="26268">2015</cx:pt>
          <cx:pt idx="26269">2015</cx:pt>
          <cx:pt idx="26270">2015</cx:pt>
          <cx:pt idx="26271">2015</cx:pt>
          <cx:pt idx="26272">2015</cx:pt>
          <cx:pt idx="26273">2015</cx:pt>
          <cx:pt idx="26274">2015</cx:pt>
          <cx:pt idx="26275">2015</cx:pt>
          <cx:pt idx="26276">2015</cx:pt>
          <cx:pt idx="26277">2015</cx:pt>
          <cx:pt idx="26278">2015</cx:pt>
          <cx:pt idx="26279">2015</cx:pt>
          <cx:pt idx="26280">2015</cx:pt>
          <cx:pt idx="26281">2015</cx:pt>
          <cx:pt idx="26282">2015</cx:pt>
          <cx:pt idx="26283">2015</cx:pt>
          <cx:pt idx="26284">2015</cx:pt>
          <cx:pt idx="26285">2015</cx:pt>
          <cx:pt idx="26286">2015</cx:pt>
          <cx:pt idx="26287">2015</cx:pt>
          <cx:pt idx="26288">2015</cx:pt>
          <cx:pt idx="26289">2015</cx:pt>
          <cx:pt idx="26290">2015</cx:pt>
          <cx:pt idx="26291">2015</cx:pt>
          <cx:pt idx="26292">2015</cx:pt>
          <cx:pt idx="26293">2015</cx:pt>
          <cx:pt idx="26294">2015</cx:pt>
          <cx:pt idx="26295">2015</cx:pt>
          <cx:pt idx="26296">2015</cx:pt>
          <cx:pt idx="26297">2015</cx:pt>
          <cx:pt idx="26298">2015</cx:pt>
          <cx:pt idx="26299">2015</cx:pt>
          <cx:pt idx="26300">2015</cx:pt>
          <cx:pt idx="26301">2015</cx:pt>
          <cx:pt idx="26302">2015</cx:pt>
          <cx:pt idx="26303">2015</cx:pt>
          <cx:pt idx="26304">2015</cx:pt>
          <cx:pt idx="26305">2015</cx:pt>
          <cx:pt idx="26306">2015</cx:pt>
          <cx:pt idx="26307">2015</cx:pt>
          <cx:pt idx="26308">2015</cx:pt>
          <cx:pt idx="26309">2015</cx:pt>
          <cx:pt idx="26310">2015</cx:pt>
          <cx:pt idx="26311">2015</cx:pt>
          <cx:pt idx="26312">2015</cx:pt>
          <cx:pt idx="26313">2015</cx:pt>
          <cx:pt idx="26314">2015</cx:pt>
          <cx:pt idx="26315">2015</cx:pt>
          <cx:pt idx="26316">2015</cx:pt>
          <cx:pt idx="26317">2015</cx:pt>
          <cx:pt idx="26318">2015</cx:pt>
          <cx:pt idx="26319">2015</cx:pt>
          <cx:pt idx="26320">2015</cx:pt>
          <cx:pt idx="26321">2015</cx:pt>
          <cx:pt idx="26322">2015</cx:pt>
          <cx:pt idx="26323">2015</cx:pt>
          <cx:pt idx="26324">2015</cx:pt>
          <cx:pt idx="26325">2015</cx:pt>
          <cx:pt idx="26326">2015</cx:pt>
          <cx:pt idx="26327">2015</cx:pt>
          <cx:pt idx="26328">2015</cx:pt>
          <cx:pt idx="26329">2015</cx:pt>
          <cx:pt idx="26330">2015</cx:pt>
          <cx:pt idx="26331">2015</cx:pt>
          <cx:pt idx="26332">2015</cx:pt>
          <cx:pt idx="26333">2015</cx:pt>
          <cx:pt idx="26334">2015</cx:pt>
          <cx:pt idx="26335">2015</cx:pt>
          <cx:pt idx="26336">2015</cx:pt>
          <cx:pt idx="26337">2015</cx:pt>
          <cx:pt idx="26338">2015</cx:pt>
          <cx:pt idx="26339">2015</cx:pt>
          <cx:pt idx="26340">2015</cx:pt>
          <cx:pt idx="26341">2015</cx:pt>
          <cx:pt idx="26342">2015</cx:pt>
          <cx:pt idx="26343">2015</cx:pt>
          <cx:pt idx="26344">2015</cx:pt>
          <cx:pt idx="26345">2015</cx:pt>
          <cx:pt idx="26346">2015</cx:pt>
          <cx:pt idx="26347">2015</cx:pt>
          <cx:pt idx="26348">2015</cx:pt>
          <cx:pt idx="26349">2015</cx:pt>
          <cx:pt idx="26350">2015</cx:pt>
          <cx:pt idx="26351">2015</cx:pt>
          <cx:pt idx="26352">2015</cx:pt>
          <cx:pt idx="26353">2015</cx:pt>
          <cx:pt idx="26354">2015</cx:pt>
          <cx:pt idx="26355">2015</cx:pt>
          <cx:pt idx="26356">2015</cx:pt>
          <cx:pt idx="26357">2015</cx:pt>
          <cx:pt idx="26358">2015</cx:pt>
          <cx:pt idx="26359">2015</cx:pt>
          <cx:pt idx="26360">2015</cx:pt>
          <cx:pt idx="26361">2015</cx:pt>
          <cx:pt idx="26362">2015</cx:pt>
          <cx:pt idx="26363">2015</cx:pt>
          <cx:pt idx="26364">2015</cx:pt>
          <cx:pt idx="26365">2015</cx:pt>
          <cx:pt idx="26366">2015</cx:pt>
          <cx:pt idx="26367">2015</cx:pt>
          <cx:pt idx="26368">2015</cx:pt>
          <cx:pt idx="26369">2015</cx:pt>
          <cx:pt idx="26370">2015</cx:pt>
          <cx:pt idx="26371">2015</cx:pt>
          <cx:pt idx="26372">2015</cx:pt>
          <cx:pt idx="26373">2015</cx:pt>
          <cx:pt idx="26374">2015</cx:pt>
          <cx:pt idx="26375">2015</cx:pt>
          <cx:pt idx="26376">2015</cx:pt>
          <cx:pt idx="26377">2015</cx:pt>
          <cx:pt idx="26378">2015</cx:pt>
          <cx:pt idx="26379">2015</cx:pt>
          <cx:pt idx="26380">2015</cx:pt>
          <cx:pt idx="26381">2015</cx:pt>
          <cx:pt idx="26382">2015</cx:pt>
          <cx:pt idx="26383">2015</cx:pt>
          <cx:pt idx="26384">2015</cx:pt>
          <cx:pt idx="26385">2015</cx:pt>
          <cx:pt idx="26386">2015</cx:pt>
          <cx:pt idx="26387">2015</cx:pt>
          <cx:pt idx="26388">2015</cx:pt>
          <cx:pt idx="26389">2015</cx:pt>
          <cx:pt idx="26390">2015</cx:pt>
          <cx:pt idx="26391">2015</cx:pt>
          <cx:pt idx="26392">2015</cx:pt>
          <cx:pt idx="26393">2015</cx:pt>
          <cx:pt idx="26394">2015</cx:pt>
          <cx:pt idx="26395">2015</cx:pt>
          <cx:pt idx="26396">2015</cx:pt>
          <cx:pt idx="26397">2015</cx:pt>
          <cx:pt idx="26398">2015</cx:pt>
          <cx:pt idx="26399">2015</cx:pt>
          <cx:pt idx="26400">2015</cx:pt>
          <cx:pt idx="26401">2015</cx:pt>
          <cx:pt idx="26402">2015</cx:pt>
          <cx:pt idx="26403">2015</cx:pt>
          <cx:pt idx="26404">2015</cx:pt>
          <cx:pt idx="26405">2015</cx:pt>
          <cx:pt idx="26406">2015</cx:pt>
          <cx:pt idx="26407">2015</cx:pt>
          <cx:pt idx="26408">2015</cx:pt>
          <cx:pt idx="26409">2015</cx:pt>
          <cx:pt idx="26410">2015</cx:pt>
          <cx:pt idx="26411">2015</cx:pt>
          <cx:pt idx="26412">2015</cx:pt>
          <cx:pt idx="26413">2015</cx:pt>
          <cx:pt idx="26414">2015</cx:pt>
          <cx:pt idx="26415">2015</cx:pt>
          <cx:pt idx="26416">2015</cx:pt>
          <cx:pt idx="26417">2015</cx:pt>
          <cx:pt idx="26418">2015</cx:pt>
          <cx:pt idx="26419">2015</cx:pt>
          <cx:pt idx="26420">2015</cx:pt>
          <cx:pt idx="26421">2015</cx:pt>
          <cx:pt idx="26422">2015</cx:pt>
          <cx:pt idx="26423">2015</cx:pt>
          <cx:pt idx="26424">2015</cx:pt>
          <cx:pt idx="26425">2015</cx:pt>
          <cx:pt idx="26426">2015</cx:pt>
          <cx:pt idx="26427">2015</cx:pt>
          <cx:pt idx="26428">2015</cx:pt>
          <cx:pt idx="26429">2015</cx:pt>
          <cx:pt idx="26430">2015</cx:pt>
          <cx:pt idx="26431">2015</cx:pt>
          <cx:pt idx="26432">2015</cx:pt>
          <cx:pt idx="26433">2015</cx:pt>
          <cx:pt idx="26434">2015</cx:pt>
          <cx:pt idx="26435">2015</cx:pt>
          <cx:pt idx="26436">2015</cx:pt>
          <cx:pt idx="26437">2015</cx:pt>
          <cx:pt idx="26438">2015</cx:pt>
          <cx:pt idx="26439">2015</cx:pt>
          <cx:pt idx="26440">2015</cx:pt>
          <cx:pt idx="26441">2015</cx:pt>
          <cx:pt idx="26442">2015</cx:pt>
          <cx:pt idx="26443">2015</cx:pt>
          <cx:pt idx="26444">2015</cx:pt>
          <cx:pt idx="26445">2015</cx:pt>
          <cx:pt idx="26446">2015</cx:pt>
          <cx:pt idx="26447">2015</cx:pt>
          <cx:pt idx="26448">2015</cx:pt>
          <cx:pt idx="26449">2015</cx:pt>
          <cx:pt idx="26450">2015</cx:pt>
          <cx:pt idx="26451">2015</cx:pt>
          <cx:pt idx="26452">2015</cx:pt>
          <cx:pt idx="26453">2015</cx:pt>
          <cx:pt idx="26454">2015</cx:pt>
          <cx:pt idx="26455">2015</cx:pt>
          <cx:pt idx="26456">2015</cx:pt>
          <cx:pt idx="26457">2015</cx:pt>
          <cx:pt idx="26458">2015</cx:pt>
          <cx:pt idx="26459">2015</cx:pt>
          <cx:pt idx="26460">2015</cx:pt>
          <cx:pt idx="26461">2015</cx:pt>
          <cx:pt idx="26462">2015</cx:pt>
          <cx:pt idx="26463">2015</cx:pt>
          <cx:pt idx="26464">2015</cx:pt>
          <cx:pt idx="26465">2015</cx:pt>
          <cx:pt idx="26466">2015</cx:pt>
          <cx:pt idx="26467">2015</cx:pt>
          <cx:pt idx="26468">2015</cx:pt>
          <cx:pt idx="26469">2015</cx:pt>
          <cx:pt idx="26470">2015</cx:pt>
          <cx:pt idx="26471">2015</cx:pt>
          <cx:pt idx="26472">2015</cx:pt>
          <cx:pt idx="26473">2015</cx:pt>
          <cx:pt idx="26474">2015</cx:pt>
          <cx:pt idx="26475">2015</cx:pt>
          <cx:pt idx="26476">2015</cx:pt>
          <cx:pt idx="26477">2015</cx:pt>
          <cx:pt idx="26478">2015</cx:pt>
          <cx:pt idx="26479">2015</cx:pt>
          <cx:pt idx="26480">2015</cx:pt>
          <cx:pt idx="26481">2015</cx:pt>
          <cx:pt idx="26482">2015</cx:pt>
          <cx:pt idx="26483">2015</cx:pt>
          <cx:pt idx="26484">2015</cx:pt>
          <cx:pt idx="26485">2015</cx:pt>
          <cx:pt idx="26486">2015</cx:pt>
          <cx:pt idx="26487">2015</cx:pt>
          <cx:pt idx="26488">2015</cx:pt>
          <cx:pt idx="26489">2015</cx:pt>
          <cx:pt idx="26490">2015</cx:pt>
          <cx:pt idx="26491">2015</cx:pt>
          <cx:pt idx="26492">2015</cx:pt>
          <cx:pt idx="26493">2015</cx:pt>
          <cx:pt idx="26494">2015</cx:pt>
          <cx:pt idx="26495">2015</cx:pt>
          <cx:pt idx="26496">2015</cx:pt>
          <cx:pt idx="26497">2015</cx:pt>
          <cx:pt idx="26498">2015</cx:pt>
          <cx:pt idx="26499">2015</cx:pt>
          <cx:pt idx="26500">2015</cx:pt>
          <cx:pt idx="26501">2015</cx:pt>
          <cx:pt idx="26502">2015</cx:pt>
          <cx:pt idx="26503">2015</cx:pt>
          <cx:pt idx="26504">2015</cx:pt>
          <cx:pt idx="26505">2015</cx:pt>
          <cx:pt idx="26506">2015</cx:pt>
          <cx:pt idx="26507">2015</cx:pt>
          <cx:pt idx="26508">2015</cx:pt>
          <cx:pt idx="26509">2015</cx:pt>
          <cx:pt idx="26510">2015</cx:pt>
          <cx:pt idx="26511">2015</cx:pt>
          <cx:pt idx="26512">2015</cx:pt>
          <cx:pt idx="26513">2015</cx:pt>
          <cx:pt idx="26514">2015</cx:pt>
          <cx:pt idx="26515">2015</cx:pt>
          <cx:pt idx="26516">2015</cx:pt>
          <cx:pt idx="26517">2015</cx:pt>
          <cx:pt idx="26518">2015</cx:pt>
          <cx:pt idx="26519">2015</cx:pt>
          <cx:pt idx="26520">2015</cx:pt>
          <cx:pt idx="26521">2015</cx:pt>
          <cx:pt idx="26522">2015</cx:pt>
          <cx:pt idx="26523">2015</cx:pt>
          <cx:pt idx="26524">2015</cx:pt>
          <cx:pt idx="26525">2015</cx:pt>
          <cx:pt idx="26526">2015</cx:pt>
          <cx:pt idx="26527">2016</cx:pt>
          <cx:pt idx="26528">2016</cx:pt>
          <cx:pt idx="26529">2016</cx:pt>
          <cx:pt idx="26530">2016</cx:pt>
          <cx:pt idx="26531">2016</cx:pt>
          <cx:pt idx="26532">2016</cx:pt>
          <cx:pt idx="26533">2016</cx:pt>
          <cx:pt idx="26534">2016</cx:pt>
          <cx:pt idx="26535">2016</cx:pt>
          <cx:pt idx="26536">2016</cx:pt>
          <cx:pt idx="26537">2016</cx:pt>
          <cx:pt idx="26538">2016</cx:pt>
          <cx:pt idx="26539">2016</cx:pt>
          <cx:pt idx="26540">2016</cx:pt>
          <cx:pt idx="26541">2016</cx:pt>
          <cx:pt idx="26542">2016</cx:pt>
          <cx:pt idx="26543">2016</cx:pt>
          <cx:pt idx="26544">2016</cx:pt>
          <cx:pt idx="26545">2016</cx:pt>
          <cx:pt idx="26546">2016</cx:pt>
          <cx:pt idx="26547">2016</cx:pt>
          <cx:pt idx="26548">2016</cx:pt>
          <cx:pt idx="26549">2016</cx:pt>
          <cx:pt idx="26550">2016</cx:pt>
          <cx:pt idx="26551">2016</cx:pt>
          <cx:pt idx="26552">2016</cx:pt>
          <cx:pt idx="26553">2016</cx:pt>
          <cx:pt idx="26554">2016</cx:pt>
          <cx:pt idx="26555">2016</cx:pt>
          <cx:pt idx="26556">2016</cx:pt>
          <cx:pt idx="26557">2016</cx:pt>
          <cx:pt idx="26558">2016</cx:pt>
          <cx:pt idx="26559">2016</cx:pt>
          <cx:pt idx="26560">2016</cx:pt>
          <cx:pt idx="26561">2016</cx:pt>
          <cx:pt idx="26562">2016</cx:pt>
          <cx:pt idx="26563">2016</cx:pt>
          <cx:pt idx="26564">2016</cx:pt>
          <cx:pt idx="26565">2016</cx:pt>
          <cx:pt idx="26566">2016</cx:pt>
          <cx:pt idx="26567">2016</cx:pt>
          <cx:pt idx="26568">2016</cx:pt>
          <cx:pt idx="26569">2016</cx:pt>
          <cx:pt idx="26570">2016</cx:pt>
          <cx:pt idx="26571">2016</cx:pt>
          <cx:pt idx="26572">2016</cx:pt>
          <cx:pt idx="26573">2016</cx:pt>
          <cx:pt idx="26574">2016</cx:pt>
          <cx:pt idx="26575">2016</cx:pt>
          <cx:pt idx="26576">2016</cx:pt>
          <cx:pt idx="26577">2016</cx:pt>
          <cx:pt idx="26578">2016</cx:pt>
          <cx:pt idx="26579">2016</cx:pt>
          <cx:pt idx="26580">2016</cx:pt>
          <cx:pt idx="26581">2016</cx:pt>
          <cx:pt idx="26582">2016</cx:pt>
          <cx:pt idx="26583">2016</cx:pt>
          <cx:pt idx="26584">2016</cx:pt>
          <cx:pt idx="26585">2016</cx:pt>
          <cx:pt idx="26586">2016</cx:pt>
          <cx:pt idx="26587">2016</cx:pt>
          <cx:pt idx="26588">2016</cx:pt>
          <cx:pt idx="26589">2016</cx:pt>
          <cx:pt idx="26590">2016</cx:pt>
          <cx:pt idx="26591">2016</cx:pt>
          <cx:pt idx="26592">2016</cx:pt>
          <cx:pt idx="26593">2016</cx:pt>
          <cx:pt idx="26594">2016</cx:pt>
          <cx:pt idx="26595">2016</cx:pt>
          <cx:pt idx="26596">2016</cx:pt>
          <cx:pt idx="26597">2016</cx:pt>
          <cx:pt idx="26598">2016</cx:pt>
          <cx:pt idx="26599">2016</cx:pt>
          <cx:pt idx="26600">2016</cx:pt>
          <cx:pt idx="26601">2016</cx:pt>
          <cx:pt idx="26602">2016</cx:pt>
          <cx:pt idx="26603">2016</cx:pt>
          <cx:pt idx="26604">2016</cx:pt>
          <cx:pt idx="26605">2016</cx:pt>
          <cx:pt idx="26606">2016</cx:pt>
          <cx:pt idx="26607">2016</cx:pt>
          <cx:pt idx="26608">2016</cx:pt>
          <cx:pt idx="26609">2016</cx:pt>
          <cx:pt idx="26610">2016</cx:pt>
          <cx:pt idx="26611">2016</cx:pt>
          <cx:pt idx="26612">2016</cx:pt>
          <cx:pt idx="26613">2016</cx:pt>
          <cx:pt idx="26614">2016</cx:pt>
          <cx:pt idx="26615">2016</cx:pt>
          <cx:pt idx="26616">2016</cx:pt>
          <cx:pt idx="26617">2016</cx:pt>
          <cx:pt idx="26618">2016</cx:pt>
          <cx:pt idx="26619">2016</cx:pt>
          <cx:pt idx="26620">2016</cx:pt>
          <cx:pt idx="26621">2016</cx:pt>
          <cx:pt idx="26622">2016</cx:pt>
          <cx:pt idx="26623">2016</cx:pt>
          <cx:pt idx="26624">2016</cx:pt>
          <cx:pt idx="26625">2016</cx:pt>
          <cx:pt idx="26626">2016</cx:pt>
          <cx:pt idx="26627">2016</cx:pt>
          <cx:pt idx="26628">2016</cx:pt>
          <cx:pt idx="26629">2016</cx:pt>
          <cx:pt idx="26630">2016</cx:pt>
          <cx:pt idx="26631">2016</cx:pt>
          <cx:pt idx="26632">2016</cx:pt>
          <cx:pt idx="26633">2016</cx:pt>
          <cx:pt idx="26634">2016</cx:pt>
          <cx:pt idx="26635">2016</cx:pt>
          <cx:pt idx="26636">2016</cx:pt>
          <cx:pt idx="26637">2016</cx:pt>
          <cx:pt idx="26638">2016</cx:pt>
          <cx:pt idx="26639">2016</cx:pt>
          <cx:pt idx="26640">2016</cx:pt>
          <cx:pt idx="26641">2016</cx:pt>
          <cx:pt idx="26642">2016</cx:pt>
          <cx:pt idx="26643">2016</cx:pt>
          <cx:pt idx="26644">2016</cx:pt>
          <cx:pt idx="26645">2016</cx:pt>
          <cx:pt idx="26646">2016</cx:pt>
          <cx:pt idx="26647">2016</cx:pt>
          <cx:pt idx="26648">2016</cx:pt>
          <cx:pt idx="26649">2016</cx:pt>
          <cx:pt idx="26650">2016</cx:pt>
          <cx:pt idx="26651">2016</cx:pt>
          <cx:pt idx="26652">2016</cx:pt>
          <cx:pt idx="26653">2016</cx:pt>
          <cx:pt idx="26654">2016</cx:pt>
          <cx:pt idx="26655">2016</cx:pt>
          <cx:pt idx="26656">2016</cx:pt>
          <cx:pt idx="26657">2016</cx:pt>
          <cx:pt idx="26658">2016</cx:pt>
          <cx:pt idx="26659">2016</cx:pt>
          <cx:pt idx="26660">2016</cx:pt>
          <cx:pt idx="26661">2016</cx:pt>
          <cx:pt idx="26662">2016</cx:pt>
          <cx:pt idx="26663">2016</cx:pt>
          <cx:pt idx="26664">2016</cx:pt>
          <cx:pt idx="26665">2016</cx:pt>
          <cx:pt idx="26666">2016</cx:pt>
          <cx:pt idx="26667">2016</cx:pt>
          <cx:pt idx="26668">2016</cx:pt>
          <cx:pt idx="26669">2016</cx:pt>
          <cx:pt idx="26670">2016</cx:pt>
          <cx:pt idx="26671">2016</cx:pt>
          <cx:pt idx="26672">2016</cx:pt>
          <cx:pt idx="26673">2016</cx:pt>
          <cx:pt idx="26674">2016</cx:pt>
          <cx:pt idx="26675">2016</cx:pt>
          <cx:pt idx="26676">2016</cx:pt>
          <cx:pt idx="26677">2016</cx:pt>
          <cx:pt idx="26678">2016</cx:pt>
          <cx:pt idx="26679">2016</cx:pt>
          <cx:pt idx="26680">2016</cx:pt>
          <cx:pt idx="26681">2016</cx:pt>
          <cx:pt idx="26682">2016</cx:pt>
          <cx:pt idx="26683">2016</cx:pt>
          <cx:pt idx="26684">2016</cx:pt>
          <cx:pt idx="26685">2016</cx:pt>
          <cx:pt idx="26686">2016</cx:pt>
          <cx:pt idx="26687">2016</cx:pt>
          <cx:pt idx="26688">2016</cx:pt>
          <cx:pt idx="26689">2016</cx:pt>
          <cx:pt idx="26690">2016</cx:pt>
          <cx:pt idx="26691">2016</cx:pt>
          <cx:pt idx="26692">2016</cx:pt>
          <cx:pt idx="26693">2016</cx:pt>
          <cx:pt idx="26694">2016</cx:pt>
          <cx:pt idx="26695">2016</cx:pt>
          <cx:pt idx="26696">2016</cx:pt>
          <cx:pt idx="26697">2016</cx:pt>
          <cx:pt idx="26698">2016</cx:pt>
          <cx:pt idx="26699">2016</cx:pt>
          <cx:pt idx="26700">2016</cx:pt>
          <cx:pt idx="26701">2016</cx:pt>
          <cx:pt idx="26702">2016</cx:pt>
          <cx:pt idx="26703">2016</cx:pt>
          <cx:pt idx="26704">2016</cx:pt>
          <cx:pt idx="26705">2016</cx:pt>
          <cx:pt idx="26706">2016</cx:pt>
          <cx:pt idx="26707">2016</cx:pt>
          <cx:pt idx="26708">2016</cx:pt>
          <cx:pt idx="26709">2016</cx:pt>
          <cx:pt idx="26710">2016</cx:pt>
          <cx:pt idx="26711">2016</cx:pt>
          <cx:pt idx="26712">2016</cx:pt>
          <cx:pt idx="26713">2016</cx:pt>
          <cx:pt idx="26714">2016</cx:pt>
          <cx:pt idx="26715">2016</cx:pt>
          <cx:pt idx="26716">2016</cx:pt>
          <cx:pt idx="26717">2016</cx:pt>
          <cx:pt idx="26718">2016</cx:pt>
          <cx:pt idx="26719">2016</cx:pt>
          <cx:pt idx="26720">2016</cx:pt>
          <cx:pt idx="26721">2016</cx:pt>
          <cx:pt idx="26722">2016</cx:pt>
          <cx:pt idx="26723">2016</cx:pt>
          <cx:pt idx="26724">2016</cx:pt>
          <cx:pt idx="26725">2016</cx:pt>
          <cx:pt idx="26726">2016</cx:pt>
          <cx:pt idx="26727">2016</cx:pt>
          <cx:pt idx="26728">2016</cx:pt>
          <cx:pt idx="26729">2016</cx:pt>
          <cx:pt idx="26730">2016</cx:pt>
          <cx:pt idx="26731">2016</cx:pt>
          <cx:pt idx="26732">2016</cx:pt>
          <cx:pt idx="26733">2016</cx:pt>
          <cx:pt idx="26734">2016</cx:pt>
          <cx:pt idx="26735">2016</cx:pt>
          <cx:pt idx="26736">2016</cx:pt>
          <cx:pt idx="26737">2016</cx:pt>
          <cx:pt idx="26738">2016</cx:pt>
          <cx:pt idx="26739">2016</cx:pt>
          <cx:pt idx="26740">2016</cx:pt>
          <cx:pt idx="26741">2016</cx:pt>
          <cx:pt idx="26742">2016</cx:pt>
          <cx:pt idx="26743">2016</cx:pt>
          <cx:pt idx="26744">2016</cx:pt>
          <cx:pt idx="26745">2016</cx:pt>
          <cx:pt idx="26746">2016</cx:pt>
          <cx:pt idx="26747">2016</cx:pt>
          <cx:pt idx="26748">2016</cx:pt>
          <cx:pt idx="26749">2016</cx:pt>
          <cx:pt idx="26750">2016</cx:pt>
          <cx:pt idx="26751">2016</cx:pt>
          <cx:pt idx="26752">2016</cx:pt>
          <cx:pt idx="26753">2016</cx:pt>
          <cx:pt idx="26754">2016</cx:pt>
          <cx:pt idx="26755">2016</cx:pt>
          <cx:pt idx="26756">2016</cx:pt>
          <cx:pt idx="26757">2016</cx:pt>
          <cx:pt idx="26758">2016</cx:pt>
          <cx:pt idx="26759">2016</cx:pt>
          <cx:pt idx="26760">2016</cx:pt>
          <cx:pt idx="26761">2016</cx:pt>
          <cx:pt idx="26762">2016</cx:pt>
          <cx:pt idx="26763">2016</cx:pt>
          <cx:pt idx="26764">2016</cx:pt>
          <cx:pt idx="26765">2016</cx:pt>
          <cx:pt idx="26766">2016</cx:pt>
          <cx:pt idx="26767">2016</cx:pt>
          <cx:pt idx="26768">2016</cx:pt>
          <cx:pt idx="26769">2016</cx:pt>
          <cx:pt idx="26770">2016</cx:pt>
          <cx:pt idx="26771">2016</cx:pt>
          <cx:pt idx="26772">2016</cx:pt>
          <cx:pt idx="26773">2016</cx:pt>
          <cx:pt idx="26774">2016</cx:pt>
          <cx:pt idx="26775">2016</cx:pt>
          <cx:pt idx="26776">2016</cx:pt>
          <cx:pt idx="26777">2016</cx:pt>
          <cx:pt idx="26778">2016</cx:pt>
          <cx:pt idx="26779">2016</cx:pt>
          <cx:pt idx="26780">2016</cx:pt>
          <cx:pt idx="26781">2016</cx:pt>
          <cx:pt idx="26782">2016</cx:pt>
          <cx:pt idx="26783">2016</cx:pt>
          <cx:pt idx="26784">2016</cx:pt>
          <cx:pt idx="26785">2016</cx:pt>
          <cx:pt idx="26786">2016</cx:pt>
          <cx:pt idx="26787">2016</cx:pt>
          <cx:pt idx="26788">2016</cx:pt>
          <cx:pt idx="26789">2016</cx:pt>
          <cx:pt idx="26790">2016</cx:pt>
          <cx:pt idx="26791">2016</cx:pt>
          <cx:pt idx="26792">2016</cx:pt>
          <cx:pt idx="26793">2016</cx:pt>
          <cx:pt idx="26794">2016</cx:pt>
          <cx:pt idx="26795">2016</cx:pt>
          <cx:pt idx="26796">2016</cx:pt>
          <cx:pt idx="26797">2016</cx:pt>
          <cx:pt idx="26798">2016</cx:pt>
          <cx:pt idx="26799">2016</cx:pt>
          <cx:pt idx="26800">2016</cx:pt>
          <cx:pt idx="26801">2016</cx:pt>
          <cx:pt idx="26802">2016</cx:pt>
          <cx:pt idx="26803">2016</cx:pt>
          <cx:pt idx="26804">2016</cx:pt>
          <cx:pt idx="26805">2016</cx:pt>
          <cx:pt idx="26806">2016</cx:pt>
          <cx:pt idx="26807">2016</cx:pt>
          <cx:pt idx="26808">2016</cx:pt>
          <cx:pt idx="26809">2016</cx:pt>
          <cx:pt idx="26810">2016</cx:pt>
          <cx:pt idx="26811">2016</cx:pt>
          <cx:pt idx="26812">2016</cx:pt>
          <cx:pt idx="26813">2016</cx:pt>
          <cx:pt idx="26814">2016</cx:pt>
          <cx:pt idx="26815">2016</cx:pt>
          <cx:pt idx="26816">2016</cx:pt>
          <cx:pt idx="26817">2016</cx:pt>
          <cx:pt idx="26818">2016</cx:pt>
          <cx:pt idx="26819">2016</cx:pt>
          <cx:pt idx="26820">2016</cx:pt>
          <cx:pt idx="26821">2016</cx:pt>
          <cx:pt idx="26822">2016</cx:pt>
          <cx:pt idx="26823">2016</cx:pt>
          <cx:pt idx="26824">2016</cx:pt>
          <cx:pt idx="26825">2016</cx:pt>
          <cx:pt idx="26826">2016</cx:pt>
          <cx:pt idx="26827">2016</cx:pt>
          <cx:pt idx="26828">2016</cx:pt>
          <cx:pt idx="26829">2016</cx:pt>
          <cx:pt idx="26830">2016</cx:pt>
          <cx:pt idx="26831">2016</cx:pt>
          <cx:pt idx="26832">2016</cx:pt>
          <cx:pt idx="26833">2016</cx:pt>
          <cx:pt idx="26834">2016</cx:pt>
          <cx:pt idx="26835">2016</cx:pt>
          <cx:pt idx="26836">2016</cx:pt>
          <cx:pt idx="26837">2016</cx:pt>
          <cx:pt idx="26838">2016</cx:pt>
          <cx:pt idx="26839">2016</cx:pt>
          <cx:pt idx="26840">2016</cx:pt>
          <cx:pt idx="26841">2016</cx:pt>
          <cx:pt idx="26842">2016</cx:pt>
          <cx:pt idx="26843">2016</cx:pt>
          <cx:pt idx="26844">2016</cx:pt>
          <cx:pt idx="26845">2016</cx:pt>
          <cx:pt idx="26846">2016</cx:pt>
          <cx:pt idx="26847">2016</cx:pt>
          <cx:pt idx="26848">2016</cx:pt>
          <cx:pt idx="26849">2016</cx:pt>
          <cx:pt idx="26850">2016</cx:pt>
          <cx:pt idx="26851">2016</cx:pt>
          <cx:pt idx="26852">2016</cx:pt>
          <cx:pt idx="26853">2016</cx:pt>
          <cx:pt idx="26854">2016</cx:pt>
          <cx:pt idx="26855">2016</cx:pt>
          <cx:pt idx="26856">2016</cx:pt>
          <cx:pt idx="26857">2016</cx:pt>
          <cx:pt idx="26858">2016</cx:pt>
          <cx:pt idx="26859">2016</cx:pt>
          <cx:pt idx="26860">2016</cx:pt>
          <cx:pt idx="26861">2016</cx:pt>
          <cx:pt idx="26862">2016</cx:pt>
          <cx:pt idx="26863">2016</cx:pt>
          <cx:pt idx="26864">2016</cx:pt>
          <cx:pt idx="26865">2016</cx:pt>
          <cx:pt idx="26866">2016</cx:pt>
          <cx:pt idx="26867">2016</cx:pt>
          <cx:pt idx="26868">2016</cx:pt>
          <cx:pt idx="26869">2016</cx:pt>
          <cx:pt idx="26870">2016</cx:pt>
          <cx:pt idx="26871">2016</cx:pt>
          <cx:pt idx="26872">2016</cx:pt>
          <cx:pt idx="26873">2016</cx:pt>
          <cx:pt idx="26874">2016</cx:pt>
          <cx:pt idx="26875">2016</cx:pt>
          <cx:pt idx="26876">2016</cx:pt>
          <cx:pt idx="26877">2016</cx:pt>
          <cx:pt idx="26878">2016</cx:pt>
          <cx:pt idx="26879">2016</cx:pt>
          <cx:pt idx="26880">2016</cx:pt>
          <cx:pt idx="26881">2016</cx:pt>
          <cx:pt idx="26882">2016</cx:pt>
          <cx:pt idx="26883">2016</cx:pt>
          <cx:pt idx="26884">2016</cx:pt>
          <cx:pt idx="26885">2016</cx:pt>
          <cx:pt idx="26886">2016</cx:pt>
          <cx:pt idx="26887">2016</cx:pt>
          <cx:pt idx="26888">2016</cx:pt>
          <cx:pt idx="26889">2016</cx:pt>
          <cx:pt idx="26890">2016</cx:pt>
          <cx:pt idx="26891">2016</cx:pt>
          <cx:pt idx="26892">2016</cx:pt>
          <cx:pt idx="26893">2016</cx:pt>
          <cx:pt idx="26894">2016</cx:pt>
          <cx:pt idx="26895">2016</cx:pt>
          <cx:pt idx="26896">2016</cx:pt>
          <cx:pt idx="26897">2016</cx:pt>
          <cx:pt idx="26898">2016</cx:pt>
          <cx:pt idx="26899">2016</cx:pt>
          <cx:pt idx="26900">2016</cx:pt>
          <cx:pt idx="26901">2016</cx:pt>
          <cx:pt idx="26902">2016</cx:pt>
          <cx:pt idx="26903">2016</cx:pt>
          <cx:pt idx="26904">2016</cx:pt>
          <cx:pt idx="26905">2016</cx:pt>
          <cx:pt idx="26906">2016</cx:pt>
          <cx:pt idx="26907">2016</cx:pt>
          <cx:pt idx="26908">2016</cx:pt>
          <cx:pt idx="26909">2016</cx:pt>
          <cx:pt idx="26910">2016</cx:pt>
          <cx:pt idx="26911">2016</cx:pt>
          <cx:pt idx="26912">2016</cx:pt>
          <cx:pt idx="26913">2016</cx:pt>
          <cx:pt idx="26914">2016</cx:pt>
          <cx:pt idx="26915">2016</cx:pt>
          <cx:pt idx="26916">2016</cx:pt>
          <cx:pt idx="26917">2016</cx:pt>
          <cx:pt idx="26918">2016</cx:pt>
          <cx:pt idx="26919">2016</cx:pt>
          <cx:pt idx="26920">2016</cx:pt>
          <cx:pt idx="26921">2016</cx:pt>
          <cx:pt idx="26922">2016</cx:pt>
          <cx:pt idx="26923">2016</cx:pt>
          <cx:pt idx="26924">2016</cx:pt>
          <cx:pt idx="26925">2016</cx:pt>
          <cx:pt idx="26926">2016</cx:pt>
          <cx:pt idx="26927">2016</cx:pt>
          <cx:pt idx="26928">2016</cx:pt>
          <cx:pt idx="26929">2016</cx:pt>
          <cx:pt idx="26930">2016</cx:pt>
          <cx:pt idx="26931">2016</cx:pt>
          <cx:pt idx="26932">2016</cx:pt>
          <cx:pt idx="26933">2016</cx:pt>
          <cx:pt idx="26934">2016</cx:pt>
          <cx:pt idx="26935">2016</cx:pt>
          <cx:pt idx="26936">2016</cx:pt>
          <cx:pt idx="26937">2016</cx:pt>
          <cx:pt idx="26938">2016</cx:pt>
          <cx:pt idx="26939">2016</cx:pt>
          <cx:pt idx="26940">2016</cx:pt>
          <cx:pt idx="26941">2016</cx:pt>
          <cx:pt idx="26942">2016</cx:pt>
          <cx:pt idx="26943">2016</cx:pt>
          <cx:pt idx="26944">2016</cx:pt>
          <cx:pt idx="26945">2016</cx:pt>
          <cx:pt idx="26946">2016</cx:pt>
          <cx:pt idx="26947">2016</cx:pt>
          <cx:pt idx="26948">2016</cx:pt>
          <cx:pt idx="26949">2016</cx:pt>
          <cx:pt idx="26950">2016</cx:pt>
          <cx:pt idx="26951">2016</cx:pt>
          <cx:pt idx="26952">2016</cx:pt>
          <cx:pt idx="26953">2016</cx:pt>
          <cx:pt idx="26954">2016</cx:pt>
          <cx:pt idx="26955">2016</cx:pt>
          <cx:pt idx="26956">2016</cx:pt>
          <cx:pt idx="26957">2016</cx:pt>
          <cx:pt idx="26958">2016</cx:pt>
          <cx:pt idx="26959">2016</cx:pt>
          <cx:pt idx="26960">2016</cx:pt>
          <cx:pt idx="26961">2016</cx:pt>
          <cx:pt idx="26962">2016</cx:pt>
          <cx:pt idx="26963">2016</cx:pt>
          <cx:pt idx="26964">2016</cx:pt>
          <cx:pt idx="26965">2016</cx:pt>
          <cx:pt idx="26966">2016</cx:pt>
          <cx:pt idx="26967">2016</cx:pt>
          <cx:pt idx="26968">2016</cx:pt>
          <cx:pt idx="26969">2016</cx:pt>
          <cx:pt idx="26970">2016</cx:pt>
          <cx:pt idx="26971">2016</cx:pt>
          <cx:pt idx="26972">2016</cx:pt>
          <cx:pt idx="26973">2016</cx:pt>
          <cx:pt idx="26974">2016</cx:pt>
          <cx:pt idx="26975">2016</cx:pt>
          <cx:pt idx="26976">2016</cx:pt>
          <cx:pt idx="26977">2016</cx:pt>
          <cx:pt idx="26978">2016</cx:pt>
          <cx:pt idx="26979">2016</cx:pt>
          <cx:pt idx="26980">2016</cx:pt>
          <cx:pt idx="26981">2016</cx:pt>
          <cx:pt idx="26982">2016</cx:pt>
          <cx:pt idx="26983">2016</cx:pt>
          <cx:pt idx="26984">2016</cx:pt>
          <cx:pt idx="26985">2016</cx:pt>
          <cx:pt idx="26986">2016</cx:pt>
          <cx:pt idx="26987">2016</cx:pt>
          <cx:pt idx="26988">2016</cx:pt>
          <cx:pt idx="26989">2016</cx:pt>
          <cx:pt idx="26990">2016</cx:pt>
          <cx:pt idx="26991">2016</cx:pt>
          <cx:pt idx="26992">2016</cx:pt>
          <cx:pt idx="26993">2016</cx:pt>
          <cx:pt idx="26994">2016</cx:pt>
          <cx:pt idx="26995">2016</cx:pt>
          <cx:pt idx="26996">2016</cx:pt>
          <cx:pt idx="26997">2016</cx:pt>
          <cx:pt idx="26998">2016</cx:pt>
          <cx:pt idx="26999">2016</cx:pt>
          <cx:pt idx="27000">2016</cx:pt>
          <cx:pt idx="27001">2016</cx:pt>
          <cx:pt idx="27002">2016</cx:pt>
          <cx:pt idx="27003">2016</cx:pt>
          <cx:pt idx="27004">2016</cx:pt>
          <cx:pt idx="27005">2016</cx:pt>
          <cx:pt idx="27006">2016</cx:pt>
          <cx:pt idx="27007">2016</cx:pt>
          <cx:pt idx="27008">2016</cx:pt>
          <cx:pt idx="27009">2016</cx:pt>
          <cx:pt idx="27010">2016</cx:pt>
          <cx:pt idx="27011">2016</cx:pt>
          <cx:pt idx="27012">2016</cx:pt>
          <cx:pt idx="27013">2016</cx:pt>
          <cx:pt idx="27014">2016</cx:pt>
          <cx:pt idx="27015">2016</cx:pt>
          <cx:pt idx="27016">2016</cx:pt>
          <cx:pt idx="27017">2016</cx:pt>
          <cx:pt idx="27018">2016</cx:pt>
          <cx:pt idx="27019">2016</cx:pt>
          <cx:pt idx="27020">2016</cx:pt>
          <cx:pt idx="27021">2016</cx:pt>
          <cx:pt idx="27022">2016</cx:pt>
          <cx:pt idx="27023">2016</cx:pt>
          <cx:pt idx="27024">2016</cx:pt>
          <cx:pt idx="27025">2016</cx:pt>
          <cx:pt idx="27026">2016</cx:pt>
          <cx:pt idx="27027">2016</cx:pt>
          <cx:pt idx="27028">2016</cx:pt>
          <cx:pt idx="27029">2016</cx:pt>
          <cx:pt idx="27030">2016</cx:pt>
          <cx:pt idx="27031">2016</cx:pt>
          <cx:pt idx="27032">2016</cx:pt>
          <cx:pt idx="27033">2016</cx:pt>
          <cx:pt idx="27034">2016</cx:pt>
          <cx:pt idx="27035">2016</cx:pt>
          <cx:pt idx="27036">2016</cx:pt>
          <cx:pt idx="27037">2016</cx:pt>
          <cx:pt idx="27038">2016</cx:pt>
          <cx:pt idx="27039">2016</cx:pt>
          <cx:pt idx="27040">2016</cx:pt>
          <cx:pt idx="27041">2016</cx:pt>
          <cx:pt idx="27042">2016</cx:pt>
          <cx:pt idx="27043">2016</cx:pt>
          <cx:pt idx="27044">2016</cx:pt>
          <cx:pt idx="27045">2016</cx:pt>
          <cx:pt idx="27046">2016</cx:pt>
          <cx:pt idx="27047">2016</cx:pt>
          <cx:pt idx="27048">2016</cx:pt>
          <cx:pt idx="27049">2016</cx:pt>
          <cx:pt idx="27050">2016</cx:pt>
          <cx:pt idx="27051">2016</cx:pt>
          <cx:pt idx="27052">2016</cx:pt>
          <cx:pt idx="27053">2016</cx:pt>
          <cx:pt idx="27054">2016</cx:pt>
          <cx:pt idx="27055">2016</cx:pt>
          <cx:pt idx="27056">2016</cx:pt>
          <cx:pt idx="27057">2016</cx:pt>
          <cx:pt idx="27058">2016</cx:pt>
          <cx:pt idx="27059">2016</cx:pt>
          <cx:pt idx="27060">2016</cx:pt>
          <cx:pt idx="27061">2016</cx:pt>
          <cx:pt idx="27062">2016</cx:pt>
          <cx:pt idx="27063">2016</cx:pt>
          <cx:pt idx="27064">2016</cx:pt>
          <cx:pt idx="27065">2016</cx:pt>
          <cx:pt idx="27066">2016</cx:pt>
          <cx:pt idx="27067">2016</cx:pt>
          <cx:pt idx="27068">2016</cx:pt>
          <cx:pt idx="27069">2016</cx:pt>
          <cx:pt idx="27070">2016</cx:pt>
          <cx:pt idx="27071">2016</cx:pt>
          <cx:pt idx="27072">2016</cx:pt>
          <cx:pt idx="27073">2016</cx:pt>
          <cx:pt idx="27074">2016</cx:pt>
          <cx:pt idx="27075">2016</cx:pt>
          <cx:pt idx="27076">2016</cx:pt>
          <cx:pt idx="27077">2016</cx:pt>
          <cx:pt idx="27078">2016</cx:pt>
          <cx:pt idx="27079">2016</cx:pt>
          <cx:pt idx="27080">2016</cx:pt>
          <cx:pt idx="27081">2016</cx:pt>
          <cx:pt idx="27082">2016</cx:pt>
          <cx:pt idx="27083">2016</cx:pt>
          <cx:pt idx="27084">2016</cx:pt>
          <cx:pt idx="27085">2016</cx:pt>
          <cx:pt idx="27086">2016</cx:pt>
          <cx:pt idx="27087">2016</cx:pt>
          <cx:pt idx="27088">2016</cx:pt>
          <cx:pt idx="27089">2016</cx:pt>
          <cx:pt idx="27090">2016</cx:pt>
          <cx:pt idx="27091">2016</cx:pt>
          <cx:pt idx="27092">2016</cx:pt>
          <cx:pt idx="27093">2016</cx:pt>
          <cx:pt idx="27094">2016</cx:pt>
          <cx:pt idx="27095">2016</cx:pt>
          <cx:pt idx="27096">2016</cx:pt>
          <cx:pt idx="27097">2016</cx:pt>
          <cx:pt idx="27098">2016</cx:pt>
          <cx:pt idx="27099">2016</cx:pt>
          <cx:pt idx="27100">2016</cx:pt>
          <cx:pt idx="27101">2016</cx:pt>
          <cx:pt idx="27102">2016</cx:pt>
          <cx:pt idx="27103">2016</cx:pt>
          <cx:pt idx="27104">2016</cx:pt>
          <cx:pt idx="27105">2016</cx:pt>
          <cx:pt idx="27106">2016</cx:pt>
          <cx:pt idx="27107">2016</cx:pt>
          <cx:pt idx="27108">2016</cx:pt>
          <cx:pt idx="27109">2016</cx:pt>
          <cx:pt idx="27110">2016</cx:pt>
          <cx:pt idx="27111">2016</cx:pt>
          <cx:pt idx="27112">2016</cx:pt>
          <cx:pt idx="27113">2016</cx:pt>
          <cx:pt idx="27114">2016</cx:pt>
          <cx:pt idx="27115">2016</cx:pt>
          <cx:pt idx="27116">2016</cx:pt>
          <cx:pt idx="27117">2016</cx:pt>
          <cx:pt idx="27118">2016</cx:pt>
          <cx:pt idx="27119">2016</cx:pt>
          <cx:pt idx="27120">2016</cx:pt>
          <cx:pt idx="27121">2016</cx:pt>
          <cx:pt idx="27122">2016</cx:pt>
          <cx:pt idx="27123">2016</cx:pt>
          <cx:pt idx="27124">2016</cx:pt>
          <cx:pt idx="27125">2016</cx:pt>
          <cx:pt idx="27126">2016</cx:pt>
          <cx:pt idx="27127">2016</cx:pt>
          <cx:pt idx="27128">2016</cx:pt>
          <cx:pt idx="27129">2016</cx:pt>
          <cx:pt idx="27130">2016</cx:pt>
          <cx:pt idx="27131">2016</cx:pt>
          <cx:pt idx="27132">2016</cx:pt>
          <cx:pt idx="27133">2016</cx:pt>
          <cx:pt idx="27134">2016</cx:pt>
          <cx:pt idx="27135">2016</cx:pt>
          <cx:pt idx="27136">2016</cx:pt>
          <cx:pt idx="27137">2016</cx:pt>
          <cx:pt idx="27138">2016</cx:pt>
          <cx:pt idx="27139">2016</cx:pt>
          <cx:pt idx="27140">2016</cx:pt>
          <cx:pt idx="27141">2016</cx:pt>
          <cx:pt idx="27142">2016</cx:pt>
          <cx:pt idx="27143">2016</cx:pt>
          <cx:pt idx="27144">2016</cx:pt>
          <cx:pt idx="27145">2016</cx:pt>
          <cx:pt idx="27146">2016</cx:pt>
          <cx:pt idx="27147">2016</cx:pt>
          <cx:pt idx="27148">2016</cx:pt>
          <cx:pt idx="27149">2016</cx:pt>
          <cx:pt idx="27150">2016</cx:pt>
          <cx:pt idx="27151">2016</cx:pt>
          <cx:pt idx="27152">2016</cx:pt>
          <cx:pt idx="27153">2016</cx:pt>
          <cx:pt idx="27154">2016</cx:pt>
          <cx:pt idx="27155">2016</cx:pt>
          <cx:pt idx="27156">2016</cx:pt>
          <cx:pt idx="27157">2016</cx:pt>
          <cx:pt idx="27158">2016</cx:pt>
          <cx:pt idx="27159">2016</cx:pt>
          <cx:pt idx="27160">2016</cx:pt>
          <cx:pt idx="27161">2016</cx:pt>
          <cx:pt idx="27162">2016</cx:pt>
          <cx:pt idx="27163">2016</cx:pt>
          <cx:pt idx="27164">2016</cx:pt>
          <cx:pt idx="27165">2016</cx:pt>
          <cx:pt idx="27166">2016</cx:pt>
          <cx:pt idx="27167">2016</cx:pt>
          <cx:pt idx="27168">2016</cx:pt>
          <cx:pt idx="27169">2016</cx:pt>
          <cx:pt idx="27170">2016</cx:pt>
          <cx:pt idx="27171">2016</cx:pt>
          <cx:pt idx="27172">2016</cx:pt>
          <cx:pt idx="27173">2016</cx:pt>
          <cx:pt idx="27174">2016</cx:pt>
          <cx:pt idx="27175">2016</cx:pt>
          <cx:pt idx="27176">2016</cx:pt>
          <cx:pt idx="27177">2016</cx:pt>
          <cx:pt idx="27178">2016</cx:pt>
          <cx:pt idx="27179">2016</cx:pt>
          <cx:pt idx="27180">2016</cx:pt>
          <cx:pt idx="27181">2016</cx:pt>
          <cx:pt idx="27182">2016</cx:pt>
          <cx:pt idx="27183">2016</cx:pt>
          <cx:pt idx="27184">2016</cx:pt>
          <cx:pt idx="27185">2016</cx:pt>
          <cx:pt idx="27186">2016</cx:pt>
          <cx:pt idx="27187">2016</cx:pt>
          <cx:pt idx="27188">2016</cx:pt>
          <cx:pt idx="27189">2017</cx:pt>
          <cx:pt idx="27190">2017</cx:pt>
          <cx:pt idx="27191">2017</cx:pt>
          <cx:pt idx="27192">2017</cx:pt>
          <cx:pt idx="27193">2017</cx:pt>
          <cx:pt idx="27194">2017</cx:pt>
          <cx:pt idx="27195">2017</cx:pt>
          <cx:pt idx="27196">2017</cx:pt>
          <cx:pt idx="27197">2017</cx:pt>
          <cx:pt idx="27198">2017</cx:pt>
          <cx:pt idx="27199">2017</cx:pt>
          <cx:pt idx="27200">2017</cx:pt>
          <cx:pt idx="27201">2017</cx:pt>
          <cx:pt idx="27202">2017</cx:pt>
          <cx:pt idx="27203">2017</cx:pt>
          <cx:pt idx="27204">2017</cx:pt>
          <cx:pt idx="27205">2017</cx:pt>
          <cx:pt idx="27206">2017</cx:pt>
          <cx:pt idx="27207">2017</cx:pt>
          <cx:pt idx="27208">2017</cx:pt>
          <cx:pt idx="27209">2017</cx:pt>
          <cx:pt idx="27210">2017</cx:pt>
          <cx:pt idx="27211">2017</cx:pt>
          <cx:pt idx="27212">2017</cx:pt>
          <cx:pt idx="27213">2017</cx:pt>
          <cx:pt idx="27214">2017</cx:pt>
          <cx:pt idx="27215">2017</cx:pt>
          <cx:pt idx="27216">2017</cx:pt>
          <cx:pt idx="27217">2017</cx:pt>
          <cx:pt idx="27218">2017</cx:pt>
          <cx:pt idx="27219">2017</cx:pt>
          <cx:pt idx="27220">2017</cx:pt>
          <cx:pt idx="27221">2017</cx:pt>
          <cx:pt idx="27222">2017</cx:pt>
          <cx:pt idx="27223">2017</cx:pt>
          <cx:pt idx="27224">2017</cx:pt>
          <cx:pt idx="27225">2017</cx:pt>
          <cx:pt idx="27226">2017</cx:pt>
          <cx:pt idx="27227">2017</cx:pt>
          <cx:pt idx="27228">2017</cx:pt>
          <cx:pt idx="27229">2017</cx:pt>
          <cx:pt idx="27230">2017</cx:pt>
          <cx:pt idx="27231">2017</cx:pt>
          <cx:pt idx="27232">2017</cx:pt>
          <cx:pt idx="27233">2017</cx:pt>
          <cx:pt idx="27234">2017</cx:pt>
          <cx:pt idx="27235">2017</cx:pt>
          <cx:pt idx="27236">2017</cx:pt>
          <cx:pt idx="27237">2017</cx:pt>
          <cx:pt idx="27238">2017</cx:pt>
          <cx:pt idx="27239">2017</cx:pt>
          <cx:pt idx="27240">2017</cx:pt>
          <cx:pt idx="27241">2017</cx:pt>
          <cx:pt idx="27242">2017</cx:pt>
          <cx:pt idx="27243">2017</cx:pt>
          <cx:pt idx="27244">2017</cx:pt>
          <cx:pt idx="27245">2017</cx:pt>
          <cx:pt idx="27246">2017</cx:pt>
          <cx:pt idx="27247">2017</cx:pt>
          <cx:pt idx="27248">2017</cx:pt>
          <cx:pt idx="27249">2017</cx:pt>
          <cx:pt idx="27250">2017</cx:pt>
          <cx:pt idx="27251">2017</cx:pt>
          <cx:pt idx="27252">2017</cx:pt>
          <cx:pt idx="27253">2017</cx:pt>
          <cx:pt idx="27254">2017</cx:pt>
          <cx:pt idx="27255">2017</cx:pt>
          <cx:pt idx="27256">2017</cx:pt>
          <cx:pt idx="27257">2017</cx:pt>
          <cx:pt idx="27258">2017</cx:pt>
          <cx:pt idx="27259">2017</cx:pt>
          <cx:pt idx="27260">2017</cx:pt>
          <cx:pt idx="27261">2017</cx:pt>
          <cx:pt idx="27262">2017</cx:pt>
          <cx:pt idx="27263">2017</cx:pt>
          <cx:pt idx="27264">2017</cx:pt>
          <cx:pt idx="27265">2017</cx:pt>
          <cx:pt idx="27266">2017</cx:pt>
          <cx:pt idx="27267">2017</cx:pt>
          <cx:pt idx="27268">2017</cx:pt>
          <cx:pt idx="27269">2017</cx:pt>
          <cx:pt idx="27270">2017</cx:pt>
          <cx:pt idx="27271">2017</cx:pt>
          <cx:pt idx="27272">2017</cx:pt>
          <cx:pt idx="27273">2017</cx:pt>
          <cx:pt idx="27274">2017</cx:pt>
          <cx:pt idx="27275">2017</cx:pt>
          <cx:pt idx="27276">2017</cx:pt>
          <cx:pt idx="27277">2017</cx:pt>
          <cx:pt idx="27278">2017</cx:pt>
          <cx:pt idx="27279">2017</cx:pt>
          <cx:pt idx="27280">2017</cx:pt>
          <cx:pt idx="27281">2017</cx:pt>
          <cx:pt idx="27282">2017</cx:pt>
          <cx:pt idx="27283">2017</cx:pt>
          <cx:pt idx="27284">2017</cx:pt>
          <cx:pt idx="27285">2017</cx:pt>
          <cx:pt idx="27286">2017</cx:pt>
          <cx:pt idx="27287">2017</cx:pt>
          <cx:pt idx="27288">2017</cx:pt>
          <cx:pt idx="27289">2017</cx:pt>
          <cx:pt idx="27290">2017</cx:pt>
          <cx:pt idx="27291">2017</cx:pt>
          <cx:pt idx="27292">2017</cx:pt>
          <cx:pt idx="27293">2017</cx:pt>
          <cx:pt idx="27294">2017</cx:pt>
          <cx:pt idx="27295">2017</cx:pt>
          <cx:pt idx="27296">2017</cx:pt>
          <cx:pt idx="27297">2017</cx:pt>
          <cx:pt idx="27298">2017</cx:pt>
          <cx:pt idx="27299">2017</cx:pt>
          <cx:pt idx="27300">2017</cx:pt>
          <cx:pt idx="27301">2017</cx:pt>
          <cx:pt idx="27302">2017</cx:pt>
          <cx:pt idx="27303">2017</cx:pt>
          <cx:pt idx="27304">2017</cx:pt>
          <cx:pt idx="27305">2017</cx:pt>
          <cx:pt idx="27306">2017</cx:pt>
          <cx:pt idx="27307">2017</cx:pt>
          <cx:pt idx="27308">2017</cx:pt>
          <cx:pt idx="27309">2017</cx:pt>
          <cx:pt idx="27310">2017</cx:pt>
          <cx:pt idx="27311">2017</cx:pt>
          <cx:pt idx="27312">2017</cx:pt>
          <cx:pt idx="27313">2017</cx:pt>
          <cx:pt idx="27314">2017</cx:pt>
          <cx:pt idx="27315">2017</cx:pt>
          <cx:pt idx="27316">2017</cx:pt>
          <cx:pt idx="27317">2017</cx:pt>
          <cx:pt idx="27318">2017</cx:pt>
          <cx:pt idx="27319">2017</cx:pt>
          <cx:pt idx="27320">2017</cx:pt>
          <cx:pt idx="27321">2017</cx:pt>
          <cx:pt idx="27322">2017</cx:pt>
          <cx:pt idx="27323">2017</cx:pt>
          <cx:pt idx="27324">2017</cx:pt>
          <cx:pt idx="27325">2017</cx:pt>
          <cx:pt idx="27326">2017</cx:pt>
          <cx:pt idx="27327">2017</cx:pt>
          <cx:pt idx="27328">2017</cx:pt>
          <cx:pt idx="27329">2017</cx:pt>
          <cx:pt idx="27330">2017</cx:pt>
          <cx:pt idx="27331">2017</cx:pt>
          <cx:pt idx="27332">2017</cx:pt>
          <cx:pt idx="27333">2017</cx:pt>
          <cx:pt idx="27334">2017</cx:pt>
          <cx:pt idx="27335">2017</cx:pt>
          <cx:pt idx="27336">2017</cx:pt>
          <cx:pt idx="27337">2017</cx:pt>
          <cx:pt idx="27338">2017</cx:pt>
          <cx:pt idx="27339">2017</cx:pt>
          <cx:pt idx="27340">2017</cx:pt>
          <cx:pt idx="27341">2017</cx:pt>
          <cx:pt idx="27342">2017</cx:pt>
          <cx:pt idx="27343">2017</cx:pt>
          <cx:pt idx="27344">2017</cx:pt>
          <cx:pt idx="27345">2017</cx:pt>
          <cx:pt idx="27346">2017</cx:pt>
          <cx:pt idx="27347">2017</cx:pt>
          <cx:pt idx="27348">2017</cx:pt>
          <cx:pt idx="27349">2017</cx:pt>
          <cx:pt idx="27350">2017</cx:pt>
          <cx:pt idx="27351">2017</cx:pt>
          <cx:pt idx="27352">2017</cx:pt>
          <cx:pt idx="27353">2017</cx:pt>
          <cx:pt idx="27354">2017</cx:pt>
          <cx:pt idx="27355">2017</cx:pt>
          <cx:pt idx="27356">2017</cx:pt>
          <cx:pt idx="27357">2017</cx:pt>
          <cx:pt idx="27358">2017</cx:pt>
          <cx:pt idx="27359">2017</cx:pt>
          <cx:pt idx="27360">2017</cx:pt>
          <cx:pt idx="27361">2017</cx:pt>
          <cx:pt idx="27362">2017</cx:pt>
          <cx:pt idx="27363">2017</cx:pt>
          <cx:pt idx="27364">2017</cx:pt>
          <cx:pt idx="27365">2017</cx:pt>
          <cx:pt idx="27366">2017</cx:pt>
          <cx:pt idx="27367">2017</cx:pt>
          <cx:pt idx="27368">2017</cx:pt>
          <cx:pt idx="27369">2017</cx:pt>
          <cx:pt idx="27370">2017</cx:pt>
          <cx:pt idx="27371">2017</cx:pt>
          <cx:pt idx="27372">2017</cx:pt>
          <cx:pt idx="27373">2017</cx:pt>
          <cx:pt idx="27374">2017</cx:pt>
          <cx:pt idx="27375">2017</cx:pt>
          <cx:pt idx="27376">2017</cx:pt>
          <cx:pt idx="27377">2017</cx:pt>
          <cx:pt idx="27378">2017</cx:pt>
          <cx:pt idx="27379">2017</cx:pt>
          <cx:pt idx="27380">2017</cx:pt>
          <cx:pt idx="27381">2017</cx:pt>
          <cx:pt idx="27382">2017</cx:pt>
          <cx:pt idx="27383">2017</cx:pt>
          <cx:pt idx="27384">2017</cx:pt>
          <cx:pt idx="27385">2017</cx:pt>
          <cx:pt idx="27386">2017</cx:pt>
          <cx:pt idx="27387">2017</cx:pt>
          <cx:pt idx="27388">2017</cx:pt>
          <cx:pt idx="27389">2017</cx:pt>
          <cx:pt idx="27390">2017</cx:pt>
          <cx:pt idx="27391">2017</cx:pt>
          <cx:pt idx="27392">2017</cx:pt>
          <cx:pt idx="27393">2017</cx:pt>
          <cx:pt idx="27394">2017</cx:pt>
          <cx:pt idx="27395">2017</cx:pt>
          <cx:pt idx="27396">2017</cx:pt>
          <cx:pt idx="27397">2017</cx:pt>
          <cx:pt idx="27398">2017</cx:pt>
          <cx:pt idx="27399">2017</cx:pt>
          <cx:pt idx="27400">2017</cx:pt>
          <cx:pt idx="27401">2017</cx:pt>
          <cx:pt idx="27402">2017</cx:pt>
          <cx:pt idx="27403">2017</cx:pt>
          <cx:pt idx="27404">2017</cx:pt>
          <cx:pt idx="27405">2017</cx:pt>
          <cx:pt idx="27406">2017</cx:pt>
          <cx:pt idx="27407">2017</cx:pt>
          <cx:pt idx="27408">2017</cx:pt>
          <cx:pt idx="27409">2017</cx:pt>
          <cx:pt idx="27410">2017</cx:pt>
          <cx:pt idx="27411">2017</cx:pt>
          <cx:pt idx="27412">2017</cx:pt>
          <cx:pt idx="27413">2017</cx:pt>
          <cx:pt idx="27414">2017</cx:pt>
          <cx:pt idx="27415">2017</cx:pt>
          <cx:pt idx="27416">2017</cx:pt>
          <cx:pt idx="27417">2017</cx:pt>
          <cx:pt idx="27418">2017</cx:pt>
          <cx:pt idx="27419">2017</cx:pt>
          <cx:pt idx="27420">2017</cx:pt>
          <cx:pt idx="27421">2017</cx:pt>
          <cx:pt idx="27422">2017</cx:pt>
          <cx:pt idx="27423">2017</cx:pt>
          <cx:pt idx="27424">2017</cx:pt>
          <cx:pt idx="27425">2017</cx:pt>
          <cx:pt idx="27426">2017</cx:pt>
          <cx:pt idx="27427">2017</cx:pt>
          <cx:pt idx="27428">2017</cx:pt>
          <cx:pt idx="27429">2017</cx:pt>
          <cx:pt idx="27430">2017</cx:pt>
          <cx:pt idx="27431">2017</cx:pt>
          <cx:pt idx="27432">2017</cx:pt>
          <cx:pt idx="27433">2017</cx:pt>
          <cx:pt idx="27434">2017</cx:pt>
          <cx:pt idx="27435">2017</cx:pt>
          <cx:pt idx="27436">2017</cx:pt>
          <cx:pt idx="27437">2017</cx:pt>
          <cx:pt idx="27438">2017</cx:pt>
          <cx:pt idx="27439">2017</cx:pt>
          <cx:pt idx="27440">2017</cx:pt>
          <cx:pt idx="27441">2017</cx:pt>
          <cx:pt idx="27442">2017</cx:pt>
          <cx:pt idx="27443">2017</cx:pt>
          <cx:pt idx="27444">2017</cx:pt>
          <cx:pt idx="27445">2017</cx:pt>
          <cx:pt idx="27446">2017</cx:pt>
          <cx:pt idx="27447">2017</cx:pt>
          <cx:pt idx="27448">2017</cx:pt>
          <cx:pt idx="27449">2017</cx:pt>
          <cx:pt idx="27450">2017</cx:pt>
          <cx:pt idx="27451">2017</cx:pt>
          <cx:pt idx="27452">2017</cx:pt>
          <cx:pt idx="27453">2017</cx:pt>
          <cx:pt idx="27454">2017</cx:pt>
          <cx:pt idx="27455">2017</cx:pt>
          <cx:pt idx="27456">2017</cx:pt>
          <cx:pt idx="27457">2017</cx:pt>
          <cx:pt idx="27458">2017</cx:pt>
          <cx:pt idx="27459">2017</cx:pt>
          <cx:pt idx="27460">2017</cx:pt>
          <cx:pt idx="27461">2017</cx:pt>
          <cx:pt idx="27462">2017</cx:pt>
          <cx:pt idx="27463">2017</cx:pt>
          <cx:pt idx="27464">2017</cx:pt>
          <cx:pt idx="27465">2017</cx:pt>
          <cx:pt idx="27466">2017</cx:pt>
          <cx:pt idx="27467">2017</cx:pt>
          <cx:pt idx="27468">2017</cx:pt>
          <cx:pt idx="27469">2017</cx:pt>
          <cx:pt idx="27470">2017</cx:pt>
          <cx:pt idx="27471">2017</cx:pt>
          <cx:pt idx="27472">2017</cx:pt>
          <cx:pt idx="27473">2017</cx:pt>
          <cx:pt idx="27474">2017</cx:pt>
          <cx:pt idx="27475">2017</cx:pt>
          <cx:pt idx="27476">2017</cx:pt>
          <cx:pt idx="27477">2017</cx:pt>
          <cx:pt idx="27478">2017</cx:pt>
          <cx:pt idx="27479">2017</cx:pt>
          <cx:pt idx="27480">2017</cx:pt>
          <cx:pt idx="27481">2017</cx:pt>
          <cx:pt idx="27482">2017</cx:pt>
          <cx:pt idx="27483">2017</cx:pt>
          <cx:pt idx="27484">2017</cx:pt>
          <cx:pt idx="27485">2017</cx:pt>
          <cx:pt idx="27486">2017</cx:pt>
          <cx:pt idx="27487">2017</cx:pt>
          <cx:pt idx="27488">2017</cx:pt>
          <cx:pt idx="27489">2017</cx:pt>
          <cx:pt idx="27490">2017</cx:pt>
          <cx:pt idx="27491">2017</cx:pt>
          <cx:pt idx="27492">2017</cx:pt>
          <cx:pt idx="27493">2017</cx:pt>
          <cx:pt idx="27494">2017</cx:pt>
          <cx:pt idx="27495">2017</cx:pt>
          <cx:pt idx="27496">2017</cx:pt>
          <cx:pt idx="27497">2017</cx:pt>
          <cx:pt idx="27498">2017</cx:pt>
          <cx:pt idx="27499">2017</cx:pt>
          <cx:pt idx="27500">2017</cx:pt>
          <cx:pt idx="27501">2017</cx:pt>
          <cx:pt idx="27502">2017</cx:pt>
          <cx:pt idx="27503">2017</cx:pt>
          <cx:pt idx="27504">2017</cx:pt>
          <cx:pt idx="27505">2017</cx:pt>
          <cx:pt idx="27506">2017</cx:pt>
          <cx:pt idx="27507">2017</cx:pt>
          <cx:pt idx="27508">2017</cx:pt>
          <cx:pt idx="27509">2017</cx:pt>
          <cx:pt idx="27510">2017</cx:pt>
          <cx:pt idx="27511">2017</cx:pt>
          <cx:pt idx="27512">2017</cx:pt>
          <cx:pt idx="27513">2017</cx:pt>
          <cx:pt idx="27514">2017</cx:pt>
          <cx:pt idx="27515">2017</cx:pt>
          <cx:pt idx="27516">2017</cx:pt>
          <cx:pt idx="27517">2017</cx:pt>
          <cx:pt idx="27518">2017</cx:pt>
          <cx:pt idx="27519">2017</cx:pt>
          <cx:pt idx="27520">2017</cx:pt>
          <cx:pt idx="27521">2017</cx:pt>
          <cx:pt idx="27522">2017</cx:pt>
          <cx:pt idx="27523">2017</cx:pt>
          <cx:pt idx="27524">2017</cx:pt>
          <cx:pt idx="27525">2017</cx:pt>
          <cx:pt idx="27526">2017</cx:pt>
          <cx:pt idx="27527">2017</cx:pt>
          <cx:pt idx="27528">2017</cx:pt>
          <cx:pt idx="27529">2017</cx:pt>
          <cx:pt idx="27530">2017</cx:pt>
          <cx:pt idx="27531">2017</cx:pt>
          <cx:pt idx="27532">2017</cx:pt>
          <cx:pt idx="27533">2017</cx:pt>
          <cx:pt idx="27534">2017</cx:pt>
          <cx:pt idx="27535">2017</cx:pt>
          <cx:pt idx="27536">2017</cx:pt>
          <cx:pt idx="27537">2017</cx:pt>
          <cx:pt idx="27538">2017</cx:pt>
          <cx:pt idx="27539">2017</cx:pt>
          <cx:pt idx="27540">2017</cx:pt>
          <cx:pt idx="27541">2017</cx:pt>
          <cx:pt idx="27542">2017</cx:pt>
          <cx:pt idx="27543">2017</cx:pt>
          <cx:pt idx="27544">2017</cx:pt>
          <cx:pt idx="27545">2017</cx:pt>
          <cx:pt idx="27546">2017</cx:pt>
          <cx:pt idx="27547">2017</cx:pt>
          <cx:pt idx="27548">2017</cx:pt>
          <cx:pt idx="27549">2017</cx:pt>
          <cx:pt idx="27550">2017</cx:pt>
          <cx:pt idx="27551">2017</cx:pt>
          <cx:pt idx="27552">2017</cx:pt>
          <cx:pt idx="27553">2017</cx:pt>
          <cx:pt idx="27554">2017</cx:pt>
          <cx:pt idx="27555">2017</cx:pt>
          <cx:pt idx="27556">2017</cx:pt>
          <cx:pt idx="27557">2017</cx:pt>
          <cx:pt idx="27558">2017</cx:pt>
          <cx:pt idx="27559">2017</cx:pt>
          <cx:pt idx="27560">2017</cx:pt>
          <cx:pt idx="27561">2017</cx:pt>
          <cx:pt idx="27562">2017</cx:pt>
          <cx:pt idx="27563">2017</cx:pt>
          <cx:pt idx="27564">2017</cx:pt>
          <cx:pt idx="27565">2017</cx:pt>
          <cx:pt idx="27566">2017</cx:pt>
          <cx:pt idx="27567">2017</cx:pt>
          <cx:pt idx="27568">2017</cx:pt>
          <cx:pt idx="27569">2017</cx:pt>
          <cx:pt idx="27570">2017</cx:pt>
          <cx:pt idx="27571">2017</cx:pt>
          <cx:pt idx="27572">2017</cx:pt>
          <cx:pt idx="27573">2017</cx:pt>
          <cx:pt idx="27574">2017</cx:pt>
          <cx:pt idx="27575">2017</cx:pt>
          <cx:pt idx="27576">2017</cx:pt>
          <cx:pt idx="27577">2017</cx:pt>
          <cx:pt idx="27578">2017</cx:pt>
          <cx:pt idx="27579">2017</cx:pt>
          <cx:pt idx="27580">2017</cx:pt>
          <cx:pt idx="27581">2017</cx:pt>
          <cx:pt idx="27582">2017</cx:pt>
          <cx:pt idx="27583">2017</cx:pt>
          <cx:pt idx="27584">2017</cx:pt>
          <cx:pt idx="27585">2017</cx:pt>
          <cx:pt idx="27586">2017</cx:pt>
          <cx:pt idx="27587">2017</cx:pt>
          <cx:pt idx="27588">2017</cx:pt>
          <cx:pt idx="27589">2017</cx:pt>
          <cx:pt idx="27590">2017</cx:pt>
          <cx:pt idx="27591">2017</cx:pt>
          <cx:pt idx="27592">2017</cx:pt>
          <cx:pt idx="27593">2017</cx:pt>
          <cx:pt idx="27594">2017</cx:pt>
          <cx:pt idx="27595">2017</cx:pt>
          <cx:pt idx="27596">2017</cx:pt>
          <cx:pt idx="27597">2017</cx:pt>
          <cx:pt idx="27598">2017</cx:pt>
          <cx:pt idx="27599">2017</cx:pt>
          <cx:pt idx="27600">2017</cx:pt>
          <cx:pt idx="27601">2017</cx:pt>
          <cx:pt idx="27602">2017</cx:pt>
          <cx:pt idx="27603">2017</cx:pt>
          <cx:pt idx="27604">2017</cx:pt>
          <cx:pt idx="27605">2017</cx:pt>
          <cx:pt idx="27606">2017</cx:pt>
          <cx:pt idx="27607">2017</cx:pt>
          <cx:pt idx="27608">2017</cx:pt>
          <cx:pt idx="27609">2017</cx:pt>
          <cx:pt idx="27610">2017</cx:pt>
          <cx:pt idx="27611">2017</cx:pt>
          <cx:pt idx="27612">2017</cx:pt>
          <cx:pt idx="27613">2017</cx:pt>
          <cx:pt idx="27614">2017</cx:pt>
          <cx:pt idx="27615">2017</cx:pt>
          <cx:pt idx="27616">2017</cx:pt>
          <cx:pt idx="27617">2017</cx:pt>
          <cx:pt idx="27618">2017</cx:pt>
          <cx:pt idx="27619">2017</cx:pt>
          <cx:pt idx="27620">2017</cx:pt>
          <cx:pt idx="27621">2017</cx:pt>
          <cx:pt idx="27622">2017</cx:pt>
          <cx:pt idx="27623">2017</cx:pt>
          <cx:pt idx="27624">2017</cx:pt>
          <cx:pt idx="27625">2017</cx:pt>
          <cx:pt idx="27626">2017</cx:pt>
          <cx:pt idx="27627">2017</cx:pt>
          <cx:pt idx="27628">2017</cx:pt>
          <cx:pt idx="27629">2017</cx:pt>
          <cx:pt idx="27630">2017</cx:pt>
          <cx:pt idx="27631">2017</cx:pt>
          <cx:pt idx="27632">2017</cx:pt>
          <cx:pt idx="27633">2017</cx:pt>
          <cx:pt idx="27634">2017</cx:pt>
          <cx:pt idx="27635">2017</cx:pt>
          <cx:pt idx="27636">2017</cx:pt>
          <cx:pt idx="27637">2017</cx:pt>
          <cx:pt idx="27638">2017</cx:pt>
          <cx:pt idx="27639">2017</cx:pt>
          <cx:pt idx="27640">2017</cx:pt>
          <cx:pt idx="27641">2017</cx:pt>
          <cx:pt idx="27642">2017</cx:pt>
          <cx:pt idx="27643">2017</cx:pt>
          <cx:pt idx="27644">2017</cx:pt>
          <cx:pt idx="27645">2017</cx:pt>
          <cx:pt idx="27646">2017</cx:pt>
          <cx:pt idx="27647">2017</cx:pt>
          <cx:pt idx="27648">2017</cx:pt>
          <cx:pt idx="27649">2017</cx:pt>
          <cx:pt idx="27650">2017</cx:pt>
          <cx:pt idx="27651">2017</cx:pt>
          <cx:pt idx="27652">2017</cx:pt>
          <cx:pt idx="27653">2017</cx:pt>
          <cx:pt idx="27654">2017</cx:pt>
          <cx:pt idx="27655">2017</cx:pt>
          <cx:pt idx="27656">2017</cx:pt>
          <cx:pt idx="27657">2017</cx:pt>
          <cx:pt idx="27658">2017</cx:pt>
          <cx:pt idx="27659">2017</cx:pt>
          <cx:pt idx="27660">2017</cx:pt>
          <cx:pt idx="27661">2017</cx:pt>
          <cx:pt idx="27662">2017</cx:pt>
          <cx:pt idx="27663">2017</cx:pt>
          <cx:pt idx="27664">2017</cx:pt>
          <cx:pt idx="27665">2017</cx:pt>
          <cx:pt idx="27666">2017</cx:pt>
          <cx:pt idx="27667">2017</cx:pt>
          <cx:pt idx="27668">2017</cx:pt>
          <cx:pt idx="27669">2017</cx:pt>
          <cx:pt idx="27670">2017</cx:pt>
          <cx:pt idx="27671">2017</cx:pt>
          <cx:pt idx="27672">2017</cx:pt>
          <cx:pt idx="27673">2017</cx:pt>
          <cx:pt idx="27674">2017</cx:pt>
          <cx:pt idx="27675">2017</cx:pt>
          <cx:pt idx="27676">2017</cx:pt>
          <cx:pt idx="27677">2017</cx:pt>
          <cx:pt idx="27678">2017</cx:pt>
          <cx:pt idx="27679">2017</cx:pt>
          <cx:pt idx="27680">2017</cx:pt>
          <cx:pt idx="27681">2017</cx:pt>
          <cx:pt idx="27682">2017</cx:pt>
          <cx:pt idx="27683">2017</cx:pt>
          <cx:pt idx="27684">2017</cx:pt>
          <cx:pt idx="27685">2017</cx:pt>
          <cx:pt idx="27686">2017</cx:pt>
          <cx:pt idx="27687">2017</cx:pt>
          <cx:pt idx="27688">2017</cx:pt>
          <cx:pt idx="27689">2017</cx:pt>
          <cx:pt idx="27690">2017</cx:pt>
          <cx:pt idx="27691">2017</cx:pt>
          <cx:pt idx="27692">2017</cx:pt>
          <cx:pt idx="27693">2018</cx:pt>
          <cx:pt idx="27694">2018</cx:pt>
          <cx:pt idx="27695">2018</cx:pt>
          <cx:pt idx="27696">2018</cx:pt>
          <cx:pt idx="27697">2018</cx:pt>
          <cx:pt idx="27698">2018</cx:pt>
          <cx:pt idx="27699">2018</cx:pt>
          <cx:pt idx="27700">2018</cx:pt>
          <cx:pt idx="27701">2018</cx:pt>
          <cx:pt idx="27702">2018</cx:pt>
          <cx:pt idx="27703">2018</cx:pt>
          <cx:pt idx="27704">2018</cx:pt>
          <cx:pt idx="27705">2018</cx:pt>
          <cx:pt idx="27706">2018</cx:pt>
          <cx:pt idx="27707">2018</cx:pt>
          <cx:pt idx="27708">2018</cx:pt>
          <cx:pt idx="27709">2018</cx:pt>
          <cx:pt idx="27710">2018</cx:pt>
          <cx:pt idx="27711">2018</cx:pt>
          <cx:pt idx="27712">2018</cx:pt>
          <cx:pt idx="27713">2018</cx:pt>
          <cx:pt idx="27714">2018</cx:pt>
          <cx:pt idx="27715">2018</cx:pt>
          <cx:pt idx="27716">2018</cx:pt>
          <cx:pt idx="27717">2018</cx:pt>
          <cx:pt idx="27718">2018</cx:pt>
          <cx:pt idx="27719">2018</cx:pt>
          <cx:pt idx="27720">2018</cx:pt>
          <cx:pt idx="27721">2018</cx:pt>
          <cx:pt idx="27722">2018</cx:pt>
          <cx:pt idx="27723">2018</cx:pt>
          <cx:pt idx="27724">2018</cx:pt>
          <cx:pt idx="27725">2018</cx:pt>
          <cx:pt idx="27726">2018</cx:pt>
          <cx:pt idx="27727">2018</cx:pt>
          <cx:pt idx="27728">2018</cx:pt>
          <cx:pt idx="27729">2018</cx:pt>
          <cx:pt idx="27730">2018</cx:pt>
          <cx:pt idx="27731">2018</cx:pt>
          <cx:pt idx="27732">2018</cx:pt>
          <cx:pt idx="27733">2018</cx:pt>
          <cx:pt idx="27734">2018</cx:pt>
          <cx:pt idx="27735">2018</cx:pt>
          <cx:pt idx="27736">2018</cx:pt>
          <cx:pt idx="27737">2018</cx:pt>
          <cx:pt idx="27738">2018</cx:pt>
          <cx:pt idx="27739">2018</cx:pt>
          <cx:pt idx="27740">2018</cx:pt>
          <cx:pt idx="27741">2018</cx:pt>
          <cx:pt idx="27742">2018</cx:pt>
          <cx:pt idx="27743">2018</cx:pt>
          <cx:pt idx="27744">2018</cx:pt>
          <cx:pt idx="27745">2018</cx:pt>
          <cx:pt idx="27746">2018</cx:pt>
          <cx:pt idx="27747">2018</cx:pt>
          <cx:pt idx="27748">2018</cx:pt>
          <cx:pt idx="27749">2018</cx:pt>
          <cx:pt idx="27750">2018</cx:pt>
          <cx:pt idx="27751">2018</cx:pt>
          <cx:pt idx="27752">2018</cx:pt>
          <cx:pt idx="27753">2018</cx:pt>
          <cx:pt idx="27754">2018</cx:pt>
          <cx:pt idx="27755">2018</cx:pt>
          <cx:pt idx="27756">2018</cx:pt>
          <cx:pt idx="27757">2018</cx:pt>
          <cx:pt idx="27758">2018</cx:pt>
          <cx:pt idx="27759">2018</cx:pt>
          <cx:pt idx="27760">2018</cx:pt>
          <cx:pt idx="27761">2018</cx:pt>
          <cx:pt idx="27762">2018</cx:pt>
          <cx:pt idx="27763">2018</cx:pt>
          <cx:pt idx="27764">2018</cx:pt>
          <cx:pt idx="27765">2018</cx:pt>
          <cx:pt idx="27766">2018</cx:pt>
          <cx:pt idx="27767">2018</cx:pt>
          <cx:pt idx="27768">2018</cx:pt>
          <cx:pt idx="27769">2018</cx:pt>
          <cx:pt idx="27770">2018</cx:pt>
          <cx:pt idx="27771">2018</cx:pt>
          <cx:pt idx="27772">2018</cx:pt>
          <cx:pt idx="27773">2018</cx:pt>
          <cx:pt idx="27774">2018</cx:pt>
          <cx:pt idx="27775">2018</cx:pt>
          <cx:pt idx="27776">2018</cx:pt>
          <cx:pt idx="27777">2018</cx:pt>
          <cx:pt idx="27778">2018</cx:pt>
          <cx:pt idx="27779">2018</cx:pt>
          <cx:pt idx="27780">2018</cx:pt>
          <cx:pt idx="27781">2018</cx:pt>
          <cx:pt idx="27782">2018</cx:pt>
          <cx:pt idx="27783">2018</cx:pt>
          <cx:pt idx="27784">2018</cx:pt>
          <cx:pt idx="27785">2018</cx:pt>
          <cx:pt idx="27786">2018</cx:pt>
          <cx:pt idx="27787">2018</cx:pt>
          <cx:pt idx="27788">2018</cx:pt>
          <cx:pt idx="27789">2018</cx:pt>
          <cx:pt idx="27790">2018</cx:pt>
          <cx:pt idx="27791">2018</cx:pt>
          <cx:pt idx="27792">2018</cx:pt>
          <cx:pt idx="27793">2018</cx:pt>
          <cx:pt idx="27794">2018</cx:pt>
          <cx:pt idx="27795">2018</cx:pt>
          <cx:pt idx="27796">2018</cx:pt>
          <cx:pt idx="27797">2018</cx:pt>
          <cx:pt idx="27798">2018</cx:pt>
          <cx:pt idx="27799">2018</cx:pt>
          <cx:pt idx="27800">2018</cx:pt>
          <cx:pt idx="27801">2018</cx:pt>
          <cx:pt idx="27802">2018</cx:pt>
          <cx:pt idx="27803">2018</cx:pt>
          <cx:pt idx="27804">2018</cx:pt>
          <cx:pt idx="27805">2018</cx:pt>
          <cx:pt idx="27806">2018</cx:pt>
          <cx:pt idx="27807">2018</cx:pt>
          <cx:pt idx="27808">2018</cx:pt>
          <cx:pt idx="27809">2018</cx:pt>
          <cx:pt idx="27810">2018</cx:pt>
          <cx:pt idx="27811">2018</cx:pt>
          <cx:pt idx="27812">2018</cx:pt>
          <cx:pt idx="27813">2018</cx:pt>
          <cx:pt idx="27814">2018</cx:pt>
          <cx:pt idx="27815">2018</cx:pt>
          <cx:pt idx="27816">2018</cx:pt>
          <cx:pt idx="27817">2018</cx:pt>
          <cx:pt idx="27818">2018</cx:pt>
          <cx:pt idx="27819">2018</cx:pt>
          <cx:pt idx="27820">2018</cx:pt>
          <cx:pt idx="27821">2018</cx:pt>
          <cx:pt idx="27822">2018</cx:pt>
          <cx:pt idx="27823">2018</cx:pt>
          <cx:pt idx="27824">2018</cx:pt>
          <cx:pt idx="27825">2018</cx:pt>
          <cx:pt idx="27826">2018</cx:pt>
          <cx:pt idx="27827">2018</cx:pt>
          <cx:pt idx="27828">2018</cx:pt>
          <cx:pt idx="27829">2018</cx:pt>
          <cx:pt idx="27830">2018</cx:pt>
          <cx:pt idx="27831">2018</cx:pt>
          <cx:pt idx="27832">2018</cx:pt>
          <cx:pt idx="27833">2018</cx:pt>
          <cx:pt idx="27834">2018</cx:pt>
          <cx:pt idx="27835">2018</cx:pt>
          <cx:pt idx="27836">2018</cx:pt>
          <cx:pt idx="27837">2018</cx:pt>
          <cx:pt idx="27838">2018</cx:pt>
          <cx:pt idx="27839">2018</cx:pt>
          <cx:pt idx="27840">2018</cx:pt>
          <cx:pt idx="27841">2018</cx:pt>
          <cx:pt idx="27842">2018</cx:pt>
          <cx:pt idx="27843">2018</cx:pt>
          <cx:pt idx="27844">2018</cx:pt>
          <cx:pt idx="27845">2018</cx:pt>
          <cx:pt idx="27846">2018</cx:pt>
          <cx:pt idx="27847">2018</cx:pt>
          <cx:pt idx="27848">2018</cx:pt>
          <cx:pt idx="27849">2018</cx:pt>
          <cx:pt idx="27850">2018</cx:pt>
          <cx:pt idx="27851">2018</cx:pt>
          <cx:pt idx="27852">2018</cx:pt>
          <cx:pt idx="27853">2018</cx:pt>
          <cx:pt idx="27854">2018</cx:pt>
          <cx:pt idx="27855">2018</cx:pt>
          <cx:pt idx="27856">2018</cx:pt>
          <cx:pt idx="27857">2018</cx:pt>
          <cx:pt idx="27858">2018</cx:pt>
          <cx:pt idx="27859">2018</cx:pt>
          <cx:pt idx="27860">2018</cx:pt>
          <cx:pt idx="27861">2018</cx:pt>
          <cx:pt idx="27862">2018</cx:pt>
          <cx:pt idx="27863">2018</cx:pt>
          <cx:pt idx="27864">2018</cx:pt>
          <cx:pt idx="27865">2018</cx:pt>
          <cx:pt idx="27866">2018</cx:pt>
          <cx:pt idx="27867">2018</cx:pt>
          <cx:pt idx="27868">2018</cx:pt>
          <cx:pt idx="27869">2018</cx:pt>
          <cx:pt idx="27870">2018</cx:pt>
          <cx:pt idx="27871">2018</cx:pt>
          <cx:pt idx="27872">2018</cx:pt>
          <cx:pt idx="27873">2018</cx:pt>
          <cx:pt idx="27874">2018</cx:pt>
          <cx:pt idx="27875">2018</cx:pt>
          <cx:pt idx="27876">2018</cx:pt>
          <cx:pt idx="27877">2018</cx:pt>
          <cx:pt idx="27878">2018</cx:pt>
          <cx:pt idx="27879">2018</cx:pt>
          <cx:pt idx="27880">2018</cx:pt>
          <cx:pt idx="27881">2018</cx:pt>
          <cx:pt idx="27882">2018</cx:pt>
          <cx:pt idx="27883">2018</cx:pt>
          <cx:pt idx="27884">2018</cx:pt>
          <cx:pt idx="27885">2018</cx:pt>
          <cx:pt idx="27886">2018</cx:pt>
          <cx:pt idx="27887">2018</cx:pt>
          <cx:pt idx="27888">2018</cx:pt>
          <cx:pt idx="27889">2018</cx:pt>
          <cx:pt idx="27890">2018</cx:pt>
          <cx:pt idx="27891">2018</cx:pt>
          <cx:pt idx="27892">2018</cx:pt>
          <cx:pt idx="27893">2018</cx:pt>
          <cx:pt idx="27894">2018</cx:pt>
          <cx:pt idx="27895">2018</cx:pt>
          <cx:pt idx="27896">2018</cx:pt>
          <cx:pt idx="27897">2018</cx:pt>
          <cx:pt idx="27898">2018</cx:pt>
          <cx:pt idx="27899">2018</cx:pt>
          <cx:pt idx="27900">2018</cx:pt>
          <cx:pt idx="27901">2018</cx:pt>
          <cx:pt idx="27902">2018</cx:pt>
          <cx:pt idx="27903">2018</cx:pt>
          <cx:pt idx="27904">2018</cx:pt>
          <cx:pt idx="27905">2018</cx:pt>
          <cx:pt idx="27906">2018</cx:pt>
          <cx:pt idx="27907">2018</cx:pt>
          <cx:pt idx="27908">2018</cx:pt>
          <cx:pt idx="27909">2018</cx:pt>
          <cx:pt idx="27910">2018</cx:pt>
          <cx:pt idx="27911">2018</cx:pt>
          <cx:pt idx="27912">2018</cx:pt>
          <cx:pt idx="27913">2018</cx:pt>
          <cx:pt idx="27914">2018</cx:pt>
          <cx:pt idx="27915">2018</cx:pt>
          <cx:pt idx="27916">2018</cx:pt>
          <cx:pt idx="27917">2018</cx:pt>
          <cx:pt idx="27918">2018</cx:pt>
          <cx:pt idx="27919">2018</cx:pt>
          <cx:pt idx="27920">2018</cx:pt>
          <cx:pt idx="27921">2018</cx:pt>
          <cx:pt idx="27922">2018</cx:pt>
          <cx:pt idx="27923">2018</cx:pt>
          <cx:pt idx="27924">2018</cx:pt>
          <cx:pt idx="27925">2018</cx:pt>
          <cx:pt idx="27926">2018</cx:pt>
          <cx:pt idx="27927">2018</cx:pt>
          <cx:pt idx="27928">2018</cx:pt>
          <cx:pt idx="27929">2018</cx:pt>
          <cx:pt idx="27930">2018</cx:pt>
          <cx:pt idx="27931">2018</cx:pt>
          <cx:pt idx="27932">2018</cx:pt>
          <cx:pt idx="27933">2018</cx:pt>
          <cx:pt idx="27934">2018</cx:pt>
          <cx:pt idx="27935">2018</cx:pt>
          <cx:pt idx="27936">2018</cx:pt>
          <cx:pt idx="27937">2018</cx:pt>
          <cx:pt idx="27938">2018</cx:pt>
          <cx:pt idx="27939">2018</cx:pt>
          <cx:pt idx="27940">2018</cx:pt>
          <cx:pt idx="27941">2018</cx:pt>
          <cx:pt idx="27942">2018</cx:pt>
          <cx:pt idx="27943">2018</cx:pt>
          <cx:pt idx="27944">2018</cx:pt>
          <cx:pt idx="27945">2018</cx:pt>
          <cx:pt idx="27946">2018</cx:pt>
          <cx:pt idx="27947">2018</cx:pt>
          <cx:pt idx="27948">2018</cx:pt>
          <cx:pt idx="27949">2018</cx:pt>
          <cx:pt idx="27950">2018</cx:pt>
          <cx:pt idx="27951">2018</cx:pt>
          <cx:pt idx="27952">2018</cx:pt>
          <cx:pt idx="27953">2018</cx:pt>
          <cx:pt idx="27954">2018</cx:pt>
          <cx:pt idx="27955">2018</cx:pt>
          <cx:pt idx="27956">2018</cx:pt>
          <cx:pt idx="27957">2018</cx:pt>
          <cx:pt idx="27958">2018</cx:pt>
          <cx:pt idx="27959">2018</cx:pt>
          <cx:pt idx="27960">2018</cx:pt>
          <cx:pt idx="27961">2018</cx:pt>
          <cx:pt idx="27962">2018</cx:pt>
          <cx:pt idx="27963">2018</cx:pt>
          <cx:pt idx="27964">2018</cx:pt>
          <cx:pt idx="27965">2018</cx:pt>
          <cx:pt idx="27966">2018</cx:pt>
          <cx:pt idx="27967">2018</cx:pt>
          <cx:pt idx="27968">2018</cx:pt>
          <cx:pt idx="27969">2018</cx:pt>
          <cx:pt idx="27970">2018</cx:pt>
          <cx:pt idx="27971">2018</cx:pt>
          <cx:pt idx="27972">2018</cx:pt>
          <cx:pt idx="27973">2018</cx:pt>
          <cx:pt idx="27974">2018</cx:pt>
          <cx:pt idx="27975">2018</cx:pt>
          <cx:pt idx="27976">2018</cx:pt>
          <cx:pt idx="27977">2018</cx:pt>
          <cx:pt idx="27978">2018</cx:pt>
          <cx:pt idx="27979">2018</cx:pt>
          <cx:pt idx="27980">2018</cx:pt>
          <cx:pt idx="27981">2018</cx:pt>
          <cx:pt idx="27982">2018</cx:pt>
          <cx:pt idx="27983">2018</cx:pt>
          <cx:pt idx="27984">2018</cx:pt>
          <cx:pt idx="27985">2018</cx:pt>
          <cx:pt idx="27986">2018</cx:pt>
          <cx:pt idx="27987">2018</cx:pt>
          <cx:pt idx="27988">2018</cx:pt>
          <cx:pt idx="27989">2018</cx:pt>
          <cx:pt idx="27990">2018</cx:pt>
          <cx:pt idx="27991">2018</cx:pt>
          <cx:pt idx="27992">2018</cx:pt>
          <cx:pt idx="27993">2018</cx:pt>
          <cx:pt idx="27994">2018</cx:pt>
          <cx:pt idx="27995">2018</cx:pt>
          <cx:pt idx="27996">2018</cx:pt>
          <cx:pt idx="27997">2018</cx:pt>
          <cx:pt idx="27998">2018</cx:pt>
          <cx:pt idx="27999">2018</cx:pt>
          <cx:pt idx="28000">2018</cx:pt>
          <cx:pt idx="28001">2018</cx:pt>
          <cx:pt idx="28002">2018</cx:pt>
          <cx:pt idx="28003">2018</cx:pt>
          <cx:pt idx="28004">2018</cx:pt>
          <cx:pt idx="28005">2018</cx:pt>
          <cx:pt idx="28006">2018</cx:pt>
          <cx:pt idx="28007">2018</cx:pt>
          <cx:pt idx="28008">2018</cx:pt>
          <cx:pt idx="28009">2018</cx:pt>
          <cx:pt idx="28010">2018</cx:pt>
          <cx:pt idx="28011">2018</cx:pt>
          <cx:pt idx="28012">2018</cx:pt>
          <cx:pt idx="28013">2018</cx:pt>
          <cx:pt idx="28014">2018</cx:pt>
          <cx:pt idx="28015">2018</cx:pt>
          <cx:pt idx="28016">2018</cx:pt>
          <cx:pt idx="28017">2018</cx:pt>
          <cx:pt idx="28018">2018</cx:pt>
          <cx:pt idx="28019">2018</cx:pt>
          <cx:pt idx="28020">2018</cx:pt>
          <cx:pt idx="28021">2018</cx:pt>
          <cx:pt idx="28022">2018</cx:pt>
          <cx:pt idx="28023">2018</cx:pt>
          <cx:pt idx="28024">2018</cx:pt>
          <cx:pt idx="28025">2018</cx:pt>
          <cx:pt idx="28026">2018</cx:pt>
          <cx:pt idx="28027">2018</cx:pt>
          <cx:pt idx="28028">2018</cx:pt>
          <cx:pt idx="28029">2018</cx:pt>
          <cx:pt idx="28030">2018</cx:pt>
          <cx:pt idx="28031">2018</cx:pt>
          <cx:pt idx="28032">2018</cx:pt>
          <cx:pt idx="28033">2018</cx:pt>
          <cx:pt idx="28034">2018</cx:pt>
          <cx:pt idx="28035">2018</cx:pt>
          <cx:pt idx="28036">2018</cx:pt>
          <cx:pt idx="28037">2018</cx:pt>
          <cx:pt idx="28038">2018</cx:pt>
          <cx:pt idx="28039">2018</cx:pt>
          <cx:pt idx="28040">2018</cx:pt>
          <cx:pt idx="28041">2018</cx:pt>
          <cx:pt idx="28042">2018</cx:pt>
          <cx:pt idx="28043">2018</cx:pt>
          <cx:pt idx="28044">2018</cx:pt>
          <cx:pt idx="28045">2018</cx:pt>
          <cx:pt idx="28046">2018</cx:pt>
          <cx:pt idx="28047">2018</cx:pt>
          <cx:pt idx="28048">2018</cx:pt>
          <cx:pt idx="28049">2018</cx:pt>
          <cx:pt idx="28050">2018</cx:pt>
          <cx:pt idx="28051">2018</cx:pt>
          <cx:pt idx="28052">2018</cx:pt>
          <cx:pt idx="28053">2018</cx:pt>
          <cx:pt idx="28054">2018</cx:pt>
          <cx:pt idx="28055">2018</cx:pt>
          <cx:pt idx="28056">2018</cx:pt>
          <cx:pt idx="28057">2018</cx:pt>
          <cx:pt idx="28058">2018</cx:pt>
          <cx:pt idx="28059">2018</cx:pt>
          <cx:pt idx="28060">2018</cx:pt>
          <cx:pt idx="28061">2018</cx:pt>
          <cx:pt idx="28062">2018</cx:pt>
          <cx:pt idx="28063">2018</cx:pt>
          <cx:pt idx="28064">2018</cx:pt>
          <cx:pt idx="28065">2018</cx:pt>
          <cx:pt idx="28066">2018</cx:pt>
          <cx:pt idx="28067">2018</cx:pt>
          <cx:pt idx="28068">2018</cx:pt>
          <cx:pt idx="28069">2018</cx:pt>
          <cx:pt idx="28070">2018</cx:pt>
          <cx:pt idx="28071">2018</cx:pt>
          <cx:pt idx="28072">2018</cx:pt>
          <cx:pt idx="28073">2018</cx:pt>
          <cx:pt idx="28074">2018</cx:pt>
          <cx:pt idx="28075">2018</cx:pt>
          <cx:pt idx="28076">2018</cx:pt>
          <cx:pt idx="28077">2018</cx:pt>
          <cx:pt idx="28078">2018</cx:pt>
          <cx:pt idx="28079">2018</cx:pt>
          <cx:pt idx="28080">2018</cx:pt>
          <cx:pt idx="28081">2018</cx:pt>
          <cx:pt idx="28082">2018</cx:pt>
          <cx:pt idx="28083">2018</cx:pt>
          <cx:pt idx="28084">2018</cx:pt>
          <cx:pt idx="28085">2018</cx:pt>
          <cx:pt idx="28086">2018</cx:pt>
          <cx:pt idx="28087">2018</cx:pt>
          <cx:pt idx="28088">2018</cx:pt>
          <cx:pt idx="28089">2018</cx:pt>
          <cx:pt idx="28090">2018</cx:pt>
          <cx:pt idx="28091">2018</cx:pt>
          <cx:pt idx="28092">2018</cx:pt>
          <cx:pt idx="28093">2018</cx:pt>
          <cx:pt idx="28094">2018</cx:pt>
          <cx:pt idx="28095">2018</cx:pt>
          <cx:pt idx="28096">2018</cx:pt>
          <cx:pt idx="28097">2018</cx:pt>
          <cx:pt idx="28098">2018</cx:pt>
          <cx:pt idx="28099">2018</cx:pt>
          <cx:pt idx="28100">2018</cx:pt>
          <cx:pt idx="28101">2018</cx:pt>
          <cx:pt idx="28102">2018</cx:pt>
          <cx:pt idx="28103">2018</cx:pt>
          <cx:pt idx="28104">2018</cx:pt>
          <cx:pt idx="28105">2018</cx:pt>
          <cx:pt idx="28106">2018</cx:pt>
          <cx:pt idx="28107">2018</cx:pt>
          <cx:pt idx="28108">2018</cx:pt>
          <cx:pt idx="28109">2018</cx:pt>
          <cx:pt idx="28110">2018</cx:pt>
          <cx:pt idx="28111">2018</cx:pt>
          <cx:pt idx="28112">2018</cx:pt>
          <cx:pt idx="28113">2018</cx:pt>
          <cx:pt idx="28114">2018</cx:pt>
          <cx:pt idx="28115">2018</cx:pt>
          <cx:pt idx="28116">2018</cx:pt>
          <cx:pt idx="28117">2018</cx:pt>
          <cx:pt idx="28118">2018</cx:pt>
          <cx:pt idx="28119">2018</cx:pt>
          <cx:pt idx="28120">2018</cx:pt>
          <cx:pt idx="28121">2018</cx:pt>
          <cx:pt idx="28122">2018</cx:pt>
          <cx:pt idx="28123">2018</cx:pt>
          <cx:pt idx="28124">2018</cx:pt>
          <cx:pt idx="28125">2018</cx:pt>
          <cx:pt idx="28126">2018</cx:pt>
          <cx:pt idx="28127">2018</cx:pt>
          <cx:pt idx="28128">2018</cx:pt>
          <cx:pt idx="28129">2018</cx:pt>
          <cx:pt idx="28130">2018</cx:pt>
          <cx:pt idx="28131">2018</cx:pt>
          <cx:pt idx="28132">2018</cx:pt>
          <cx:pt idx="28133">2018</cx:pt>
          <cx:pt idx="28134">2018</cx:pt>
          <cx:pt idx="28135">2018</cx:pt>
          <cx:pt idx="28136">2018</cx:pt>
          <cx:pt idx="28137">2018</cx:pt>
          <cx:pt idx="28138">2018</cx:pt>
          <cx:pt idx="28139">2018</cx:pt>
          <cx:pt idx="28140">2018</cx:pt>
          <cx:pt idx="28141">2018</cx:pt>
          <cx:pt idx="28142">2018</cx:pt>
          <cx:pt idx="28143">2018</cx:pt>
          <cx:pt idx="28144">2018</cx:pt>
          <cx:pt idx="28145">2018</cx:pt>
          <cx:pt idx="28146">2018</cx:pt>
          <cx:pt idx="28147">2018</cx:pt>
          <cx:pt idx="28148">2018</cx:pt>
          <cx:pt idx="28149">2018</cx:pt>
          <cx:pt idx="28150">2018</cx:pt>
          <cx:pt idx="28151">2018</cx:pt>
          <cx:pt idx="28152">2018</cx:pt>
          <cx:pt idx="28153">2018</cx:pt>
          <cx:pt idx="28154">2018</cx:pt>
          <cx:pt idx="28155">2018</cx:pt>
          <cx:pt idx="28156">2018</cx:pt>
          <cx:pt idx="28157">2018</cx:pt>
          <cx:pt idx="28158">2018</cx:pt>
          <cx:pt idx="28159">2018</cx:pt>
          <cx:pt idx="28160">2018</cx:pt>
          <cx:pt idx="28161">2018</cx:pt>
          <cx:pt idx="28162">2018</cx:pt>
          <cx:pt idx="28163">2018</cx:pt>
          <cx:pt idx="28164">2018</cx:pt>
          <cx:pt idx="28165">2018</cx:pt>
          <cx:pt idx="28166">2018</cx:pt>
          <cx:pt idx="28167">2018</cx:pt>
          <cx:pt idx="28168">2018</cx:pt>
          <cx:pt idx="28169">2018</cx:pt>
          <cx:pt idx="28170">2018</cx:pt>
          <cx:pt idx="28171">2018</cx:pt>
          <cx:pt idx="28172">2018</cx:pt>
          <cx:pt idx="28173">2018</cx:pt>
          <cx:pt idx="28174">2018</cx:pt>
          <cx:pt idx="28175">2018</cx:pt>
          <cx:pt idx="28176">2018</cx:pt>
          <cx:pt idx="28177">2018</cx:pt>
          <cx:pt idx="28178">2018</cx:pt>
          <cx:pt idx="28179">2018</cx:pt>
          <cx:pt idx="28180">2018</cx:pt>
          <cx:pt idx="28181">2018</cx:pt>
          <cx:pt idx="28182">2018</cx:pt>
          <cx:pt idx="28183">2018</cx:pt>
          <cx:pt idx="28184">2018</cx:pt>
          <cx:pt idx="28185">2018</cx:pt>
          <cx:pt idx="28186">2018</cx:pt>
          <cx:pt idx="28187">2018</cx:pt>
          <cx:pt idx="28188">2018</cx:pt>
          <cx:pt idx="28189">2018</cx:pt>
          <cx:pt idx="28190">2018</cx:pt>
          <cx:pt idx="28191">2018</cx:pt>
          <cx:pt idx="28192">2018</cx:pt>
          <cx:pt idx="28193">2018</cx:pt>
          <cx:pt idx="28194">2018</cx:pt>
          <cx:pt idx="28195">2018</cx:pt>
          <cx:pt idx="28196">2018</cx:pt>
          <cx:pt idx="28197">2018</cx:pt>
          <cx:pt idx="28198">2018</cx:pt>
          <cx:pt idx="28199">2018</cx:pt>
          <cx:pt idx="28200">2018</cx:pt>
          <cx:pt idx="28201">2018</cx:pt>
          <cx:pt idx="28202">2018</cx:pt>
          <cx:pt idx="28203">2018</cx:pt>
          <cx:pt idx="28204">2018</cx:pt>
          <cx:pt idx="28205">2018</cx:pt>
          <cx:pt idx="28206">2018</cx:pt>
          <cx:pt idx="28207">2018</cx:pt>
          <cx:pt idx="28208">2018</cx:pt>
          <cx:pt idx="28209">2018</cx:pt>
          <cx:pt idx="28210">2018</cx:pt>
          <cx:pt idx="28211">2018</cx:pt>
          <cx:pt idx="28212">2018</cx:pt>
          <cx:pt idx="28213">2018</cx:pt>
          <cx:pt idx="28214">2018</cx:pt>
          <cx:pt idx="28215">2018</cx:pt>
          <cx:pt idx="28216">2018</cx:pt>
          <cx:pt idx="28217">2018</cx:pt>
          <cx:pt idx="28218">2018</cx:pt>
          <cx:pt idx="28219">2018</cx:pt>
          <cx:pt idx="28220">2018</cx:pt>
          <cx:pt idx="28221">2018</cx:pt>
          <cx:pt idx="28222">2018</cx:pt>
          <cx:pt idx="28223">2018</cx:pt>
          <cx:pt idx="28224">2018</cx:pt>
          <cx:pt idx="28225">2018</cx:pt>
          <cx:pt idx="28226">2018</cx:pt>
          <cx:pt idx="28227">2018</cx:pt>
          <cx:pt idx="28228">2018</cx:pt>
          <cx:pt idx="28229">2018</cx:pt>
          <cx:pt idx="28230">2018</cx:pt>
          <cx:pt idx="28231">2018</cx:pt>
          <cx:pt idx="28232">2018</cx:pt>
          <cx:pt idx="28233">2018</cx:pt>
          <cx:pt idx="28234">2018</cx:pt>
          <cx:pt idx="28235">2018</cx:pt>
          <cx:pt idx="28236">2018</cx:pt>
          <cx:pt idx="28237">2018</cx:pt>
          <cx:pt idx="28238">2018</cx:pt>
          <cx:pt idx="28239">2018</cx:pt>
          <cx:pt idx="28240">2018</cx:pt>
          <cx:pt idx="28241">2018</cx:pt>
          <cx:pt idx="28242">2018</cx:pt>
          <cx:pt idx="28243">2018</cx:pt>
          <cx:pt idx="28244">2018</cx:pt>
          <cx:pt idx="28245">2018</cx:pt>
          <cx:pt idx="28246">2018</cx:pt>
          <cx:pt idx="28247">2018</cx:pt>
          <cx:pt idx="28248">2018</cx:pt>
          <cx:pt idx="28249">2018</cx:pt>
          <cx:pt idx="28250">2018</cx:pt>
          <cx:pt idx="28251">2018</cx:pt>
          <cx:pt idx="28252">2018</cx:pt>
          <cx:pt idx="28253">2018</cx:pt>
          <cx:pt idx="28254">2018</cx:pt>
          <cx:pt idx="28255">2018</cx:pt>
          <cx:pt idx="28256">2018</cx:pt>
          <cx:pt idx="28257">2018</cx:pt>
          <cx:pt idx="28258">2018</cx:pt>
          <cx:pt idx="28259">2018</cx:pt>
          <cx:pt idx="28260">2018</cx:pt>
          <cx:pt idx="28261">2018</cx:pt>
          <cx:pt idx="28262">2018</cx:pt>
          <cx:pt idx="28263">2018</cx:pt>
          <cx:pt idx="28264">2018</cx:pt>
          <cx:pt idx="28265">2018</cx:pt>
          <cx:pt idx="28266">2018</cx:pt>
          <cx:pt idx="28267">2018</cx:pt>
          <cx:pt idx="28268">2018</cx:pt>
          <cx:pt idx="28269">2018</cx:pt>
          <cx:pt idx="28270">2018</cx:pt>
          <cx:pt idx="28271">2018</cx:pt>
          <cx:pt idx="28272">2018</cx:pt>
          <cx:pt idx="28273">2018</cx:pt>
          <cx:pt idx="28274">2018</cx:pt>
          <cx:pt idx="28275">2018</cx:pt>
          <cx:pt idx="28276">2018</cx:pt>
          <cx:pt idx="28277">2018</cx:pt>
          <cx:pt idx="28278">2018</cx:pt>
          <cx:pt idx="28279">2018</cx:pt>
          <cx:pt idx="28280">2018</cx:pt>
          <cx:pt idx="28281">2018</cx:pt>
          <cx:pt idx="28282">2018</cx:pt>
          <cx:pt idx="28283">2018</cx:pt>
          <cx:pt idx="28284">2018</cx:pt>
          <cx:pt idx="28285">2018</cx:pt>
          <cx:pt idx="28286">2018</cx:pt>
          <cx:pt idx="28287">2018</cx:pt>
          <cx:pt idx="28288">2018</cx:pt>
          <cx:pt idx="28289">2018</cx:pt>
          <cx:pt idx="28290">2018</cx:pt>
          <cx:pt idx="28291">2018</cx:pt>
          <cx:pt idx="28292">2018</cx:pt>
          <cx:pt idx="28293">2018</cx:pt>
          <cx:pt idx="28294">2018</cx:pt>
          <cx:pt idx="28295">2018</cx:pt>
          <cx:pt idx="28296">2018</cx:pt>
          <cx:pt idx="28297">2018</cx:pt>
          <cx:pt idx="28298">2018</cx:pt>
          <cx:pt idx="28299">2018</cx:pt>
          <cx:pt idx="28300">2018</cx:pt>
          <cx:pt idx="28301">2018</cx:pt>
          <cx:pt idx="28302">2018</cx:pt>
          <cx:pt idx="28303">2018</cx:pt>
          <cx:pt idx="28304">2018</cx:pt>
          <cx:pt idx="28305">2018</cx:pt>
          <cx:pt idx="28306">2018</cx:pt>
          <cx:pt idx="28307">2018</cx:pt>
          <cx:pt idx="28308">2018</cx:pt>
          <cx:pt idx="28309">2018</cx:pt>
          <cx:pt idx="28310">2018</cx:pt>
          <cx:pt idx="28311">2018</cx:pt>
          <cx:pt idx="28312">2018</cx:pt>
          <cx:pt idx="28313">2018</cx:pt>
          <cx:pt idx="28314">2018</cx:pt>
          <cx:pt idx="28315">2018</cx:pt>
          <cx:pt idx="28316">2018</cx:pt>
          <cx:pt idx="28317">2018</cx:pt>
          <cx:pt idx="28318">2018</cx:pt>
          <cx:pt idx="28319">2018</cx:pt>
          <cx:pt idx="28320">2018</cx:pt>
          <cx:pt idx="28321">2018</cx:pt>
          <cx:pt idx="28322">2018</cx:pt>
          <cx:pt idx="28323">2018</cx:pt>
          <cx:pt idx="28324">2018</cx:pt>
          <cx:pt idx="28325">2018</cx:pt>
          <cx:pt idx="28326">2018</cx:pt>
          <cx:pt idx="28327">2018</cx:pt>
          <cx:pt idx="28328">2018</cx:pt>
          <cx:pt idx="28329">2018</cx:pt>
          <cx:pt idx="28330">2018</cx:pt>
          <cx:pt idx="28331">2018</cx:pt>
          <cx:pt idx="28332">2018</cx:pt>
          <cx:pt idx="28333">2018</cx:pt>
          <cx:pt idx="28334">2018</cx:pt>
          <cx:pt idx="28335">2018</cx:pt>
          <cx:pt idx="28336">2018</cx:pt>
          <cx:pt idx="28337">2018</cx:pt>
          <cx:pt idx="28338">2018</cx:pt>
          <cx:pt idx="28339">2018</cx:pt>
          <cx:pt idx="28340">2018</cx:pt>
          <cx:pt idx="28341">2018</cx:pt>
          <cx:pt idx="28342">2018</cx:pt>
          <cx:pt idx="28343">2018</cx:pt>
          <cx:pt idx="28344">2018</cx:pt>
          <cx:pt idx="28345">2018</cx:pt>
          <cx:pt idx="28346">2018</cx:pt>
          <cx:pt idx="28347">2018</cx:pt>
          <cx:pt idx="28348">2018</cx:pt>
          <cx:pt idx="28349">2018</cx:pt>
          <cx:pt idx="28350">2018</cx:pt>
          <cx:pt idx="28351">2018</cx:pt>
          <cx:pt idx="28352">2018</cx:pt>
          <cx:pt idx="28353">2018</cx:pt>
          <cx:pt idx="28354">2018</cx:pt>
          <cx:pt idx="28355">2018</cx:pt>
          <cx:pt idx="28356">2018</cx:pt>
          <cx:pt idx="28357">2018</cx:pt>
          <cx:pt idx="28358">2018</cx:pt>
          <cx:pt idx="28359">2018</cx:pt>
          <cx:pt idx="28360">2018</cx:pt>
          <cx:pt idx="28361">2018</cx:pt>
          <cx:pt idx="28362">2018</cx:pt>
          <cx:pt idx="28363">2018</cx:pt>
          <cx:pt idx="28364">2018</cx:pt>
          <cx:pt idx="28365">2018</cx:pt>
          <cx:pt idx="28366">2018</cx:pt>
          <cx:pt idx="28367">2018</cx:pt>
          <cx:pt idx="28368">2018</cx:pt>
          <cx:pt idx="28369">2018</cx:pt>
          <cx:pt idx="28370">2018</cx:pt>
          <cx:pt idx="28371">2018</cx:pt>
          <cx:pt idx="28372">2018</cx:pt>
          <cx:pt idx="28373">2018</cx:pt>
          <cx:pt idx="28374">2018</cx:pt>
          <cx:pt idx="28375">2018</cx:pt>
          <cx:pt idx="28376">2018</cx:pt>
          <cx:pt idx="28377">2018</cx:pt>
          <cx:pt idx="28378">2018</cx:pt>
          <cx:pt idx="28379">2018</cx:pt>
          <cx:pt idx="28380">2018</cx:pt>
          <cx:pt idx="28381">2018</cx:pt>
          <cx:pt idx="28382">2018</cx:pt>
          <cx:pt idx="28383">2018</cx:pt>
          <cx:pt idx="28384">2018</cx:pt>
          <cx:pt idx="28385">2018</cx:pt>
          <cx:pt idx="28386">2018</cx:pt>
          <cx:pt idx="28387">2018</cx:pt>
          <cx:pt idx="28388">2018</cx:pt>
          <cx:pt idx="28389">2018</cx:pt>
          <cx:pt idx="28390">2018</cx:pt>
          <cx:pt idx="28391">2018</cx:pt>
          <cx:pt idx="28392">2018</cx:pt>
          <cx:pt idx="28393">2018</cx:pt>
          <cx:pt idx="28394">2018</cx:pt>
          <cx:pt idx="28395">2018</cx:pt>
          <cx:pt idx="28396">2018</cx:pt>
          <cx:pt idx="28397">2018</cx:pt>
          <cx:pt idx="28398">2018</cx:pt>
          <cx:pt idx="28399">2018</cx:pt>
          <cx:pt idx="28400">2018</cx:pt>
          <cx:pt idx="28401">2018</cx:pt>
          <cx:pt idx="28402">2018</cx:pt>
          <cx:pt idx="28403">2018</cx:pt>
          <cx:pt idx="28404">2018</cx:pt>
          <cx:pt idx="28405">2018</cx:pt>
          <cx:pt idx="28406">2018</cx:pt>
          <cx:pt idx="28407">2018</cx:pt>
          <cx:pt idx="28408">2018</cx:pt>
          <cx:pt idx="28409">2018</cx:pt>
          <cx:pt idx="28410">2018</cx:pt>
          <cx:pt idx="28411">2018</cx:pt>
          <cx:pt idx="28412">2018</cx:pt>
          <cx:pt idx="28413">2018</cx:pt>
          <cx:pt idx="28414">2018</cx:pt>
          <cx:pt idx="28415">2018</cx:pt>
          <cx:pt idx="28416">2018</cx:pt>
          <cx:pt idx="28417">2018</cx:pt>
          <cx:pt idx="28418">2018</cx:pt>
          <cx:pt idx="28419">2018</cx:pt>
          <cx:pt idx="28420">2018</cx:pt>
          <cx:pt idx="28421">2018</cx:pt>
          <cx:pt idx="28422">2018</cx:pt>
          <cx:pt idx="28423">2018</cx:pt>
          <cx:pt idx="28424">2018</cx:pt>
          <cx:pt idx="28425">2018</cx:pt>
          <cx:pt idx="28426">2018</cx:pt>
          <cx:pt idx="28427">2018</cx:pt>
          <cx:pt idx="28428">2018</cx:pt>
          <cx:pt idx="28429">2018</cx:pt>
          <cx:pt idx="28430">2018</cx:pt>
          <cx:pt idx="28431">2018</cx:pt>
          <cx:pt idx="28432">2018</cx:pt>
          <cx:pt idx="28433">2018</cx:pt>
          <cx:pt idx="28434">2018</cx:pt>
          <cx:pt idx="28435">2018</cx:pt>
          <cx:pt idx="28436">2018</cx:pt>
          <cx:pt idx="28437">2018</cx:pt>
          <cx:pt idx="28438">2018</cx:pt>
          <cx:pt idx="28439">2018</cx:pt>
          <cx:pt idx="28440">2018</cx:pt>
          <cx:pt idx="28441">2018</cx:pt>
          <cx:pt idx="28442">2018</cx:pt>
          <cx:pt idx="28443">2018</cx:pt>
          <cx:pt idx="28444">2018</cx:pt>
          <cx:pt idx="28445">2018</cx:pt>
          <cx:pt idx="28446">2018</cx:pt>
          <cx:pt idx="28447">2018</cx:pt>
          <cx:pt idx="28448">2018</cx:pt>
          <cx:pt idx="28449">2018</cx:pt>
          <cx:pt idx="28450">2018</cx:pt>
          <cx:pt idx="28451">2018</cx:pt>
          <cx:pt idx="28452">2018</cx:pt>
          <cx:pt idx="28453">2018</cx:pt>
          <cx:pt idx="28454">2018</cx:pt>
          <cx:pt idx="28455">2018</cx:pt>
          <cx:pt idx="28456">2018</cx:pt>
          <cx:pt idx="28457">2018</cx:pt>
          <cx:pt idx="28458">2018</cx:pt>
          <cx:pt idx="28459">2018</cx:pt>
          <cx:pt idx="28460">2018</cx:pt>
          <cx:pt idx="28461">2018</cx:pt>
          <cx:pt idx="28462">2018</cx:pt>
          <cx:pt idx="28463">2018</cx:pt>
          <cx:pt idx="28464">2018</cx:pt>
          <cx:pt idx="28465">2018</cx:pt>
          <cx:pt idx="28466">2019</cx:pt>
          <cx:pt idx="28467">2019</cx:pt>
          <cx:pt idx="28468">2019</cx:pt>
          <cx:pt idx="28469">2019</cx:pt>
          <cx:pt idx="28470">2019</cx:pt>
          <cx:pt idx="28471">2019</cx:pt>
          <cx:pt idx="28472">2019</cx:pt>
          <cx:pt idx="28473">2019</cx:pt>
          <cx:pt idx="28474">2019</cx:pt>
          <cx:pt idx="28475">2019</cx:pt>
          <cx:pt idx="28476">2019</cx:pt>
          <cx:pt idx="28477">2019</cx:pt>
          <cx:pt idx="28478">2019</cx:pt>
          <cx:pt idx="28479">2019</cx:pt>
          <cx:pt idx="28480">2019</cx:pt>
          <cx:pt idx="28481">2019</cx:pt>
          <cx:pt idx="28482">2019</cx:pt>
          <cx:pt idx="28483">2019</cx:pt>
          <cx:pt idx="28484">2019</cx:pt>
          <cx:pt idx="28485">2019</cx:pt>
          <cx:pt idx="28486">2019</cx:pt>
          <cx:pt idx="28487">2019</cx:pt>
          <cx:pt idx="28488">2019</cx:pt>
          <cx:pt idx="28489">2019</cx:pt>
          <cx:pt idx="28490">2019</cx:pt>
          <cx:pt idx="28491">2019</cx:pt>
          <cx:pt idx="28492">2019</cx:pt>
          <cx:pt idx="28493">2019</cx:pt>
          <cx:pt idx="28494">2019</cx:pt>
          <cx:pt idx="28495">2019</cx:pt>
          <cx:pt idx="28496">2019</cx:pt>
          <cx:pt idx="28497">2019</cx:pt>
          <cx:pt idx="28498">2019</cx:pt>
          <cx:pt idx="28499">2019</cx:pt>
          <cx:pt idx="28500">2019</cx:pt>
          <cx:pt idx="28501">2019</cx:pt>
          <cx:pt idx="28502">2019</cx:pt>
          <cx:pt idx="28503">2019</cx:pt>
          <cx:pt idx="28504">2019</cx:pt>
          <cx:pt idx="28505">2019</cx:pt>
          <cx:pt idx="28506">2019</cx:pt>
          <cx:pt idx="28507">2019</cx:pt>
          <cx:pt idx="28508">2019</cx:pt>
          <cx:pt idx="28509">2019</cx:pt>
          <cx:pt idx="28510">2019</cx:pt>
          <cx:pt idx="28511">2019</cx:pt>
          <cx:pt idx="28512">2019</cx:pt>
          <cx:pt idx="28513">2019</cx:pt>
          <cx:pt idx="28514">2019</cx:pt>
          <cx:pt idx="28515">2019</cx:pt>
          <cx:pt idx="28516">2019</cx:pt>
          <cx:pt idx="28517">2019</cx:pt>
          <cx:pt idx="28518">2019</cx:pt>
          <cx:pt idx="28519">2019</cx:pt>
          <cx:pt idx="28520">2019</cx:pt>
          <cx:pt idx="28521">2019</cx:pt>
          <cx:pt idx="28522">2019</cx:pt>
          <cx:pt idx="28523">2019</cx:pt>
          <cx:pt idx="28524">2019</cx:pt>
          <cx:pt idx="28525">2019</cx:pt>
          <cx:pt idx="28526">2019</cx:pt>
          <cx:pt idx="28527">2019</cx:pt>
          <cx:pt idx="28528">2019</cx:pt>
          <cx:pt idx="28529">2019</cx:pt>
          <cx:pt idx="28530">2019</cx:pt>
          <cx:pt idx="28531">2019</cx:pt>
          <cx:pt idx="28532">2019</cx:pt>
          <cx:pt idx="28533">2019</cx:pt>
          <cx:pt idx="28534">2019</cx:pt>
          <cx:pt idx="28535">2019</cx:pt>
          <cx:pt idx="28536">2019</cx:pt>
          <cx:pt idx="28537">2019</cx:pt>
          <cx:pt idx="28538">2019</cx:pt>
          <cx:pt idx="28539">2019</cx:pt>
          <cx:pt idx="28540">2019</cx:pt>
          <cx:pt idx="28541">2019</cx:pt>
          <cx:pt idx="28542">2019</cx:pt>
          <cx:pt idx="28543">2019</cx:pt>
          <cx:pt idx="28544">2019</cx:pt>
          <cx:pt idx="28545">2019</cx:pt>
          <cx:pt idx="28546">2019</cx:pt>
          <cx:pt idx="28547">2019</cx:pt>
          <cx:pt idx="28548">2019</cx:pt>
          <cx:pt idx="28549">2019</cx:pt>
          <cx:pt idx="28550">2019</cx:pt>
          <cx:pt idx="28551">2019</cx:pt>
          <cx:pt idx="28552">2019</cx:pt>
          <cx:pt idx="28553">2019</cx:pt>
          <cx:pt idx="28554">2019</cx:pt>
          <cx:pt idx="28555">2019</cx:pt>
          <cx:pt idx="28556">2019</cx:pt>
          <cx:pt idx="28557">2019</cx:pt>
          <cx:pt idx="28558">2019</cx:pt>
          <cx:pt idx="28559">2019</cx:pt>
          <cx:pt idx="28560">2019</cx:pt>
          <cx:pt idx="28561">2019</cx:pt>
          <cx:pt idx="28562">2019</cx:pt>
          <cx:pt idx="28563">2019</cx:pt>
          <cx:pt idx="28564">2019</cx:pt>
          <cx:pt idx="28565">2019</cx:pt>
          <cx:pt idx="28566">2019</cx:pt>
          <cx:pt idx="28567">2019</cx:pt>
          <cx:pt idx="28568">2019</cx:pt>
          <cx:pt idx="28569">2019</cx:pt>
          <cx:pt idx="28570">2019</cx:pt>
          <cx:pt idx="28571">2019</cx:pt>
          <cx:pt idx="28572">2019</cx:pt>
          <cx:pt idx="28573">2019</cx:pt>
          <cx:pt idx="28574">2019</cx:pt>
          <cx:pt idx="28575">2019</cx:pt>
          <cx:pt idx="28576">2019</cx:pt>
          <cx:pt idx="28577">2019</cx:pt>
          <cx:pt idx="28578">2019</cx:pt>
          <cx:pt idx="28579">2019</cx:pt>
          <cx:pt idx="28580">2019</cx:pt>
          <cx:pt idx="28581">2019</cx:pt>
          <cx:pt idx="28582">2019</cx:pt>
          <cx:pt idx="28583">2019</cx:pt>
          <cx:pt idx="28584">2019</cx:pt>
          <cx:pt idx="28585">2019</cx:pt>
          <cx:pt idx="28586">2019</cx:pt>
          <cx:pt idx="28587">2019</cx:pt>
          <cx:pt idx="28588">2019</cx:pt>
          <cx:pt idx="28589">2019</cx:pt>
          <cx:pt idx="28590">2019</cx:pt>
          <cx:pt idx="28591">2019</cx:pt>
          <cx:pt idx="28592">2019</cx:pt>
          <cx:pt idx="28593">2019</cx:pt>
          <cx:pt idx="28594">2019</cx:pt>
          <cx:pt idx="28595">2019</cx:pt>
          <cx:pt idx="28596">2019</cx:pt>
          <cx:pt idx="28597">2019</cx:pt>
          <cx:pt idx="28598">2019</cx:pt>
          <cx:pt idx="28599">2019</cx:pt>
          <cx:pt idx="28600">2019</cx:pt>
          <cx:pt idx="28601">2019</cx:pt>
          <cx:pt idx="28602">2019</cx:pt>
          <cx:pt idx="28603">2019</cx:pt>
          <cx:pt idx="28604">2019</cx:pt>
          <cx:pt idx="28605">2019</cx:pt>
          <cx:pt idx="28606">2019</cx:pt>
          <cx:pt idx="28607">2019</cx:pt>
          <cx:pt idx="28608">2019</cx:pt>
          <cx:pt idx="28609">2019</cx:pt>
          <cx:pt idx="28610">2019</cx:pt>
          <cx:pt idx="28611">2019</cx:pt>
          <cx:pt idx="28612">2019</cx:pt>
          <cx:pt idx="28613">2019</cx:pt>
          <cx:pt idx="28614">2019</cx:pt>
          <cx:pt idx="28615">2019</cx:pt>
          <cx:pt idx="28616">2019</cx:pt>
          <cx:pt idx="28617">2019</cx:pt>
          <cx:pt idx="28618">2019</cx:pt>
          <cx:pt idx="28619">2019</cx:pt>
          <cx:pt idx="28620">2019</cx:pt>
          <cx:pt idx="28621">2019</cx:pt>
          <cx:pt idx="28622">2019</cx:pt>
          <cx:pt idx="28623">2019</cx:pt>
          <cx:pt idx="28624">2019</cx:pt>
          <cx:pt idx="28625">2019</cx:pt>
          <cx:pt idx="28626">2019</cx:pt>
          <cx:pt idx="28627">2019</cx:pt>
          <cx:pt idx="28628">2019</cx:pt>
          <cx:pt idx="28629">2019</cx:pt>
          <cx:pt idx="28630">2019</cx:pt>
          <cx:pt idx="28631">2019</cx:pt>
          <cx:pt idx="28632">2019</cx:pt>
          <cx:pt idx="28633">2019</cx:pt>
          <cx:pt idx="28634">2019</cx:pt>
          <cx:pt idx="28635">2019</cx:pt>
          <cx:pt idx="28636">2019</cx:pt>
          <cx:pt idx="28637">2019</cx:pt>
          <cx:pt idx="28638">2019</cx:pt>
          <cx:pt idx="28639">2019</cx:pt>
          <cx:pt idx="28640">2019</cx:pt>
          <cx:pt idx="28641">2019</cx:pt>
          <cx:pt idx="28642">2019</cx:pt>
          <cx:pt idx="28643">2019</cx:pt>
          <cx:pt idx="28644">2019</cx:pt>
          <cx:pt idx="28645">2019</cx:pt>
          <cx:pt idx="28646">2019</cx:pt>
          <cx:pt idx="28647">2019</cx:pt>
          <cx:pt idx="28648">2019</cx:pt>
          <cx:pt idx="28649">2019</cx:pt>
          <cx:pt idx="28650">2019</cx:pt>
          <cx:pt idx="28651">2019</cx:pt>
          <cx:pt idx="28652">2019</cx:pt>
          <cx:pt idx="28653">2019</cx:pt>
          <cx:pt idx="28654">2019</cx:pt>
          <cx:pt idx="28655">2019</cx:pt>
          <cx:pt idx="28656">2019</cx:pt>
          <cx:pt idx="28657">2019</cx:pt>
          <cx:pt idx="28658">2019</cx:pt>
          <cx:pt idx="28659">2019</cx:pt>
          <cx:pt idx="28660">2019</cx:pt>
          <cx:pt idx="28661">2019</cx:pt>
          <cx:pt idx="28662">2019</cx:pt>
          <cx:pt idx="28663">2019</cx:pt>
          <cx:pt idx="28664">2019</cx:pt>
          <cx:pt idx="28665">2019</cx:pt>
          <cx:pt idx="28666">2019</cx:pt>
          <cx:pt idx="28667">2019</cx:pt>
          <cx:pt idx="28668">2019</cx:pt>
          <cx:pt idx="28669">2019</cx:pt>
          <cx:pt idx="28670">2019</cx:pt>
          <cx:pt idx="28671">2019</cx:pt>
          <cx:pt idx="28672">2019</cx:pt>
          <cx:pt idx="28673">2019</cx:pt>
          <cx:pt idx="28674">2019</cx:pt>
          <cx:pt idx="28675">2019</cx:pt>
          <cx:pt idx="28676">2019</cx:pt>
          <cx:pt idx="28677">2019</cx:pt>
          <cx:pt idx="28678">2019</cx:pt>
          <cx:pt idx="28679">2019</cx:pt>
          <cx:pt idx="28680">2019</cx:pt>
          <cx:pt idx="28681">2019</cx:pt>
          <cx:pt idx="28682">2019</cx:pt>
          <cx:pt idx="28683">2019</cx:pt>
          <cx:pt idx="28684">2019</cx:pt>
          <cx:pt idx="28685">2019</cx:pt>
          <cx:pt idx="28686">2019</cx:pt>
          <cx:pt idx="28687">2019</cx:pt>
          <cx:pt idx="28688">2019</cx:pt>
          <cx:pt idx="28689">2019</cx:pt>
          <cx:pt idx="28690">2019</cx:pt>
          <cx:pt idx="28691">2019</cx:pt>
          <cx:pt idx="28692">2019</cx:pt>
          <cx:pt idx="28693">2019</cx:pt>
          <cx:pt idx="28694">2019</cx:pt>
          <cx:pt idx="28695">2019</cx:pt>
          <cx:pt idx="28696">2019</cx:pt>
          <cx:pt idx="28697">2019</cx:pt>
          <cx:pt idx="28698">2019</cx:pt>
          <cx:pt idx="28699">2019</cx:pt>
          <cx:pt idx="28700">2019</cx:pt>
          <cx:pt idx="28701">2019</cx:pt>
          <cx:pt idx="28702">2019</cx:pt>
          <cx:pt idx="28703">2019</cx:pt>
          <cx:pt idx="28704">2019</cx:pt>
          <cx:pt idx="28705">2019</cx:pt>
          <cx:pt idx="28706">2019</cx:pt>
          <cx:pt idx="28707">2019</cx:pt>
          <cx:pt idx="28708">2019</cx:pt>
          <cx:pt idx="28709">2019</cx:pt>
          <cx:pt idx="28710">2019</cx:pt>
          <cx:pt idx="28711">2019</cx:pt>
          <cx:pt idx="28712">2019</cx:pt>
          <cx:pt idx="28713">2019</cx:pt>
          <cx:pt idx="28714">2019</cx:pt>
          <cx:pt idx="28715">2019</cx:pt>
          <cx:pt idx="28716">2019</cx:pt>
          <cx:pt idx="28717">2019</cx:pt>
          <cx:pt idx="28718">2019</cx:pt>
          <cx:pt idx="28719">2019</cx:pt>
          <cx:pt idx="28720">2019</cx:pt>
          <cx:pt idx="28721">2019</cx:pt>
          <cx:pt idx="28722">2019</cx:pt>
          <cx:pt idx="28723">2019</cx:pt>
          <cx:pt idx="28724">2019</cx:pt>
          <cx:pt idx="28725">2019</cx:pt>
          <cx:pt idx="28726">2019</cx:pt>
          <cx:pt idx="28727">2019</cx:pt>
          <cx:pt idx="28728">2019</cx:pt>
          <cx:pt idx="28729">2019</cx:pt>
          <cx:pt idx="28730">2019</cx:pt>
          <cx:pt idx="28731">2019</cx:pt>
          <cx:pt idx="28732">2019</cx:pt>
          <cx:pt idx="28733">2019</cx:pt>
          <cx:pt idx="28734">2019</cx:pt>
          <cx:pt idx="28735">2019</cx:pt>
          <cx:pt idx="28736">2019</cx:pt>
          <cx:pt idx="28737">2019</cx:pt>
          <cx:pt idx="28738">2019</cx:pt>
          <cx:pt idx="28739">2019</cx:pt>
          <cx:pt idx="28740">2019</cx:pt>
          <cx:pt idx="28741">2019</cx:pt>
          <cx:pt idx="28742">2019</cx:pt>
          <cx:pt idx="28743">2019</cx:pt>
          <cx:pt idx="28744">2019</cx:pt>
          <cx:pt idx="28745">2019</cx:pt>
          <cx:pt idx="28746">2019</cx:pt>
          <cx:pt idx="28747">2019</cx:pt>
          <cx:pt idx="28748">2019</cx:pt>
          <cx:pt idx="28749">2019</cx:pt>
          <cx:pt idx="28750">2019</cx:pt>
          <cx:pt idx="28751">2019</cx:pt>
          <cx:pt idx="28752">2019</cx:pt>
          <cx:pt idx="28753">2019</cx:pt>
          <cx:pt idx="28754">2019</cx:pt>
          <cx:pt idx="28755">2019</cx:pt>
          <cx:pt idx="28756">2019</cx:pt>
          <cx:pt idx="28757">2019</cx:pt>
          <cx:pt idx="28758">2019</cx:pt>
          <cx:pt idx="28759">2019</cx:pt>
          <cx:pt idx="28760">2019</cx:pt>
          <cx:pt idx="28761">2019</cx:pt>
          <cx:pt idx="28762">2019</cx:pt>
          <cx:pt idx="28763">2019</cx:pt>
          <cx:pt idx="28764">2019</cx:pt>
          <cx:pt idx="28765">2019</cx:pt>
          <cx:pt idx="28766">2019</cx:pt>
          <cx:pt idx="28767">2019</cx:pt>
          <cx:pt idx="28768">2019</cx:pt>
          <cx:pt idx="28769">2019</cx:pt>
          <cx:pt idx="28770">2019</cx:pt>
          <cx:pt idx="28771">2019</cx:pt>
          <cx:pt idx="28772">2019</cx:pt>
          <cx:pt idx="28773">2019</cx:pt>
          <cx:pt idx="28774">2019</cx:pt>
          <cx:pt idx="28775">2019</cx:pt>
          <cx:pt idx="28776">2019</cx:pt>
          <cx:pt idx="28777">2019</cx:pt>
          <cx:pt idx="28778">2019</cx:pt>
          <cx:pt idx="28779">2019</cx:pt>
          <cx:pt idx="28780">2019</cx:pt>
          <cx:pt idx="28781">2019</cx:pt>
          <cx:pt idx="28782">2019</cx:pt>
          <cx:pt idx="28783">2019</cx:pt>
          <cx:pt idx="28784">2019</cx:pt>
          <cx:pt idx="28785">2019</cx:pt>
          <cx:pt idx="28786">2019</cx:pt>
          <cx:pt idx="28787">2019</cx:pt>
          <cx:pt idx="28788">2019</cx:pt>
          <cx:pt idx="28789">2019</cx:pt>
          <cx:pt idx="28790">2019</cx:pt>
          <cx:pt idx="28791">2019</cx:pt>
          <cx:pt idx="28792">2019</cx:pt>
          <cx:pt idx="28793">2019</cx:pt>
          <cx:pt idx="28794">2019</cx:pt>
          <cx:pt idx="28795">2019</cx:pt>
          <cx:pt idx="28796">2019</cx:pt>
          <cx:pt idx="28797">2019</cx:pt>
          <cx:pt idx="28798">2019</cx:pt>
          <cx:pt idx="28799">2019</cx:pt>
          <cx:pt idx="28800">2019</cx:pt>
          <cx:pt idx="28801">2019</cx:pt>
          <cx:pt idx="28802">2019</cx:pt>
          <cx:pt idx="28803">2019</cx:pt>
          <cx:pt idx="28804">2019</cx:pt>
          <cx:pt idx="28805">2020</cx:pt>
          <cx:pt idx="28806">2020</cx:pt>
          <cx:pt idx="28807">2020</cx:pt>
          <cx:pt idx="28808">2020</cx:pt>
          <cx:pt idx="28809">2020</cx:pt>
          <cx:pt idx="28810">2020</cx:pt>
          <cx:pt idx="28811">2020</cx:pt>
          <cx:pt idx="28812">2020</cx:pt>
          <cx:pt idx="28813">2020</cx:pt>
          <cx:pt idx="28814">2020</cx:pt>
          <cx:pt idx="28815">2020</cx:pt>
          <cx:pt idx="28816">2020</cx:pt>
          <cx:pt idx="28817">2020</cx:pt>
          <cx:pt idx="28818">2020</cx:pt>
          <cx:pt idx="28819">2020</cx:pt>
          <cx:pt idx="28820">2020</cx:pt>
          <cx:pt idx="28821">2020</cx:pt>
          <cx:pt idx="28822">2020</cx:pt>
          <cx:pt idx="28823">2020</cx:pt>
          <cx:pt idx="28824">2020</cx:pt>
          <cx:pt idx="28825">2020</cx:pt>
          <cx:pt idx="28826">2020</cx:pt>
          <cx:pt idx="28827">2020</cx:pt>
          <cx:pt idx="28828">2020</cx:pt>
          <cx:pt idx="28829">2020</cx:pt>
          <cx:pt idx="28830">2020</cx:pt>
          <cx:pt idx="28831">2020</cx:pt>
          <cx:pt idx="28832">2020</cx:pt>
          <cx:pt idx="28833">2020</cx:pt>
          <cx:pt idx="28834">2020</cx:pt>
          <cx:pt idx="28835">2020</cx:pt>
          <cx:pt idx="28836">2020</cx:pt>
          <cx:pt idx="28837">2020</cx:pt>
          <cx:pt idx="28838">2020</cx:pt>
          <cx:pt idx="28839">2020</cx:pt>
          <cx:pt idx="28840">2020</cx:pt>
          <cx:pt idx="28841">2020</cx:pt>
          <cx:pt idx="28842">2020</cx:pt>
          <cx:pt idx="28843">2020</cx:pt>
          <cx:pt idx="28844">2020</cx:pt>
          <cx:pt idx="28845">2020</cx:pt>
          <cx:pt idx="28846">2020</cx:pt>
          <cx:pt idx="28847">2020</cx:pt>
          <cx:pt idx="28848">2020</cx:pt>
          <cx:pt idx="28849">2020</cx:pt>
          <cx:pt idx="28850">2020</cx:pt>
          <cx:pt idx="28851">2020</cx:pt>
          <cx:pt idx="28852">2020</cx:pt>
          <cx:pt idx="28853">2020</cx:pt>
          <cx:pt idx="28854">2020</cx:pt>
          <cx:pt idx="28855">2020</cx:pt>
          <cx:pt idx="28856">2020</cx:pt>
          <cx:pt idx="28857">2020</cx:pt>
          <cx:pt idx="28858">2020</cx:pt>
          <cx:pt idx="28859">2020</cx:pt>
          <cx:pt idx="28860">2020</cx:pt>
          <cx:pt idx="28861">2020</cx:pt>
          <cx:pt idx="28862">2020</cx:pt>
          <cx:pt idx="28863">2020</cx:pt>
          <cx:pt idx="28864">2020</cx:pt>
          <cx:pt idx="28865">2020</cx:pt>
          <cx:pt idx="28866">2020</cx:pt>
          <cx:pt idx="28867">2020</cx:pt>
          <cx:pt idx="28868">2020</cx:pt>
          <cx:pt idx="28869">2020</cx:pt>
          <cx:pt idx="28870">2020</cx:pt>
          <cx:pt idx="28871">2020</cx:pt>
          <cx:pt idx="28872">2020</cx:pt>
          <cx:pt idx="28873">2020</cx:pt>
          <cx:pt idx="28874">2020</cx:pt>
          <cx:pt idx="28875">2020</cx:pt>
          <cx:pt idx="28876">2020</cx:pt>
          <cx:pt idx="28877">2020</cx:pt>
          <cx:pt idx="28878">2020</cx:pt>
          <cx:pt idx="28879">2020</cx:pt>
          <cx:pt idx="28880">2020</cx:pt>
          <cx:pt idx="28881">2020</cx:pt>
          <cx:pt idx="28882">2020</cx:pt>
          <cx:pt idx="28883">2020</cx:pt>
          <cx:pt idx="28884">2020</cx:pt>
          <cx:pt idx="28885">2020</cx:pt>
          <cx:pt idx="28886">2020</cx:pt>
          <cx:pt idx="28887">2020</cx:pt>
          <cx:pt idx="28888">2020</cx:pt>
          <cx:pt idx="28889">2020</cx:pt>
          <cx:pt idx="28890">2020</cx:pt>
          <cx:pt idx="28891">2020</cx:pt>
          <cx:pt idx="28892">2020</cx:pt>
          <cx:pt idx="28893">2020</cx:pt>
          <cx:pt idx="28894">2020</cx:pt>
          <cx:pt idx="28895">2020</cx:pt>
          <cx:pt idx="28896">2020</cx:pt>
          <cx:pt idx="28897">2020</cx:pt>
          <cx:pt idx="28898">2020</cx:pt>
          <cx:pt idx="28899">2020</cx:pt>
          <cx:pt idx="28900">2020</cx:pt>
          <cx:pt idx="28901">2020</cx:pt>
          <cx:pt idx="28902">2020</cx:pt>
          <cx:pt idx="28903">2020</cx:pt>
          <cx:pt idx="28904">2020</cx:pt>
          <cx:pt idx="28905">2020</cx:pt>
          <cx:pt idx="28906">2020</cx:pt>
          <cx:pt idx="28907">2020</cx:pt>
          <cx:pt idx="28908">2020</cx:pt>
          <cx:pt idx="28909">2020</cx:pt>
          <cx:pt idx="28910">2020</cx:pt>
          <cx:pt idx="28911">2020</cx:pt>
          <cx:pt idx="28912">2020</cx:pt>
          <cx:pt idx="28913">2020</cx:pt>
          <cx:pt idx="28914">2020</cx:pt>
          <cx:pt idx="28915">2020</cx:pt>
          <cx:pt idx="28916">2020</cx:pt>
          <cx:pt idx="28917">2020</cx:pt>
          <cx:pt idx="28918">2020</cx:pt>
          <cx:pt idx="28919">2020</cx:pt>
          <cx:pt idx="28920">2020</cx:pt>
          <cx:pt idx="28921">2020</cx:pt>
          <cx:pt idx="28922">2020</cx:pt>
          <cx:pt idx="28923">2020</cx:pt>
          <cx:pt idx="28924">2020</cx:pt>
          <cx:pt idx="28925">2020</cx:pt>
          <cx:pt idx="28926">2020</cx:pt>
          <cx:pt idx="28927">2020</cx:pt>
          <cx:pt idx="28928">2020</cx:pt>
          <cx:pt idx="28929">2020</cx:pt>
          <cx:pt idx="28930">2020</cx:pt>
          <cx:pt idx="28931">2020</cx:pt>
          <cx:pt idx="28932">2020</cx:pt>
          <cx:pt idx="28933">2020</cx:pt>
          <cx:pt idx="28934">2020</cx:pt>
          <cx:pt idx="28935">2020</cx:pt>
          <cx:pt idx="28936">2020</cx:pt>
          <cx:pt idx="28937">2020</cx:pt>
          <cx:pt idx="28938">2020</cx:pt>
          <cx:pt idx="28939">2020</cx:pt>
          <cx:pt idx="28940">2020</cx:pt>
          <cx:pt idx="28941">2020</cx:pt>
          <cx:pt idx="28942">2020</cx:pt>
          <cx:pt idx="28943">2020</cx:pt>
          <cx:pt idx="28944">2020</cx:pt>
          <cx:pt idx="28945">2020</cx:pt>
          <cx:pt idx="28946">2020</cx:pt>
          <cx:pt idx="28947">2020</cx:pt>
          <cx:pt idx="28948">2020</cx:pt>
          <cx:pt idx="28949">2020</cx:pt>
          <cx:pt idx="28950">2020</cx:pt>
          <cx:pt idx="28951">2020</cx:pt>
          <cx:pt idx="28952">2020</cx:pt>
          <cx:pt idx="28953">2020</cx:pt>
          <cx:pt idx="28954">2020</cx:pt>
          <cx:pt idx="28955">2020</cx:pt>
          <cx:pt idx="28956">2020</cx:pt>
          <cx:pt idx="28957">2020</cx:pt>
          <cx:pt idx="28958">2020</cx:pt>
          <cx:pt idx="28959">2020</cx:pt>
          <cx:pt idx="28960">2020</cx:pt>
          <cx:pt idx="28961">2020</cx:pt>
          <cx:pt idx="28962">2020</cx:pt>
          <cx:pt idx="28963">2020</cx:pt>
          <cx:pt idx="28964">2020</cx:pt>
          <cx:pt idx="28965">2020</cx:pt>
          <cx:pt idx="28966">2020</cx:pt>
          <cx:pt idx="28967">2020</cx:pt>
          <cx:pt idx="28968">2020</cx:pt>
          <cx:pt idx="28969">2020</cx:pt>
          <cx:pt idx="28970">2020</cx:pt>
          <cx:pt idx="28971">2020</cx:pt>
          <cx:pt idx="28972">2020</cx:pt>
          <cx:pt idx="28973">2020</cx:pt>
          <cx:pt idx="28974">2020</cx:pt>
          <cx:pt idx="28975">2020</cx:pt>
          <cx:pt idx="28976">2020</cx:pt>
          <cx:pt idx="28977">2020</cx:pt>
          <cx:pt idx="28978">2020</cx:pt>
          <cx:pt idx="28979">2020</cx:pt>
          <cx:pt idx="28980">2020</cx:pt>
          <cx:pt idx="28981">2020</cx:pt>
          <cx:pt idx="28982">2020</cx:pt>
          <cx:pt idx="28983">2020</cx:pt>
          <cx:pt idx="28984">2020</cx:pt>
          <cx:pt idx="28985">2020</cx:pt>
          <cx:pt idx="28986">2020</cx:pt>
          <cx:pt idx="28987">2020</cx:pt>
          <cx:pt idx="28988">2020</cx:pt>
          <cx:pt idx="28989">2020</cx:pt>
          <cx:pt idx="28990">2020</cx:pt>
          <cx:pt idx="28991">2020</cx:pt>
          <cx:pt idx="28992">2020</cx:pt>
          <cx:pt idx="28993">2020</cx:pt>
          <cx:pt idx="28994">2020</cx:pt>
          <cx:pt idx="28995">2020</cx:pt>
          <cx:pt idx="28996">2020</cx:pt>
          <cx:pt idx="28997">2020</cx:pt>
          <cx:pt idx="28998">2020</cx:pt>
          <cx:pt idx="28999">2020</cx:pt>
          <cx:pt idx="29000">2020</cx:pt>
          <cx:pt idx="29001">2020</cx:pt>
          <cx:pt idx="29002">2020</cx:pt>
          <cx:pt idx="29003">2020</cx:pt>
          <cx:pt idx="29004">2020</cx:pt>
          <cx:pt idx="29005">2020</cx:pt>
          <cx:pt idx="29006">2020</cx:pt>
          <cx:pt idx="29007">2020</cx:pt>
          <cx:pt idx="29008">2020</cx:pt>
          <cx:pt idx="29009">2020</cx:pt>
          <cx:pt idx="29010">2020</cx:pt>
          <cx:pt idx="29011">2020</cx:pt>
          <cx:pt idx="29012">2020</cx:pt>
          <cx:pt idx="29013">2020</cx:pt>
          <cx:pt idx="29014">2020</cx:pt>
          <cx:pt idx="29015">2020</cx:pt>
          <cx:pt idx="29016">2020</cx:pt>
          <cx:pt idx="29017">2020</cx:pt>
          <cx:pt idx="29018">2020</cx:pt>
          <cx:pt idx="29019">2020</cx:pt>
          <cx:pt idx="29020">2020</cx:pt>
          <cx:pt idx="29021">2020</cx:pt>
          <cx:pt idx="29022">2020</cx:pt>
          <cx:pt idx="29023">2020</cx:pt>
          <cx:pt idx="29024">2020</cx:pt>
          <cx:pt idx="29025">2020</cx:pt>
          <cx:pt idx="29026">2020</cx:pt>
          <cx:pt idx="29027">2020</cx:pt>
          <cx:pt idx="29028">2020</cx:pt>
          <cx:pt idx="29029">2020</cx:pt>
          <cx:pt idx="29030">2020</cx:pt>
          <cx:pt idx="29031">2020</cx:pt>
          <cx:pt idx="29032">2020</cx:pt>
          <cx:pt idx="29033">2020</cx:pt>
          <cx:pt idx="29034">2020</cx:pt>
          <cx:pt idx="29035">2020</cx:pt>
          <cx:pt idx="29036">2020</cx:pt>
          <cx:pt idx="29037">2020</cx:pt>
          <cx:pt idx="29038">2020</cx:pt>
          <cx:pt idx="29039">2020</cx:pt>
          <cx:pt idx="29040">2020</cx:pt>
          <cx:pt idx="29041">2020</cx:pt>
          <cx:pt idx="29042">2020</cx:pt>
          <cx:pt idx="29043">2020</cx:pt>
          <cx:pt idx="29044">2020</cx:pt>
          <cx:pt idx="29045">2020</cx:pt>
          <cx:pt idx="29046">2020</cx:pt>
          <cx:pt idx="29047">2020</cx:pt>
          <cx:pt idx="29048">2020</cx:pt>
          <cx:pt idx="29049">2020</cx:pt>
          <cx:pt idx="29050">2020</cx:pt>
          <cx:pt idx="29051">2020</cx:pt>
          <cx:pt idx="29052">2020</cx:pt>
          <cx:pt idx="29053">2020</cx:pt>
          <cx:pt idx="29054">2020</cx:pt>
          <cx:pt idx="29055">2020</cx:pt>
          <cx:pt idx="29056">2020</cx:pt>
          <cx:pt idx="29057">2020</cx:pt>
          <cx:pt idx="29058">2020</cx:pt>
          <cx:pt idx="29059">2020</cx:pt>
          <cx:pt idx="29060">2020</cx:pt>
          <cx:pt idx="29061">2020</cx:pt>
          <cx:pt idx="29062">2020</cx:pt>
          <cx:pt idx="29063">2020</cx:pt>
          <cx:pt idx="29064">2020</cx:pt>
          <cx:pt idx="29065">2020</cx:pt>
          <cx:pt idx="29066">2020</cx:pt>
          <cx:pt idx="29067">2020</cx:pt>
          <cx:pt idx="29068">2020</cx:pt>
          <cx:pt idx="29069">2020</cx:pt>
          <cx:pt idx="29070">2020</cx:pt>
          <cx:pt idx="29071">2020</cx:pt>
          <cx:pt idx="29072">2020</cx:pt>
          <cx:pt idx="29073">2020</cx:pt>
          <cx:pt idx="29074">2020</cx:pt>
          <cx:pt idx="29075">2020</cx:pt>
          <cx:pt idx="29076">2020</cx:pt>
          <cx:pt idx="29077">2020</cx:pt>
          <cx:pt idx="29078">2020</cx:pt>
          <cx:pt idx="29079">2020</cx:pt>
          <cx:pt idx="29080">2020</cx:pt>
          <cx:pt idx="29081">2020</cx:pt>
          <cx:pt idx="29082">2020</cx:pt>
          <cx:pt idx="29083">2020</cx:pt>
          <cx:pt idx="29084">2020</cx:pt>
          <cx:pt idx="29085">2020</cx:pt>
          <cx:pt idx="29086">2020</cx:pt>
          <cx:pt idx="29087">2020</cx:pt>
          <cx:pt idx="29088">2020</cx:pt>
          <cx:pt idx="29089">2020</cx:pt>
          <cx:pt idx="29090">2020</cx:pt>
          <cx:pt idx="29091">2020</cx:pt>
          <cx:pt idx="29092">2020</cx:pt>
          <cx:pt idx="29093">2020</cx:pt>
          <cx:pt idx="29094">2020</cx:pt>
          <cx:pt idx="29095">2020</cx:pt>
          <cx:pt idx="29096">2020</cx:pt>
          <cx:pt idx="29097">2020</cx:pt>
          <cx:pt idx="29098">2020</cx:pt>
          <cx:pt idx="29099">2020</cx:pt>
          <cx:pt idx="29100">2020</cx:pt>
          <cx:pt idx="29101">2020</cx:pt>
          <cx:pt idx="29102">2020</cx:pt>
          <cx:pt idx="29103">2020</cx:pt>
          <cx:pt idx="29104">2020</cx:pt>
          <cx:pt idx="29105">2020</cx:pt>
          <cx:pt idx="29106">2020</cx:pt>
          <cx:pt idx="29107">2020</cx:pt>
          <cx:pt idx="29108">2020</cx:pt>
          <cx:pt idx="29109">2020</cx:pt>
          <cx:pt idx="29110">2020</cx:pt>
          <cx:pt idx="29111">2020</cx:pt>
          <cx:pt idx="29112">2020</cx:pt>
          <cx:pt idx="29113">2020</cx:pt>
          <cx:pt idx="29114">2020</cx:pt>
          <cx:pt idx="29115">2020</cx:pt>
          <cx:pt idx="29116">2020</cx:pt>
          <cx:pt idx="29117">2020</cx:pt>
          <cx:pt idx="29118">2020</cx:pt>
          <cx:pt idx="29119">2020</cx:pt>
          <cx:pt idx="29120">2020</cx:pt>
          <cx:pt idx="29121">2020</cx:pt>
          <cx:pt idx="29122">2020</cx:pt>
          <cx:pt idx="29123">2020</cx:pt>
          <cx:pt idx="29124">2020</cx:pt>
          <cx:pt idx="29125">2020</cx:pt>
          <cx:pt idx="29126">2020</cx:pt>
          <cx:pt idx="29127">2020</cx:pt>
          <cx:pt idx="29128">2020</cx:pt>
          <cx:pt idx="29129">2020</cx:pt>
          <cx:pt idx="29130">2020</cx:pt>
          <cx:pt idx="29131">2020</cx:pt>
          <cx:pt idx="29132">2020</cx:pt>
          <cx:pt idx="29133">2020</cx:pt>
          <cx:pt idx="29134">2020</cx:pt>
          <cx:pt idx="29135">2020</cx:pt>
          <cx:pt idx="29136">2020</cx:pt>
          <cx:pt idx="29137">2020</cx:pt>
          <cx:pt idx="29138">2020</cx:pt>
          <cx:pt idx="29139">2020</cx:pt>
          <cx:pt idx="29140">2020</cx:pt>
          <cx:pt idx="29141">2020</cx:pt>
          <cx:pt idx="29142">2020</cx:pt>
          <cx:pt idx="29143">2020</cx:pt>
          <cx:pt idx="29144">2020</cx:pt>
          <cx:pt idx="29145">2020</cx:pt>
          <cx:pt idx="29146">2020</cx:pt>
          <cx:pt idx="29147">2020</cx:pt>
          <cx:pt idx="29148">2020</cx:pt>
          <cx:pt idx="29149">2020</cx:pt>
          <cx:pt idx="29150">2020</cx:pt>
          <cx:pt idx="29151">2020</cx:pt>
          <cx:pt idx="29152">2020</cx:pt>
          <cx:pt idx="29153">2020</cx:pt>
          <cx:pt idx="29154">2020</cx:pt>
          <cx:pt idx="29155">2020</cx:pt>
          <cx:pt idx="29156">2020</cx:pt>
          <cx:pt idx="29157">2020</cx:pt>
          <cx:pt idx="29158">2020</cx:pt>
          <cx:pt idx="29159">2020</cx:pt>
          <cx:pt idx="29160">2020</cx:pt>
          <cx:pt idx="29161">2020</cx:pt>
          <cx:pt idx="29162">2020</cx:pt>
          <cx:pt idx="29163">2020</cx:pt>
          <cx:pt idx="29164">2020</cx:pt>
          <cx:pt idx="29165">2020</cx:pt>
          <cx:pt idx="29166">2020</cx:pt>
          <cx:pt idx="29167">2020</cx:pt>
          <cx:pt idx="29168">2020</cx:pt>
          <cx:pt idx="29169">2020</cx:pt>
          <cx:pt idx="29170">2020</cx:pt>
          <cx:pt idx="29171">2020</cx:pt>
          <cx:pt idx="29172">2020</cx:pt>
          <cx:pt idx="29173">2020</cx:pt>
          <cx:pt idx="29174">2020</cx:pt>
          <cx:pt idx="29175">2020</cx:pt>
          <cx:pt idx="29176">2020</cx:pt>
          <cx:pt idx="29177">2020</cx:pt>
          <cx:pt idx="29178">2020</cx:pt>
          <cx:pt idx="29179">2020</cx:pt>
          <cx:pt idx="29180">2020</cx:pt>
          <cx:pt idx="29181">2020</cx:pt>
          <cx:pt idx="29182">2020</cx:pt>
          <cx:pt idx="29183">2020</cx:pt>
          <cx:pt idx="29184">2020</cx:pt>
          <cx:pt idx="29185">2020</cx:pt>
          <cx:pt idx="29186">2020</cx:pt>
          <cx:pt idx="29187">2020</cx:pt>
          <cx:pt idx="29188">2020</cx:pt>
          <cx:pt idx="29189">2020</cx:pt>
          <cx:pt idx="29190">2020</cx:pt>
          <cx:pt idx="29191">2020</cx:pt>
          <cx:pt idx="29192">2020</cx:pt>
          <cx:pt idx="29193">2020</cx:pt>
          <cx:pt idx="29194">2020</cx:pt>
          <cx:pt idx="29195">2020</cx:pt>
          <cx:pt idx="29196">2020</cx:pt>
          <cx:pt idx="29197">2020</cx:pt>
          <cx:pt idx="29198">2020</cx:pt>
          <cx:pt idx="29199">2020</cx:pt>
          <cx:pt idx="29200">2020</cx:pt>
          <cx:pt idx="29201">2020</cx:pt>
          <cx:pt idx="29202">2020</cx:pt>
          <cx:pt idx="29203">2020</cx:pt>
          <cx:pt idx="29204">2020</cx:pt>
          <cx:pt idx="29205">2020</cx:pt>
          <cx:pt idx="29206">2020</cx:pt>
          <cx:pt idx="29207">2020</cx:pt>
          <cx:pt idx="29208">2020</cx:pt>
          <cx:pt idx="29209">2020</cx:pt>
          <cx:pt idx="29210">2020</cx:pt>
          <cx:pt idx="29211">2020</cx:pt>
          <cx:pt idx="29212">2020</cx:pt>
          <cx:pt idx="29213">2020</cx:pt>
          <cx:pt idx="29214">2020</cx:pt>
          <cx:pt idx="29215">2020</cx:pt>
          <cx:pt idx="29216">2020</cx:pt>
          <cx:pt idx="29217">2020</cx:pt>
          <cx:pt idx="29218">2020</cx:pt>
          <cx:pt idx="29219">2020</cx:pt>
          <cx:pt idx="29220">2020</cx:pt>
          <cx:pt idx="29221">2020</cx:pt>
          <cx:pt idx="29222">2020</cx:pt>
          <cx:pt idx="29223">2020</cx:pt>
          <cx:pt idx="29224">2020</cx:pt>
          <cx:pt idx="29225">2020</cx:pt>
          <cx:pt idx="29226">2020</cx:pt>
          <cx:pt idx="29227">2020</cx:pt>
          <cx:pt idx="29228">2020</cx:pt>
          <cx:pt idx="29229">2020</cx:pt>
          <cx:pt idx="29230">2020</cx:pt>
          <cx:pt idx="29231">2020</cx:pt>
          <cx:pt idx="29232">2020</cx:pt>
          <cx:pt idx="29233">2020</cx:pt>
          <cx:pt idx="29234">2020</cx:pt>
          <cx:pt idx="29235">2020</cx:pt>
          <cx:pt idx="29236">2020</cx:pt>
          <cx:pt idx="29237">2020</cx:pt>
          <cx:pt idx="29238">2020</cx:pt>
          <cx:pt idx="29239">2020</cx:pt>
          <cx:pt idx="29240">2020</cx:pt>
          <cx:pt idx="29241">2020</cx:pt>
          <cx:pt idx="29242">2020</cx:pt>
          <cx:pt idx="29243">2020</cx:pt>
          <cx:pt idx="29244">2020</cx:pt>
          <cx:pt idx="29245">2020</cx:pt>
          <cx:pt idx="29246">2020</cx:pt>
          <cx:pt idx="29247">2020</cx:pt>
          <cx:pt idx="29248">2020</cx:pt>
          <cx:pt idx="29249">2020</cx:pt>
          <cx:pt idx="29250">2020</cx:pt>
          <cx:pt idx="29251">2020</cx:pt>
          <cx:pt idx="29252">2020</cx:pt>
          <cx:pt idx="29253">2020</cx:pt>
          <cx:pt idx="29254">2020</cx:pt>
          <cx:pt idx="29255">2020</cx:pt>
          <cx:pt idx="29256">2020</cx:pt>
          <cx:pt idx="29257">2020</cx:pt>
          <cx:pt idx="29258">2020</cx:pt>
          <cx:pt idx="29259">2020</cx:pt>
          <cx:pt idx="29260">2020</cx:pt>
          <cx:pt idx="29261">2020</cx:pt>
          <cx:pt idx="29262">2020</cx:pt>
          <cx:pt idx="29263">2020</cx:pt>
          <cx:pt idx="29264">2020</cx:pt>
          <cx:pt idx="29265">2020</cx:pt>
          <cx:pt idx="29266">2020</cx:pt>
          <cx:pt idx="29267">2020</cx:pt>
          <cx:pt idx="29268">2020</cx:pt>
          <cx:pt idx="29269">2020</cx:pt>
          <cx:pt idx="29270">2020</cx:pt>
          <cx:pt idx="29271">2020</cx:pt>
          <cx:pt idx="29272">2020</cx:pt>
          <cx:pt idx="29273">2020</cx:pt>
          <cx:pt idx="29274">2020</cx:pt>
          <cx:pt idx="29275">2020</cx:pt>
          <cx:pt idx="29276">2020</cx:pt>
          <cx:pt idx="29277">2020</cx:pt>
          <cx:pt idx="29278">2020</cx:pt>
          <cx:pt idx="29279">2020</cx:pt>
          <cx:pt idx="29280">2020</cx:pt>
          <cx:pt idx="29281">2020</cx:pt>
          <cx:pt idx="29282">2020</cx:pt>
          <cx:pt idx="29283">2020</cx:pt>
          <cx:pt idx="29284">2020</cx:pt>
          <cx:pt idx="29285">2020</cx:pt>
          <cx:pt idx="29286">2020</cx:pt>
          <cx:pt idx="29287">2020</cx:pt>
          <cx:pt idx="29288">2020</cx:pt>
          <cx:pt idx="29289">2020</cx:pt>
          <cx:pt idx="29290">2020</cx:pt>
          <cx:pt idx="29291">2020</cx:pt>
          <cx:pt idx="29292">2020</cx:pt>
          <cx:pt idx="29293">2020</cx:pt>
          <cx:pt idx="29294">2020</cx:pt>
          <cx:pt idx="29295">2020</cx:pt>
          <cx:pt idx="29296">2020</cx:pt>
          <cx:pt idx="29297">2020</cx:pt>
          <cx:pt idx="29298">2020</cx:pt>
          <cx:pt idx="29299">2020</cx:pt>
          <cx:pt idx="29300">2020</cx:pt>
          <cx:pt idx="29301">2020</cx:pt>
          <cx:pt idx="29302">2020</cx:pt>
          <cx:pt idx="29303">2020</cx:pt>
          <cx:pt idx="29304">2020</cx:pt>
          <cx:pt idx="29305">2020</cx:pt>
          <cx:pt idx="29306">2020</cx:pt>
          <cx:pt idx="29307">2020</cx:pt>
          <cx:pt idx="29308">2020</cx:pt>
          <cx:pt idx="29309">2020</cx:pt>
          <cx:pt idx="29310">2020</cx:pt>
          <cx:pt idx="29311">2020</cx:pt>
          <cx:pt idx="29312">2020</cx:pt>
          <cx:pt idx="29313">2020</cx:pt>
          <cx:pt idx="29314">2020</cx:pt>
          <cx:pt idx="29315">2020</cx:pt>
          <cx:pt idx="29316">2020</cx:pt>
          <cx:pt idx="29317">2020</cx:pt>
          <cx:pt idx="29318">2020</cx:pt>
          <cx:pt idx="29319">2020</cx:pt>
          <cx:pt idx="29320">2020</cx:pt>
          <cx:pt idx="29321">2020</cx:pt>
          <cx:pt idx="29322">2020</cx:pt>
          <cx:pt idx="29323">2020</cx:pt>
          <cx:pt idx="29324">2020</cx:pt>
          <cx:pt idx="29325">2020</cx:pt>
          <cx:pt idx="29326">2020</cx:pt>
          <cx:pt idx="29327">2020</cx:pt>
          <cx:pt idx="29328">2020</cx:pt>
          <cx:pt idx="29329">2020</cx:pt>
          <cx:pt idx="29330">2020</cx:pt>
          <cx:pt idx="29331">2020</cx:pt>
          <cx:pt idx="29332">2020</cx:pt>
          <cx:pt idx="29333">2020</cx:pt>
          <cx:pt idx="29334">2020</cx:pt>
          <cx:pt idx="29335">2020</cx:pt>
          <cx:pt idx="29336">2020</cx:pt>
          <cx:pt idx="29337">2020</cx:pt>
          <cx:pt idx="29338">2020</cx:pt>
          <cx:pt idx="29339">2020</cx:pt>
          <cx:pt idx="29340">2020</cx:pt>
          <cx:pt idx="29341">2020</cx:pt>
          <cx:pt idx="29342">2020</cx:pt>
          <cx:pt idx="29343">2020</cx:pt>
          <cx:pt idx="29344">2020</cx:pt>
          <cx:pt idx="29345">2020</cx:pt>
          <cx:pt idx="29346">2020</cx:pt>
          <cx:pt idx="29347">2020</cx:pt>
          <cx:pt idx="29348">2020</cx:pt>
          <cx:pt idx="29349">2020</cx:pt>
          <cx:pt idx="29350">2020</cx:pt>
          <cx:pt idx="29351">2020</cx:pt>
          <cx:pt idx="29352">2020</cx:pt>
          <cx:pt idx="29353">2020</cx:pt>
          <cx:pt idx="29354">2020</cx:pt>
          <cx:pt idx="29355">2020</cx:pt>
          <cx:pt idx="29356">2020</cx:pt>
          <cx:pt idx="29357">2020</cx:pt>
          <cx:pt idx="29358">2020</cx:pt>
          <cx:pt idx="29359">2020</cx:pt>
          <cx:pt idx="29360">2020</cx:pt>
          <cx:pt idx="29361">2020</cx:pt>
          <cx:pt idx="29362">2020</cx:pt>
          <cx:pt idx="29363">2020</cx:pt>
          <cx:pt idx="29364">2020</cx:pt>
          <cx:pt idx="29365">2020</cx:pt>
          <cx:pt idx="29366">2020</cx:pt>
          <cx:pt idx="29367">2020</cx:pt>
          <cx:pt idx="29368">2020</cx:pt>
          <cx:pt idx="29369">2020</cx:pt>
          <cx:pt idx="29370">2020</cx:pt>
          <cx:pt idx="29371">2020</cx:pt>
          <cx:pt idx="29372">2020</cx:pt>
          <cx:pt idx="29373">2020</cx:pt>
          <cx:pt idx="29374">2020</cx:pt>
          <cx:pt idx="29375">2020</cx:pt>
          <cx:pt idx="29376">2020</cx:pt>
          <cx:pt idx="29377">2020</cx:pt>
          <cx:pt idx="29378">2020</cx:pt>
          <cx:pt idx="29379">2020</cx:pt>
          <cx:pt idx="29380">2020</cx:pt>
          <cx:pt idx="29381">2020</cx:pt>
          <cx:pt idx="29382">2020</cx:pt>
          <cx:pt idx="29383">2020</cx:pt>
          <cx:pt idx="29384">2020</cx:pt>
          <cx:pt idx="29385">2020</cx:pt>
          <cx:pt idx="29386">2020</cx:pt>
          <cx:pt idx="29387">2020</cx:pt>
          <cx:pt idx="29388">2020</cx:pt>
          <cx:pt idx="29389">2021</cx:pt>
          <cx:pt idx="29390">2021</cx:pt>
          <cx:pt idx="29391">2021</cx:pt>
          <cx:pt idx="29392">2021</cx:pt>
          <cx:pt idx="29393">2021</cx:pt>
          <cx:pt idx="29394">2021</cx:pt>
          <cx:pt idx="29395">2021</cx:pt>
          <cx:pt idx="29396">2021</cx:pt>
          <cx:pt idx="29397">2021</cx:pt>
          <cx:pt idx="29398">2021</cx:pt>
          <cx:pt idx="29399">2021</cx:pt>
          <cx:pt idx="29400">2021</cx:pt>
          <cx:pt idx="29401">2021</cx:pt>
          <cx:pt idx="29402">2021</cx:pt>
          <cx:pt idx="29403">2021</cx:pt>
          <cx:pt idx="29404">2021</cx:pt>
          <cx:pt idx="29405">2021</cx:pt>
          <cx:pt idx="29406">2021</cx:pt>
          <cx:pt idx="29407">2021</cx:pt>
          <cx:pt idx="29408">2021</cx:pt>
          <cx:pt idx="29409">2021</cx:pt>
          <cx:pt idx="29410">2021</cx:pt>
          <cx:pt idx="29411">2021</cx:pt>
          <cx:pt idx="29412">2021</cx:pt>
          <cx:pt idx="29413">2021</cx:pt>
          <cx:pt idx="29414">2021</cx:pt>
          <cx:pt idx="29415">2021</cx:pt>
          <cx:pt idx="29416">2021</cx:pt>
          <cx:pt idx="29417">2021</cx:pt>
          <cx:pt idx="29418">2021</cx:pt>
          <cx:pt idx="29419">2021</cx:pt>
          <cx:pt idx="29420">2021</cx:pt>
          <cx:pt idx="29421">2021</cx:pt>
          <cx:pt idx="29422">2021</cx:pt>
          <cx:pt idx="29423">2021</cx:pt>
          <cx:pt idx="29424">2021</cx:pt>
          <cx:pt idx="29425">2021</cx:pt>
          <cx:pt idx="29426">2021</cx:pt>
          <cx:pt idx="29427">2021</cx:pt>
          <cx:pt idx="29428">2021</cx:pt>
          <cx:pt idx="29429">2021</cx:pt>
          <cx:pt idx="29430">2021</cx:pt>
          <cx:pt idx="29431">2021</cx:pt>
          <cx:pt idx="29432">2021</cx:pt>
          <cx:pt idx="29433">2021</cx:pt>
          <cx:pt idx="29434">2021</cx:pt>
          <cx:pt idx="29435">2021</cx:pt>
          <cx:pt idx="29436">2021</cx:pt>
          <cx:pt idx="29437">2021</cx:pt>
          <cx:pt idx="29438">2021</cx:pt>
          <cx:pt idx="29439">2021</cx:pt>
          <cx:pt idx="29440">2021</cx:pt>
          <cx:pt idx="29441">2021</cx:pt>
          <cx:pt idx="29442">2021</cx:pt>
          <cx:pt idx="29443">2021</cx:pt>
          <cx:pt idx="29444">2021</cx:pt>
          <cx:pt idx="29445">2021</cx:pt>
          <cx:pt idx="29446">2021</cx:pt>
          <cx:pt idx="29447">2021</cx:pt>
          <cx:pt idx="29448">2021</cx:pt>
          <cx:pt idx="29449">2021</cx:pt>
          <cx:pt idx="29450">2021</cx:pt>
          <cx:pt idx="29451">2021</cx:pt>
          <cx:pt idx="29452">2021</cx:pt>
          <cx:pt idx="29453">2021</cx:pt>
          <cx:pt idx="29454">2021</cx:pt>
          <cx:pt idx="29455">2021</cx:pt>
          <cx:pt idx="29456">2021</cx:pt>
          <cx:pt idx="29457">2021</cx:pt>
          <cx:pt idx="29458">2021</cx:pt>
          <cx:pt idx="29459">2021</cx:pt>
          <cx:pt idx="29460">2021</cx:pt>
          <cx:pt idx="29461">2021</cx:pt>
          <cx:pt idx="29462">2021</cx:pt>
          <cx:pt idx="29463">2021</cx:pt>
          <cx:pt idx="29464">2021</cx:pt>
          <cx:pt idx="29465">2021</cx:pt>
          <cx:pt idx="29466">2021</cx:pt>
          <cx:pt idx="29467">2021</cx:pt>
          <cx:pt idx="29468">2021</cx:pt>
          <cx:pt idx="29469">2021</cx:pt>
          <cx:pt idx="29470">2021</cx:pt>
          <cx:pt idx="29471">2021</cx:pt>
          <cx:pt idx="29472">2021</cx:pt>
          <cx:pt idx="29473">2021</cx:pt>
          <cx:pt idx="29474">2021</cx:pt>
          <cx:pt idx="29475">2021</cx:pt>
          <cx:pt idx="29476">2021</cx:pt>
          <cx:pt idx="29477">2021</cx:pt>
          <cx:pt idx="29478">2021</cx:pt>
          <cx:pt idx="29479">2021</cx:pt>
          <cx:pt idx="29480">2021</cx:pt>
          <cx:pt idx="29481">2021</cx:pt>
          <cx:pt idx="29482">2021</cx:pt>
          <cx:pt idx="29483">2021</cx:pt>
          <cx:pt idx="29484">2021</cx:pt>
          <cx:pt idx="29485">2021</cx:pt>
          <cx:pt idx="29486">2021</cx:pt>
          <cx:pt idx="29487">2021</cx:pt>
          <cx:pt idx="29488">2021</cx:pt>
          <cx:pt idx="29489">2021</cx:pt>
          <cx:pt idx="29490">2021</cx:pt>
          <cx:pt idx="29491">2021</cx:pt>
          <cx:pt idx="29492">2021</cx:pt>
          <cx:pt idx="29493">2021</cx:pt>
          <cx:pt idx="29494">2021</cx:pt>
          <cx:pt idx="29495">2021</cx:pt>
          <cx:pt idx="29496">2021</cx:pt>
          <cx:pt idx="29497">2021</cx:pt>
          <cx:pt idx="29498">2021</cx:pt>
          <cx:pt idx="29499">2021</cx:pt>
          <cx:pt idx="29500">2021</cx:pt>
          <cx:pt idx="29501">2021</cx:pt>
          <cx:pt idx="29502">2021</cx:pt>
          <cx:pt idx="29503">2021</cx:pt>
          <cx:pt idx="29504">2021</cx:pt>
          <cx:pt idx="29505">2021</cx:pt>
          <cx:pt idx="29506">2021</cx:pt>
          <cx:pt idx="29507">2021</cx:pt>
          <cx:pt idx="29508">2021</cx:pt>
          <cx:pt idx="29509">2021</cx:pt>
          <cx:pt idx="29510">2021</cx:pt>
          <cx:pt idx="29511">2021</cx:pt>
          <cx:pt idx="29512">2021</cx:pt>
          <cx:pt idx="29513">2021</cx:pt>
          <cx:pt idx="29514">2021</cx:pt>
          <cx:pt idx="29515">2021</cx:pt>
          <cx:pt idx="29516">2021</cx:pt>
          <cx:pt idx="29517">2021</cx:pt>
          <cx:pt idx="29518">2021</cx:pt>
          <cx:pt idx="29519">2021</cx:pt>
          <cx:pt idx="29520">2021</cx:pt>
          <cx:pt idx="29521">2021</cx:pt>
          <cx:pt idx="29522">2021</cx:pt>
          <cx:pt idx="29523">2021</cx:pt>
          <cx:pt idx="29524">2021</cx:pt>
          <cx:pt idx="29525">2021</cx:pt>
          <cx:pt idx="29526">2021</cx:pt>
          <cx:pt idx="29527">2021</cx:pt>
          <cx:pt idx="29528">2021</cx:pt>
          <cx:pt idx="29529">2021</cx:pt>
          <cx:pt idx="29530">2021</cx:pt>
          <cx:pt idx="29531">2021</cx:pt>
          <cx:pt idx="29532">2021</cx:pt>
          <cx:pt idx="29533">2021</cx:pt>
          <cx:pt idx="29534">2021</cx:pt>
          <cx:pt idx="29535">2021</cx:pt>
          <cx:pt idx="29536">2021</cx:pt>
          <cx:pt idx="29537">2021</cx:pt>
          <cx:pt idx="29538">2021</cx:pt>
          <cx:pt idx="29539">2021</cx:pt>
          <cx:pt idx="29540">2021</cx:pt>
          <cx:pt idx="29541">2021</cx:pt>
          <cx:pt idx="29542">2021</cx:pt>
          <cx:pt idx="29543">2021</cx:pt>
          <cx:pt idx="29544">2021</cx:pt>
          <cx:pt idx="29545">2021</cx:pt>
          <cx:pt idx="29546">2021</cx:pt>
          <cx:pt idx="29547">2021</cx:pt>
          <cx:pt idx="29548">2021</cx:pt>
          <cx:pt idx="29549">2021</cx:pt>
          <cx:pt idx="29550">2021</cx:pt>
          <cx:pt idx="29551">2021</cx:pt>
          <cx:pt idx="29552">2021</cx:pt>
          <cx:pt idx="29553">2021</cx:pt>
          <cx:pt idx="29554">2021</cx:pt>
          <cx:pt idx="29555">2021</cx:pt>
          <cx:pt idx="29556">2021</cx:pt>
          <cx:pt idx="29557">2021</cx:pt>
          <cx:pt idx="29558">2021</cx:pt>
          <cx:pt idx="29559">2021</cx:pt>
          <cx:pt idx="29560">2021</cx:pt>
          <cx:pt idx="29561">2021</cx:pt>
          <cx:pt idx="29562">2021</cx:pt>
          <cx:pt idx="29563">2021</cx:pt>
          <cx:pt idx="29564">2021</cx:pt>
          <cx:pt idx="29565">2021</cx:pt>
          <cx:pt idx="29566">2021</cx:pt>
          <cx:pt idx="29567">2021</cx:pt>
          <cx:pt idx="29568">2021</cx:pt>
          <cx:pt idx="29569">2021</cx:pt>
          <cx:pt idx="29570">2021</cx:pt>
          <cx:pt idx="29571">2021</cx:pt>
          <cx:pt idx="29572">2021</cx:pt>
          <cx:pt idx="29573">2021</cx:pt>
          <cx:pt idx="29574">2021</cx:pt>
          <cx:pt idx="29575">2021</cx:pt>
          <cx:pt idx="29576">2021</cx:pt>
          <cx:pt idx="29577">2021</cx:pt>
          <cx:pt idx="29578">2021</cx:pt>
          <cx:pt idx="29579">2021</cx:pt>
          <cx:pt idx="29580">2021</cx:pt>
          <cx:pt idx="29581">2021</cx:pt>
          <cx:pt idx="29582">2021</cx:pt>
          <cx:pt idx="29583">2021</cx:pt>
          <cx:pt idx="29584">2021</cx:pt>
          <cx:pt idx="29585">2021</cx:pt>
          <cx:pt idx="29586">2021</cx:pt>
          <cx:pt idx="29587">2021</cx:pt>
          <cx:pt idx="29588">2021</cx:pt>
          <cx:pt idx="29589">2021</cx:pt>
          <cx:pt idx="29590">2021</cx:pt>
          <cx:pt idx="29591">2021</cx:pt>
          <cx:pt idx="29592">2021</cx:pt>
          <cx:pt idx="29593">2021</cx:pt>
          <cx:pt idx="29594">2021</cx:pt>
          <cx:pt idx="29595">2021</cx:pt>
          <cx:pt idx="29596">2021</cx:pt>
          <cx:pt idx="29597">2021</cx:pt>
          <cx:pt idx="29598">2021</cx:pt>
          <cx:pt idx="29599">2021</cx:pt>
          <cx:pt idx="29600">2021</cx:pt>
          <cx:pt idx="29601">2021</cx:pt>
          <cx:pt idx="29602">2021</cx:pt>
          <cx:pt idx="29603">2021</cx:pt>
          <cx:pt idx="29604">2021</cx:pt>
          <cx:pt idx="29605">2021</cx:pt>
          <cx:pt idx="29606">2021</cx:pt>
          <cx:pt idx="29607">2021</cx:pt>
          <cx:pt idx="29608">2021</cx:pt>
          <cx:pt idx="29609">2021</cx:pt>
          <cx:pt idx="29610">2021</cx:pt>
          <cx:pt idx="29611">2021</cx:pt>
          <cx:pt idx="29612">2021</cx:pt>
          <cx:pt idx="29613">2021</cx:pt>
          <cx:pt idx="29614">2021</cx:pt>
          <cx:pt idx="29615">2021</cx:pt>
          <cx:pt idx="29616">2021</cx:pt>
          <cx:pt idx="29617">2021</cx:pt>
          <cx:pt idx="29618">2021</cx:pt>
          <cx:pt idx="29619">2021</cx:pt>
          <cx:pt idx="29620">2021</cx:pt>
          <cx:pt idx="29621">2021</cx:pt>
          <cx:pt idx="29622">2021</cx:pt>
          <cx:pt idx="29623">2021</cx:pt>
          <cx:pt idx="29624">2021</cx:pt>
          <cx:pt idx="29625">2021</cx:pt>
          <cx:pt idx="29626">2021</cx:pt>
          <cx:pt idx="29627">2021</cx:pt>
          <cx:pt idx="29628">2021</cx:pt>
          <cx:pt idx="29629">2021</cx:pt>
          <cx:pt idx="29630">2021</cx:pt>
          <cx:pt idx="29631">2021</cx:pt>
          <cx:pt idx="29632">2021</cx:pt>
          <cx:pt idx="29633">2021</cx:pt>
          <cx:pt idx="29634">2021</cx:pt>
          <cx:pt idx="29635">2021</cx:pt>
          <cx:pt idx="29636">2021</cx:pt>
          <cx:pt idx="29637">2021</cx:pt>
          <cx:pt idx="29638">2021</cx:pt>
          <cx:pt idx="29639">2021</cx:pt>
          <cx:pt idx="29640">2021</cx:pt>
          <cx:pt idx="29641">2021</cx:pt>
          <cx:pt idx="29642">2021</cx:pt>
          <cx:pt idx="29643">2021</cx:pt>
          <cx:pt idx="29644">2021</cx:pt>
          <cx:pt idx="29645">2021</cx:pt>
          <cx:pt idx="29646">2021</cx:pt>
          <cx:pt idx="29647">2021</cx:pt>
          <cx:pt idx="29648">2021</cx:pt>
          <cx:pt idx="29649">2021</cx:pt>
          <cx:pt idx="29650">2021</cx:pt>
          <cx:pt idx="29651">2021</cx:pt>
          <cx:pt idx="29652">2021</cx:pt>
          <cx:pt idx="29653">2021</cx:pt>
          <cx:pt idx="29654">2021</cx:pt>
          <cx:pt idx="29655">2021</cx:pt>
          <cx:pt idx="29656">2021</cx:pt>
          <cx:pt idx="29657">2021</cx:pt>
          <cx:pt idx="29658">2021</cx:pt>
          <cx:pt idx="29659">2021</cx:pt>
          <cx:pt idx="29660">2021</cx:pt>
          <cx:pt idx="29661">2021</cx:pt>
          <cx:pt idx="29662">2021</cx:pt>
          <cx:pt idx="29663">2021</cx:pt>
          <cx:pt idx="29664">2021</cx:pt>
          <cx:pt idx="29665">2021</cx:pt>
          <cx:pt idx="29666">2021</cx:pt>
          <cx:pt idx="29667">2021</cx:pt>
          <cx:pt idx="29668">2021</cx:pt>
          <cx:pt idx="29669">2021</cx:pt>
          <cx:pt idx="29670">2021</cx:pt>
          <cx:pt idx="29671">2021</cx:pt>
          <cx:pt idx="29672">2021</cx:pt>
          <cx:pt idx="29673">2021</cx:pt>
          <cx:pt idx="29674">2021</cx:pt>
          <cx:pt idx="29675">2021</cx:pt>
          <cx:pt idx="29676">2021</cx:pt>
          <cx:pt idx="29677">2021</cx:pt>
          <cx:pt idx="29678">2021</cx:pt>
          <cx:pt idx="29679">2021</cx:pt>
          <cx:pt idx="29680">2021</cx:pt>
          <cx:pt idx="29681">2021</cx:pt>
          <cx:pt idx="29682">2021</cx:pt>
          <cx:pt idx="29683">2021</cx:pt>
          <cx:pt idx="29684">2021</cx:pt>
          <cx:pt idx="29685">2021</cx:pt>
          <cx:pt idx="29686">2021</cx:pt>
          <cx:pt idx="29687">2021</cx:pt>
          <cx:pt idx="29688">2021</cx:pt>
          <cx:pt idx="29689">2021</cx:pt>
          <cx:pt idx="29690">2021</cx:pt>
          <cx:pt idx="29691">2021</cx:pt>
          <cx:pt idx="29692">2021</cx:pt>
          <cx:pt idx="29693">2021</cx:pt>
          <cx:pt idx="29694">2021</cx:pt>
          <cx:pt idx="29695">2021</cx:pt>
          <cx:pt idx="29696">2021</cx:pt>
          <cx:pt idx="29697">2021</cx:pt>
          <cx:pt idx="29698">2021</cx:pt>
          <cx:pt idx="29699">2021</cx:pt>
          <cx:pt idx="29700">2021</cx:pt>
          <cx:pt idx="29701">2021</cx:pt>
          <cx:pt idx="29702">2021</cx:pt>
          <cx:pt idx="29703">2021</cx:pt>
          <cx:pt idx="29704">2021</cx:pt>
          <cx:pt idx="29705">2021</cx:pt>
          <cx:pt idx="29706">2021</cx:pt>
          <cx:pt idx="29707">2021</cx:pt>
          <cx:pt idx="29708">2021</cx:pt>
          <cx:pt idx="29709">2021</cx:pt>
          <cx:pt idx="29710">2021</cx:pt>
          <cx:pt idx="29711">2021</cx:pt>
          <cx:pt idx="29712">2021</cx:pt>
          <cx:pt idx="29713">2021</cx:pt>
          <cx:pt idx="29714">2021</cx:pt>
          <cx:pt idx="29715">2021</cx:pt>
          <cx:pt idx="29716">2021</cx:pt>
          <cx:pt idx="29717">2021</cx:pt>
        </cx:lvl>
      </cx:strDim>
      <cx:numDim type="val">
        <cx:f>'[All FW FCH Salt Age 2 Recoveries by Date Size and Age.xlsx]Salt Age 2'!$B$3:$B$29720</cx:f>
        <cx:lvl ptCount="29718" formatCode="General">
          <cx:pt idx="0">630</cx:pt>
          <cx:pt idx="1">660</cx:pt>
          <cx:pt idx="2">660</cx:pt>
          <cx:pt idx="3">710</cx:pt>
          <cx:pt idx="4">750</cx:pt>
          <cx:pt idx="5">780</cx:pt>
          <cx:pt idx="6">780</cx:pt>
          <cx:pt idx="7">790</cx:pt>
          <cx:pt idx="8">820</cx:pt>
          <cx:pt idx="9">820</cx:pt>
          <cx:pt idx="10">830</cx:pt>
          <cx:pt idx="11">840</cx:pt>
          <cx:pt idx="12">840</cx:pt>
          <cx:pt idx="13">850</cx:pt>
          <cx:pt idx="14">870</cx:pt>
          <cx:pt idx="15">629</cx:pt>
          <cx:pt idx="16">635</cx:pt>
          <cx:pt idx="17">645</cx:pt>
          <cx:pt idx="18">655</cx:pt>
          <cx:pt idx="19">661</cx:pt>
          <cx:pt idx="20">668</cx:pt>
          <cx:pt idx="21">692</cx:pt>
          <cx:pt idx="22">694</cx:pt>
          <cx:pt idx="23">697</cx:pt>
          <cx:pt idx="24">700</cx:pt>
          <cx:pt idx="25">700</cx:pt>
          <cx:pt idx="26">703</cx:pt>
          <cx:pt idx="27">707</cx:pt>
          <cx:pt idx="28">708</cx:pt>
          <cx:pt idx="29">710</cx:pt>
          <cx:pt idx="30">711</cx:pt>
          <cx:pt idx="31">720</cx:pt>
          <cx:pt idx="32">725</cx:pt>
          <cx:pt idx="33">734</cx:pt>
          <cx:pt idx="34">734</cx:pt>
          <cx:pt idx="35">734</cx:pt>
          <cx:pt idx="36">736</cx:pt>
          <cx:pt idx="37">737</cx:pt>
          <cx:pt idx="38">738</cx:pt>
          <cx:pt idx="39">739</cx:pt>
          <cx:pt idx="40">740</cx:pt>
          <cx:pt idx="41">742</cx:pt>
          <cx:pt idx="42">745</cx:pt>
          <cx:pt idx="43">745</cx:pt>
          <cx:pt idx="44">748</cx:pt>
          <cx:pt idx="45">749</cx:pt>
          <cx:pt idx="46">750</cx:pt>
          <cx:pt idx="47">752</cx:pt>
          <cx:pt idx="48">753</cx:pt>
          <cx:pt idx="49">755</cx:pt>
          <cx:pt idx="50">755</cx:pt>
          <cx:pt idx="51">755</cx:pt>
          <cx:pt idx="52">757</cx:pt>
          <cx:pt idx="53">758</cx:pt>
          <cx:pt idx="54">759</cx:pt>
          <cx:pt idx="55">760</cx:pt>
          <cx:pt idx="56">760</cx:pt>
          <cx:pt idx="57">760</cx:pt>
          <cx:pt idx="58">762</cx:pt>
          <cx:pt idx="59">762</cx:pt>
          <cx:pt idx="60">764</cx:pt>
          <cx:pt idx="61">764</cx:pt>
          <cx:pt idx="62">765</cx:pt>
          <cx:pt idx="63">766</cx:pt>
          <cx:pt idx="64">767</cx:pt>
          <cx:pt idx="65">767</cx:pt>
          <cx:pt idx="66">767</cx:pt>
          <cx:pt idx="67">767</cx:pt>
          <cx:pt idx="68">768</cx:pt>
          <cx:pt idx="69">768</cx:pt>
          <cx:pt idx="70">769</cx:pt>
          <cx:pt idx="71">769</cx:pt>
          <cx:pt idx="72">769</cx:pt>
          <cx:pt idx="73">770</cx:pt>
          <cx:pt idx="74">772</cx:pt>
          <cx:pt idx="75">774</cx:pt>
          <cx:pt idx="76">774</cx:pt>
          <cx:pt idx="77">774</cx:pt>
          <cx:pt idx="78">777</cx:pt>
          <cx:pt idx="79">777</cx:pt>
          <cx:pt idx="80">777</cx:pt>
          <cx:pt idx="81">777</cx:pt>
          <cx:pt idx="82">779</cx:pt>
          <cx:pt idx="83">780</cx:pt>
          <cx:pt idx="84">780</cx:pt>
          <cx:pt idx="85">780</cx:pt>
          <cx:pt idx="86">780</cx:pt>
          <cx:pt idx="87">780</cx:pt>
          <cx:pt idx="88">780</cx:pt>
          <cx:pt idx="89">780</cx:pt>
          <cx:pt idx="90">782</cx:pt>
          <cx:pt idx="91">782</cx:pt>
          <cx:pt idx="92">782</cx:pt>
          <cx:pt idx="93">784</cx:pt>
          <cx:pt idx="94">785</cx:pt>
          <cx:pt idx="95">785</cx:pt>
          <cx:pt idx="96">785</cx:pt>
          <cx:pt idx="97">786</cx:pt>
          <cx:pt idx="98">787</cx:pt>
          <cx:pt idx="99">787</cx:pt>
          <cx:pt idx="100">788</cx:pt>
          <cx:pt idx="101">788</cx:pt>
          <cx:pt idx="102">788</cx:pt>
          <cx:pt idx="103">789</cx:pt>
          <cx:pt idx="104">789</cx:pt>
          <cx:pt idx="105">789</cx:pt>
          <cx:pt idx="106">790</cx:pt>
          <cx:pt idx="107">790</cx:pt>
          <cx:pt idx="108">792</cx:pt>
          <cx:pt idx="109">792</cx:pt>
          <cx:pt idx="110">795</cx:pt>
          <cx:pt idx="111">795</cx:pt>
          <cx:pt idx="112">796</cx:pt>
          <cx:pt idx="113">796</cx:pt>
          <cx:pt idx="114">798</cx:pt>
          <cx:pt idx="115">799</cx:pt>
          <cx:pt idx="116">800</cx:pt>
          <cx:pt idx="117">802</cx:pt>
          <cx:pt idx="118">802</cx:pt>
          <cx:pt idx="119">802</cx:pt>
          <cx:pt idx="120">803</cx:pt>
          <cx:pt idx="121">803</cx:pt>
          <cx:pt idx="122">803</cx:pt>
          <cx:pt idx="123">804</cx:pt>
          <cx:pt idx="124">804</cx:pt>
          <cx:pt idx="125">805</cx:pt>
          <cx:pt idx="126">805</cx:pt>
          <cx:pt idx="127">805</cx:pt>
          <cx:pt idx="128">805</cx:pt>
          <cx:pt idx="129">807</cx:pt>
          <cx:pt idx="130">807</cx:pt>
          <cx:pt idx="131">807</cx:pt>
          <cx:pt idx="132">807</cx:pt>
          <cx:pt idx="133">808</cx:pt>
          <cx:pt idx="134">808</cx:pt>
          <cx:pt idx="135">809</cx:pt>
          <cx:pt idx="136">809</cx:pt>
          <cx:pt idx="137">810</cx:pt>
          <cx:pt idx="138">810</cx:pt>
          <cx:pt idx="139">810</cx:pt>
          <cx:pt idx="140">812</cx:pt>
          <cx:pt idx="141">814</cx:pt>
          <cx:pt idx="142">814</cx:pt>
          <cx:pt idx="143">815</cx:pt>
          <cx:pt idx="144">818</cx:pt>
          <cx:pt idx="145">819</cx:pt>
          <cx:pt idx="146">820</cx:pt>
          <cx:pt idx="147">820</cx:pt>
          <cx:pt idx="148">820</cx:pt>
          <cx:pt idx="149">821</cx:pt>
          <cx:pt idx="150">823</cx:pt>
          <cx:pt idx="151">824</cx:pt>
          <cx:pt idx="152">825</cx:pt>
          <cx:pt idx="153">825</cx:pt>
          <cx:pt idx="154">825</cx:pt>
          <cx:pt idx="155">826</cx:pt>
          <cx:pt idx="156">827</cx:pt>
          <cx:pt idx="157">827</cx:pt>
          <cx:pt idx="158">832</cx:pt>
          <cx:pt idx="159">832</cx:pt>
          <cx:pt idx="160">832</cx:pt>
          <cx:pt idx="161">837</cx:pt>
          <cx:pt idx="162">837</cx:pt>
          <cx:pt idx="163">837</cx:pt>
          <cx:pt idx="164">838</cx:pt>
          <cx:pt idx="165">838</cx:pt>
          <cx:pt idx="166">838</cx:pt>
          <cx:pt idx="167">840</cx:pt>
          <cx:pt idx="168">840</cx:pt>
          <cx:pt idx="169">842</cx:pt>
          <cx:pt idx="170">843</cx:pt>
          <cx:pt idx="171">847</cx:pt>
          <cx:pt idx="172">847</cx:pt>
          <cx:pt idx="173">848</cx:pt>
          <cx:pt idx="174">849</cx:pt>
          <cx:pt idx="175">850</cx:pt>
          <cx:pt idx="176">852</cx:pt>
          <cx:pt idx="177">857</cx:pt>
          <cx:pt idx="178">862</cx:pt>
          <cx:pt idx="179">865</cx:pt>
          <cx:pt idx="180">865</cx:pt>
          <cx:pt idx="181">865</cx:pt>
          <cx:pt idx="182">867</cx:pt>
          <cx:pt idx="183">868</cx:pt>
          <cx:pt idx="184">874</cx:pt>
          <cx:pt idx="185">879</cx:pt>
          <cx:pt idx="186">879</cx:pt>
          <cx:pt idx="187">884</cx:pt>
          <cx:pt idx="188">889</cx:pt>
          <cx:pt idx="189">889</cx:pt>
          <cx:pt idx="190">891</cx:pt>
          <cx:pt idx="191">894</cx:pt>
          <cx:pt idx="192">925</cx:pt>
          <cx:pt idx="193">959</cx:pt>
          <cx:pt idx="194">959</cx:pt>
          <cx:pt idx="195">971</cx:pt>
          <cx:pt idx="196">690</cx:pt>
          <cx:pt idx="197">760</cx:pt>
          <cx:pt idx="198">790</cx:pt>
          <cx:pt idx="199">720</cx:pt>
          <cx:pt idx="200">730</cx:pt>
          <cx:pt idx="201">800</cx:pt>
          <cx:pt idx="202">510</cx:pt>
          <cx:pt idx="203">695</cx:pt>
          <cx:pt idx="204">708</cx:pt>
          <cx:pt idx="205">716</cx:pt>
          <cx:pt idx="206">757</cx:pt>
          <cx:pt idx="207">770</cx:pt>
          <cx:pt idx="208">770</cx:pt>
          <cx:pt idx="209">795</cx:pt>
          <cx:pt idx="210">796</cx:pt>
          <cx:pt idx="211">797</cx:pt>
          <cx:pt idx="212">813</cx:pt>
          <cx:pt idx="213">841</cx:pt>
          <cx:pt idx="214">855</cx:pt>
          <cx:pt idx="215">861</cx:pt>
          <cx:pt idx="216">682</cx:pt>
          <cx:pt idx="217">718</cx:pt>
          <cx:pt idx="218">572</cx:pt>
          <cx:pt idx="219">628</cx:pt>
          <cx:pt idx="220">642</cx:pt>
          <cx:pt idx="221">643</cx:pt>
          <cx:pt idx="222">660</cx:pt>
          <cx:pt idx="223">665</cx:pt>
          <cx:pt idx="224">665</cx:pt>
          <cx:pt idx="225">666</cx:pt>
          <cx:pt idx="226">667</cx:pt>
          <cx:pt idx="227">669</cx:pt>
          <cx:pt idx="228">682</cx:pt>
          <cx:pt idx="229">705</cx:pt>
          <cx:pt idx="230">710</cx:pt>
          <cx:pt idx="231">710</cx:pt>
          <cx:pt idx="232">715</cx:pt>
          <cx:pt idx="233">740</cx:pt>
          <cx:pt idx="234">752</cx:pt>
          <cx:pt idx="235">758</cx:pt>
          <cx:pt idx="236">556</cx:pt>
          <cx:pt idx="237">695</cx:pt>
          <cx:pt idx="238">731</cx:pt>
          <cx:pt idx="239">738</cx:pt>
          <cx:pt idx="240">765</cx:pt>
          <cx:pt idx="241">770</cx:pt>
          <cx:pt idx="242">555</cx:pt>
          <cx:pt idx="243">655</cx:pt>
          <cx:pt idx="244">667</cx:pt>
          <cx:pt idx="245">702</cx:pt>
          <cx:pt idx="246">720</cx:pt>
          <cx:pt idx="247">722</cx:pt>
          <cx:pt idx="248">725</cx:pt>
          <cx:pt idx="249">730</cx:pt>
          <cx:pt idx="250">730</cx:pt>
          <cx:pt idx="251">731</cx:pt>
          <cx:pt idx="252">740</cx:pt>
          <cx:pt idx="253">742</cx:pt>
          <cx:pt idx="254">752</cx:pt>
          <cx:pt idx="255">752</cx:pt>
          <cx:pt idx="256">752</cx:pt>
          <cx:pt idx="257">761</cx:pt>
          <cx:pt idx="258">763</cx:pt>
          <cx:pt idx="259">770</cx:pt>
          <cx:pt idx="260">773</cx:pt>
          <cx:pt idx="261">773</cx:pt>
          <cx:pt idx="262">776</cx:pt>
          <cx:pt idx="263">780</cx:pt>
          <cx:pt idx="264">781</cx:pt>
          <cx:pt idx="265">784</cx:pt>
          <cx:pt idx="266">784</cx:pt>
          <cx:pt idx="267">791</cx:pt>
          <cx:pt idx="268">801</cx:pt>
          <cx:pt idx="269">803</cx:pt>
          <cx:pt idx="270">803</cx:pt>
          <cx:pt idx="271">804</cx:pt>
          <cx:pt idx="272">805</cx:pt>
          <cx:pt idx="273">805</cx:pt>
          <cx:pt idx="274">812</cx:pt>
          <cx:pt idx="275">813</cx:pt>
          <cx:pt idx="276">816</cx:pt>
          <cx:pt idx="277">823</cx:pt>
          <cx:pt idx="278">838</cx:pt>
          <cx:pt idx="279">842</cx:pt>
          <cx:pt idx="280">850</cx:pt>
          <cx:pt idx="281">856</cx:pt>
          <cx:pt idx="282">872</cx:pt>
          <cx:pt idx="283">725</cx:pt>
          <cx:pt idx="284">736</cx:pt>
          <cx:pt idx="285">764</cx:pt>
          <cx:pt idx="286">768</cx:pt>
          <cx:pt idx="287">782</cx:pt>
          <cx:pt idx="288">792</cx:pt>
          <cx:pt idx="289">805</cx:pt>
          <cx:pt idx="290">807</cx:pt>
          <cx:pt idx="291">809</cx:pt>
          <cx:pt idx="292">811</cx:pt>
          <cx:pt idx="293">812</cx:pt>
          <cx:pt idx="294">815</cx:pt>
          <cx:pt idx="295">815</cx:pt>
          <cx:pt idx="296">820</cx:pt>
          <cx:pt idx="297">824</cx:pt>
          <cx:pt idx="298">825</cx:pt>
          <cx:pt idx="299">826</cx:pt>
          <cx:pt idx="300">829</cx:pt>
          <cx:pt idx="301">830</cx:pt>
          <cx:pt idx="302">831</cx:pt>
          <cx:pt idx="303">831</cx:pt>
          <cx:pt idx="304">838</cx:pt>
          <cx:pt idx="305">838</cx:pt>
          <cx:pt idx="306">846</cx:pt>
          <cx:pt idx="307">855</cx:pt>
          <cx:pt idx="308">880</cx:pt>
          <cx:pt idx="309">566</cx:pt>
          <cx:pt idx="310">580</cx:pt>
          <cx:pt idx="311">653</cx:pt>
          <cx:pt idx="312">676</cx:pt>
          <cx:pt idx="313">700</cx:pt>
          <cx:pt idx="314">710</cx:pt>
          <cx:pt idx="315">710</cx:pt>
          <cx:pt idx="316">730</cx:pt>
          <cx:pt idx="317">740</cx:pt>
          <cx:pt idx="318">740</cx:pt>
          <cx:pt idx="319">750</cx:pt>
          <cx:pt idx="320">750</cx:pt>
          <cx:pt idx="321">757</cx:pt>
          <cx:pt idx="322">760</cx:pt>
          <cx:pt idx="323">760</cx:pt>
          <cx:pt idx="324">760</cx:pt>
          <cx:pt idx="325">780</cx:pt>
          <cx:pt idx="326">780</cx:pt>
          <cx:pt idx="327">786</cx:pt>
          <cx:pt idx="328">800</cx:pt>
          <cx:pt idx="329">810</cx:pt>
          <cx:pt idx="330">810</cx:pt>
          <cx:pt idx="331">810</cx:pt>
          <cx:pt idx="332">825</cx:pt>
          <cx:pt idx="333">830</cx:pt>
          <cx:pt idx="334">830</cx:pt>
          <cx:pt idx="335">830</cx:pt>
          <cx:pt idx="336">880</cx:pt>
          <cx:pt idx="337">890</cx:pt>
          <cx:pt idx="338">685</cx:pt>
          <cx:pt idx="339">710</cx:pt>
          <cx:pt idx="340">750</cx:pt>
          <cx:pt idx="341">780</cx:pt>
          <cx:pt idx="342">790</cx:pt>
          <cx:pt idx="343">800</cx:pt>
          <cx:pt idx="344">810</cx:pt>
          <cx:pt idx="345">810</cx:pt>
          <cx:pt idx="346">760</cx:pt>
          <cx:pt idx="347">780</cx:pt>
          <cx:pt idx="348">850</cx:pt>
          <cx:pt idx="349">650</cx:pt>
          <cx:pt idx="350">650</cx:pt>
          <cx:pt idx="351">656</cx:pt>
          <cx:pt idx="352">657</cx:pt>
          <cx:pt idx="353">662</cx:pt>
          <cx:pt idx="354">673</cx:pt>
          <cx:pt idx="355">675</cx:pt>
          <cx:pt idx="356">683</cx:pt>
          <cx:pt idx="357">693</cx:pt>
          <cx:pt idx="358">696</cx:pt>
          <cx:pt idx="359">697</cx:pt>
          <cx:pt idx="360">698</cx:pt>
          <cx:pt idx="361">700</cx:pt>
          <cx:pt idx="362">706</cx:pt>
          <cx:pt idx="363">707</cx:pt>
          <cx:pt idx="364">708</cx:pt>
          <cx:pt idx="365">709</cx:pt>
          <cx:pt idx="366">710</cx:pt>
          <cx:pt idx="367">712</cx:pt>
          <cx:pt idx="368">715</cx:pt>
          <cx:pt idx="369">715</cx:pt>
          <cx:pt idx="370">721</cx:pt>
          <cx:pt idx="371">724</cx:pt>
          <cx:pt idx="372">724</cx:pt>
          <cx:pt idx="373">726</cx:pt>
          <cx:pt idx="374">726</cx:pt>
          <cx:pt idx="375">728</cx:pt>
          <cx:pt idx="376">729</cx:pt>
          <cx:pt idx="377">731</cx:pt>
          <cx:pt idx="378">731</cx:pt>
          <cx:pt idx="379">732</cx:pt>
          <cx:pt idx="380">733</cx:pt>
          <cx:pt idx="381">738</cx:pt>
          <cx:pt idx="382">738</cx:pt>
          <cx:pt idx="383">742</cx:pt>
          <cx:pt idx="384">742</cx:pt>
          <cx:pt idx="385">743</cx:pt>
          <cx:pt idx="386">745</cx:pt>
          <cx:pt idx="387">745</cx:pt>
          <cx:pt idx="388">747</cx:pt>
          <cx:pt idx="389">749</cx:pt>
          <cx:pt idx="390">749</cx:pt>
          <cx:pt idx="391">750</cx:pt>
          <cx:pt idx="392">750</cx:pt>
          <cx:pt idx="393">753</cx:pt>
          <cx:pt idx="394">753</cx:pt>
          <cx:pt idx="395">754</cx:pt>
          <cx:pt idx="396">757</cx:pt>
          <cx:pt idx="397">758</cx:pt>
          <cx:pt idx="398">760</cx:pt>
          <cx:pt idx="399">760</cx:pt>
          <cx:pt idx="400">760</cx:pt>
          <cx:pt idx="401">761</cx:pt>
          <cx:pt idx="402">762</cx:pt>
          <cx:pt idx="403">764</cx:pt>
          <cx:pt idx="404">764</cx:pt>
          <cx:pt idx="405">765</cx:pt>
          <cx:pt idx="406">765</cx:pt>
          <cx:pt idx="407">765</cx:pt>
          <cx:pt idx="408">766</cx:pt>
          <cx:pt idx="409">766</cx:pt>
          <cx:pt idx="410">768</cx:pt>
          <cx:pt idx="411">770</cx:pt>
          <cx:pt idx="412">771</cx:pt>
          <cx:pt idx="413">772</cx:pt>
          <cx:pt idx="414">774</cx:pt>
          <cx:pt idx="415">775</cx:pt>
          <cx:pt idx="416">776</cx:pt>
          <cx:pt idx="417">777</cx:pt>
          <cx:pt idx="418">777</cx:pt>
          <cx:pt idx="419">777</cx:pt>
          <cx:pt idx="420">778</cx:pt>
          <cx:pt idx="421">778</cx:pt>
          <cx:pt idx="422">778</cx:pt>
          <cx:pt idx="423">778</cx:pt>
          <cx:pt idx="424">778</cx:pt>
          <cx:pt idx="425">779</cx:pt>
          <cx:pt idx="426">780</cx:pt>
          <cx:pt idx="427">782</cx:pt>
          <cx:pt idx="428">783</cx:pt>
          <cx:pt idx="429">784</cx:pt>
          <cx:pt idx="430">784</cx:pt>
          <cx:pt idx="431">785</cx:pt>
          <cx:pt idx="432">786</cx:pt>
          <cx:pt idx="433">787</cx:pt>
          <cx:pt idx="434">789</cx:pt>
          <cx:pt idx="435">790</cx:pt>
          <cx:pt idx="436">790</cx:pt>
          <cx:pt idx="437">794</cx:pt>
          <cx:pt idx="438">794</cx:pt>
          <cx:pt idx="439">795</cx:pt>
          <cx:pt idx="440">800</cx:pt>
          <cx:pt idx="441">800</cx:pt>
          <cx:pt idx="442">801</cx:pt>
          <cx:pt idx="443">802</cx:pt>
          <cx:pt idx="444">802</cx:pt>
          <cx:pt idx="445">805</cx:pt>
          <cx:pt idx="446">807</cx:pt>
          <cx:pt idx="447">807</cx:pt>
          <cx:pt idx="448">810</cx:pt>
          <cx:pt idx="449">812</cx:pt>
          <cx:pt idx="450">815</cx:pt>
          <cx:pt idx="451">816</cx:pt>
          <cx:pt idx="452">818</cx:pt>
          <cx:pt idx="453">818</cx:pt>
          <cx:pt idx="454">820</cx:pt>
          <cx:pt idx="455">820</cx:pt>
          <cx:pt idx="456">822</cx:pt>
          <cx:pt idx="457">822</cx:pt>
          <cx:pt idx="458">823</cx:pt>
          <cx:pt idx="459">825</cx:pt>
          <cx:pt idx="460">825</cx:pt>
          <cx:pt idx="461">830</cx:pt>
          <cx:pt idx="462">830</cx:pt>
          <cx:pt idx="463">832</cx:pt>
          <cx:pt idx="464">835</cx:pt>
          <cx:pt idx="465">835</cx:pt>
          <cx:pt idx="466">837</cx:pt>
          <cx:pt idx="467">839</cx:pt>
          <cx:pt idx="468">840</cx:pt>
          <cx:pt idx="469">840</cx:pt>
          <cx:pt idx="470">844</cx:pt>
          <cx:pt idx="471">854</cx:pt>
          <cx:pt idx="472">867</cx:pt>
          <cx:pt idx="473">880</cx:pt>
          <cx:pt idx="474">900</cx:pt>
          <cx:pt idx="475">570</cx:pt>
          <cx:pt idx="476">600</cx:pt>
          <cx:pt idx="477">610</cx:pt>
          <cx:pt idx="478">640</cx:pt>
          <cx:pt idx="479">640</cx:pt>
          <cx:pt idx="480">640</cx:pt>
          <cx:pt idx="481">660</cx:pt>
          <cx:pt idx="482">670</cx:pt>
          <cx:pt idx="483">670</cx:pt>
          <cx:pt idx="484">670</cx:pt>
          <cx:pt idx="485">680</cx:pt>
          <cx:pt idx="486">680</cx:pt>
          <cx:pt idx="487">680</cx:pt>
          <cx:pt idx="488">680</cx:pt>
          <cx:pt idx="489">680</cx:pt>
          <cx:pt idx="490">680</cx:pt>
          <cx:pt idx="491">680</cx:pt>
          <cx:pt idx="492">680</cx:pt>
          <cx:pt idx="493">690</cx:pt>
          <cx:pt idx="494">690</cx:pt>
          <cx:pt idx="495">690</cx:pt>
          <cx:pt idx="496">690</cx:pt>
          <cx:pt idx="497">690</cx:pt>
          <cx:pt idx="498">690</cx:pt>
          <cx:pt idx="499">690</cx:pt>
          <cx:pt idx="500">690</cx:pt>
          <cx:pt idx="501">700</cx:pt>
          <cx:pt idx="502">700</cx:pt>
          <cx:pt idx="503">700</cx:pt>
          <cx:pt idx="504">700</cx:pt>
          <cx:pt idx="505">700</cx:pt>
          <cx:pt idx="506">700</cx:pt>
          <cx:pt idx="507">700</cx:pt>
          <cx:pt idx="508">700</cx:pt>
          <cx:pt idx="509">700</cx:pt>
          <cx:pt idx="510">700</cx:pt>
          <cx:pt idx="511">700</cx:pt>
          <cx:pt idx="512">700</cx:pt>
          <cx:pt idx="513">700</cx:pt>
          <cx:pt idx="514">700</cx:pt>
          <cx:pt idx="515">710</cx:pt>
          <cx:pt idx="516">710</cx:pt>
          <cx:pt idx="517">710</cx:pt>
          <cx:pt idx="518">710</cx:pt>
          <cx:pt idx="519">710</cx:pt>
          <cx:pt idx="520">710</cx:pt>
          <cx:pt idx="521">710</cx:pt>
          <cx:pt idx="522">710</cx:pt>
          <cx:pt idx="523">710</cx:pt>
          <cx:pt idx="524">720</cx:pt>
          <cx:pt idx="525">720</cx:pt>
          <cx:pt idx="526">720</cx:pt>
          <cx:pt idx="527">720</cx:pt>
          <cx:pt idx="528">720</cx:pt>
          <cx:pt idx="529">720</cx:pt>
          <cx:pt idx="530">720</cx:pt>
          <cx:pt idx="531">720</cx:pt>
          <cx:pt idx="532">720</cx:pt>
          <cx:pt idx="533">720</cx:pt>
          <cx:pt idx="534">720</cx:pt>
          <cx:pt idx="535">720</cx:pt>
          <cx:pt idx="536">720</cx:pt>
          <cx:pt idx="537">720</cx:pt>
          <cx:pt idx="538">720</cx:pt>
          <cx:pt idx="539">720</cx:pt>
          <cx:pt idx="540">720</cx:pt>
          <cx:pt idx="541">720</cx:pt>
          <cx:pt idx="542">730</cx:pt>
          <cx:pt idx="543">730</cx:pt>
          <cx:pt idx="544">730</cx:pt>
          <cx:pt idx="545">730</cx:pt>
          <cx:pt idx="546">730</cx:pt>
          <cx:pt idx="547">730</cx:pt>
          <cx:pt idx="548">730</cx:pt>
          <cx:pt idx="549">730</cx:pt>
          <cx:pt idx="550">730</cx:pt>
          <cx:pt idx="551">730</cx:pt>
          <cx:pt idx="552">730</cx:pt>
          <cx:pt idx="553">730</cx:pt>
          <cx:pt idx="554">730</cx:pt>
          <cx:pt idx="555">730</cx:pt>
          <cx:pt idx="556">730</cx:pt>
          <cx:pt idx="557">730</cx:pt>
          <cx:pt idx="558">730</cx:pt>
          <cx:pt idx="559">730</cx:pt>
          <cx:pt idx="560">740</cx:pt>
          <cx:pt idx="561">740</cx:pt>
          <cx:pt idx="562">740</cx:pt>
          <cx:pt idx="563">740</cx:pt>
          <cx:pt idx="564">740</cx:pt>
          <cx:pt idx="565">740</cx:pt>
          <cx:pt idx="566">740</cx:pt>
          <cx:pt idx="567">740</cx:pt>
          <cx:pt idx="568">740</cx:pt>
          <cx:pt idx="569">740</cx:pt>
          <cx:pt idx="570">740</cx:pt>
          <cx:pt idx="571">740</cx:pt>
          <cx:pt idx="572">740</cx:pt>
          <cx:pt idx="573">740</cx:pt>
          <cx:pt idx="574">740</cx:pt>
          <cx:pt idx="575">740</cx:pt>
          <cx:pt idx="576">740</cx:pt>
          <cx:pt idx="577">750</cx:pt>
          <cx:pt idx="578">750</cx:pt>
          <cx:pt idx="579">750</cx:pt>
          <cx:pt idx="580">750</cx:pt>
          <cx:pt idx="581">750</cx:pt>
          <cx:pt idx="582">750</cx:pt>
          <cx:pt idx="583">750</cx:pt>
          <cx:pt idx="584">750</cx:pt>
          <cx:pt idx="585">750</cx:pt>
          <cx:pt idx="586">750</cx:pt>
          <cx:pt idx="587">750</cx:pt>
          <cx:pt idx="588">750</cx:pt>
          <cx:pt idx="589">750</cx:pt>
          <cx:pt idx="590">750</cx:pt>
          <cx:pt idx="591">750</cx:pt>
          <cx:pt idx="592">750</cx:pt>
          <cx:pt idx="593">750</cx:pt>
          <cx:pt idx="594">750</cx:pt>
          <cx:pt idx="595">750</cx:pt>
          <cx:pt idx="596">760</cx:pt>
          <cx:pt idx="597">760</cx:pt>
          <cx:pt idx="598">760</cx:pt>
          <cx:pt idx="599">760</cx:pt>
          <cx:pt idx="600">760</cx:pt>
          <cx:pt idx="601">760</cx:pt>
          <cx:pt idx="602">760</cx:pt>
          <cx:pt idx="603">760</cx:pt>
          <cx:pt idx="604">760</cx:pt>
          <cx:pt idx="605">760</cx:pt>
          <cx:pt idx="606">760</cx:pt>
          <cx:pt idx="607">760</cx:pt>
          <cx:pt idx="608">760</cx:pt>
          <cx:pt idx="609">760</cx:pt>
          <cx:pt idx="610">760</cx:pt>
          <cx:pt idx="611">760</cx:pt>
          <cx:pt idx="612">760</cx:pt>
          <cx:pt idx="613">760</cx:pt>
          <cx:pt idx="614">760</cx:pt>
          <cx:pt idx="615">760</cx:pt>
          <cx:pt idx="616">760</cx:pt>
          <cx:pt idx="617">760</cx:pt>
          <cx:pt idx="618">760</cx:pt>
          <cx:pt idx="619">760</cx:pt>
          <cx:pt idx="620">760</cx:pt>
          <cx:pt idx="621">760</cx:pt>
          <cx:pt idx="622">760</cx:pt>
          <cx:pt idx="623">760</cx:pt>
          <cx:pt idx="624">760</cx:pt>
          <cx:pt idx="625">760</cx:pt>
          <cx:pt idx="626">760</cx:pt>
          <cx:pt idx="627">760</cx:pt>
          <cx:pt idx="628">770</cx:pt>
          <cx:pt idx="629">770</cx:pt>
          <cx:pt idx="630">770</cx:pt>
          <cx:pt idx="631">770</cx:pt>
          <cx:pt idx="632">770</cx:pt>
          <cx:pt idx="633">770</cx:pt>
          <cx:pt idx="634">770</cx:pt>
          <cx:pt idx="635">770</cx:pt>
          <cx:pt idx="636">770</cx:pt>
          <cx:pt idx="637">770</cx:pt>
          <cx:pt idx="638">770</cx:pt>
          <cx:pt idx="639">770</cx:pt>
          <cx:pt idx="640">770</cx:pt>
          <cx:pt idx="641">770</cx:pt>
          <cx:pt idx="642">770</cx:pt>
          <cx:pt idx="643">770</cx:pt>
          <cx:pt idx="644">770</cx:pt>
          <cx:pt idx="645">770</cx:pt>
          <cx:pt idx="646">770</cx:pt>
          <cx:pt idx="647">770</cx:pt>
          <cx:pt idx="648">770</cx:pt>
          <cx:pt idx="649">770</cx:pt>
          <cx:pt idx="650">770</cx:pt>
          <cx:pt idx="651">770</cx:pt>
          <cx:pt idx="652">770</cx:pt>
          <cx:pt idx="653">770</cx:pt>
          <cx:pt idx="654">770</cx:pt>
          <cx:pt idx="655">770</cx:pt>
          <cx:pt idx="656">770</cx:pt>
          <cx:pt idx="657">770</cx:pt>
          <cx:pt idx="658">770</cx:pt>
          <cx:pt idx="659">770</cx:pt>
          <cx:pt idx="660">770</cx:pt>
          <cx:pt idx="661">770</cx:pt>
          <cx:pt idx="662">780</cx:pt>
          <cx:pt idx="663">780</cx:pt>
          <cx:pt idx="664">780</cx:pt>
          <cx:pt idx="665">780</cx:pt>
          <cx:pt idx="666">780</cx:pt>
          <cx:pt idx="667">780</cx:pt>
          <cx:pt idx="668">780</cx:pt>
          <cx:pt idx="669">780</cx:pt>
          <cx:pt idx="670">780</cx:pt>
          <cx:pt idx="671">780</cx:pt>
          <cx:pt idx="672">780</cx:pt>
          <cx:pt idx="673">780</cx:pt>
          <cx:pt idx="674">780</cx:pt>
          <cx:pt idx="675">780</cx:pt>
          <cx:pt idx="676">780</cx:pt>
          <cx:pt idx="677">780</cx:pt>
          <cx:pt idx="678">780</cx:pt>
          <cx:pt idx="679">780</cx:pt>
          <cx:pt idx="680">780</cx:pt>
          <cx:pt idx="681">780</cx:pt>
          <cx:pt idx="682">780</cx:pt>
          <cx:pt idx="683">780</cx:pt>
          <cx:pt idx="684">780</cx:pt>
          <cx:pt idx="685">780</cx:pt>
          <cx:pt idx="686">780</cx:pt>
          <cx:pt idx="687">790</cx:pt>
          <cx:pt idx="688">790</cx:pt>
          <cx:pt idx="689">790</cx:pt>
          <cx:pt idx="690">790</cx:pt>
          <cx:pt idx="691">790</cx:pt>
          <cx:pt idx="692">790</cx:pt>
          <cx:pt idx="693">790</cx:pt>
          <cx:pt idx="694">790</cx:pt>
          <cx:pt idx="695">790</cx:pt>
          <cx:pt idx="696">790</cx:pt>
          <cx:pt idx="697">790</cx:pt>
          <cx:pt idx="698">790</cx:pt>
          <cx:pt idx="699">790</cx:pt>
          <cx:pt idx="700">790</cx:pt>
          <cx:pt idx="701">790</cx:pt>
          <cx:pt idx="702">790</cx:pt>
          <cx:pt idx="703">790</cx:pt>
          <cx:pt idx="704">790</cx:pt>
          <cx:pt idx="705">800</cx:pt>
          <cx:pt idx="706">800</cx:pt>
          <cx:pt idx="707">800</cx:pt>
          <cx:pt idx="708">800</cx:pt>
          <cx:pt idx="709">800</cx:pt>
          <cx:pt idx="710">800</cx:pt>
          <cx:pt idx="711">800</cx:pt>
          <cx:pt idx="712">800</cx:pt>
          <cx:pt idx="713">800</cx:pt>
          <cx:pt idx="714">800</cx:pt>
          <cx:pt idx="715">800</cx:pt>
          <cx:pt idx="716">800</cx:pt>
          <cx:pt idx="717">800</cx:pt>
          <cx:pt idx="718">800</cx:pt>
          <cx:pt idx="719">800</cx:pt>
          <cx:pt idx="720">800</cx:pt>
          <cx:pt idx="721">810</cx:pt>
          <cx:pt idx="722">810</cx:pt>
          <cx:pt idx="723">810</cx:pt>
          <cx:pt idx="724">810</cx:pt>
          <cx:pt idx="725">810</cx:pt>
          <cx:pt idx="726">810</cx:pt>
          <cx:pt idx="727">810</cx:pt>
          <cx:pt idx="728">810</cx:pt>
          <cx:pt idx="729">810</cx:pt>
          <cx:pt idx="730">810</cx:pt>
          <cx:pt idx="731">810</cx:pt>
          <cx:pt idx="732">810</cx:pt>
          <cx:pt idx="733">810</cx:pt>
          <cx:pt idx="734">810</cx:pt>
          <cx:pt idx="735">810</cx:pt>
          <cx:pt idx="736">810</cx:pt>
          <cx:pt idx="737">810</cx:pt>
          <cx:pt idx="738">810</cx:pt>
          <cx:pt idx="739">810</cx:pt>
          <cx:pt idx="740">810</cx:pt>
          <cx:pt idx="741">810</cx:pt>
          <cx:pt idx="742">820</cx:pt>
          <cx:pt idx="743">820</cx:pt>
          <cx:pt idx="744">820</cx:pt>
          <cx:pt idx="745">820</cx:pt>
          <cx:pt idx="746">820</cx:pt>
          <cx:pt idx="747">820</cx:pt>
          <cx:pt idx="748">820</cx:pt>
          <cx:pt idx="749">820</cx:pt>
          <cx:pt idx="750">820</cx:pt>
          <cx:pt idx="751">820</cx:pt>
          <cx:pt idx="752">820</cx:pt>
          <cx:pt idx="753">820</cx:pt>
          <cx:pt idx="754">820</cx:pt>
          <cx:pt idx="755">820</cx:pt>
          <cx:pt idx="756">820</cx:pt>
          <cx:pt idx="757">820</cx:pt>
          <cx:pt idx="758">820</cx:pt>
          <cx:pt idx="759">820</cx:pt>
          <cx:pt idx="760">820</cx:pt>
          <cx:pt idx="761">820</cx:pt>
          <cx:pt idx="762">830</cx:pt>
          <cx:pt idx="763">830</cx:pt>
          <cx:pt idx="764">830</cx:pt>
          <cx:pt idx="765">830</cx:pt>
          <cx:pt idx="766">830</cx:pt>
          <cx:pt idx="767">830</cx:pt>
          <cx:pt idx="768">830</cx:pt>
          <cx:pt idx="769">830</cx:pt>
          <cx:pt idx="770">830</cx:pt>
          <cx:pt idx="771">830</cx:pt>
          <cx:pt idx="772">830</cx:pt>
          <cx:pt idx="773">830</cx:pt>
          <cx:pt idx="774">830</cx:pt>
          <cx:pt idx="775">830</cx:pt>
          <cx:pt idx="776">840</cx:pt>
          <cx:pt idx="777">840</cx:pt>
          <cx:pt idx="778">840</cx:pt>
          <cx:pt idx="779">840</cx:pt>
          <cx:pt idx="780">840</cx:pt>
          <cx:pt idx="781">840</cx:pt>
          <cx:pt idx="782">840</cx:pt>
          <cx:pt idx="783">840</cx:pt>
          <cx:pt idx="784">840</cx:pt>
          <cx:pt idx="785">840</cx:pt>
          <cx:pt idx="786">840</cx:pt>
          <cx:pt idx="787">850</cx:pt>
          <cx:pt idx="788">850</cx:pt>
          <cx:pt idx="789">850</cx:pt>
          <cx:pt idx="790">850</cx:pt>
          <cx:pt idx="791">850</cx:pt>
          <cx:pt idx="792">850</cx:pt>
          <cx:pt idx="793">850</cx:pt>
          <cx:pt idx="794">850</cx:pt>
          <cx:pt idx="795">850</cx:pt>
          <cx:pt idx="796">850</cx:pt>
          <cx:pt idx="797">860</cx:pt>
          <cx:pt idx="798">860</cx:pt>
          <cx:pt idx="799">860</cx:pt>
          <cx:pt idx="800">860</cx:pt>
          <cx:pt idx="801">860</cx:pt>
          <cx:pt idx="802">860</cx:pt>
          <cx:pt idx="803">870</cx:pt>
          <cx:pt idx="804">870</cx:pt>
          <cx:pt idx="805">870</cx:pt>
          <cx:pt idx="806">870</cx:pt>
          <cx:pt idx="807">870</cx:pt>
          <cx:pt idx="808">870</cx:pt>
          <cx:pt idx="809">870</cx:pt>
          <cx:pt idx="810">870</cx:pt>
          <cx:pt idx="811">880</cx:pt>
          <cx:pt idx="812">880</cx:pt>
          <cx:pt idx="813">880</cx:pt>
          <cx:pt idx="814">880</cx:pt>
          <cx:pt idx="815">890</cx:pt>
          <cx:pt idx="816">890</cx:pt>
          <cx:pt idx="817">890</cx:pt>
          <cx:pt idx="818">890</cx:pt>
          <cx:pt idx="819">900</cx:pt>
          <cx:pt idx="820">900</cx:pt>
          <cx:pt idx="821">900</cx:pt>
          <cx:pt idx="822">900</cx:pt>
          <cx:pt idx="823">900</cx:pt>
          <cx:pt idx="824">910</cx:pt>
          <cx:pt idx="825">910</cx:pt>
          <cx:pt idx="826">920</cx:pt>
          <cx:pt idx="827">920</cx:pt>
          <cx:pt idx="828">930</cx:pt>
          <cx:pt idx="829">930</cx:pt>
          <cx:pt idx="830">950</cx:pt>
          <cx:pt idx="831">950</cx:pt>
          <cx:pt idx="832">950</cx:pt>
          <cx:pt idx="833">550</cx:pt>
          <cx:pt idx="834">550</cx:pt>
          <cx:pt idx="835">580</cx:pt>
          <cx:pt idx="836">580</cx:pt>
          <cx:pt idx="837">580</cx:pt>
          <cx:pt idx="838">580</cx:pt>
          <cx:pt idx="839">590</cx:pt>
          <cx:pt idx="840">600</cx:pt>
          <cx:pt idx="841">630</cx:pt>
          <cx:pt idx="842">630</cx:pt>
          <cx:pt idx="843">630</cx:pt>
          <cx:pt idx="844">640</cx:pt>
          <cx:pt idx="845">640</cx:pt>
          <cx:pt idx="846">640</cx:pt>
          <cx:pt idx="847">640</cx:pt>
          <cx:pt idx="848">650</cx:pt>
          <cx:pt idx="849">650</cx:pt>
          <cx:pt idx="850">660</cx:pt>
          <cx:pt idx="851">660</cx:pt>
          <cx:pt idx="852">660</cx:pt>
          <cx:pt idx="853">660</cx:pt>
          <cx:pt idx="854">660</cx:pt>
          <cx:pt idx="855">660</cx:pt>
          <cx:pt idx="856">660</cx:pt>
          <cx:pt idx="857">660</cx:pt>
          <cx:pt idx="858">660</cx:pt>
          <cx:pt idx="859">670</cx:pt>
          <cx:pt idx="860">670</cx:pt>
          <cx:pt idx="861">670</cx:pt>
          <cx:pt idx="862">670</cx:pt>
          <cx:pt idx="863">670</cx:pt>
          <cx:pt idx="864">670</cx:pt>
          <cx:pt idx="865">670</cx:pt>
          <cx:pt idx="866">670</cx:pt>
          <cx:pt idx="867">680</cx:pt>
          <cx:pt idx="868">680</cx:pt>
          <cx:pt idx="869">680</cx:pt>
          <cx:pt idx="870">680</cx:pt>
          <cx:pt idx="871">680</cx:pt>
          <cx:pt idx="872">690</cx:pt>
          <cx:pt idx="873">690</cx:pt>
          <cx:pt idx="874">690</cx:pt>
          <cx:pt idx="875">690</cx:pt>
          <cx:pt idx="876">690</cx:pt>
          <cx:pt idx="877">690</cx:pt>
          <cx:pt idx="878">690</cx:pt>
          <cx:pt idx="879">690</cx:pt>
          <cx:pt idx="880">690</cx:pt>
          <cx:pt idx="881">690</cx:pt>
          <cx:pt idx="882">690</cx:pt>
          <cx:pt idx="883">690</cx:pt>
          <cx:pt idx="884">690</cx:pt>
          <cx:pt idx="885">700</cx:pt>
          <cx:pt idx="886">700</cx:pt>
          <cx:pt idx="887">700</cx:pt>
          <cx:pt idx="888">700</cx:pt>
          <cx:pt idx="889">700</cx:pt>
          <cx:pt idx="890">700</cx:pt>
          <cx:pt idx="891">700</cx:pt>
          <cx:pt idx="892">700</cx:pt>
          <cx:pt idx="893">700</cx:pt>
          <cx:pt idx="894">700</cx:pt>
          <cx:pt idx="895">700</cx:pt>
          <cx:pt idx="896">700</cx:pt>
          <cx:pt idx="897">700</cx:pt>
          <cx:pt idx="898">700</cx:pt>
          <cx:pt idx="899">700</cx:pt>
          <cx:pt idx="900">700</cx:pt>
          <cx:pt idx="901">700</cx:pt>
          <cx:pt idx="902">700</cx:pt>
          <cx:pt idx="903">700</cx:pt>
          <cx:pt idx="904">700</cx:pt>
          <cx:pt idx="905">700</cx:pt>
          <cx:pt idx="906">700</cx:pt>
          <cx:pt idx="907">700</cx:pt>
          <cx:pt idx="908">700</cx:pt>
          <cx:pt idx="909">700</cx:pt>
          <cx:pt idx="910">700</cx:pt>
          <cx:pt idx="911">700</cx:pt>
          <cx:pt idx="912">710</cx:pt>
          <cx:pt idx="913">710</cx:pt>
          <cx:pt idx="914">710</cx:pt>
          <cx:pt idx="915">710</cx:pt>
          <cx:pt idx="916">710</cx:pt>
          <cx:pt idx="917">710</cx:pt>
          <cx:pt idx="918">710</cx:pt>
          <cx:pt idx="919">710</cx:pt>
          <cx:pt idx="920">710</cx:pt>
          <cx:pt idx="921">710</cx:pt>
          <cx:pt idx="922">710</cx:pt>
          <cx:pt idx="923">710</cx:pt>
          <cx:pt idx="924">710</cx:pt>
          <cx:pt idx="925">710</cx:pt>
          <cx:pt idx="926">720</cx:pt>
          <cx:pt idx="927">720</cx:pt>
          <cx:pt idx="928">720</cx:pt>
          <cx:pt idx="929">720</cx:pt>
          <cx:pt idx="930">720</cx:pt>
          <cx:pt idx="931">720</cx:pt>
          <cx:pt idx="932">720</cx:pt>
          <cx:pt idx="933">720</cx:pt>
          <cx:pt idx="934">720</cx:pt>
          <cx:pt idx="935">720</cx:pt>
          <cx:pt idx="936">720</cx:pt>
          <cx:pt idx="937">720</cx:pt>
          <cx:pt idx="938">720</cx:pt>
          <cx:pt idx="939">720</cx:pt>
          <cx:pt idx="940">720</cx:pt>
          <cx:pt idx="941">720</cx:pt>
          <cx:pt idx="942">720</cx:pt>
          <cx:pt idx="943">720</cx:pt>
          <cx:pt idx="944">720</cx:pt>
          <cx:pt idx="945">720</cx:pt>
          <cx:pt idx="946">720</cx:pt>
          <cx:pt idx="947">720</cx:pt>
          <cx:pt idx="948">730</cx:pt>
          <cx:pt idx="949">730</cx:pt>
          <cx:pt idx="950">730</cx:pt>
          <cx:pt idx="951">730</cx:pt>
          <cx:pt idx="952">730</cx:pt>
          <cx:pt idx="953">730</cx:pt>
          <cx:pt idx="954">730</cx:pt>
          <cx:pt idx="955">730</cx:pt>
          <cx:pt idx="956">730</cx:pt>
          <cx:pt idx="957">730</cx:pt>
          <cx:pt idx="958">730</cx:pt>
          <cx:pt idx="959">730</cx:pt>
          <cx:pt idx="960">730</cx:pt>
          <cx:pt idx="961">730</cx:pt>
          <cx:pt idx="962">730</cx:pt>
          <cx:pt idx="963">730</cx:pt>
          <cx:pt idx="964">730</cx:pt>
          <cx:pt idx="965">730</cx:pt>
          <cx:pt idx="966">730</cx:pt>
          <cx:pt idx="967">740</cx:pt>
          <cx:pt idx="968">740</cx:pt>
          <cx:pt idx="969">740</cx:pt>
          <cx:pt idx="970">740</cx:pt>
          <cx:pt idx="971">740</cx:pt>
          <cx:pt idx="972">740</cx:pt>
          <cx:pt idx="973">740</cx:pt>
          <cx:pt idx="974">740</cx:pt>
          <cx:pt idx="975">740</cx:pt>
          <cx:pt idx="976">740</cx:pt>
          <cx:pt idx="977">740</cx:pt>
          <cx:pt idx="978">740</cx:pt>
          <cx:pt idx="979">740</cx:pt>
          <cx:pt idx="980">740</cx:pt>
          <cx:pt idx="981">740</cx:pt>
          <cx:pt idx="982">740</cx:pt>
          <cx:pt idx="983">740</cx:pt>
          <cx:pt idx="984">740</cx:pt>
          <cx:pt idx="985">740</cx:pt>
          <cx:pt idx="986">740</cx:pt>
          <cx:pt idx="987">740</cx:pt>
          <cx:pt idx="988">740</cx:pt>
          <cx:pt idx="989">740</cx:pt>
          <cx:pt idx="990">740</cx:pt>
          <cx:pt idx="991">740</cx:pt>
          <cx:pt idx="992">740</cx:pt>
          <cx:pt idx="993">740</cx:pt>
          <cx:pt idx="994">740</cx:pt>
          <cx:pt idx="995">740</cx:pt>
          <cx:pt idx="996">740</cx:pt>
          <cx:pt idx="997">750</cx:pt>
          <cx:pt idx="998">750</cx:pt>
          <cx:pt idx="999">750</cx:pt>
          <cx:pt idx="1000">750</cx:pt>
          <cx:pt idx="1001">750</cx:pt>
          <cx:pt idx="1002">750</cx:pt>
          <cx:pt idx="1003">750</cx:pt>
          <cx:pt idx="1004">750</cx:pt>
          <cx:pt idx="1005">750</cx:pt>
          <cx:pt idx="1006">750</cx:pt>
          <cx:pt idx="1007">750</cx:pt>
          <cx:pt idx="1008">750</cx:pt>
          <cx:pt idx="1009">750</cx:pt>
          <cx:pt idx="1010">750</cx:pt>
          <cx:pt idx="1011">750</cx:pt>
          <cx:pt idx="1012">750</cx:pt>
          <cx:pt idx="1013">750</cx:pt>
          <cx:pt idx="1014">750</cx:pt>
          <cx:pt idx="1015">750</cx:pt>
          <cx:pt idx="1016">750</cx:pt>
          <cx:pt idx="1017">750</cx:pt>
          <cx:pt idx="1018">750</cx:pt>
          <cx:pt idx="1019">750</cx:pt>
          <cx:pt idx="1020">750</cx:pt>
          <cx:pt idx="1021">750</cx:pt>
          <cx:pt idx="1022">750</cx:pt>
          <cx:pt idx="1023">750</cx:pt>
          <cx:pt idx="1024">750</cx:pt>
          <cx:pt idx="1025">750</cx:pt>
          <cx:pt idx="1026">750</cx:pt>
          <cx:pt idx="1027">750</cx:pt>
          <cx:pt idx="1028">750</cx:pt>
          <cx:pt idx="1029">750</cx:pt>
          <cx:pt idx="1030">750</cx:pt>
          <cx:pt idx="1031">750</cx:pt>
          <cx:pt idx="1032">750</cx:pt>
          <cx:pt idx="1033">750</cx:pt>
          <cx:pt idx="1034">750</cx:pt>
          <cx:pt idx="1035">750</cx:pt>
          <cx:pt idx="1036">760</cx:pt>
          <cx:pt idx="1037">760</cx:pt>
          <cx:pt idx="1038">760</cx:pt>
          <cx:pt idx="1039">760</cx:pt>
          <cx:pt idx="1040">760</cx:pt>
          <cx:pt idx="1041">760</cx:pt>
          <cx:pt idx="1042">760</cx:pt>
          <cx:pt idx="1043">760</cx:pt>
          <cx:pt idx="1044">760</cx:pt>
          <cx:pt idx="1045">760</cx:pt>
          <cx:pt idx="1046">760</cx:pt>
          <cx:pt idx="1047">760</cx:pt>
          <cx:pt idx="1048">760</cx:pt>
          <cx:pt idx="1049">760</cx:pt>
          <cx:pt idx="1050">760</cx:pt>
          <cx:pt idx="1051">760</cx:pt>
          <cx:pt idx="1052">760</cx:pt>
          <cx:pt idx="1053">760</cx:pt>
          <cx:pt idx="1054">760</cx:pt>
          <cx:pt idx="1055">760</cx:pt>
          <cx:pt idx="1056">760</cx:pt>
          <cx:pt idx="1057">760</cx:pt>
          <cx:pt idx="1058">760</cx:pt>
          <cx:pt idx="1059">760</cx:pt>
          <cx:pt idx="1060">760</cx:pt>
          <cx:pt idx="1061">760</cx:pt>
          <cx:pt idx="1062">760</cx:pt>
          <cx:pt idx="1063">760</cx:pt>
          <cx:pt idx="1064">760</cx:pt>
          <cx:pt idx="1065">760</cx:pt>
          <cx:pt idx="1066">760</cx:pt>
          <cx:pt idx="1067">760</cx:pt>
          <cx:pt idx="1068">760</cx:pt>
          <cx:pt idx="1069">760</cx:pt>
          <cx:pt idx="1070">760</cx:pt>
          <cx:pt idx="1071">760</cx:pt>
          <cx:pt idx="1072">770</cx:pt>
          <cx:pt idx="1073">770</cx:pt>
          <cx:pt idx="1074">770</cx:pt>
          <cx:pt idx="1075">770</cx:pt>
          <cx:pt idx="1076">770</cx:pt>
          <cx:pt idx="1077">770</cx:pt>
          <cx:pt idx="1078">770</cx:pt>
          <cx:pt idx="1079">770</cx:pt>
          <cx:pt idx="1080">770</cx:pt>
          <cx:pt idx="1081">770</cx:pt>
          <cx:pt idx="1082">770</cx:pt>
          <cx:pt idx="1083">770</cx:pt>
          <cx:pt idx="1084">770</cx:pt>
          <cx:pt idx="1085">770</cx:pt>
          <cx:pt idx="1086">770</cx:pt>
          <cx:pt idx="1087">770</cx:pt>
          <cx:pt idx="1088">770</cx:pt>
          <cx:pt idx="1089">770</cx:pt>
          <cx:pt idx="1090">770</cx:pt>
          <cx:pt idx="1091">770</cx:pt>
          <cx:pt idx="1092">770</cx:pt>
          <cx:pt idx="1093">770</cx:pt>
          <cx:pt idx="1094">770</cx:pt>
          <cx:pt idx="1095">770</cx:pt>
          <cx:pt idx="1096">770</cx:pt>
          <cx:pt idx="1097">770</cx:pt>
          <cx:pt idx="1098">770</cx:pt>
          <cx:pt idx="1099">770</cx:pt>
          <cx:pt idx="1100">770</cx:pt>
          <cx:pt idx="1101">770</cx:pt>
          <cx:pt idx="1102">770</cx:pt>
          <cx:pt idx="1103">770</cx:pt>
          <cx:pt idx="1104">770</cx:pt>
          <cx:pt idx="1105">770</cx:pt>
          <cx:pt idx="1106">770</cx:pt>
          <cx:pt idx="1107">780</cx:pt>
          <cx:pt idx="1108">780</cx:pt>
          <cx:pt idx="1109">780</cx:pt>
          <cx:pt idx="1110">780</cx:pt>
          <cx:pt idx="1111">780</cx:pt>
          <cx:pt idx="1112">780</cx:pt>
          <cx:pt idx="1113">780</cx:pt>
          <cx:pt idx="1114">780</cx:pt>
          <cx:pt idx="1115">780</cx:pt>
          <cx:pt idx="1116">780</cx:pt>
          <cx:pt idx="1117">780</cx:pt>
          <cx:pt idx="1118">780</cx:pt>
          <cx:pt idx="1119">780</cx:pt>
          <cx:pt idx="1120">780</cx:pt>
          <cx:pt idx="1121">780</cx:pt>
          <cx:pt idx="1122">780</cx:pt>
          <cx:pt idx="1123">780</cx:pt>
          <cx:pt idx="1124">780</cx:pt>
          <cx:pt idx="1125">780</cx:pt>
          <cx:pt idx="1126">780</cx:pt>
          <cx:pt idx="1127">780</cx:pt>
          <cx:pt idx="1128">780</cx:pt>
          <cx:pt idx="1129">780</cx:pt>
          <cx:pt idx="1130">780</cx:pt>
          <cx:pt idx="1131">780</cx:pt>
          <cx:pt idx="1132">780</cx:pt>
          <cx:pt idx="1133">780</cx:pt>
          <cx:pt idx="1134">780</cx:pt>
          <cx:pt idx="1135">780</cx:pt>
          <cx:pt idx="1136">780</cx:pt>
          <cx:pt idx="1137">780</cx:pt>
          <cx:pt idx="1138">780</cx:pt>
          <cx:pt idx="1139">780</cx:pt>
          <cx:pt idx="1140">790</cx:pt>
          <cx:pt idx="1141">790</cx:pt>
          <cx:pt idx="1142">790</cx:pt>
          <cx:pt idx="1143">790</cx:pt>
          <cx:pt idx="1144">790</cx:pt>
          <cx:pt idx="1145">790</cx:pt>
          <cx:pt idx="1146">790</cx:pt>
          <cx:pt idx="1147">790</cx:pt>
          <cx:pt idx="1148">790</cx:pt>
          <cx:pt idx="1149">790</cx:pt>
          <cx:pt idx="1150">790</cx:pt>
          <cx:pt idx="1151">790</cx:pt>
          <cx:pt idx="1152">790</cx:pt>
          <cx:pt idx="1153">790</cx:pt>
          <cx:pt idx="1154">790</cx:pt>
          <cx:pt idx="1155">790</cx:pt>
          <cx:pt idx="1156">790</cx:pt>
          <cx:pt idx="1157">790</cx:pt>
          <cx:pt idx="1158">790</cx:pt>
          <cx:pt idx="1159">790</cx:pt>
          <cx:pt idx="1160">790</cx:pt>
          <cx:pt idx="1161">790</cx:pt>
          <cx:pt idx="1162">790</cx:pt>
          <cx:pt idx="1163">790</cx:pt>
          <cx:pt idx="1164">790</cx:pt>
          <cx:pt idx="1165">790</cx:pt>
          <cx:pt idx="1166">790</cx:pt>
          <cx:pt idx="1167">790</cx:pt>
          <cx:pt idx="1168">790</cx:pt>
          <cx:pt idx="1169">790</cx:pt>
          <cx:pt idx="1170">790</cx:pt>
          <cx:pt idx="1171">790</cx:pt>
          <cx:pt idx="1172">790</cx:pt>
          <cx:pt idx="1173">790</cx:pt>
          <cx:pt idx="1174">790</cx:pt>
          <cx:pt idx="1175">790</cx:pt>
          <cx:pt idx="1176">790</cx:pt>
          <cx:pt idx="1177">790</cx:pt>
          <cx:pt idx="1178">790</cx:pt>
          <cx:pt idx="1179">790</cx:pt>
          <cx:pt idx="1180">790</cx:pt>
          <cx:pt idx="1181">800</cx:pt>
          <cx:pt idx="1182">800</cx:pt>
          <cx:pt idx="1183">800</cx:pt>
          <cx:pt idx="1184">800</cx:pt>
          <cx:pt idx="1185">800</cx:pt>
          <cx:pt idx="1186">800</cx:pt>
          <cx:pt idx="1187">800</cx:pt>
          <cx:pt idx="1188">800</cx:pt>
          <cx:pt idx="1189">800</cx:pt>
          <cx:pt idx="1190">800</cx:pt>
          <cx:pt idx="1191">800</cx:pt>
          <cx:pt idx="1192">800</cx:pt>
          <cx:pt idx="1193">800</cx:pt>
          <cx:pt idx="1194">800</cx:pt>
          <cx:pt idx="1195">800</cx:pt>
          <cx:pt idx="1196">800</cx:pt>
          <cx:pt idx="1197">800</cx:pt>
          <cx:pt idx="1198">800</cx:pt>
          <cx:pt idx="1199">800</cx:pt>
          <cx:pt idx="1200">800</cx:pt>
          <cx:pt idx="1201">800</cx:pt>
          <cx:pt idx="1202">800</cx:pt>
          <cx:pt idx="1203">800</cx:pt>
          <cx:pt idx="1204">800</cx:pt>
          <cx:pt idx="1205">800</cx:pt>
          <cx:pt idx="1206">800</cx:pt>
          <cx:pt idx="1207">800</cx:pt>
          <cx:pt idx="1208">800</cx:pt>
          <cx:pt idx="1209">800</cx:pt>
          <cx:pt idx="1210">810</cx:pt>
          <cx:pt idx="1211">810</cx:pt>
          <cx:pt idx="1212">810</cx:pt>
          <cx:pt idx="1213">810</cx:pt>
          <cx:pt idx="1214">810</cx:pt>
          <cx:pt idx="1215">810</cx:pt>
          <cx:pt idx="1216">810</cx:pt>
          <cx:pt idx="1217">810</cx:pt>
          <cx:pt idx="1218">810</cx:pt>
          <cx:pt idx="1219">810</cx:pt>
          <cx:pt idx="1220">810</cx:pt>
          <cx:pt idx="1221">810</cx:pt>
          <cx:pt idx="1222">810</cx:pt>
          <cx:pt idx="1223">810</cx:pt>
          <cx:pt idx="1224">810</cx:pt>
          <cx:pt idx="1225">810</cx:pt>
          <cx:pt idx="1226">810</cx:pt>
          <cx:pt idx="1227">810</cx:pt>
          <cx:pt idx="1228">820</cx:pt>
          <cx:pt idx="1229">820</cx:pt>
          <cx:pt idx="1230">820</cx:pt>
          <cx:pt idx="1231">820</cx:pt>
          <cx:pt idx="1232">820</cx:pt>
          <cx:pt idx="1233">820</cx:pt>
          <cx:pt idx="1234">820</cx:pt>
          <cx:pt idx="1235">820</cx:pt>
          <cx:pt idx="1236">820</cx:pt>
          <cx:pt idx="1237">820</cx:pt>
          <cx:pt idx="1238">820</cx:pt>
          <cx:pt idx="1239">820</cx:pt>
          <cx:pt idx="1240">820</cx:pt>
          <cx:pt idx="1241">820</cx:pt>
          <cx:pt idx="1242">820</cx:pt>
          <cx:pt idx="1243">820</cx:pt>
          <cx:pt idx="1244">820</cx:pt>
          <cx:pt idx="1245">820</cx:pt>
          <cx:pt idx="1246">820</cx:pt>
          <cx:pt idx="1247">820</cx:pt>
          <cx:pt idx="1248">820</cx:pt>
          <cx:pt idx="1249">820</cx:pt>
          <cx:pt idx="1250">830</cx:pt>
          <cx:pt idx="1251">830</cx:pt>
          <cx:pt idx="1252">830</cx:pt>
          <cx:pt idx="1253">830</cx:pt>
          <cx:pt idx="1254">830</cx:pt>
          <cx:pt idx="1255">830</cx:pt>
          <cx:pt idx="1256">830</cx:pt>
          <cx:pt idx="1257">830</cx:pt>
          <cx:pt idx="1258">830</cx:pt>
          <cx:pt idx="1259">830</cx:pt>
          <cx:pt idx="1260">830</cx:pt>
          <cx:pt idx="1261">830</cx:pt>
          <cx:pt idx="1262">840</cx:pt>
          <cx:pt idx="1263">840</cx:pt>
          <cx:pt idx="1264">840</cx:pt>
          <cx:pt idx="1265">840</cx:pt>
          <cx:pt idx="1266">840</cx:pt>
          <cx:pt idx="1267">840</cx:pt>
          <cx:pt idx="1268">840</cx:pt>
          <cx:pt idx="1269">840</cx:pt>
          <cx:pt idx="1270">840</cx:pt>
          <cx:pt idx="1271">840</cx:pt>
          <cx:pt idx="1272">840</cx:pt>
          <cx:pt idx="1273">840</cx:pt>
          <cx:pt idx="1274">840</cx:pt>
          <cx:pt idx="1275">840</cx:pt>
          <cx:pt idx="1276">850</cx:pt>
          <cx:pt idx="1277">850</cx:pt>
          <cx:pt idx="1278">850</cx:pt>
          <cx:pt idx="1279">850</cx:pt>
          <cx:pt idx="1280">850</cx:pt>
          <cx:pt idx="1281">850</cx:pt>
          <cx:pt idx="1282">850</cx:pt>
          <cx:pt idx="1283">850</cx:pt>
          <cx:pt idx="1284">850</cx:pt>
          <cx:pt idx="1285">850</cx:pt>
          <cx:pt idx="1286">860</cx:pt>
          <cx:pt idx="1287">860</cx:pt>
          <cx:pt idx="1288">860</cx:pt>
          <cx:pt idx="1289">860</cx:pt>
          <cx:pt idx="1290">870</cx:pt>
          <cx:pt idx="1291">870</cx:pt>
          <cx:pt idx="1292">870</cx:pt>
          <cx:pt idx="1293">870</cx:pt>
          <cx:pt idx="1294">870</cx:pt>
          <cx:pt idx="1295">880</cx:pt>
          <cx:pt idx="1296">880</cx:pt>
          <cx:pt idx="1297">880</cx:pt>
          <cx:pt idx="1298">890</cx:pt>
          <cx:pt idx="1299">890</cx:pt>
          <cx:pt idx="1300">890</cx:pt>
          <cx:pt idx="1301">900</cx:pt>
          <cx:pt idx="1302">900</cx:pt>
          <cx:pt idx="1303">900</cx:pt>
          <cx:pt idx="1304">900</cx:pt>
          <cx:pt idx="1305">910</cx:pt>
          <cx:pt idx="1306">920</cx:pt>
          <cx:pt idx="1307">950</cx:pt>
          <cx:pt idx="1308">960</cx:pt>
          <cx:pt idx="1309">980</cx:pt>
          <cx:pt idx="1310">670</cx:pt>
          <cx:pt idx="1311">720</cx:pt>
          <cx:pt idx="1312">780</cx:pt>
          <cx:pt idx="1313">634</cx:pt>
          <cx:pt idx="1314">655</cx:pt>
          <cx:pt idx="1315">660</cx:pt>
          <cx:pt idx="1316">685</cx:pt>
          <cx:pt idx="1317">691</cx:pt>
          <cx:pt idx="1318">710</cx:pt>
          <cx:pt idx="1319">710</cx:pt>
          <cx:pt idx="1320">714</cx:pt>
          <cx:pt idx="1321">715</cx:pt>
          <cx:pt idx="1322">718</cx:pt>
          <cx:pt idx="1323">720</cx:pt>
          <cx:pt idx="1324">721</cx:pt>
          <cx:pt idx="1325">723</cx:pt>
          <cx:pt idx="1326">725</cx:pt>
          <cx:pt idx="1327">725</cx:pt>
          <cx:pt idx="1328">728</cx:pt>
          <cx:pt idx="1329">734</cx:pt>
          <cx:pt idx="1330">735</cx:pt>
          <cx:pt idx="1331">737</cx:pt>
          <cx:pt idx="1332">738</cx:pt>
          <cx:pt idx="1333">749</cx:pt>
          <cx:pt idx="1334">751</cx:pt>
          <cx:pt idx="1335">752</cx:pt>
          <cx:pt idx="1336">754</cx:pt>
          <cx:pt idx="1337">758</cx:pt>
          <cx:pt idx="1338">758</cx:pt>
          <cx:pt idx="1339">759</cx:pt>
          <cx:pt idx="1340">762</cx:pt>
          <cx:pt idx="1341">765</cx:pt>
          <cx:pt idx="1342">769</cx:pt>
          <cx:pt idx="1343">773</cx:pt>
          <cx:pt idx="1344">778</cx:pt>
          <cx:pt idx="1345">778</cx:pt>
          <cx:pt idx="1346">780</cx:pt>
          <cx:pt idx="1347">780</cx:pt>
          <cx:pt idx="1348">781</cx:pt>
          <cx:pt idx="1349">782</cx:pt>
          <cx:pt idx="1350">784</cx:pt>
          <cx:pt idx="1351">785</cx:pt>
          <cx:pt idx="1352">786</cx:pt>
          <cx:pt idx="1353">787</cx:pt>
          <cx:pt idx="1354">790</cx:pt>
          <cx:pt idx="1355">790</cx:pt>
          <cx:pt idx="1356">790</cx:pt>
          <cx:pt idx="1357">791</cx:pt>
          <cx:pt idx="1358">795</cx:pt>
          <cx:pt idx="1359">796</cx:pt>
          <cx:pt idx="1360">797</cx:pt>
          <cx:pt idx="1361">797</cx:pt>
          <cx:pt idx="1362">798</cx:pt>
          <cx:pt idx="1363">798</cx:pt>
          <cx:pt idx="1364">800</cx:pt>
          <cx:pt idx="1365">800</cx:pt>
          <cx:pt idx="1366">801</cx:pt>
          <cx:pt idx="1367">802</cx:pt>
          <cx:pt idx="1368">803</cx:pt>
          <cx:pt idx="1369">804</cx:pt>
          <cx:pt idx="1370">807</cx:pt>
          <cx:pt idx="1371">810</cx:pt>
          <cx:pt idx="1372">810</cx:pt>
          <cx:pt idx="1373">810</cx:pt>
          <cx:pt idx="1374">810</cx:pt>
          <cx:pt idx="1375">814</cx:pt>
          <cx:pt idx="1376">815</cx:pt>
          <cx:pt idx="1377">815</cx:pt>
          <cx:pt idx="1378">816</cx:pt>
          <cx:pt idx="1379">821</cx:pt>
          <cx:pt idx="1380">825</cx:pt>
          <cx:pt idx="1381">825</cx:pt>
          <cx:pt idx="1382">830</cx:pt>
          <cx:pt idx="1383">830</cx:pt>
          <cx:pt idx="1384">830</cx:pt>
          <cx:pt idx="1385">830</cx:pt>
          <cx:pt idx="1386">830</cx:pt>
          <cx:pt idx="1387">831</cx:pt>
          <cx:pt idx="1388">831</cx:pt>
          <cx:pt idx="1389">832</cx:pt>
          <cx:pt idx="1390">835</cx:pt>
          <cx:pt idx="1391">839</cx:pt>
          <cx:pt idx="1392">843</cx:pt>
          <cx:pt idx="1393">845</cx:pt>
          <cx:pt idx="1394">845</cx:pt>
          <cx:pt idx="1395">845</cx:pt>
          <cx:pt idx="1396">845</cx:pt>
          <cx:pt idx="1397">863</cx:pt>
          <cx:pt idx="1398">865</cx:pt>
          <cx:pt idx="1399">870</cx:pt>
          <cx:pt idx="1400">873</cx:pt>
          <cx:pt idx="1401">873</cx:pt>
          <cx:pt idx="1402">889</cx:pt>
          <cx:pt idx="1403">903</cx:pt>
          <cx:pt idx="1404">908</cx:pt>
          <cx:pt idx="1405">908</cx:pt>
          <cx:pt idx="1406">662</cx:pt>
          <cx:pt idx="1407">747</cx:pt>
          <cx:pt idx="1408">850</cx:pt>
          <cx:pt idx="1409">585</cx:pt>
          <cx:pt idx="1410">665</cx:pt>
          <cx:pt idx="1411">750</cx:pt>
          <cx:pt idx="1412">780</cx:pt>
          <cx:pt idx="1413">690</cx:pt>
          <cx:pt idx="1414">620</cx:pt>
          <cx:pt idx="1415">660</cx:pt>
          <cx:pt idx="1416">670</cx:pt>
          <cx:pt idx="1417">670</cx:pt>
          <cx:pt idx="1418">760</cx:pt>
          <cx:pt idx="1419">810</cx:pt>
          <cx:pt idx="1420">750</cx:pt>
          <cx:pt idx="1516">650</cx:pt>
          <cx:pt idx="1517">650</cx:pt>
          <cx:pt idx="1518">650</cx:pt>
          <cx:pt idx="1519">700</cx:pt>
          <cx:pt idx="1520">700</cx:pt>
          <cx:pt idx="1521">710</cx:pt>
          <cx:pt idx="1522">710</cx:pt>
          <cx:pt idx="1523">720</cx:pt>
          <cx:pt idx="1524">730</cx:pt>
          <cx:pt idx="1525">740</cx:pt>
          <cx:pt idx="1526">740</cx:pt>
          <cx:pt idx="1527">760</cx:pt>
          <cx:pt idx="1528">760</cx:pt>
          <cx:pt idx="1529">770</cx:pt>
          <cx:pt idx="1530">770</cx:pt>
          <cx:pt idx="1531">770</cx:pt>
          <cx:pt idx="1532">770</cx:pt>
          <cx:pt idx="1533">770</cx:pt>
          <cx:pt idx="1534">780</cx:pt>
          <cx:pt idx="1535">780</cx:pt>
          <cx:pt idx="1536">790</cx:pt>
          <cx:pt idx="1537">800</cx:pt>
          <cx:pt idx="1538">800</cx:pt>
          <cx:pt idx="1539">810</cx:pt>
          <cx:pt idx="1540">810</cx:pt>
          <cx:pt idx="1541">810</cx:pt>
          <cx:pt idx="1542">810</cx:pt>
          <cx:pt idx="1543">820</cx:pt>
          <cx:pt idx="1544">820</cx:pt>
          <cx:pt idx="1545">820</cx:pt>
          <cx:pt idx="1546">820</cx:pt>
          <cx:pt idx="1547">830</cx:pt>
          <cx:pt idx="1548">830</cx:pt>
          <cx:pt idx="1549">840</cx:pt>
          <cx:pt idx="1550">840</cx:pt>
          <cx:pt idx="1551">586</cx:pt>
          <cx:pt idx="1552">586</cx:pt>
          <cx:pt idx="1553">640</cx:pt>
          <cx:pt idx="1554">640</cx:pt>
          <cx:pt idx="1555">641</cx:pt>
          <cx:pt idx="1556">641</cx:pt>
          <cx:pt idx="1557">658</cx:pt>
          <cx:pt idx="1558">658</cx:pt>
          <cx:pt idx="1559">667</cx:pt>
          <cx:pt idx="1560">667</cx:pt>
          <cx:pt idx="1561">680</cx:pt>
          <cx:pt idx="1562">680</cx:pt>
          <cx:pt idx="1563">690</cx:pt>
          <cx:pt idx="1564">690</cx:pt>
          <cx:pt idx="1565">695</cx:pt>
          <cx:pt idx="1566">695</cx:pt>
          <cx:pt idx="1567">702</cx:pt>
          <cx:pt idx="1568">702</cx:pt>
          <cx:pt idx="1569">705</cx:pt>
          <cx:pt idx="1570">705</cx:pt>
          <cx:pt idx="1571">705</cx:pt>
          <cx:pt idx="1572">705</cx:pt>
          <cx:pt idx="1573">715</cx:pt>
          <cx:pt idx="1574">720</cx:pt>
          <cx:pt idx="1575">720</cx:pt>
          <cx:pt idx="1576">720</cx:pt>
          <cx:pt idx="1577">720</cx:pt>
          <cx:pt idx="1578">723</cx:pt>
          <cx:pt idx="1579">725</cx:pt>
          <cx:pt idx="1580">725</cx:pt>
          <cx:pt idx="1581">727</cx:pt>
          <cx:pt idx="1582">727</cx:pt>
          <cx:pt idx="1583">727</cx:pt>
          <cx:pt idx="1584">730</cx:pt>
          <cx:pt idx="1585">730</cx:pt>
          <cx:pt idx="1586">730</cx:pt>
          <cx:pt idx="1587">730</cx:pt>
          <cx:pt idx="1588">730</cx:pt>
          <cx:pt idx="1589">730</cx:pt>
          <cx:pt idx="1590">732</cx:pt>
          <cx:pt idx="1591">732</cx:pt>
          <cx:pt idx="1592">732</cx:pt>
          <cx:pt idx="1593">732</cx:pt>
          <cx:pt idx="1594">732</cx:pt>
          <cx:pt idx="1595">740</cx:pt>
          <cx:pt idx="1596">740</cx:pt>
          <cx:pt idx="1597">743</cx:pt>
          <cx:pt idx="1598">745</cx:pt>
          <cx:pt idx="1599">745</cx:pt>
          <cx:pt idx="1600">749</cx:pt>
          <cx:pt idx="1601">749</cx:pt>
          <cx:pt idx="1602">750</cx:pt>
          <cx:pt idx="1603">750</cx:pt>
          <cx:pt idx="1604">750</cx:pt>
          <cx:pt idx="1605">750</cx:pt>
          <cx:pt idx="1606">750</cx:pt>
          <cx:pt idx="1607">750</cx:pt>
          <cx:pt idx="1608">752</cx:pt>
          <cx:pt idx="1609">752</cx:pt>
          <cx:pt idx="1610">752</cx:pt>
          <cx:pt idx="1611">752</cx:pt>
          <cx:pt idx="1612">752</cx:pt>
          <cx:pt idx="1613">752</cx:pt>
          <cx:pt idx="1614">752</cx:pt>
          <cx:pt idx="1615">752</cx:pt>
          <cx:pt idx="1616">752</cx:pt>
          <cx:pt idx="1617">755</cx:pt>
          <cx:pt idx="1618">755</cx:pt>
          <cx:pt idx="1619">756</cx:pt>
          <cx:pt idx="1620">756</cx:pt>
          <cx:pt idx="1621">760</cx:pt>
          <cx:pt idx="1622">760</cx:pt>
          <cx:pt idx="1623">760</cx:pt>
          <cx:pt idx="1624">760</cx:pt>
          <cx:pt idx="1625">760</cx:pt>
          <cx:pt idx="1626">761</cx:pt>
          <cx:pt idx="1627">765</cx:pt>
          <cx:pt idx="1628">765</cx:pt>
          <cx:pt idx="1629">765</cx:pt>
          <cx:pt idx="1630">765</cx:pt>
          <cx:pt idx="1631">765</cx:pt>
          <cx:pt idx="1632">765</cx:pt>
          <cx:pt idx="1633">765</cx:pt>
          <cx:pt idx="1634">765</cx:pt>
          <cx:pt idx="1635">770</cx:pt>
          <cx:pt idx="1636">770</cx:pt>
          <cx:pt idx="1637">771</cx:pt>
          <cx:pt idx="1638">772</cx:pt>
          <cx:pt idx="1639">772</cx:pt>
          <cx:pt idx="1640">775</cx:pt>
          <cx:pt idx="1641">775</cx:pt>
          <cx:pt idx="1642">775</cx:pt>
          <cx:pt idx="1643">777</cx:pt>
          <cx:pt idx="1644">777</cx:pt>
          <cx:pt idx="1645">779</cx:pt>
          <cx:pt idx="1646">780</cx:pt>
          <cx:pt idx="1647">782</cx:pt>
          <cx:pt idx="1648">782</cx:pt>
          <cx:pt idx="1649">782</cx:pt>
          <cx:pt idx="1650">782</cx:pt>
          <cx:pt idx="1651">782</cx:pt>
          <cx:pt idx="1652">782</cx:pt>
          <cx:pt idx="1653">784</cx:pt>
          <cx:pt idx="1654">784</cx:pt>
          <cx:pt idx="1655">785</cx:pt>
          <cx:pt idx="1656">785</cx:pt>
          <cx:pt idx="1657">785</cx:pt>
          <cx:pt idx="1658">785</cx:pt>
          <cx:pt idx="1659">785</cx:pt>
          <cx:pt idx="1660">785</cx:pt>
          <cx:pt idx="1661">786</cx:pt>
          <cx:pt idx="1662">786</cx:pt>
          <cx:pt idx="1663">787</cx:pt>
          <cx:pt idx="1664">788</cx:pt>
          <cx:pt idx="1665">790</cx:pt>
          <cx:pt idx="1666">790</cx:pt>
          <cx:pt idx="1667">790</cx:pt>
          <cx:pt idx="1668">790</cx:pt>
          <cx:pt idx="1669">792</cx:pt>
          <cx:pt idx="1670">792</cx:pt>
          <cx:pt idx="1671">795</cx:pt>
          <cx:pt idx="1672">795</cx:pt>
          <cx:pt idx="1673">795</cx:pt>
          <cx:pt idx="1674">795</cx:pt>
          <cx:pt idx="1675">799</cx:pt>
          <cx:pt idx="1676">800</cx:pt>
          <cx:pt idx="1677">801</cx:pt>
          <cx:pt idx="1678">801</cx:pt>
          <cx:pt idx="1679">803</cx:pt>
          <cx:pt idx="1680">805</cx:pt>
          <cx:pt idx="1681">810</cx:pt>
          <cx:pt idx="1682">810</cx:pt>
          <cx:pt idx="1683">811</cx:pt>
          <cx:pt idx="1684">811</cx:pt>
          <cx:pt idx="1685">812</cx:pt>
          <cx:pt idx="1686">812</cx:pt>
          <cx:pt idx="1687">815</cx:pt>
          <cx:pt idx="1688">815</cx:pt>
          <cx:pt idx="1689">815</cx:pt>
          <cx:pt idx="1690">818</cx:pt>
          <cx:pt idx="1691">820</cx:pt>
          <cx:pt idx="1692">820</cx:pt>
          <cx:pt idx="1693">821</cx:pt>
          <cx:pt idx="1694">821</cx:pt>
          <cx:pt idx="1695">822</cx:pt>
          <cx:pt idx="1696">822</cx:pt>
          <cx:pt idx="1697">826</cx:pt>
          <cx:pt idx="1698">826</cx:pt>
          <cx:pt idx="1699">826</cx:pt>
          <cx:pt idx="1700">827</cx:pt>
          <cx:pt idx="1701">828</cx:pt>
          <cx:pt idx="1702">828</cx:pt>
          <cx:pt idx="1703">829</cx:pt>
          <cx:pt idx="1704">829</cx:pt>
          <cx:pt idx="1705">830</cx:pt>
          <cx:pt idx="1706">830</cx:pt>
          <cx:pt idx="1707">831</cx:pt>
          <cx:pt idx="1708">835</cx:pt>
          <cx:pt idx="1709">835</cx:pt>
          <cx:pt idx="1710">838</cx:pt>
          <cx:pt idx="1711">838</cx:pt>
          <cx:pt idx="1712">840</cx:pt>
          <cx:pt idx="1713">840</cx:pt>
          <cx:pt idx="1714">841</cx:pt>
          <cx:pt idx="1715">841</cx:pt>
          <cx:pt idx="1716">841</cx:pt>
          <cx:pt idx="1717">843</cx:pt>
          <cx:pt idx="1718">845</cx:pt>
          <cx:pt idx="1719">845</cx:pt>
          <cx:pt idx="1720">845</cx:pt>
          <cx:pt idx="1721">850</cx:pt>
          <cx:pt idx="1722">850</cx:pt>
          <cx:pt idx="1723">850</cx:pt>
          <cx:pt idx="1724">850</cx:pt>
          <cx:pt idx="1725">855</cx:pt>
          <cx:pt idx="1726">855</cx:pt>
          <cx:pt idx="1727">865</cx:pt>
          <cx:pt idx="1728">865</cx:pt>
          <cx:pt idx="1729">875</cx:pt>
          <cx:pt idx="1730">880</cx:pt>
          <cx:pt idx="1731">880</cx:pt>
          <cx:pt idx="1732">670</cx:pt>
          <cx:pt idx="1733">840</cx:pt>
          <cx:pt idx="1734">690</cx:pt>
          <cx:pt idx="1735">770</cx:pt>
          <cx:pt idx="1736">770</cx:pt>
          <cx:pt idx="1737">730</cx:pt>
          <cx:pt idx="1738">730</cx:pt>
          <cx:pt idx="1739">830</cx:pt>
          <cx:pt idx="1740">830</cx:pt>
          <cx:pt idx="1741">750</cx:pt>
          <cx:pt idx="1742">790</cx:pt>
          <cx:pt idx="1743">790</cx:pt>
          <cx:pt idx="1744">810</cx:pt>
          <cx:pt idx="1745">750</cx:pt>
          <cx:pt idx="1746">770</cx:pt>
          <cx:pt idx="1747">770</cx:pt>
          <cx:pt idx="1748">820</cx:pt>
          <cx:pt idx="1749">820</cx:pt>
          <cx:pt idx="1750">840</cx:pt>
          <cx:pt idx="1751">640</cx:pt>
          <cx:pt idx="1752">640</cx:pt>
          <cx:pt idx="1753">730</cx:pt>
          <cx:pt idx="1754">730</cx:pt>
          <cx:pt idx="1755">810</cx:pt>
          <cx:pt idx="1756">810</cx:pt>
          <cx:pt idx="1757">620</cx:pt>
          <cx:pt idx="1758">620</cx:pt>
          <cx:pt idx="1759">770</cx:pt>
          <cx:pt idx="1760">770</cx:pt>
          <cx:pt idx="1761">920</cx:pt>
          <cx:pt idx="1762">920</cx:pt>
          <cx:pt idx="1763">830</cx:pt>
          <cx:pt idx="1764">830</cx:pt>
          <cx:pt idx="1765">611</cx:pt>
          <cx:pt idx="1766">611</cx:pt>
          <cx:pt idx="1767">710</cx:pt>
          <cx:pt idx="1768">710</cx:pt>
          <cx:pt idx="1769">717</cx:pt>
          <cx:pt idx="1770">717</cx:pt>
          <cx:pt idx="1771">742</cx:pt>
          <cx:pt idx="1772">744</cx:pt>
          <cx:pt idx="1773">744</cx:pt>
          <cx:pt idx="1774">749</cx:pt>
          <cx:pt idx="1775">749</cx:pt>
          <cx:pt idx="1776">750</cx:pt>
          <cx:pt idx="1777">772</cx:pt>
          <cx:pt idx="1778">785</cx:pt>
          <cx:pt idx="1779">785</cx:pt>
          <cx:pt idx="1780">801</cx:pt>
          <cx:pt idx="1781">870</cx:pt>
          <cx:pt idx="1782">870</cx:pt>
          <cx:pt idx="1783">899</cx:pt>
          <cx:pt idx="1784">474</cx:pt>
          <cx:pt idx="1785">474</cx:pt>
          <cx:pt idx="1786">566</cx:pt>
          <cx:pt idx="1787">590</cx:pt>
          <cx:pt idx="1788">621</cx:pt>
          <cx:pt idx="1789">621</cx:pt>
          <cx:pt idx="1790">649</cx:pt>
          <cx:pt idx="1791">665</cx:pt>
          <cx:pt idx="1792">665</cx:pt>
          <cx:pt idx="1793">700</cx:pt>
          <cx:pt idx="1794">716</cx:pt>
          <cx:pt idx="1795">741</cx:pt>
          <cx:pt idx="1796">773</cx:pt>
          <cx:pt idx="1797">773</cx:pt>
          <cx:pt idx="1798">800</cx:pt>
          <cx:pt idx="1799">800</cx:pt>
          <cx:pt idx="1800">852</cx:pt>
          <cx:pt idx="1801">852</cx:pt>
          <cx:pt idx="1802">870</cx:pt>
          <cx:pt idx="1803">870</cx:pt>
          <cx:pt idx="1804">881</cx:pt>
          <cx:pt idx="1805">881</cx:pt>
          <cx:pt idx="1806">552</cx:pt>
          <cx:pt idx="1807">575</cx:pt>
          <cx:pt idx="1808">575</cx:pt>
          <cx:pt idx="1809">675</cx:pt>
          <cx:pt idx="1810">680</cx:pt>
          <cx:pt idx="1811">680</cx:pt>
          <cx:pt idx="1812">732</cx:pt>
          <cx:pt idx="1813">742</cx:pt>
          <cx:pt idx="1814">761</cx:pt>
          <cx:pt idx="1815">780</cx:pt>
          <cx:pt idx="1816">780</cx:pt>
          <cx:pt idx="1817">727</cx:pt>
          <cx:pt idx="1818">727</cx:pt>
          <cx:pt idx="1819">727</cx:pt>
          <cx:pt idx="1820">727</cx:pt>
          <cx:pt idx="1821">733</cx:pt>
          <cx:pt idx="1822">745</cx:pt>
          <cx:pt idx="1823">760</cx:pt>
          <cx:pt idx="1824">760</cx:pt>
          <cx:pt idx="1825">791</cx:pt>
          <cx:pt idx="1826">791</cx:pt>
          <cx:pt idx="1827">798</cx:pt>
          <cx:pt idx="1828">857</cx:pt>
          <cx:pt idx="1829">857</cx:pt>
          <cx:pt idx="1830">652</cx:pt>
          <cx:pt idx="1831">702</cx:pt>
          <cx:pt idx="1832">702</cx:pt>
          <cx:pt idx="1833">716</cx:pt>
          <cx:pt idx="1834">716</cx:pt>
          <cx:pt idx="1835">720</cx:pt>
          <cx:pt idx="1836">720</cx:pt>
          <cx:pt idx="1837">720</cx:pt>
          <cx:pt idx="1838">720</cx:pt>
          <cx:pt idx="1839">725</cx:pt>
          <cx:pt idx="1840">725</cx:pt>
          <cx:pt idx="1841">726</cx:pt>
          <cx:pt idx="1842">726</cx:pt>
          <cx:pt idx="1843">728</cx:pt>
          <cx:pt idx="1844">728</cx:pt>
          <cx:pt idx="1845">746</cx:pt>
          <cx:pt idx="1846">746</cx:pt>
          <cx:pt idx="1847">748</cx:pt>
          <cx:pt idx="1848">748</cx:pt>
          <cx:pt idx="1849">750</cx:pt>
          <cx:pt idx="1850">752</cx:pt>
          <cx:pt idx="1851">752</cx:pt>
          <cx:pt idx="1852">752</cx:pt>
          <cx:pt idx="1853">754</cx:pt>
          <cx:pt idx="1854">754</cx:pt>
          <cx:pt idx="1855">754</cx:pt>
          <cx:pt idx="1856">755</cx:pt>
          <cx:pt idx="1857">755</cx:pt>
          <cx:pt idx="1858">757</cx:pt>
          <cx:pt idx="1859">757</cx:pt>
          <cx:pt idx="1860">760</cx:pt>
          <cx:pt idx="1861">760</cx:pt>
          <cx:pt idx="1862">760</cx:pt>
          <cx:pt idx="1863">762</cx:pt>
          <cx:pt idx="1864">763</cx:pt>
          <cx:pt idx="1865">764</cx:pt>
          <cx:pt idx="1866">764</cx:pt>
          <cx:pt idx="1867">766</cx:pt>
          <cx:pt idx="1868">771</cx:pt>
          <cx:pt idx="1869">771</cx:pt>
          <cx:pt idx="1870">771</cx:pt>
          <cx:pt idx="1871">774</cx:pt>
          <cx:pt idx="1872">776</cx:pt>
          <cx:pt idx="1873">776</cx:pt>
          <cx:pt idx="1874">777</cx:pt>
          <cx:pt idx="1875">777</cx:pt>
          <cx:pt idx="1876">777</cx:pt>
          <cx:pt idx="1877">782</cx:pt>
          <cx:pt idx="1878">782</cx:pt>
          <cx:pt idx="1879">789</cx:pt>
          <cx:pt idx="1880">790</cx:pt>
          <cx:pt idx="1881">790</cx:pt>
          <cx:pt idx="1882">791</cx:pt>
          <cx:pt idx="1883">791</cx:pt>
          <cx:pt idx="1884">792</cx:pt>
          <cx:pt idx="1885">792</cx:pt>
          <cx:pt idx="1886">793</cx:pt>
          <cx:pt idx="1887">795</cx:pt>
          <cx:pt idx="1888">795</cx:pt>
          <cx:pt idx="1889">797</cx:pt>
          <cx:pt idx="1890">797</cx:pt>
          <cx:pt idx="1891">798</cx:pt>
          <cx:pt idx="1892">798</cx:pt>
          <cx:pt idx="1893">798</cx:pt>
          <cx:pt idx="1894">798</cx:pt>
          <cx:pt idx="1895">798</cx:pt>
          <cx:pt idx="1896">798</cx:pt>
          <cx:pt idx="1897">799</cx:pt>
          <cx:pt idx="1898">799</cx:pt>
          <cx:pt idx="1899">800</cx:pt>
          <cx:pt idx="1900">800</cx:pt>
          <cx:pt idx="1901">800</cx:pt>
          <cx:pt idx="1902">800</cx:pt>
          <cx:pt idx="1903">803</cx:pt>
          <cx:pt idx="1904">803</cx:pt>
          <cx:pt idx="1905">805</cx:pt>
          <cx:pt idx="1906">805</cx:pt>
          <cx:pt idx="1907">807</cx:pt>
          <cx:pt idx="1908">807</cx:pt>
          <cx:pt idx="1909">810</cx:pt>
          <cx:pt idx="1910">810</cx:pt>
          <cx:pt idx="1911">811</cx:pt>
          <cx:pt idx="1912">814</cx:pt>
          <cx:pt idx="1913">814</cx:pt>
          <cx:pt idx="1914">815</cx:pt>
          <cx:pt idx="1915">815</cx:pt>
          <cx:pt idx="1916">815</cx:pt>
          <cx:pt idx="1917">815</cx:pt>
          <cx:pt idx="1918">820</cx:pt>
          <cx:pt idx="1919">820</cx:pt>
          <cx:pt idx="1920">820</cx:pt>
          <cx:pt idx="1921">826</cx:pt>
          <cx:pt idx="1922">831</cx:pt>
          <cx:pt idx="1923">835</cx:pt>
          <cx:pt idx="1924">835</cx:pt>
          <cx:pt idx="1925">840</cx:pt>
          <cx:pt idx="1926">841</cx:pt>
          <cx:pt idx="1927">841</cx:pt>
          <cx:pt idx="1928">846</cx:pt>
          <cx:pt idx="1929">846</cx:pt>
          <cx:pt idx="1930">851</cx:pt>
          <cx:pt idx="1931">851</cx:pt>
          <cx:pt idx="1932">851</cx:pt>
          <cx:pt idx="1933">852</cx:pt>
          <cx:pt idx="1934">852</cx:pt>
          <cx:pt idx="1935">875</cx:pt>
          <cx:pt idx="1936">875</cx:pt>
          <cx:pt idx="1937">891</cx:pt>
          <cx:pt idx="1938">891</cx:pt>
          <cx:pt idx="1939">893</cx:pt>
          <cx:pt idx="1940">590</cx:pt>
          <cx:pt idx="1941">590</cx:pt>
          <cx:pt idx="1942">620</cx:pt>
          <cx:pt idx="1943">620</cx:pt>
          <cx:pt idx="1944">656</cx:pt>
          <cx:pt idx="1945">660</cx:pt>
          <cx:pt idx="1946">680</cx:pt>
          <cx:pt idx="1947">680</cx:pt>
          <cx:pt idx="1948">680</cx:pt>
          <cx:pt idx="1949">690</cx:pt>
          <cx:pt idx="1950">690</cx:pt>
          <cx:pt idx="1951">690</cx:pt>
          <cx:pt idx="1952">700</cx:pt>
          <cx:pt idx="1953">700</cx:pt>
          <cx:pt idx="1954">700</cx:pt>
          <cx:pt idx="1955">700</cx:pt>
          <cx:pt idx="1956">700</cx:pt>
          <cx:pt idx="1957">700</cx:pt>
          <cx:pt idx="1958">710</cx:pt>
          <cx:pt idx="1959">730</cx:pt>
          <cx:pt idx="1960">740</cx:pt>
          <cx:pt idx="1961">740</cx:pt>
          <cx:pt idx="1962">740</cx:pt>
          <cx:pt idx="1963">740</cx:pt>
          <cx:pt idx="1964">750</cx:pt>
          <cx:pt idx="1965">750</cx:pt>
          <cx:pt idx="1966">757</cx:pt>
          <cx:pt idx="1967">757</cx:pt>
          <cx:pt idx="1968">757</cx:pt>
          <cx:pt idx="1969">757</cx:pt>
          <cx:pt idx="1970">770</cx:pt>
          <cx:pt idx="1971">770</cx:pt>
          <cx:pt idx="1972">775</cx:pt>
          <cx:pt idx="1973">790</cx:pt>
          <cx:pt idx="1974">790</cx:pt>
          <cx:pt idx="1975">790</cx:pt>
          <cx:pt idx="1976">790</cx:pt>
          <cx:pt idx="1977">794</cx:pt>
          <cx:pt idx="1978">794</cx:pt>
          <cx:pt idx="1979">800</cx:pt>
          <cx:pt idx="1980">800</cx:pt>
          <cx:pt idx="1981">850</cx:pt>
          <cx:pt idx="1982">850</cx:pt>
          <cx:pt idx="1983">880</cx:pt>
          <cx:pt idx="1984">890</cx:pt>
          <cx:pt idx="1985">710</cx:pt>
          <cx:pt idx="1986">710</cx:pt>
          <cx:pt idx="1987">635</cx:pt>
          <cx:pt idx="1988">635</cx:pt>
          <cx:pt idx="1989">636</cx:pt>
          <cx:pt idx="1990">636</cx:pt>
          <cx:pt idx="1991">655</cx:pt>
          <cx:pt idx="1992">665</cx:pt>
          <cx:pt idx="1993">665</cx:pt>
          <cx:pt idx="1994">670</cx:pt>
          <cx:pt idx="1995">678</cx:pt>
          <cx:pt idx="1996">693</cx:pt>
          <cx:pt idx="1997">693</cx:pt>
          <cx:pt idx="1998">695</cx:pt>
          <cx:pt idx="1999">700</cx:pt>
          <cx:pt idx="2000">700</cx:pt>
          <cx:pt idx="2001">700</cx:pt>
          <cx:pt idx="2002">702</cx:pt>
          <cx:pt idx="2003">702</cx:pt>
          <cx:pt idx="2004">702</cx:pt>
          <cx:pt idx="2005">710</cx:pt>
          <cx:pt idx="2006">710</cx:pt>
          <cx:pt idx="2007">715</cx:pt>
          <cx:pt idx="2008">715</cx:pt>
          <cx:pt idx="2009">722</cx:pt>
          <cx:pt idx="2010">722</cx:pt>
          <cx:pt idx="2011">722</cx:pt>
          <cx:pt idx="2012">722</cx:pt>
          <cx:pt idx="2013">723</cx:pt>
          <cx:pt idx="2014">725</cx:pt>
          <cx:pt idx="2015">728</cx:pt>
          <cx:pt idx="2016">728</cx:pt>
          <cx:pt idx="2017">730</cx:pt>
          <cx:pt idx="2018">730</cx:pt>
          <cx:pt idx="2019">730</cx:pt>
          <cx:pt idx="2020">730</cx:pt>
          <cx:pt idx="2021">730</cx:pt>
          <cx:pt idx="2022">730</cx:pt>
          <cx:pt idx="2023">733</cx:pt>
          <cx:pt idx="2024">733</cx:pt>
          <cx:pt idx="2025">734</cx:pt>
          <cx:pt idx="2026">735</cx:pt>
          <cx:pt idx="2027">737</cx:pt>
          <cx:pt idx="2028">737</cx:pt>
          <cx:pt idx="2029">737</cx:pt>
          <cx:pt idx="2030">737</cx:pt>
          <cx:pt idx="2031">738</cx:pt>
          <cx:pt idx="2032">738</cx:pt>
          <cx:pt idx="2033">740</cx:pt>
          <cx:pt idx="2034">741</cx:pt>
          <cx:pt idx="2035">741</cx:pt>
          <cx:pt idx="2036">744</cx:pt>
          <cx:pt idx="2037">744</cx:pt>
          <cx:pt idx="2038">744</cx:pt>
          <cx:pt idx="2039">744</cx:pt>
          <cx:pt idx="2040">745</cx:pt>
          <cx:pt idx="2041">747</cx:pt>
          <cx:pt idx="2042">747</cx:pt>
          <cx:pt idx="2043">749</cx:pt>
          <cx:pt idx="2044">749</cx:pt>
          <cx:pt idx="2045">750</cx:pt>
          <cx:pt idx="2046">750</cx:pt>
          <cx:pt idx="2047">750</cx:pt>
          <cx:pt idx="2048">750</cx:pt>
          <cx:pt idx="2049">751</cx:pt>
          <cx:pt idx="2050">751</cx:pt>
          <cx:pt idx="2051">751</cx:pt>
          <cx:pt idx="2052">757</cx:pt>
          <cx:pt idx="2053">757</cx:pt>
          <cx:pt idx="2054">757</cx:pt>
          <cx:pt idx="2055">758</cx:pt>
          <cx:pt idx="2056">758</cx:pt>
          <cx:pt idx="2057">758</cx:pt>
          <cx:pt idx="2058">760</cx:pt>
          <cx:pt idx="2059">762</cx:pt>
          <cx:pt idx="2060">762</cx:pt>
          <cx:pt idx="2061">765</cx:pt>
          <cx:pt idx="2062">765</cx:pt>
          <cx:pt idx="2063">765</cx:pt>
          <cx:pt idx="2064">765</cx:pt>
          <cx:pt idx="2065">765</cx:pt>
          <cx:pt idx="2066">765</cx:pt>
          <cx:pt idx="2067">765</cx:pt>
          <cx:pt idx="2068">765</cx:pt>
          <cx:pt idx="2069">765</cx:pt>
          <cx:pt idx="2070">765</cx:pt>
          <cx:pt idx="2071">765</cx:pt>
          <cx:pt idx="2072">765</cx:pt>
          <cx:pt idx="2073">765</cx:pt>
          <cx:pt idx="2074">765</cx:pt>
          <cx:pt idx="2075">767</cx:pt>
          <cx:pt idx="2076">770</cx:pt>
          <cx:pt idx="2077">770</cx:pt>
          <cx:pt idx="2078">770</cx:pt>
          <cx:pt idx="2079">770</cx:pt>
          <cx:pt idx="2080">770</cx:pt>
          <cx:pt idx="2081">770</cx:pt>
          <cx:pt idx="2082">770</cx:pt>
          <cx:pt idx="2083">770</cx:pt>
          <cx:pt idx="2084">770</cx:pt>
          <cx:pt idx="2085">770</cx:pt>
          <cx:pt idx="2086">773</cx:pt>
          <cx:pt idx="2087">773</cx:pt>
          <cx:pt idx="2088">773</cx:pt>
          <cx:pt idx="2089">774</cx:pt>
          <cx:pt idx="2090">774</cx:pt>
          <cx:pt idx="2091">775</cx:pt>
          <cx:pt idx="2092">775</cx:pt>
          <cx:pt idx="2093">775</cx:pt>
          <cx:pt idx="2094">775</cx:pt>
          <cx:pt idx="2095">777</cx:pt>
          <cx:pt idx="2096">777</cx:pt>
          <cx:pt idx="2097">777</cx:pt>
          <cx:pt idx="2098">778</cx:pt>
          <cx:pt idx="2099">778</cx:pt>
          <cx:pt idx="2100">780</cx:pt>
          <cx:pt idx="2101">780</cx:pt>
          <cx:pt idx="2102">780</cx:pt>
          <cx:pt idx="2103">780</cx:pt>
          <cx:pt idx="2104">780</cx:pt>
          <cx:pt idx="2105">781</cx:pt>
          <cx:pt idx="2106">781</cx:pt>
          <cx:pt idx="2107">782</cx:pt>
          <cx:pt idx="2108">782</cx:pt>
          <cx:pt idx="2109">782</cx:pt>
          <cx:pt idx="2110">782</cx:pt>
          <cx:pt idx="2111">783</cx:pt>
          <cx:pt idx="2112">785</cx:pt>
          <cx:pt idx="2113">786</cx:pt>
          <cx:pt idx="2114">786</cx:pt>
          <cx:pt idx="2115">787</cx:pt>
          <cx:pt idx="2116">787</cx:pt>
          <cx:pt idx="2117">788</cx:pt>
          <cx:pt idx="2118">788</cx:pt>
          <cx:pt idx="2119">789</cx:pt>
          <cx:pt idx="2120">789</cx:pt>
          <cx:pt idx="2121">790</cx:pt>
          <cx:pt idx="2122">795</cx:pt>
          <cx:pt idx="2123">795</cx:pt>
          <cx:pt idx="2124">795</cx:pt>
          <cx:pt idx="2125">795</cx:pt>
          <cx:pt idx="2126">798</cx:pt>
          <cx:pt idx="2127">798</cx:pt>
          <cx:pt idx="2128">798</cx:pt>
          <cx:pt idx="2129">798</cx:pt>
          <cx:pt idx="2130">798</cx:pt>
          <cx:pt idx="2131">798</cx:pt>
          <cx:pt idx="2132">800</cx:pt>
          <cx:pt idx="2133">800</cx:pt>
          <cx:pt idx="2134">801</cx:pt>
          <cx:pt idx="2135">801</cx:pt>
          <cx:pt idx="2136">802</cx:pt>
          <cx:pt idx="2137">802</cx:pt>
          <cx:pt idx="2138">803</cx:pt>
          <cx:pt idx="2139">803</cx:pt>
          <cx:pt idx="2140">805</cx:pt>
          <cx:pt idx="2141">809</cx:pt>
          <cx:pt idx="2142">809</cx:pt>
          <cx:pt idx="2143">810</cx:pt>
          <cx:pt idx="2144">810</cx:pt>
          <cx:pt idx="2145">810</cx:pt>
          <cx:pt idx="2146">810</cx:pt>
          <cx:pt idx="2147">811</cx:pt>
          <cx:pt idx="2148">811</cx:pt>
          <cx:pt idx="2149">811</cx:pt>
          <cx:pt idx="2150">811</cx:pt>
          <cx:pt idx="2151">812</cx:pt>
          <cx:pt idx="2152">812</cx:pt>
          <cx:pt idx="2153">815</cx:pt>
          <cx:pt idx="2154">816</cx:pt>
          <cx:pt idx="2155">816</cx:pt>
          <cx:pt idx="2156">817</cx:pt>
          <cx:pt idx="2157">817</cx:pt>
          <cx:pt idx="2158">818</cx:pt>
          <cx:pt idx="2159">818</cx:pt>
          <cx:pt idx="2160">820</cx:pt>
          <cx:pt idx="2161">820</cx:pt>
          <cx:pt idx="2162">820</cx:pt>
          <cx:pt idx="2163">820</cx:pt>
          <cx:pt idx="2164">820</cx:pt>
          <cx:pt idx="2165">824</cx:pt>
          <cx:pt idx="2166">825</cx:pt>
          <cx:pt idx="2167">826</cx:pt>
          <cx:pt idx="2168">826</cx:pt>
          <cx:pt idx="2169">830</cx:pt>
          <cx:pt idx="2170">830</cx:pt>
          <cx:pt idx="2171">830</cx:pt>
          <cx:pt idx="2172">830</cx:pt>
          <cx:pt idx="2173">831</cx:pt>
          <cx:pt idx="2174">831</cx:pt>
          <cx:pt idx="2175">836</cx:pt>
          <cx:pt idx="2176">836</cx:pt>
          <cx:pt idx="2177">843</cx:pt>
          <cx:pt idx="2178">843</cx:pt>
          <cx:pt idx="2179">845</cx:pt>
          <cx:pt idx="2180">845</cx:pt>
          <cx:pt idx="2181">850</cx:pt>
          <cx:pt idx="2182">850</cx:pt>
          <cx:pt idx="2183">850</cx:pt>
          <cx:pt idx="2184">857</cx:pt>
          <cx:pt idx="2185">857</cx:pt>
          <cx:pt idx="2186">864</cx:pt>
          <cx:pt idx="2187">865</cx:pt>
          <cx:pt idx="2188">865</cx:pt>
          <cx:pt idx="2189">878</cx:pt>
          <cx:pt idx="2190">892</cx:pt>
          <cx:pt idx="2191">895</cx:pt>
          <cx:pt idx="2192">900</cx:pt>
          <cx:pt idx="2193">900</cx:pt>
          <cx:pt idx="2194">911</cx:pt>
          <cx:pt idx="2195">911</cx:pt>
          <cx:pt idx="2196">918</cx:pt>
          <cx:pt idx="2197">918</cx:pt>
          <cx:pt idx="2198">740</cx:pt>
          <cx:pt idx="2199">830</cx:pt>
          <cx:pt idx="2200">590</cx:pt>
          <cx:pt idx="2201">590</cx:pt>
          <cx:pt idx="2202">590</cx:pt>
          <cx:pt idx="2203">600</cx:pt>
          <cx:pt idx="2204">600</cx:pt>
          <cx:pt idx="2205">600</cx:pt>
          <cx:pt idx="2206">600</cx:pt>
          <cx:pt idx="2207">600</cx:pt>
          <cx:pt idx="2208">610</cx:pt>
          <cx:pt idx="2209">610</cx:pt>
          <cx:pt idx="2210">620</cx:pt>
          <cx:pt idx="2211">620</cx:pt>
          <cx:pt idx="2212">630</cx:pt>
          <cx:pt idx="2213">630</cx:pt>
          <cx:pt idx="2214">640</cx:pt>
          <cx:pt idx="2215">640</cx:pt>
          <cx:pt idx="2216">650</cx:pt>
          <cx:pt idx="2217">650</cx:pt>
          <cx:pt idx="2218">650</cx:pt>
          <cx:pt idx="2219">660</cx:pt>
          <cx:pt idx="2220">670</cx:pt>
          <cx:pt idx="2221">670</cx:pt>
          <cx:pt idx="2222">670</cx:pt>
          <cx:pt idx="2223">670</cx:pt>
          <cx:pt idx="2224">670</cx:pt>
          <cx:pt idx="2225">680</cx:pt>
          <cx:pt idx="2226">680</cx:pt>
          <cx:pt idx="2227">680</cx:pt>
          <cx:pt idx="2228">680</cx:pt>
          <cx:pt idx="2229">680</cx:pt>
          <cx:pt idx="2230">680</cx:pt>
          <cx:pt idx="2231">680</cx:pt>
          <cx:pt idx="2232">680</cx:pt>
          <cx:pt idx="2233">680</cx:pt>
          <cx:pt idx="2234">680</cx:pt>
          <cx:pt idx="2235">680</cx:pt>
          <cx:pt idx="2236">680</cx:pt>
          <cx:pt idx="2237">680</cx:pt>
          <cx:pt idx="2238">690</cx:pt>
          <cx:pt idx="2239">690</cx:pt>
          <cx:pt idx="2240">690</cx:pt>
          <cx:pt idx="2241">690</cx:pt>
          <cx:pt idx="2242">690</cx:pt>
          <cx:pt idx="2243">690</cx:pt>
          <cx:pt idx="2244">690</cx:pt>
          <cx:pt idx="2245">690</cx:pt>
          <cx:pt idx="2246">690</cx:pt>
          <cx:pt idx="2247">700</cx:pt>
          <cx:pt idx="2248">700</cx:pt>
          <cx:pt idx="2249">700</cx:pt>
          <cx:pt idx="2250">700</cx:pt>
          <cx:pt idx="2251">700</cx:pt>
          <cx:pt idx="2252">700</cx:pt>
          <cx:pt idx="2253">700</cx:pt>
          <cx:pt idx="2254">700</cx:pt>
          <cx:pt idx="2255">700</cx:pt>
          <cx:pt idx="2256">700</cx:pt>
          <cx:pt idx="2257">700</cx:pt>
          <cx:pt idx="2258">710</cx:pt>
          <cx:pt idx="2259">710</cx:pt>
          <cx:pt idx="2260">710</cx:pt>
          <cx:pt idx="2261">710</cx:pt>
          <cx:pt idx="2262">710</cx:pt>
          <cx:pt idx="2263">710</cx:pt>
          <cx:pt idx="2264">710</cx:pt>
          <cx:pt idx="2265">710</cx:pt>
          <cx:pt idx="2266">720</cx:pt>
          <cx:pt idx="2267">720</cx:pt>
          <cx:pt idx="2268">720</cx:pt>
          <cx:pt idx="2269">720</cx:pt>
          <cx:pt idx="2270">720</cx:pt>
          <cx:pt idx="2271">720</cx:pt>
          <cx:pt idx="2272">720</cx:pt>
          <cx:pt idx="2273">720</cx:pt>
          <cx:pt idx="2274">720</cx:pt>
          <cx:pt idx="2275">720</cx:pt>
          <cx:pt idx="2276">720</cx:pt>
          <cx:pt idx="2277">720</cx:pt>
          <cx:pt idx="2278">720</cx:pt>
          <cx:pt idx="2279">720</cx:pt>
          <cx:pt idx="2280">720</cx:pt>
          <cx:pt idx="2281">720</cx:pt>
          <cx:pt idx="2282">720</cx:pt>
          <cx:pt idx="2283">730</cx:pt>
          <cx:pt idx="2284">730</cx:pt>
          <cx:pt idx="2285">730</cx:pt>
          <cx:pt idx="2286">730</cx:pt>
          <cx:pt idx="2287">730</cx:pt>
          <cx:pt idx="2288">730</cx:pt>
          <cx:pt idx="2289">730</cx:pt>
          <cx:pt idx="2290">730</cx:pt>
          <cx:pt idx="2291">730</cx:pt>
          <cx:pt idx="2292">730</cx:pt>
          <cx:pt idx="2293">730</cx:pt>
          <cx:pt idx="2294">730</cx:pt>
          <cx:pt idx="2295">730</cx:pt>
          <cx:pt idx="2296">730</cx:pt>
          <cx:pt idx="2297">730</cx:pt>
          <cx:pt idx="2298">730</cx:pt>
          <cx:pt idx="2299">730</cx:pt>
          <cx:pt idx="2300">730</cx:pt>
          <cx:pt idx="2301">740</cx:pt>
          <cx:pt idx="2302">740</cx:pt>
          <cx:pt idx="2303">740</cx:pt>
          <cx:pt idx="2304">740</cx:pt>
          <cx:pt idx="2305">740</cx:pt>
          <cx:pt idx="2306">740</cx:pt>
          <cx:pt idx="2307">740</cx:pt>
          <cx:pt idx="2308">740</cx:pt>
          <cx:pt idx="2309">740</cx:pt>
          <cx:pt idx="2310">740</cx:pt>
          <cx:pt idx="2311">740</cx:pt>
          <cx:pt idx="2312">750</cx:pt>
          <cx:pt idx="2313">750</cx:pt>
          <cx:pt idx="2314">750</cx:pt>
          <cx:pt idx="2315">750</cx:pt>
          <cx:pt idx="2316">750</cx:pt>
          <cx:pt idx="2317">750</cx:pt>
          <cx:pt idx="2318">750</cx:pt>
          <cx:pt idx="2319">750</cx:pt>
          <cx:pt idx="2320">750</cx:pt>
          <cx:pt idx="2321">750</cx:pt>
          <cx:pt idx="2322">750</cx:pt>
          <cx:pt idx="2323">750</cx:pt>
          <cx:pt idx="2324">750</cx:pt>
          <cx:pt idx="2325">750</cx:pt>
          <cx:pt idx="2326">750</cx:pt>
          <cx:pt idx="2327">750</cx:pt>
          <cx:pt idx="2328">750</cx:pt>
          <cx:pt idx="2329">760</cx:pt>
          <cx:pt idx="2330">760</cx:pt>
          <cx:pt idx="2331">760</cx:pt>
          <cx:pt idx="2332">760</cx:pt>
          <cx:pt idx="2333">760</cx:pt>
          <cx:pt idx="2334">760</cx:pt>
          <cx:pt idx="2335">760</cx:pt>
          <cx:pt idx="2336">760</cx:pt>
          <cx:pt idx="2337">760</cx:pt>
          <cx:pt idx="2338">760</cx:pt>
          <cx:pt idx="2339">760</cx:pt>
          <cx:pt idx="2340">760</cx:pt>
          <cx:pt idx="2341">760</cx:pt>
          <cx:pt idx="2342">760</cx:pt>
          <cx:pt idx="2343">760</cx:pt>
          <cx:pt idx="2344">760</cx:pt>
          <cx:pt idx="2345">760</cx:pt>
          <cx:pt idx="2346">760</cx:pt>
          <cx:pt idx="2347">760</cx:pt>
          <cx:pt idx="2348">760</cx:pt>
          <cx:pt idx="2349">760</cx:pt>
          <cx:pt idx="2350">760</cx:pt>
          <cx:pt idx="2351">760</cx:pt>
          <cx:pt idx="2352">760</cx:pt>
          <cx:pt idx="2353">760</cx:pt>
          <cx:pt idx="2354">760</cx:pt>
          <cx:pt idx="2355">770</cx:pt>
          <cx:pt idx="2356">770</cx:pt>
          <cx:pt idx="2357">770</cx:pt>
          <cx:pt idx="2358">770</cx:pt>
          <cx:pt idx="2359">770</cx:pt>
          <cx:pt idx="2360">770</cx:pt>
          <cx:pt idx="2361">770</cx:pt>
          <cx:pt idx="2362">770</cx:pt>
          <cx:pt idx="2363">770</cx:pt>
          <cx:pt idx="2364">770</cx:pt>
          <cx:pt idx="2365">770</cx:pt>
          <cx:pt idx="2366">770</cx:pt>
          <cx:pt idx="2367">770</cx:pt>
          <cx:pt idx="2368">770</cx:pt>
          <cx:pt idx="2369">770</cx:pt>
          <cx:pt idx="2370">770</cx:pt>
          <cx:pt idx="2371">770</cx:pt>
          <cx:pt idx="2372">770</cx:pt>
          <cx:pt idx="2373">770</cx:pt>
          <cx:pt idx="2374">770</cx:pt>
          <cx:pt idx="2375">770</cx:pt>
          <cx:pt idx="2376">770</cx:pt>
          <cx:pt idx="2377">770</cx:pt>
          <cx:pt idx="2378">770</cx:pt>
          <cx:pt idx="2379">770</cx:pt>
          <cx:pt idx="2380">770</cx:pt>
          <cx:pt idx="2381">770</cx:pt>
          <cx:pt idx="2382">770</cx:pt>
          <cx:pt idx="2383">780</cx:pt>
          <cx:pt idx="2384">780</cx:pt>
          <cx:pt idx="2385">780</cx:pt>
          <cx:pt idx="2386">780</cx:pt>
          <cx:pt idx="2387">780</cx:pt>
          <cx:pt idx="2388">780</cx:pt>
          <cx:pt idx="2389">780</cx:pt>
          <cx:pt idx="2390">780</cx:pt>
          <cx:pt idx="2391">780</cx:pt>
          <cx:pt idx="2392">780</cx:pt>
          <cx:pt idx="2393">780</cx:pt>
          <cx:pt idx="2394">780</cx:pt>
          <cx:pt idx="2395">780</cx:pt>
          <cx:pt idx="2396">780</cx:pt>
          <cx:pt idx="2397">780</cx:pt>
          <cx:pt idx="2398">780</cx:pt>
          <cx:pt idx="2399">790</cx:pt>
          <cx:pt idx="2400">790</cx:pt>
          <cx:pt idx="2401">790</cx:pt>
          <cx:pt idx="2402">790</cx:pt>
          <cx:pt idx="2403">790</cx:pt>
          <cx:pt idx="2404">790</cx:pt>
          <cx:pt idx="2405">790</cx:pt>
          <cx:pt idx="2406">790</cx:pt>
          <cx:pt idx="2407">790</cx:pt>
          <cx:pt idx="2408">790</cx:pt>
          <cx:pt idx="2409">790</cx:pt>
          <cx:pt idx="2410">790</cx:pt>
          <cx:pt idx="2411">790</cx:pt>
          <cx:pt idx="2412">800</cx:pt>
          <cx:pt idx="2413">800</cx:pt>
          <cx:pt idx="2414">800</cx:pt>
          <cx:pt idx="2415">800</cx:pt>
          <cx:pt idx="2416">800</cx:pt>
          <cx:pt idx="2417">800</cx:pt>
          <cx:pt idx="2418">800</cx:pt>
          <cx:pt idx="2419">800</cx:pt>
          <cx:pt idx="2420">800</cx:pt>
          <cx:pt idx="2421">800</cx:pt>
          <cx:pt idx="2422">800</cx:pt>
          <cx:pt idx="2423">800</cx:pt>
          <cx:pt idx="2424">800</cx:pt>
          <cx:pt idx="2425">800</cx:pt>
          <cx:pt idx="2426">800</cx:pt>
          <cx:pt idx="2427">800</cx:pt>
          <cx:pt idx="2428">800</cx:pt>
          <cx:pt idx="2429">800</cx:pt>
          <cx:pt idx="2430">800</cx:pt>
          <cx:pt idx="2431">800</cx:pt>
          <cx:pt idx="2432">800</cx:pt>
          <cx:pt idx="2433">800</cx:pt>
          <cx:pt idx="2434">800</cx:pt>
          <cx:pt idx="2435">800</cx:pt>
          <cx:pt idx="2436">800</cx:pt>
          <cx:pt idx="2437">810</cx:pt>
          <cx:pt idx="2438">810</cx:pt>
          <cx:pt idx="2439">810</cx:pt>
          <cx:pt idx="2440">810</cx:pt>
          <cx:pt idx="2441">810</cx:pt>
          <cx:pt idx="2442">810</cx:pt>
          <cx:pt idx="2443">810</cx:pt>
          <cx:pt idx="2444">810</cx:pt>
          <cx:pt idx="2445">810</cx:pt>
          <cx:pt idx="2446">810</cx:pt>
          <cx:pt idx="2447">810</cx:pt>
          <cx:pt idx="2448">810</cx:pt>
          <cx:pt idx="2449">810</cx:pt>
          <cx:pt idx="2450">810</cx:pt>
          <cx:pt idx="2451">810</cx:pt>
          <cx:pt idx="2452">810</cx:pt>
          <cx:pt idx="2453">810</cx:pt>
          <cx:pt idx="2454">820</cx:pt>
          <cx:pt idx="2455">820</cx:pt>
          <cx:pt idx="2456">820</cx:pt>
          <cx:pt idx="2457">820</cx:pt>
          <cx:pt idx="2458">820</cx:pt>
          <cx:pt idx="2459">820</cx:pt>
          <cx:pt idx="2460">820</cx:pt>
          <cx:pt idx="2461">820</cx:pt>
          <cx:pt idx="2462">820</cx:pt>
          <cx:pt idx="2463">820</cx:pt>
          <cx:pt idx="2464">820</cx:pt>
          <cx:pt idx="2465">820</cx:pt>
          <cx:pt idx="2466">820</cx:pt>
          <cx:pt idx="2467">820</cx:pt>
          <cx:pt idx="2468">820</cx:pt>
          <cx:pt idx="2469">820</cx:pt>
          <cx:pt idx="2470">820</cx:pt>
          <cx:pt idx="2471">820</cx:pt>
          <cx:pt idx="2472">820</cx:pt>
          <cx:pt idx="2473">820</cx:pt>
          <cx:pt idx="2474">820</cx:pt>
          <cx:pt idx="2475">820</cx:pt>
          <cx:pt idx="2476">820</cx:pt>
          <cx:pt idx="2477">820</cx:pt>
          <cx:pt idx="2478">820</cx:pt>
          <cx:pt idx="2479">820</cx:pt>
          <cx:pt idx="2480">820</cx:pt>
          <cx:pt idx="2481">830</cx:pt>
          <cx:pt idx="2482">830</cx:pt>
          <cx:pt idx="2483">830</cx:pt>
          <cx:pt idx="2484">830</cx:pt>
          <cx:pt idx="2485">830</cx:pt>
          <cx:pt idx="2486">830</cx:pt>
          <cx:pt idx="2487">830</cx:pt>
          <cx:pt idx="2488">830</cx:pt>
          <cx:pt idx="2489">830</cx:pt>
          <cx:pt idx="2490">830</cx:pt>
          <cx:pt idx="2491">830</cx:pt>
          <cx:pt idx="2492">830</cx:pt>
          <cx:pt idx="2493">830</cx:pt>
          <cx:pt idx="2494">830</cx:pt>
          <cx:pt idx="2495">830</cx:pt>
          <cx:pt idx="2496">840</cx:pt>
          <cx:pt idx="2497">840</cx:pt>
          <cx:pt idx="2498">840</cx:pt>
          <cx:pt idx="2499">840</cx:pt>
          <cx:pt idx="2500">840</cx:pt>
          <cx:pt idx="2501">840</cx:pt>
          <cx:pt idx="2502">840</cx:pt>
          <cx:pt idx="2503">840</cx:pt>
          <cx:pt idx="2504">840</cx:pt>
          <cx:pt idx="2505">840</cx:pt>
          <cx:pt idx="2506">840</cx:pt>
          <cx:pt idx="2507">850</cx:pt>
          <cx:pt idx="2508">850</cx:pt>
          <cx:pt idx="2509">850</cx:pt>
          <cx:pt idx="2510">850</cx:pt>
          <cx:pt idx="2511">850</cx:pt>
          <cx:pt idx="2512">850</cx:pt>
          <cx:pt idx="2513">850</cx:pt>
          <cx:pt idx="2514">850</cx:pt>
          <cx:pt idx="2515">860</cx:pt>
          <cx:pt idx="2516">860</cx:pt>
          <cx:pt idx="2517">860</cx:pt>
          <cx:pt idx="2518">860</cx:pt>
          <cx:pt idx="2519">860</cx:pt>
          <cx:pt idx="2520">860</cx:pt>
          <cx:pt idx="2521">860</cx:pt>
          <cx:pt idx="2522">860</cx:pt>
          <cx:pt idx="2523">860</cx:pt>
          <cx:pt idx="2524">860</cx:pt>
          <cx:pt idx="2525">860</cx:pt>
          <cx:pt idx="2526">870</cx:pt>
          <cx:pt idx="2527">870</cx:pt>
          <cx:pt idx="2528">870</cx:pt>
          <cx:pt idx="2529">870</cx:pt>
          <cx:pt idx="2530">870</cx:pt>
          <cx:pt idx="2531">880</cx:pt>
          <cx:pt idx="2532">880</cx:pt>
          <cx:pt idx="2533">890</cx:pt>
          <cx:pt idx="2534">900</cx:pt>
          <cx:pt idx="2535">930</cx:pt>
          <cx:pt idx="2536">930</cx:pt>
          <cx:pt idx="2537">960</cx:pt>
          <cx:pt idx="2538">960</cx:pt>
          <cx:pt idx="2539">510</cx:pt>
          <cx:pt idx="2540">510</cx:pt>
          <cx:pt idx="2541">510</cx:pt>
          <cx:pt idx="2542">510</cx:pt>
          <cx:pt idx="2543">570</cx:pt>
          <cx:pt idx="2544">570</cx:pt>
          <cx:pt idx="2545">570</cx:pt>
          <cx:pt idx="2546">570</cx:pt>
          <cx:pt idx="2547">580</cx:pt>
          <cx:pt idx="2548">580</cx:pt>
          <cx:pt idx="2549">580</cx:pt>
          <cx:pt idx="2550">580</cx:pt>
          <cx:pt idx="2551">580</cx:pt>
          <cx:pt idx="2552">580</cx:pt>
          <cx:pt idx="2553">580</cx:pt>
          <cx:pt idx="2554">580</cx:pt>
          <cx:pt idx="2555">580</cx:pt>
          <cx:pt idx="2556">580</cx:pt>
          <cx:pt idx="2557">580</cx:pt>
          <cx:pt idx="2558">590</cx:pt>
          <cx:pt idx="2559">590</cx:pt>
          <cx:pt idx="2560">600</cx:pt>
          <cx:pt idx="2561">600</cx:pt>
          <cx:pt idx="2562">600</cx:pt>
          <cx:pt idx="2563">600</cx:pt>
          <cx:pt idx="2564">600</cx:pt>
          <cx:pt idx="2565">610</cx:pt>
          <cx:pt idx="2566">610</cx:pt>
          <cx:pt idx="2567">610</cx:pt>
          <cx:pt idx="2568">610</cx:pt>
          <cx:pt idx="2569">610</cx:pt>
          <cx:pt idx="2570">620</cx:pt>
          <cx:pt idx="2571">620</cx:pt>
          <cx:pt idx="2572">620</cx:pt>
          <cx:pt idx="2573">620</cx:pt>
          <cx:pt idx="2574">620</cx:pt>
          <cx:pt idx="2575">620</cx:pt>
          <cx:pt idx="2576">620</cx:pt>
          <cx:pt idx="2577">620</cx:pt>
          <cx:pt idx="2578">620</cx:pt>
          <cx:pt idx="2579">620</cx:pt>
          <cx:pt idx="2580">620</cx:pt>
          <cx:pt idx="2581">620</cx:pt>
          <cx:pt idx="2582">620</cx:pt>
          <cx:pt idx="2583">620</cx:pt>
          <cx:pt idx="2584">620</cx:pt>
          <cx:pt idx="2585">620</cx:pt>
          <cx:pt idx="2586">620</cx:pt>
          <cx:pt idx="2587">620</cx:pt>
          <cx:pt idx="2588">630</cx:pt>
          <cx:pt idx="2589">630</cx:pt>
          <cx:pt idx="2590">630</cx:pt>
          <cx:pt idx="2591">630</cx:pt>
          <cx:pt idx="2592">640</cx:pt>
          <cx:pt idx="2593">640</cx:pt>
          <cx:pt idx="2594">640</cx:pt>
          <cx:pt idx="2595">640</cx:pt>
          <cx:pt idx="2596">640</cx:pt>
          <cx:pt idx="2597">640</cx:pt>
          <cx:pt idx="2598">640</cx:pt>
          <cx:pt idx="2599">640</cx:pt>
          <cx:pt idx="2600">640</cx:pt>
          <cx:pt idx="2601">640</cx:pt>
          <cx:pt idx="2602">650</cx:pt>
          <cx:pt idx="2603">650</cx:pt>
          <cx:pt idx="2604">650</cx:pt>
          <cx:pt idx="2605">650</cx:pt>
          <cx:pt idx="2606">650</cx:pt>
          <cx:pt idx="2607">650</cx:pt>
          <cx:pt idx="2608">650</cx:pt>
          <cx:pt idx="2609">650</cx:pt>
          <cx:pt idx="2610">660</cx:pt>
          <cx:pt idx="2611">660</cx:pt>
          <cx:pt idx="2612">660</cx:pt>
          <cx:pt idx="2613">660</cx:pt>
          <cx:pt idx="2614">660</cx:pt>
          <cx:pt idx="2615">660</cx:pt>
          <cx:pt idx="2616">660</cx:pt>
          <cx:pt idx="2617">660</cx:pt>
          <cx:pt idx="2618">660</cx:pt>
          <cx:pt idx="2619">660</cx:pt>
          <cx:pt idx="2620">660</cx:pt>
          <cx:pt idx="2621">660</cx:pt>
          <cx:pt idx="2622">660</cx:pt>
          <cx:pt idx="2623">660</cx:pt>
          <cx:pt idx="2624">670</cx:pt>
          <cx:pt idx="2625">670</cx:pt>
          <cx:pt idx="2626">670</cx:pt>
          <cx:pt idx="2627">670</cx:pt>
          <cx:pt idx="2628">670</cx:pt>
          <cx:pt idx="2629">670</cx:pt>
          <cx:pt idx="2630">670</cx:pt>
          <cx:pt idx="2631">680</cx:pt>
          <cx:pt idx="2632">680</cx:pt>
          <cx:pt idx="2633">680</cx:pt>
          <cx:pt idx="2634">680</cx:pt>
          <cx:pt idx="2635">680</cx:pt>
          <cx:pt idx="2636">680</cx:pt>
          <cx:pt idx="2637">680</cx:pt>
          <cx:pt idx="2638">680</cx:pt>
          <cx:pt idx="2639">680</cx:pt>
          <cx:pt idx="2640">680</cx:pt>
          <cx:pt idx="2641">680</cx:pt>
          <cx:pt idx="2642">680</cx:pt>
          <cx:pt idx="2643">680</cx:pt>
          <cx:pt idx="2644">680</cx:pt>
          <cx:pt idx="2645">680</cx:pt>
          <cx:pt idx="2646">680</cx:pt>
          <cx:pt idx="2647">680</cx:pt>
          <cx:pt idx="2648">680</cx:pt>
          <cx:pt idx="2649">680</cx:pt>
          <cx:pt idx="2650">680</cx:pt>
          <cx:pt idx="2651">680</cx:pt>
          <cx:pt idx="2652">680</cx:pt>
          <cx:pt idx="2653">680</cx:pt>
          <cx:pt idx="2654">680</cx:pt>
          <cx:pt idx="2655">680</cx:pt>
          <cx:pt idx="2656">680</cx:pt>
          <cx:pt idx="2657">680</cx:pt>
          <cx:pt idx="2658">680</cx:pt>
          <cx:pt idx="2659">680</cx:pt>
          <cx:pt idx="2660">680</cx:pt>
          <cx:pt idx="2661">680</cx:pt>
          <cx:pt idx="2662">680</cx:pt>
          <cx:pt idx="2663">690</cx:pt>
          <cx:pt idx="2664">690</cx:pt>
          <cx:pt idx="2665">690</cx:pt>
          <cx:pt idx="2666">690</cx:pt>
          <cx:pt idx="2667">690</cx:pt>
          <cx:pt idx="2668">690</cx:pt>
          <cx:pt idx="2669">690</cx:pt>
          <cx:pt idx="2670">690</cx:pt>
          <cx:pt idx="2671">690</cx:pt>
          <cx:pt idx="2672">690</cx:pt>
          <cx:pt idx="2673">690</cx:pt>
          <cx:pt idx="2674">690</cx:pt>
          <cx:pt idx="2675">690</cx:pt>
          <cx:pt idx="2676">690</cx:pt>
          <cx:pt idx="2677">690</cx:pt>
          <cx:pt idx="2678">690</cx:pt>
          <cx:pt idx="2679">690</cx:pt>
          <cx:pt idx="2680">690</cx:pt>
          <cx:pt idx="2681">690</cx:pt>
          <cx:pt idx="2682">690</cx:pt>
          <cx:pt idx="2683">690</cx:pt>
          <cx:pt idx="2684">690</cx:pt>
          <cx:pt idx="2685">690</cx:pt>
          <cx:pt idx="2686">690</cx:pt>
          <cx:pt idx="2687">690</cx:pt>
          <cx:pt idx="2688">690</cx:pt>
          <cx:pt idx="2689">690</cx:pt>
          <cx:pt idx="2690">690</cx:pt>
          <cx:pt idx="2691">690</cx:pt>
          <cx:pt idx="2692">690</cx:pt>
          <cx:pt idx="2693">690</cx:pt>
          <cx:pt idx="2694">690</cx:pt>
          <cx:pt idx="2695">690</cx:pt>
          <cx:pt idx="2696">690</cx:pt>
          <cx:pt idx="2697">690</cx:pt>
          <cx:pt idx="2698">690</cx:pt>
          <cx:pt idx="2699">690</cx:pt>
          <cx:pt idx="2700">690</cx:pt>
          <cx:pt idx="2701">690</cx:pt>
          <cx:pt idx="2702">690</cx:pt>
          <cx:pt idx="2703">690</cx:pt>
          <cx:pt idx="2704">690</cx:pt>
          <cx:pt idx="2705">700</cx:pt>
          <cx:pt idx="2706">700</cx:pt>
          <cx:pt idx="2707">700</cx:pt>
          <cx:pt idx="2708">700</cx:pt>
          <cx:pt idx="2709">700</cx:pt>
          <cx:pt idx="2710">700</cx:pt>
          <cx:pt idx="2711">700</cx:pt>
          <cx:pt idx="2712">700</cx:pt>
          <cx:pt idx="2713">700</cx:pt>
          <cx:pt idx="2714">700</cx:pt>
          <cx:pt idx="2715">700</cx:pt>
          <cx:pt idx="2716">700</cx:pt>
          <cx:pt idx="2717">700</cx:pt>
          <cx:pt idx="2718">700</cx:pt>
          <cx:pt idx="2719">700</cx:pt>
          <cx:pt idx="2720">700</cx:pt>
          <cx:pt idx="2721">700</cx:pt>
          <cx:pt idx="2722">700</cx:pt>
          <cx:pt idx="2723">700</cx:pt>
          <cx:pt idx="2724">700</cx:pt>
          <cx:pt idx="2725">700</cx:pt>
          <cx:pt idx="2726">700</cx:pt>
          <cx:pt idx="2727">700</cx:pt>
          <cx:pt idx="2728">700</cx:pt>
          <cx:pt idx="2729">700</cx:pt>
          <cx:pt idx="2730">700</cx:pt>
          <cx:pt idx="2731">700</cx:pt>
          <cx:pt idx="2732">700</cx:pt>
          <cx:pt idx="2733">700</cx:pt>
          <cx:pt idx="2734">700</cx:pt>
          <cx:pt idx="2735">700</cx:pt>
          <cx:pt idx="2736">700</cx:pt>
          <cx:pt idx="2737">700</cx:pt>
          <cx:pt idx="2738">700</cx:pt>
          <cx:pt idx="2739">700</cx:pt>
          <cx:pt idx="2740">700</cx:pt>
          <cx:pt idx="2741">700</cx:pt>
          <cx:pt idx="2742">700</cx:pt>
          <cx:pt idx="2743">700</cx:pt>
          <cx:pt idx="2744">700</cx:pt>
          <cx:pt idx="2745">700</cx:pt>
          <cx:pt idx="2746">700</cx:pt>
          <cx:pt idx="2747">700</cx:pt>
          <cx:pt idx="2748">700</cx:pt>
          <cx:pt idx="2749">700</cx:pt>
          <cx:pt idx="2750">700</cx:pt>
          <cx:pt idx="2751">710</cx:pt>
          <cx:pt idx="2752">710</cx:pt>
          <cx:pt idx="2753">710</cx:pt>
          <cx:pt idx="2754">710</cx:pt>
          <cx:pt idx="2755">710</cx:pt>
          <cx:pt idx="2756">710</cx:pt>
          <cx:pt idx="2757">710</cx:pt>
          <cx:pt idx="2758">710</cx:pt>
          <cx:pt idx="2759">710</cx:pt>
          <cx:pt idx="2760">710</cx:pt>
          <cx:pt idx="2761">710</cx:pt>
          <cx:pt idx="2762">710</cx:pt>
          <cx:pt idx="2763">710</cx:pt>
          <cx:pt idx="2764">710</cx:pt>
          <cx:pt idx="2765">710</cx:pt>
          <cx:pt idx="2766">710</cx:pt>
          <cx:pt idx="2767">710</cx:pt>
          <cx:pt idx="2768">710</cx:pt>
          <cx:pt idx="2769">710</cx:pt>
          <cx:pt idx="2770">710</cx:pt>
          <cx:pt idx="2771">710</cx:pt>
          <cx:pt idx="2772">710</cx:pt>
          <cx:pt idx="2773">710</cx:pt>
          <cx:pt idx="2774">710</cx:pt>
          <cx:pt idx="2775">710</cx:pt>
          <cx:pt idx="2776">710</cx:pt>
          <cx:pt idx="2777">710</cx:pt>
          <cx:pt idx="2778">710</cx:pt>
          <cx:pt idx="2779">710</cx:pt>
          <cx:pt idx="2780">710</cx:pt>
          <cx:pt idx="2781">720</cx:pt>
          <cx:pt idx="2782">720</cx:pt>
          <cx:pt idx="2783">720</cx:pt>
          <cx:pt idx="2784">720</cx:pt>
          <cx:pt idx="2785">720</cx:pt>
          <cx:pt idx="2786">720</cx:pt>
          <cx:pt idx="2787">720</cx:pt>
          <cx:pt idx="2788">720</cx:pt>
          <cx:pt idx="2789">720</cx:pt>
          <cx:pt idx="2790">720</cx:pt>
          <cx:pt idx="2791">720</cx:pt>
          <cx:pt idx="2792">720</cx:pt>
          <cx:pt idx="2793">720</cx:pt>
          <cx:pt idx="2794">720</cx:pt>
          <cx:pt idx="2795">720</cx:pt>
          <cx:pt idx="2796">720</cx:pt>
          <cx:pt idx="2797">720</cx:pt>
          <cx:pt idx="2798">720</cx:pt>
          <cx:pt idx="2799">720</cx:pt>
          <cx:pt idx="2800">720</cx:pt>
          <cx:pt idx="2801">720</cx:pt>
          <cx:pt idx="2802">720</cx:pt>
          <cx:pt idx="2803">720</cx:pt>
          <cx:pt idx="2804">720</cx:pt>
          <cx:pt idx="2805">720</cx:pt>
          <cx:pt idx="2806">720</cx:pt>
          <cx:pt idx="2807">720</cx:pt>
          <cx:pt idx="2808">720</cx:pt>
          <cx:pt idx="2809">720</cx:pt>
          <cx:pt idx="2810">720</cx:pt>
          <cx:pt idx="2811">720</cx:pt>
          <cx:pt idx="2812">720</cx:pt>
          <cx:pt idx="2813">720</cx:pt>
          <cx:pt idx="2814">720</cx:pt>
          <cx:pt idx="2815">720</cx:pt>
          <cx:pt idx="2816">720</cx:pt>
          <cx:pt idx="2817">720</cx:pt>
          <cx:pt idx="2818">720</cx:pt>
          <cx:pt idx="2819">720</cx:pt>
          <cx:pt idx="2820">720</cx:pt>
          <cx:pt idx="2821">720</cx:pt>
          <cx:pt idx="2822">720</cx:pt>
          <cx:pt idx="2823">720</cx:pt>
          <cx:pt idx="2824">720</cx:pt>
          <cx:pt idx="2825">730</cx:pt>
          <cx:pt idx="2826">730</cx:pt>
          <cx:pt idx="2827">730</cx:pt>
          <cx:pt idx="2828">730</cx:pt>
          <cx:pt idx="2829">730</cx:pt>
          <cx:pt idx="2830">730</cx:pt>
          <cx:pt idx="2831">730</cx:pt>
          <cx:pt idx="2832">730</cx:pt>
          <cx:pt idx="2833">730</cx:pt>
          <cx:pt idx="2834">730</cx:pt>
          <cx:pt idx="2835">730</cx:pt>
          <cx:pt idx="2836">730</cx:pt>
          <cx:pt idx="2837">730</cx:pt>
          <cx:pt idx="2838">730</cx:pt>
          <cx:pt idx="2839">730</cx:pt>
          <cx:pt idx="2840">730</cx:pt>
          <cx:pt idx="2841">730</cx:pt>
          <cx:pt idx="2842">730</cx:pt>
          <cx:pt idx="2843">730</cx:pt>
          <cx:pt idx="2844">730</cx:pt>
          <cx:pt idx="2845">730</cx:pt>
          <cx:pt idx="2846">730</cx:pt>
          <cx:pt idx="2847">730</cx:pt>
          <cx:pt idx="2848">730</cx:pt>
          <cx:pt idx="2849">730</cx:pt>
          <cx:pt idx="2850">730</cx:pt>
          <cx:pt idx="2851">730</cx:pt>
          <cx:pt idx="2852">730</cx:pt>
          <cx:pt idx="2853">730</cx:pt>
          <cx:pt idx="2854">730</cx:pt>
          <cx:pt idx="2855">730</cx:pt>
          <cx:pt idx="2856">730</cx:pt>
          <cx:pt idx="2857">730</cx:pt>
          <cx:pt idx="2858">730</cx:pt>
          <cx:pt idx="2859">730</cx:pt>
          <cx:pt idx="2860">730</cx:pt>
          <cx:pt idx="2861">730</cx:pt>
          <cx:pt idx="2862">730</cx:pt>
          <cx:pt idx="2863">730</cx:pt>
          <cx:pt idx="2864">730</cx:pt>
          <cx:pt idx="2865">730</cx:pt>
          <cx:pt idx="2866">730</cx:pt>
          <cx:pt idx="2867">730</cx:pt>
          <cx:pt idx="2868">730</cx:pt>
          <cx:pt idx="2869">730</cx:pt>
          <cx:pt idx="2870">730</cx:pt>
          <cx:pt idx="2871">730</cx:pt>
          <cx:pt idx="2872">730</cx:pt>
          <cx:pt idx="2873">730</cx:pt>
          <cx:pt idx="2874">730</cx:pt>
          <cx:pt idx="2875">730</cx:pt>
          <cx:pt idx="2876">730</cx:pt>
          <cx:pt idx="2877">730</cx:pt>
          <cx:pt idx="2878">730</cx:pt>
          <cx:pt idx="2879">730</cx:pt>
          <cx:pt idx="2880">730</cx:pt>
          <cx:pt idx="2881">730</cx:pt>
          <cx:pt idx="2882">730</cx:pt>
          <cx:pt idx="2883">730</cx:pt>
          <cx:pt idx="2884">730</cx:pt>
          <cx:pt idx="2885">730</cx:pt>
          <cx:pt idx="2886">730</cx:pt>
          <cx:pt idx="2887">730</cx:pt>
          <cx:pt idx="2888">730</cx:pt>
          <cx:pt idx="2889">730</cx:pt>
          <cx:pt idx="2890">740</cx:pt>
          <cx:pt idx="2891">740</cx:pt>
          <cx:pt idx="2892">740</cx:pt>
          <cx:pt idx="2893">740</cx:pt>
          <cx:pt idx="2894">740</cx:pt>
          <cx:pt idx="2895">740</cx:pt>
          <cx:pt idx="2896">740</cx:pt>
          <cx:pt idx="2897">740</cx:pt>
          <cx:pt idx="2898">740</cx:pt>
          <cx:pt idx="2899">740</cx:pt>
          <cx:pt idx="2900">740</cx:pt>
          <cx:pt idx="2901">740</cx:pt>
          <cx:pt idx="2902">740</cx:pt>
          <cx:pt idx="2903">740</cx:pt>
          <cx:pt idx="2904">740</cx:pt>
          <cx:pt idx="2905">740</cx:pt>
          <cx:pt idx="2906">740</cx:pt>
          <cx:pt idx="2907">740</cx:pt>
          <cx:pt idx="2908">740</cx:pt>
          <cx:pt idx="2909">740</cx:pt>
          <cx:pt idx="2910">740</cx:pt>
          <cx:pt idx="2911">740</cx:pt>
          <cx:pt idx="2912">740</cx:pt>
          <cx:pt idx="2913">740</cx:pt>
          <cx:pt idx="2914">740</cx:pt>
          <cx:pt idx="2915">740</cx:pt>
          <cx:pt idx="2916">740</cx:pt>
          <cx:pt idx="2917">740</cx:pt>
          <cx:pt idx="2918">740</cx:pt>
          <cx:pt idx="2919">740</cx:pt>
          <cx:pt idx="2920">740</cx:pt>
          <cx:pt idx="2921">740</cx:pt>
          <cx:pt idx="2922">740</cx:pt>
          <cx:pt idx="2923">740</cx:pt>
          <cx:pt idx="2924">740</cx:pt>
          <cx:pt idx="2925">740</cx:pt>
          <cx:pt idx="2926">740</cx:pt>
          <cx:pt idx="2927">740</cx:pt>
          <cx:pt idx="2928">740</cx:pt>
          <cx:pt idx="2929">740</cx:pt>
          <cx:pt idx="2930">740</cx:pt>
          <cx:pt idx="2931">740</cx:pt>
          <cx:pt idx="2932">740</cx:pt>
          <cx:pt idx="2933">740</cx:pt>
          <cx:pt idx="2934">740</cx:pt>
          <cx:pt idx="2935">740</cx:pt>
          <cx:pt idx="2936">740</cx:pt>
          <cx:pt idx="2937">740</cx:pt>
          <cx:pt idx="2938">740</cx:pt>
          <cx:pt idx="2939">740</cx:pt>
          <cx:pt idx="2940">740</cx:pt>
          <cx:pt idx="2941">740</cx:pt>
          <cx:pt idx="2942">740</cx:pt>
          <cx:pt idx="2943">740</cx:pt>
          <cx:pt idx="2944">740</cx:pt>
          <cx:pt idx="2945">740</cx:pt>
          <cx:pt idx="2946">740</cx:pt>
          <cx:pt idx="2947">740</cx:pt>
          <cx:pt idx="2948">740</cx:pt>
          <cx:pt idx="2949">740</cx:pt>
          <cx:pt idx="2950">740</cx:pt>
          <cx:pt idx="2951">740</cx:pt>
          <cx:pt idx="2952">740</cx:pt>
          <cx:pt idx="2953">740</cx:pt>
          <cx:pt idx="2954">740</cx:pt>
          <cx:pt idx="2955">740</cx:pt>
          <cx:pt idx="2956">740</cx:pt>
          <cx:pt idx="2957">740</cx:pt>
          <cx:pt idx="2958">740</cx:pt>
          <cx:pt idx="2959">740</cx:pt>
          <cx:pt idx="2960">740</cx:pt>
          <cx:pt idx="2961">750</cx:pt>
          <cx:pt idx="2962">750</cx:pt>
          <cx:pt idx="2963">750</cx:pt>
          <cx:pt idx="2964">750</cx:pt>
          <cx:pt idx="2965">750</cx:pt>
          <cx:pt idx="2966">750</cx:pt>
          <cx:pt idx="2967">750</cx:pt>
          <cx:pt idx="2968">750</cx:pt>
          <cx:pt idx="2969">750</cx:pt>
          <cx:pt idx="2970">750</cx:pt>
          <cx:pt idx="2971">750</cx:pt>
          <cx:pt idx="2972">750</cx:pt>
          <cx:pt idx="2973">750</cx:pt>
          <cx:pt idx="2974">750</cx:pt>
          <cx:pt idx="2975">750</cx:pt>
          <cx:pt idx="2976">750</cx:pt>
          <cx:pt idx="2977">750</cx:pt>
          <cx:pt idx="2978">750</cx:pt>
          <cx:pt idx="2979">750</cx:pt>
          <cx:pt idx="2980">750</cx:pt>
          <cx:pt idx="2981">750</cx:pt>
          <cx:pt idx="2982">750</cx:pt>
          <cx:pt idx="2983">750</cx:pt>
          <cx:pt idx="2984">750</cx:pt>
          <cx:pt idx="2985">750</cx:pt>
          <cx:pt idx="2986">750</cx:pt>
          <cx:pt idx="2987">750</cx:pt>
          <cx:pt idx="2988">750</cx:pt>
          <cx:pt idx="2989">750</cx:pt>
          <cx:pt idx="2990">750</cx:pt>
          <cx:pt idx="2991">750</cx:pt>
          <cx:pt idx="2992">750</cx:pt>
          <cx:pt idx="2993">750</cx:pt>
          <cx:pt idx="2994">750</cx:pt>
          <cx:pt idx="2995">750</cx:pt>
          <cx:pt idx="2996">750</cx:pt>
          <cx:pt idx="2997">750</cx:pt>
          <cx:pt idx="2998">750</cx:pt>
          <cx:pt idx="2999">750</cx:pt>
          <cx:pt idx="3000">750</cx:pt>
          <cx:pt idx="3001">750</cx:pt>
          <cx:pt idx="3002">750</cx:pt>
          <cx:pt idx="3003">750</cx:pt>
          <cx:pt idx="3004">750</cx:pt>
          <cx:pt idx="3005">750</cx:pt>
          <cx:pt idx="3006">750</cx:pt>
          <cx:pt idx="3007">750</cx:pt>
          <cx:pt idx="3008">750</cx:pt>
          <cx:pt idx="3009">750</cx:pt>
          <cx:pt idx="3010">750</cx:pt>
          <cx:pt idx="3011">750</cx:pt>
          <cx:pt idx="3012">750</cx:pt>
          <cx:pt idx="3013">750</cx:pt>
          <cx:pt idx="3014">750</cx:pt>
          <cx:pt idx="3015">750</cx:pt>
          <cx:pt idx="3016">750</cx:pt>
          <cx:pt idx="3017">750</cx:pt>
          <cx:pt idx="3018">750</cx:pt>
          <cx:pt idx="3019">760</cx:pt>
          <cx:pt idx="3020">760</cx:pt>
          <cx:pt idx="3021">760</cx:pt>
          <cx:pt idx="3022">760</cx:pt>
          <cx:pt idx="3023">760</cx:pt>
          <cx:pt idx="3024">760</cx:pt>
          <cx:pt idx="3025">760</cx:pt>
          <cx:pt idx="3026">760</cx:pt>
          <cx:pt idx="3027">760</cx:pt>
          <cx:pt idx="3028">760</cx:pt>
          <cx:pt idx="3029">760</cx:pt>
          <cx:pt idx="3030">760</cx:pt>
          <cx:pt idx="3031">760</cx:pt>
          <cx:pt idx="3032">760</cx:pt>
          <cx:pt idx="3033">760</cx:pt>
          <cx:pt idx="3034">760</cx:pt>
          <cx:pt idx="3035">760</cx:pt>
          <cx:pt idx="3036">760</cx:pt>
          <cx:pt idx="3037">760</cx:pt>
          <cx:pt idx="3038">760</cx:pt>
          <cx:pt idx="3039">760</cx:pt>
          <cx:pt idx="3040">760</cx:pt>
          <cx:pt idx="3041">760</cx:pt>
          <cx:pt idx="3042">760</cx:pt>
          <cx:pt idx="3043">760</cx:pt>
          <cx:pt idx="3044">760</cx:pt>
          <cx:pt idx="3045">760</cx:pt>
          <cx:pt idx="3046">760</cx:pt>
          <cx:pt idx="3047">760</cx:pt>
          <cx:pt idx="3048">760</cx:pt>
          <cx:pt idx="3049">760</cx:pt>
          <cx:pt idx="3050">760</cx:pt>
          <cx:pt idx="3051">760</cx:pt>
          <cx:pt idx="3052">760</cx:pt>
          <cx:pt idx="3053">760</cx:pt>
          <cx:pt idx="3054">760</cx:pt>
          <cx:pt idx="3055">760</cx:pt>
          <cx:pt idx="3056">760</cx:pt>
          <cx:pt idx="3057">760</cx:pt>
          <cx:pt idx="3058">760</cx:pt>
          <cx:pt idx="3059">760</cx:pt>
          <cx:pt idx="3060">760</cx:pt>
          <cx:pt idx="3061">760</cx:pt>
          <cx:pt idx="3062">760</cx:pt>
          <cx:pt idx="3063">760</cx:pt>
          <cx:pt idx="3064">760</cx:pt>
          <cx:pt idx="3065">760</cx:pt>
          <cx:pt idx="3066">760</cx:pt>
          <cx:pt idx="3067">760</cx:pt>
          <cx:pt idx="3068">760</cx:pt>
          <cx:pt idx="3069">760</cx:pt>
          <cx:pt idx="3070">760</cx:pt>
          <cx:pt idx="3071">760</cx:pt>
          <cx:pt idx="3072">760</cx:pt>
          <cx:pt idx="3073">760</cx:pt>
          <cx:pt idx="3074">760</cx:pt>
          <cx:pt idx="3075">760</cx:pt>
          <cx:pt idx="3076">760</cx:pt>
          <cx:pt idx="3077">760</cx:pt>
          <cx:pt idx="3078">760</cx:pt>
          <cx:pt idx="3079">760</cx:pt>
          <cx:pt idx="3080">760</cx:pt>
          <cx:pt idx="3081">760</cx:pt>
          <cx:pt idx="3082">760</cx:pt>
          <cx:pt idx="3083">760</cx:pt>
          <cx:pt idx="3084">760</cx:pt>
          <cx:pt idx="3085">760</cx:pt>
          <cx:pt idx="3086">760</cx:pt>
          <cx:pt idx="3087">760</cx:pt>
          <cx:pt idx="3088">760</cx:pt>
          <cx:pt idx="3089">760</cx:pt>
          <cx:pt idx="3090">760</cx:pt>
          <cx:pt idx="3091">760</cx:pt>
          <cx:pt idx="3092">760</cx:pt>
          <cx:pt idx="3093">760</cx:pt>
          <cx:pt idx="3094">770</cx:pt>
          <cx:pt idx="3095">770</cx:pt>
          <cx:pt idx="3096">770</cx:pt>
          <cx:pt idx="3097">770</cx:pt>
          <cx:pt idx="3098">770</cx:pt>
          <cx:pt idx="3099">770</cx:pt>
          <cx:pt idx="3100">770</cx:pt>
          <cx:pt idx="3101">770</cx:pt>
          <cx:pt idx="3102">770</cx:pt>
          <cx:pt idx="3103">770</cx:pt>
          <cx:pt idx="3104">770</cx:pt>
          <cx:pt idx="3105">770</cx:pt>
          <cx:pt idx="3106">770</cx:pt>
          <cx:pt idx="3107">770</cx:pt>
          <cx:pt idx="3108">770</cx:pt>
          <cx:pt idx="3109">770</cx:pt>
          <cx:pt idx="3110">770</cx:pt>
          <cx:pt idx="3111">770</cx:pt>
          <cx:pt idx="3112">770</cx:pt>
          <cx:pt idx="3113">770</cx:pt>
          <cx:pt idx="3114">770</cx:pt>
          <cx:pt idx="3115">770</cx:pt>
          <cx:pt idx="3116">770</cx:pt>
          <cx:pt idx="3117">770</cx:pt>
          <cx:pt idx="3118">770</cx:pt>
          <cx:pt idx="3119">770</cx:pt>
          <cx:pt idx="3120">770</cx:pt>
          <cx:pt idx="3121">770</cx:pt>
          <cx:pt idx="3122">770</cx:pt>
          <cx:pt idx="3123">770</cx:pt>
          <cx:pt idx="3124">770</cx:pt>
          <cx:pt idx="3125">770</cx:pt>
          <cx:pt idx="3126">770</cx:pt>
          <cx:pt idx="3127">770</cx:pt>
          <cx:pt idx="3128">770</cx:pt>
          <cx:pt idx="3129">770</cx:pt>
          <cx:pt idx="3130">770</cx:pt>
          <cx:pt idx="3131">770</cx:pt>
          <cx:pt idx="3132">770</cx:pt>
          <cx:pt idx="3133">770</cx:pt>
          <cx:pt idx="3134">770</cx:pt>
          <cx:pt idx="3135">770</cx:pt>
          <cx:pt idx="3136">770</cx:pt>
          <cx:pt idx="3137">770</cx:pt>
          <cx:pt idx="3138">770</cx:pt>
          <cx:pt idx="3139">770</cx:pt>
          <cx:pt idx="3140">770</cx:pt>
          <cx:pt idx="3141">770</cx:pt>
          <cx:pt idx="3142">770</cx:pt>
          <cx:pt idx="3143">770</cx:pt>
          <cx:pt idx="3144">770</cx:pt>
          <cx:pt idx="3145">770</cx:pt>
          <cx:pt idx="3146">770</cx:pt>
          <cx:pt idx="3147">780</cx:pt>
          <cx:pt idx="3148">780</cx:pt>
          <cx:pt idx="3149">780</cx:pt>
          <cx:pt idx="3150">780</cx:pt>
          <cx:pt idx="3151">780</cx:pt>
          <cx:pt idx="3152">780</cx:pt>
          <cx:pt idx="3153">780</cx:pt>
          <cx:pt idx="3154">780</cx:pt>
          <cx:pt idx="3155">780</cx:pt>
          <cx:pt idx="3156">780</cx:pt>
          <cx:pt idx="3157">780</cx:pt>
          <cx:pt idx="3158">780</cx:pt>
          <cx:pt idx="3159">780</cx:pt>
          <cx:pt idx="3160">780</cx:pt>
          <cx:pt idx="3161">780</cx:pt>
          <cx:pt idx="3162">780</cx:pt>
          <cx:pt idx="3163">780</cx:pt>
          <cx:pt idx="3164">780</cx:pt>
          <cx:pt idx="3165">780</cx:pt>
          <cx:pt idx="3166">780</cx:pt>
          <cx:pt idx="3167">780</cx:pt>
          <cx:pt idx="3168">780</cx:pt>
          <cx:pt idx="3169">780</cx:pt>
          <cx:pt idx="3170">780</cx:pt>
          <cx:pt idx="3171">780</cx:pt>
          <cx:pt idx="3172">780</cx:pt>
          <cx:pt idx="3173">780</cx:pt>
          <cx:pt idx="3174">780</cx:pt>
          <cx:pt idx="3175">780</cx:pt>
          <cx:pt idx="3176">780</cx:pt>
          <cx:pt idx="3177">780</cx:pt>
          <cx:pt idx="3178">780</cx:pt>
          <cx:pt idx="3179">780</cx:pt>
          <cx:pt idx="3180">780</cx:pt>
          <cx:pt idx="3181">780</cx:pt>
          <cx:pt idx="3182">780</cx:pt>
          <cx:pt idx="3183">780</cx:pt>
          <cx:pt idx="3184">780</cx:pt>
          <cx:pt idx="3185">780</cx:pt>
          <cx:pt idx="3186">780</cx:pt>
          <cx:pt idx="3187">780</cx:pt>
          <cx:pt idx="3188">780</cx:pt>
          <cx:pt idx="3189">780</cx:pt>
          <cx:pt idx="3190">780</cx:pt>
          <cx:pt idx="3191">780</cx:pt>
          <cx:pt idx="3192">780</cx:pt>
          <cx:pt idx="3193">780</cx:pt>
          <cx:pt idx="3194">780</cx:pt>
          <cx:pt idx="3195">780</cx:pt>
          <cx:pt idx="3196">780</cx:pt>
          <cx:pt idx="3197">780</cx:pt>
          <cx:pt idx="3198">780</cx:pt>
          <cx:pt idx="3199">790</cx:pt>
          <cx:pt idx="3200">790</cx:pt>
          <cx:pt idx="3201">790</cx:pt>
          <cx:pt idx="3202">790</cx:pt>
          <cx:pt idx="3203">790</cx:pt>
          <cx:pt idx="3204">790</cx:pt>
          <cx:pt idx="3205">790</cx:pt>
          <cx:pt idx="3206">790</cx:pt>
          <cx:pt idx="3207">790</cx:pt>
          <cx:pt idx="3208">790</cx:pt>
          <cx:pt idx="3209">790</cx:pt>
          <cx:pt idx="3210">790</cx:pt>
          <cx:pt idx="3211">790</cx:pt>
          <cx:pt idx="3212">790</cx:pt>
          <cx:pt idx="3213">790</cx:pt>
          <cx:pt idx="3214">790</cx:pt>
          <cx:pt idx="3215">790</cx:pt>
          <cx:pt idx="3216">790</cx:pt>
          <cx:pt idx="3217">790</cx:pt>
          <cx:pt idx="3218">790</cx:pt>
          <cx:pt idx="3219">790</cx:pt>
          <cx:pt idx="3220">790</cx:pt>
          <cx:pt idx="3221">790</cx:pt>
          <cx:pt idx="3222">790</cx:pt>
          <cx:pt idx="3223">790</cx:pt>
          <cx:pt idx="3224">790</cx:pt>
          <cx:pt idx="3225">790</cx:pt>
          <cx:pt idx="3226">790</cx:pt>
          <cx:pt idx="3227">790</cx:pt>
          <cx:pt idx="3228">790</cx:pt>
          <cx:pt idx="3229">790</cx:pt>
          <cx:pt idx="3230">790</cx:pt>
          <cx:pt idx="3231">790</cx:pt>
          <cx:pt idx="3232">790</cx:pt>
          <cx:pt idx="3233">790</cx:pt>
          <cx:pt idx="3234">790</cx:pt>
          <cx:pt idx="3235">790</cx:pt>
          <cx:pt idx="3236">790</cx:pt>
          <cx:pt idx="3237">790</cx:pt>
          <cx:pt idx="3238">790</cx:pt>
          <cx:pt idx="3239">790</cx:pt>
          <cx:pt idx="3240">790</cx:pt>
          <cx:pt idx="3241">790</cx:pt>
          <cx:pt idx="3242">790</cx:pt>
          <cx:pt idx="3243">790</cx:pt>
          <cx:pt idx="3244">790</cx:pt>
          <cx:pt idx="3245">790</cx:pt>
          <cx:pt idx="3246">790</cx:pt>
          <cx:pt idx="3247">790</cx:pt>
          <cx:pt idx="3248">800</cx:pt>
          <cx:pt idx="3249">800</cx:pt>
          <cx:pt idx="3250">800</cx:pt>
          <cx:pt idx="3251">800</cx:pt>
          <cx:pt idx="3252">800</cx:pt>
          <cx:pt idx="3253">800</cx:pt>
          <cx:pt idx="3254">800</cx:pt>
          <cx:pt idx="3255">800</cx:pt>
          <cx:pt idx="3256">800</cx:pt>
          <cx:pt idx="3257">800</cx:pt>
          <cx:pt idx="3258">800</cx:pt>
          <cx:pt idx="3259">800</cx:pt>
          <cx:pt idx="3260">800</cx:pt>
          <cx:pt idx="3261">800</cx:pt>
          <cx:pt idx="3262">800</cx:pt>
          <cx:pt idx="3263">800</cx:pt>
          <cx:pt idx="3264">800</cx:pt>
          <cx:pt idx="3265">800</cx:pt>
          <cx:pt idx="3266">800</cx:pt>
          <cx:pt idx="3267">800</cx:pt>
          <cx:pt idx="3268">800</cx:pt>
          <cx:pt idx="3269">800</cx:pt>
          <cx:pt idx="3270">800</cx:pt>
          <cx:pt idx="3271">800</cx:pt>
          <cx:pt idx="3272">800</cx:pt>
          <cx:pt idx="3273">800</cx:pt>
          <cx:pt idx="3274">800</cx:pt>
          <cx:pt idx="3275">800</cx:pt>
          <cx:pt idx="3276">800</cx:pt>
          <cx:pt idx="3277">800</cx:pt>
          <cx:pt idx="3278">800</cx:pt>
          <cx:pt idx="3279">800</cx:pt>
          <cx:pt idx="3280">800</cx:pt>
          <cx:pt idx="3281">800</cx:pt>
          <cx:pt idx="3282">800</cx:pt>
          <cx:pt idx="3283">800</cx:pt>
          <cx:pt idx="3284">800</cx:pt>
          <cx:pt idx="3285">800</cx:pt>
          <cx:pt idx="3286">800</cx:pt>
          <cx:pt idx="3287">800</cx:pt>
          <cx:pt idx="3288">800</cx:pt>
          <cx:pt idx="3289">800</cx:pt>
          <cx:pt idx="3290">800</cx:pt>
          <cx:pt idx="3291">800</cx:pt>
          <cx:pt idx="3292">800</cx:pt>
          <cx:pt idx="3293">800</cx:pt>
          <cx:pt idx="3294">800</cx:pt>
          <cx:pt idx="3295">800</cx:pt>
          <cx:pt idx="3296">800</cx:pt>
          <cx:pt idx="3297">800</cx:pt>
          <cx:pt idx="3298">800</cx:pt>
          <cx:pt idx="3299">800</cx:pt>
          <cx:pt idx="3300">800</cx:pt>
          <cx:pt idx="3301">800</cx:pt>
          <cx:pt idx="3302">800</cx:pt>
          <cx:pt idx="3303">800</cx:pt>
          <cx:pt idx="3304">800</cx:pt>
          <cx:pt idx="3305">800</cx:pt>
          <cx:pt idx="3306">800</cx:pt>
          <cx:pt idx="3307">800</cx:pt>
          <cx:pt idx="3308">800</cx:pt>
          <cx:pt idx="3309">800</cx:pt>
          <cx:pt idx="3310">800</cx:pt>
          <cx:pt idx="3311">800</cx:pt>
          <cx:pt idx="3312">800</cx:pt>
          <cx:pt idx="3313">810</cx:pt>
          <cx:pt idx="3314">810</cx:pt>
          <cx:pt idx="3315">810</cx:pt>
          <cx:pt idx="3316">810</cx:pt>
          <cx:pt idx="3317">810</cx:pt>
          <cx:pt idx="3318">810</cx:pt>
          <cx:pt idx="3319">810</cx:pt>
          <cx:pt idx="3320">810</cx:pt>
          <cx:pt idx="3321">810</cx:pt>
          <cx:pt idx="3322">810</cx:pt>
          <cx:pt idx="3323">810</cx:pt>
          <cx:pt idx="3324">810</cx:pt>
          <cx:pt idx="3325">810</cx:pt>
          <cx:pt idx="3326">810</cx:pt>
          <cx:pt idx="3327">810</cx:pt>
          <cx:pt idx="3328">810</cx:pt>
          <cx:pt idx="3329">810</cx:pt>
          <cx:pt idx="3330">810</cx:pt>
          <cx:pt idx="3331">810</cx:pt>
          <cx:pt idx="3332">810</cx:pt>
          <cx:pt idx="3333">810</cx:pt>
          <cx:pt idx="3334">810</cx:pt>
          <cx:pt idx="3335">810</cx:pt>
          <cx:pt idx="3336">810</cx:pt>
          <cx:pt idx="3337">810</cx:pt>
          <cx:pt idx="3338">810</cx:pt>
          <cx:pt idx="3339">810</cx:pt>
          <cx:pt idx="3340">810</cx:pt>
          <cx:pt idx="3341">810</cx:pt>
          <cx:pt idx="3342">810</cx:pt>
          <cx:pt idx="3343">810</cx:pt>
          <cx:pt idx="3344">810</cx:pt>
          <cx:pt idx="3345">810</cx:pt>
          <cx:pt idx="3346">810</cx:pt>
          <cx:pt idx="3347">810</cx:pt>
          <cx:pt idx="3348">810</cx:pt>
          <cx:pt idx="3349">810</cx:pt>
          <cx:pt idx="3350">810</cx:pt>
          <cx:pt idx="3351">820</cx:pt>
          <cx:pt idx="3352">820</cx:pt>
          <cx:pt idx="3353">820</cx:pt>
          <cx:pt idx="3354">820</cx:pt>
          <cx:pt idx="3355">820</cx:pt>
          <cx:pt idx="3356">820</cx:pt>
          <cx:pt idx="3357">820</cx:pt>
          <cx:pt idx="3358">820</cx:pt>
          <cx:pt idx="3359">820</cx:pt>
          <cx:pt idx="3360">820</cx:pt>
          <cx:pt idx="3361">820</cx:pt>
          <cx:pt idx="3362">820</cx:pt>
          <cx:pt idx="3363">820</cx:pt>
          <cx:pt idx="3364">820</cx:pt>
          <cx:pt idx="3365">820</cx:pt>
          <cx:pt idx="3366">820</cx:pt>
          <cx:pt idx="3367">820</cx:pt>
          <cx:pt idx="3368">820</cx:pt>
          <cx:pt idx="3369">820</cx:pt>
          <cx:pt idx="3370">820</cx:pt>
          <cx:pt idx="3371">820</cx:pt>
          <cx:pt idx="3372">820</cx:pt>
          <cx:pt idx="3373">820</cx:pt>
          <cx:pt idx="3374">830</cx:pt>
          <cx:pt idx="3375">830</cx:pt>
          <cx:pt idx="3376">830</cx:pt>
          <cx:pt idx="3377">830</cx:pt>
          <cx:pt idx="3378">830</cx:pt>
          <cx:pt idx="3379">830</cx:pt>
          <cx:pt idx="3380">830</cx:pt>
          <cx:pt idx="3381">830</cx:pt>
          <cx:pt idx="3382">830</cx:pt>
          <cx:pt idx="3383">830</cx:pt>
          <cx:pt idx="3384">830</cx:pt>
          <cx:pt idx="3385">830</cx:pt>
          <cx:pt idx="3386">830</cx:pt>
          <cx:pt idx="3387">830</cx:pt>
          <cx:pt idx="3388">830</cx:pt>
          <cx:pt idx="3389">830</cx:pt>
          <cx:pt idx="3390">830</cx:pt>
          <cx:pt idx="3391">830</cx:pt>
          <cx:pt idx="3392">830</cx:pt>
          <cx:pt idx="3393">830</cx:pt>
          <cx:pt idx="3394">830</cx:pt>
          <cx:pt idx="3395">830</cx:pt>
          <cx:pt idx="3396">830</cx:pt>
          <cx:pt idx="3397">830</cx:pt>
          <cx:pt idx="3398">830</cx:pt>
          <cx:pt idx="3399">830</cx:pt>
          <cx:pt idx="3400">830</cx:pt>
          <cx:pt idx="3401">830</cx:pt>
          <cx:pt idx="3402">830</cx:pt>
          <cx:pt idx="3403">830</cx:pt>
          <cx:pt idx="3404">830</cx:pt>
          <cx:pt idx="3405">830</cx:pt>
          <cx:pt idx="3406">830</cx:pt>
          <cx:pt idx="3407">840</cx:pt>
          <cx:pt idx="3408">840</cx:pt>
          <cx:pt idx="3409">840</cx:pt>
          <cx:pt idx="3410">840</cx:pt>
          <cx:pt idx="3411">840</cx:pt>
          <cx:pt idx="3412">840</cx:pt>
          <cx:pt idx="3413">840</cx:pt>
          <cx:pt idx="3414">840</cx:pt>
          <cx:pt idx="3415">840</cx:pt>
          <cx:pt idx="3416">840</cx:pt>
          <cx:pt idx="3417">840</cx:pt>
          <cx:pt idx="3418">840</cx:pt>
          <cx:pt idx="3419">840</cx:pt>
          <cx:pt idx="3420">840</cx:pt>
          <cx:pt idx="3421">840</cx:pt>
          <cx:pt idx="3422">840</cx:pt>
          <cx:pt idx="3423">840</cx:pt>
          <cx:pt idx="3424">840</cx:pt>
          <cx:pt idx="3425">840</cx:pt>
          <cx:pt idx="3426">840</cx:pt>
          <cx:pt idx="3427">840</cx:pt>
          <cx:pt idx="3428">840</cx:pt>
          <cx:pt idx="3429">840</cx:pt>
          <cx:pt idx="3430">840</cx:pt>
          <cx:pt idx="3431">840</cx:pt>
          <cx:pt idx="3432">840</cx:pt>
          <cx:pt idx="3433">850</cx:pt>
          <cx:pt idx="3434">850</cx:pt>
          <cx:pt idx="3435">850</cx:pt>
          <cx:pt idx="3436">850</cx:pt>
          <cx:pt idx="3437">850</cx:pt>
          <cx:pt idx="3438">850</cx:pt>
          <cx:pt idx="3439">850</cx:pt>
          <cx:pt idx="3440">850</cx:pt>
          <cx:pt idx="3441">850</cx:pt>
          <cx:pt idx="3442">850</cx:pt>
          <cx:pt idx="3443">850</cx:pt>
          <cx:pt idx="3444">850</cx:pt>
          <cx:pt idx="3445">850</cx:pt>
          <cx:pt idx="3446">850</cx:pt>
          <cx:pt idx="3447">850</cx:pt>
          <cx:pt idx="3448">860</cx:pt>
          <cx:pt idx="3449">860</cx:pt>
          <cx:pt idx="3450">860</cx:pt>
          <cx:pt idx="3451">860</cx:pt>
          <cx:pt idx="3452">860</cx:pt>
          <cx:pt idx="3453">860</cx:pt>
          <cx:pt idx="3454">860</cx:pt>
          <cx:pt idx="3455">860</cx:pt>
          <cx:pt idx="3456">860</cx:pt>
          <cx:pt idx="3457">860</cx:pt>
          <cx:pt idx="3458">860</cx:pt>
          <cx:pt idx="3459">860</cx:pt>
          <cx:pt idx="3460">860</cx:pt>
          <cx:pt idx="3461">860</cx:pt>
          <cx:pt idx="3462">860</cx:pt>
          <cx:pt idx="3463">860</cx:pt>
          <cx:pt idx="3464">870</cx:pt>
          <cx:pt idx="3465">870</cx:pt>
          <cx:pt idx="3466">870</cx:pt>
          <cx:pt idx="3467">870</cx:pt>
          <cx:pt idx="3468">870</cx:pt>
          <cx:pt idx="3469">870</cx:pt>
          <cx:pt idx="3470">870</cx:pt>
          <cx:pt idx="3471">870</cx:pt>
          <cx:pt idx="3472">870</cx:pt>
          <cx:pt idx="3473">870</cx:pt>
          <cx:pt idx="3474">870</cx:pt>
          <cx:pt idx="3475">870</cx:pt>
          <cx:pt idx="3476">870</cx:pt>
          <cx:pt idx="3477">870</cx:pt>
          <cx:pt idx="3478">870</cx:pt>
          <cx:pt idx="3479">870</cx:pt>
          <cx:pt idx="3480">880</cx:pt>
          <cx:pt idx="3481">880</cx:pt>
          <cx:pt idx="3482">880</cx:pt>
          <cx:pt idx="3483">880</cx:pt>
          <cx:pt idx="3484">880</cx:pt>
          <cx:pt idx="3485">880</cx:pt>
          <cx:pt idx="3486">880</cx:pt>
          <cx:pt idx="3487">880</cx:pt>
          <cx:pt idx="3488">880</cx:pt>
          <cx:pt idx="3489">880</cx:pt>
          <cx:pt idx="3490">890</cx:pt>
          <cx:pt idx="3491">890</cx:pt>
          <cx:pt idx="3492">890</cx:pt>
          <cx:pt idx="3493">890</cx:pt>
          <cx:pt idx="3494">890</cx:pt>
          <cx:pt idx="3495">890</cx:pt>
          <cx:pt idx="3496">890</cx:pt>
          <cx:pt idx="3497">890</cx:pt>
          <cx:pt idx="3498">890</cx:pt>
          <cx:pt idx="3499">890</cx:pt>
          <cx:pt idx="3500">900</cx:pt>
          <cx:pt idx="3501">900</cx:pt>
          <cx:pt idx="3502">910</cx:pt>
          <cx:pt idx="3503">910</cx:pt>
          <cx:pt idx="3504">910</cx:pt>
          <cx:pt idx="3505">910</cx:pt>
          <cx:pt idx="3506">910</cx:pt>
          <cx:pt idx="3507">910</cx:pt>
          <cx:pt idx="3508">910</cx:pt>
          <cx:pt idx="3509">910</cx:pt>
          <cx:pt idx="3510">920</cx:pt>
          <cx:pt idx="3511">920</cx:pt>
          <cx:pt idx="3512">920</cx:pt>
          <cx:pt idx="3513">920</cx:pt>
          <cx:pt idx="3514">920</cx:pt>
          <cx:pt idx="3515">920</cx:pt>
          <cx:pt idx="3516">930</cx:pt>
          <cx:pt idx="3517">930</cx:pt>
          <cx:pt idx="3518">930</cx:pt>
          <cx:pt idx="3519">930</cx:pt>
          <cx:pt idx="3520">940</cx:pt>
          <cx:pt idx="3521">940</cx:pt>
          <cx:pt idx="3522">940</cx:pt>
          <cx:pt idx="3523">940</cx:pt>
          <cx:pt idx="3524">950</cx:pt>
          <cx:pt idx="3525">950</cx:pt>
          <cx:pt idx="3526">810</cx:pt>
          <cx:pt idx="3527">810</cx:pt>
          <cx:pt idx="3528">790</cx:pt>
          <cx:pt idx="3529">790</cx:pt>
          <cx:pt idx="3530">650</cx:pt>
          <cx:pt idx="3531">650</cx:pt>
          <cx:pt idx="3532">660</cx:pt>
          <cx:pt idx="3533">660</cx:pt>
          <cx:pt idx="3534">685</cx:pt>
          <cx:pt idx="3535">685</cx:pt>
          <cx:pt idx="3536">692</cx:pt>
          <cx:pt idx="3537">692</cx:pt>
          <cx:pt idx="3538">693</cx:pt>
          <cx:pt idx="3539">693</cx:pt>
          <cx:pt idx="3540">700</cx:pt>
          <cx:pt idx="3541">700</cx:pt>
          <cx:pt idx="3542">701</cx:pt>
          <cx:pt idx="3543">701</cx:pt>
          <cx:pt idx="3544">710</cx:pt>
          <cx:pt idx="3545">710</cx:pt>
          <cx:pt idx="3546">712</cx:pt>
          <cx:pt idx="3547">715</cx:pt>
          <cx:pt idx="3548">715</cx:pt>
          <cx:pt idx="3549">720</cx:pt>
          <cx:pt idx="3550">720</cx:pt>
          <cx:pt idx="3551">721</cx:pt>
          <cx:pt idx="3552">722</cx:pt>
          <cx:pt idx="3553">722</cx:pt>
          <cx:pt idx="3554">722</cx:pt>
          <cx:pt idx="3555">725</cx:pt>
          <cx:pt idx="3556">725</cx:pt>
          <cx:pt idx="3557">725</cx:pt>
          <cx:pt idx="3558">735</cx:pt>
          <cx:pt idx="3559">735</cx:pt>
          <cx:pt idx="3560">739</cx:pt>
          <cx:pt idx="3561">740</cx:pt>
          <cx:pt idx="3562">741</cx:pt>
          <cx:pt idx="3563">742</cx:pt>
          <cx:pt idx="3564">742</cx:pt>
          <cx:pt idx="3565">743</cx:pt>
          <cx:pt idx="3566">743</cx:pt>
          <cx:pt idx="3567">744</cx:pt>
          <cx:pt idx="3568">744</cx:pt>
          <cx:pt idx="3569">745</cx:pt>
          <cx:pt idx="3570">747</cx:pt>
          <cx:pt idx="3571">747</cx:pt>
          <cx:pt idx="3572">749</cx:pt>
          <cx:pt idx="3573">750</cx:pt>
          <cx:pt idx="3574">750</cx:pt>
          <cx:pt idx="3575">750</cx:pt>
          <cx:pt idx="3576">750</cx:pt>
          <cx:pt idx="3577">752</cx:pt>
          <cx:pt idx="3578">752</cx:pt>
          <cx:pt idx="3579">752</cx:pt>
          <cx:pt idx="3580">752</cx:pt>
          <cx:pt idx="3581">752</cx:pt>
          <cx:pt idx="3582">759</cx:pt>
          <cx:pt idx="3583">760</cx:pt>
          <cx:pt idx="3584">760</cx:pt>
          <cx:pt idx="3585">760</cx:pt>
          <cx:pt idx="3586">761</cx:pt>
          <cx:pt idx="3587">761</cx:pt>
          <cx:pt idx="3588">763</cx:pt>
          <cx:pt idx="3589">763</cx:pt>
          <cx:pt idx="3590">765</cx:pt>
          <cx:pt idx="3591">765</cx:pt>
          <cx:pt idx="3592">765</cx:pt>
          <cx:pt idx="3593">765</cx:pt>
          <cx:pt idx="3594">768</cx:pt>
          <cx:pt idx="3595">768</cx:pt>
          <cx:pt idx="3596">769</cx:pt>
          <cx:pt idx="3597">769</cx:pt>
          <cx:pt idx="3598">770</cx:pt>
          <cx:pt idx="3599">770</cx:pt>
          <cx:pt idx="3600">770</cx:pt>
          <cx:pt idx="3601">771</cx:pt>
          <cx:pt idx="3602">771</cx:pt>
          <cx:pt idx="3603">772</cx:pt>
          <cx:pt idx="3604">772</cx:pt>
          <cx:pt idx="3605">772</cx:pt>
          <cx:pt idx="3606">775</cx:pt>
          <cx:pt idx="3607">775</cx:pt>
          <cx:pt idx="3608">775</cx:pt>
          <cx:pt idx="3609">775</cx:pt>
          <cx:pt idx="3610">776</cx:pt>
          <cx:pt idx="3611">776</cx:pt>
          <cx:pt idx="3612">778</cx:pt>
          <cx:pt idx="3613">778</cx:pt>
          <cx:pt idx="3614">779</cx:pt>
          <cx:pt idx="3615">779</cx:pt>
          <cx:pt idx="3616">780</cx:pt>
          <cx:pt idx="3617">780</cx:pt>
          <cx:pt idx="3618">781</cx:pt>
          <cx:pt idx="3619">781</cx:pt>
          <cx:pt idx="3620">782</cx:pt>
          <cx:pt idx="3621">782</cx:pt>
          <cx:pt idx="3622">785</cx:pt>
          <cx:pt idx="3623">786</cx:pt>
          <cx:pt idx="3624">786</cx:pt>
          <cx:pt idx="3625">789</cx:pt>
          <cx:pt idx="3626">790</cx:pt>
          <cx:pt idx="3627">791</cx:pt>
          <cx:pt idx="3628">791</cx:pt>
          <cx:pt idx="3629">792</cx:pt>
          <cx:pt idx="3630">792</cx:pt>
          <cx:pt idx="3631">795</cx:pt>
          <cx:pt idx="3632">795</cx:pt>
          <cx:pt idx="3633">795</cx:pt>
          <cx:pt idx="3634">795</cx:pt>
          <cx:pt idx="3635">800</cx:pt>
          <cx:pt idx="3636">800</cx:pt>
          <cx:pt idx="3637">800</cx:pt>
          <cx:pt idx="3638">802</cx:pt>
          <cx:pt idx="3639">804</cx:pt>
          <cx:pt idx="3640">804</cx:pt>
          <cx:pt idx="3641">805</cx:pt>
          <cx:pt idx="3642">806</cx:pt>
          <cx:pt idx="3643">806</cx:pt>
          <cx:pt idx="3644">810</cx:pt>
          <cx:pt idx="3645">810</cx:pt>
          <cx:pt idx="3646">811</cx:pt>
          <cx:pt idx="3647">812</cx:pt>
          <cx:pt idx="3648">812</cx:pt>
          <cx:pt idx="3649">815</cx:pt>
          <cx:pt idx="3650">815</cx:pt>
          <cx:pt idx="3651">816</cx:pt>
          <cx:pt idx="3652">816</cx:pt>
          <cx:pt idx="3653">820</cx:pt>
          <cx:pt idx="3654">820</cx:pt>
          <cx:pt idx="3655">822</cx:pt>
          <cx:pt idx="3656">822</cx:pt>
          <cx:pt idx="3657">825</cx:pt>
          <cx:pt idx="3658">825</cx:pt>
          <cx:pt idx="3659">826</cx:pt>
          <cx:pt idx="3660">826</cx:pt>
          <cx:pt idx="3661">828</cx:pt>
          <cx:pt idx="3662">829</cx:pt>
          <cx:pt idx="3663">830</cx:pt>
          <cx:pt idx="3664">830</cx:pt>
          <cx:pt idx="3665">838</cx:pt>
          <cx:pt idx="3666">838</cx:pt>
          <cx:pt idx="3667">840</cx:pt>
          <cx:pt idx="3668">840</cx:pt>
          <cx:pt idx="3669">845</cx:pt>
          <cx:pt idx="3670">845</cx:pt>
          <cx:pt idx="3671">852</cx:pt>
          <cx:pt idx="3672">852</cx:pt>
          <cx:pt idx="3673">860</cx:pt>
          <cx:pt idx="3674">860</cx:pt>
          <cx:pt idx="3675">861</cx:pt>
          <cx:pt idx="3676">872</cx:pt>
          <cx:pt idx="3677">876</cx:pt>
          <cx:pt idx="3678">885</cx:pt>
          <cx:pt idx="3679">885</cx:pt>
          <cx:pt idx="3680">897</cx:pt>
          <cx:pt idx="3681">920</cx:pt>
          <cx:pt idx="3682">920</cx:pt>
          <cx:pt idx="3683">950</cx:pt>
          <cx:pt idx="3684">613</cx:pt>
          <cx:pt idx="3685">722</cx:pt>
          <cx:pt idx="3686">800</cx:pt>
          <cx:pt idx="3687">800</cx:pt>
          <cx:pt idx="3688">722</cx:pt>
          <cx:pt idx="3689">722</cx:pt>
          <cx:pt idx="3690">824</cx:pt>
          <cx:pt idx="3691">620</cx:pt>
          <cx:pt idx="3692">620</cx:pt>
          <cx:pt idx="3693">700</cx:pt>
          <cx:pt idx="3694">700</cx:pt>
          <cx:pt idx="3695">730</cx:pt>
          <cx:pt idx="3696">730</cx:pt>
          <cx:pt idx="3697">760</cx:pt>
          <cx:pt idx="3698">760</cx:pt>
          <cx:pt idx="3699">880</cx:pt>
          <cx:pt idx="3700">880</cx:pt>
          <cx:pt idx="3701">970</cx:pt>
          <cx:pt idx="3702">970</cx:pt>
          <cx:pt idx="3703">720</cx:pt>
          <cx:pt idx="3704">900</cx:pt>
          <cx:pt idx="3705">554</cx:pt>
          <cx:pt idx="3706">554</cx:pt>
          <cx:pt idx="3707">682</cx:pt>
          <cx:pt idx="3708">682</cx:pt>
          <cx:pt idx="3709">830</cx:pt>
          <cx:pt idx="3710">720</cx:pt>
          <cx:pt idx="3711">720</cx:pt>
          <cx:pt idx="3712">770</cx:pt>
          <cx:pt idx="3713">800</cx:pt>
          <cx:pt idx="3714">800</cx:pt>
          <cx:pt idx="3715">820</cx:pt>
          <cx:pt idx="3716">820</cx:pt>
          <cx:pt idx="3717">820</cx:pt>
          <cx:pt idx="3718">623</cx:pt>
          <cx:pt idx="3719">623</cx:pt>
          <cx:pt idx="3720">625</cx:pt>
          <cx:pt idx="3721">625</cx:pt>
          <cx:pt idx="3722">650</cx:pt>
          <cx:pt idx="3723">650</cx:pt>
          <cx:pt idx="3724">713</cx:pt>
          <cx:pt idx="3725">713</cx:pt>
          <cx:pt idx="3726">719</cx:pt>
          <cx:pt idx="3727">719</cx:pt>
          <cx:pt idx="3728">724</cx:pt>
          <cx:pt idx="3729">724</cx:pt>
          <cx:pt idx="3730">724</cx:pt>
          <cx:pt idx="3731">724</cx:pt>
          <cx:pt idx="3732">725</cx:pt>
          <cx:pt idx="3733">725</cx:pt>
          <cx:pt idx="3734">730</cx:pt>
          <cx:pt idx="3735">730</cx:pt>
          <cx:pt idx="3736">737</cx:pt>
          <cx:pt idx="3737">737</cx:pt>
          <cx:pt idx="3738">743</cx:pt>
          <cx:pt idx="3739">743</cx:pt>
          <cx:pt idx="3740">743</cx:pt>
          <cx:pt idx="3741">743</cx:pt>
          <cx:pt idx="3742">765</cx:pt>
          <cx:pt idx="3743">765</cx:pt>
          <cx:pt idx="3744">765</cx:pt>
          <cx:pt idx="3745">765</cx:pt>
          <cx:pt idx="3746">765</cx:pt>
          <cx:pt idx="3747">765</cx:pt>
          <cx:pt idx="3748">765</cx:pt>
          <cx:pt idx="3749">765</cx:pt>
          <cx:pt idx="3750">768</cx:pt>
          <cx:pt idx="3751">768</cx:pt>
          <cx:pt idx="3752">768</cx:pt>
          <cx:pt idx="3753">770</cx:pt>
          <cx:pt idx="3754">772</cx:pt>
          <cx:pt idx="3755">772</cx:pt>
          <cx:pt idx="3756">777</cx:pt>
          <cx:pt idx="3757">777</cx:pt>
          <cx:pt idx="3758">777</cx:pt>
          <cx:pt idx="3759">777</cx:pt>
          <cx:pt idx="3760">778</cx:pt>
          <cx:pt idx="3761">778</cx:pt>
          <cx:pt idx="3762">780</cx:pt>
          <cx:pt idx="3763">780</cx:pt>
          <cx:pt idx="3764">781</cx:pt>
          <cx:pt idx="3765">781</cx:pt>
          <cx:pt idx="3766">781</cx:pt>
          <cx:pt idx="3767">781</cx:pt>
          <cx:pt idx="3768">787</cx:pt>
          <cx:pt idx="3769">787</cx:pt>
          <cx:pt idx="3770">790</cx:pt>
          <cx:pt idx="3771">790</cx:pt>
          <cx:pt idx="3772">790</cx:pt>
          <cx:pt idx="3773">792</cx:pt>
          <cx:pt idx="3774">792</cx:pt>
          <cx:pt idx="3775">804</cx:pt>
          <cx:pt idx="3776">804</cx:pt>
          <cx:pt idx="3777">820</cx:pt>
          <cx:pt idx="3778">820</cx:pt>
          <cx:pt idx="3779">824</cx:pt>
          <cx:pt idx="3780">824</cx:pt>
          <cx:pt idx="3781">860</cx:pt>
          <cx:pt idx="3782">860</cx:pt>
          <cx:pt idx="3783">880</cx:pt>
          <cx:pt idx="3784">880</cx:pt>
          <cx:pt idx="3785">935</cx:pt>
          <cx:pt idx="3786">935</cx:pt>
          <cx:pt idx="3787">870</cx:pt>
          <cx:pt idx="3788">870</cx:pt>
          <cx:pt idx="3789">710</cx:pt>
          <cx:pt idx="3790">710</cx:pt>
          <cx:pt idx="3791">670</cx:pt>
          <cx:pt idx="3792">670</cx:pt>
          <cx:pt idx="3793">790</cx:pt>
          <cx:pt idx="3794">790</cx:pt>
          <cx:pt idx="3795">820</cx:pt>
          <cx:pt idx="3796">820</cx:pt>
          <cx:pt idx="3797">850</cx:pt>
          <cx:pt idx="3798">720</cx:pt>
          <cx:pt idx="3799">720</cx:pt>
          <cx:pt idx="3800">712</cx:pt>
          <cx:pt idx="3801">712</cx:pt>
          <cx:pt idx="3802">742</cx:pt>
          <cx:pt idx="3803">742</cx:pt>
          <cx:pt idx="3804">570</cx:pt>
          <cx:pt idx="3805">570</cx:pt>
          <cx:pt idx="3806">620</cx:pt>
          <cx:pt idx="3807">620</cx:pt>
          <cx:pt idx="3808">641</cx:pt>
          <cx:pt idx="3809">645</cx:pt>
          <cx:pt idx="3810">645</cx:pt>
          <cx:pt idx="3811">660</cx:pt>
          <cx:pt idx="3812">660</cx:pt>
          <cx:pt idx="3813">662</cx:pt>
          <cx:pt idx="3814">662</cx:pt>
          <cx:pt idx="3815">670</cx:pt>
          <cx:pt idx="3816">670</cx:pt>
          <cx:pt idx="3817">681</cx:pt>
          <cx:pt idx="3818">681</cx:pt>
          <cx:pt idx="3819">712</cx:pt>
          <cx:pt idx="3820">712</cx:pt>
          <cx:pt idx="3821">713</cx:pt>
          <cx:pt idx="3822">713</cx:pt>
          <cx:pt idx="3823">719</cx:pt>
          <cx:pt idx="3824">719</cx:pt>
          <cx:pt idx="3825">726</cx:pt>
          <cx:pt idx="3826">726</cx:pt>
          <cx:pt idx="3827">729</cx:pt>
          <cx:pt idx="3828">729</cx:pt>
          <cx:pt idx="3829">734</cx:pt>
          <cx:pt idx="3830">734</cx:pt>
          <cx:pt idx="3831">741</cx:pt>
          <cx:pt idx="3832">741</cx:pt>
          <cx:pt idx="3833">748</cx:pt>
          <cx:pt idx="3834">748</cx:pt>
          <cx:pt idx="3835">774</cx:pt>
          <cx:pt idx="3836">774</cx:pt>
          <cx:pt idx="3837">830</cx:pt>
          <cx:pt idx="3838">830</cx:pt>
          <cx:pt idx="3839">634</cx:pt>
          <cx:pt idx="3840">634</cx:pt>
          <cx:pt idx="3841">695</cx:pt>
          <cx:pt idx="3842">695</cx:pt>
          <cx:pt idx="3843">733</cx:pt>
          <cx:pt idx="3844">733</cx:pt>
          <cx:pt idx="3845">734</cx:pt>
          <cx:pt idx="3846">734</cx:pt>
          <cx:pt idx="3847">735</cx:pt>
          <cx:pt idx="3848">735</cx:pt>
          <cx:pt idx="3849">758</cx:pt>
          <cx:pt idx="3850">694</cx:pt>
          <cx:pt idx="3851">694</cx:pt>
          <cx:pt idx="3852">731</cx:pt>
          <cx:pt idx="3853">731</cx:pt>
          <cx:pt idx="3854">784</cx:pt>
          <cx:pt idx="3855">784</cx:pt>
          <cx:pt idx="3856">843</cx:pt>
          <cx:pt idx="3857">843</cx:pt>
          <cx:pt idx="3858">718</cx:pt>
          <cx:pt idx="3859">718</cx:pt>
          <cx:pt idx="3860">726</cx:pt>
          <cx:pt idx="3861">726</cx:pt>
          <cx:pt idx="3862">730</cx:pt>
          <cx:pt idx="3863">732</cx:pt>
          <cx:pt idx="3864">732</cx:pt>
          <cx:pt idx="3865">760</cx:pt>
          <cx:pt idx="3866">767</cx:pt>
          <cx:pt idx="3867">767</cx:pt>
          <cx:pt idx="3868">797</cx:pt>
          <cx:pt idx="3869">797</cx:pt>
          <cx:pt idx="3870">811</cx:pt>
          <cx:pt idx="3871">811</cx:pt>
          <cx:pt idx="3872">840</cx:pt>
          <cx:pt idx="3873">640</cx:pt>
          <cx:pt idx="3874">640</cx:pt>
          <cx:pt idx="3875">660</cx:pt>
          <cx:pt idx="3876">660</cx:pt>
          <cx:pt idx="3877">676</cx:pt>
          <cx:pt idx="3878">676</cx:pt>
          <cx:pt idx="3879">678</cx:pt>
          <cx:pt idx="3880">678</cx:pt>
          <cx:pt idx="3881">697</cx:pt>
          <cx:pt idx="3882">697</cx:pt>
          <cx:pt idx="3883">700</cx:pt>
          <cx:pt idx="3884">730</cx:pt>
          <cx:pt idx="3885">730</cx:pt>
          <cx:pt idx="3886">800</cx:pt>
          <cx:pt idx="3887">800</cx:pt>
          <cx:pt idx="3888">850</cx:pt>
          <cx:pt idx="3889">850</cx:pt>
          <cx:pt idx="3890">860</cx:pt>
          <cx:pt idx="3891">860</cx:pt>
          <cx:pt idx="3892">750</cx:pt>
          <cx:pt idx="3893">750</cx:pt>
          <cx:pt idx="3894">820</cx:pt>
          <cx:pt idx="3895">820</cx:pt>
          <cx:pt idx="3896">676</cx:pt>
          <cx:pt idx="3897">676</cx:pt>
          <cx:pt idx="3898">678</cx:pt>
          <cx:pt idx="3899">678</cx:pt>
          <cx:pt idx="3900">679</cx:pt>
          <cx:pt idx="3901">679</cx:pt>
          <cx:pt idx="3902">690</cx:pt>
          <cx:pt idx="3903">696</cx:pt>
          <cx:pt idx="3904">696</cx:pt>
          <cx:pt idx="3905">697</cx:pt>
          <cx:pt idx="3906">697</cx:pt>
          <cx:pt idx="3907">709</cx:pt>
          <cx:pt idx="3908">709</cx:pt>
          <cx:pt idx="3909">720</cx:pt>
          <cx:pt idx="3910">720</cx:pt>
          <cx:pt idx="3911">722</cx:pt>
          <cx:pt idx="3912">722</cx:pt>
          <cx:pt idx="3913">727</cx:pt>
          <cx:pt idx="3914">727</cx:pt>
          <cx:pt idx="3915">730</cx:pt>
          <cx:pt idx="3916">730</cx:pt>
          <cx:pt idx="3917">732</cx:pt>
          <cx:pt idx="3918">732</cx:pt>
          <cx:pt idx="3919">736</cx:pt>
          <cx:pt idx="3920">736</cx:pt>
          <cx:pt idx="3921">739</cx:pt>
          <cx:pt idx="3922">739</cx:pt>
          <cx:pt idx="3923">750</cx:pt>
          <cx:pt idx="3924">750</cx:pt>
          <cx:pt idx="3925">760</cx:pt>
          <cx:pt idx="3926">768</cx:pt>
          <cx:pt idx="3927">768</cx:pt>
          <cx:pt idx="3928">770</cx:pt>
          <cx:pt idx="3929">770</cx:pt>
          <cx:pt idx="3930">793</cx:pt>
          <cx:pt idx="3931">793</cx:pt>
          <cx:pt idx="3932">795</cx:pt>
          <cx:pt idx="3933">795</cx:pt>
          <cx:pt idx="3934">798</cx:pt>
          <cx:pt idx="3935">798</cx:pt>
          <cx:pt idx="3936">807</cx:pt>
          <cx:pt idx="3937">812</cx:pt>
          <cx:pt idx="3938">812</cx:pt>
          <cx:pt idx="3939">817</cx:pt>
          <cx:pt idx="3940">817</cx:pt>
          <cx:pt idx="3941">821</cx:pt>
          <cx:pt idx="3942">821</cx:pt>
          <cx:pt idx="3943">821</cx:pt>
          <cx:pt idx="3944">831</cx:pt>
          <cx:pt idx="3945">831</cx:pt>
          <cx:pt idx="3946">832</cx:pt>
          <cx:pt idx="3947">839</cx:pt>
          <cx:pt idx="3948">839</cx:pt>
          <cx:pt idx="3949">842</cx:pt>
          <cx:pt idx="3950">842</cx:pt>
          <cx:pt idx="3951">867</cx:pt>
          <cx:pt idx="3952">867</cx:pt>
          <cx:pt idx="3953">885</cx:pt>
          <cx:pt idx="3954">885</cx:pt>
          <cx:pt idx="3955">911</cx:pt>
          <cx:pt idx="3956">911</cx:pt>
          <cx:pt idx="3957">470</cx:pt>
          <cx:pt idx="3958">470</cx:pt>
          <cx:pt idx="3959">640</cx:pt>
          <cx:pt idx="3960">650</cx:pt>
          <cx:pt idx="3961">650</cx:pt>
          <cx:pt idx="3962">680</cx:pt>
          <cx:pt idx="3963">680</cx:pt>
          <cx:pt idx="3964">690</cx:pt>
          <cx:pt idx="3965">690</cx:pt>
          <cx:pt idx="3966">690</cx:pt>
          <cx:pt idx="3967">690</cx:pt>
          <cx:pt idx="3968">700</cx:pt>
          <cx:pt idx="3969">700</cx:pt>
          <cx:pt idx="3970">700</cx:pt>
          <cx:pt idx="3971">700</cx:pt>
          <cx:pt idx="3972">700</cx:pt>
          <cx:pt idx="3973">700</cx:pt>
          <cx:pt idx="3974">700</cx:pt>
          <cx:pt idx="3975">700</cx:pt>
          <cx:pt idx="3976">710</cx:pt>
          <cx:pt idx="3977">710</cx:pt>
          <cx:pt idx="3978">710</cx:pt>
          <cx:pt idx="3979">710</cx:pt>
          <cx:pt idx="3980">710</cx:pt>
          <cx:pt idx="3981">720</cx:pt>
          <cx:pt idx="3982">720</cx:pt>
          <cx:pt idx="3983">720</cx:pt>
          <cx:pt idx="3984">720</cx:pt>
          <cx:pt idx="3985">720</cx:pt>
          <cx:pt idx="3986">730</cx:pt>
          <cx:pt idx="3987">730</cx:pt>
          <cx:pt idx="3988">730</cx:pt>
          <cx:pt idx="3989">730</cx:pt>
          <cx:pt idx="3990">730</cx:pt>
          <cx:pt idx="3991">730</cx:pt>
          <cx:pt idx="3992">730</cx:pt>
          <cx:pt idx="3993">730</cx:pt>
          <cx:pt idx="3994">730</cx:pt>
          <cx:pt idx="3995">740</cx:pt>
          <cx:pt idx="3996">740</cx:pt>
          <cx:pt idx="3997">740</cx:pt>
          <cx:pt idx="3998">740</cx:pt>
          <cx:pt idx="3999">740</cx:pt>
          <cx:pt idx="4000">740</cx:pt>
          <cx:pt idx="4001">740</cx:pt>
          <cx:pt idx="4002">740</cx:pt>
          <cx:pt idx="4003">750</cx:pt>
          <cx:pt idx="4004">750</cx:pt>
          <cx:pt idx="4005">750</cx:pt>
          <cx:pt idx="4006">750</cx:pt>
          <cx:pt idx="4007">750</cx:pt>
          <cx:pt idx="4008">760</cx:pt>
          <cx:pt idx="4009">760</cx:pt>
          <cx:pt idx="4010">760</cx:pt>
          <cx:pt idx="4011">760</cx:pt>
          <cx:pt idx="4012">760</cx:pt>
          <cx:pt idx="4013">760</cx:pt>
          <cx:pt idx="4014">770</cx:pt>
          <cx:pt idx="4015">770</cx:pt>
          <cx:pt idx="4016">780</cx:pt>
          <cx:pt idx="4017">780</cx:pt>
          <cx:pt idx="4018">780</cx:pt>
          <cx:pt idx="4019">780</cx:pt>
          <cx:pt idx="4020">780</cx:pt>
          <cx:pt idx="4021">780</cx:pt>
          <cx:pt idx="4022">780</cx:pt>
          <cx:pt idx="4023">780</cx:pt>
          <cx:pt idx="4024">790</cx:pt>
          <cx:pt idx="4025">800</cx:pt>
          <cx:pt idx="4026">800</cx:pt>
          <cx:pt idx="4027">800</cx:pt>
          <cx:pt idx="4028">800</cx:pt>
          <cx:pt idx="4029">800</cx:pt>
          <cx:pt idx="4030">800</cx:pt>
          <cx:pt idx="4031">800</cx:pt>
          <cx:pt idx="4032">810</cx:pt>
          <cx:pt idx="4033">810</cx:pt>
          <cx:pt idx="4034">810</cx:pt>
          <cx:pt idx="4035">810</cx:pt>
          <cx:pt idx="4036">810</cx:pt>
          <cx:pt idx="4037">810</cx:pt>
          <cx:pt idx="4038">810</cx:pt>
          <cx:pt idx="4039">840</cx:pt>
          <cx:pt idx="4040">840</cx:pt>
          <cx:pt idx="4041">850</cx:pt>
          <cx:pt idx="4042">860</cx:pt>
          <cx:pt idx="4043">860</cx:pt>
          <cx:pt idx="4044">490</cx:pt>
          <cx:pt idx="4045">490</cx:pt>
          <cx:pt idx="4046">520</cx:pt>
          <cx:pt idx="4047">520</cx:pt>
          <cx:pt idx="4048">530</cx:pt>
          <cx:pt idx="4049">530</cx:pt>
          <cx:pt idx="4050">540</cx:pt>
          <cx:pt idx="4051">540</cx:pt>
          <cx:pt idx="4052">550</cx:pt>
          <cx:pt idx="4053">550</cx:pt>
          <cx:pt idx="4054">570</cx:pt>
          <cx:pt idx="4055">570</cx:pt>
          <cx:pt idx="4056">580</cx:pt>
          <cx:pt idx="4057">580</cx:pt>
          <cx:pt idx="4058">590</cx:pt>
          <cx:pt idx="4059">590</cx:pt>
          <cx:pt idx="4060">590</cx:pt>
          <cx:pt idx="4061">590</cx:pt>
          <cx:pt idx="4062">590</cx:pt>
          <cx:pt idx="4063">590</cx:pt>
          <cx:pt idx="4064">590</cx:pt>
          <cx:pt idx="4065">600</cx:pt>
          <cx:pt idx="4066">600</cx:pt>
          <cx:pt idx="4067">600</cx:pt>
          <cx:pt idx="4068">600</cx:pt>
          <cx:pt idx="4069">600</cx:pt>
          <cx:pt idx="4070">600</cx:pt>
          <cx:pt idx="4071">600</cx:pt>
          <cx:pt idx="4072">600</cx:pt>
          <cx:pt idx="4073">600</cx:pt>
          <cx:pt idx="4074">600</cx:pt>
          <cx:pt idx="4075">600</cx:pt>
          <cx:pt idx="4076">600</cx:pt>
          <cx:pt idx="4077">610</cx:pt>
          <cx:pt idx="4078">610</cx:pt>
          <cx:pt idx="4079">610</cx:pt>
          <cx:pt idx="4080">610</cx:pt>
          <cx:pt idx="4081">610</cx:pt>
          <cx:pt idx="4082">610</cx:pt>
          <cx:pt idx="4083">610</cx:pt>
          <cx:pt idx="4084">610</cx:pt>
          <cx:pt idx="4085">620</cx:pt>
          <cx:pt idx="4086">620</cx:pt>
          <cx:pt idx="4087">620</cx:pt>
          <cx:pt idx="4088">620</cx:pt>
          <cx:pt idx="4089">620</cx:pt>
          <cx:pt idx="4090">620</cx:pt>
          <cx:pt idx="4091">630</cx:pt>
          <cx:pt idx="4092">630</cx:pt>
          <cx:pt idx="4093">630</cx:pt>
          <cx:pt idx="4094">630</cx:pt>
          <cx:pt idx="4095">630</cx:pt>
          <cx:pt idx="4096">630</cx:pt>
          <cx:pt idx="4097">630</cx:pt>
          <cx:pt idx="4098">630</cx:pt>
          <cx:pt idx="4099">630</cx:pt>
          <cx:pt idx="4100">630</cx:pt>
          <cx:pt idx="4101">630</cx:pt>
          <cx:pt idx="4102">630</cx:pt>
          <cx:pt idx="4103">630</cx:pt>
          <cx:pt idx="4104">630</cx:pt>
          <cx:pt idx="4105">630</cx:pt>
          <cx:pt idx="4106">630</cx:pt>
          <cx:pt idx="4107">640</cx:pt>
          <cx:pt idx="4108">640</cx:pt>
          <cx:pt idx="4109">640</cx:pt>
          <cx:pt idx="4110">640</cx:pt>
          <cx:pt idx="4111">640</cx:pt>
          <cx:pt idx="4112">640</cx:pt>
          <cx:pt idx="4113">650</cx:pt>
          <cx:pt idx="4114">650</cx:pt>
          <cx:pt idx="4115">650</cx:pt>
          <cx:pt idx="4116">650</cx:pt>
          <cx:pt idx="4117">650</cx:pt>
          <cx:pt idx="4118">650</cx:pt>
          <cx:pt idx="4119">650</cx:pt>
          <cx:pt idx="4120">650</cx:pt>
          <cx:pt idx="4121">650</cx:pt>
          <cx:pt idx="4122">650</cx:pt>
          <cx:pt idx="4123">650</cx:pt>
          <cx:pt idx="4124">650</cx:pt>
          <cx:pt idx="4125">650</cx:pt>
          <cx:pt idx="4126">650</cx:pt>
          <cx:pt idx="4127">650</cx:pt>
          <cx:pt idx="4128">650</cx:pt>
          <cx:pt idx="4129">650</cx:pt>
          <cx:pt idx="4130">650</cx:pt>
          <cx:pt idx="4131">650</cx:pt>
          <cx:pt idx="4132">650</cx:pt>
          <cx:pt idx="4133">650</cx:pt>
          <cx:pt idx="4134">650</cx:pt>
          <cx:pt idx="4135">650</cx:pt>
          <cx:pt idx="4136">650</cx:pt>
          <cx:pt idx="4137">650</cx:pt>
          <cx:pt idx="4138">650</cx:pt>
          <cx:pt idx="4139">650</cx:pt>
          <cx:pt idx="4140">650</cx:pt>
          <cx:pt idx="4141">650</cx:pt>
          <cx:pt idx="4142">650</cx:pt>
          <cx:pt idx="4143">650</cx:pt>
          <cx:pt idx="4144">650</cx:pt>
          <cx:pt idx="4145">650</cx:pt>
          <cx:pt idx="4146">650</cx:pt>
          <cx:pt idx="4147">660</cx:pt>
          <cx:pt idx="4148">660</cx:pt>
          <cx:pt idx="4149">660</cx:pt>
          <cx:pt idx="4150">660</cx:pt>
          <cx:pt idx="4151">660</cx:pt>
          <cx:pt idx="4152">660</cx:pt>
          <cx:pt idx="4153">660</cx:pt>
          <cx:pt idx="4154">660</cx:pt>
          <cx:pt idx="4155">660</cx:pt>
          <cx:pt idx="4156">660</cx:pt>
          <cx:pt idx="4157">660</cx:pt>
          <cx:pt idx="4158">660</cx:pt>
          <cx:pt idx="4159">660</cx:pt>
          <cx:pt idx="4160">660</cx:pt>
          <cx:pt idx="4161">670</cx:pt>
          <cx:pt idx="4162">670</cx:pt>
          <cx:pt idx="4163">670</cx:pt>
          <cx:pt idx="4164">670</cx:pt>
          <cx:pt idx="4165">670</cx:pt>
          <cx:pt idx="4166">670</cx:pt>
          <cx:pt idx="4167">670</cx:pt>
          <cx:pt idx="4168">670</cx:pt>
          <cx:pt idx="4169">670</cx:pt>
          <cx:pt idx="4170">670</cx:pt>
          <cx:pt idx="4171">670</cx:pt>
          <cx:pt idx="4172">670</cx:pt>
          <cx:pt idx="4173">670</cx:pt>
          <cx:pt idx="4174">670</cx:pt>
          <cx:pt idx="4175">670</cx:pt>
          <cx:pt idx="4176">670</cx:pt>
          <cx:pt idx="4177">670</cx:pt>
          <cx:pt idx="4178">670</cx:pt>
          <cx:pt idx="4179">670</cx:pt>
          <cx:pt idx="4180">670</cx:pt>
          <cx:pt idx="4181">670</cx:pt>
          <cx:pt idx="4182">670</cx:pt>
          <cx:pt idx="4183">670</cx:pt>
          <cx:pt idx="4184">670</cx:pt>
          <cx:pt idx="4185">680</cx:pt>
          <cx:pt idx="4186">680</cx:pt>
          <cx:pt idx="4187">680</cx:pt>
          <cx:pt idx="4188">680</cx:pt>
          <cx:pt idx="4189">680</cx:pt>
          <cx:pt idx="4190">680</cx:pt>
          <cx:pt idx="4191">680</cx:pt>
          <cx:pt idx="4192">680</cx:pt>
          <cx:pt idx="4193">680</cx:pt>
          <cx:pt idx="4194">680</cx:pt>
          <cx:pt idx="4195">680</cx:pt>
          <cx:pt idx="4196">680</cx:pt>
          <cx:pt idx="4197">680</cx:pt>
          <cx:pt idx="4198">680</cx:pt>
          <cx:pt idx="4199">680</cx:pt>
          <cx:pt idx="4200">680</cx:pt>
          <cx:pt idx="4201">680</cx:pt>
          <cx:pt idx="4202">680</cx:pt>
          <cx:pt idx="4203">680</cx:pt>
          <cx:pt idx="4204">680</cx:pt>
          <cx:pt idx="4205">680</cx:pt>
          <cx:pt idx="4206">680</cx:pt>
          <cx:pt idx="4207">680</cx:pt>
          <cx:pt idx="4208">680</cx:pt>
          <cx:pt idx="4209">680</cx:pt>
          <cx:pt idx="4210">680</cx:pt>
          <cx:pt idx="4211">680</cx:pt>
          <cx:pt idx="4212">680</cx:pt>
          <cx:pt idx="4213">680</cx:pt>
          <cx:pt idx="4214">680</cx:pt>
          <cx:pt idx="4215">680</cx:pt>
          <cx:pt idx="4216">680</cx:pt>
          <cx:pt idx="4217">690</cx:pt>
          <cx:pt idx="4218">690</cx:pt>
          <cx:pt idx="4219">690</cx:pt>
          <cx:pt idx="4220">690</cx:pt>
          <cx:pt idx="4221">690</cx:pt>
          <cx:pt idx="4222">690</cx:pt>
          <cx:pt idx="4223">690</cx:pt>
          <cx:pt idx="4224">690</cx:pt>
          <cx:pt idx="4225">690</cx:pt>
          <cx:pt idx="4226">690</cx:pt>
          <cx:pt idx="4227">690</cx:pt>
          <cx:pt idx="4228">690</cx:pt>
          <cx:pt idx="4229">690</cx:pt>
          <cx:pt idx="4230">690</cx:pt>
          <cx:pt idx="4231">690</cx:pt>
          <cx:pt idx="4232">690</cx:pt>
          <cx:pt idx="4233">690</cx:pt>
          <cx:pt idx="4234">690</cx:pt>
          <cx:pt idx="4235">690</cx:pt>
          <cx:pt idx="4236">690</cx:pt>
          <cx:pt idx="4237">690</cx:pt>
          <cx:pt idx="4238">690</cx:pt>
          <cx:pt idx="4239">690</cx:pt>
          <cx:pt idx="4240">690</cx:pt>
          <cx:pt idx="4241">690</cx:pt>
          <cx:pt idx="4242">690</cx:pt>
          <cx:pt idx="4243">690</cx:pt>
          <cx:pt idx="4244">690</cx:pt>
          <cx:pt idx="4245">690</cx:pt>
          <cx:pt idx="4246">690</cx:pt>
          <cx:pt idx="4247">690</cx:pt>
          <cx:pt idx="4248">690</cx:pt>
          <cx:pt idx="4249">690</cx:pt>
          <cx:pt idx="4250">690</cx:pt>
          <cx:pt idx="4251">690</cx:pt>
          <cx:pt idx="4252">690</cx:pt>
          <cx:pt idx="4253">690</cx:pt>
          <cx:pt idx="4254">690</cx:pt>
          <cx:pt idx="4255">690</cx:pt>
          <cx:pt idx="4256">700</cx:pt>
          <cx:pt idx="4257">700</cx:pt>
          <cx:pt idx="4258">700</cx:pt>
          <cx:pt idx="4259">700</cx:pt>
          <cx:pt idx="4260">700</cx:pt>
          <cx:pt idx="4261">700</cx:pt>
          <cx:pt idx="4262">700</cx:pt>
          <cx:pt idx="4263">700</cx:pt>
          <cx:pt idx="4264">700</cx:pt>
          <cx:pt idx="4265">700</cx:pt>
          <cx:pt idx="4266">700</cx:pt>
          <cx:pt idx="4267">700</cx:pt>
          <cx:pt idx="4268">700</cx:pt>
          <cx:pt idx="4269">700</cx:pt>
          <cx:pt idx="4270">700</cx:pt>
          <cx:pt idx="4271">700</cx:pt>
          <cx:pt idx="4272">700</cx:pt>
          <cx:pt idx="4273">700</cx:pt>
          <cx:pt idx="4274">700</cx:pt>
          <cx:pt idx="4275">700</cx:pt>
          <cx:pt idx="4276">700</cx:pt>
          <cx:pt idx="4277">700</cx:pt>
          <cx:pt idx="4278">700</cx:pt>
          <cx:pt idx="4279">700</cx:pt>
          <cx:pt idx="4280">700</cx:pt>
          <cx:pt idx="4281">700</cx:pt>
          <cx:pt idx="4282">700</cx:pt>
          <cx:pt idx="4283">700</cx:pt>
          <cx:pt idx="4284">700</cx:pt>
          <cx:pt idx="4285">700</cx:pt>
          <cx:pt idx="4286">710</cx:pt>
          <cx:pt idx="4287">710</cx:pt>
          <cx:pt idx="4288">710</cx:pt>
          <cx:pt idx="4289">710</cx:pt>
          <cx:pt idx="4290">710</cx:pt>
          <cx:pt idx="4291">710</cx:pt>
          <cx:pt idx="4292">710</cx:pt>
          <cx:pt idx="4293">710</cx:pt>
          <cx:pt idx="4294">710</cx:pt>
          <cx:pt idx="4295">710</cx:pt>
          <cx:pt idx="4296">710</cx:pt>
          <cx:pt idx="4297">710</cx:pt>
          <cx:pt idx="4298">710</cx:pt>
          <cx:pt idx="4299">710</cx:pt>
          <cx:pt idx="4300">710</cx:pt>
          <cx:pt idx="4301">710</cx:pt>
          <cx:pt idx="4302">710</cx:pt>
          <cx:pt idx="4303">710</cx:pt>
          <cx:pt idx="4304">710</cx:pt>
          <cx:pt idx="4305">710</cx:pt>
          <cx:pt idx="4306">710</cx:pt>
          <cx:pt idx="4307">710</cx:pt>
          <cx:pt idx="4308">710</cx:pt>
          <cx:pt idx="4309">710</cx:pt>
          <cx:pt idx="4310">710</cx:pt>
          <cx:pt idx="4311">710</cx:pt>
          <cx:pt idx="4312">710</cx:pt>
          <cx:pt idx="4313">710</cx:pt>
          <cx:pt idx="4314">710</cx:pt>
          <cx:pt idx="4315">710</cx:pt>
          <cx:pt idx="4316">710</cx:pt>
          <cx:pt idx="4317">710</cx:pt>
          <cx:pt idx="4318">710</cx:pt>
          <cx:pt idx="4319">710</cx:pt>
          <cx:pt idx="4320">710</cx:pt>
          <cx:pt idx="4321">710</cx:pt>
          <cx:pt idx="4322">710</cx:pt>
          <cx:pt idx="4323">710</cx:pt>
          <cx:pt idx="4324">710</cx:pt>
          <cx:pt idx="4325">710</cx:pt>
          <cx:pt idx="4326">710</cx:pt>
          <cx:pt idx="4327">710</cx:pt>
          <cx:pt idx="4328">710</cx:pt>
          <cx:pt idx="4329">710</cx:pt>
          <cx:pt idx="4330">710</cx:pt>
          <cx:pt idx="4331">710</cx:pt>
          <cx:pt idx="4332">720</cx:pt>
          <cx:pt idx="4333">720</cx:pt>
          <cx:pt idx="4334">720</cx:pt>
          <cx:pt idx="4335">720</cx:pt>
          <cx:pt idx="4336">720</cx:pt>
          <cx:pt idx="4337">720</cx:pt>
          <cx:pt idx="4338">720</cx:pt>
          <cx:pt idx="4339">720</cx:pt>
          <cx:pt idx="4340">720</cx:pt>
          <cx:pt idx="4341">720</cx:pt>
          <cx:pt idx="4342">720</cx:pt>
          <cx:pt idx="4343">720</cx:pt>
          <cx:pt idx="4344">720</cx:pt>
          <cx:pt idx="4345">720</cx:pt>
          <cx:pt idx="4346">720</cx:pt>
          <cx:pt idx="4347">720</cx:pt>
          <cx:pt idx="4348">720</cx:pt>
          <cx:pt idx="4349">720</cx:pt>
          <cx:pt idx="4350">720</cx:pt>
          <cx:pt idx="4351">720</cx:pt>
          <cx:pt idx="4352">720</cx:pt>
          <cx:pt idx="4353">720</cx:pt>
          <cx:pt idx="4354">720</cx:pt>
          <cx:pt idx="4355">720</cx:pt>
          <cx:pt idx="4356">720</cx:pt>
          <cx:pt idx="4357">720</cx:pt>
          <cx:pt idx="4358">720</cx:pt>
          <cx:pt idx="4359">720</cx:pt>
          <cx:pt idx="4360">720</cx:pt>
          <cx:pt idx="4361">720</cx:pt>
          <cx:pt idx="4362">720</cx:pt>
          <cx:pt idx="4363">720</cx:pt>
          <cx:pt idx="4364">720</cx:pt>
          <cx:pt idx="4365">720</cx:pt>
          <cx:pt idx="4366">720</cx:pt>
          <cx:pt idx="4367">720</cx:pt>
          <cx:pt idx="4368">720</cx:pt>
          <cx:pt idx="4369">720</cx:pt>
          <cx:pt idx="4370">720</cx:pt>
          <cx:pt idx="4371">720</cx:pt>
          <cx:pt idx="4372">720</cx:pt>
          <cx:pt idx="4373">720</cx:pt>
          <cx:pt idx="4374">720</cx:pt>
          <cx:pt idx="4375">720</cx:pt>
          <cx:pt idx="4376">720</cx:pt>
          <cx:pt idx="4377">720</cx:pt>
          <cx:pt idx="4378">720</cx:pt>
          <cx:pt idx="4379">720</cx:pt>
          <cx:pt idx="4380">720</cx:pt>
          <cx:pt idx="4381">720</cx:pt>
          <cx:pt idx="4382">720</cx:pt>
          <cx:pt idx="4383">730</cx:pt>
          <cx:pt idx="4384">730</cx:pt>
          <cx:pt idx="4385">730</cx:pt>
          <cx:pt idx="4386">730</cx:pt>
          <cx:pt idx="4387">730</cx:pt>
          <cx:pt idx="4388">730</cx:pt>
          <cx:pt idx="4389">730</cx:pt>
          <cx:pt idx="4390">730</cx:pt>
          <cx:pt idx="4391">730</cx:pt>
          <cx:pt idx="4392">730</cx:pt>
          <cx:pt idx="4393">730</cx:pt>
          <cx:pt idx="4394">730</cx:pt>
          <cx:pt idx="4395">730</cx:pt>
          <cx:pt idx="4396">730</cx:pt>
          <cx:pt idx="4397">730</cx:pt>
          <cx:pt idx="4398">730</cx:pt>
          <cx:pt idx="4399">730</cx:pt>
          <cx:pt idx="4400">730</cx:pt>
          <cx:pt idx="4401">730</cx:pt>
          <cx:pt idx="4402">730</cx:pt>
          <cx:pt idx="4403">730</cx:pt>
          <cx:pt idx="4404">730</cx:pt>
          <cx:pt idx="4405">730</cx:pt>
          <cx:pt idx="4406">730</cx:pt>
          <cx:pt idx="4407">730</cx:pt>
          <cx:pt idx="4408">730</cx:pt>
          <cx:pt idx="4409">730</cx:pt>
          <cx:pt idx="4410">730</cx:pt>
          <cx:pt idx="4411">730</cx:pt>
          <cx:pt idx="4412">730</cx:pt>
          <cx:pt idx="4413">730</cx:pt>
          <cx:pt idx="4414">730</cx:pt>
          <cx:pt idx="4415">730</cx:pt>
          <cx:pt idx="4416">730</cx:pt>
          <cx:pt idx="4417">730</cx:pt>
          <cx:pt idx="4418">730</cx:pt>
          <cx:pt idx="4419">730</cx:pt>
          <cx:pt idx="4420">730</cx:pt>
          <cx:pt idx="4421">730</cx:pt>
          <cx:pt idx="4422">730</cx:pt>
          <cx:pt idx="4423">730</cx:pt>
          <cx:pt idx="4424">730</cx:pt>
          <cx:pt idx="4425">730</cx:pt>
          <cx:pt idx="4426">730</cx:pt>
          <cx:pt idx="4427">730</cx:pt>
          <cx:pt idx="4428">730</cx:pt>
          <cx:pt idx="4429">730</cx:pt>
          <cx:pt idx="4430">740</cx:pt>
          <cx:pt idx="4431">740</cx:pt>
          <cx:pt idx="4432">740</cx:pt>
          <cx:pt idx="4433">740</cx:pt>
          <cx:pt idx="4434">740</cx:pt>
          <cx:pt idx="4435">740</cx:pt>
          <cx:pt idx="4436">740</cx:pt>
          <cx:pt idx="4437">740</cx:pt>
          <cx:pt idx="4438">740</cx:pt>
          <cx:pt idx="4439">740</cx:pt>
          <cx:pt idx="4440">740</cx:pt>
          <cx:pt idx="4441">740</cx:pt>
          <cx:pt idx="4442">740</cx:pt>
          <cx:pt idx="4443">740</cx:pt>
          <cx:pt idx="4444">740</cx:pt>
          <cx:pt idx="4445">740</cx:pt>
          <cx:pt idx="4446">740</cx:pt>
          <cx:pt idx="4447">740</cx:pt>
          <cx:pt idx="4448">740</cx:pt>
          <cx:pt idx="4449">740</cx:pt>
          <cx:pt idx="4450">740</cx:pt>
          <cx:pt idx="4451">740</cx:pt>
          <cx:pt idx="4452">740</cx:pt>
          <cx:pt idx="4453">740</cx:pt>
          <cx:pt idx="4454">740</cx:pt>
          <cx:pt idx="4455">740</cx:pt>
          <cx:pt idx="4456">740</cx:pt>
          <cx:pt idx="4457">740</cx:pt>
          <cx:pt idx="4458">740</cx:pt>
          <cx:pt idx="4459">740</cx:pt>
          <cx:pt idx="4460">740</cx:pt>
          <cx:pt idx="4461">740</cx:pt>
          <cx:pt idx="4462">740</cx:pt>
          <cx:pt idx="4463">740</cx:pt>
          <cx:pt idx="4464">740</cx:pt>
          <cx:pt idx="4465">740</cx:pt>
          <cx:pt idx="4466">740</cx:pt>
          <cx:pt idx="4467">740</cx:pt>
          <cx:pt idx="4468">740</cx:pt>
          <cx:pt idx="4469">740</cx:pt>
          <cx:pt idx="4470">740</cx:pt>
          <cx:pt idx="4471">740</cx:pt>
          <cx:pt idx="4472">740</cx:pt>
          <cx:pt idx="4473">740</cx:pt>
          <cx:pt idx="4474">740</cx:pt>
          <cx:pt idx="4475">740</cx:pt>
          <cx:pt idx="4476">740</cx:pt>
          <cx:pt idx="4477">740</cx:pt>
          <cx:pt idx="4478">740</cx:pt>
          <cx:pt idx="4479">740</cx:pt>
          <cx:pt idx="4480">740</cx:pt>
          <cx:pt idx="4481">740</cx:pt>
          <cx:pt idx="4482">740</cx:pt>
          <cx:pt idx="4483">740</cx:pt>
          <cx:pt idx="4484">740</cx:pt>
          <cx:pt idx="4485">740</cx:pt>
          <cx:pt idx="4486">750</cx:pt>
          <cx:pt idx="4487">750</cx:pt>
          <cx:pt idx="4488">750</cx:pt>
          <cx:pt idx="4489">750</cx:pt>
          <cx:pt idx="4490">750</cx:pt>
          <cx:pt idx="4491">750</cx:pt>
          <cx:pt idx="4492">750</cx:pt>
          <cx:pt idx="4493">750</cx:pt>
          <cx:pt idx="4494">750</cx:pt>
          <cx:pt idx="4495">750</cx:pt>
          <cx:pt idx="4496">750</cx:pt>
          <cx:pt idx="4497">750</cx:pt>
          <cx:pt idx="4498">750</cx:pt>
          <cx:pt idx="4499">750</cx:pt>
          <cx:pt idx="4500">750</cx:pt>
          <cx:pt idx="4501">750</cx:pt>
          <cx:pt idx="4502">750</cx:pt>
          <cx:pt idx="4503">750</cx:pt>
          <cx:pt idx="4504">750</cx:pt>
          <cx:pt idx="4505">750</cx:pt>
          <cx:pt idx="4506">750</cx:pt>
          <cx:pt idx="4507">750</cx:pt>
          <cx:pt idx="4508">750</cx:pt>
          <cx:pt idx="4509">750</cx:pt>
          <cx:pt idx="4510">750</cx:pt>
          <cx:pt idx="4511">750</cx:pt>
          <cx:pt idx="4512">750</cx:pt>
          <cx:pt idx="4513">750</cx:pt>
          <cx:pt idx="4514">750</cx:pt>
          <cx:pt idx="4515">750</cx:pt>
          <cx:pt idx="4516">750</cx:pt>
          <cx:pt idx="4517">750</cx:pt>
          <cx:pt idx="4518">750</cx:pt>
          <cx:pt idx="4519">750</cx:pt>
          <cx:pt idx="4520">750</cx:pt>
          <cx:pt idx="4521">750</cx:pt>
          <cx:pt idx="4522">750</cx:pt>
          <cx:pt idx="4523">750</cx:pt>
          <cx:pt idx="4524">750</cx:pt>
          <cx:pt idx="4525">750</cx:pt>
          <cx:pt idx="4526">750</cx:pt>
          <cx:pt idx="4527">750</cx:pt>
          <cx:pt idx="4528">750</cx:pt>
          <cx:pt idx="4529">750</cx:pt>
          <cx:pt idx="4530">750</cx:pt>
          <cx:pt idx="4531">750</cx:pt>
          <cx:pt idx="4532">750</cx:pt>
          <cx:pt idx="4533">750</cx:pt>
          <cx:pt idx="4534">750</cx:pt>
          <cx:pt idx="4535">760</cx:pt>
          <cx:pt idx="4536">760</cx:pt>
          <cx:pt idx="4537">760</cx:pt>
          <cx:pt idx="4538">760</cx:pt>
          <cx:pt idx="4539">760</cx:pt>
          <cx:pt idx="4540">760</cx:pt>
          <cx:pt idx="4541">760</cx:pt>
          <cx:pt idx="4542">760</cx:pt>
          <cx:pt idx="4543">760</cx:pt>
          <cx:pt idx="4544">760</cx:pt>
          <cx:pt idx="4545">760</cx:pt>
          <cx:pt idx="4546">760</cx:pt>
          <cx:pt idx="4547">760</cx:pt>
          <cx:pt idx="4548">760</cx:pt>
          <cx:pt idx="4549">760</cx:pt>
          <cx:pt idx="4550">760</cx:pt>
          <cx:pt idx="4551">760</cx:pt>
          <cx:pt idx="4552">760</cx:pt>
          <cx:pt idx="4553">760</cx:pt>
          <cx:pt idx="4554">760</cx:pt>
          <cx:pt idx="4555">760</cx:pt>
          <cx:pt idx="4556">760</cx:pt>
          <cx:pt idx="4557">760</cx:pt>
          <cx:pt idx="4558">760</cx:pt>
          <cx:pt idx="4559">760</cx:pt>
          <cx:pt idx="4560">760</cx:pt>
          <cx:pt idx="4561">760</cx:pt>
          <cx:pt idx="4562">760</cx:pt>
          <cx:pt idx="4563">760</cx:pt>
          <cx:pt idx="4564">760</cx:pt>
          <cx:pt idx="4565">760</cx:pt>
          <cx:pt idx="4566">760</cx:pt>
          <cx:pt idx="4567">760</cx:pt>
          <cx:pt idx="4568">760</cx:pt>
          <cx:pt idx="4569">760</cx:pt>
          <cx:pt idx="4570">760</cx:pt>
          <cx:pt idx="4571">760</cx:pt>
          <cx:pt idx="4572">760</cx:pt>
          <cx:pt idx="4573">760</cx:pt>
          <cx:pt idx="4574">760</cx:pt>
          <cx:pt idx="4575">760</cx:pt>
          <cx:pt idx="4576">760</cx:pt>
          <cx:pt idx="4577">760</cx:pt>
          <cx:pt idx="4578">760</cx:pt>
          <cx:pt idx="4579">760</cx:pt>
          <cx:pt idx="4580">760</cx:pt>
          <cx:pt idx="4581">760</cx:pt>
          <cx:pt idx="4582">760</cx:pt>
          <cx:pt idx="4583">760</cx:pt>
          <cx:pt idx="4584">760</cx:pt>
          <cx:pt idx="4585">760</cx:pt>
          <cx:pt idx="4586">760</cx:pt>
          <cx:pt idx="4587">760</cx:pt>
          <cx:pt idx="4588">760</cx:pt>
          <cx:pt idx="4589">760</cx:pt>
          <cx:pt idx="4590">760</cx:pt>
          <cx:pt idx="4591">760</cx:pt>
          <cx:pt idx="4592">760</cx:pt>
          <cx:pt idx="4593">760</cx:pt>
          <cx:pt idx="4594">760</cx:pt>
          <cx:pt idx="4595">760</cx:pt>
          <cx:pt idx="4596">760</cx:pt>
          <cx:pt idx="4597">760</cx:pt>
          <cx:pt idx="4598">760</cx:pt>
          <cx:pt idx="4599">760</cx:pt>
          <cx:pt idx="4600">760</cx:pt>
          <cx:pt idx="4601">760</cx:pt>
          <cx:pt idx="4602">770</cx:pt>
          <cx:pt idx="4603">770</cx:pt>
          <cx:pt idx="4604">770</cx:pt>
          <cx:pt idx="4605">770</cx:pt>
          <cx:pt idx="4606">770</cx:pt>
          <cx:pt idx="4607">770</cx:pt>
          <cx:pt idx="4608">770</cx:pt>
          <cx:pt idx="4609">770</cx:pt>
          <cx:pt idx="4610">770</cx:pt>
          <cx:pt idx="4611">770</cx:pt>
          <cx:pt idx="4612">770</cx:pt>
          <cx:pt idx="4613">770</cx:pt>
          <cx:pt idx="4614">770</cx:pt>
          <cx:pt idx="4615">770</cx:pt>
          <cx:pt idx="4616">770</cx:pt>
          <cx:pt idx="4617">770</cx:pt>
          <cx:pt idx="4618">770</cx:pt>
          <cx:pt idx="4619">770</cx:pt>
          <cx:pt idx="4620">770</cx:pt>
          <cx:pt idx="4621">770</cx:pt>
          <cx:pt idx="4622">770</cx:pt>
          <cx:pt idx="4623">770</cx:pt>
          <cx:pt idx="4624">770</cx:pt>
          <cx:pt idx="4625">770</cx:pt>
          <cx:pt idx="4626">770</cx:pt>
          <cx:pt idx="4627">770</cx:pt>
          <cx:pt idx="4628">770</cx:pt>
          <cx:pt idx="4629">770</cx:pt>
          <cx:pt idx="4630">770</cx:pt>
          <cx:pt idx="4631">770</cx:pt>
          <cx:pt idx="4632">770</cx:pt>
          <cx:pt idx="4633">770</cx:pt>
          <cx:pt idx="4634">770</cx:pt>
          <cx:pt idx="4635">770</cx:pt>
          <cx:pt idx="4636">770</cx:pt>
          <cx:pt idx="4637">770</cx:pt>
          <cx:pt idx="4638">780</cx:pt>
          <cx:pt idx="4639">780</cx:pt>
          <cx:pt idx="4640">780</cx:pt>
          <cx:pt idx="4641">780</cx:pt>
          <cx:pt idx="4642">780</cx:pt>
          <cx:pt idx="4643">780</cx:pt>
          <cx:pt idx="4644">780</cx:pt>
          <cx:pt idx="4645">780</cx:pt>
          <cx:pt idx="4646">780</cx:pt>
          <cx:pt idx="4647">780</cx:pt>
          <cx:pt idx="4648">780</cx:pt>
          <cx:pt idx="4649">780</cx:pt>
          <cx:pt idx="4650">780</cx:pt>
          <cx:pt idx="4651">780</cx:pt>
          <cx:pt idx="4652">780</cx:pt>
          <cx:pt idx="4653">780</cx:pt>
          <cx:pt idx="4654">780</cx:pt>
          <cx:pt idx="4655">780</cx:pt>
          <cx:pt idx="4656">780</cx:pt>
          <cx:pt idx="4657">780</cx:pt>
          <cx:pt idx="4658">780</cx:pt>
          <cx:pt idx="4659">780</cx:pt>
          <cx:pt idx="4660">780</cx:pt>
          <cx:pt idx="4661">780</cx:pt>
          <cx:pt idx="4662">780</cx:pt>
          <cx:pt idx="4663">780</cx:pt>
          <cx:pt idx="4664">780</cx:pt>
          <cx:pt idx="4665">780</cx:pt>
          <cx:pt idx="4666">780</cx:pt>
          <cx:pt idx="4667">780</cx:pt>
          <cx:pt idx="4668">780</cx:pt>
          <cx:pt idx="4669">780</cx:pt>
          <cx:pt idx="4670">780</cx:pt>
          <cx:pt idx="4671">780</cx:pt>
          <cx:pt idx="4672">780</cx:pt>
          <cx:pt idx="4673">780</cx:pt>
          <cx:pt idx="4674">780</cx:pt>
          <cx:pt idx="4675">780</cx:pt>
          <cx:pt idx="4676">780</cx:pt>
          <cx:pt idx="4677">780</cx:pt>
          <cx:pt idx="4678">780</cx:pt>
          <cx:pt idx="4679">780</cx:pt>
          <cx:pt idx="4680">780</cx:pt>
          <cx:pt idx="4681">780</cx:pt>
          <cx:pt idx="4682">780</cx:pt>
          <cx:pt idx="4683">780</cx:pt>
          <cx:pt idx="4684">780</cx:pt>
          <cx:pt idx="4685">780</cx:pt>
          <cx:pt idx="4686">780</cx:pt>
          <cx:pt idx="4687">780</cx:pt>
          <cx:pt idx="4688">780</cx:pt>
          <cx:pt idx="4689">780</cx:pt>
          <cx:pt idx="4690">780</cx:pt>
          <cx:pt idx="4691">780</cx:pt>
          <cx:pt idx="4692">780</cx:pt>
          <cx:pt idx="4693">780</cx:pt>
          <cx:pt idx="4694">780</cx:pt>
          <cx:pt idx="4695">780</cx:pt>
          <cx:pt idx="4696">790</cx:pt>
          <cx:pt idx="4697">790</cx:pt>
          <cx:pt idx="4698">790</cx:pt>
          <cx:pt idx="4699">790</cx:pt>
          <cx:pt idx="4700">790</cx:pt>
          <cx:pt idx="4701">790</cx:pt>
          <cx:pt idx="4702">790</cx:pt>
          <cx:pt idx="4703">790</cx:pt>
          <cx:pt idx="4704">790</cx:pt>
          <cx:pt idx="4705">790</cx:pt>
          <cx:pt idx="4706">790</cx:pt>
          <cx:pt idx="4707">790</cx:pt>
          <cx:pt idx="4708">790</cx:pt>
          <cx:pt idx="4709">790</cx:pt>
          <cx:pt idx="4710">790</cx:pt>
          <cx:pt idx="4711">790</cx:pt>
          <cx:pt idx="4712">790</cx:pt>
          <cx:pt idx="4713">790</cx:pt>
          <cx:pt idx="4714">790</cx:pt>
          <cx:pt idx="4715">790</cx:pt>
          <cx:pt idx="4716">790</cx:pt>
          <cx:pt idx="4717">790</cx:pt>
          <cx:pt idx="4718">790</cx:pt>
          <cx:pt idx="4719">790</cx:pt>
          <cx:pt idx="4720">790</cx:pt>
          <cx:pt idx="4721">790</cx:pt>
          <cx:pt idx="4722">790</cx:pt>
          <cx:pt idx="4723">790</cx:pt>
          <cx:pt idx="4724">790</cx:pt>
          <cx:pt idx="4725">790</cx:pt>
          <cx:pt idx="4726">790</cx:pt>
          <cx:pt idx="4727">790</cx:pt>
          <cx:pt idx="4728">790</cx:pt>
          <cx:pt idx="4729">790</cx:pt>
          <cx:pt idx="4730">790</cx:pt>
          <cx:pt idx="4731">790</cx:pt>
          <cx:pt idx="4732">790</cx:pt>
          <cx:pt idx="4733">790</cx:pt>
          <cx:pt idx="4734">790</cx:pt>
          <cx:pt idx="4735">800</cx:pt>
          <cx:pt idx="4736">800</cx:pt>
          <cx:pt idx="4737">800</cx:pt>
          <cx:pt idx="4738">800</cx:pt>
          <cx:pt idx="4739">800</cx:pt>
          <cx:pt idx="4740">800</cx:pt>
          <cx:pt idx="4741">800</cx:pt>
          <cx:pt idx="4742">800</cx:pt>
          <cx:pt idx="4743">800</cx:pt>
          <cx:pt idx="4744">800</cx:pt>
          <cx:pt idx="4745">800</cx:pt>
          <cx:pt idx="4746">800</cx:pt>
          <cx:pt idx="4747">800</cx:pt>
          <cx:pt idx="4748">800</cx:pt>
          <cx:pt idx="4749">800</cx:pt>
          <cx:pt idx="4750">800</cx:pt>
          <cx:pt idx="4751">800</cx:pt>
          <cx:pt idx="4752">800</cx:pt>
          <cx:pt idx="4753">800</cx:pt>
          <cx:pt idx="4754">800</cx:pt>
          <cx:pt idx="4755">800</cx:pt>
          <cx:pt idx="4756">800</cx:pt>
          <cx:pt idx="4757">800</cx:pt>
          <cx:pt idx="4758">800</cx:pt>
          <cx:pt idx="4759">800</cx:pt>
          <cx:pt idx="4760">800</cx:pt>
          <cx:pt idx="4761">800</cx:pt>
          <cx:pt idx="4762">800</cx:pt>
          <cx:pt idx="4763">800</cx:pt>
          <cx:pt idx="4764">800</cx:pt>
          <cx:pt idx="4765">800</cx:pt>
          <cx:pt idx="4766">800</cx:pt>
          <cx:pt idx="4767">800</cx:pt>
          <cx:pt idx="4768">800</cx:pt>
          <cx:pt idx="4769">800</cx:pt>
          <cx:pt idx="4770">800</cx:pt>
          <cx:pt idx="4771">800</cx:pt>
          <cx:pt idx="4772">800</cx:pt>
          <cx:pt idx="4773">800</cx:pt>
          <cx:pt idx="4774">800</cx:pt>
          <cx:pt idx="4775">800</cx:pt>
          <cx:pt idx="4776">800</cx:pt>
          <cx:pt idx="4777">800</cx:pt>
          <cx:pt idx="4778">810</cx:pt>
          <cx:pt idx="4779">810</cx:pt>
          <cx:pt idx="4780">810</cx:pt>
          <cx:pt idx="4781">810</cx:pt>
          <cx:pt idx="4782">810</cx:pt>
          <cx:pt idx="4783">810</cx:pt>
          <cx:pt idx="4784">810</cx:pt>
          <cx:pt idx="4785">810</cx:pt>
          <cx:pt idx="4786">810</cx:pt>
          <cx:pt idx="4787">810</cx:pt>
          <cx:pt idx="4788">810</cx:pt>
          <cx:pt idx="4789">810</cx:pt>
          <cx:pt idx="4790">810</cx:pt>
          <cx:pt idx="4791">810</cx:pt>
          <cx:pt idx="4792">810</cx:pt>
          <cx:pt idx="4793">810</cx:pt>
          <cx:pt idx="4794">810</cx:pt>
          <cx:pt idx="4795">810</cx:pt>
          <cx:pt idx="4796">810</cx:pt>
          <cx:pt idx="4797">810</cx:pt>
          <cx:pt idx="4798">810</cx:pt>
          <cx:pt idx="4799">810</cx:pt>
          <cx:pt idx="4800">810</cx:pt>
          <cx:pt idx="4801">810</cx:pt>
          <cx:pt idx="4802">810</cx:pt>
          <cx:pt idx="4803">810</cx:pt>
          <cx:pt idx="4804">820</cx:pt>
          <cx:pt idx="4805">820</cx:pt>
          <cx:pt idx="4806">820</cx:pt>
          <cx:pt idx="4807">820</cx:pt>
          <cx:pt idx="4808">820</cx:pt>
          <cx:pt idx="4809">820</cx:pt>
          <cx:pt idx="4810">820</cx:pt>
          <cx:pt idx="4811">820</cx:pt>
          <cx:pt idx="4812">820</cx:pt>
          <cx:pt idx="4813">820</cx:pt>
          <cx:pt idx="4814">820</cx:pt>
          <cx:pt idx="4815">820</cx:pt>
          <cx:pt idx="4816">820</cx:pt>
          <cx:pt idx="4817">820</cx:pt>
          <cx:pt idx="4818">820</cx:pt>
          <cx:pt idx="4819">820</cx:pt>
          <cx:pt idx="4820">820</cx:pt>
          <cx:pt idx="4821">820</cx:pt>
          <cx:pt idx="4822">820</cx:pt>
          <cx:pt idx="4823">820</cx:pt>
          <cx:pt idx="4824">820</cx:pt>
          <cx:pt idx="4825">820</cx:pt>
          <cx:pt idx="4826">820</cx:pt>
          <cx:pt idx="4827">820</cx:pt>
          <cx:pt idx="4828">830</cx:pt>
          <cx:pt idx="4829">830</cx:pt>
          <cx:pt idx="4830">830</cx:pt>
          <cx:pt idx="4831">830</cx:pt>
          <cx:pt idx="4832">830</cx:pt>
          <cx:pt idx="4833">830</cx:pt>
          <cx:pt idx="4834">830</cx:pt>
          <cx:pt idx="4835">830</cx:pt>
          <cx:pt idx="4836">830</cx:pt>
          <cx:pt idx="4837">830</cx:pt>
          <cx:pt idx="4838">830</cx:pt>
          <cx:pt idx="4839">830</cx:pt>
          <cx:pt idx="4840">830</cx:pt>
          <cx:pt idx="4841">830</cx:pt>
          <cx:pt idx="4842">830</cx:pt>
          <cx:pt idx="4843">830</cx:pt>
          <cx:pt idx="4844">830</cx:pt>
          <cx:pt idx="4845">830</cx:pt>
          <cx:pt idx="4846">830</cx:pt>
          <cx:pt idx="4847">830</cx:pt>
          <cx:pt idx="4848">830</cx:pt>
          <cx:pt idx="4849">830</cx:pt>
          <cx:pt idx="4850">830</cx:pt>
          <cx:pt idx="4851">830</cx:pt>
          <cx:pt idx="4852">830</cx:pt>
          <cx:pt idx="4853">830</cx:pt>
          <cx:pt idx="4854">830</cx:pt>
          <cx:pt idx="4855">830</cx:pt>
          <cx:pt idx="4856">840</cx:pt>
          <cx:pt idx="4857">840</cx:pt>
          <cx:pt idx="4858">840</cx:pt>
          <cx:pt idx="4859">840</cx:pt>
          <cx:pt idx="4860">840</cx:pt>
          <cx:pt idx="4861">840</cx:pt>
          <cx:pt idx="4862">840</cx:pt>
          <cx:pt idx="4863">840</cx:pt>
          <cx:pt idx="4864">840</cx:pt>
          <cx:pt idx="4865">840</cx:pt>
          <cx:pt idx="4866">840</cx:pt>
          <cx:pt idx="4867">840</cx:pt>
          <cx:pt idx="4868">840</cx:pt>
          <cx:pt idx="4869">840</cx:pt>
          <cx:pt idx="4870">850</cx:pt>
          <cx:pt idx="4871">850</cx:pt>
          <cx:pt idx="4872">850</cx:pt>
          <cx:pt idx="4873">850</cx:pt>
          <cx:pt idx="4874">850</cx:pt>
          <cx:pt idx="4875">850</cx:pt>
          <cx:pt idx="4876">850</cx:pt>
          <cx:pt idx="4877">850</cx:pt>
          <cx:pt idx="4878">850</cx:pt>
          <cx:pt idx="4879">850</cx:pt>
          <cx:pt idx="4880">850</cx:pt>
          <cx:pt idx="4881">850</cx:pt>
          <cx:pt idx="4882">850</cx:pt>
          <cx:pt idx="4883">850</cx:pt>
          <cx:pt idx="4884">850</cx:pt>
          <cx:pt idx="4885">850</cx:pt>
          <cx:pt idx="4886">850</cx:pt>
          <cx:pt idx="4887">850</cx:pt>
          <cx:pt idx="4888">860</cx:pt>
          <cx:pt idx="4889">860</cx:pt>
          <cx:pt idx="4890">860</cx:pt>
          <cx:pt idx="4891">860</cx:pt>
          <cx:pt idx="4892">860</cx:pt>
          <cx:pt idx="4893">860</cx:pt>
          <cx:pt idx="4894">860</cx:pt>
          <cx:pt idx="4895">860</cx:pt>
          <cx:pt idx="4896">860</cx:pt>
          <cx:pt idx="4897">860</cx:pt>
          <cx:pt idx="4898">860</cx:pt>
          <cx:pt idx="4899">860</cx:pt>
          <cx:pt idx="4900">860</cx:pt>
          <cx:pt idx="4901">860</cx:pt>
          <cx:pt idx="4902">860</cx:pt>
          <cx:pt idx="4903">860</cx:pt>
          <cx:pt idx="4904">860</cx:pt>
          <cx:pt idx="4905">860</cx:pt>
          <cx:pt idx="4906">870</cx:pt>
          <cx:pt idx="4907">870</cx:pt>
          <cx:pt idx="4908">870</cx:pt>
          <cx:pt idx="4909">870</cx:pt>
          <cx:pt idx="4910">880</cx:pt>
          <cx:pt idx="4911">880</cx:pt>
          <cx:pt idx="4912">880</cx:pt>
          <cx:pt idx="4913">880</cx:pt>
          <cx:pt idx="4914">880</cx:pt>
          <cx:pt idx="4915">880</cx:pt>
          <cx:pt idx="4916">880</cx:pt>
          <cx:pt idx="4917">880</cx:pt>
          <cx:pt idx="4918">880</cx:pt>
          <cx:pt idx="4919">880</cx:pt>
          <cx:pt idx="4920">890</cx:pt>
          <cx:pt idx="4921">890</cx:pt>
          <cx:pt idx="4922">900</cx:pt>
          <cx:pt idx="4923">900</cx:pt>
          <cx:pt idx="4924">900</cx:pt>
          <cx:pt idx="4925">900</cx:pt>
          <cx:pt idx="4926">770</cx:pt>
          <cx:pt idx="4927">770</cx:pt>
          <cx:pt idx="4928">588</cx:pt>
          <cx:pt idx="4929">588</cx:pt>
          <cx:pt idx="4930">670</cx:pt>
          <cx:pt idx="4931">670</cx:pt>
          <cx:pt idx="4932">700</cx:pt>
          <cx:pt idx="4933">700</cx:pt>
          <cx:pt idx="4934">710</cx:pt>
          <cx:pt idx="4935">710</cx:pt>
          <cx:pt idx="4936">714</cx:pt>
          <cx:pt idx="4937">714</cx:pt>
          <cx:pt idx="4938">720</cx:pt>
          <cx:pt idx="4939">720</cx:pt>
          <cx:pt idx="4940">722</cx:pt>
          <cx:pt idx="4941">722</cx:pt>
          <cx:pt idx="4942">725</cx:pt>
          <cx:pt idx="4943">725</cx:pt>
          <cx:pt idx="4944">742</cx:pt>
          <cx:pt idx="4945">742</cx:pt>
          <cx:pt idx="4946">742</cx:pt>
          <cx:pt idx="4947">744</cx:pt>
          <cx:pt idx="4948">744</cx:pt>
          <cx:pt idx="4949">744</cx:pt>
          <cx:pt idx="4950">744</cx:pt>
          <cx:pt idx="4951">746</cx:pt>
          <cx:pt idx="4952">746</cx:pt>
          <cx:pt idx="4953">747</cx:pt>
          <cx:pt idx="4954">749</cx:pt>
          <cx:pt idx="4955">749</cx:pt>
          <cx:pt idx="4956">752</cx:pt>
          <cx:pt idx="4957">752</cx:pt>
          <cx:pt idx="4958">761</cx:pt>
          <cx:pt idx="4959">761</cx:pt>
          <cx:pt idx="4960">762</cx:pt>
          <cx:pt idx="4961">766</cx:pt>
          <cx:pt idx="4962">766</cx:pt>
          <cx:pt idx="4963">774</cx:pt>
          <cx:pt idx="4964">774</cx:pt>
          <cx:pt idx="4965">780</cx:pt>
          <cx:pt idx="4966">785</cx:pt>
          <cx:pt idx="4967">785</cx:pt>
          <cx:pt idx="4968">796</cx:pt>
          <cx:pt idx="4969">796</cx:pt>
          <cx:pt idx="4970">798</cx:pt>
          <cx:pt idx="4971">798</cx:pt>
          <cx:pt idx="4972">799</cx:pt>
          <cx:pt idx="4973">799</cx:pt>
          <cx:pt idx="4974">800</cx:pt>
          <cx:pt idx="4975">802</cx:pt>
          <cx:pt idx="4976">802</cx:pt>
          <cx:pt idx="4977">802</cx:pt>
          <cx:pt idx="4978">802</cx:pt>
          <cx:pt idx="4979">803</cx:pt>
          <cx:pt idx="4980">803</cx:pt>
          <cx:pt idx="4981">809</cx:pt>
          <cx:pt idx="4982">809</cx:pt>
          <cx:pt idx="4983">811</cx:pt>
          <cx:pt idx="4984">811</cx:pt>
          <cx:pt idx="4985">815</cx:pt>
          <cx:pt idx="4986">815</cx:pt>
          <cx:pt idx="4987">817</cx:pt>
          <cx:pt idx="4988">817</cx:pt>
          <cx:pt idx="4989">818</cx:pt>
          <cx:pt idx="4990">823</cx:pt>
          <cx:pt idx="4991">825</cx:pt>
          <cx:pt idx="4992">825</cx:pt>
          <cx:pt idx="4993">852</cx:pt>
          <cx:pt idx="4994">862</cx:pt>
          <cx:pt idx="4995">862</cx:pt>
          <cx:pt idx="4996">658</cx:pt>
          <cx:pt idx="4997">683</cx:pt>
          <cx:pt idx="4998">807</cx:pt>
          <cx:pt idx="4999">755</cx:pt>
          <cx:pt idx="5000">755</cx:pt>
          <cx:pt idx="5001">670</cx:pt>
          <cx:pt idx="5002">670</cx:pt>
          <cx:pt idx="5003">760</cx:pt>
          <cx:pt idx="5004">760</cx:pt>
          <cx:pt idx="5005">770</cx:pt>
          <cx:pt idx="5006">770</cx:pt>
          <cx:pt idx="5007">800</cx:pt>
          <cx:pt idx="5008">800</cx:pt>
          <cx:pt idx="5009">810</cx:pt>
          <cx:pt idx="5010">810</cx:pt>
          <cx:pt idx="5011">810</cx:pt>
          <cx:pt idx="5012">810</cx:pt>
          <cx:pt idx="5013">810</cx:pt>
          <cx:pt idx="5014">810</cx:pt>
          <cx:pt idx="5015">850</cx:pt>
          <cx:pt idx="5016">850</cx:pt>
          <cx:pt idx="5017">810</cx:pt>
          <cx:pt idx="5018">770</cx:pt>
          <cx:pt idx="5019">660</cx:pt>
          <cx:pt idx="5020">660</cx:pt>
          <cx:pt idx="5021">680</cx:pt>
          <cx:pt idx="5022">710</cx:pt>
          <cx:pt idx="5023">710</cx:pt>
          <cx:pt idx="5024">730</cx:pt>
          <cx:pt idx="5025">730</cx:pt>
          <cx:pt idx="5026">750</cx:pt>
          <cx:pt idx="5027">750</cx:pt>
          <cx:pt idx="5028">780</cx:pt>
          <cx:pt idx="5029">780</cx:pt>
          <cx:pt idx="5030">840</cx:pt>
          <cx:pt idx="5031">840</cx:pt>
          <cx:pt idx="5032">880</cx:pt>
          <cx:pt idx="5033">608</cx:pt>
          <cx:pt idx="5034">610</cx:pt>
          <cx:pt idx="5035">611</cx:pt>
          <cx:pt idx="5036">611</cx:pt>
          <cx:pt idx="5037">614</cx:pt>
          <cx:pt idx="5038">614</cx:pt>
          <cx:pt idx="5039">624</cx:pt>
          <cx:pt idx="5040">624</cx:pt>
          <cx:pt idx="5041">635</cx:pt>
          <cx:pt idx="5042">638</cx:pt>
          <cx:pt idx="5043">638</cx:pt>
          <cx:pt idx="5044">639</cx:pt>
          <cx:pt idx="5045">639</cx:pt>
          <cx:pt idx="5046">643</cx:pt>
          <cx:pt idx="5047">643</cx:pt>
          <cx:pt idx="5048">645</cx:pt>
          <cx:pt idx="5049">645</cx:pt>
          <cx:pt idx="5050">645</cx:pt>
          <cx:pt idx="5051">645</cx:pt>
          <cx:pt idx="5052">655</cx:pt>
          <cx:pt idx="5053">655</cx:pt>
          <cx:pt idx="5054">655</cx:pt>
          <cx:pt idx="5055">660</cx:pt>
          <cx:pt idx="5056">660</cx:pt>
          <cx:pt idx="5057">662</cx:pt>
          <cx:pt idx="5058">662</cx:pt>
          <cx:pt idx="5059">663</cx:pt>
          <cx:pt idx="5060">663</cx:pt>
          <cx:pt idx="5061">668</cx:pt>
          <cx:pt idx="5062">668</cx:pt>
          <cx:pt idx="5063">671</cx:pt>
          <cx:pt idx="5064">671</cx:pt>
          <cx:pt idx="5065">672</cx:pt>
          <cx:pt idx="5066">672</cx:pt>
          <cx:pt idx="5067">674</cx:pt>
          <cx:pt idx="5068">674</cx:pt>
          <cx:pt idx="5069">674</cx:pt>
          <cx:pt idx="5070">675</cx:pt>
          <cx:pt idx="5071">675</cx:pt>
          <cx:pt idx="5072">675</cx:pt>
          <cx:pt idx="5073">675</cx:pt>
          <cx:pt idx="5074">675</cx:pt>
          <cx:pt idx="5075">677</cx:pt>
          <cx:pt idx="5076">677</cx:pt>
          <cx:pt idx="5077">681</cx:pt>
          <cx:pt idx="5078">682</cx:pt>
          <cx:pt idx="5079">682</cx:pt>
          <cx:pt idx="5080">685</cx:pt>
          <cx:pt idx="5081">685</cx:pt>
          <cx:pt idx="5082">689</cx:pt>
          <cx:pt idx="5083">689</cx:pt>
          <cx:pt idx="5084">690</cx:pt>
          <cx:pt idx="5085">690</cx:pt>
          <cx:pt idx="5086">692</cx:pt>
          <cx:pt idx="5087">692</cx:pt>
          <cx:pt idx="5088">693</cx:pt>
          <cx:pt idx="5089">693</cx:pt>
          <cx:pt idx="5090">694</cx:pt>
          <cx:pt idx="5091">695</cx:pt>
          <cx:pt idx="5092">695</cx:pt>
          <cx:pt idx="5093">695</cx:pt>
          <cx:pt idx="5094">695</cx:pt>
          <cx:pt idx="5095">695</cx:pt>
          <cx:pt idx="5096">695</cx:pt>
          <cx:pt idx="5097">695</cx:pt>
          <cx:pt idx="5098">699</cx:pt>
          <cx:pt idx="5099">699</cx:pt>
          <cx:pt idx="5100">700</cx:pt>
          <cx:pt idx="5101">700</cx:pt>
          <cx:pt idx="5102">700</cx:pt>
          <cx:pt idx="5103">700</cx:pt>
          <cx:pt idx="5104">702</cx:pt>
          <cx:pt idx="5105">702</cx:pt>
          <cx:pt idx="5106">702</cx:pt>
          <cx:pt idx="5107">702</cx:pt>
          <cx:pt idx="5108">707</cx:pt>
          <cx:pt idx="5109">707</cx:pt>
          <cx:pt idx="5110">707</cx:pt>
          <cx:pt idx="5111">710</cx:pt>
          <cx:pt idx="5112">711</cx:pt>
          <cx:pt idx="5113">711</cx:pt>
          <cx:pt idx="5114">711</cx:pt>
          <cx:pt idx="5115">712</cx:pt>
          <cx:pt idx="5116">713</cx:pt>
          <cx:pt idx="5117">713</cx:pt>
          <cx:pt idx="5118">713</cx:pt>
          <cx:pt idx="5119">713</cx:pt>
          <cx:pt idx="5120">714</cx:pt>
          <cx:pt idx="5121">715</cx:pt>
          <cx:pt idx="5122">715</cx:pt>
          <cx:pt idx="5123">715</cx:pt>
          <cx:pt idx="5124">718</cx:pt>
          <cx:pt idx="5125">719</cx:pt>
          <cx:pt idx="5126">719</cx:pt>
          <cx:pt idx="5127">719</cx:pt>
          <cx:pt idx="5128">719</cx:pt>
          <cx:pt idx="5129">720</cx:pt>
          <cx:pt idx="5130">720</cx:pt>
          <cx:pt idx="5131">720</cx:pt>
          <cx:pt idx="5132">720</cx:pt>
          <cx:pt idx="5133">720</cx:pt>
          <cx:pt idx="5134">721</cx:pt>
          <cx:pt idx="5135">722</cx:pt>
          <cx:pt idx="5136">722</cx:pt>
          <cx:pt idx="5137">725</cx:pt>
          <cx:pt idx="5138">725</cx:pt>
          <cx:pt idx="5139">725</cx:pt>
          <cx:pt idx="5140">726</cx:pt>
          <cx:pt idx="5141">726</cx:pt>
          <cx:pt idx="5142">728</cx:pt>
          <cx:pt idx="5143">728</cx:pt>
          <cx:pt idx="5144">728</cx:pt>
          <cx:pt idx="5145">728</cx:pt>
          <cx:pt idx="5146">728</cx:pt>
          <cx:pt idx="5147">728</cx:pt>
          <cx:pt idx="5148">730</cx:pt>
          <cx:pt idx="5149">730</cx:pt>
          <cx:pt idx="5150">730</cx:pt>
          <cx:pt idx="5151">730</cx:pt>
          <cx:pt idx="5152">730</cx:pt>
          <cx:pt idx="5153">730</cx:pt>
          <cx:pt idx="5154">730</cx:pt>
          <cx:pt idx="5155">731</cx:pt>
          <cx:pt idx="5156">731</cx:pt>
          <cx:pt idx="5157">732</cx:pt>
          <cx:pt idx="5158">732</cx:pt>
          <cx:pt idx="5159">732</cx:pt>
          <cx:pt idx="5160">732</cx:pt>
          <cx:pt idx="5161">734</cx:pt>
          <cx:pt idx="5162">735</cx:pt>
          <cx:pt idx="5163">735</cx:pt>
          <cx:pt idx="5164">735</cx:pt>
          <cx:pt idx="5165">739</cx:pt>
          <cx:pt idx="5166">739</cx:pt>
          <cx:pt idx="5167">739</cx:pt>
          <cx:pt idx="5168">740</cx:pt>
          <cx:pt idx="5169">740</cx:pt>
          <cx:pt idx="5170">740</cx:pt>
          <cx:pt idx="5171">740</cx:pt>
          <cx:pt idx="5172">740</cx:pt>
          <cx:pt idx="5173">740</cx:pt>
          <cx:pt idx="5174">741</cx:pt>
          <cx:pt idx="5175">742</cx:pt>
          <cx:pt idx="5176">743</cx:pt>
          <cx:pt idx="5177">743</cx:pt>
          <cx:pt idx="5178">745</cx:pt>
          <cx:pt idx="5179">745</cx:pt>
          <cx:pt idx="5180">745</cx:pt>
          <cx:pt idx="5181">745</cx:pt>
          <cx:pt idx="5182">745</cx:pt>
          <cx:pt idx="5183">745</cx:pt>
          <cx:pt idx="5184">746</cx:pt>
          <cx:pt idx="5185">746</cx:pt>
          <cx:pt idx="5186">746</cx:pt>
          <cx:pt idx="5187">746</cx:pt>
          <cx:pt idx="5188">746</cx:pt>
          <cx:pt idx="5189">746</cx:pt>
          <cx:pt idx="5190">746</cx:pt>
          <cx:pt idx="5191">747</cx:pt>
          <cx:pt idx="5192">747</cx:pt>
          <cx:pt idx="5193">748</cx:pt>
          <cx:pt idx="5194">748</cx:pt>
          <cx:pt idx="5195">748</cx:pt>
          <cx:pt idx="5196">748</cx:pt>
          <cx:pt idx="5197">749</cx:pt>
          <cx:pt idx="5198">749</cx:pt>
          <cx:pt idx="5199">749</cx:pt>
          <cx:pt idx="5200">750</cx:pt>
          <cx:pt idx="5201">750</cx:pt>
          <cx:pt idx="5202">750</cx:pt>
          <cx:pt idx="5203">750</cx:pt>
          <cx:pt idx="5204">750</cx:pt>
          <cx:pt idx="5205">750</cx:pt>
          <cx:pt idx="5206">751</cx:pt>
          <cx:pt idx="5207">752</cx:pt>
          <cx:pt idx="5208">752</cx:pt>
          <cx:pt idx="5209">752</cx:pt>
          <cx:pt idx="5210">753</cx:pt>
          <cx:pt idx="5211">753</cx:pt>
          <cx:pt idx="5212">755</cx:pt>
          <cx:pt idx="5213">755</cx:pt>
          <cx:pt idx="5214">755</cx:pt>
          <cx:pt idx="5215">755</cx:pt>
          <cx:pt idx="5216">757</cx:pt>
          <cx:pt idx="5217">757</cx:pt>
          <cx:pt idx="5218">759</cx:pt>
          <cx:pt idx="5219">760</cx:pt>
          <cx:pt idx="5220">760</cx:pt>
          <cx:pt idx="5221">760</cx:pt>
          <cx:pt idx="5222">760</cx:pt>
          <cx:pt idx="5223">761</cx:pt>
          <cx:pt idx="5224">761</cx:pt>
          <cx:pt idx="5225">761</cx:pt>
          <cx:pt idx="5226">761</cx:pt>
          <cx:pt idx="5227">761</cx:pt>
          <cx:pt idx="5228">761</cx:pt>
          <cx:pt idx="5229">761</cx:pt>
          <cx:pt idx="5230">762</cx:pt>
          <cx:pt idx="5231">762</cx:pt>
          <cx:pt idx="5232">762</cx:pt>
          <cx:pt idx="5233">762</cx:pt>
          <cx:pt idx="5234">762</cx:pt>
          <cx:pt idx="5235">762</cx:pt>
          <cx:pt idx="5236">762</cx:pt>
          <cx:pt idx="5237">762</cx:pt>
          <cx:pt idx="5238">763</cx:pt>
          <cx:pt idx="5239">763</cx:pt>
          <cx:pt idx="5240">764</cx:pt>
          <cx:pt idx="5241">764</cx:pt>
          <cx:pt idx="5242">765</cx:pt>
          <cx:pt idx="5243">765</cx:pt>
          <cx:pt idx="5244">765</cx:pt>
          <cx:pt idx="5245">766</cx:pt>
          <cx:pt idx="5246">766</cx:pt>
          <cx:pt idx="5247">769</cx:pt>
          <cx:pt idx="5248">769</cx:pt>
          <cx:pt idx="5249">770</cx:pt>
          <cx:pt idx="5250">770</cx:pt>
          <cx:pt idx="5251">771</cx:pt>
          <cx:pt idx="5252">771</cx:pt>
          <cx:pt idx="5253">771</cx:pt>
          <cx:pt idx="5254">771</cx:pt>
          <cx:pt idx="5255">772</cx:pt>
          <cx:pt idx="5256">772</cx:pt>
          <cx:pt idx="5257">772</cx:pt>
          <cx:pt idx="5258">772</cx:pt>
          <cx:pt idx="5259">772</cx:pt>
          <cx:pt idx="5260">772</cx:pt>
          <cx:pt idx="5261">772</cx:pt>
          <cx:pt idx="5262">774</cx:pt>
          <cx:pt idx="5263">774</cx:pt>
          <cx:pt idx="5264">777</cx:pt>
          <cx:pt idx="5265">777</cx:pt>
          <cx:pt idx="5266">778</cx:pt>
          <cx:pt idx="5267">780</cx:pt>
          <cx:pt idx="5268">780</cx:pt>
          <cx:pt idx="5269">780</cx:pt>
          <cx:pt idx="5270">780</cx:pt>
          <cx:pt idx="5271">780</cx:pt>
          <cx:pt idx="5272">781</cx:pt>
          <cx:pt idx="5273">781</cx:pt>
          <cx:pt idx="5274">783</cx:pt>
          <cx:pt idx="5275">783</cx:pt>
          <cx:pt idx="5276">784</cx:pt>
          <cx:pt idx="5277">784</cx:pt>
          <cx:pt idx="5278">785</cx:pt>
          <cx:pt idx="5279">785</cx:pt>
          <cx:pt idx="5280">785</cx:pt>
          <cx:pt idx="5281">786</cx:pt>
          <cx:pt idx="5282">787</cx:pt>
          <cx:pt idx="5283">787</cx:pt>
          <cx:pt idx="5284">790</cx:pt>
          <cx:pt idx="5285">790</cx:pt>
          <cx:pt idx="5286">790</cx:pt>
          <cx:pt idx="5287">790</cx:pt>
          <cx:pt idx="5288">790</cx:pt>
          <cx:pt idx="5289">790</cx:pt>
          <cx:pt idx="5290">790</cx:pt>
          <cx:pt idx="5291">791</cx:pt>
          <cx:pt idx="5292">791</cx:pt>
          <cx:pt idx="5293">795</cx:pt>
          <cx:pt idx="5294">795</cx:pt>
          <cx:pt idx="5295">795</cx:pt>
          <cx:pt idx="5296">795</cx:pt>
          <cx:pt idx="5297">795</cx:pt>
          <cx:pt idx="5298">795</cx:pt>
          <cx:pt idx="5299">800</cx:pt>
          <cx:pt idx="5300">800</cx:pt>
          <cx:pt idx="5301">802</cx:pt>
          <cx:pt idx="5302">802</cx:pt>
          <cx:pt idx="5303">805</cx:pt>
          <cx:pt idx="5304">808</cx:pt>
          <cx:pt idx="5305">808</cx:pt>
          <cx:pt idx="5306">810</cx:pt>
          <cx:pt idx="5307">810</cx:pt>
          <cx:pt idx="5308">810</cx:pt>
          <cx:pt idx="5309">811</cx:pt>
          <cx:pt idx="5310">811</cx:pt>
          <cx:pt idx="5311">811</cx:pt>
          <cx:pt idx="5312">811</cx:pt>
          <cx:pt idx="5313">815</cx:pt>
          <cx:pt idx="5314">815</cx:pt>
          <cx:pt idx="5315">819</cx:pt>
          <cx:pt idx="5316">819</cx:pt>
          <cx:pt idx="5317">822</cx:pt>
          <cx:pt idx="5318">822</cx:pt>
          <cx:pt idx="5319">822</cx:pt>
          <cx:pt idx="5320">822</cx:pt>
          <cx:pt idx="5321">828</cx:pt>
          <cx:pt idx="5322">828</cx:pt>
          <cx:pt idx="5323">832</cx:pt>
          <cx:pt idx="5324">843</cx:pt>
          <cx:pt idx="5325">843</cx:pt>
          <cx:pt idx="5326">850</cx:pt>
          <cx:pt idx="5327">850</cx:pt>
          <cx:pt idx="5328">860</cx:pt>
          <cx:pt idx="5329">860</cx:pt>
          <cx:pt idx="5330">860</cx:pt>
          <cx:pt idx="5331">860</cx:pt>
          <cx:pt idx="5332">862</cx:pt>
          <cx:pt idx="5333">862</cx:pt>
          <cx:pt idx="5334">865</cx:pt>
          <cx:pt idx="5335">865</cx:pt>
          <cx:pt idx="5336">875</cx:pt>
          <cx:pt idx="5337">875</cx:pt>
          <cx:pt idx="5338">882</cx:pt>
          <cx:pt idx="5339">882</cx:pt>
          <cx:pt idx="5340">883</cx:pt>
          <cx:pt idx="5341">883</cx:pt>
          <cx:pt idx="5342">886</cx:pt>
          <cx:pt idx="5343">886</cx:pt>
          <cx:pt idx="5344">911</cx:pt>
          <cx:pt idx="5345">911</cx:pt>
          <cx:pt idx="5346">690</cx:pt>
          <cx:pt idx="5347">740</cx:pt>
          <cx:pt idx="5348">740</cx:pt>
          <cx:pt idx="5349">780</cx:pt>
          <cx:pt idx="5350">780</cx:pt>
          <cx:pt idx="5351">800</cx:pt>
          <cx:pt idx="5352">840</cx:pt>
          <cx:pt idx="5353">840</cx:pt>
          <cx:pt idx="5354">700</cx:pt>
          <cx:pt idx="5355">700</cx:pt>
          <cx:pt idx="5356">820</cx:pt>
          <cx:pt idx="5357">820</cx:pt>
          <cx:pt idx="5358">830</cx:pt>
          <cx:pt idx="5359">830</cx:pt>
          <cx:pt idx="5360">650</cx:pt>
          <cx:pt idx="5361">650</cx:pt>
          <cx:pt idx="5362">700</cx:pt>
          <cx:pt idx="5363">700</cx:pt>
          <cx:pt idx="5364">460</cx:pt>
          <cx:pt idx="5365">505</cx:pt>
          <cx:pt idx="5366">505</cx:pt>
          <cx:pt idx="5367">651</cx:pt>
          <cx:pt idx="5368">651</cx:pt>
          <cx:pt idx="5369">684</cx:pt>
          <cx:pt idx="5370">684</cx:pt>
          <cx:pt idx="5371">697</cx:pt>
          <cx:pt idx="5372">697</cx:pt>
          <cx:pt idx="5373">720</cx:pt>
          <cx:pt idx="5374">720</cx:pt>
          <cx:pt idx="5375">803</cx:pt>
          <cx:pt idx="5376">803</cx:pt>
          <cx:pt idx="5377">813</cx:pt>
          <cx:pt idx="5378">813</cx:pt>
          <cx:pt idx="5379">813</cx:pt>
          <cx:pt idx="5380">813</cx:pt>
          <cx:pt idx="5381">820</cx:pt>
          <cx:pt idx="5382">820</cx:pt>
          <cx:pt idx="5383">661</cx:pt>
          <cx:pt idx="5384">683</cx:pt>
          <cx:pt idx="5385">683</cx:pt>
          <cx:pt idx="5386">735</cx:pt>
          <cx:pt idx="5387">735</cx:pt>
          <cx:pt idx="5388">757</cx:pt>
          <cx:pt idx="5389">757</cx:pt>
          <cx:pt idx="5390">856</cx:pt>
          <cx:pt idx="5391">645</cx:pt>
          <cx:pt idx="5392">645</cx:pt>
          <cx:pt idx="5393">680</cx:pt>
          <cx:pt idx="5394">742</cx:pt>
          <cx:pt idx="5395">745</cx:pt>
          <cx:pt idx="5396">745</cx:pt>
          <cx:pt idx="5397">791</cx:pt>
          <cx:pt idx="5398">791</cx:pt>
          <cx:pt idx="5399">727</cx:pt>
          <cx:pt idx="5400">727</cx:pt>
          <cx:pt idx="5401">739</cx:pt>
          <cx:pt idx="5402">739</cx:pt>
          <cx:pt idx="5403">803</cx:pt>
          <cx:pt idx="5404">803</cx:pt>
          <cx:pt idx="5405">664</cx:pt>
          <cx:pt idx="5406">664</cx:pt>
          <cx:pt idx="5407">822</cx:pt>
          <cx:pt idx="5408">822</cx:pt>
          <cx:pt idx="5409">835</cx:pt>
          <cx:pt idx="5410">835</cx:pt>
          <cx:pt idx="5411">803</cx:pt>
          <cx:pt idx="5412">803</cx:pt>
          <cx:pt idx="5413">809</cx:pt>
          <cx:pt idx="5414">809</cx:pt>
          <cx:pt idx="5415">810</cx:pt>
          <cx:pt idx="5416">810</cx:pt>
          <cx:pt idx="5417">815</cx:pt>
          <cx:pt idx="5418">815</cx:pt>
          <cx:pt idx="5419">655</cx:pt>
          <cx:pt idx="5420">655</cx:pt>
          <cx:pt idx="5421">562</cx:pt>
          <cx:pt idx="5422">562</cx:pt>
          <cx:pt idx="5423">640</cx:pt>
          <cx:pt idx="5424">640</cx:pt>
          <cx:pt idx="5425">670</cx:pt>
          <cx:pt idx="5426">670</cx:pt>
          <cx:pt idx="5427">690</cx:pt>
          <cx:pt idx="5428">690</cx:pt>
          <cx:pt idx="5429">700</cx:pt>
          <cx:pt idx="5430">700</cx:pt>
          <cx:pt idx="5431">703</cx:pt>
          <cx:pt idx="5432">703</cx:pt>
          <cx:pt idx="5433">708</cx:pt>
          <cx:pt idx="5434">708</cx:pt>
          <cx:pt idx="5435">710</cx:pt>
          <cx:pt idx="5436">710</cx:pt>
          <cx:pt idx="5437">720</cx:pt>
          <cx:pt idx="5438">720</cx:pt>
          <cx:pt idx="5439">721</cx:pt>
          <cx:pt idx="5440">721</cx:pt>
          <cx:pt idx="5441">730</cx:pt>
          <cx:pt idx="5442">730</cx:pt>
          <cx:pt idx="5443">730</cx:pt>
          <cx:pt idx="5444">730</cx:pt>
          <cx:pt idx="5445">750</cx:pt>
          <cx:pt idx="5446">750</cx:pt>
          <cx:pt idx="5447">760</cx:pt>
          <cx:pt idx="5448">760</cx:pt>
          <cx:pt idx="5449">760</cx:pt>
          <cx:pt idx="5450">770</cx:pt>
          <cx:pt idx="5451">770</cx:pt>
          <cx:pt idx="5452">790</cx:pt>
          <cx:pt idx="5453">790</cx:pt>
          <cx:pt idx="5454">810</cx:pt>
          <cx:pt idx="5455">810</cx:pt>
          <cx:pt idx="5456">820</cx:pt>
          <cx:pt idx="5457">844</cx:pt>
          <cx:pt idx="5458">844</cx:pt>
          <cx:pt idx="5459">490</cx:pt>
          <cx:pt idx="5460">580</cx:pt>
          <cx:pt idx="5461">590</cx:pt>
          <cx:pt idx="5462">590</cx:pt>
          <cx:pt idx="5463">600</cx:pt>
          <cx:pt idx="5464">600</cx:pt>
          <cx:pt idx="5465">600</cx:pt>
          <cx:pt idx="5466">600</cx:pt>
          <cx:pt idx="5467">600</cx:pt>
          <cx:pt idx="5468">600</cx:pt>
          <cx:pt idx="5469">600</cx:pt>
          <cx:pt idx="5470">610</cx:pt>
          <cx:pt idx="5471">610</cx:pt>
          <cx:pt idx="5472">610</cx:pt>
          <cx:pt idx="5473">610</cx:pt>
          <cx:pt idx="5474">610</cx:pt>
          <cx:pt idx="5475">620</cx:pt>
          <cx:pt idx="5476">620</cx:pt>
          <cx:pt idx="5477">630</cx:pt>
          <cx:pt idx="5478">630</cx:pt>
          <cx:pt idx="5479">630</cx:pt>
          <cx:pt idx="5480">630</cx:pt>
          <cx:pt idx="5481">630</cx:pt>
          <cx:pt idx="5482">630</cx:pt>
          <cx:pt idx="5483">630</cx:pt>
          <cx:pt idx="5484">630</cx:pt>
          <cx:pt idx="5485">630</cx:pt>
          <cx:pt idx="5486">630</cx:pt>
          <cx:pt idx="5487">630</cx:pt>
          <cx:pt idx="5488">630</cx:pt>
          <cx:pt idx="5489">640</cx:pt>
          <cx:pt idx="5490">640</cx:pt>
          <cx:pt idx="5491">640</cx:pt>
          <cx:pt idx="5492">640</cx:pt>
          <cx:pt idx="5493">640</cx:pt>
          <cx:pt idx="5494">640</cx:pt>
          <cx:pt idx="5495">640</cx:pt>
          <cx:pt idx="5496">640</cx:pt>
          <cx:pt idx="5497">640</cx:pt>
          <cx:pt idx="5498">640</cx:pt>
          <cx:pt idx="5499">640</cx:pt>
          <cx:pt idx="5500">640</cx:pt>
          <cx:pt idx="5501">650</cx:pt>
          <cx:pt idx="5502">650</cx:pt>
          <cx:pt idx="5503">650</cx:pt>
          <cx:pt idx="5504">650</cx:pt>
          <cx:pt idx="5505">650</cx:pt>
          <cx:pt idx="5506">650</cx:pt>
          <cx:pt idx="5507">650</cx:pt>
          <cx:pt idx="5508">650</cx:pt>
          <cx:pt idx="5509">660</cx:pt>
          <cx:pt idx="5510">660</cx:pt>
          <cx:pt idx="5511">660</cx:pt>
          <cx:pt idx="5512">660</cx:pt>
          <cx:pt idx="5513">660</cx:pt>
          <cx:pt idx="5514">660</cx:pt>
          <cx:pt idx="5515">660</cx:pt>
          <cx:pt idx="5516">660</cx:pt>
          <cx:pt idx="5517">670</cx:pt>
          <cx:pt idx="5518">670</cx:pt>
          <cx:pt idx="5519">670</cx:pt>
          <cx:pt idx="5520">670</cx:pt>
          <cx:pt idx="5521">670</cx:pt>
          <cx:pt idx="5522">670</cx:pt>
          <cx:pt idx="5523">670</cx:pt>
          <cx:pt idx="5524">670</cx:pt>
          <cx:pt idx="5525">670</cx:pt>
          <cx:pt idx="5526">670</cx:pt>
          <cx:pt idx="5527">670</cx:pt>
          <cx:pt idx="5528">670</cx:pt>
          <cx:pt idx="5529">680</cx:pt>
          <cx:pt idx="5530">680</cx:pt>
          <cx:pt idx="5531">680</cx:pt>
          <cx:pt idx="5532">680</cx:pt>
          <cx:pt idx="5533">680</cx:pt>
          <cx:pt idx="5534">680</cx:pt>
          <cx:pt idx="5535">680</cx:pt>
          <cx:pt idx="5536">680</cx:pt>
          <cx:pt idx="5537">680</cx:pt>
          <cx:pt idx="5538">680</cx:pt>
          <cx:pt idx="5539">680</cx:pt>
          <cx:pt idx="5540">680</cx:pt>
          <cx:pt idx="5541">690</cx:pt>
          <cx:pt idx="5542">690</cx:pt>
          <cx:pt idx="5543">690</cx:pt>
          <cx:pt idx="5544">690</cx:pt>
          <cx:pt idx="5545">690</cx:pt>
          <cx:pt idx="5546">690</cx:pt>
          <cx:pt idx="5547">690</cx:pt>
          <cx:pt idx="5548">690</cx:pt>
          <cx:pt idx="5549">690</cx:pt>
          <cx:pt idx="5550">690</cx:pt>
          <cx:pt idx="5551">690</cx:pt>
          <cx:pt idx="5552">690</cx:pt>
          <cx:pt idx="5553">690</cx:pt>
          <cx:pt idx="5554">690</cx:pt>
          <cx:pt idx="5555">690</cx:pt>
          <cx:pt idx="5556">690</cx:pt>
          <cx:pt idx="5557">690</cx:pt>
          <cx:pt idx="5558">690</cx:pt>
          <cx:pt idx="5559">690</cx:pt>
          <cx:pt idx="5560">700</cx:pt>
          <cx:pt idx="5561">700</cx:pt>
          <cx:pt idx="5562">700</cx:pt>
          <cx:pt idx="5563">700</cx:pt>
          <cx:pt idx="5564">700</cx:pt>
          <cx:pt idx="5565">700</cx:pt>
          <cx:pt idx="5566">700</cx:pt>
          <cx:pt idx="5567">700</cx:pt>
          <cx:pt idx="5568">700</cx:pt>
          <cx:pt idx="5569">710</cx:pt>
          <cx:pt idx="5570">710</cx:pt>
          <cx:pt idx="5571">710</cx:pt>
          <cx:pt idx="5572">710</cx:pt>
          <cx:pt idx="5573">710</cx:pt>
          <cx:pt idx="5574">710</cx:pt>
          <cx:pt idx="5575">710</cx:pt>
          <cx:pt idx="5576">710</cx:pt>
          <cx:pt idx="5577">710</cx:pt>
          <cx:pt idx="5578">710</cx:pt>
          <cx:pt idx="5579">710</cx:pt>
          <cx:pt idx="5580">710</cx:pt>
          <cx:pt idx="5581">710</cx:pt>
          <cx:pt idx="5582">710</cx:pt>
          <cx:pt idx="5583">710</cx:pt>
          <cx:pt idx="5584">720</cx:pt>
          <cx:pt idx="5585">720</cx:pt>
          <cx:pt idx="5586">720</cx:pt>
          <cx:pt idx="5587">720</cx:pt>
          <cx:pt idx="5588">720</cx:pt>
          <cx:pt idx="5589">720</cx:pt>
          <cx:pt idx="5590">720</cx:pt>
          <cx:pt idx="5591">720</cx:pt>
          <cx:pt idx="5592">720</cx:pt>
          <cx:pt idx="5593">720</cx:pt>
          <cx:pt idx="5594">720</cx:pt>
          <cx:pt idx="5595">720</cx:pt>
          <cx:pt idx="5596">720</cx:pt>
          <cx:pt idx="5597">720</cx:pt>
          <cx:pt idx="5598">720</cx:pt>
          <cx:pt idx="5599">720</cx:pt>
          <cx:pt idx="5600">720</cx:pt>
          <cx:pt idx="5601">720</cx:pt>
          <cx:pt idx="5602">720</cx:pt>
          <cx:pt idx="5603">720</cx:pt>
          <cx:pt idx="5604">730</cx:pt>
          <cx:pt idx="5605">730</cx:pt>
          <cx:pt idx="5606">730</cx:pt>
          <cx:pt idx="5607">730</cx:pt>
          <cx:pt idx="5608">730</cx:pt>
          <cx:pt idx="5609">730</cx:pt>
          <cx:pt idx="5610">730</cx:pt>
          <cx:pt idx="5611">730</cx:pt>
          <cx:pt idx="5612">730</cx:pt>
          <cx:pt idx="5613">730</cx:pt>
          <cx:pt idx="5614">730</cx:pt>
          <cx:pt idx="5615">730</cx:pt>
          <cx:pt idx="5616">730</cx:pt>
          <cx:pt idx="5617">730</cx:pt>
          <cx:pt idx="5618">730</cx:pt>
          <cx:pt idx="5619">730</cx:pt>
          <cx:pt idx="5620">730</cx:pt>
          <cx:pt idx="5621">730</cx:pt>
          <cx:pt idx="5622">730</cx:pt>
          <cx:pt idx="5623">730</cx:pt>
          <cx:pt idx="5624">730</cx:pt>
          <cx:pt idx="5625">730</cx:pt>
          <cx:pt idx="5626">730</cx:pt>
          <cx:pt idx="5627">730</cx:pt>
          <cx:pt idx="5628">730</cx:pt>
          <cx:pt idx="5629">730</cx:pt>
          <cx:pt idx="5630">740</cx:pt>
          <cx:pt idx="5631">740</cx:pt>
          <cx:pt idx="5632">740</cx:pt>
          <cx:pt idx="5633">740</cx:pt>
          <cx:pt idx="5634">740</cx:pt>
          <cx:pt idx="5635">740</cx:pt>
          <cx:pt idx="5636">740</cx:pt>
          <cx:pt idx="5637">740</cx:pt>
          <cx:pt idx="5638">740</cx:pt>
          <cx:pt idx="5639">740</cx:pt>
          <cx:pt idx="5640">740</cx:pt>
          <cx:pt idx="5641">740</cx:pt>
          <cx:pt idx="5642">740</cx:pt>
          <cx:pt idx="5643">740</cx:pt>
          <cx:pt idx="5644">740</cx:pt>
          <cx:pt idx="5645">740</cx:pt>
          <cx:pt idx="5646">740</cx:pt>
          <cx:pt idx="5647">750</cx:pt>
          <cx:pt idx="5648">750</cx:pt>
          <cx:pt idx="5649">750</cx:pt>
          <cx:pt idx="5650">750</cx:pt>
          <cx:pt idx="5651">750</cx:pt>
          <cx:pt idx="5652">750</cx:pt>
          <cx:pt idx="5653">750</cx:pt>
          <cx:pt idx="5654">750</cx:pt>
          <cx:pt idx="5655">750</cx:pt>
          <cx:pt idx="5656">750</cx:pt>
          <cx:pt idx="5657">760</cx:pt>
          <cx:pt idx="5658">760</cx:pt>
          <cx:pt idx="5659">760</cx:pt>
          <cx:pt idx="5660">760</cx:pt>
          <cx:pt idx="5661">760</cx:pt>
          <cx:pt idx="5662">760</cx:pt>
          <cx:pt idx="5663">760</cx:pt>
          <cx:pt idx="5664">760</cx:pt>
          <cx:pt idx="5665">760</cx:pt>
          <cx:pt idx="5666">760</cx:pt>
          <cx:pt idx="5667">760</cx:pt>
          <cx:pt idx="5668">760</cx:pt>
          <cx:pt idx="5669">770</cx:pt>
          <cx:pt idx="5670">770</cx:pt>
          <cx:pt idx="5671">770</cx:pt>
          <cx:pt idx="5672">770</cx:pt>
          <cx:pt idx="5673">770</cx:pt>
          <cx:pt idx="5674">770</cx:pt>
          <cx:pt idx="5675">770</cx:pt>
          <cx:pt idx="5676">770</cx:pt>
          <cx:pt idx="5677">770</cx:pt>
          <cx:pt idx="5678">770</cx:pt>
          <cx:pt idx="5679">770</cx:pt>
          <cx:pt idx="5680">770</cx:pt>
          <cx:pt idx="5681">770</cx:pt>
          <cx:pt idx="5682">770</cx:pt>
          <cx:pt idx="5683">770</cx:pt>
          <cx:pt idx="5684">770</cx:pt>
          <cx:pt idx="5685">770</cx:pt>
          <cx:pt idx="5686">770</cx:pt>
          <cx:pt idx="5687">770</cx:pt>
          <cx:pt idx="5688">770</cx:pt>
          <cx:pt idx="5689">770</cx:pt>
          <cx:pt idx="5690">770</cx:pt>
          <cx:pt idx="5691">780</cx:pt>
          <cx:pt idx="5692">780</cx:pt>
          <cx:pt idx="5693">780</cx:pt>
          <cx:pt idx="5694">780</cx:pt>
          <cx:pt idx="5695">780</cx:pt>
          <cx:pt idx="5696">780</cx:pt>
          <cx:pt idx="5697">780</cx:pt>
          <cx:pt idx="5698">780</cx:pt>
          <cx:pt idx="5699">780</cx:pt>
          <cx:pt idx="5700">780</cx:pt>
          <cx:pt idx="5701">780</cx:pt>
          <cx:pt idx="5702">780</cx:pt>
          <cx:pt idx="5703">780</cx:pt>
          <cx:pt idx="5704">780</cx:pt>
          <cx:pt idx="5705">780</cx:pt>
          <cx:pt idx="5706">780</cx:pt>
          <cx:pt idx="5707">780</cx:pt>
          <cx:pt idx="5708">780</cx:pt>
          <cx:pt idx="5709">780</cx:pt>
          <cx:pt idx="5710">780</cx:pt>
          <cx:pt idx="5711">780</cx:pt>
          <cx:pt idx="5712">780</cx:pt>
          <cx:pt idx="5713">790</cx:pt>
          <cx:pt idx="5714">790</cx:pt>
          <cx:pt idx="5715">790</cx:pt>
          <cx:pt idx="5716">790</cx:pt>
          <cx:pt idx="5717">790</cx:pt>
          <cx:pt idx="5718">790</cx:pt>
          <cx:pt idx="5719">790</cx:pt>
          <cx:pt idx="5720">790</cx:pt>
          <cx:pt idx="5721">790</cx:pt>
          <cx:pt idx="5722">790</cx:pt>
          <cx:pt idx="5723">790</cx:pt>
          <cx:pt idx="5724">800</cx:pt>
          <cx:pt idx="5725">800</cx:pt>
          <cx:pt idx="5726">800</cx:pt>
          <cx:pt idx="5727">800</cx:pt>
          <cx:pt idx="5728">800</cx:pt>
          <cx:pt idx="5729">800</cx:pt>
          <cx:pt idx="5730">800</cx:pt>
          <cx:pt idx="5731">800</cx:pt>
          <cx:pt idx="5732">800</cx:pt>
          <cx:pt idx="5733">800</cx:pt>
          <cx:pt idx="5734">800</cx:pt>
          <cx:pt idx="5735">800</cx:pt>
          <cx:pt idx="5736">800</cx:pt>
          <cx:pt idx="5737">810</cx:pt>
          <cx:pt idx="5738">810</cx:pt>
          <cx:pt idx="5739">810</cx:pt>
          <cx:pt idx="5740">810</cx:pt>
          <cx:pt idx="5741">820</cx:pt>
          <cx:pt idx="5742">820</cx:pt>
          <cx:pt idx="5743">820</cx:pt>
          <cx:pt idx="5744">820</cx:pt>
          <cx:pt idx="5745">820</cx:pt>
          <cx:pt idx="5746">820</cx:pt>
          <cx:pt idx="5747">830</cx:pt>
          <cx:pt idx="5748">830</cx:pt>
          <cx:pt idx="5749">830</cx:pt>
          <cx:pt idx="5750">830</cx:pt>
          <cx:pt idx="5751">830</cx:pt>
          <cx:pt idx="5752">830</cx:pt>
          <cx:pt idx="5753">830</cx:pt>
          <cx:pt idx="5754">830</cx:pt>
          <cx:pt idx="5755">830</cx:pt>
          <cx:pt idx="5756">830</cx:pt>
          <cx:pt idx="5757">830</cx:pt>
          <cx:pt idx="5758">840</cx:pt>
          <cx:pt idx="5759">840</cx:pt>
          <cx:pt idx="5760">870</cx:pt>
          <cx:pt idx="5761">870</cx:pt>
          <cx:pt idx="5762">880</cx:pt>
          <cx:pt idx="5763">880</cx:pt>
          <cx:pt idx="5764">910</cx:pt>
          <cx:pt idx="5765">910</cx:pt>
          <cx:pt idx="5766">910</cx:pt>
          <cx:pt idx="5767">930</cx:pt>
          <cx:pt idx="5768">930</cx:pt>
          <cx:pt idx="5769">970</cx:pt>
          <cx:pt idx="5770">970</cx:pt>
          <cx:pt idx="5771">540</cx:pt>
          <cx:pt idx="5772">540</cx:pt>
          <cx:pt idx="5773">540</cx:pt>
          <cx:pt idx="5774">540</cx:pt>
          <cx:pt idx="5775">550</cx:pt>
          <cx:pt idx="5776">550</cx:pt>
          <cx:pt idx="5777">560</cx:pt>
          <cx:pt idx="5778">560</cx:pt>
          <cx:pt idx="5779">560</cx:pt>
          <cx:pt idx="5780">560</cx:pt>
          <cx:pt idx="5781">560</cx:pt>
          <cx:pt idx="5782">560</cx:pt>
          <cx:pt idx="5783">560</cx:pt>
          <cx:pt idx="5784">560</cx:pt>
          <cx:pt idx="5785">570</cx:pt>
          <cx:pt idx="5786">570</cx:pt>
          <cx:pt idx="5787">580</cx:pt>
          <cx:pt idx="5788">580</cx:pt>
          <cx:pt idx="5789">580</cx:pt>
          <cx:pt idx="5790">580</cx:pt>
          <cx:pt idx="5791">580</cx:pt>
          <cx:pt idx="5792">580</cx:pt>
          <cx:pt idx="5793">580</cx:pt>
          <cx:pt idx="5794">580</cx:pt>
          <cx:pt idx="5795">580</cx:pt>
          <cx:pt idx="5796">580</cx:pt>
          <cx:pt idx="5797">580</cx:pt>
          <cx:pt idx="5798">580</cx:pt>
          <cx:pt idx="5799">590</cx:pt>
          <cx:pt idx="5800">590</cx:pt>
          <cx:pt idx="5801">590</cx:pt>
          <cx:pt idx="5802">590</cx:pt>
          <cx:pt idx="5803">600</cx:pt>
          <cx:pt idx="5804">600</cx:pt>
          <cx:pt idx="5805">600</cx:pt>
          <cx:pt idx="5806">600</cx:pt>
          <cx:pt idx="5807">600</cx:pt>
          <cx:pt idx="5808">600</cx:pt>
          <cx:pt idx="5809">600</cx:pt>
          <cx:pt idx="5810">600</cx:pt>
          <cx:pt idx="5811">600</cx:pt>
          <cx:pt idx="5812">600</cx:pt>
          <cx:pt idx="5813">600</cx:pt>
          <cx:pt idx="5814">600</cx:pt>
          <cx:pt idx="5815">600</cx:pt>
          <cx:pt idx="5816">600</cx:pt>
          <cx:pt idx="5817">610</cx:pt>
          <cx:pt idx="5818">610</cx:pt>
          <cx:pt idx="5819">610</cx:pt>
          <cx:pt idx="5820">610</cx:pt>
          <cx:pt idx="5821">610</cx:pt>
          <cx:pt idx="5822">610</cx:pt>
          <cx:pt idx="5823">610</cx:pt>
          <cx:pt idx="5824">610</cx:pt>
          <cx:pt idx="5825">610</cx:pt>
          <cx:pt idx="5826">610</cx:pt>
          <cx:pt idx="5827">620</cx:pt>
          <cx:pt idx="5828">620</cx:pt>
          <cx:pt idx="5829">620</cx:pt>
          <cx:pt idx="5830">620</cx:pt>
          <cx:pt idx="5831">620</cx:pt>
          <cx:pt idx="5832">620</cx:pt>
          <cx:pt idx="5833">620</cx:pt>
          <cx:pt idx="5834">620</cx:pt>
          <cx:pt idx="5835">620</cx:pt>
          <cx:pt idx="5836">620</cx:pt>
          <cx:pt idx="5837">630</cx:pt>
          <cx:pt idx="5838">630</cx:pt>
          <cx:pt idx="5839">630</cx:pt>
          <cx:pt idx="5840">630</cx:pt>
          <cx:pt idx="5841">630</cx:pt>
          <cx:pt idx="5842">630</cx:pt>
          <cx:pt idx="5843">630</cx:pt>
          <cx:pt idx="5844">630</cx:pt>
          <cx:pt idx="5845">630</cx:pt>
          <cx:pt idx="5846">630</cx:pt>
          <cx:pt idx="5847">630</cx:pt>
          <cx:pt idx="5848">630</cx:pt>
          <cx:pt idx="5849">630</cx:pt>
          <cx:pt idx="5850">630</cx:pt>
          <cx:pt idx="5851">630</cx:pt>
          <cx:pt idx="5852">630</cx:pt>
          <cx:pt idx="5853">630</cx:pt>
          <cx:pt idx="5854">630</cx:pt>
          <cx:pt idx="5855">630</cx:pt>
          <cx:pt idx="5856">630</cx:pt>
          <cx:pt idx="5857">630</cx:pt>
          <cx:pt idx="5858">630</cx:pt>
          <cx:pt idx="5859">630</cx:pt>
          <cx:pt idx="5860">630</cx:pt>
          <cx:pt idx="5861">640</cx:pt>
          <cx:pt idx="5862">640</cx:pt>
          <cx:pt idx="5863">640</cx:pt>
          <cx:pt idx="5864">640</cx:pt>
          <cx:pt idx="5865">640</cx:pt>
          <cx:pt idx="5866">640</cx:pt>
          <cx:pt idx="5867">640</cx:pt>
          <cx:pt idx="5868">640</cx:pt>
          <cx:pt idx="5869">640</cx:pt>
          <cx:pt idx="5870">640</cx:pt>
          <cx:pt idx="5871">640</cx:pt>
          <cx:pt idx="5872">640</cx:pt>
          <cx:pt idx="5873">640</cx:pt>
          <cx:pt idx="5874">640</cx:pt>
          <cx:pt idx="5875">640</cx:pt>
          <cx:pt idx="5876">640</cx:pt>
          <cx:pt idx="5877">640</cx:pt>
          <cx:pt idx="5878">640</cx:pt>
          <cx:pt idx="5879">640</cx:pt>
          <cx:pt idx="5880">640</cx:pt>
          <cx:pt idx="5881">640</cx:pt>
          <cx:pt idx="5882">640</cx:pt>
          <cx:pt idx="5883">640</cx:pt>
          <cx:pt idx="5884">640</cx:pt>
          <cx:pt idx="5885">650</cx:pt>
          <cx:pt idx="5886">650</cx:pt>
          <cx:pt idx="5887">650</cx:pt>
          <cx:pt idx="5888">650</cx:pt>
          <cx:pt idx="5889">650</cx:pt>
          <cx:pt idx="5890">650</cx:pt>
          <cx:pt idx="5891">650</cx:pt>
          <cx:pt idx="5892">650</cx:pt>
          <cx:pt idx="5893">650</cx:pt>
          <cx:pt idx="5894">650</cx:pt>
          <cx:pt idx="5895">650</cx:pt>
          <cx:pt idx="5896">650</cx:pt>
          <cx:pt idx="5897">650</cx:pt>
          <cx:pt idx="5898">650</cx:pt>
          <cx:pt idx="5899">650</cx:pt>
          <cx:pt idx="5900">650</cx:pt>
          <cx:pt idx="5901">650</cx:pt>
          <cx:pt idx="5902">650</cx:pt>
          <cx:pt idx="5903">650</cx:pt>
          <cx:pt idx="5904">650</cx:pt>
          <cx:pt idx="5905">650</cx:pt>
          <cx:pt idx="5906">650</cx:pt>
          <cx:pt idx="5907">650</cx:pt>
          <cx:pt idx="5908">650</cx:pt>
          <cx:pt idx="5909">650</cx:pt>
          <cx:pt idx="5910">650</cx:pt>
          <cx:pt idx="5911">650</cx:pt>
          <cx:pt idx="5912">650</cx:pt>
          <cx:pt idx="5913">650</cx:pt>
          <cx:pt idx="5914">650</cx:pt>
          <cx:pt idx="5915">660</cx:pt>
          <cx:pt idx="5916">660</cx:pt>
          <cx:pt idx="5917">660</cx:pt>
          <cx:pt idx="5918">660</cx:pt>
          <cx:pt idx="5919">660</cx:pt>
          <cx:pt idx="5920">660</cx:pt>
          <cx:pt idx="5921">660</cx:pt>
          <cx:pt idx="5922">660</cx:pt>
          <cx:pt idx="5923">660</cx:pt>
          <cx:pt idx="5924">660</cx:pt>
          <cx:pt idx="5925">660</cx:pt>
          <cx:pt idx="5926">660</cx:pt>
          <cx:pt idx="5927">660</cx:pt>
          <cx:pt idx="5928">660</cx:pt>
          <cx:pt idx="5929">660</cx:pt>
          <cx:pt idx="5930">660</cx:pt>
          <cx:pt idx="5931">660</cx:pt>
          <cx:pt idx="5932">660</cx:pt>
          <cx:pt idx="5933">660</cx:pt>
          <cx:pt idx="5934">660</cx:pt>
          <cx:pt idx="5935">660</cx:pt>
          <cx:pt idx="5936">660</cx:pt>
          <cx:pt idx="5937">660</cx:pt>
          <cx:pt idx="5938">660</cx:pt>
          <cx:pt idx="5939">660</cx:pt>
          <cx:pt idx="5940">660</cx:pt>
          <cx:pt idx="5941">660</cx:pt>
          <cx:pt idx="5942">660</cx:pt>
          <cx:pt idx="5943">660</cx:pt>
          <cx:pt idx="5944">660</cx:pt>
          <cx:pt idx="5945">660</cx:pt>
          <cx:pt idx="5946">660</cx:pt>
          <cx:pt idx="5947">660</cx:pt>
          <cx:pt idx="5948">660</cx:pt>
          <cx:pt idx="5949">670</cx:pt>
          <cx:pt idx="5950">670</cx:pt>
          <cx:pt idx="5951">670</cx:pt>
          <cx:pt idx="5952">670</cx:pt>
          <cx:pt idx="5953">670</cx:pt>
          <cx:pt idx="5954">670</cx:pt>
          <cx:pt idx="5955">670</cx:pt>
          <cx:pt idx="5956">670</cx:pt>
          <cx:pt idx="5957">670</cx:pt>
          <cx:pt idx="5958">670</cx:pt>
          <cx:pt idx="5959">670</cx:pt>
          <cx:pt idx="5960">670</cx:pt>
          <cx:pt idx="5961">670</cx:pt>
          <cx:pt idx="5962">670</cx:pt>
          <cx:pt idx="5963">670</cx:pt>
          <cx:pt idx="5964">670</cx:pt>
          <cx:pt idx="5965">670</cx:pt>
          <cx:pt idx="5966">670</cx:pt>
          <cx:pt idx="5967">670</cx:pt>
          <cx:pt idx="5968">670</cx:pt>
          <cx:pt idx="5969">670</cx:pt>
          <cx:pt idx="5970">670</cx:pt>
          <cx:pt idx="5971">670</cx:pt>
          <cx:pt idx="5972">670</cx:pt>
          <cx:pt idx="5973">670</cx:pt>
          <cx:pt idx="5974">670</cx:pt>
          <cx:pt idx="5975">670</cx:pt>
          <cx:pt idx="5976">670</cx:pt>
          <cx:pt idx="5977">670</cx:pt>
          <cx:pt idx="5978">670</cx:pt>
          <cx:pt idx="5979">670</cx:pt>
          <cx:pt idx="5980">670</cx:pt>
          <cx:pt idx="5981">670</cx:pt>
          <cx:pt idx="5982">670</cx:pt>
          <cx:pt idx="5983">670</cx:pt>
          <cx:pt idx="5984">670</cx:pt>
          <cx:pt idx="5985">670</cx:pt>
          <cx:pt idx="5986">670</cx:pt>
          <cx:pt idx="5987">670</cx:pt>
          <cx:pt idx="5988">670</cx:pt>
          <cx:pt idx="5989">670</cx:pt>
          <cx:pt idx="5990">670</cx:pt>
          <cx:pt idx="5991">670</cx:pt>
          <cx:pt idx="5992">670</cx:pt>
          <cx:pt idx="5993">670</cx:pt>
          <cx:pt idx="5994">680</cx:pt>
          <cx:pt idx="5995">680</cx:pt>
          <cx:pt idx="5996">680</cx:pt>
          <cx:pt idx="5997">680</cx:pt>
          <cx:pt idx="5998">680</cx:pt>
          <cx:pt idx="5999">680</cx:pt>
          <cx:pt idx="6000">680</cx:pt>
          <cx:pt idx="6001">680</cx:pt>
          <cx:pt idx="6002">680</cx:pt>
          <cx:pt idx="6003">680</cx:pt>
          <cx:pt idx="6004">680</cx:pt>
          <cx:pt idx="6005">680</cx:pt>
          <cx:pt idx="6006">680</cx:pt>
          <cx:pt idx="6007">680</cx:pt>
          <cx:pt idx="6008">680</cx:pt>
          <cx:pt idx="6009">680</cx:pt>
          <cx:pt idx="6010">680</cx:pt>
          <cx:pt idx="6011">680</cx:pt>
          <cx:pt idx="6012">680</cx:pt>
          <cx:pt idx="6013">680</cx:pt>
          <cx:pt idx="6014">680</cx:pt>
          <cx:pt idx="6015">680</cx:pt>
          <cx:pt idx="6016">680</cx:pt>
          <cx:pt idx="6017">680</cx:pt>
          <cx:pt idx="6018">680</cx:pt>
          <cx:pt idx="6019">680</cx:pt>
          <cx:pt idx="6020">680</cx:pt>
          <cx:pt idx="6021">680</cx:pt>
          <cx:pt idx="6022">680</cx:pt>
          <cx:pt idx="6023">680</cx:pt>
          <cx:pt idx="6024">690</cx:pt>
          <cx:pt idx="6025">690</cx:pt>
          <cx:pt idx="6026">690</cx:pt>
          <cx:pt idx="6027">690</cx:pt>
          <cx:pt idx="6028">690</cx:pt>
          <cx:pt idx="6029">690</cx:pt>
          <cx:pt idx="6030">690</cx:pt>
          <cx:pt idx="6031">690</cx:pt>
          <cx:pt idx="6032">690</cx:pt>
          <cx:pt idx="6033">690</cx:pt>
          <cx:pt idx="6034">690</cx:pt>
          <cx:pt idx="6035">690</cx:pt>
          <cx:pt idx="6036">690</cx:pt>
          <cx:pt idx="6037">690</cx:pt>
          <cx:pt idx="6038">690</cx:pt>
          <cx:pt idx="6039">690</cx:pt>
          <cx:pt idx="6040">690</cx:pt>
          <cx:pt idx="6041">690</cx:pt>
          <cx:pt idx="6042">690</cx:pt>
          <cx:pt idx="6043">690</cx:pt>
          <cx:pt idx="6044">690</cx:pt>
          <cx:pt idx="6045">690</cx:pt>
          <cx:pt idx="6046">690</cx:pt>
          <cx:pt idx="6047">690</cx:pt>
          <cx:pt idx="6048">690</cx:pt>
          <cx:pt idx="6049">690</cx:pt>
          <cx:pt idx="6050">690</cx:pt>
          <cx:pt idx="6051">690</cx:pt>
          <cx:pt idx="6052">690</cx:pt>
          <cx:pt idx="6053">690</cx:pt>
          <cx:pt idx="6054">690</cx:pt>
          <cx:pt idx="6055">690</cx:pt>
          <cx:pt idx="6056">690</cx:pt>
          <cx:pt idx="6057">690</cx:pt>
          <cx:pt idx="6058">690</cx:pt>
          <cx:pt idx="6059">690</cx:pt>
          <cx:pt idx="6060">690</cx:pt>
          <cx:pt idx="6061">690</cx:pt>
          <cx:pt idx="6062">690</cx:pt>
          <cx:pt idx="6063">690</cx:pt>
          <cx:pt idx="6064">690</cx:pt>
          <cx:pt idx="6065">690</cx:pt>
          <cx:pt idx="6066">690</cx:pt>
          <cx:pt idx="6067">690</cx:pt>
          <cx:pt idx="6068">690</cx:pt>
          <cx:pt idx="6069">690</cx:pt>
          <cx:pt idx="6070">690</cx:pt>
          <cx:pt idx="6071">690</cx:pt>
          <cx:pt idx="6072">690</cx:pt>
          <cx:pt idx="6073">690</cx:pt>
          <cx:pt idx="6074">690</cx:pt>
          <cx:pt idx="6075">690</cx:pt>
          <cx:pt idx="6076">700</cx:pt>
          <cx:pt idx="6077">700</cx:pt>
          <cx:pt idx="6078">700</cx:pt>
          <cx:pt idx="6079">700</cx:pt>
          <cx:pt idx="6080">700</cx:pt>
          <cx:pt idx="6081">700</cx:pt>
          <cx:pt idx="6082">700</cx:pt>
          <cx:pt idx="6083">700</cx:pt>
          <cx:pt idx="6084">700</cx:pt>
          <cx:pt idx="6085">700</cx:pt>
          <cx:pt idx="6086">700</cx:pt>
          <cx:pt idx="6087">700</cx:pt>
          <cx:pt idx="6088">700</cx:pt>
          <cx:pt idx="6089">700</cx:pt>
          <cx:pt idx="6090">700</cx:pt>
          <cx:pt idx="6091">700</cx:pt>
          <cx:pt idx="6092">700</cx:pt>
          <cx:pt idx="6093">700</cx:pt>
          <cx:pt idx="6094">700</cx:pt>
          <cx:pt idx="6095">700</cx:pt>
          <cx:pt idx="6096">700</cx:pt>
          <cx:pt idx="6097">700</cx:pt>
          <cx:pt idx="6098">700</cx:pt>
          <cx:pt idx="6099">700</cx:pt>
          <cx:pt idx="6100">700</cx:pt>
          <cx:pt idx="6101">700</cx:pt>
          <cx:pt idx="6102">700</cx:pt>
          <cx:pt idx="6103">700</cx:pt>
          <cx:pt idx="6104">700</cx:pt>
          <cx:pt idx="6105">700</cx:pt>
          <cx:pt idx="6106">700</cx:pt>
          <cx:pt idx="6107">700</cx:pt>
          <cx:pt idx="6108">700</cx:pt>
          <cx:pt idx="6109">700</cx:pt>
          <cx:pt idx="6110">700</cx:pt>
          <cx:pt idx="6111">700</cx:pt>
          <cx:pt idx="6112">700</cx:pt>
          <cx:pt idx="6113">700</cx:pt>
          <cx:pt idx="6114">700</cx:pt>
          <cx:pt idx="6115">700</cx:pt>
          <cx:pt idx="6116">700</cx:pt>
          <cx:pt idx="6117">700</cx:pt>
          <cx:pt idx="6118">700</cx:pt>
          <cx:pt idx="6119">700</cx:pt>
          <cx:pt idx="6120">700</cx:pt>
          <cx:pt idx="6121">700</cx:pt>
          <cx:pt idx="6122">700</cx:pt>
          <cx:pt idx="6123">700</cx:pt>
          <cx:pt idx="6124">700</cx:pt>
          <cx:pt idx="6125">700</cx:pt>
          <cx:pt idx="6126">700</cx:pt>
          <cx:pt idx="6127">700</cx:pt>
          <cx:pt idx="6128">700</cx:pt>
          <cx:pt idx="6129">700</cx:pt>
          <cx:pt idx="6130">700</cx:pt>
          <cx:pt idx="6131">700</cx:pt>
          <cx:pt idx="6132">700</cx:pt>
          <cx:pt idx="6133">700</cx:pt>
          <cx:pt idx="6134">700</cx:pt>
          <cx:pt idx="6135">700</cx:pt>
          <cx:pt idx="6136">700</cx:pt>
          <cx:pt idx="6137">700</cx:pt>
          <cx:pt idx="6138">700</cx:pt>
          <cx:pt idx="6139">700</cx:pt>
          <cx:pt idx="6140">700</cx:pt>
          <cx:pt idx="6141">710</cx:pt>
          <cx:pt idx="6142">710</cx:pt>
          <cx:pt idx="6143">710</cx:pt>
          <cx:pt idx="6144">710</cx:pt>
          <cx:pt idx="6145">710</cx:pt>
          <cx:pt idx="6146">710</cx:pt>
          <cx:pt idx="6147">710</cx:pt>
          <cx:pt idx="6148">710</cx:pt>
          <cx:pt idx="6149">710</cx:pt>
          <cx:pt idx="6150">710</cx:pt>
          <cx:pt idx="6151">710</cx:pt>
          <cx:pt idx="6152">710</cx:pt>
          <cx:pt idx="6153">710</cx:pt>
          <cx:pt idx="6154">710</cx:pt>
          <cx:pt idx="6155">710</cx:pt>
          <cx:pt idx="6156">710</cx:pt>
          <cx:pt idx="6157">710</cx:pt>
          <cx:pt idx="6158">710</cx:pt>
          <cx:pt idx="6159">710</cx:pt>
          <cx:pt idx="6160">710</cx:pt>
          <cx:pt idx="6161">710</cx:pt>
          <cx:pt idx="6162">710</cx:pt>
          <cx:pt idx="6163">710</cx:pt>
          <cx:pt idx="6164">710</cx:pt>
          <cx:pt idx="6165">710</cx:pt>
          <cx:pt idx="6166">710</cx:pt>
          <cx:pt idx="6167">710</cx:pt>
          <cx:pt idx="6168">710</cx:pt>
          <cx:pt idx="6169">710</cx:pt>
          <cx:pt idx="6170">710</cx:pt>
          <cx:pt idx="6171">710</cx:pt>
          <cx:pt idx="6172">710</cx:pt>
          <cx:pt idx="6173">710</cx:pt>
          <cx:pt idx="6174">710</cx:pt>
          <cx:pt idx="6175">710</cx:pt>
          <cx:pt idx="6176">710</cx:pt>
          <cx:pt idx="6177">710</cx:pt>
          <cx:pt idx="6178">710</cx:pt>
          <cx:pt idx="6179">710</cx:pt>
          <cx:pt idx="6180">710</cx:pt>
          <cx:pt idx="6181">710</cx:pt>
          <cx:pt idx="6182">710</cx:pt>
          <cx:pt idx="6183">710</cx:pt>
          <cx:pt idx="6184">710</cx:pt>
          <cx:pt idx="6185">710</cx:pt>
          <cx:pt idx="6186">710</cx:pt>
          <cx:pt idx="6187">710</cx:pt>
          <cx:pt idx="6188">710</cx:pt>
          <cx:pt idx="6189">710</cx:pt>
          <cx:pt idx="6190">710</cx:pt>
          <cx:pt idx="6191">710</cx:pt>
          <cx:pt idx="6192">710</cx:pt>
          <cx:pt idx="6193">710</cx:pt>
          <cx:pt idx="6194">710</cx:pt>
          <cx:pt idx="6195">710</cx:pt>
          <cx:pt idx="6196">710</cx:pt>
          <cx:pt idx="6197">710</cx:pt>
          <cx:pt idx="6198">710</cx:pt>
          <cx:pt idx="6199">710</cx:pt>
          <cx:pt idx="6200">710</cx:pt>
          <cx:pt idx="6201">710</cx:pt>
          <cx:pt idx="6202">710</cx:pt>
          <cx:pt idx="6203">710</cx:pt>
          <cx:pt idx="6204">710</cx:pt>
          <cx:pt idx="6205">710</cx:pt>
          <cx:pt idx="6206">710</cx:pt>
          <cx:pt idx="6207">710</cx:pt>
          <cx:pt idx="6208">710</cx:pt>
          <cx:pt idx="6209">710</cx:pt>
          <cx:pt idx="6210">710</cx:pt>
          <cx:pt idx="6211">710</cx:pt>
          <cx:pt idx="6212">710</cx:pt>
          <cx:pt idx="6213">710</cx:pt>
          <cx:pt idx="6214">720</cx:pt>
          <cx:pt idx="6215">720</cx:pt>
          <cx:pt idx="6216">720</cx:pt>
          <cx:pt idx="6217">720</cx:pt>
          <cx:pt idx="6218">720</cx:pt>
          <cx:pt idx="6219">720</cx:pt>
          <cx:pt idx="6220">720</cx:pt>
          <cx:pt idx="6221">720</cx:pt>
          <cx:pt idx="6222">720</cx:pt>
          <cx:pt idx="6223">720</cx:pt>
          <cx:pt idx="6224">720</cx:pt>
          <cx:pt idx="6225">720</cx:pt>
          <cx:pt idx="6226">720</cx:pt>
          <cx:pt idx="6227">720</cx:pt>
          <cx:pt idx="6228">720</cx:pt>
          <cx:pt idx="6229">720</cx:pt>
          <cx:pt idx="6230">720</cx:pt>
          <cx:pt idx="6231">720</cx:pt>
          <cx:pt idx="6232">720</cx:pt>
          <cx:pt idx="6233">720</cx:pt>
          <cx:pt idx="6234">720</cx:pt>
          <cx:pt idx="6235">720</cx:pt>
          <cx:pt idx="6236">720</cx:pt>
          <cx:pt idx="6237">720</cx:pt>
          <cx:pt idx="6238">720</cx:pt>
          <cx:pt idx="6239">720</cx:pt>
          <cx:pt idx="6240">720</cx:pt>
          <cx:pt idx="6241">720</cx:pt>
          <cx:pt idx="6242">720</cx:pt>
          <cx:pt idx="6243">720</cx:pt>
          <cx:pt idx="6244">720</cx:pt>
          <cx:pt idx="6245">720</cx:pt>
          <cx:pt idx="6246">720</cx:pt>
          <cx:pt idx="6247">720</cx:pt>
          <cx:pt idx="6248">720</cx:pt>
          <cx:pt idx="6249">720</cx:pt>
          <cx:pt idx="6250">720</cx:pt>
          <cx:pt idx="6251">720</cx:pt>
          <cx:pt idx="6252">720</cx:pt>
          <cx:pt idx="6253">720</cx:pt>
          <cx:pt idx="6254">720</cx:pt>
          <cx:pt idx="6255">720</cx:pt>
          <cx:pt idx="6256">720</cx:pt>
          <cx:pt idx="6257">720</cx:pt>
          <cx:pt idx="6258">720</cx:pt>
          <cx:pt idx="6259">720</cx:pt>
          <cx:pt idx="6260">720</cx:pt>
          <cx:pt idx="6261">720</cx:pt>
          <cx:pt idx="6262">720</cx:pt>
          <cx:pt idx="6263">720</cx:pt>
          <cx:pt idx="6264">720</cx:pt>
          <cx:pt idx="6265">720</cx:pt>
          <cx:pt idx="6266">720</cx:pt>
          <cx:pt idx="6267">720</cx:pt>
          <cx:pt idx="6268">720</cx:pt>
          <cx:pt idx="6269">720</cx:pt>
          <cx:pt idx="6270">720</cx:pt>
          <cx:pt idx="6271">720</cx:pt>
          <cx:pt idx="6272">720</cx:pt>
          <cx:pt idx="6273">720</cx:pt>
          <cx:pt idx="6274">720</cx:pt>
          <cx:pt idx="6275">720</cx:pt>
          <cx:pt idx="6276">720</cx:pt>
          <cx:pt idx="6277">720</cx:pt>
          <cx:pt idx="6278">720</cx:pt>
          <cx:pt idx="6279">720</cx:pt>
          <cx:pt idx="6280">720</cx:pt>
          <cx:pt idx="6281">720</cx:pt>
          <cx:pt idx="6282">720</cx:pt>
          <cx:pt idx="6283">720</cx:pt>
          <cx:pt idx="6284">720</cx:pt>
          <cx:pt idx="6285">720</cx:pt>
          <cx:pt idx="6286">720</cx:pt>
          <cx:pt idx="6287">720</cx:pt>
          <cx:pt idx="6288">720</cx:pt>
          <cx:pt idx="6289">720</cx:pt>
          <cx:pt idx="6290">720</cx:pt>
          <cx:pt idx="6291">720</cx:pt>
          <cx:pt idx="6292">720</cx:pt>
          <cx:pt idx="6293">720</cx:pt>
          <cx:pt idx="6294">720</cx:pt>
          <cx:pt idx="6295">720</cx:pt>
          <cx:pt idx="6296">720</cx:pt>
          <cx:pt idx="6297">720</cx:pt>
          <cx:pt idx="6298">730</cx:pt>
          <cx:pt idx="6299">730</cx:pt>
          <cx:pt idx="6300">730</cx:pt>
          <cx:pt idx="6301">730</cx:pt>
          <cx:pt idx="6302">730</cx:pt>
          <cx:pt idx="6303">730</cx:pt>
          <cx:pt idx="6304">730</cx:pt>
          <cx:pt idx="6305">730</cx:pt>
          <cx:pt idx="6306">730</cx:pt>
          <cx:pt idx="6307">730</cx:pt>
          <cx:pt idx="6308">730</cx:pt>
          <cx:pt idx="6309">730</cx:pt>
          <cx:pt idx="6310">730</cx:pt>
          <cx:pt idx="6311">730</cx:pt>
          <cx:pt idx="6312">730</cx:pt>
          <cx:pt idx="6313">730</cx:pt>
          <cx:pt idx="6314">730</cx:pt>
          <cx:pt idx="6315">730</cx:pt>
          <cx:pt idx="6316">730</cx:pt>
          <cx:pt idx="6317">730</cx:pt>
          <cx:pt idx="6318">730</cx:pt>
          <cx:pt idx="6319">730</cx:pt>
          <cx:pt idx="6320">730</cx:pt>
          <cx:pt idx="6321">730</cx:pt>
          <cx:pt idx="6322">730</cx:pt>
          <cx:pt idx="6323">730</cx:pt>
          <cx:pt idx="6324">730</cx:pt>
          <cx:pt idx="6325">730</cx:pt>
          <cx:pt idx="6326">730</cx:pt>
          <cx:pt idx="6327">730</cx:pt>
          <cx:pt idx="6328">730</cx:pt>
          <cx:pt idx="6329">730</cx:pt>
          <cx:pt idx="6330">730</cx:pt>
          <cx:pt idx="6331">730</cx:pt>
          <cx:pt idx="6332">730</cx:pt>
          <cx:pt idx="6333">730</cx:pt>
          <cx:pt idx="6334">730</cx:pt>
          <cx:pt idx="6335">730</cx:pt>
          <cx:pt idx="6336">730</cx:pt>
          <cx:pt idx="6337">730</cx:pt>
          <cx:pt idx="6338">730</cx:pt>
          <cx:pt idx="6339">730</cx:pt>
          <cx:pt idx="6340">730</cx:pt>
          <cx:pt idx="6341">730</cx:pt>
          <cx:pt idx="6342">730</cx:pt>
          <cx:pt idx="6343">730</cx:pt>
          <cx:pt idx="6344">730</cx:pt>
          <cx:pt idx="6345">730</cx:pt>
          <cx:pt idx="6346">730</cx:pt>
          <cx:pt idx="6347">730</cx:pt>
          <cx:pt idx="6348">730</cx:pt>
          <cx:pt idx="6349">730</cx:pt>
          <cx:pt idx="6350">730</cx:pt>
          <cx:pt idx="6351">730</cx:pt>
          <cx:pt idx="6352">730</cx:pt>
          <cx:pt idx="6353">730</cx:pt>
          <cx:pt idx="6354">730</cx:pt>
          <cx:pt idx="6355">730</cx:pt>
          <cx:pt idx="6356">730</cx:pt>
          <cx:pt idx="6357">730</cx:pt>
          <cx:pt idx="6358">730</cx:pt>
          <cx:pt idx="6359">730</cx:pt>
          <cx:pt idx="6360">730</cx:pt>
          <cx:pt idx="6361">730</cx:pt>
          <cx:pt idx="6362">730</cx:pt>
          <cx:pt idx="6363">730</cx:pt>
          <cx:pt idx="6364">730</cx:pt>
          <cx:pt idx="6365">730</cx:pt>
          <cx:pt idx="6366">730</cx:pt>
          <cx:pt idx="6367">730</cx:pt>
          <cx:pt idx="6368">730</cx:pt>
          <cx:pt idx="6369">730</cx:pt>
          <cx:pt idx="6370">740</cx:pt>
          <cx:pt idx="6371">740</cx:pt>
          <cx:pt idx="6372">740</cx:pt>
          <cx:pt idx="6373">740</cx:pt>
          <cx:pt idx="6374">740</cx:pt>
          <cx:pt idx="6375">740</cx:pt>
          <cx:pt idx="6376">740</cx:pt>
          <cx:pt idx="6377">740</cx:pt>
          <cx:pt idx="6378">740</cx:pt>
          <cx:pt idx="6379">740</cx:pt>
          <cx:pt idx="6380">740</cx:pt>
          <cx:pt idx="6381">740</cx:pt>
          <cx:pt idx="6382">740</cx:pt>
          <cx:pt idx="6383">740</cx:pt>
          <cx:pt idx="6384">740</cx:pt>
          <cx:pt idx="6385">740</cx:pt>
          <cx:pt idx="6386">740</cx:pt>
          <cx:pt idx="6387">740</cx:pt>
          <cx:pt idx="6388">740</cx:pt>
          <cx:pt idx="6389">740</cx:pt>
          <cx:pt idx="6390">740</cx:pt>
          <cx:pt idx="6391">740</cx:pt>
          <cx:pt idx="6392">740</cx:pt>
          <cx:pt idx="6393">740</cx:pt>
          <cx:pt idx="6394">740</cx:pt>
          <cx:pt idx="6395">740</cx:pt>
          <cx:pt idx="6396">740</cx:pt>
          <cx:pt idx="6397">740</cx:pt>
          <cx:pt idx="6398">740</cx:pt>
          <cx:pt idx="6399">740</cx:pt>
          <cx:pt idx="6400">740</cx:pt>
          <cx:pt idx="6401">740</cx:pt>
          <cx:pt idx="6402">740</cx:pt>
          <cx:pt idx="6403">740</cx:pt>
          <cx:pt idx="6404">740</cx:pt>
          <cx:pt idx="6405">740</cx:pt>
          <cx:pt idx="6406">740</cx:pt>
          <cx:pt idx="6407">740</cx:pt>
          <cx:pt idx="6408">740</cx:pt>
          <cx:pt idx="6409">740</cx:pt>
          <cx:pt idx="6410">740</cx:pt>
          <cx:pt idx="6411">740</cx:pt>
          <cx:pt idx="6412">740</cx:pt>
          <cx:pt idx="6413">740</cx:pt>
          <cx:pt idx="6414">740</cx:pt>
          <cx:pt idx="6415">740</cx:pt>
          <cx:pt idx="6416">740</cx:pt>
          <cx:pt idx="6417">740</cx:pt>
          <cx:pt idx="6418">740</cx:pt>
          <cx:pt idx="6419">740</cx:pt>
          <cx:pt idx="6420">740</cx:pt>
          <cx:pt idx="6421">740</cx:pt>
          <cx:pt idx="6422">740</cx:pt>
          <cx:pt idx="6423">740</cx:pt>
          <cx:pt idx="6424">740</cx:pt>
          <cx:pt idx="6425">740</cx:pt>
          <cx:pt idx="6426">740</cx:pt>
          <cx:pt idx="6427">740</cx:pt>
          <cx:pt idx="6428">740</cx:pt>
          <cx:pt idx="6429">740</cx:pt>
          <cx:pt idx="6430">740</cx:pt>
          <cx:pt idx="6431">740</cx:pt>
          <cx:pt idx="6432">740</cx:pt>
          <cx:pt idx="6433">740</cx:pt>
          <cx:pt idx="6434">740</cx:pt>
          <cx:pt idx="6435">740</cx:pt>
          <cx:pt idx="6436">740</cx:pt>
          <cx:pt idx="6437">740</cx:pt>
          <cx:pt idx="6438">740</cx:pt>
          <cx:pt idx="6439">740</cx:pt>
          <cx:pt idx="6440">740</cx:pt>
          <cx:pt idx="6441">740</cx:pt>
          <cx:pt idx="6442">740</cx:pt>
          <cx:pt idx="6443">740</cx:pt>
          <cx:pt idx="6444">740</cx:pt>
          <cx:pt idx="6445">740</cx:pt>
          <cx:pt idx="6446">740</cx:pt>
          <cx:pt idx="6447">740</cx:pt>
          <cx:pt idx="6448">740</cx:pt>
          <cx:pt idx="6449">740</cx:pt>
          <cx:pt idx="6450">740</cx:pt>
          <cx:pt idx="6451">740</cx:pt>
          <cx:pt idx="6452">740</cx:pt>
          <cx:pt idx="6453">740</cx:pt>
          <cx:pt idx="6454">740</cx:pt>
          <cx:pt idx="6455">740</cx:pt>
          <cx:pt idx="6456">740</cx:pt>
          <cx:pt idx="6457">740</cx:pt>
          <cx:pt idx="6458">740</cx:pt>
          <cx:pt idx="6459">740</cx:pt>
          <cx:pt idx="6460">740</cx:pt>
          <cx:pt idx="6461">740</cx:pt>
          <cx:pt idx="6462">750</cx:pt>
          <cx:pt idx="6463">750</cx:pt>
          <cx:pt idx="6464">750</cx:pt>
          <cx:pt idx="6465">750</cx:pt>
          <cx:pt idx="6466">750</cx:pt>
          <cx:pt idx="6467">750</cx:pt>
          <cx:pt idx="6468">750</cx:pt>
          <cx:pt idx="6469">750</cx:pt>
          <cx:pt idx="6470">750</cx:pt>
          <cx:pt idx="6471">750</cx:pt>
          <cx:pt idx="6472">750</cx:pt>
          <cx:pt idx="6473">750</cx:pt>
          <cx:pt idx="6474">750</cx:pt>
          <cx:pt idx="6475">750</cx:pt>
          <cx:pt idx="6476">750</cx:pt>
          <cx:pt idx="6477">750</cx:pt>
          <cx:pt idx="6478">750</cx:pt>
          <cx:pt idx="6479">750</cx:pt>
          <cx:pt idx="6480">750</cx:pt>
          <cx:pt idx="6481">750</cx:pt>
          <cx:pt idx="6482">750</cx:pt>
          <cx:pt idx="6483">750</cx:pt>
          <cx:pt idx="6484">750</cx:pt>
          <cx:pt idx="6485">750</cx:pt>
          <cx:pt idx="6486">750</cx:pt>
          <cx:pt idx="6487">750</cx:pt>
          <cx:pt idx="6488">750</cx:pt>
          <cx:pt idx="6489">750</cx:pt>
          <cx:pt idx="6490">750</cx:pt>
          <cx:pt idx="6491">750</cx:pt>
          <cx:pt idx="6492">750</cx:pt>
          <cx:pt idx="6493">750</cx:pt>
          <cx:pt idx="6494">750</cx:pt>
          <cx:pt idx="6495">750</cx:pt>
          <cx:pt idx="6496">750</cx:pt>
          <cx:pt idx="6497">750</cx:pt>
          <cx:pt idx="6498">750</cx:pt>
          <cx:pt idx="6499">750</cx:pt>
          <cx:pt idx="6500">750</cx:pt>
          <cx:pt idx="6501">750</cx:pt>
          <cx:pt idx="6502">750</cx:pt>
          <cx:pt idx="6503">750</cx:pt>
          <cx:pt idx="6504">750</cx:pt>
          <cx:pt idx="6505">750</cx:pt>
          <cx:pt idx="6506">750</cx:pt>
          <cx:pt idx="6507">750</cx:pt>
          <cx:pt idx="6508">750</cx:pt>
          <cx:pt idx="6509">750</cx:pt>
          <cx:pt idx="6510">750</cx:pt>
          <cx:pt idx="6511">750</cx:pt>
          <cx:pt idx="6512">750</cx:pt>
          <cx:pt idx="6513">750</cx:pt>
          <cx:pt idx="6514">750</cx:pt>
          <cx:pt idx="6515">750</cx:pt>
          <cx:pt idx="6516">750</cx:pt>
          <cx:pt idx="6517">750</cx:pt>
          <cx:pt idx="6518">750</cx:pt>
          <cx:pt idx="6519">750</cx:pt>
          <cx:pt idx="6520">750</cx:pt>
          <cx:pt idx="6521">750</cx:pt>
          <cx:pt idx="6522">750</cx:pt>
          <cx:pt idx="6523">750</cx:pt>
          <cx:pt idx="6524">750</cx:pt>
          <cx:pt idx="6525">750</cx:pt>
          <cx:pt idx="6526">750</cx:pt>
          <cx:pt idx="6527">750</cx:pt>
          <cx:pt idx="6528">750</cx:pt>
          <cx:pt idx="6529">750</cx:pt>
          <cx:pt idx="6530">750</cx:pt>
          <cx:pt idx="6531">750</cx:pt>
          <cx:pt idx="6532">750</cx:pt>
          <cx:pt idx="6533">750</cx:pt>
          <cx:pt idx="6534">750</cx:pt>
          <cx:pt idx="6535">750</cx:pt>
          <cx:pt idx="6536">750</cx:pt>
          <cx:pt idx="6537">750</cx:pt>
          <cx:pt idx="6538">750</cx:pt>
          <cx:pt idx="6539">750</cx:pt>
          <cx:pt idx="6540">750</cx:pt>
          <cx:pt idx="6541">760</cx:pt>
          <cx:pt idx="6542">760</cx:pt>
          <cx:pt idx="6543">760</cx:pt>
          <cx:pt idx="6544">760</cx:pt>
          <cx:pt idx="6545">760</cx:pt>
          <cx:pt idx="6546">760</cx:pt>
          <cx:pt idx="6547">760</cx:pt>
          <cx:pt idx="6548">760</cx:pt>
          <cx:pt idx="6549">760</cx:pt>
          <cx:pt idx="6550">760</cx:pt>
          <cx:pt idx="6551">760</cx:pt>
          <cx:pt idx="6552">760</cx:pt>
          <cx:pt idx="6553">760</cx:pt>
          <cx:pt idx="6554">760</cx:pt>
          <cx:pt idx="6555">760</cx:pt>
          <cx:pt idx="6556">760</cx:pt>
          <cx:pt idx="6557">760</cx:pt>
          <cx:pt idx="6558">760</cx:pt>
          <cx:pt idx="6559">760</cx:pt>
          <cx:pt idx="6560">760</cx:pt>
          <cx:pt idx="6561">760</cx:pt>
          <cx:pt idx="6562">760</cx:pt>
          <cx:pt idx="6563">760</cx:pt>
          <cx:pt idx="6564">760</cx:pt>
          <cx:pt idx="6565">760</cx:pt>
          <cx:pt idx="6566">760</cx:pt>
          <cx:pt idx="6567">760</cx:pt>
          <cx:pt idx="6568">760</cx:pt>
          <cx:pt idx="6569">760</cx:pt>
          <cx:pt idx="6570">760</cx:pt>
          <cx:pt idx="6571">760</cx:pt>
          <cx:pt idx="6572">760</cx:pt>
          <cx:pt idx="6573">760</cx:pt>
          <cx:pt idx="6574">760</cx:pt>
          <cx:pt idx="6575">760</cx:pt>
          <cx:pt idx="6576">760</cx:pt>
          <cx:pt idx="6577">760</cx:pt>
          <cx:pt idx="6578">760</cx:pt>
          <cx:pt idx="6579">760</cx:pt>
          <cx:pt idx="6580">760</cx:pt>
          <cx:pt idx="6581">760</cx:pt>
          <cx:pt idx="6582">760</cx:pt>
          <cx:pt idx="6583">760</cx:pt>
          <cx:pt idx="6584">760</cx:pt>
          <cx:pt idx="6585">760</cx:pt>
          <cx:pt idx="6586">760</cx:pt>
          <cx:pt idx="6587">760</cx:pt>
          <cx:pt idx="6588">760</cx:pt>
          <cx:pt idx="6589">760</cx:pt>
          <cx:pt idx="6590">760</cx:pt>
          <cx:pt idx="6591">760</cx:pt>
          <cx:pt idx="6592">760</cx:pt>
          <cx:pt idx="6593">760</cx:pt>
          <cx:pt idx="6594">760</cx:pt>
          <cx:pt idx="6595">760</cx:pt>
          <cx:pt idx="6596">760</cx:pt>
          <cx:pt idx="6597">760</cx:pt>
          <cx:pt idx="6598">760</cx:pt>
          <cx:pt idx="6599">760</cx:pt>
          <cx:pt idx="6600">760</cx:pt>
          <cx:pt idx="6601">760</cx:pt>
          <cx:pt idx="6602">760</cx:pt>
          <cx:pt idx="6603">760</cx:pt>
          <cx:pt idx="6604">770</cx:pt>
          <cx:pt idx="6605">770</cx:pt>
          <cx:pt idx="6606">770</cx:pt>
          <cx:pt idx="6607">770</cx:pt>
          <cx:pt idx="6608">770</cx:pt>
          <cx:pt idx="6609">770</cx:pt>
          <cx:pt idx="6610">770</cx:pt>
          <cx:pt idx="6611">770</cx:pt>
          <cx:pt idx="6612">770</cx:pt>
          <cx:pt idx="6613">770</cx:pt>
          <cx:pt idx="6614">770</cx:pt>
          <cx:pt idx="6615">770</cx:pt>
          <cx:pt idx="6616">770</cx:pt>
          <cx:pt idx="6617">770</cx:pt>
          <cx:pt idx="6618">770</cx:pt>
          <cx:pt idx="6619">770</cx:pt>
          <cx:pt idx="6620">770</cx:pt>
          <cx:pt idx="6621">770</cx:pt>
          <cx:pt idx="6622">770</cx:pt>
          <cx:pt idx="6623">770</cx:pt>
          <cx:pt idx="6624">770</cx:pt>
          <cx:pt idx="6625">770</cx:pt>
          <cx:pt idx="6626">770</cx:pt>
          <cx:pt idx="6627">770</cx:pt>
          <cx:pt idx="6628">770</cx:pt>
          <cx:pt idx="6629">770</cx:pt>
          <cx:pt idx="6630">770</cx:pt>
          <cx:pt idx="6631">770</cx:pt>
          <cx:pt idx="6632">770</cx:pt>
          <cx:pt idx="6633">770</cx:pt>
          <cx:pt idx="6634">770</cx:pt>
          <cx:pt idx="6635">770</cx:pt>
          <cx:pt idx="6636">770</cx:pt>
          <cx:pt idx="6637">770</cx:pt>
          <cx:pt idx="6638">770</cx:pt>
          <cx:pt idx="6639">770</cx:pt>
          <cx:pt idx="6640">770</cx:pt>
          <cx:pt idx="6641">770</cx:pt>
          <cx:pt idx="6642">770</cx:pt>
          <cx:pt idx="6643">770</cx:pt>
          <cx:pt idx="6644">770</cx:pt>
          <cx:pt idx="6645">770</cx:pt>
          <cx:pt idx="6646">770</cx:pt>
          <cx:pt idx="6647">770</cx:pt>
          <cx:pt idx="6648">770</cx:pt>
          <cx:pt idx="6649">770</cx:pt>
          <cx:pt idx="6650">770</cx:pt>
          <cx:pt idx="6651">770</cx:pt>
          <cx:pt idx="6652">770</cx:pt>
          <cx:pt idx="6653">770</cx:pt>
          <cx:pt idx="6654">770</cx:pt>
          <cx:pt idx="6655">770</cx:pt>
          <cx:pt idx="6656">770</cx:pt>
          <cx:pt idx="6657">770</cx:pt>
          <cx:pt idx="6658">770</cx:pt>
          <cx:pt idx="6659">770</cx:pt>
          <cx:pt idx="6660">770</cx:pt>
          <cx:pt idx="6661">770</cx:pt>
          <cx:pt idx="6662">770</cx:pt>
          <cx:pt idx="6663">770</cx:pt>
          <cx:pt idx="6664">780</cx:pt>
          <cx:pt idx="6665">780</cx:pt>
          <cx:pt idx="6666">780</cx:pt>
          <cx:pt idx="6667">780</cx:pt>
          <cx:pt idx="6668">780</cx:pt>
          <cx:pt idx="6669">780</cx:pt>
          <cx:pt idx="6670">780</cx:pt>
          <cx:pt idx="6671">780</cx:pt>
          <cx:pt idx="6672">780</cx:pt>
          <cx:pt idx="6673">780</cx:pt>
          <cx:pt idx="6674">780</cx:pt>
          <cx:pt idx="6675">780</cx:pt>
          <cx:pt idx="6676">780</cx:pt>
          <cx:pt idx="6677">780</cx:pt>
          <cx:pt idx="6678">780</cx:pt>
          <cx:pt idx="6679">780</cx:pt>
          <cx:pt idx="6680">780</cx:pt>
          <cx:pt idx="6681">780</cx:pt>
          <cx:pt idx="6682">780</cx:pt>
          <cx:pt idx="6683">780</cx:pt>
          <cx:pt idx="6684">780</cx:pt>
          <cx:pt idx="6685">780</cx:pt>
          <cx:pt idx="6686">780</cx:pt>
          <cx:pt idx="6687">780</cx:pt>
          <cx:pt idx="6688">780</cx:pt>
          <cx:pt idx="6689">780</cx:pt>
          <cx:pt idx="6690">780</cx:pt>
          <cx:pt idx="6691">780</cx:pt>
          <cx:pt idx="6692">780</cx:pt>
          <cx:pt idx="6693">780</cx:pt>
          <cx:pt idx="6694">780</cx:pt>
          <cx:pt idx="6695">780</cx:pt>
          <cx:pt idx="6696">780</cx:pt>
          <cx:pt idx="6697">780</cx:pt>
          <cx:pt idx="6698">780</cx:pt>
          <cx:pt idx="6699">780</cx:pt>
          <cx:pt idx="6700">780</cx:pt>
          <cx:pt idx="6701">780</cx:pt>
          <cx:pt idx="6702">780</cx:pt>
          <cx:pt idx="6703">780</cx:pt>
          <cx:pt idx="6704">780</cx:pt>
          <cx:pt idx="6705">780</cx:pt>
          <cx:pt idx="6706">780</cx:pt>
          <cx:pt idx="6707">780</cx:pt>
          <cx:pt idx="6708">780</cx:pt>
          <cx:pt idx="6709">780</cx:pt>
          <cx:pt idx="6710">780</cx:pt>
          <cx:pt idx="6711">780</cx:pt>
          <cx:pt idx="6712">780</cx:pt>
          <cx:pt idx="6713">780</cx:pt>
          <cx:pt idx="6714">780</cx:pt>
          <cx:pt idx="6715">790</cx:pt>
          <cx:pt idx="6716">790</cx:pt>
          <cx:pt idx="6717">790</cx:pt>
          <cx:pt idx="6718">790</cx:pt>
          <cx:pt idx="6719">790</cx:pt>
          <cx:pt idx="6720">790</cx:pt>
          <cx:pt idx="6721">790</cx:pt>
          <cx:pt idx="6722">790</cx:pt>
          <cx:pt idx="6723">790</cx:pt>
          <cx:pt idx="6724">790</cx:pt>
          <cx:pt idx="6725">790</cx:pt>
          <cx:pt idx="6726">790</cx:pt>
          <cx:pt idx="6727">790</cx:pt>
          <cx:pt idx="6728">790</cx:pt>
          <cx:pt idx="6729">790</cx:pt>
          <cx:pt idx="6730">790</cx:pt>
          <cx:pt idx="6731">790</cx:pt>
          <cx:pt idx="6732">790</cx:pt>
          <cx:pt idx="6733">790</cx:pt>
          <cx:pt idx="6734">790</cx:pt>
          <cx:pt idx="6735">790</cx:pt>
          <cx:pt idx="6736">790</cx:pt>
          <cx:pt idx="6737">790</cx:pt>
          <cx:pt idx="6738">790</cx:pt>
          <cx:pt idx="6739">790</cx:pt>
          <cx:pt idx="6740">790</cx:pt>
          <cx:pt idx="6741">790</cx:pt>
          <cx:pt idx="6742">790</cx:pt>
          <cx:pt idx="6743">790</cx:pt>
          <cx:pt idx="6744">790</cx:pt>
          <cx:pt idx="6745">790</cx:pt>
          <cx:pt idx="6746">790</cx:pt>
          <cx:pt idx="6747">790</cx:pt>
          <cx:pt idx="6748">790</cx:pt>
          <cx:pt idx="6749">790</cx:pt>
          <cx:pt idx="6750">790</cx:pt>
          <cx:pt idx="6751">790</cx:pt>
          <cx:pt idx="6752">790</cx:pt>
          <cx:pt idx="6753">790</cx:pt>
          <cx:pt idx="6754">790</cx:pt>
          <cx:pt idx="6755">790</cx:pt>
          <cx:pt idx="6756">790</cx:pt>
          <cx:pt idx="6757">790</cx:pt>
          <cx:pt idx="6758">790</cx:pt>
          <cx:pt idx="6759">790</cx:pt>
          <cx:pt idx="6760">790</cx:pt>
          <cx:pt idx="6761">790</cx:pt>
          <cx:pt idx="6762">790</cx:pt>
          <cx:pt idx="6763">790</cx:pt>
          <cx:pt idx="6764">800</cx:pt>
          <cx:pt idx="6765">800</cx:pt>
          <cx:pt idx="6766">800</cx:pt>
          <cx:pt idx="6767">800</cx:pt>
          <cx:pt idx="6768">800</cx:pt>
          <cx:pt idx="6769">800</cx:pt>
          <cx:pt idx="6770">800</cx:pt>
          <cx:pt idx="6771">800</cx:pt>
          <cx:pt idx="6772">800</cx:pt>
          <cx:pt idx="6773">800</cx:pt>
          <cx:pt idx="6774">800</cx:pt>
          <cx:pt idx="6775">800</cx:pt>
          <cx:pt idx="6776">800</cx:pt>
          <cx:pt idx="6777">800</cx:pt>
          <cx:pt idx="6778">800</cx:pt>
          <cx:pt idx="6779">800</cx:pt>
          <cx:pt idx="6780">800</cx:pt>
          <cx:pt idx="6781">800</cx:pt>
          <cx:pt idx="6782">800</cx:pt>
          <cx:pt idx="6783">800</cx:pt>
          <cx:pt idx="6784">800</cx:pt>
          <cx:pt idx="6785">800</cx:pt>
          <cx:pt idx="6786">800</cx:pt>
          <cx:pt idx="6787">800</cx:pt>
          <cx:pt idx="6788">800</cx:pt>
          <cx:pt idx="6789">800</cx:pt>
          <cx:pt idx="6790">800</cx:pt>
          <cx:pt idx="6791">800</cx:pt>
          <cx:pt idx="6792">800</cx:pt>
          <cx:pt idx="6793">800</cx:pt>
          <cx:pt idx="6794">810</cx:pt>
          <cx:pt idx="6795">810</cx:pt>
          <cx:pt idx="6796">810</cx:pt>
          <cx:pt idx="6797">810</cx:pt>
          <cx:pt idx="6798">810</cx:pt>
          <cx:pt idx="6799">810</cx:pt>
          <cx:pt idx="6800">810</cx:pt>
          <cx:pt idx="6801">810</cx:pt>
          <cx:pt idx="6802">810</cx:pt>
          <cx:pt idx="6803">810</cx:pt>
          <cx:pt idx="6804">810</cx:pt>
          <cx:pt idx="6805">810</cx:pt>
          <cx:pt idx="6806">810</cx:pt>
          <cx:pt idx="6807">810</cx:pt>
          <cx:pt idx="6808">810</cx:pt>
          <cx:pt idx="6809">810</cx:pt>
          <cx:pt idx="6810">810</cx:pt>
          <cx:pt idx="6811">810</cx:pt>
          <cx:pt idx="6812">810</cx:pt>
          <cx:pt idx="6813">810</cx:pt>
          <cx:pt idx="6814">810</cx:pt>
          <cx:pt idx="6815">810</cx:pt>
          <cx:pt idx="6816">810</cx:pt>
          <cx:pt idx="6817">810</cx:pt>
          <cx:pt idx="6818">810</cx:pt>
          <cx:pt idx="6819">810</cx:pt>
          <cx:pt idx="6820">810</cx:pt>
          <cx:pt idx="6821">810</cx:pt>
          <cx:pt idx="6822">810</cx:pt>
          <cx:pt idx="6823">810</cx:pt>
          <cx:pt idx="6824">810</cx:pt>
          <cx:pt idx="6825">810</cx:pt>
          <cx:pt idx="6826">810</cx:pt>
          <cx:pt idx="6827">810</cx:pt>
          <cx:pt idx="6828">810</cx:pt>
          <cx:pt idx="6829">810</cx:pt>
          <cx:pt idx="6830">810</cx:pt>
          <cx:pt idx="6831">810</cx:pt>
          <cx:pt idx="6832">810</cx:pt>
          <cx:pt idx="6833">810</cx:pt>
          <cx:pt idx="6834">820</cx:pt>
          <cx:pt idx="6835">820</cx:pt>
          <cx:pt idx="6836">820</cx:pt>
          <cx:pt idx="6837">820</cx:pt>
          <cx:pt idx="6838">820</cx:pt>
          <cx:pt idx="6839">820</cx:pt>
          <cx:pt idx="6840">820</cx:pt>
          <cx:pt idx="6841">820</cx:pt>
          <cx:pt idx="6842">820</cx:pt>
          <cx:pt idx="6843">820</cx:pt>
          <cx:pt idx="6844">820</cx:pt>
          <cx:pt idx="6845">820</cx:pt>
          <cx:pt idx="6846">820</cx:pt>
          <cx:pt idx="6847">820</cx:pt>
          <cx:pt idx="6848">820</cx:pt>
          <cx:pt idx="6849">820</cx:pt>
          <cx:pt idx="6850">820</cx:pt>
          <cx:pt idx="6851">820</cx:pt>
          <cx:pt idx="6852">820</cx:pt>
          <cx:pt idx="6853">820</cx:pt>
          <cx:pt idx="6854">820</cx:pt>
          <cx:pt idx="6855">820</cx:pt>
          <cx:pt idx="6856">830</cx:pt>
          <cx:pt idx="6857">830</cx:pt>
          <cx:pt idx="6858">830</cx:pt>
          <cx:pt idx="6859">830</cx:pt>
          <cx:pt idx="6860">830</cx:pt>
          <cx:pt idx="6861">830</cx:pt>
          <cx:pt idx="6862">830</cx:pt>
          <cx:pt idx="6863">830</cx:pt>
          <cx:pt idx="6864">830</cx:pt>
          <cx:pt idx="6865">830</cx:pt>
          <cx:pt idx="6866">840</cx:pt>
          <cx:pt idx="6867">840</cx:pt>
          <cx:pt idx="6868">840</cx:pt>
          <cx:pt idx="6869">840</cx:pt>
          <cx:pt idx="6870">840</cx:pt>
          <cx:pt idx="6871">840</cx:pt>
          <cx:pt idx="6872">840</cx:pt>
          <cx:pt idx="6873">840</cx:pt>
          <cx:pt idx="6874">840</cx:pt>
          <cx:pt idx="6875">840</cx:pt>
          <cx:pt idx="6876">840</cx:pt>
          <cx:pt idx="6877">840</cx:pt>
          <cx:pt idx="6878">850</cx:pt>
          <cx:pt idx="6879">850</cx:pt>
          <cx:pt idx="6880">850</cx:pt>
          <cx:pt idx="6881">850</cx:pt>
          <cx:pt idx="6882">850</cx:pt>
          <cx:pt idx="6883">850</cx:pt>
          <cx:pt idx="6884">850</cx:pt>
          <cx:pt idx="6885">850</cx:pt>
          <cx:pt idx="6886">850</cx:pt>
          <cx:pt idx="6887">850</cx:pt>
          <cx:pt idx="6888">850</cx:pt>
          <cx:pt idx="6889">850</cx:pt>
          <cx:pt idx="6890">850</cx:pt>
          <cx:pt idx="6891">850</cx:pt>
          <cx:pt idx="6892">860</cx:pt>
          <cx:pt idx="6893">860</cx:pt>
          <cx:pt idx="6894">860</cx:pt>
          <cx:pt idx="6895">860</cx:pt>
          <cx:pt idx="6896">870</cx:pt>
          <cx:pt idx="6897">870</cx:pt>
          <cx:pt idx="6898">870</cx:pt>
          <cx:pt idx="6899">870</cx:pt>
          <cx:pt idx="6900">870</cx:pt>
          <cx:pt idx="6901">870</cx:pt>
          <cx:pt idx="6902">880</cx:pt>
          <cx:pt idx="6903">880</cx:pt>
          <cx:pt idx="6904">880</cx:pt>
          <cx:pt idx="6905">880</cx:pt>
          <cx:pt idx="6906">880</cx:pt>
          <cx:pt idx="6907">880</cx:pt>
          <cx:pt idx="6908">890</cx:pt>
          <cx:pt idx="6909">890</cx:pt>
          <cx:pt idx="6910">890</cx:pt>
          <cx:pt idx="6911">890</cx:pt>
          <cx:pt idx="6912">890</cx:pt>
          <cx:pt idx="6913">890</cx:pt>
          <cx:pt idx="6914">910</cx:pt>
          <cx:pt idx="6915">910</cx:pt>
          <cx:pt idx="6916">910</cx:pt>
          <cx:pt idx="6917">910</cx:pt>
          <cx:pt idx="6918">940</cx:pt>
          <cx:pt idx="6919">940</cx:pt>
          <cx:pt idx="6920">540</cx:pt>
          <cx:pt idx="6921">550</cx:pt>
          <cx:pt idx="6922">580</cx:pt>
          <cx:pt idx="6923">630</cx:pt>
          <cx:pt idx="6924">630</cx:pt>
          <cx:pt idx="6925">630</cx:pt>
          <cx:pt idx="6926">630</cx:pt>
          <cx:pt idx="6927">640</cx:pt>
          <cx:pt idx="6928">650</cx:pt>
          <cx:pt idx="6929">650</cx:pt>
          <cx:pt idx="6930">650</cx:pt>
          <cx:pt idx="6931">680</cx:pt>
          <cx:pt idx="6932">690</cx:pt>
          <cx:pt idx="6933">690</cx:pt>
          <cx:pt idx="6934">690</cx:pt>
          <cx:pt idx="6935">690</cx:pt>
          <cx:pt idx="6936">700</cx:pt>
          <cx:pt idx="6937">700</cx:pt>
          <cx:pt idx="6938">700</cx:pt>
          <cx:pt idx="6939">700</cx:pt>
          <cx:pt idx="6940">700</cx:pt>
          <cx:pt idx="6941">700</cx:pt>
          <cx:pt idx="6942">700</cx:pt>
          <cx:pt idx="6943">710</cx:pt>
          <cx:pt idx="6944">710</cx:pt>
          <cx:pt idx="6945">710</cx:pt>
          <cx:pt idx="6946">720</cx:pt>
          <cx:pt idx="6947">720</cx:pt>
          <cx:pt idx="6948">720</cx:pt>
          <cx:pt idx="6949">730</cx:pt>
          <cx:pt idx="6950">730</cx:pt>
          <cx:pt idx="6951">730</cx:pt>
          <cx:pt idx="6952">730</cx:pt>
          <cx:pt idx="6953">730</cx:pt>
          <cx:pt idx="6954">730</cx:pt>
          <cx:pt idx="6955">730</cx:pt>
          <cx:pt idx="6956">730</cx:pt>
          <cx:pt idx="6957">730</cx:pt>
          <cx:pt idx="6958">740</cx:pt>
          <cx:pt idx="6959">740</cx:pt>
          <cx:pt idx="6960">740</cx:pt>
          <cx:pt idx="6961">740</cx:pt>
          <cx:pt idx="6962">740</cx:pt>
          <cx:pt idx="6963">750</cx:pt>
          <cx:pt idx="6964">750</cx:pt>
          <cx:pt idx="6965">760</cx:pt>
          <cx:pt idx="6966">760</cx:pt>
          <cx:pt idx="6967">760</cx:pt>
          <cx:pt idx="6968">770</cx:pt>
          <cx:pt idx="6969">770</cx:pt>
          <cx:pt idx="6970">770</cx:pt>
          <cx:pt idx="6971">780</cx:pt>
          <cx:pt idx="6972">780</cx:pt>
          <cx:pt idx="6973">780</cx:pt>
          <cx:pt idx="6974">790</cx:pt>
          <cx:pt idx="6975">790</cx:pt>
          <cx:pt idx="6976">790</cx:pt>
          <cx:pt idx="6977">790</cx:pt>
          <cx:pt idx="6978">800</cx:pt>
          <cx:pt idx="6979">810</cx:pt>
          <cx:pt idx="6980">820</cx:pt>
          <cx:pt idx="6981">830</cx:pt>
          <cx:pt idx="6982">840</cx:pt>
          <cx:pt idx="6983">850</cx:pt>
          <cx:pt idx="6984">850</cx:pt>
          <cx:pt idx="6985">890</cx:pt>
          <cx:pt idx="6986">900</cx:pt>
          <cx:pt idx="6987">950</cx:pt>
          <cx:pt idx="6988">640</cx:pt>
          <cx:pt idx="6989">680</cx:pt>
          <cx:pt idx="6990">720</cx:pt>
          <cx:pt idx="6991">690</cx:pt>
          <cx:pt idx="6992">690</cx:pt>
          <cx:pt idx="6993">740</cx:pt>
          <cx:pt idx="6994">740</cx:pt>
          <cx:pt idx="6995">755</cx:pt>
          <cx:pt idx="6996">730</cx:pt>
          <cx:pt idx="6997">730</cx:pt>
          <cx:pt idx="6998">610</cx:pt>
          <cx:pt idx="6999">610</cx:pt>
          <cx:pt idx="7000">620</cx:pt>
          <cx:pt idx="7001">620</cx:pt>
          <cx:pt idx="7002">640</cx:pt>
          <cx:pt idx="7003">640</cx:pt>
          <cx:pt idx="7004">640</cx:pt>
          <cx:pt idx="7005">640</cx:pt>
          <cx:pt idx="7006">700</cx:pt>
          <cx:pt idx="7007">700</cx:pt>
          <cx:pt idx="7008">700</cx:pt>
          <cx:pt idx="7009">741</cx:pt>
          <cx:pt idx="7010">741</cx:pt>
          <cx:pt idx="7011">795</cx:pt>
          <cx:pt idx="7012">795</cx:pt>
          <cx:pt idx="7013">700</cx:pt>
          <cx:pt idx="7014">700</cx:pt>
          <cx:pt idx="7015">700</cx:pt>
          <cx:pt idx="7016">700</cx:pt>
          <cx:pt idx="7017">720</cx:pt>
          <cx:pt idx="7018">720</cx:pt>
          <cx:pt idx="7019">720</cx:pt>
          <cx:pt idx="7020">720</cx:pt>
          <cx:pt idx="7021">730</cx:pt>
          <cx:pt idx="7022">730</cx:pt>
          <cx:pt idx="7023">750</cx:pt>
          <cx:pt idx="7024">750</cx:pt>
          <cx:pt idx="7025">760</cx:pt>
          <cx:pt idx="7026">645</cx:pt>
          <cx:pt idx="7027">645</cx:pt>
          <cx:pt idx="7028">650</cx:pt>
          <cx:pt idx="7029">680</cx:pt>
          <cx:pt idx="7030">680</cx:pt>
          <cx:pt idx="7031">682</cx:pt>
          <cx:pt idx="7032">685</cx:pt>
          <cx:pt idx="7033">685</cx:pt>
          <cx:pt idx="7034">685</cx:pt>
          <cx:pt idx="7035">686</cx:pt>
          <cx:pt idx="7036">686</cx:pt>
          <cx:pt idx="7037">688</cx:pt>
          <cx:pt idx="7038">691</cx:pt>
          <cx:pt idx="7039">692</cx:pt>
          <cx:pt idx="7040">692</cx:pt>
          <cx:pt idx="7041">696</cx:pt>
          <cx:pt idx="7042">696</cx:pt>
          <cx:pt idx="7043">696</cx:pt>
          <cx:pt idx="7044">699</cx:pt>
          <cx:pt idx="7045">699</cx:pt>
          <cx:pt idx="7046">700</cx:pt>
          <cx:pt idx="7047">700</cx:pt>
          <cx:pt idx="7048">701</cx:pt>
          <cx:pt idx="7049">701</cx:pt>
          <cx:pt idx="7050">702</cx:pt>
          <cx:pt idx="7051">702</cx:pt>
          <cx:pt idx="7052">705</cx:pt>
          <cx:pt idx="7053">705</cx:pt>
          <cx:pt idx="7054">705</cx:pt>
          <cx:pt idx="7055">705</cx:pt>
          <cx:pt idx="7056">710</cx:pt>
          <cx:pt idx="7057">710</cx:pt>
          <cx:pt idx="7058">710</cx:pt>
          <cx:pt idx="7059">710</cx:pt>
          <cx:pt idx="7060">710</cx:pt>
          <cx:pt idx="7061">710</cx:pt>
          <cx:pt idx="7062">711</cx:pt>
          <cx:pt idx="7063">711</cx:pt>
          <cx:pt idx="7064">711</cx:pt>
          <cx:pt idx="7065">711</cx:pt>
          <cx:pt idx="7066">715</cx:pt>
          <cx:pt idx="7067">715</cx:pt>
          <cx:pt idx="7068">715</cx:pt>
          <cx:pt idx="7069">715</cx:pt>
          <cx:pt idx="7070">716</cx:pt>
          <cx:pt idx="7071">716</cx:pt>
          <cx:pt idx="7072">717</cx:pt>
          <cx:pt idx="7073">718</cx:pt>
          <cx:pt idx="7074">718</cx:pt>
          <cx:pt idx="7075">718</cx:pt>
          <cx:pt idx="7076">718</cx:pt>
          <cx:pt idx="7077">718</cx:pt>
          <cx:pt idx="7078">718</cx:pt>
          <cx:pt idx="7079">719</cx:pt>
          <cx:pt idx="7080">719</cx:pt>
          <cx:pt idx="7081">719</cx:pt>
          <cx:pt idx="7082">719</cx:pt>
          <cx:pt idx="7083">720</cx:pt>
          <cx:pt idx="7084">720</cx:pt>
          <cx:pt idx="7085">720</cx:pt>
          <cx:pt idx="7086">720</cx:pt>
          <cx:pt idx="7087">720</cx:pt>
          <cx:pt idx="7088">720</cx:pt>
          <cx:pt idx="7089">720</cx:pt>
          <cx:pt idx="7090">720</cx:pt>
          <cx:pt idx="7091">720</cx:pt>
          <cx:pt idx="7092">720</cx:pt>
          <cx:pt idx="7093">720</cx:pt>
          <cx:pt idx="7094">720</cx:pt>
          <cx:pt idx="7095">720</cx:pt>
          <cx:pt idx="7096">721</cx:pt>
          <cx:pt idx="7097">722</cx:pt>
          <cx:pt idx="7098">722</cx:pt>
          <cx:pt idx="7099">724</cx:pt>
          <cx:pt idx="7100">724</cx:pt>
          <cx:pt idx="7101">724</cx:pt>
          <cx:pt idx="7102">724</cx:pt>
          <cx:pt idx="7103">725</cx:pt>
          <cx:pt idx="7104">725</cx:pt>
          <cx:pt idx="7105">725</cx:pt>
          <cx:pt idx="7106">725</cx:pt>
          <cx:pt idx="7107">725</cx:pt>
          <cx:pt idx="7108">725</cx:pt>
          <cx:pt idx="7109">725</cx:pt>
          <cx:pt idx="7110">725</cx:pt>
          <cx:pt idx="7111">725</cx:pt>
          <cx:pt idx="7112">725</cx:pt>
          <cx:pt idx="7113">725</cx:pt>
          <cx:pt idx="7114">725</cx:pt>
          <cx:pt idx="7115">725</cx:pt>
          <cx:pt idx="7116">727</cx:pt>
          <cx:pt idx="7117">727</cx:pt>
          <cx:pt idx="7118">728</cx:pt>
          <cx:pt idx="7119">728</cx:pt>
          <cx:pt idx="7120">729</cx:pt>
          <cx:pt idx="7121">729</cx:pt>
          <cx:pt idx="7122">730</cx:pt>
          <cx:pt idx="7123">730</cx:pt>
          <cx:pt idx="7124">730</cx:pt>
          <cx:pt idx="7125">730</cx:pt>
          <cx:pt idx="7126">730</cx:pt>
          <cx:pt idx="7127">730</cx:pt>
          <cx:pt idx="7128">730</cx:pt>
          <cx:pt idx="7129">730</cx:pt>
          <cx:pt idx="7130">730</cx:pt>
          <cx:pt idx="7131">730</cx:pt>
          <cx:pt idx="7132">731</cx:pt>
          <cx:pt idx="7133">731</cx:pt>
          <cx:pt idx="7134">731</cx:pt>
          <cx:pt idx="7135">731</cx:pt>
          <cx:pt idx="7136">731</cx:pt>
          <cx:pt idx="7137">731</cx:pt>
          <cx:pt idx="7138">732</cx:pt>
          <cx:pt idx="7139">732</cx:pt>
          <cx:pt idx="7140">733</cx:pt>
          <cx:pt idx="7141">733</cx:pt>
          <cx:pt idx="7142">733</cx:pt>
          <cx:pt idx="7143">733</cx:pt>
          <cx:pt idx="7144">734</cx:pt>
          <cx:pt idx="7145">734</cx:pt>
          <cx:pt idx="7146">735</cx:pt>
          <cx:pt idx="7147">735</cx:pt>
          <cx:pt idx="7148">735</cx:pt>
          <cx:pt idx="7149">735</cx:pt>
          <cx:pt idx="7150">735</cx:pt>
          <cx:pt idx="7151">735</cx:pt>
          <cx:pt idx="7152">735</cx:pt>
          <cx:pt idx="7153">735</cx:pt>
          <cx:pt idx="7154">735</cx:pt>
          <cx:pt idx="7155">736</cx:pt>
          <cx:pt idx="7156">736</cx:pt>
          <cx:pt idx="7157">736</cx:pt>
          <cx:pt idx="7158">736</cx:pt>
          <cx:pt idx="7159">736</cx:pt>
          <cx:pt idx="7160">736</cx:pt>
          <cx:pt idx="7161">737</cx:pt>
          <cx:pt idx="7162">737</cx:pt>
          <cx:pt idx="7163">738</cx:pt>
          <cx:pt idx="7164">738</cx:pt>
          <cx:pt idx="7165">738</cx:pt>
          <cx:pt idx="7166">738</cx:pt>
          <cx:pt idx="7167">738</cx:pt>
          <cx:pt idx="7168">738</cx:pt>
          <cx:pt idx="7169">738</cx:pt>
          <cx:pt idx="7170">738</cx:pt>
          <cx:pt idx="7171">739</cx:pt>
          <cx:pt idx="7172">739</cx:pt>
          <cx:pt idx="7173">740</cx:pt>
          <cx:pt idx="7174">740</cx:pt>
          <cx:pt idx="7175">740</cx:pt>
          <cx:pt idx="7176">740</cx:pt>
          <cx:pt idx="7177">740</cx:pt>
          <cx:pt idx="7178">740</cx:pt>
          <cx:pt idx="7179">740</cx:pt>
          <cx:pt idx="7180">740</cx:pt>
          <cx:pt idx="7181">740</cx:pt>
          <cx:pt idx="7182">740</cx:pt>
          <cx:pt idx="7183">740</cx:pt>
          <cx:pt idx="7184">741</cx:pt>
          <cx:pt idx="7185">741</cx:pt>
          <cx:pt idx="7186">742</cx:pt>
          <cx:pt idx="7187">742</cx:pt>
          <cx:pt idx="7188">742</cx:pt>
          <cx:pt idx="7189">743</cx:pt>
          <cx:pt idx="7190">744</cx:pt>
          <cx:pt idx="7191">744</cx:pt>
          <cx:pt idx="7192">744</cx:pt>
          <cx:pt idx="7193">744</cx:pt>
          <cx:pt idx="7194">744</cx:pt>
          <cx:pt idx="7195">744</cx:pt>
          <cx:pt idx="7196">745</cx:pt>
          <cx:pt idx="7197">745</cx:pt>
          <cx:pt idx="7198">745</cx:pt>
          <cx:pt idx="7199">745</cx:pt>
          <cx:pt idx="7200">745</cx:pt>
          <cx:pt idx="7201">745</cx:pt>
          <cx:pt idx="7202">745</cx:pt>
          <cx:pt idx="7203">745</cx:pt>
          <cx:pt idx="7204">745</cx:pt>
          <cx:pt idx="7205">745</cx:pt>
          <cx:pt idx="7206">745</cx:pt>
          <cx:pt idx="7207">745</cx:pt>
          <cx:pt idx="7208">745</cx:pt>
          <cx:pt idx="7209">745</cx:pt>
          <cx:pt idx="7210">746</cx:pt>
          <cx:pt idx="7211">746</cx:pt>
          <cx:pt idx="7212">746</cx:pt>
          <cx:pt idx="7213">746</cx:pt>
          <cx:pt idx="7214">746</cx:pt>
          <cx:pt idx="7215">746</cx:pt>
          <cx:pt idx="7216">746</cx:pt>
          <cx:pt idx="7217">746</cx:pt>
          <cx:pt idx="7218">746</cx:pt>
          <cx:pt idx="7219">746</cx:pt>
          <cx:pt idx="7220">749</cx:pt>
          <cx:pt idx="7221">749</cx:pt>
          <cx:pt idx="7222">750</cx:pt>
          <cx:pt idx="7223">750</cx:pt>
          <cx:pt idx="7224">750</cx:pt>
          <cx:pt idx="7225">750</cx:pt>
          <cx:pt idx="7226">750</cx:pt>
          <cx:pt idx="7227">750</cx:pt>
          <cx:pt idx="7228">750</cx:pt>
          <cx:pt idx="7229">750</cx:pt>
          <cx:pt idx="7230">750</cx:pt>
          <cx:pt idx="7231">750</cx:pt>
          <cx:pt idx="7232">750</cx:pt>
          <cx:pt idx="7233">751</cx:pt>
          <cx:pt idx="7234">751</cx:pt>
          <cx:pt idx="7235">751</cx:pt>
          <cx:pt idx="7236">751</cx:pt>
          <cx:pt idx="7237">752</cx:pt>
          <cx:pt idx="7238">752</cx:pt>
          <cx:pt idx="7239">752</cx:pt>
          <cx:pt idx="7240">752</cx:pt>
          <cx:pt idx="7241">752</cx:pt>
          <cx:pt idx="7242">755</cx:pt>
          <cx:pt idx="7243">755</cx:pt>
          <cx:pt idx="7244">755</cx:pt>
          <cx:pt idx="7245">755</cx:pt>
          <cx:pt idx="7246">755</cx:pt>
          <cx:pt idx="7247">755</cx:pt>
          <cx:pt idx="7248">755</cx:pt>
          <cx:pt idx="7249">755</cx:pt>
          <cx:pt idx="7250">755</cx:pt>
          <cx:pt idx="7251">756</cx:pt>
          <cx:pt idx="7252">756</cx:pt>
          <cx:pt idx="7253">758</cx:pt>
          <cx:pt idx="7254">758</cx:pt>
          <cx:pt idx="7255">758</cx:pt>
          <cx:pt idx="7256">758</cx:pt>
          <cx:pt idx="7257">758</cx:pt>
          <cx:pt idx="7258">758</cx:pt>
          <cx:pt idx="7259">758</cx:pt>
          <cx:pt idx="7260">758</cx:pt>
          <cx:pt idx="7261">758</cx:pt>
          <cx:pt idx="7262">758</cx:pt>
          <cx:pt idx="7263">758</cx:pt>
          <cx:pt idx="7264">760</cx:pt>
          <cx:pt idx="7265">760</cx:pt>
          <cx:pt idx="7266">760</cx:pt>
          <cx:pt idx="7267">760</cx:pt>
          <cx:pt idx="7268">760</cx:pt>
          <cx:pt idx="7269">760</cx:pt>
          <cx:pt idx="7270">760</cx:pt>
          <cx:pt idx="7271">760</cx:pt>
          <cx:pt idx="7272">760</cx:pt>
          <cx:pt idx="7273">760</cx:pt>
          <cx:pt idx="7274">760</cx:pt>
          <cx:pt idx="7275">760</cx:pt>
          <cx:pt idx="7276">760</cx:pt>
          <cx:pt idx="7277">760</cx:pt>
          <cx:pt idx="7278">760</cx:pt>
          <cx:pt idx="7279">760</cx:pt>
          <cx:pt idx="7280">760</cx:pt>
          <cx:pt idx="7281">760</cx:pt>
          <cx:pt idx="7282">760</cx:pt>
          <cx:pt idx="7283">760</cx:pt>
          <cx:pt idx="7284">760</cx:pt>
          <cx:pt idx="7285">762</cx:pt>
          <cx:pt idx="7286">762</cx:pt>
          <cx:pt idx="7287">762</cx:pt>
          <cx:pt idx="7288">762</cx:pt>
          <cx:pt idx="7289">762</cx:pt>
          <cx:pt idx="7290">762</cx:pt>
          <cx:pt idx="7291">762</cx:pt>
          <cx:pt idx="7292">762</cx:pt>
          <cx:pt idx="7293">762</cx:pt>
          <cx:pt idx="7294">762</cx:pt>
          <cx:pt idx="7295">762</cx:pt>
          <cx:pt idx="7296">763</cx:pt>
          <cx:pt idx="7297">763</cx:pt>
          <cx:pt idx="7298">765</cx:pt>
          <cx:pt idx="7299">765</cx:pt>
          <cx:pt idx="7300">765</cx:pt>
          <cx:pt idx="7301">765</cx:pt>
          <cx:pt idx="7302">765</cx:pt>
          <cx:pt idx="7303">765</cx:pt>
          <cx:pt idx="7304">765</cx:pt>
          <cx:pt idx="7305">765</cx:pt>
          <cx:pt idx="7306">765</cx:pt>
          <cx:pt idx="7307">765</cx:pt>
          <cx:pt idx="7308">765</cx:pt>
          <cx:pt idx="7309">765</cx:pt>
          <cx:pt idx="7310">765</cx:pt>
          <cx:pt idx="7311">765</cx:pt>
          <cx:pt idx="7312">766</cx:pt>
          <cx:pt idx="7313">766</cx:pt>
          <cx:pt idx="7314">766</cx:pt>
          <cx:pt idx="7315">766</cx:pt>
          <cx:pt idx="7316">768</cx:pt>
          <cx:pt idx="7317">768</cx:pt>
          <cx:pt idx="7318">769</cx:pt>
          <cx:pt idx="7319">769</cx:pt>
          <cx:pt idx="7320">770</cx:pt>
          <cx:pt idx="7321">770</cx:pt>
          <cx:pt idx="7322">770</cx:pt>
          <cx:pt idx="7323">770</cx:pt>
          <cx:pt idx="7324">770</cx:pt>
          <cx:pt idx="7325">770</cx:pt>
          <cx:pt idx="7326">770</cx:pt>
          <cx:pt idx="7327">770</cx:pt>
          <cx:pt idx="7328">770</cx:pt>
          <cx:pt idx="7329">770</cx:pt>
          <cx:pt idx="7330">770</cx:pt>
          <cx:pt idx="7331">772</cx:pt>
          <cx:pt idx="7332">772</cx:pt>
          <cx:pt idx="7333">772</cx:pt>
          <cx:pt idx="7334">773</cx:pt>
          <cx:pt idx="7335">773</cx:pt>
          <cx:pt idx="7336">773</cx:pt>
          <cx:pt idx="7337">773</cx:pt>
          <cx:pt idx="7338">773</cx:pt>
          <cx:pt idx="7339">773</cx:pt>
          <cx:pt idx="7340">774</cx:pt>
          <cx:pt idx="7341">774</cx:pt>
          <cx:pt idx="7342">774</cx:pt>
          <cx:pt idx="7343">774</cx:pt>
          <cx:pt idx="7344">774</cx:pt>
          <cx:pt idx="7345">774</cx:pt>
          <cx:pt idx="7346">775</cx:pt>
          <cx:pt idx="7347">775</cx:pt>
          <cx:pt idx="7348">775</cx:pt>
          <cx:pt idx="7349">775</cx:pt>
          <cx:pt idx="7350">775</cx:pt>
          <cx:pt idx="7351">775</cx:pt>
          <cx:pt idx="7352">775</cx:pt>
          <cx:pt idx="7353">775</cx:pt>
          <cx:pt idx="7354">775</cx:pt>
          <cx:pt idx="7355">775</cx:pt>
          <cx:pt idx="7356">775</cx:pt>
          <cx:pt idx="7357">775</cx:pt>
          <cx:pt idx="7358">775</cx:pt>
          <cx:pt idx="7359">775</cx:pt>
          <cx:pt idx="7360">777</cx:pt>
          <cx:pt idx="7361">777</cx:pt>
          <cx:pt idx="7362">778</cx:pt>
          <cx:pt idx="7363">778</cx:pt>
          <cx:pt idx="7364">778</cx:pt>
          <cx:pt idx="7365">778</cx:pt>
          <cx:pt idx="7366">780</cx:pt>
          <cx:pt idx="7367">780</cx:pt>
          <cx:pt idx="7368">780</cx:pt>
          <cx:pt idx="7369">780</cx:pt>
          <cx:pt idx="7370">780</cx:pt>
          <cx:pt idx="7371">780</cx:pt>
          <cx:pt idx="7372">780</cx:pt>
          <cx:pt idx="7373">780</cx:pt>
          <cx:pt idx="7374">780</cx:pt>
          <cx:pt idx="7375">780</cx:pt>
          <cx:pt idx="7376">780</cx:pt>
          <cx:pt idx="7377">780</cx:pt>
          <cx:pt idx="7378">780</cx:pt>
          <cx:pt idx="7379">780</cx:pt>
          <cx:pt idx="7380">781</cx:pt>
          <cx:pt idx="7381">781</cx:pt>
          <cx:pt idx="7382">782</cx:pt>
          <cx:pt idx="7383">782</cx:pt>
          <cx:pt idx="7384">782</cx:pt>
          <cx:pt idx="7385">782</cx:pt>
          <cx:pt idx="7386">782</cx:pt>
          <cx:pt idx="7387">783</cx:pt>
          <cx:pt idx="7388">783</cx:pt>
          <cx:pt idx="7389">784</cx:pt>
          <cx:pt idx="7390">784</cx:pt>
          <cx:pt idx="7391">784</cx:pt>
          <cx:pt idx="7392">785</cx:pt>
          <cx:pt idx="7393">785</cx:pt>
          <cx:pt idx="7394">785</cx:pt>
          <cx:pt idx="7395">785</cx:pt>
          <cx:pt idx="7396">785</cx:pt>
          <cx:pt idx="7397">785</cx:pt>
          <cx:pt idx="7398">785</cx:pt>
          <cx:pt idx="7399">785</cx:pt>
          <cx:pt idx="7400">786</cx:pt>
          <cx:pt idx="7401">786</cx:pt>
          <cx:pt idx="7402">786</cx:pt>
          <cx:pt idx="7403">786</cx:pt>
          <cx:pt idx="7404">787</cx:pt>
          <cx:pt idx="7405">787</cx:pt>
          <cx:pt idx="7406">788</cx:pt>
          <cx:pt idx="7407">790</cx:pt>
          <cx:pt idx="7408">790</cx:pt>
          <cx:pt idx="7409">790</cx:pt>
          <cx:pt idx="7410">790</cx:pt>
          <cx:pt idx="7411">790</cx:pt>
          <cx:pt idx="7412">790</cx:pt>
          <cx:pt idx="7413">790</cx:pt>
          <cx:pt idx="7414">790</cx:pt>
          <cx:pt idx="7415">790</cx:pt>
          <cx:pt idx="7416">790</cx:pt>
          <cx:pt idx="7417">790</cx:pt>
          <cx:pt idx="7418">790</cx:pt>
          <cx:pt idx="7419">790</cx:pt>
          <cx:pt idx="7420">790</cx:pt>
          <cx:pt idx="7421">790</cx:pt>
          <cx:pt idx="7422">790</cx:pt>
          <cx:pt idx="7423">790</cx:pt>
          <cx:pt idx="7424">790</cx:pt>
          <cx:pt idx="7425">790</cx:pt>
          <cx:pt idx="7426">792</cx:pt>
          <cx:pt idx="7427">792</cx:pt>
          <cx:pt idx="7428">792</cx:pt>
          <cx:pt idx="7429">792</cx:pt>
          <cx:pt idx="7430">793</cx:pt>
          <cx:pt idx="7431">793</cx:pt>
          <cx:pt idx="7432">794</cx:pt>
          <cx:pt idx="7433">794</cx:pt>
          <cx:pt idx="7434">795</cx:pt>
          <cx:pt idx="7435">795</cx:pt>
          <cx:pt idx="7436">795</cx:pt>
          <cx:pt idx="7437">795</cx:pt>
          <cx:pt idx="7438">796</cx:pt>
          <cx:pt idx="7439">796</cx:pt>
          <cx:pt idx="7440">798</cx:pt>
          <cx:pt idx="7441">798</cx:pt>
          <cx:pt idx="7442">800</cx:pt>
          <cx:pt idx="7443">800</cx:pt>
          <cx:pt idx="7444">800</cx:pt>
          <cx:pt idx="7445">800</cx:pt>
          <cx:pt idx="7446">800</cx:pt>
          <cx:pt idx="7447">800</cx:pt>
          <cx:pt idx="7448">800</cx:pt>
          <cx:pt idx="7449">800</cx:pt>
          <cx:pt idx="7450">800</cx:pt>
          <cx:pt idx="7451">800</cx:pt>
          <cx:pt idx="7452">800</cx:pt>
          <cx:pt idx="7453">800</cx:pt>
          <cx:pt idx="7454">800</cx:pt>
          <cx:pt idx="7455">800</cx:pt>
          <cx:pt idx="7456">804</cx:pt>
          <cx:pt idx="7457">804</cx:pt>
          <cx:pt idx="7458">805</cx:pt>
          <cx:pt idx="7459">805</cx:pt>
          <cx:pt idx="7460">805</cx:pt>
          <cx:pt idx="7461">805</cx:pt>
          <cx:pt idx="7462">805</cx:pt>
          <cx:pt idx="7463">805</cx:pt>
          <cx:pt idx="7464">805</cx:pt>
          <cx:pt idx="7465">805</cx:pt>
          <cx:pt idx="7466">806</cx:pt>
          <cx:pt idx="7467">806</cx:pt>
          <cx:pt idx="7468">807</cx:pt>
          <cx:pt idx="7469">807</cx:pt>
          <cx:pt idx="7470">807</cx:pt>
          <cx:pt idx="7471">807</cx:pt>
          <cx:pt idx="7472">807</cx:pt>
          <cx:pt idx="7473">807</cx:pt>
          <cx:pt idx="7474">809</cx:pt>
          <cx:pt idx="7475">810</cx:pt>
          <cx:pt idx="7476">810</cx:pt>
          <cx:pt idx="7477">810</cx:pt>
          <cx:pt idx="7478">810</cx:pt>
          <cx:pt idx="7479">810</cx:pt>
          <cx:pt idx="7480">810</cx:pt>
          <cx:pt idx="7481">810</cx:pt>
          <cx:pt idx="7482">810</cx:pt>
          <cx:pt idx="7483">810</cx:pt>
          <cx:pt idx="7484">810</cx:pt>
          <cx:pt idx="7485">810</cx:pt>
          <cx:pt idx="7486">816</cx:pt>
          <cx:pt idx="7487">816</cx:pt>
          <cx:pt idx="7488">818</cx:pt>
          <cx:pt idx="7489">820</cx:pt>
          <cx:pt idx="7490">820</cx:pt>
          <cx:pt idx="7491">822</cx:pt>
          <cx:pt idx="7492">822</cx:pt>
          <cx:pt idx="7493">822</cx:pt>
          <cx:pt idx="7494">822</cx:pt>
          <cx:pt idx="7495">823</cx:pt>
          <cx:pt idx="7496">824</cx:pt>
          <cx:pt idx="7497">825</cx:pt>
          <cx:pt idx="7498">825</cx:pt>
          <cx:pt idx="7499">825</cx:pt>
          <cx:pt idx="7500">825</cx:pt>
          <cx:pt idx="7501">825</cx:pt>
          <cx:pt idx="7502">825</cx:pt>
          <cx:pt idx="7503">826</cx:pt>
          <cx:pt idx="7504">826</cx:pt>
          <cx:pt idx="7505">830</cx:pt>
          <cx:pt idx="7506">830</cx:pt>
          <cx:pt idx="7507">832</cx:pt>
          <cx:pt idx="7508">834</cx:pt>
          <cx:pt idx="7509">834</cx:pt>
          <cx:pt idx="7510">834</cx:pt>
          <cx:pt idx="7511">835</cx:pt>
          <cx:pt idx="7512">835</cx:pt>
          <cx:pt idx="7513">835</cx:pt>
          <cx:pt idx="7514">835</cx:pt>
          <cx:pt idx="7515">838</cx:pt>
          <cx:pt idx="7516">838</cx:pt>
          <cx:pt idx="7517">840</cx:pt>
          <cx:pt idx="7518">840</cx:pt>
          <cx:pt idx="7519">841</cx:pt>
          <cx:pt idx="7520">841</cx:pt>
          <cx:pt idx="7521">841</cx:pt>
          <cx:pt idx="7522">841</cx:pt>
          <cx:pt idx="7523">842</cx:pt>
          <cx:pt idx="7524">842</cx:pt>
          <cx:pt idx="7525">845</cx:pt>
          <cx:pt idx="7526">845</cx:pt>
          <cx:pt idx="7527">846</cx:pt>
          <cx:pt idx="7528">846</cx:pt>
          <cx:pt idx="7529">855</cx:pt>
          <cx:pt idx="7530">855</cx:pt>
          <cx:pt idx="7531">860</cx:pt>
          <cx:pt idx="7532">860</cx:pt>
          <cx:pt idx="7533">872</cx:pt>
          <cx:pt idx="7534">872</cx:pt>
          <cx:pt idx="7535">873</cx:pt>
          <cx:pt idx="7536">873</cx:pt>
          <cx:pt idx="7537">876</cx:pt>
          <cx:pt idx="7538">876</cx:pt>
          <cx:pt idx="7539">880</cx:pt>
          <cx:pt idx="7540">726</cx:pt>
          <cx:pt idx="7541">726</cx:pt>
          <cx:pt idx="7542">735</cx:pt>
          <cx:pt idx="7543">680</cx:pt>
          <cx:pt idx="7544">680</cx:pt>
          <cx:pt idx="7545">690</cx:pt>
          <cx:pt idx="7546">700</cx:pt>
          <cx:pt idx="7547">700</cx:pt>
          <cx:pt idx="7548">790</cx:pt>
          <cx:pt idx="7549">710</cx:pt>
          <cx:pt idx="7550">720</cx:pt>
          <cx:pt idx="7551">720</cx:pt>
          <cx:pt idx="7552">740</cx:pt>
          <cx:pt idx="7553">740</cx:pt>
          <cx:pt idx="7554">750</cx:pt>
          <cx:pt idx="7555">750</cx:pt>
          <cx:pt idx="7556">680</cx:pt>
          <cx:pt idx="7557">730</cx:pt>
          <cx:pt idx="7558">700</cx:pt>
          <cx:pt idx="7559">700</cx:pt>
          <cx:pt idx="7560">820</cx:pt>
          <cx:pt idx="7561">820</cx:pt>
          <cx:pt idx="7562">670</cx:pt>
          <cx:pt idx="7563">670</cx:pt>
          <cx:pt idx="7564">770</cx:pt>
          <cx:pt idx="7565">770</cx:pt>
          <cx:pt idx="7566">710</cx:pt>
          <cx:pt idx="7567">710</cx:pt>
          <cx:pt idx="7568">780</cx:pt>
          <cx:pt idx="7569">780</cx:pt>
          <cx:pt idx="7570">810</cx:pt>
          <cx:pt idx="7571">690</cx:pt>
          <cx:pt idx="7572">723</cx:pt>
          <cx:pt idx="7573">723</cx:pt>
          <cx:pt idx="7574">739</cx:pt>
          <cx:pt idx="7575">739</cx:pt>
          <cx:pt idx="7576">754</cx:pt>
          <cx:pt idx="7577">760</cx:pt>
          <cx:pt idx="7578">760</cx:pt>
          <cx:pt idx="7579">774</cx:pt>
          <cx:pt idx="7580">774</cx:pt>
          <cx:pt idx="7581">840</cx:pt>
          <cx:pt idx="7582">840</cx:pt>
          <cx:pt idx="7583">860</cx:pt>
          <cx:pt idx="7584">645</cx:pt>
          <cx:pt idx="7585">645</cx:pt>
          <cx:pt idx="7586">674</cx:pt>
          <cx:pt idx="7587">674</cx:pt>
          <cx:pt idx="7588">685</cx:pt>
          <cx:pt idx="7589">685</cx:pt>
          <cx:pt idx="7590">690</cx:pt>
          <cx:pt idx="7591">690</cx:pt>
          <cx:pt idx="7592">695</cx:pt>
          <cx:pt idx="7593">695</cx:pt>
          <cx:pt idx="7594">701</cx:pt>
          <cx:pt idx="7595">701</cx:pt>
          <cx:pt idx="7596">705</cx:pt>
          <cx:pt idx="7597">705</cx:pt>
          <cx:pt idx="7598">708</cx:pt>
          <cx:pt idx="7599">709</cx:pt>
          <cx:pt idx="7600">715</cx:pt>
          <cx:pt idx="7601">715</cx:pt>
          <cx:pt idx="7602">718</cx:pt>
          <cx:pt idx="7603">718</cx:pt>
          <cx:pt idx="7604">720</cx:pt>
          <cx:pt idx="7605">720</cx:pt>
          <cx:pt idx="7606">730</cx:pt>
          <cx:pt idx="7607">730</cx:pt>
          <cx:pt idx="7608">735</cx:pt>
          <cx:pt idx="7609">740</cx:pt>
          <cx:pt idx="7610">740</cx:pt>
          <cx:pt idx="7611">744</cx:pt>
          <cx:pt idx="7612">744</cx:pt>
          <cx:pt idx="7613">754</cx:pt>
          <cx:pt idx="7614">754</cx:pt>
          <cx:pt idx="7615">765</cx:pt>
          <cx:pt idx="7616">770</cx:pt>
          <cx:pt idx="7617">770</cx:pt>
          <cx:pt idx="7618">775</cx:pt>
          <cx:pt idx="7619">775</cx:pt>
          <cx:pt idx="7620">775</cx:pt>
          <cx:pt idx="7621">775</cx:pt>
          <cx:pt idx="7622">775</cx:pt>
          <cx:pt idx="7623">812</cx:pt>
          <cx:pt idx="7624">812</cx:pt>
          <cx:pt idx="7625">834</cx:pt>
          <cx:pt idx="7626">841</cx:pt>
          <cx:pt idx="7627">610</cx:pt>
          <cx:pt idx="7628">610</cx:pt>
          <cx:pt idx="7629">641</cx:pt>
          <cx:pt idx="7630">641</cx:pt>
          <cx:pt idx="7631">682</cx:pt>
          <cx:pt idx="7632">682</cx:pt>
          <cx:pt idx="7633">683</cx:pt>
          <cx:pt idx="7634">700</cx:pt>
          <cx:pt idx="7635">700</cx:pt>
          <cx:pt idx="7636">722</cx:pt>
          <cx:pt idx="7637">722</cx:pt>
          <cx:pt idx="7638">725</cx:pt>
          <cx:pt idx="7639">725</cx:pt>
          <cx:pt idx="7640">727</cx:pt>
          <cx:pt idx="7641">727</cx:pt>
          <cx:pt idx="7642">740</cx:pt>
          <cx:pt idx="7643">760</cx:pt>
          <cx:pt idx="7644">760</cx:pt>
          <cx:pt idx="7645">762</cx:pt>
          <cx:pt idx="7646">762</cx:pt>
          <cx:pt idx="7647">770</cx:pt>
          <cx:pt idx="7648">770</cx:pt>
          <cx:pt idx="7649">777</cx:pt>
          <cx:pt idx="7650">777</cx:pt>
          <cx:pt idx="7651">789</cx:pt>
          <cx:pt idx="7652">725</cx:pt>
          <cx:pt idx="7653">725</cx:pt>
          <cx:pt idx="7654">778</cx:pt>
          <cx:pt idx="7655">778</cx:pt>
          <cx:pt idx="7656">793</cx:pt>
          <cx:pt idx="7657">793</cx:pt>
          <cx:pt idx="7658">722</cx:pt>
          <cx:pt idx="7659">722</cx:pt>
          <cx:pt idx="7660">750</cx:pt>
          <cx:pt idx="7661">750</cx:pt>
          <cx:pt idx="7662">765</cx:pt>
          <cx:pt idx="7663">730</cx:pt>
          <cx:pt idx="7664">730</cx:pt>
          <cx:pt idx="7665">730</cx:pt>
          <cx:pt idx="7666">730</cx:pt>
          <cx:pt idx="7667">736</cx:pt>
          <cx:pt idx="7668">748</cx:pt>
          <cx:pt idx="7669">750</cx:pt>
          <cx:pt idx="7670">773</cx:pt>
          <cx:pt idx="7671">773</cx:pt>
          <cx:pt idx="7672">775</cx:pt>
          <cx:pt idx="7673">775</cx:pt>
          <cx:pt idx="7674">776</cx:pt>
          <cx:pt idx="7675">776</cx:pt>
          <cx:pt idx="7676">785</cx:pt>
          <cx:pt idx="7677">785</cx:pt>
          <cx:pt idx="7678">800</cx:pt>
          <cx:pt idx="7679">800</cx:pt>
          <cx:pt idx="7680">670</cx:pt>
          <cx:pt idx="7681">670</cx:pt>
          <cx:pt idx="7682">670</cx:pt>
          <cx:pt idx="7683">670</cx:pt>
          <cx:pt idx="7684">680</cx:pt>
          <cx:pt idx="7685">680</cx:pt>
          <cx:pt idx="7686">690</cx:pt>
          <cx:pt idx="7687">690</cx:pt>
          <cx:pt idx="7688">710</cx:pt>
          <cx:pt idx="7689">710</cx:pt>
          <cx:pt idx="7690">720</cx:pt>
          <cx:pt idx="7691">720</cx:pt>
          <cx:pt idx="7692">720</cx:pt>
          <cx:pt idx="7693">720</cx:pt>
          <cx:pt idx="7694">730</cx:pt>
          <cx:pt idx="7695">730</cx:pt>
          <cx:pt idx="7696">730</cx:pt>
          <cx:pt idx="7697">730</cx:pt>
          <cx:pt idx="7698">735</cx:pt>
          <cx:pt idx="7699">735</cx:pt>
          <cx:pt idx="7700">745</cx:pt>
          <cx:pt idx="7701">745</cx:pt>
          <cx:pt idx="7702">750</cx:pt>
          <cx:pt idx="7703">750</cx:pt>
          <cx:pt idx="7704">770</cx:pt>
          <cx:pt idx="7705">770</cx:pt>
          <cx:pt idx="7706">790</cx:pt>
          <cx:pt idx="7707">790</cx:pt>
          <cx:pt idx="7708">800</cx:pt>
          <cx:pt idx="7709">870</cx:pt>
          <cx:pt idx="7710">870</cx:pt>
          <cx:pt idx="7711">500</cx:pt>
          <cx:pt idx="7712">500</cx:pt>
          <cx:pt idx="7713">580</cx:pt>
          <cx:pt idx="7714">580</cx:pt>
          <cx:pt idx="7715">660</cx:pt>
          <cx:pt idx="7716">660</cx:pt>
          <cx:pt idx="7717">670</cx:pt>
          <cx:pt idx="7718">670</cx:pt>
          <cx:pt idx="7719">670</cx:pt>
          <cx:pt idx="7720">670</cx:pt>
          <cx:pt idx="7721">670</cx:pt>
          <cx:pt idx="7722">680</cx:pt>
          <cx:pt idx="7723">680</cx:pt>
          <cx:pt idx="7724">680</cx:pt>
          <cx:pt idx="7725">690</cx:pt>
          <cx:pt idx="7726">690</cx:pt>
          <cx:pt idx="7727">690</cx:pt>
          <cx:pt idx="7728">700</cx:pt>
          <cx:pt idx="7729">700</cx:pt>
          <cx:pt idx="7730">700</cx:pt>
          <cx:pt idx="7731">700</cx:pt>
          <cx:pt idx="7732">700</cx:pt>
          <cx:pt idx="7733">710</cx:pt>
          <cx:pt idx="7734">710</cx:pt>
          <cx:pt idx="7735">710</cx:pt>
          <cx:pt idx="7736">710</cx:pt>
          <cx:pt idx="7737">710</cx:pt>
          <cx:pt idx="7738">710</cx:pt>
          <cx:pt idx="7739">710</cx:pt>
          <cx:pt idx="7740">710</cx:pt>
          <cx:pt idx="7741">710</cx:pt>
          <cx:pt idx="7742">710</cx:pt>
          <cx:pt idx="7743">710</cx:pt>
          <cx:pt idx="7744">710</cx:pt>
          <cx:pt idx="7745">720</cx:pt>
          <cx:pt idx="7746">720</cx:pt>
          <cx:pt idx="7747">720</cx:pt>
          <cx:pt idx="7748">720</cx:pt>
          <cx:pt idx="7749">720</cx:pt>
          <cx:pt idx="7750">720</cx:pt>
          <cx:pt idx="7751">720</cx:pt>
          <cx:pt idx="7752">720</cx:pt>
          <cx:pt idx="7753">720</cx:pt>
          <cx:pt idx="7754">720</cx:pt>
          <cx:pt idx="7755">720</cx:pt>
          <cx:pt idx="7756">720</cx:pt>
          <cx:pt idx="7757">720</cx:pt>
          <cx:pt idx="7758">720</cx:pt>
          <cx:pt idx="7759">730</cx:pt>
          <cx:pt idx="7760">730</cx:pt>
          <cx:pt idx="7761">730</cx:pt>
          <cx:pt idx="7762">730</cx:pt>
          <cx:pt idx="7763">730</cx:pt>
          <cx:pt idx="7764">730</cx:pt>
          <cx:pt idx="7765">730</cx:pt>
          <cx:pt idx="7766">730</cx:pt>
          <cx:pt idx="7767">730</cx:pt>
          <cx:pt idx="7768">740</cx:pt>
          <cx:pt idx="7769">740</cx:pt>
          <cx:pt idx="7770">740</cx:pt>
          <cx:pt idx="7771">740</cx:pt>
          <cx:pt idx="7772">740</cx:pt>
          <cx:pt idx="7773">740</cx:pt>
          <cx:pt idx="7774">740</cx:pt>
          <cx:pt idx="7775">740</cx:pt>
          <cx:pt idx="7776">740</cx:pt>
          <cx:pt idx="7777">740</cx:pt>
          <cx:pt idx="7778">740</cx:pt>
          <cx:pt idx="7779">740</cx:pt>
          <cx:pt idx="7780">740</cx:pt>
          <cx:pt idx="7781">750</cx:pt>
          <cx:pt idx="7782">750</cx:pt>
          <cx:pt idx="7783">750</cx:pt>
          <cx:pt idx="7784">750</cx:pt>
          <cx:pt idx="7785">750</cx:pt>
          <cx:pt idx="7786">750</cx:pt>
          <cx:pt idx="7787">750</cx:pt>
          <cx:pt idx="7788">750</cx:pt>
          <cx:pt idx="7789">750</cx:pt>
          <cx:pt idx="7790">750</cx:pt>
          <cx:pt idx="7791">750</cx:pt>
          <cx:pt idx="7792">750</cx:pt>
          <cx:pt idx="7793">760</cx:pt>
          <cx:pt idx="7794">760</cx:pt>
          <cx:pt idx="7795">760</cx:pt>
          <cx:pt idx="7796">760</cx:pt>
          <cx:pt idx="7797">760</cx:pt>
          <cx:pt idx="7798">760</cx:pt>
          <cx:pt idx="7799">770</cx:pt>
          <cx:pt idx="7800">770</cx:pt>
          <cx:pt idx="7801">770</cx:pt>
          <cx:pt idx="7802">770</cx:pt>
          <cx:pt idx="7803">770</cx:pt>
          <cx:pt idx="7804">770</cx:pt>
          <cx:pt idx="7805">780</cx:pt>
          <cx:pt idx="7806">780</cx:pt>
          <cx:pt idx="7807">780</cx:pt>
          <cx:pt idx="7808">780</cx:pt>
          <cx:pt idx="7809">780</cx:pt>
          <cx:pt idx="7810">780</cx:pt>
          <cx:pt idx="7811">780</cx:pt>
          <cx:pt idx="7812">780</cx:pt>
          <cx:pt idx="7813">780</cx:pt>
          <cx:pt idx="7814">780</cx:pt>
          <cx:pt idx="7815">780</cx:pt>
          <cx:pt idx="7816">780</cx:pt>
          <cx:pt idx="7817">790</cx:pt>
          <cx:pt idx="7818">790</cx:pt>
          <cx:pt idx="7819">790</cx:pt>
          <cx:pt idx="7820">790</cx:pt>
          <cx:pt idx="7821">790</cx:pt>
          <cx:pt idx="7822">790</cx:pt>
          <cx:pt idx="7823">790</cx:pt>
          <cx:pt idx="7824">790</cx:pt>
          <cx:pt idx="7825">790</cx:pt>
          <cx:pt idx="7826">790</cx:pt>
          <cx:pt idx="7827">790</cx:pt>
          <cx:pt idx="7828">790</cx:pt>
          <cx:pt idx="7829">790</cx:pt>
          <cx:pt idx="7830">790</cx:pt>
          <cx:pt idx="7831">790</cx:pt>
          <cx:pt idx="7832">800</cx:pt>
          <cx:pt idx="7833">800</cx:pt>
          <cx:pt idx="7834">800</cx:pt>
          <cx:pt idx="7835">800</cx:pt>
          <cx:pt idx="7836">800</cx:pt>
          <cx:pt idx="7837">800</cx:pt>
          <cx:pt idx="7838">800</cx:pt>
          <cx:pt idx="7839">800</cx:pt>
          <cx:pt idx="7840">800</cx:pt>
          <cx:pt idx="7841">810</cx:pt>
          <cx:pt idx="7842">810</cx:pt>
          <cx:pt idx="7843">810</cx:pt>
          <cx:pt idx="7844">810</cx:pt>
          <cx:pt idx="7845">820</cx:pt>
          <cx:pt idx="7846">820</cx:pt>
          <cx:pt idx="7847">820</cx:pt>
          <cx:pt idx="7848">820</cx:pt>
          <cx:pt idx="7849">820</cx:pt>
          <cx:pt idx="7850">820</cx:pt>
          <cx:pt idx="7851">830</cx:pt>
          <cx:pt idx="7852">830</cx:pt>
          <cx:pt idx="7853">830</cx:pt>
          <cx:pt idx="7854">830</cx:pt>
          <cx:pt idx="7855">840</cx:pt>
          <cx:pt idx="7856">850</cx:pt>
          <cx:pt idx="7857">850</cx:pt>
          <cx:pt idx="7858">850</cx:pt>
          <cx:pt idx="7859">880</cx:pt>
          <cx:pt idx="7860">880</cx:pt>
          <cx:pt idx="7861">880</cx:pt>
          <cx:pt idx="7862">880</cx:pt>
          <cx:pt idx="7863">960</cx:pt>
          <cx:pt idx="7864">960</cx:pt>
          <cx:pt idx="7865">520</cx:pt>
          <cx:pt idx="7866">520</cx:pt>
          <cx:pt idx="7867">530</cx:pt>
          <cx:pt idx="7868">530</cx:pt>
          <cx:pt idx="7869">570</cx:pt>
          <cx:pt idx="7870">570</cx:pt>
          <cx:pt idx="7871">570</cx:pt>
          <cx:pt idx="7872">570</cx:pt>
          <cx:pt idx="7873">570</cx:pt>
          <cx:pt idx="7874">570</cx:pt>
          <cx:pt idx="7875">570</cx:pt>
          <cx:pt idx="7876">570</cx:pt>
          <cx:pt idx="7877">580</cx:pt>
          <cx:pt idx="7878">580</cx:pt>
          <cx:pt idx="7879">580</cx:pt>
          <cx:pt idx="7880">580</cx:pt>
          <cx:pt idx="7881">580</cx:pt>
          <cx:pt idx="7882">580</cx:pt>
          <cx:pt idx="7883">590</cx:pt>
          <cx:pt idx="7884">590</cx:pt>
          <cx:pt idx="7885">590</cx:pt>
          <cx:pt idx="7886">590</cx:pt>
          <cx:pt idx="7887">590</cx:pt>
          <cx:pt idx="7888">590</cx:pt>
          <cx:pt idx="7889">600</cx:pt>
          <cx:pt idx="7890">600</cx:pt>
          <cx:pt idx="7891">600</cx:pt>
          <cx:pt idx="7892">600</cx:pt>
          <cx:pt idx="7893">600</cx:pt>
          <cx:pt idx="7894">600</cx:pt>
          <cx:pt idx="7895">600</cx:pt>
          <cx:pt idx="7896">600</cx:pt>
          <cx:pt idx="7897">610</cx:pt>
          <cx:pt idx="7898">610</cx:pt>
          <cx:pt idx="7899">610</cx:pt>
          <cx:pt idx="7900">610</cx:pt>
          <cx:pt idx="7901">610</cx:pt>
          <cx:pt idx="7902">610</cx:pt>
          <cx:pt idx="7903">610</cx:pt>
          <cx:pt idx="7904">610</cx:pt>
          <cx:pt idx="7905">610</cx:pt>
          <cx:pt idx="7906">610</cx:pt>
          <cx:pt idx="7907">610</cx:pt>
          <cx:pt idx="7908">610</cx:pt>
          <cx:pt idx="7909">610</cx:pt>
          <cx:pt idx="7910">610</cx:pt>
          <cx:pt idx="7911">610</cx:pt>
          <cx:pt idx="7912">620</cx:pt>
          <cx:pt idx="7913">620</cx:pt>
          <cx:pt idx="7914">620</cx:pt>
          <cx:pt idx="7915">620</cx:pt>
          <cx:pt idx="7916">620</cx:pt>
          <cx:pt idx="7917">620</cx:pt>
          <cx:pt idx="7918">620</cx:pt>
          <cx:pt idx="7919">620</cx:pt>
          <cx:pt idx="7920">620</cx:pt>
          <cx:pt idx="7921">620</cx:pt>
          <cx:pt idx="7922">630</cx:pt>
          <cx:pt idx="7923">630</cx:pt>
          <cx:pt idx="7924">630</cx:pt>
          <cx:pt idx="7925">630</cx:pt>
          <cx:pt idx="7926">630</cx:pt>
          <cx:pt idx="7927">630</cx:pt>
          <cx:pt idx="7928">630</cx:pt>
          <cx:pt idx="7929">630</cx:pt>
          <cx:pt idx="7930">630</cx:pt>
          <cx:pt idx="7931">630</cx:pt>
          <cx:pt idx="7932">640</cx:pt>
          <cx:pt idx="7933">640</cx:pt>
          <cx:pt idx="7934">640</cx:pt>
          <cx:pt idx="7935">640</cx:pt>
          <cx:pt idx="7936">640</cx:pt>
          <cx:pt idx="7937">640</cx:pt>
          <cx:pt idx="7938">640</cx:pt>
          <cx:pt idx="7939">640</cx:pt>
          <cx:pt idx="7940">640</cx:pt>
          <cx:pt idx="7941">640</cx:pt>
          <cx:pt idx="7942">640</cx:pt>
          <cx:pt idx="7943">640</cx:pt>
          <cx:pt idx="7944">640</cx:pt>
          <cx:pt idx="7945">640</cx:pt>
          <cx:pt idx="7946">640</cx:pt>
          <cx:pt idx="7947">640</cx:pt>
          <cx:pt idx="7948">640</cx:pt>
          <cx:pt idx="7949">640</cx:pt>
          <cx:pt idx="7950">640</cx:pt>
          <cx:pt idx="7951">640</cx:pt>
          <cx:pt idx="7952">640</cx:pt>
          <cx:pt idx="7953">640</cx:pt>
          <cx:pt idx="7954">640</cx:pt>
          <cx:pt idx="7955">640</cx:pt>
          <cx:pt idx="7956">640</cx:pt>
          <cx:pt idx="7957">640</cx:pt>
          <cx:pt idx="7958">640</cx:pt>
          <cx:pt idx="7959">650</cx:pt>
          <cx:pt idx="7960">650</cx:pt>
          <cx:pt idx="7961">650</cx:pt>
          <cx:pt idx="7962">650</cx:pt>
          <cx:pt idx="7963">650</cx:pt>
          <cx:pt idx="7964">650</cx:pt>
          <cx:pt idx="7965">650</cx:pt>
          <cx:pt idx="7966">650</cx:pt>
          <cx:pt idx="7967">650</cx:pt>
          <cx:pt idx="7968">650</cx:pt>
          <cx:pt idx="7969">650</cx:pt>
          <cx:pt idx="7970">650</cx:pt>
          <cx:pt idx="7971">650</cx:pt>
          <cx:pt idx="7972">650</cx:pt>
          <cx:pt idx="7973">650</cx:pt>
          <cx:pt idx="7974">650</cx:pt>
          <cx:pt idx="7975">650</cx:pt>
          <cx:pt idx="7976">650</cx:pt>
          <cx:pt idx="7977">650</cx:pt>
          <cx:pt idx="7978">650</cx:pt>
          <cx:pt idx="7979">650</cx:pt>
          <cx:pt idx="7980">650</cx:pt>
          <cx:pt idx="7981">650</cx:pt>
          <cx:pt idx="7982">650</cx:pt>
          <cx:pt idx="7983">650</cx:pt>
          <cx:pt idx="7984">650</cx:pt>
          <cx:pt idx="7985">650</cx:pt>
          <cx:pt idx="7986">650</cx:pt>
          <cx:pt idx="7987">660</cx:pt>
          <cx:pt idx="7988">660</cx:pt>
          <cx:pt idx="7989">660</cx:pt>
          <cx:pt idx="7990">660</cx:pt>
          <cx:pt idx="7991">660</cx:pt>
          <cx:pt idx="7992">660</cx:pt>
          <cx:pt idx="7993">660</cx:pt>
          <cx:pt idx="7994">660</cx:pt>
          <cx:pt idx="7995">660</cx:pt>
          <cx:pt idx="7996">660</cx:pt>
          <cx:pt idx="7997">660</cx:pt>
          <cx:pt idx="7998">660</cx:pt>
          <cx:pt idx="7999">660</cx:pt>
          <cx:pt idx="8000">660</cx:pt>
          <cx:pt idx="8001">660</cx:pt>
          <cx:pt idx="8002">660</cx:pt>
          <cx:pt idx="8003">660</cx:pt>
          <cx:pt idx="8004">660</cx:pt>
          <cx:pt idx="8005">660</cx:pt>
          <cx:pt idx="8006">660</cx:pt>
          <cx:pt idx="8007">660</cx:pt>
          <cx:pt idx="8008">660</cx:pt>
          <cx:pt idx="8009">660</cx:pt>
          <cx:pt idx="8010">660</cx:pt>
          <cx:pt idx="8011">660</cx:pt>
          <cx:pt idx="8012">660</cx:pt>
          <cx:pt idx="8013">660</cx:pt>
          <cx:pt idx="8014">660</cx:pt>
          <cx:pt idx="8015">660</cx:pt>
          <cx:pt idx="8016">660</cx:pt>
          <cx:pt idx="8017">660</cx:pt>
          <cx:pt idx="8018">660</cx:pt>
          <cx:pt idx="8019">660</cx:pt>
          <cx:pt idx="8020">660</cx:pt>
          <cx:pt idx="8021">660</cx:pt>
          <cx:pt idx="8022">660</cx:pt>
          <cx:pt idx="8023">660</cx:pt>
          <cx:pt idx="8024">660</cx:pt>
          <cx:pt idx="8025">660</cx:pt>
          <cx:pt idx="8026">660</cx:pt>
          <cx:pt idx="8027">660</cx:pt>
          <cx:pt idx="8028">660</cx:pt>
          <cx:pt idx="8029">660</cx:pt>
          <cx:pt idx="8030">660</cx:pt>
          <cx:pt idx="8031">660</cx:pt>
          <cx:pt idx="8032">660</cx:pt>
          <cx:pt idx="8033">660</cx:pt>
          <cx:pt idx="8034">660</cx:pt>
          <cx:pt idx="8035">670</cx:pt>
          <cx:pt idx="8036">670</cx:pt>
          <cx:pt idx="8037">670</cx:pt>
          <cx:pt idx="8038">670</cx:pt>
          <cx:pt idx="8039">670</cx:pt>
          <cx:pt idx="8040">670</cx:pt>
          <cx:pt idx="8041">670</cx:pt>
          <cx:pt idx="8042">670</cx:pt>
          <cx:pt idx="8043">670</cx:pt>
          <cx:pt idx="8044">670</cx:pt>
          <cx:pt idx="8045">670</cx:pt>
          <cx:pt idx="8046">670</cx:pt>
          <cx:pt idx="8047">670</cx:pt>
          <cx:pt idx="8048">670</cx:pt>
          <cx:pt idx="8049">670</cx:pt>
          <cx:pt idx="8050">670</cx:pt>
          <cx:pt idx="8051">670</cx:pt>
          <cx:pt idx="8052">670</cx:pt>
          <cx:pt idx="8053">670</cx:pt>
          <cx:pt idx="8054">670</cx:pt>
          <cx:pt idx="8055">670</cx:pt>
          <cx:pt idx="8056">670</cx:pt>
          <cx:pt idx="8057">670</cx:pt>
          <cx:pt idx="8058">670</cx:pt>
          <cx:pt idx="8059">670</cx:pt>
          <cx:pt idx="8060">670</cx:pt>
          <cx:pt idx="8061">670</cx:pt>
          <cx:pt idx="8062">670</cx:pt>
          <cx:pt idx="8063">670</cx:pt>
          <cx:pt idx="8064">670</cx:pt>
          <cx:pt idx="8065">670</cx:pt>
          <cx:pt idx="8066">670</cx:pt>
          <cx:pt idx="8067">670</cx:pt>
          <cx:pt idx="8068">670</cx:pt>
          <cx:pt idx="8069">670</cx:pt>
          <cx:pt idx="8070">670</cx:pt>
          <cx:pt idx="8071">670</cx:pt>
          <cx:pt idx="8072">670</cx:pt>
          <cx:pt idx="8073">670</cx:pt>
          <cx:pt idx="8074">670</cx:pt>
          <cx:pt idx="8075">680</cx:pt>
          <cx:pt idx="8076">680</cx:pt>
          <cx:pt idx="8077">680</cx:pt>
          <cx:pt idx="8078">680</cx:pt>
          <cx:pt idx="8079">680</cx:pt>
          <cx:pt idx="8080">680</cx:pt>
          <cx:pt idx="8081">680</cx:pt>
          <cx:pt idx="8082">680</cx:pt>
          <cx:pt idx="8083">680</cx:pt>
          <cx:pt idx="8084">680</cx:pt>
          <cx:pt idx="8085">680</cx:pt>
          <cx:pt idx="8086">680</cx:pt>
          <cx:pt idx="8087">680</cx:pt>
          <cx:pt idx="8088">680</cx:pt>
          <cx:pt idx="8089">680</cx:pt>
          <cx:pt idx="8090">680</cx:pt>
          <cx:pt idx="8091">680</cx:pt>
          <cx:pt idx="8092">680</cx:pt>
          <cx:pt idx="8093">680</cx:pt>
          <cx:pt idx="8094">680</cx:pt>
          <cx:pt idx="8095">680</cx:pt>
          <cx:pt idx="8096">680</cx:pt>
          <cx:pt idx="8097">680</cx:pt>
          <cx:pt idx="8098">680</cx:pt>
          <cx:pt idx="8099">680</cx:pt>
          <cx:pt idx="8100">680</cx:pt>
          <cx:pt idx="8101">680</cx:pt>
          <cx:pt idx="8102">680</cx:pt>
          <cx:pt idx="8103">680</cx:pt>
          <cx:pt idx="8104">680</cx:pt>
          <cx:pt idx="8105">680</cx:pt>
          <cx:pt idx="8106">680</cx:pt>
          <cx:pt idx="8107">680</cx:pt>
          <cx:pt idx="8108">680</cx:pt>
          <cx:pt idx="8109">680</cx:pt>
          <cx:pt idx="8110">680</cx:pt>
          <cx:pt idx="8111">680</cx:pt>
          <cx:pt idx="8112">680</cx:pt>
          <cx:pt idx="8113">680</cx:pt>
          <cx:pt idx="8114">680</cx:pt>
          <cx:pt idx="8115">680</cx:pt>
          <cx:pt idx="8116">680</cx:pt>
          <cx:pt idx="8117">680</cx:pt>
          <cx:pt idx="8118">680</cx:pt>
          <cx:pt idx="8119">680</cx:pt>
          <cx:pt idx="8120">680</cx:pt>
          <cx:pt idx="8121">680</cx:pt>
          <cx:pt idx="8122">680</cx:pt>
          <cx:pt idx="8123">680</cx:pt>
          <cx:pt idx="8124">680</cx:pt>
          <cx:pt idx="8125">680</cx:pt>
          <cx:pt idx="8126">680</cx:pt>
          <cx:pt idx="8127">690</cx:pt>
          <cx:pt idx="8128">690</cx:pt>
          <cx:pt idx="8129">690</cx:pt>
          <cx:pt idx="8130">690</cx:pt>
          <cx:pt idx="8131">690</cx:pt>
          <cx:pt idx="8132">690</cx:pt>
          <cx:pt idx="8133">690</cx:pt>
          <cx:pt idx="8134">690</cx:pt>
          <cx:pt idx="8135">690</cx:pt>
          <cx:pt idx="8136">690</cx:pt>
          <cx:pt idx="8137">690</cx:pt>
          <cx:pt idx="8138">690</cx:pt>
          <cx:pt idx="8139">690</cx:pt>
          <cx:pt idx="8140">690</cx:pt>
          <cx:pt idx="8141">690</cx:pt>
          <cx:pt idx="8142">690</cx:pt>
          <cx:pt idx="8143">690</cx:pt>
          <cx:pt idx="8144">690</cx:pt>
          <cx:pt idx="8145">690</cx:pt>
          <cx:pt idx="8146">690</cx:pt>
          <cx:pt idx="8147">690</cx:pt>
          <cx:pt idx="8148">690</cx:pt>
          <cx:pt idx="8149">690</cx:pt>
          <cx:pt idx="8150">690</cx:pt>
          <cx:pt idx="8151">690</cx:pt>
          <cx:pt idx="8152">690</cx:pt>
          <cx:pt idx="8153">690</cx:pt>
          <cx:pt idx="8154">690</cx:pt>
          <cx:pt idx="8155">690</cx:pt>
          <cx:pt idx="8156">690</cx:pt>
          <cx:pt idx="8157">690</cx:pt>
          <cx:pt idx="8158">690</cx:pt>
          <cx:pt idx="8159">690</cx:pt>
          <cx:pt idx="8160">690</cx:pt>
          <cx:pt idx="8161">690</cx:pt>
          <cx:pt idx="8162">690</cx:pt>
          <cx:pt idx="8163">690</cx:pt>
          <cx:pt idx="8164">690</cx:pt>
          <cx:pt idx="8165">690</cx:pt>
          <cx:pt idx="8166">690</cx:pt>
          <cx:pt idx="8167">690</cx:pt>
          <cx:pt idx="8168">690</cx:pt>
          <cx:pt idx="8169">690</cx:pt>
          <cx:pt idx="8170">690</cx:pt>
          <cx:pt idx="8171">690</cx:pt>
          <cx:pt idx="8172">690</cx:pt>
          <cx:pt idx="8173">690</cx:pt>
          <cx:pt idx="8174">690</cx:pt>
          <cx:pt idx="8175">690</cx:pt>
          <cx:pt idx="8176">690</cx:pt>
          <cx:pt idx="8177">690</cx:pt>
          <cx:pt idx="8178">690</cx:pt>
          <cx:pt idx="8179">690</cx:pt>
          <cx:pt idx="8180">690</cx:pt>
          <cx:pt idx="8181">690</cx:pt>
          <cx:pt idx="8182">690</cx:pt>
          <cx:pt idx="8183">690</cx:pt>
          <cx:pt idx="8184">690</cx:pt>
          <cx:pt idx="8185">700</cx:pt>
          <cx:pt idx="8186">700</cx:pt>
          <cx:pt idx="8187">700</cx:pt>
          <cx:pt idx="8188">700</cx:pt>
          <cx:pt idx="8189">700</cx:pt>
          <cx:pt idx="8190">700</cx:pt>
          <cx:pt idx="8191">700</cx:pt>
          <cx:pt idx="8192">700</cx:pt>
          <cx:pt idx="8193">700</cx:pt>
          <cx:pt idx="8194">700</cx:pt>
          <cx:pt idx="8195">700</cx:pt>
          <cx:pt idx="8196">700</cx:pt>
          <cx:pt idx="8197">700</cx:pt>
          <cx:pt idx="8198">700</cx:pt>
          <cx:pt idx="8199">700</cx:pt>
          <cx:pt idx="8200">700</cx:pt>
          <cx:pt idx="8201">700</cx:pt>
          <cx:pt idx="8202">700</cx:pt>
          <cx:pt idx="8203">700</cx:pt>
          <cx:pt idx="8204">700</cx:pt>
          <cx:pt idx="8205">700</cx:pt>
          <cx:pt idx="8206">700</cx:pt>
          <cx:pt idx="8207">700</cx:pt>
          <cx:pt idx="8208">700</cx:pt>
          <cx:pt idx="8209">700</cx:pt>
          <cx:pt idx="8210">700</cx:pt>
          <cx:pt idx="8211">700</cx:pt>
          <cx:pt idx="8212">700</cx:pt>
          <cx:pt idx="8213">700</cx:pt>
          <cx:pt idx="8214">700</cx:pt>
          <cx:pt idx="8215">700</cx:pt>
          <cx:pt idx="8216">700</cx:pt>
          <cx:pt idx="8217">700</cx:pt>
          <cx:pt idx="8218">700</cx:pt>
          <cx:pt idx="8219">700</cx:pt>
          <cx:pt idx="8220">700</cx:pt>
          <cx:pt idx="8221">700</cx:pt>
          <cx:pt idx="8222">700</cx:pt>
          <cx:pt idx="8223">700</cx:pt>
          <cx:pt idx="8224">700</cx:pt>
          <cx:pt idx="8225">700</cx:pt>
          <cx:pt idx="8226">700</cx:pt>
          <cx:pt idx="8227">700</cx:pt>
          <cx:pt idx="8228">700</cx:pt>
          <cx:pt idx="8229">700</cx:pt>
          <cx:pt idx="8230">700</cx:pt>
          <cx:pt idx="8231">700</cx:pt>
          <cx:pt idx="8232">700</cx:pt>
          <cx:pt idx="8233">700</cx:pt>
          <cx:pt idx="8234">700</cx:pt>
          <cx:pt idx="8235">700</cx:pt>
          <cx:pt idx="8236">700</cx:pt>
          <cx:pt idx="8237">700</cx:pt>
          <cx:pt idx="8238">700</cx:pt>
          <cx:pt idx="8239">700</cx:pt>
          <cx:pt idx="8240">700</cx:pt>
          <cx:pt idx="8241">700</cx:pt>
          <cx:pt idx="8242">700</cx:pt>
          <cx:pt idx="8243">700</cx:pt>
          <cx:pt idx="8244">700</cx:pt>
          <cx:pt idx="8245">700</cx:pt>
          <cx:pt idx="8246">700</cx:pt>
          <cx:pt idx="8247">700</cx:pt>
          <cx:pt idx="8248">700</cx:pt>
          <cx:pt idx="8249">700</cx:pt>
          <cx:pt idx="8250">700</cx:pt>
          <cx:pt idx="8251">700</cx:pt>
          <cx:pt idx="8252">700</cx:pt>
          <cx:pt idx="8253">700</cx:pt>
          <cx:pt idx="8254">700</cx:pt>
          <cx:pt idx="8255">700</cx:pt>
          <cx:pt idx="8256">700</cx:pt>
          <cx:pt idx="8257">700</cx:pt>
          <cx:pt idx="8258">700</cx:pt>
          <cx:pt idx="8259">700</cx:pt>
          <cx:pt idx="8260">700</cx:pt>
          <cx:pt idx="8261">700</cx:pt>
          <cx:pt idx="8262">700</cx:pt>
          <cx:pt idx="8263">700</cx:pt>
          <cx:pt idx="8264">700</cx:pt>
          <cx:pt idx="8265">700</cx:pt>
          <cx:pt idx="8266">700</cx:pt>
          <cx:pt idx="8267">700</cx:pt>
          <cx:pt idx="8268">700</cx:pt>
          <cx:pt idx="8269">700</cx:pt>
          <cx:pt idx="8270">700</cx:pt>
          <cx:pt idx="8271">700</cx:pt>
          <cx:pt idx="8272">700</cx:pt>
          <cx:pt idx="8273">700</cx:pt>
          <cx:pt idx="8274">700</cx:pt>
          <cx:pt idx="8275">700</cx:pt>
          <cx:pt idx="8276">700</cx:pt>
          <cx:pt idx="8277">700</cx:pt>
          <cx:pt idx="8278">700</cx:pt>
          <cx:pt idx="8279">710</cx:pt>
          <cx:pt idx="8280">710</cx:pt>
          <cx:pt idx="8281">710</cx:pt>
          <cx:pt idx="8282">710</cx:pt>
          <cx:pt idx="8283">710</cx:pt>
          <cx:pt idx="8284">710</cx:pt>
          <cx:pt idx="8285">710</cx:pt>
          <cx:pt idx="8286">710</cx:pt>
          <cx:pt idx="8287">710</cx:pt>
          <cx:pt idx="8288">710</cx:pt>
          <cx:pt idx="8289">710</cx:pt>
          <cx:pt idx="8290">710</cx:pt>
          <cx:pt idx="8291">710</cx:pt>
          <cx:pt idx="8292">710</cx:pt>
          <cx:pt idx="8293">710</cx:pt>
          <cx:pt idx="8294">710</cx:pt>
          <cx:pt idx="8295">710</cx:pt>
          <cx:pt idx="8296">710</cx:pt>
          <cx:pt idx="8297">710</cx:pt>
          <cx:pt idx="8298">710</cx:pt>
          <cx:pt idx="8299">710</cx:pt>
          <cx:pt idx="8300">710</cx:pt>
          <cx:pt idx="8301">710</cx:pt>
          <cx:pt idx="8302">710</cx:pt>
          <cx:pt idx="8303">710</cx:pt>
          <cx:pt idx="8304">710</cx:pt>
          <cx:pt idx="8305">710</cx:pt>
          <cx:pt idx="8306">710</cx:pt>
          <cx:pt idx="8307">710</cx:pt>
          <cx:pt idx="8308">710</cx:pt>
          <cx:pt idx="8309">710</cx:pt>
          <cx:pt idx="8310">710</cx:pt>
          <cx:pt idx="8311">710</cx:pt>
          <cx:pt idx="8312">710</cx:pt>
          <cx:pt idx="8313">710</cx:pt>
          <cx:pt idx="8314">710</cx:pt>
          <cx:pt idx="8315">710</cx:pt>
          <cx:pt idx="8316">710</cx:pt>
          <cx:pt idx="8317">710</cx:pt>
          <cx:pt idx="8318">710</cx:pt>
          <cx:pt idx="8319">710</cx:pt>
          <cx:pt idx="8320">710</cx:pt>
          <cx:pt idx="8321">710</cx:pt>
          <cx:pt idx="8322">710</cx:pt>
          <cx:pt idx="8323">710</cx:pt>
          <cx:pt idx="8324">710</cx:pt>
          <cx:pt idx="8325">710</cx:pt>
          <cx:pt idx="8326">710</cx:pt>
          <cx:pt idx="8327">710</cx:pt>
          <cx:pt idx="8328">710</cx:pt>
          <cx:pt idx="8329">710</cx:pt>
          <cx:pt idx="8330">710</cx:pt>
          <cx:pt idx="8331">710</cx:pt>
          <cx:pt idx="8332">710</cx:pt>
          <cx:pt idx="8333">710</cx:pt>
          <cx:pt idx="8334">710</cx:pt>
          <cx:pt idx="8335">710</cx:pt>
          <cx:pt idx="8336">710</cx:pt>
          <cx:pt idx="8337">710</cx:pt>
          <cx:pt idx="8338">710</cx:pt>
          <cx:pt idx="8339">710</cx:pt>
          <cx:pt idx="8340">710</cx:pt>
          <cx:pt idx="8341">710</cx:pt>
          <cx:pt idx="8342">710</cx:pt>
          <cx:pt idx="8343">710</cx:pt>
          <cx:pt idx="8344">710</cx:pt>
          <cx:pt idx="8345">710</cx:pt>
          <cx:pt idx="8346">710</cx:pt>
          <cx:pt idx="8347">710</cx:pt>
          <cx:pt idx="8348">710</cx:pt>
          <cx:pt idx="8349">710</cx:pt>
          <cx:pt idx="8350">710</cx:pt>
          <cx:pt idx="8351">710</cx:pt>
          <cx:pt idx="8352">710</cx:pt>
          <cx:pt idx="8353">710</cx:pt>
          <cx:pt idx="8354">710</cx:pt>
          <cx:pt idx="8355">710</cx:pt>
          <cx:pt idx="8356">710</cx:pt>
          <cx:pt idx="8357">710</cx:pt>
          <cx:pt idx="8358">710</cx:pt>
          <cx:pt idx="8359">710</cx:pt>
          <cx:pt idx="8360">710</cx:pt>
          <cx:pt idx="8361">710</cx:pt>
          <cx:pt idx="8362">710</cx:pt>
          <cx:pt idx="8363">710</cx:pt>
          <cx:pt idx="8364">710</cx:pt>
          <cx:pt idx="8365">710</cx:pt>
          <cx:pt idx="8366">710</cx:pt>
          <cx:pt idx="8367">710</cx:pt>
          <cx:pt idx="8368">710</cx:pt>
          <cx:pt idx="8369">710</cx:pt>
          <cx:pt idx="8370">710</cx:pt>
          <cx:pt idx="8371">710</cx:pt>
          <cx:pt idx="8372">710</cx:pt>
          <cx:pt idx="8373">710</cx:pt>
          <cx:pt idx="8374">710</cx:pt>
          <cx:pt idx="8375">710</cx:pt>
          <cx:pt idx="8376">710</cx:pt>
          <cx:pt idx="8377">710</cx:pt>
          <cx:pt idx="8378">710</cx:pt>
          <cx:pt idx="8379">710</cx:pt>
          <cx:pt idx="8380">720</cx:pt>
          <cx:pt idx="8381">720</cx:pt>
          <cx:pt idx="8382">720</cx:pt>
          <cx:pt idx="8383">720</cx:pt>
          <cx:pt idx="8384">720</cx:pt>
          <cx:pt idx="8385">720</cx:pt>
          <cx:pt idx="8386">720</cx:pt>
          <cx:pt idx="8387">720</cx:pt>
          <cx:pt idx="8388">720</cx:pt>
          <cx:pt idx="8389">720</cx:pt>
          <cx:pt idx="8390">720</cx:pt>
          <cx:pt idx="8391">720</cx:pt>
          <cx:pt idx="8392">720</cx:pt>
          <cx:pt idx="8393">720</cx:pt>
          <cx:pt idx="8394">720</cx:pt>
          <cx:pt idx="8395">720</cx:pt>
          <cx:pt idx="8396">720</cx:pt>
          <cx:pt idx="8397">720</cx:pt>
          <cx:pt idx="8398">720</cx:pt>
          <cx:pt idx="8399">720</cx:pt>
          <cx:pt idx="8400">720</cx:pt>
          <cx:pt idx="8401">720</cx:pt>
          <cx:pt idx="8402">720</cx:pt>
          <cx:pt idx="8403">720</cx:pt>
          <cx:pt idx="8404">720</cx:pt>
          <cx:pt idx="8405">720</cx:pt>
          <cx:pt idx="8406">720</cx:pt>
          <cx:pt idx="8407">720</cx:pt>
          <cx:pt idx="8408">720</cx:pt>
          <cx:pt idx="8409">720</cx:pt>
          <cx:pt idx="8410">720</cx:pt>
          <cx:pt idx="8411">720</cx:pt>
          <cx:pt idx="8412">720</cx:pt>
          <cx:pt idx="8413">720</cx:pt>
          <cx:pt idx="8414">720</cx:pt>
          <cx:pt idx="8415">720</cx:pt>
          <cx:pt idx="8416">720</cx:pt>
          <cx:pt idx="8417">720</cx:pt>
          <cx:pt idx="8418">720</cx:pt>
          <cx:pt idx="8419">720</cx:pt>
          <cx:pt idx="8420">720</cx:pt>
          <cx:pt idx="8421">720</cx:pt>
          <cx:pt idx="8422">720</cx:pt>
          <cx:pt idx="8423">720</cx:pt>
          <cx:pt idx="8424">720</cx:pt>
          <cx:pt idx="8425">720</cx:pt>
          <cx:pt idx="8426">720</cx:pt>
          <cx:pt idx="8427">720</cx:pt>
          <cx:pt idx="8428">720</cx:pt>
          <cx:pt idx="8429">720</cx:pt>
          <cx:pt idx="8430">720</cx:pt>
          <cx:pt idx="8431">720</cx:pt>
          <cx:pt idx="8432">720</cx:pt>
          <cx:pt idx="8433">720</cx:pt>
          <cx:pt idx="8434">720</cx:pt>
          <cx:pt idx="8435">720</cx:pt>
          <cx:pt idx="8436">720</cx:pt>
          <cx:pt idx="8437">720</cx:pt>
          <cx:pt idx="8438">720</cx:pt>
          <cx:pt idx="8439">720</cx:pt>
          <cx:pt idx="8440">720</cx:pt>
          <cx:pt idx="8441">720</cx:pt>
          <cx:pt idx="8442">720</cx:pt>
          <cx:pt idx="8443">720</cx:pt>
          <cx:pt idx="8444">720</cx:pt>
          <cx:pt idx="8445">720</cx:pt>
          <cx:pt idx="8446">720</cx:pt>
          <cx:pt idx="8447">720</cx:pt>
          <cx:pt idx="8448">720</cx:pt>
          <cx:pt idx="8449">720</cx:pt>
          <cx:pt idx="8450">720</cx:pt>
          <cx:pt idx="8451">720</cx:pt>
          <cx:pt idx="8452">720</cx:pt>
          <cx:pt idx="8453">720</cx:pt>
          <cx:pt idx="8454">720</cx:pt>
          <cx:pt idx="8455">720</cx:pt>
          <cx:pt idx="8456">720</cx:pt>
          <cx:pt idx="8457">720</cx:pt>
          <cx:pt idx="8458">720</cx:pt>
          <cx:pt idx="8459">720</cx:pt>
          <cx:pt idx="8460">720</cx:pt>
          <cx:pt idx="8461">720</cx:pt>
          <cx:pt idx="8462">720</cx:pt>
          <cx:pt idx="8463">720</cx:pt>
          <cx:pt idx="8464">720</cx:pt>
          <cx:pt idx="8465">720</cx:pt>
          <cx:pt idx="8466">720</cx:pt>
          <cx:pt idx="8467">720</cx:pt>
          <cx:pt idx="8468">720</cx:pt>
          <cx:pt idx="8469">720</cx:pt>
          <cx:pt idx="8470">720</cx:pt>
          <cx:pt idx="8471">720</cx:pt>
          <cx:pt idx="8472">720</cx:pt>
          <cx:pt idx="8473">720</cx:pt>
          <cx:pt idx="8474">720</cx:pt>
          <cx:pt idx="8475">720</cx:pt>
          <cx:pt idx="8476">720</cx:pt>
          <cx:pt idx="8477">720</cx:pt>
          <cx:pt idx="8478">720</cx:pt>
          <cx:pt idx="8479">720</cx:pt>
          <cx:pt idx="8480">720</cx:pt>
          <cx:pt idx="8481">720</cx:pt>
          <cx:pt idx="8482">720</cx:pt>
          <cx:pt idx="8483">720</cx:pt>
          <cx:pt idx="8484">720</cx:pt>
          <cx:pt idx="8485">720</cx:pt>
          <cx:pt idx="8486">720</cx:pt>
          <cx:pt idx="8487">720</cx:pt>
          <cx:pt idx="8488">720</cx:pt>
          <cx:pt idx="8489">720</cx:pt>
          <cx:pt idx="8490">720</cx:pt>
          <cx:pt idx="8491">720</cx:pt>
          <cx:pt idx="8492">720</cx:pt>
          <cx:pt idx="8493">720</cx:pt>
          <cx:pt idx="8494">720</cx:pt>
          <cx:pt idx="8495">720</cx:pt>
          <cx:pt idx="8496">720</cx:pt>
          <cx:pt idx="8497">720</cx:pt>
          <cx:pt idx="8498">720</cx:pt>
          <cx:pt idx="8499">720</cx:pt>
          <cx:pt idx="8500">720</cx:pt>
          <cx:pt idx="8501">720</cx:pt>
          <cx:pt idx="8502">720</cx:pt>
          <cx:pt idx="8503">720</cx:pt>
          <cx:pt idx="8504">720</cx:pt>
          <cx:pt idx="8505">720</cx:pt>
          <cx:pt idx="8506">720</cx:pt>
          <cx:pt idx="8507">720</cx:pt>
          <cx:pt idx="8508">720</cx:pt>
          <cx:pt idx="8509">720</cx:pt>
          <cx:pt idx="8510">720</cx:pt>
          <cx:pt idx="8511">720</cx:pt>
          <cx:pt idx="8512">720</cx:pt>
          <cx:pt idx="8513">720</cx:pt>
          <cx:pt idx="8514">720</cx:pt>
          <cx:pt idx="8515">720</cx:pt>
          <cx:pt idx="8516">720</cx:pt>
          <cx:pt idx="8517">720</cx:pt>
          <cx:pt idx="8518">720</cx:pt>
          <cx:pt idx="8519">720</cx:pt>
          <cx:pt idx="8520">720</cx:pt>
          <cx:pt idx="8521">720</cx:pt>
          <cx:pt idx="8522">720</cx:pt>
          <cx:pt idx="8523">720</cx:pt>
          <cx:pt idx="8524">720</cx:pt>
          <cx:pt idx="8525">720</cx:pt>
          <cx:pt idx="8526">720</cx:pt>
          <cx:pt idx="8527">720</cx:pt>
          <cx:pt idx="8528">720</cx:pt>
          <cx:pt idx="8529">720</cx:pt>
          <cx:pt idx="8530">720</cx:pt>
          <cx:pt idx="8531">720</cx:pt>
          <cx:pt idx="8532">720</cx:pt>
          <cx:pt idx="8533">720</cx:pt>
          <cx:pt idx="8534">720</cx:pt>
          <cx:pt idx="8535">720</cx:pt>
          <cx:pt idx="8536">720</cx:pt>
          <cx:pt idx="8537">720</cx:pt>
          <cx:pt idx="8538">720</cx:pt>
          <cx:pt idx="8539">720</cx:pt>
          <cx:pt idx="8540">720</cx:pt>
          <cx:pt idx="8541">730</cx:pt>
          <cx:pt idx="8542">730</cx:pt>
          <cx:pt idx="8543">730</cx:pt>
          <cx:pt idx="8544">730</cx:pt>
          <cx:pt idx="8545">730</cx:pt>
          <cx:pt idx="8546">730</cx:pt>
          <cx:pt idx="8547">730</cx:pt>
          <cx:pt idx="8548">730</cx:pt>
          <cx:pt idx="8549">730</cx:pt>
          <cx:pt idx="8550">730</cx:pt>
          <cx:pt idx="8551">730</cx:pt>
          <cx:pt idx="8552">730</cx:pt>
          <cx:pt idx="8553">730</cx:pt>
          <cx:pt idx="8554">730</cx:pt>
          <cx:pt idx="8555">730</cx:pt>
          <cx:pt idx="8556">730</cx:pt>
          <cx:pt idx="8557">730</cx:pt>
          <cx:pt idx="8558">730</cx:pt>
          <cx:pt idx="8559">730</cx:pt>
          <cx:pt idx="8560">730</cx:pt>
          <cx:pt idx="8561">730</cx:pt>
          <cx:pt idx="8562">730</cx:pt>
          <cx:pt idx="8563">730</cx:pt>
          <cx:pt idx="8564">730</cx:pt>
          <cx:pt idx="8565">730</cx:pt>
          <cx:pt idx="8566">730</cx:pt>
          <cx:pt idx="8567">730</cx:pt>
          <cx:pt idx="8568">730</cx:pt>
          <cx:pt idx="8569">730</cx:pt>
          <cx:pt idx="8570">730</cx:pt>
          <cx:pt idx="8571">730</cx:pt>
          <cx:pt idx="8572">730</cx:pt>
          <cx:pt idx="8573">730</cx:pt>
          <cx:pt idx="8574">730</cx:pt>
          <cx:pt idx="8575">730</cx:pt>
          <cx:pt idx="8576">730</cx:pt>
          <cx:pt idx="8577">730</cx:pt>
          <cx:pt idx="8578">730</cx:pt>
          <cx:pt idx="8579">730</cx:pt>
          <cx:pt idx="8580">730</cx:pt>
          <cx:pt idx="8581">730</cx:pt>
          <cx:pt idx="8582">730</cx:pt>
          <cx:pt idx="8583">730</cx:pt>
          <cx:pt idx="8584">730</cx:pt>
          <cx:pt idx="8585">730</cx:pt>
          <cx:pt idx="8586">730</cx:pt>
          <cx:pt idx="8587">730</cx:pt>
          <cx:pt idx="8588">730</cx:pt>
          <cx:pt idx="8589">730</cx:pt>
          <cx:pt idx="8590">730</cx:pt>
          <cx:pt idx="8591">730</cx:pt>
          <cx:pt idx="8592">730</cx:pt>
          <cx:pt idx="8593">730</cx:pt>
          <cx:pt idx="8594">730</cx:pt>
          <cx:pt idx="8595">730</cx:pt>
          <cx:pt idx="8596">730</cx:pt>
          <cx:pt idx="8597">730</cx:pt>
          <cx:pt idx="8598">730</cx:pt>
          <cx:pt idx="8599">730</cx:pt>
          <cx:pt idx="8600">730</cx:pt>
          <cx:pt idx="8601">730</cx:pt>
          <cx:pt idx="8602">730</cx:pt>
          <cx:pt idx="8603">730</cx:pt>
          <cx:pt idx="8604">730</cx:pt>
          <cx:pt idx="8605">730</cx:pt>
          <cx:pt idx="8606">730</cx:pt>
          <cx:pt idx="8607">730</cx:pt>
          <cx:pt idx="8608">730</cx:pt>
          <cx:pt idx="8609">730</cx:pt>
          <cx:pt idx="8610">730</cx:pt>
          <cx:pt idx="8611">730</cx:pt>
          <cx:pt idx="8612">730</cx:pt>
          <cx:pt idx="8613">730</cx:pt>
          <cx:pt idx="8614">730</cx:pt>
          <cx:pt idx="8615">730</cx:pt>
          <cx:pt idx="8616">730</cx:pt>
          <cx:pt idx="8617">730</cx:pt>
          <cx:pt idx="8618">730</cx:pt>
          <cx:pt idx="8619">730</cx:pt>
          <cx:pt idx="8620">730</cx:pt>
          <cx:pt idx="8621">730</cx:pt>
          <cx:pt idx="8622">730</cx:pt>
          <cx:pt idx="8623">730</cx:pt>
          <cx:pt idx="8624">730</cx:pt>
          <cx:pt idx="8625">730</cx:pt>
          <cx:pt idx="8626">730</cx:pt>
          <cx:pt idx="8627">730</cx:pt>
          <cx:pt idx="8628">730</cx:pt>
          <cx:pt idx="8629">730</cx:pt>
          <cx:pt idx="8630">730</cx:pt>
          <cx:pt idx="8631">730</cx:pt>
          <cx:pt idx="8632">730</cx:pt>
          <cx:pt idx="8633">730</cx:pt>
          <cx:pt idx="8634">730</cx:pt>
          <cx:pt idx="8635">730</cx:pt>
          <cx:pt idx="8636">730</cx:pt>
          <cx:pt idx="8637">730</cx:pt>
          <cx:pt idx="8638">730</cx:pt>
          <cx:pt idx="8639">730</cx:pt>
          <cx:pt idx="8640">730</cx:pt>
          <cx:pt idx="8641">730</cx:pt>
          <cx:pt idx="8642">730</cx:pt>
          <cx:pt idx="8643">730</cx:pt>
          <cx:pt idx="8644">730</cx:pt>
          <cx:pt idx="8645">730</cx:pt>
          <cx:pt idx="8646">730</cx:pt>
          <cx:pt idx="8647">730</cx:pt>
          <cx:pt idx="8648">730</cx:pt>
          <cx:pt idx="8649">730</cx:pt>
          <cx:pt idx="8650">730</cx:pt>
          <cx:pt idx="8651">730</cx:pt>
          <cx:pt idx="8652">730</cx:pt>
          <cx:pt idx="8653">730</cx:pt>
          <cx:pt idx="8654">730</cx:pt>
          <cx:pt idx="8655">730</cx:pt>
          <cx:pt idx="8656">730</cx:pt>
          <cx:pt idx="8657">730</cx:pt>
          <cx:pt idx="8658">730</cx:pt>
          <cx:pt idx="8659">730</cx:pt>
          <cx:pt idx="8660">730</cx:pt>
          <cx:pt idx="8661">730</cx:pt>
          <cx:pt idx="8662">730</cx:pt>
          <cx:pt idx="8663">730</cx:pt>
          <cx:pt idx="8664">730</cx:pt>
          <cx:pt idx="8665">730</cx:pt>
          <cx:pt idx="8666">730</cx:pt>
          <cx:pt idx="8667">730</cx:pt>
          <cx:pt idx="8668">730</cx:pt>
          <cx:pt idx="8669">730</cx:pt>
          <cx:pt idx="8670">730</cx:pt>
          <cx:pt idx="8671">730</cx:pt>
          <cx:pt idx="8672">730</cx:pt>
          <cx:pt idx="8673">730</cx:pt>
          <cx:pt idx="8674">730</cx:pt>
          <cx:pt idx="8675">730</cx:pt>
          <cx:pt idx="8676">730</cx:pt>
          <cx:pt idx="8677">730</cx:pt>
          <cx:pt idx="8678">730</cx:pt>
          <cx:pt idx="8679">730</cx:pt>
          <cx:pt idx="8680">730</cx:pt>
          <cx:pt idx="8681">730</cx:pt>
          <cx:pt idx="8682">730</cx:pt>
          <cx:pt idx="8683">730</cx:pt>
          <cx:pt idx="8684">730</cx:pt>
          <cx:pt idx="8685">730</cx:pt>
          <cx:pt idx="8686">730</cx:pt>
          <cx:pt idx="8687">730</cx:pt>
          <cx:pt idx="8688">730</cx:pt>
          <cx:pt idx="8689">730</cx:pt>
          <cx:pt idx="8690">730</cx:pt>
          <cx:pt idx="8691">730</cx:pt>
          <cx:pt idx="8692">730</cx:pt>
          <cx:pt idx="8693">730</cx:pt>
          <cx:pt idx="8694">730</cx:pt>
          <cx:pt idx="8695">730</cx:pt>
          <cx:pt idx="8696">730</cx:pt>
          <cx:pt idx="8697">730</cx:pt>
          <cx:pt idx="8698">730</cx:pt>
          <cx:pt idx="8699">740</cx:pt>
          <cx:pt idx="8700">740</cx:pt>
          <cx:pt idx="8701">740</cx:pt>
          <cx:pt idx="8702">740</cx:pt>
          <cx:pt idx="8703">740</cx:pt>
          <cx:pt idx="8704">740</cx:pt>
          <cx:pt idx="8705">740</cx:pt>
          <cx:pt idx="8706">740</cx:pt>
          <cx:pt idx="8707">740</cx:pt>
          <cx:pt idx="8708">740</cx:pt>
          <cx:pt idx="8709">740</cx:pt>
          <cx:pt idx="8710">740</cx:pt>
          <cx:pt idx="8711">740</cx:pt>
          <cx:pt idx="8712">740</cx:pt>
          <cx:pt idx="8713">740</cx:pt>
          <cx:pt idx="8714">740</cx:pt>
          <cx:pt idx="8715">740</cx:pt>
          <cx:pt idx="8716">740</cx:pt>
          <cx:pt idx="8717">740</cx:pt>
          <cx:pt idx="8718">740</cx:pt>
          <cx:pt idx="8719">740</cx:pt>
          <cx:pt idx="8720">740</cx:pt>
          <cx:pt idx="8721">740</cx:pt>
          <cx:pt idx="8722">740</cx:pt>
          <cx:pt idx="8723">740</cx:pt>
          <cx:pt idx="8724">740</cx:pt>
          <cx:pt idx="8725">740</cx:pt>
          <cx:pt idx="8726">740</cx:pt>
          <cx:pt idx="8727">740</cx:pt>
          <cx:pt idx="8728">740</cx:pt>
          <cx:pt idx="8729">740</cx:pt>
          <cx:pt idx="8730">740</cx:pt>
          <cx:pt idx="8731">740</cx:pt>
          <cx:pt idx="8732">740</cx:pt>
          <cx:pt idx="8733">740</cx:pt>
          <cx:pt idx="8734">740</cx:pt>
          <cx:pt idx="8735">740</cx:pt>
          <cx:pt idx="8736">740</cx:pt>
          <cx:pt idx="8737">740</cx:pt>
          <cx:pt idx="8738">740</cx:pt>
          <cx:pt idx="8739">740</cx:pt>
          <cx:pt idx="8740">740</cx:pt>
          <cx:pt idx="8741">740</cx:pt>
          <cx:pt idx="8742">740</cx:pt>
          <cx:pt idx="8743">740</cx:pt>
          <cx:pt idx="8744">740</cx:pt>
          <cx:pt idx="8745">740</cx:pt>
          <cx:pt idx="8746">740</cx:pt>
          <cx:pt idx="8747">740</cx:pt>
          <cx:pt idx="8748">740</cx:pt>
          <cx:pt idx="8749">740</cx:pt>
          <cx:pt idx="8750">740</cx:pt>
          <cx:pt idx="8751">740</cx:pt>
          <cx:pt idx="8752">740</cx:pt>
          <cx:pt idx="8753">740</cx:pt>
          <cx:pt idx="8754">740</cx:pt>
          <cx:pt idx="8755">740</cx:pt>
          <cx:pt idx="8756">740</cx:pt>
          <cx:pt idx="8757">740</cx:pt>
          <cx:pt idx="8758">740</cx:pt>
          <cx:pt idx="8759">740</cx:pt>
          <cx:pt idx="8760">740</cx:pt>
          <cx:pt idx="8761">740</cx:pt>
          <cx:pt idx="8762">740</cx:pt>
          <cx:pt idx="8763">740</cx:pt>
          <cx:pt idx="8764">740</cx:pt>
          <cx:pt idx="8765">740</cx:pt>
          <cx:pt idx="8766">740</cx:pt>
          <cx:pt idx="8767">740</cx:pt>
          <cx:pt idx="8768">740</cx:pt>
          <cx:pt idx="8769">740</cx:pt>
          <cx:pt idx="8770">740</cx:pt>
          <cx:pt idx="8771">740</cx:pt>
          <cx:pt idx="8772">740</cx:pt>
          <cx:pt idx="8773">740</cx:pt>
          <cx:pt idx="8774">740</cx:pt>
          <cx:pt idx="8775">740</cx:pt>
          <cx:pt idx="8776">740</cx:pt>
          <cx:pt idx="8777">740</cx:pt>
          <cx:pt idx="8778">740</cx:pt>
          <cx:pt idx="8779">740</cx:pt>
          <cx:pt idx="8780">740</cx:pt>
          <cx:pt idx="8781">740</cx:pt>
          <cx:pt idx="8782">740</cx:pt>
          <cx:pt idx="8783">740</cx:pt>
          <cx:pt idx="8784">740</cx:pt>
          <cx:pt idx="8785">740</cx:pt>
          <cx:pt idx="8786">740</cx:pt>
          <cx:pt idx="8787">740</cx:pt>
          <cx:pt idx="8788">740</cx:pt>
          <cx:pt idx="8789">740</cx:pt>
          <cx:pt idx="8790">740</cx:pt>
          <cx:pt idx="8791">740</cx:pt>
          <cx:pt idx="8792">740</cx:pt>
          <cx:pt idx="8793">740</cx:pt>
          <cx:pt idx="8794">740</cx:pt>
          <cx:pt idx="8795">740</cx:pt>
          <cx:pt idx="8796">740</cx:pt>
          <cx:pt idx="8797">740</cx:pt>
          <cx:pt idx="8798">740</cx:pt>
          <cx:pt idx="8799">740</cx:pt>
          <cx:pt idx="8800">740</cx:pt>
          <cx:pt idx="8801">740</cx:pt>
          <cx:pt idx="8802">740</cx:pt>
          <cx:pt idx="8803">740</cx:pt>
          <cx:pt idx="8804">740</cx:pt>
          <cx:pt idx="8805">740</cx:pt>
          <cx:pt idx="8806">740</cx:pt>
          <cx:pt idx="8807">740</cx:pt>
          <cx:pt idx="8808">740</cx:pt>
          <cx:pt idx="8809">740</cx:pt>
          <cx:pt idx="8810">740</cx:pt>
          <cx:pt idx="8811">740</cx:pt>
          <cx:pt idx="8812">740</cx:pt>
          <cx:pt idx="8813">740</cx:pt>
          <cx:pt idx="8814">740</cx:pt>
          <cx:pt idx="8815">740</cx:pt>
          <cx:pt idx="8816">740</cx:pt>
          <cx:pt idx="8817">740</cx:pt>
          <cx:pt idx="8818">740</cx:pt>
          <cx:pt idx="8819">740</cx:pt>
          <cx:pt idx="8820">740</cx:pt>
          <cx:pt idx="8821">740</cx:pt>
          <cx:pt idx="8822">740</cx:pt>
          <cx:pt idx="8823">740</cx:pt>
          <cx:pt idx="8824">740</cx:pt>
          <cx:pt idx="8825">740</cx:pt>
          <cx:pt idx="8826">740</cx:pt>
          <cx:pt idx="8827">740</cx:pt>
          <cx:pt idx="8828">740</cx:pt>
          <cx:pt idx="8829">740</cx:pt>
          <cx:pt idx="8830">740</cx:pt>
          <cx:pt idx="8831">740</cx:pt>
          <cx:pt idx="8832">740</cx:pt>
          <cx:pt idx="8833">740</cx:pt>
          <cx:pt idx="8834">740</cx:pt>
          <cx:pt idx="8835">740</cx:pt>
          <cx:pt idx="8836">740</cx:pt>
          <cx:pt idx="8837">740</cx:pt>
          <cx:pt idx="8838">740</cx:pt>
          <cx:pt idx="8839">740</cx:pt>
          <cx:pt idx="8840">740</cx:pt>
          <cx:pt idx="8841">740</cx:pt>
          <cx:pt idx="8842">740</cx:pt>
          <cx:pt idx="8843">740</cx:pt>
          <cx:pt idx="8844">740</cx:pt>
          <cx:pt idx="8845">740</cx:pt>
          <cx:pt idx="8846">740</cx:pt>
          <cx:pt idx="8847">740</cx:pt>
          <cx:pt idx="8848">740</cx:pt>
          <cx:pt idx="8849">740</cx:pt>
          <cx:pt idx="8850">740</cx:pt>
          <cx:pt idx="8851">740</cx:pt>
          <cx:pt idx="8852">740</cx:pt>
          <cx:pt idx="8853">740</cx:pt>
          <cx:pt idx="8854">740</cx:pt>
          <cx:pt idx="8855">740</cx:pt>
          <cx:pt idx="8856">740</cx:pt>
          <cx:pt idx="8857">740</cx:pt>
          <cx:pt idx="8858">740</cx:pt>
          <cx:pt idx="8859">740</cx:pt>
          <cx:pt idx="8860">740</cx:pt>
          <cx:pt idx="8861">740</cx:pt>
          <cx:pt idx="8862">750</cx:pt>
          <cx:pt idx="8863">750</cx:pt>
          <cx:pt idx="8864">750</cx:pt>
          <cx:pt idx="8865">750</cx:pt>
          <cx:pt idx="8866">750</cx:pt>
          <cx:pt idx="8867">750</cx:pt>
          <cx:pt idx="8868">750</cx:pt>
          <cx:pt idx="8869">750</cx:pt>
          <cx:pt idx="8870">750</cx:pt>
          <cx:pt idx="8871">750</cx:pt>
          <cx:pt idx="8872">750</cx:pt>
          <cx:pt idx="8873">750</cx:pt>
          <cx:pt idx="8874">750</cx:pt>
          <cx:pt idx="8875">750</cx:pt>
          <cx:pt idx="8876">750</cx:pt>
          <cx:pt idx="8877">750</cx:pt>
          <cx:pt idx="8878">750</cx:pt>
          <cx:pt idx="8879">750</cx:pt>
          <cx:pt idx="8880">750</cx:pt>
          <cx:pt idx="8881">750</cx:pt>
          <cx:pt idx="8882">750</cx:pt>
          <cx:pt idx="8883">750</cx:pt>
          <cx:pt idx="8884">750</cx:pt>
          <cx:pt idx="8885">750</cx:pt>
          <cx:pt idx="8886">750</cx:pt>
          <cx:pt idx="8887">750</cx:pt>
          <cx:pt idx="8888">750</cx:pt>
          <cx:pt idx="8889">750</cx:pt>
          <cx:pt idx="8890">750</cx:pt>
          <cx:pt idx="8891">750</cx:pt>
          <cx:pt idx="8892">750</cx:pt>
          <cx:pt idx="8893">750</cx:pt>
          <cx:pt idx="8894">750</cx:pt>
          <cx:pt idx="8895">750</cx:pt>
          <cx:pt idx="8896">750</cx:pt>
          <cx:pt idx="8897">750</cx:pt>
          <cx:pt idx="8898">750</cx:pt>
          <cx:pt idx="8899">750</cx:pt>
          <cx:pt idx="8900">750</cx:pt>
          <cx:pt idx="8901">750</cx:pt>
          <cx:pt idx="8902">750</cx:pt>
          <cx:pt idx="8903">750</cx:pt>
          <cx:pt idx="8904">750</cx:pt>
          <cx:pt idx="8905">750</cx:pt>
          <cx:pt idx="8906">750</cx:pt>
          <cx:pt idx="8907">750</cx:pt>
          <cx:pt idx="8908">750</cx:pt>
          <cx:pt idx="8909">750</cx:pt>
          <cx:pt idx="8910">750</cx:pt>
          <cx:pt idx="8911">750</cx:pt>
          <cx:pt idx="8912">750</cx:pt>
          <cx:pt idx="8913">750</cx:pt>
          <cx:pt idx="8914">750</cx:pt>
          <cx:pt idx="8915">750</cx:pt>
          <cx:pt idx="8916">750</cx:pt>
          <cx:pt idx="8917">750</cx:pt>
          <cx:pt idx="8918">750</cx:pt>
          <cx:pt idx="8919">750</cx:pt>
          <cx:pt idx="8920">750</cx:pt>
          <cx:pt idx="8921">750</cx:pt>
          <cx:pt idx="8922">750</cx:pt>
          <cx:pt idx="8923">750</cx:pt>
          <cx:pt idx="8924">750</cx:pt>
          <cx:pt idx="8925">750</cx:pt>
          <cx:pt idx="8926">750</cx:pt>
          <cx:pt idx="8927">750</cx:pt>
          <cx:pt idx="8928">750</cx:pt>
          <cx:pt idx="8929">750</cx:pt>
          <cx:pt idx="8930">750</cx:pt>
          <cx:pt idx="8931">750</cx:pt>
          <cx:pt idx="8932">750</cx:pt>
          <cx:pt idx="8933">750</cx:pt>
          <cx:pt idx="8934">750</cx:pt>
          <cx:pt idx="8935">750</cx:pt>
          <cx:pt idx="8936">750</cx:pt>
          <cx:pt idx="8937">750</cx:pt>
          <cx:pt idx="8938">750</cx:pt>
          <cx:pt idx="8939">750</cx:pt>
          <cx:pt idx="8940">750</cx:pt>
          <cx:pt idx="8941">750</cx:pt>
          <cx:pt idx="8942">750</cx:pt>
          <cx:pt idx="8943">750</cx:pt>
          <cx:pt idx="8944">750</cx:pt>
          <cx:pt idx="8945">750</cx:pt>
          <cx:pt idx="8946">750</cx:pt>
          <cx:pt idx="8947">750</cx:pt>
          <cx:pt idx="8948">750</cx:pt>
          <cx:pt idx="8949">750</cx:pt>
          <cx:pt idx="8950">750</cx:pt>
          <cx:pt idx="8951">750</cx:pt>
          <cx:pt idx="8952">750</cx:pt>
          <cx:pt idx="8953">750</cx:pt>
          <cx:pt idx="8954">750</cx:pt>
          <cx:pt idx="8955">750</cx:pt>
          <cx:pt idx="8956">750</cx:pt>
          <cx:pt idx="8957">750</cx:pt>
          <cx:pt idx="8958">750</cx:pt>
          <cx:pt idx="8959">750</cx:pt>
          <cx:pt idx="8960">750</cx:pt>
          <cx:pt idx="8961">750</cx:pt>
          <cx:pt idx="8962">750</cx:pt>
          <cx:pt idx="8963">750</cx:pt>
          <cx:pt idx="8964">750</cx:pt>
          <cx:pt idx="8965">750</cx:pt>
          <cx:pt idx="8966">750</cx:pt>
          <cx:pt idx="8967">750</cx:pt>
          <cx:pt idx="8968">750</cx:pt>
          <cx:pt idx="8969">750</cx:pt>
          <cx:pt idx="8970">750</cx:pt>
          <cx:pt idx="8971">750</cx:pt>
          <cx:pt idx="8972">750</cx:pt>
          <cx:pt idx="8973">750</cx:pt>
          <cx:pt idx="8974">750</cx:pt>
          <cx:pt idx="8975">750</cx:pt>
          <cx:pt idx="8976">750</cx:pt>
          <cx:pt idx="8977">750</cx:pt>
          <cx:pt idx="8978">750</cx:pt>
          <cx:pt idx="8979">750</cx:pt>
          <cx:pt idx="8980">750</cx:pt>
          <cx:pt idx="8981">750</cx:pt>
          <cx:pt idx="8982">750</cx:pt>
          <cx:pt idx="8983">750</cx:pt>
          <cx:pt idx="8984">750</cx:pt>
          <cx:pt idx="8985">750</cx:pt>
          <cx:pt idx="8986">750</cx:pt>
          <cx:pt idx="8987">750</cx:pt>
          <cx:pt idx="8988">750</cx:pt>
          <cx:pt idx="8989">750</cx:pt>
          <cx:pt idx="8990">750</cx:pt>
          <cx:pt idx="8991">750</cx:pt>
          <cx:pt idx="8992">750</cx:pt>
          <cx:pt idx="8993">750</cx:pt>
          <cx:pt idx="8994">750</cx:pt>
          <cx:pt idx="8995">750</cx:pt>
          <cx:pt idx="8996">750</cx:pt>
          <cx:pt idx="8997">750</cx:pt>
          <cx:pt idx="8998">750</cx:pt>
          <cx:pt idx="8999">750</cx:pt>
          <cx:pt idx="9000">760</cx:pt>
          <cx:pt idx="9001">760</cx:pt>
          <cx:pt idx="9002">760</cx:pt>
          <cx:pt idx="9003">760</cx:pt>
          <cx:pt idx="9004">760</cx:pt>
          <cx:pt idx="9005">760</cx:pt>
          <cx:pt idx="9006">760</cx:pt>
          <cx:pt idx="9007">760</cx:pt>
          <cx:pt idx="9008">760</cx:pt>
          <cx:pt idx="9009">760</cx:pt>
          <cx:pt idx="9010">760</cx:pt>
          <cx:pt idx="9011">760</cx:pt>
          <cx:pt idx="9012">760</cx:pt>
          <cx:pt idx="9013">760</cx:pt>
          <cx:pt idx="9014">760</cx:pt>
          <cx:pt idx="9015">760</cx:pt>
          <cx:pt idx="9016">760</cx:pt>
          <cx:pt idx="9017">760</cx:pt>
          <cx:pt idx="9018">760</cx:pt>
          <cx:pt idx="9019">760</cx:pt>
          <cx:pt idx="9020">760</cx:pt>
          <cx:pt idx="9021">760</cx:pt>
          <cx:pt idx="9022">760</cx:pt>
          <cx:pt idx="9023">760</cx:pt>
          <cx:pt idx="9024">760</cx:pt>
          <cx:pt idx="9025">760</cx:pt>
          <cx:pt idx="9026">760</cx:pt>
          <cx:pt idx="9027">760</cx:pt>
          <cx:pt idx="9028">760</cx:pt>
          <cx:pt idx="9029">760</cx:pt>
          <cx:pt idx="9030">760</cx:pt>
          <cx:pt idx="9031">760</cx:pt>
          <cx:pt idx="9032">760</cx:pt>
          <cx:pt idx="9033">760</cx:pt>
          <cx:pt idx="9034">760</cx:pt>
          <cx:pt idx="9035">760</cx:pt>
          <cx:pt idx="9036">760</cx:pt>
          <cx:pt idx="9037">760</cx:pt>
          <cx:pt idx="9038">760</cx:pt>
          <cx:pt idx="9039">760</cx:pt>
          <cx:pt idx="9040">760</cx:pt>
          <cx:pt idx="9041">760</cx:pt>
          <cx:pt idx="9042">760</cx:pt>
          <cx:pt idx="9043">760</cx:pt>
          <cx:pt idx="9044">760</cx:pt>
          <cx:pt idx="9045">760</cx:pt>
          <cx:pt idx="9046">760</cx:pt>
          <cx:pt idx="9047">760</cx:pt>
          <cx:pt idx="9048">760</cx:pt>
          <cx:pt idx="9049">760</cx:pt>
          <cx:pt idx="9050">760</cx:pt>
          <cx:pt idx="9051">760</cx:pt>
          <cx:pt idx="9052">760</cx:pt>
          <cx:pt idx="9053">760</cx:pt>
          <cx:pt idx="9054">760</cx:pt>
          <cx:pt idx="9055">760</cx:pt>
          <cx:pt idx="9056">760</cx:pt>
          <cx:pt idx="9057">760</cx:pt>
          <cx:pt idx="9058">760</cx:pt>
          <cx:pt idx="9059">760</cx:pt>
          <cx:pt idx="9060">760</cx:pt>
          <cx:pt idx="9061">760</cx:pt>
          <cx:pt idx="9062">760</cx:pt>
          <cx:pt idx="9063">760</cx:pt>
          <cx:pt idx="9064">760</cx:pt>
          <cx:pt idx="9065">760</cx:pt>
          <cx:pt idx="9066">760</cx:pt>
          <cx:pt idx="9067">760</cx:pt>
          <cx:pt idx="9068">760</cx:pt>
          <cx:pt idx="9069">760</cx:pt>
          <cx:pt idx="9070">760</cx:pt>
          <cx:pt idx="9071">760</cx:pt>
          <cx:pt idx="9072">760</cx:pt>
          <cx:pt idx="9073">760</cx:pt>
          <cx:pt idx="9074">760</cx:pt>
          <cx:pt idx="9075">760</cx:pt>
          <cx:pt idx="9076">760</cx:pt>
          <cx:pt idx="9077">760</cx:pt>
          <cx:pt idx="9078">760</cx:pt>
          <cx:pt idx="9079">760</cx:pt>
          <cx:pt idx="9080">760</cx:pt>
          <cx:pt idx="9081">760</cx:pt>
          <cx:pt idx="9082">760</cx:pt>
          <cx:pt idx="9083">760</cx:pt>
          <cx:pt idx="9084">760</cx:pt>
          <cx:pt idx="9085">760</cx:pt>
          <cx:pt idx="9086">760</cx:pt>
          <cx:pt idx="9087">760</cx:pt>
          <cx:pt idx="9088">760</cx:pt>
          <cx:pt idx="9089">760</cx:pt>
          <cx:pt idx="9090">760</cx:pt>
          <cx:pt idx="9091">760</cx:pt>
          <cx:pt idx="9092">760</cx:pt>
          <cx:pt idx="9093">760</cx:pt>
          <cx:pt idx="9094">760</cx:pt>
          <cx:pt idx="9095">760</cx:pt>
          <cx:pt idx="9096">760</cx:pt>
          <cx:pt idx="9097">760</cx:pt>
          <cx:pt idx="9098">760</cx:pt>
          <cx:pt idx="9099">760</cx:pt>
          <cx:pt idx="9100">760</cx:pt>
          <cx:pt idx="9101">760</cx:pt>
          <cx:pt idx="9102">760</cx:pt>
          <cx:pt idx="9103">760</cx:pt>
          <cx:pt idx="9104">760</cx:pt>
          <cx:pt idx="9105">760</cx:pt>
          <cx:pt idx="9106">760</cx:pt>
          <cx:pt idx="9107">760</cx:pt>
          <cx:pt idx="9108">760</cx:pt>
          <cx:pt idx="9109">760</cx:pt>
          <cx:pt idx="9110">760</cx:pt>
          <cx:pt idx="9111">760</cx:pt>
          <cx:pt idx="9112">760</cx:pt>
          <cx:pt idx="9113">760</cx:pt>
          <cx:pt idx="9114">760</cx:pt>
          <cx:pt idx="9115">760</cx:pt>
          <cx:pt idx="9116">760</cx:pt>
          <cx:pt idx="9117">760</cx:pt>
          <cx:pt idx="9118">760</cx:pt>
          <cx:pt idx="9119">760</cx:pt>
          <cx:pt idx="9120">760</cx:pt>
          <cx:pt idx="9121">760</cx:pt>
          <cx:pt idx="9122">760</cx:pt>
          <cx:pt idx="9123">760</cx:pt>
          <cx:pt idx="9124">760</cx:pt>
          <cx:pt idx="9125">760</cx:pt>
          <cx:pt idx="9126">760</cx:pt>
          <cx:pt idx="9127">760</cx:pt>
          <cx:pt idx="9128">760</cx:pt>
          <cx:pt idx="9129">760</cx:pt>
          <cx:pt idx="9130">760</cx:pt>
          <cx:pt idx="9131">760</cx:pt>
          <cx:pt idx="9132">760</cx:pt>
          <cx:pt idx="9133">760</cx:pt>
          <cx:pt idx="9134">760</cx:pt>
          <cx:pt idx="9135">760</cx:pt>
          <cx:pt idx="9136">760</cx:pt>
          <cx:pt idx="9137">760</cx:pt>
          <cx:pt idx="9138">760</cx:pt>
          <cx:pt idx="9139">760</cx:pt>
          <cx:pt idx="9140">760</cx:pt>
          <cx:pt idx="9141">760</cx:pt>
          <cx:pt idx="9142">760</cx:pt>
          <cx:pt idx="9143">760</cx:pt>
          <cx:pt idx="9144">760</cx:pt>
          <cx:pt idx="9145">760</cx:pt>
          <cx:pt idx="9146">760</cx:pt>
          <cx:pt idx="9147">760</cx:pt>
          <cx:pt idx="9148">760</cx:pt>
          <cx:pt idx="9149">760</cx:pt>
          <cx:pt idx="9150">760</cx:pt>
          <cx:pt idx="9151">760</cx:pt>
          <cx:pt idx="9152">760</cx:pt>
          <cx:pt idx="9153">760</cx:pt>
          <cx:pt idx="9154">760</cx:pt>
          <cx:pt idx="9155">760</cx:pt>
          <cx:pt idx="9156">760</cx:pt>
          <cx:pt idx="9157">760</cx:pt>
          <cx:pt idx="9158">760</cx:pt>
          <cx:pt idx="9159">760</cx:pt>
          <cx:pt idx="9160">760</cx:pt>
          <cx:pt idx="9161">760</cx:pt>
          <cx:pt idx="9162">760</cx:pt>
          <cx:pt idx="9163">760</cx:pt>
          <cx:pt idx="9164">760</cx:pt>
          <cx:pt idx="9165">760</cx:pt>
          <cx:pt idx="9166">760</cx:pt>
          <cx:pt idx="9167">760</cx:pt>
          <cx:pt idx="9168">760</cx:pt>
          <cx:pt idx="9169">760</cx:pt>
          <cx:pt idx="9170">760</cx:pt>
          <cx:pt idx="9171">760</cx:pt>
          <cx:pt idx="9172">760</cx:pt>
          <cx:pt idx="9173">760</cx:pt>
          <cx:pt idx="9174">760</cx:pt>
          <cx:pt idx="9175">760</cx:pt>
          <cx:pt idx="9176">760</cx:pt>
          <cx:pt idx="9177">760</cx:pt>
          <cx:pt idx="9178">760</cx:pt>
          <cx:pt idx="9179">760</cx:pt>
          <cx:pt idx="9180">760</cx:pt>
          <cx:pt idx="9181">760</cx:pt>
          <cx:pt idx="9182">760</cx:pt>
          <cx:pt idx="9183">760</cx:pt>
          <cx:pt idx="9184">760</cx:pt>
          <cx:pt idx="9185">760</cx:pt>
          <cx:pt idx="9186">760</cx:pt>
          <cx:pt idx="9187">760</cx:pt>
          <cx:pt idx="9188">760</cx:pt>
          <cx:pt idx="9189">760</cx:pt>
          <cx:pt idx="9190">760</cx:pt>
          <cx:pt idx="9191">760</cx:pt>
          <cx:pt idx="9192">760</cx:pt>
          <cx:pt idx="9193">760</cx:pt>
          <cx:pt idx="9194">770</cx:pt>
          <cx:pt idx="9195">770</cx:pt>
          <cx:pt idx="9196">770</cx:pt>
          <cx:pt idx="9197">770</cx:pt>
          <cx:pt idx="9198">770</cx:pt>
          <cx:pt idx="9199">770</cx:pt>
          <cx:pt idx="9200">770</cx:pt>
          <cx:pt idx="9201">770</cx:pt>
          <cx:pt idx="9202">770</cx:pt>
          <cx:pt idx="9203">770</cx:pt>
          <cx:pt idx="9204">770</cx:pt>
          <cx:pt idx="9205">770</cx:pt>
          <cx:pt idx="9206">770</cx:pt>
          <cx:pt idx="9207">770</cx:pt>
          <cx:pt idx="9208">770</cx:pt>
          <cx:pt idx="9209">770</cx:pt>
          <cx:pt idx="9210">770</cx:pt>
          <cx:pt idx="9211">770</cx:pt>
          <cx:pt idx="9212">770</cx:pt>
          <cx:pt idx="9213">770</cx:pt>
          <cx:pt idx="9214">770</cx:pt>
          <cx:pt idx="9215">770</cx:pt>
          <cx:pt idx="9216">770</cx:pt>
          <cx:pt idx="9217">770</cx:pt>
          <cx:pt idx="9218">770</cx:pt>
          <cx:pt idx="9219">770</cx:pt>
          <cx:pt idx="9220">770</cx:pt>
          <cx:pt idx="9221">770</cx:pt>
          <cx:pt idx="9222">770</cx:pt>
          <cx:pt idx="9223">770</cx:pt>
          <cx:pt idx="9224">770</cx:pt>
          <cx:pt idx="9225">770</cx:pt>
          <cx:pt idx="9226">770</cx:pt>
          <cx:pt idx="9227">770</cx:pt>
          <cx:pt idx="9228">770</cx:pt>
          <cx:pt idx="9229">770</cx:pt>
          <cx:pt idx="9230">770</cx:pt>
          <cx:pt idx="9231">770</cx:pt>
          <cx:pt idx="9232">770</cx:pt>
          <cx:pt idx="9233">770</cx:pt>
          <cx:pt idx="9234">770</cx:pt>
          <cx:pt idx="9235">770</cx:pt>
          <cx:pt idx="9236">770</cx:pt>
          <cx:pt idx="9237">770</cx:pt>
          <cx:pt idx="9238">770</cx:pt>
          <cx:pt idx="9239">770</cx:pt>
          <cx:pt idx="9240">770</cx:pt>
          <cx:pt idx="9241">770</cx:pt>
          <cx:pt idx="9242">770</cx:pt>
          <cx:pt idx="9243">770</cx:pt>
          <cx:pt idx="9244">770</cx:pt>
          <cx:pt idx="9245">770</cx:pt>
          <cx:pt idx="9246">770</cx:pt>
          <cx:pt idx="9247">770</cx:pt>
          <cx:pt idx="9248">770</cx:pt>
          <cx:pt idx="9249">770</cx:pt>
          <cx:pt idx="9250">770</cx:pt>
          <cx:pt idx="9251">770</cx:pt>
          <cx:pt idx="9252">770</cx:pt>
          <cx:pt idx="9253">770</cx:pt>
          <cx:pt idx="9254">770</cx:pt>
          <cx:pt idx="9255">770</cx:pt>
          <cx:pt idx="9256">770</cx:pt>
          <cx:pt idx="9257">770</cx:pt>
          <cx:pt idx="9258">770</cx:pt>
          <cx:pt idx="9259">770</cx:pt>
          <cx:pt idx="9260">770</cx:pt>
          <cx:pt idx="9261">770</cx:pt>
          <cx:pt idx="9262">770</cx:pt>
          <cx:pt idx="9263">770</cx:pt>
          <cx:pt idx="9264">770</cx:pt>
          <cx:pt idx="9265">770</cx:pt>
          <cx:pt idx="9266">770</cx:pt>
          <cx:pt idx="9267">770</cx:pt>
          <cx:pt idx="9268">770</cx:pt>
          <cx:pt idx="9269">770</cx:pt>
          <cx:pt idx="9270">770</cx:pt>
          <cx:pt idx="9271">770</cx:pt>
          <cx:pt idx="9272">770</cx:pt>
          <cx:pt idx="9273">770</cx:pt>
          <cx:pt idx="9274">770</cx:pt>
          <cx:pt idx="9275">770</cx:pt>
          <cx:pt idx="9276">770</cx:pt>
          <cx:pt idx="9277">770</cx:pt>
          <cx:pt idx="9278">770</cx:pt>
          <cx:pt idx="9279">770</cx:pt>
          <cx:pt idx="9280">770</cx:pt>
          <cx:pt idx="9281">770</cx:pt>
          <cx:pt idx="9282">770</cx:pt>
          <cx:pt idx="9283">770</cx:pt>
          <cx:pt idx="9284">770</cx:pt>
          <cx:pt idx="9285">770</cx:pt>
          <cx:pt idx="9286">770</cx:pt>
          <cx:pt idx="9287">770</cx:pt>
          <cx:pt idx="9288">770</cx:pt>
          <cx:pt idx="9289">770</cx:pt>
          <cx:pt idx="9290">770</cx:pt>
          <cx:pt idx="9291">770</cx:pt>
          <cx:pt idx="9292">770</cx:pt>
          <cx:pt idx="9293">770</cx:pt>
          <cx:pt idx="9294">770</cx:pt>
          <cx:pt idx="9295">770</cx:pt>
          <cx:pt idx="9296">770</cx:pt>
          <cx:pt idx="9297">770</cx:pt>
          <cx:pt idx="9298">770</cx:pt>
          <cx:pt idx="9299">770</cx:pt>
          <cx:pt idx="9300">770</cx:pt>
          <cx:pt idx="9301">770</cx:pt>
          <cx:pt idx="9302">770</cx:pt>
          <cx:pt idx="9303">770</cx:pt>
          <cx:pt idx="9304">770</cx:pt>
          <cx:pt idx="9305">770</cx:pt>
          <cx:pt idx="9306">770</cx:pt>
          <cx:pt idx="9307">770</cx:pt>
          <cx:pt idx="9308">770</cx:pt>
          <cx:pt idx="9309">770</cx:pt>
          <cx:pt idx="9310">770</cx:pt>
          <cx:pt idx="9311">770</cx:pt>
          <cx:pt idx="9312">770</cx:pt>
          <cx:pt idx="9313">770</cx:pt>
          <cx:pt idx="9314">770</cx:pt>
          <cx:pt idx="9315">770</cx:pt>
          <cx:pt idx="9316">770</cx:pt>
          <cx:pt idx="9317">770</cx:pt>
          <cx:pt idx="9318">770</cx:pt>
          <cx:pt idx="9319">770</cx:pt>
          <cx:pt idx="9320">770</cx:pt>
          <cx:pt idx="9321">770</cx:pt>
          <cx:pt idx="9322">770</cx:pt>
          <cx:pt idx="9323">770</cx:pt>
          <cx:pt idx="9324">770</cx:pt>
          <cx:pt idx="9325">770</cx:pt>
          <cx:pt idx="9326">770</cx:pt>
          <cx:pt idx="9327">770</cx:pt>
          <cx:pt idx="9328">770</cx:pt>
          <cx:pt idx="9329">770</cx:pt>
          <cx:pt idx="9330">770</cx:pt>
          <cx:pt idx="9331">770</cx:pt>
          <cx:pt idx="9332">770</cx:pt>
          <cx:pt idx="9333">770</cx:pt>
          <cx:pt idx="9334">770</cx:pt>
          <cx:pt idx="9335">770</cx:pt>
          <cx:pt idx="9336">770</cx:pt>
          <cx:pt idx="9337">770</cx:pt>
          <cx:pt idx="9338">770</cx:pt>
          <cx:pt idx="9339">770</cx:pt>
          <cx:pt idx="9340">770</cx:pt>
          <cx:pt idx="9341">770</cx:pt>
          <cx:pt idx="9342">770</cx:pt>
          <cx:pt idx="9343">770</cx:pt>
          <cx:pt idx="9344">770</cx:pt>
          <cx:pt idx="9345">770</cx:pt>
          <cx:pt idx="9346">770</cx:pt>
          <cx:pt idx="9347">770</cx:pt>
          <cx:pt idx="9348">770</cx:pt>
          <cx:pt idx="9349">770</cx:pt>
          <cx:pt idx="9350">770</cx:pt>
          <cx:pt idx="9351">770</cx:pt>
          <cx:pt idx="9352">770</cx:pt>
          <cx:pt idx="9353">770</cx:pt>
          <cx:pt idx="9354">770</cx:pt>
          <cx:pt idx="9355">770</cx:pt>
          <cx:pt idx="9356">770</cx:pt>
          <cx:pt idx="9357">770</cx:pt>
          <cx:pt idx="9358">770</cx:pt>
          <cx:pt idx="9359">770</cx:pt>
          <cx:pt idx="9360">770</cx:pt>
          <cx:pt idx="9361">770</cx:pt>
          <cx:pt idx="9362">770</cx:pt>
          <cx:pt idx="9363">770</cx:pt>
          <cx:pt idx="9364">770</cx:pt>
          <cx:pt idx="9365">770</cx:pt>
          <cx:pt idx="9366">770</cx:pt>
          <cx:pt idx="9367">780</cx:pt>
          <cx:pt idx="9368">780</cx:pt>
          <cx:pt idx="9369">780</cx:pt>
          <cx:pt idx="9370">780</cx:pt>
          <cx:pt idx="9371">780</cx:pt>
          <cx:pt idx="9372">780</cx:pt>
          <cx:pt idx="9373">780</cx:pt>
          <cx:pt idx="9374">780</cx:pt>
          <cx:pt idx="9375">780</cx:pt>
          <cx:pt idx="9376">780</cx:pt>
          <cx:pt idx="9377">780</cx:pt>
          <cx:pt idx="9378">780</cx:pt>
          <cx:pt idx="9379">780</cx:pt>
          <cx:pt idx="9380">780</cx:pt>
          <cx:pt idx="9381">780</cx:pt>
          <cx:pt idx="9382">780</cx:pt>
          <cx:pt idx="9383">780</cx:pt>
          <cx:pt idx="9384">780</cx:pt>
          <cx:pt idx="9385">780</cx:pt>
          <cx:pt idx="9386">780</cx:pt>
          <cx:pt idx="9387">780</cx:pt>
          <cx:pt idx="9388">780</cx:pt>
          <cx:pt idx="9389">780</cx:pt>
          <cx:pt idx="9390">780</cx:pt>
          <cx:pt idx="9391">780</cx:pt>
          <cx:pt idx="9392">780</cx:pt>
          <cx:pt idx="9393">780</cx:pt>
          <cx:pt idx="9394">780</cx:pt>
          <cx:pt idx="9395">780</cx:pt>
          <cx:pt idx="9396">780</cx:pt>
          <cx:pt idx="9397">780</cx:pt>
          <cx:pt idx="9398">780</cx:pt>
          <cx:pt idx="9399">780</cx:pt>
          <cx:pt idx="9400">780</cx:pt>
          <cx:pt idx="9401">780</cx:pt>
          <cx:pt idx="9402">780</cx:pt>
          <cx:pt idx="9403">780</cx:pt>
          <cx:pt idx="9404">780</cx:pt>
          <cx:pt idx="9405">780</cx:pt>
          <cx:pt idx="9406">780</cx:pt>
          <cx:pt idx="9407">780</cx:pt>
          <cx:pt idx="9408">780</cx:pt>
          <cx:pt idx="9409">780</cx:pt>
          <cx:pt idx="9410">780</cx:pt>
          <cx:pt idx="9411">780</cx:pt>
          <cx:pt idx="9412">780</cx:pt>
          <cx:pt idx="9413">780</cx:pt>
          <cx:pt idx="9414">780</cx:pt>
          <cx:pt idx="9415">780</cx:pt>
          <cx:pt idx="9416">780</cx:pt>
          <cx:pt idx="9417">780</cx:pt>
          <cx:pt idx="9418">780</cx:pt>
          <cx:pt idx="9419">780</cx:pt>
          <cx:pt idx="9420">780</cx:pt>
          <cx:pt idx="9421">780</cx:pt>
          <cx:pt idx="9422">780</cx:pt>
          <cx:pt idx="9423">780</cx:pt>
          <cx:pt idx="9424">780</cx:pt>
          <cx:pt idx="9425">780</cx:pt>
          <cx:pt idx="9426">780</cx:pt>
          <cx:pt idx="9427">780</cx:pt>
          <cx:pt idx="9428">780</cx:pt>
          <cx:pt idx="9429">780</cx:pt>
          <cx:pt idx="9430">780</cx:pt>
          <cx:pt idx="9431">780</cx:pt>
          <cx:pt idx="9432">780</cx:pt>
          <cx:pt idx="9433">780</cx:pt>
          <cx:pt idx="9434">780</cx:pt>
          <cx:pt idx="9435">780</cx:pt>
          <cx:pt idx="9436">780</cx:pt>
          <cx:pt idx="9437">780</cx:pt>
          <cx:pt idx="9438">780</cx:pt>
          <cx:pt idx="9439">780</cx:pt>
          <cx:pt idx="9440">780</cx:pt>
          <cx:pt idx="9441">780</cx:pt>
          <cx:pt idx="9442">780</cx:pt>
          <cx:pt idx="9443">780</cx:pt>
          <cx:pt idx="9444">780</cx:pt>
          <cx:pt idx="9445">780</cx:pt>
          <cx:pt idx="9446">780</cx:pt>
          <cx:pt idx="9447">780</cx:pt>
          <cx:pt idx="9448">780</cx:pt>
          <cx:pt idx="9449">780</cx:pt>
          <cx:pt idx="9450">780</cx:pt>
          <cx:pt idx="9451">780</cx:pt>
          <cx:pt idx="9452">780</cx:pt>
          <cx:pt idx="9453">780</cx:pt>
          <cx:pt idx="9454">780</cx:pt>
          <cx:pt idx="9455">780</cx:pt>
          <cx:pt idx="9456">780</cx:pt>
          <cx:pt idx="9457">780</cx:pt>
          <cx:pt idx="9458">780</cx:pt>
          <cx:pt idx="9459">780</cx:pt>
          <cx:pt idx="9460">780</cx:pt>
          <cx:pt idx="9461">780</cx:pt>
          <cx:pt idx="9462">780</cx:pt>
          <cx:pt idx="9463">780</cx:pt>
          <cx:pt idx="9464">780</cx:pt>
          <cx:pt idx="9465">780</cx:pt>
          <cx:pt idx="9466">780</cx:pt>
          <cx:pt idx="9467">780</cx:pt>
          <cx:pt idx="9468">780</cx:pt>
          <cx:pt idx="9469">780</cx:pt>
          <cx:pt idx="9470">780</cx:pt>
          <cx:pt idx="9471">780</cx:pt>
          <cx:pt idx="9472">780</cx:pt>
          <cx:pt idx="9473">780</cx:pt>
          <cx:pt idx="9474">780</cx:pt>
          <cx:pt idx="9475">780</cx:pt>
          <cx:pt idx="9476">780</cx:pt>
          <cx:pt idx="9477">780</cx:pt>
          <cx:pt idx="9478">780</cx:pt>
          <cx:pt idx="9479">780</cx:pt>
          <cx:pt idx="9480">780</cx:pt>
          <cx:pt idx="9481">780</cx:pt>
          <cx:pt idx="9482">780</cx:pt>
          <cx:pt idx="9483">780</cx:pt>
          <cx:pt idx="9484">780</cx:pt>
          <cx:pt idx="9485">780</cx:pt>
          <cx:pt idx="9486">780</cx:pt>
          <cx:pt idx="9487">780</cx:pt>
          <cx:pt idx="9488">780</cx:pt>
          <cx:pt idx="9489">780</cx:pt>
          <cx:pt idx="9490">780</cx:pt>
          <cx:pt idx="9491">780</cx:pt>
          <cx:pt idx="9492">780</cx:pt>
          <cx:pt idx="9493">780</cx:pt>
          <cx:pt idx="9494">780</cx:pt>
          <cx:pt idx="9495">780</cx:pt>
          <cx:pt idx="9496">780</cx:pt>
          <cx:pt idx="9497">780</cx:pt>
          <cx:pt idx="9498">780</cx:pt>
          <cx:pt idx="9499">780</cx:pt>
          <cx:pt idx="9500">780</cx:pt>
          <cx:pt idx="9501">780</cx:pt>
          <cx:pt idx="9502">780</cx:pt>
          <cx:pt idx="9503">780</cx:pt>
          <cx:pt idx="9504">780</cx:pt>
          <cx:pt idx="9505">780</cx:pt>
          <cx:pt idx="9506">780</cx:pt>
          <cx:pt idx="9507">780</cx:pt>
          <cx:pt idx="9508">780</cx:pt>
          <cx:pt idx="9509">780</cx:pt>
          <cx:pt idx="9510">790</cx:pt>
          <cx:pt idx="9511">790</cx:pt>
          <cx:pt idx="9512">790</cx:pt>
          <cx:pt idx="9513">790</cx:pt>
          <cx:pt idx="9514">790</cx:pt>
          <cx:pt idx="9515">790</cx:pt>
          <cx:pt idx="9516">790</cx:pt>
          <cx:pt idx="9517">790</cx:pt>
          <cx:pt idx="9518">790</cx:pt>
          <cx:pt idx="9519">790</cx:pt>
          <cx:pt idx="9520">790</cx:pt>
          <cx:pt idx="9521">790</cx:pt>
          <cx:pt idx="9522">790</cx:pt>
          <cx:pt idx="9523">790</cx:pt>
          <cx:pt idx="9524">790</cx:pt>
          <cx:pt idx="9525">790</cx:pt>
          <cx:pt idx="9526">790</cx:pt>
          <cx:pt idx="9527">790</cx:pt>
          <cx:pt idx="9528">790</cx:pt>
          <cx:pt idx="9529">790</cx:pt>
          <cx:pt idx="9530">790</cx:pt>
          <cx:pt idx="9531">790</cx:pt>
          <cx:pt idx="9532">790</cx:pt>
          <cx:pt idx="9533">790</cx:pt>
          <cx:pt idx="9534">790</cx:pt>
          <cx:pt idx="9535">790</cx:pt>
          <cx:pt idx="9536">790</cx:pt>
          <cx:pt idx="9537">790</cx:pt>
          <cx:pt idx="9538">790</cx:pt>
          <cx:pt idx="9539">790</cx:pt>
          <cx:pt idx="9540">790</cx:pt>
          <cx:pt idx="9541">790</cx:pt>
          <cx:pt idx="9542">790</cx:pt>
          <cx:pt idx="9543">790</cx:pt>
          <cx:pt idx="9544">790</cx:pt>
          <cx:pt idx="9545">790</cx:pt>
          <cx:pt idx="9546">790</cx:pt>
          <cx:pt idx="9547">790</cx:pt>
          <cx:pt idx="9548">790</cx:pt>
          <cx:pt idx="9549">790</cx:pt>
          <cx:pt idx="9550">790</cx:pt>
          <cx:pt idx="9551">790</cx:pt>
          <cx:pt idx="9552">790</cx:pt>
          <cx:pt idx="9553">790</cx:pt>
          <cx:pt idx="9554">790</cx:pt>
          <cx:pt idx="9555">790</cx:pt>
          <cx:pt idx="9556">790</cx:pt>
          <cx:pt idx="9557">790</cx:pt>
          <cx:pt idx="9558">790</cx:pt>
          <cx:pt idx="9559">790</cx:pt>
          <cx:pt idx="9560">790</cx:pt>
          <cx:pt idx="9561">790</cx:pt>
          <cx:pt idx="9562">790</cx:pt>
          <cx:pt idx="9563">790</cx:pt>
          <cx:pt idx="9564">790</cx:pt>
          <cx:pt idx="9565">790</cx:pt>
          <cx:pt idx="9566">790</cx:pt>
          <cx:pt idx="9567">790</cx:pt>
          <cx:pt idx="9568">790</cx:pt>
          <cx:pt idx="9569">790</cx:pt>
          <cx:pt idx="9570">790</cx:pt>
          <cx:pt idx="9571">790</cx:pt>
          <cx:pt idx="9572">790</cx:pt>
          <cx:pt idx="9573">790</cx:pt>
          <cx:pt idx="9574">790</cx:pt>
          <cx:pt idx="9575">790</cx:pt>
          <cx:pt idx="9576">790</cx:pt>
          <cx:pt idx="9577">790</cx:pt>
          <cx:pt idx="9578">790</cx:pt>
          <cx:pt idx="9579">790</cx:pt>
          <cx:pt idx="9580">790</cx:pt>
          <cx:pt idx="9581">790</cx:pt>
          <cx:pt idx="9582">790</cx:pt>
          <cx:pt idx="9583">790</cx:pt>
          <cx:pt idx="9584">790</cx:pt>
          <cx:pt idx="9585">790</cx:pt>
          <cx:pt idx="9586">790</cx:pt>
          <cx:pt idx="9587">790</cx:pt>
          <cx:pt idx="9588">790</cx:pt>
          <cx:pt idx="9589">790</cx:pt>
          <cx:pt idx="9590">790</cx:pt>
          <cx:pt idx="9591">790</cx:pt>
          <cx:pt idx="9592">790</cx:pt>
          <cx:pt idx="9593">790</cx:pt>
          <cx:pt idx="9594">790</cx:pt>
          <cx:pt idx="9595">790</cx:pt>
          <cx:pt idx="9596">790</cx:pt>
          <cx:pt idx="9597">790</cx:pt>
          <cx:pt idx="9598">790</cx:pt>
          <cx:pt idx="9599">790</cx:pt>
          <cx:pt idx="9600">790</cx:pt>
          <cx:pt idx="9601">790</cx:pt>
          <cx:pt idx="9602">790</cx:pt>
          <cx:pt idx="9603">790</cx:pt>
          <cx:pt idx="9604">790</cx:pt>
          <cx:pt idx="9605">790</cx:pt>
          <cx:pt idx="9606">790</cx:pt>
          <cx:pt idx="9607">790</cx:pt>
          <cx:pt idx="9608">790</cx:pt>
          <cx:pt idx="9609">790</cx:pt>
          <cx:pt idx="9610">790</cx:pt>
          <cx:pt idx="9611">790</cx:pt>
          <cx:pt idx="9612">790</cx:pt>
          <cx:pt idx="9613">790</cx:pt>
          <cx:pt idx="9614">790</cx:pt>
          <cx:pt idx="9615">790</cx:pt>
          <cx:pt idx="9616">790</cx:pt>
          <cx:pt idx="9617">790</cx:pt>
          <cx:pt idx="9618">790</cx:pt>
          <cx:pt idx="9619">790</cx:pt>
          <cx:pt idx="9620">790</cx:pt>
          <cx:pt idx="9621">790</cx:pt>
          <cx:pt idx="9622">790</cx:pt>
          <cx:pt idx="9623">790</cx:pt>
          <cx:pt idx="9624">790</cx:pt>
          <cx:pt idx="9625">790</cx:pt>
          <cx:pt idx="9626">790</cx:pt>
          <cx:pt idx="9627">790</cx:pt>
          <cx:pt idx="9628">790</cx:pt>
          <cx:pt idx="9629">790</cx:pt>
          <cx:pt idx="9630">790</cx:pt>
          <cx:pt idx="9631">790</cx:pt>
          <cx:pt idx="9632">790</cx:pt>
          <cx:pt idx="9633">790</cx:pt>
          <cx:pt idx="9634">790</cx:pt>
          <cx:pt idx="9635">790</cx:pt>
          <cx:pt idx="9636">790</cx:pt>
          <cx:pt idx="9637">790</cx:pt>
          <cx:pt idx="9638">790</cx:pt>
          <cx:pt idx="9639">790</cx:pt>
          <cx:pt idx="9640">790</cx:pt>
          <cx:pt idx="9641">790</cx:pt>
          <cx:pt idx="9642">790</cx:pt>
          <cx:pt idx="9643">790</cx:pt>
          <cx:pt idx="9644">790</cx:pt>
          <cx:pt idx="9645">790</cx:pt>
          <cx:pt idx="9646">790</cx:pt>
          <cx:pt idx="9647">790</cx:pt>
          <cx:pt idx="9648">790</cx:pt>
          <cx:pt idx="9649">790</cx:pt>
          <cx:pt idx="9650">800</cx:pt>
          <cx:pt idx="9651">800</cx:pt>
          <cx:pt idx="9652">800</cx:pt>
          <cx:pt idx="9653">800</cx:pt>
          <cx:pt idx="9654">800</cx:pt>
          <cx:pt idx="9655">800</cx:pt>
          <cx:pt idx="9656">800</cx:pt>
          <cx:pt idx="9657">800</cx:pt>
          <cx:pt idx="9658">800</cx:pt>
          <cx:pt idx="9659">800</cx:pt>
          <cx:pt idx="9660">800</cx:pt>
          <cx:pt idx="9661">800</cx:pt>
          <cx:pt idx="9662">800</cx:pt>
          <cx:pt idx="9663">800</cx:pt>
          <cx:pt idx="9664">800</cx:pt>
          <cx:pt idx="9665">800</cx:pt>
          <cx:pt idx="9666">800</cx:pt>
          <cx:pt idx="9667">800</cx:pt>
          <cx:pt idx="9668">800</cx:pt>
          <cx:pt idx="9669">800</cx:pt>
          <cx:pt idx="9670">800</cx:pt>
          <cx:pt idx="9671">800</cx:pt>
          <cx:pt idx="9672">800</cx:pt>
          <cx:pt idx="9673">800</cx:pt>
          <cx:pt idx="9674">800</cx:pt>
          <cx:pt idx="9675">800</cx:pt>
          <cx:pt idx="9676">800</cx:pt>
          <cx:pt idx="9677">800</cx:pt>
          <cx:pt idx="9678">800</cx:pt>
          <cx:pt idx="9679">800</cx:pt>
          <cx:pt idx="9680">800</cx:pt>
          <cx:pt idx="9681">800</cx:pt>
          <cx:pt idx="9682">800</cx:pt>
          <cx:pt idx="9683">800</cx:pt>
          <cx:pt idx="9684">800</cx:pt>
          <cx:pt idx="9685">800</cx:pt>
          <cx:pt idx="9686">800</cx:pt>
          <cx:pt idx="9687">800</cx:pt>
          <cx:pt idx="9688">800</cx:pt>
          <cx:pt idx="9689">800</cx:pt>
          <cx:pt idx="9690">800</cx:pt>
          <cx:pt idx="9691">800</cx:pt>
          <cx:pt idx="9692">800</cx:pt>
          <cx:pt idx="9693">800</cx:pt>
          <cx:pt idx="9694">800</cx:pt>
          <cx:pt idx="9695">800</cx:pt>
          <cx:pt idx="9696">800</cx:pt>
          <cx:pt idx="9697">800</cx:pt>
          <cx:pt idx="9698">800</cx:pt>
          <cx:pt idx="9699">800</cx:pt>
          <cx:pt idx="9700">800</cx:pt>
          <cx:pt idx="9701">800</cx:pt>
          <cx:pt idx="9702">800</cx:pt>
          <cx:pt idx="9703">800</cx:pt>
          <cx:pt idx="9704">800</cx:pt>
          <cx:pt idx="9705">800</cx:pt>
          <cx:pt idx="9706">800</cx:pt>
          <cx:pt idx="9707">800</cx:pt>
          <cx:pt idx="9708">800</cx:pt>
          <cx:pt idx="9709">800</cx:pt>
          <cx:pt idx="9710">800</cx:pt>
          <cx:pt idx="9711">800</cx:pt>
          <cx:pt idx="9712">800</cx:pt>
          <cx:pt idx="9713">800</cx:pt>
          <cx:pt idx="9714">800</cx:pt>
          <cx:pt idx="9715">800</cx:pt>
          <cx:pt idx="9716">800</cx:pt>
          <cx:pt idx="9717">800</cx:pt>
          <cx:pt idx="9718">800</cx:pt>
          <cx:pt idx="9719">800</cx:pt>
          <cx:pt idx="9720">800</cx:pt>
          <cx:pt idx="9721">800</cx:pt>
          <cx:pt idx="9722">800</cx:pt>
          <cx:pt idx="9723">800</cx:pt>
          <cx:pt idx="9724">800</cx:pt>
          <cx:pt idx="9725">800</cx:pt>
          <cx:pt idx="9726">800</cx:pt>
          <cx:pt idx="9727">800</cx:pt>
          <cx:pt idx="9728">800</cx:pt>
          <cx:pt idx="9729">800</cx:pt>
          <cx:pt idx="9730">800</cx:pt>
          <cx:pt idx="9731">800</cx:pt>
          <cx:pt idx="9732">800</cx:pt>
          <cx:pt idx="9733">800</cx:pt>
          <cx:pt idx="9734">800</cx:pt>
          <cx:pt idx="9735">800</cx:pt>
          <cx:pt idx="9736">800</cx:pt>
          <cx:pt idx="9737">800</cx:pt>
          <cx:pt idx="9738">800</cx:pt>
          <cx:pt idx="9739">800</cx:pt>
          <cx:pt idx="9740">800</cx:pt>
          <cx:pt idx="9741">800</cx:pt>
          <cx:pt idx="9742">800</cx:pt>
          <cx:pt idx="9743">800</cx:pt>
          <cx:pt idx="9744">800</cx:pt>
          <cx:pt idx="9745">800</cx:pt>
          <cx:pt idx="9746">800</cx:pt>
          <cx:pt idx="9747">800</cx:pt>
          <cx:pt idx="9748">800</cx:pt>
          <cx:pt idx="9749">800</cx:pt>
          <cx:pt idx="9750">800</cx:pt>
          <cx:pt idx="9751">800</cx:pt>
          <cx:pt idx="9752">800</cx:pt>
          <cx:pt idx="9753">800</cx:pt>
          <cx:pt idx="9754">800</cx:pt>
          <cx:pt idx="9755">800</cx:pt>
          <cx:pt idx="9756">800</cx:pt>
          <cx:pt idx="9757">800</cx:pt>
          <cx:pt idx="9758">800</cx:pt>
          <cx:pt idx="9759">800</cx:pt>
          <cx:pt idx="9760">800</cx:pt>
          <cx:pt idx="9761">800</cx:pt>
          <cx:pt idx="9762">800</cx:pt>
          <cx:pt idx="9763">800</cx:pt>
          <cx:pt idx="9764">800</cx:pt>
          <cx:pt idx="9765">800</cx:pt>
          <cx:pt idx="9766">800</cx:pt>
          <cx:pt idx="9767">800</cx:pt>
          <cx:pt idx="9768">800</cx:pt>
          <cx:pt idx="9769">800</cx:pt>
          <cx:pt idx="9770">800</cx:pt>
          <cx:pt idx="9771">800</cx:pt>
          <cx:pt idx="9772">800</cx:pt>
          <cx:pt idx="9773">800</cx:pt>
          <cx:pt idx="9774">800</cx:pt>
          <cx:pt idx="9775">800</cx:pt>
          <cx:pt idx="9776">800</cx:pt>
          <cx:pt idx="9777">800</cx:pt>
          <cx:pt idx="9778">800</cx:pt>
          <cx:pt idx="9779">800</cx:pt>
          <cx:pt idx="9780">800</cx:pt>
          <cx:pt idx="9781">800</cx:pt>
          <cx:pt idx="9782">800</cx:pt>
          <cx:pt idx="9783">800</cx:pt>
          <cx:pt idx="9784">800</cx:pt>
          <cx:pt idx="9785">800</cx:pt>
          <cx:pt idx="9786">800</cx:pt>
          <cx:pt idx="9787">800</cx:pt>
          <cx:pt idx="9788">800</cx:pt>
          <cx:pt idx="9789">800</cx:pt>
          <cx:pt idx="9790">800</cx:pt>
          <cx:pt idx="9791">800</cx:pt>
          <cx:pt idx="9792">800</cx:pt>
          <cx:pt idx="9793">800</cx:pt>
          <cx:pt idx="9794">800</cx:pt>
          <cx:pt idx="9795">800</cx:pt>
          <cx:pt idx="9796">800</cx:pt>
          <cx:pt idx="9797">800</cx:pt>
          <cx:pt idx="9798">800</cx:pt>
          <cx:pt idx="9799">800</cx:pt>
          <cx:pt idx="9800">800</cx:pt>
          <cx:pt idx="9801">800</cx:pt>
          <cx:pt idx="9802">800</cx:pt>
          <cx:pt idx="9803">800</cx:pt>
          <cx:pt idx="9804">800</cx:pt>
          <cx:pt idx="9805">800</cx:pt>
          <cx:pt idx="9806">800</cx:pt>
          <cx:pt idx="9807">800</cx:pt>
          <cx:pt idx="9808">800</cx:pt>
          <cx:pt idx="9809">800</cx:pt>
          <cx:pt idx="9810">810</cx:pt>
          <cx:pt idx="9811">810</cx:pt>
          <cx:pt idx="9812">810</cx:pt>
          <cx:pt idx="9813">810</cx:pt>
          <cx:pt idx="9814">810</cx:pt>
          <cx:pt idx="9815">810</cx:pt>
          <cx:pt idx="9816">810</cx:pt>
          <cx:pt idx="9817">810</cx:pt>
          <cx:pt idx="9818">810</cx:pt>
          <cx:pt idx="9819">810</cx:pt>
          <cx:pt idx="9820">810</cx:pt>
          <cx:pt idx="9821">810</cx:pt>
          <cx:pt idx="9822">810</cx:pt>
          <cx:pt idx="9823">810</cx:pt>
          <cx:pt idx="9824">810</cx:pt>
          <cx:pt idx="9825">810</cx:pt>
          <cx:pt idx="9826">810</cx:pt>
          <cx:pt idx="9827">810</cx:pt>
          <cx:pt idx="9828">810</cx:pt>
          <cx:pt idx="9829">810</cx:pt>
          <cx:pt idx="9830">810</cx:pt>
          <cx:pt idx="9831">810</cx:pt>
          <cx:pt idx="9832">810</cx:pt>
          <cx:pt idx="9833">810</cx:pt>
          <cx:pt idx="9834">810</cx:pt>
          <cx:pt idx="9835">810</cx:pt>
          <cx:pt idx="9836">810</cx:pt>
          <cx:pt idx="9837">810</cx:pt>
          <cx:pt idx="9838">810</cx:pt>
          <cx:pt idx="9839">810</cx:pt>
          <cx:pt idx="9840">810</cx:pt>
          <cx:pt idx="9841">810</cx:pt>
          <cx:pt idx="9842">810</cx:pt>
          <cx:pt idx="9843">810</cx:pt>
          <cx:pt idx="9844">810</cx:pt>
          <cx:pt idx="9845">810</cx:pt>
          <cx:pt idx="9846">810</cx:pt>
          <cx:pt idx="9847">810</cx:pt>
          <cx:pt idx="9848">810</cx:pt>
          <cx:pt idx="9849">810</cx:pt>
          <cx:pt idx="9850">810</cx:pt>
          <cx:pt idx="9851">810</cx:pt>
          <cx:pt idx="9852">810</cx:pt>
          <cx:pt idx="9853">810</cx:pt>
          <cx:pt idx="9854">810</cx:pt>
          <cx:pt idx="9855">810</cx:pt>
          <cx:pt idx="9856">810</cx:pt>
          <cx:pt idx="9857">810</cx:pt>
          <cx:pt idx="9858">810</cx:pt>
          <cx:pt idx="9859">810</cx:pt>
          <cx:pt idx="9860">810</cx:pt>
          <cx:pt idx="9861">810</cx:pt>
          <cx:pt idx="9862">810</cx:pt>
          <cx:pt idx="9863">810</cx:pt>
          <cx:pt idx="9864">810</cx:pt>
          <cx:pt idx="9865">810</cx:pt>
          <cx:pt idx="9866">810</cx:pt>
          <cx:pt idx="9867">810</cx:pt>
          <cx:pt idx="9868">810</cx:pt>
          <cx:pt idx="9869">810</cx:pt>
          <cx:pt idx="9870">810</cx:pt>
          <cx:pt idx="9871">810</cx:pt>
          <cx:pt idx="9872">810</cx:pt>
          <cx:pt idx="9873">810</cx:pt>
          <cx:pt idx="9874">810</cx:pt>
          <cx:pt idx="9875">810</cx:pt>
          <cx:pt idx="9876">810</cx:pt>
          <cx:pt idx="9877">810</cx:pt>
          <cx:pt idx="9878">810</cx:pt>
          <cx:pt idx="9879">810</cx:pt>
          <cx:pt idx="9880">810</cx:pt>
          <cx:pt idx="9881">810</cx:pt>
          <cx:pt idx="9882">810</cx:pt>
          <cx:pt idx="9883">810</cx:pt>
          <cx:pt idx="9884">810</cx:pt>
          <cx:pt idx="9885">810</cx:pt>
          <cx:pt idx="9886">810</cx:pt>
          <cx:pt idx="9887">810</cx:pt>
          <cx:pt idx="9888">810</cx:pt>
          <cx:pt idx="9889">810</cx:pt>
          <cx:pt idx="9890">810</cx:pt>
          <cx:pt idx="9891">810</cx:pt>
          <cx:pt idx="9892">810</cx:pt>
          <cx:pt idx="9893">810</cx:pt>
          <cx:pt idx="9894">810</cx:pt>
          <cx:pt idx="9895">810</cx:pt>
          <cx:pt idx="9896">810</cx:pt>
          <cx:pt idx="9897">810</cx:pt>
          <cx:pt idx="9898">810</cx:pt>
          <cx:pt idx="9899">810</cx:pt>
          <cx:pt idx="9900">810</cx:pt>
          <cx:pt idx="9901">810</cx:pt>
          <cx:pt idx="9902">810</cx:pt>
          <cx:pt idx="9903">810</cx:pt>
          <cx:pt idx="9904">810</cx:pt>
          <cx:pt idx="9905">810</cx:pt>
          <cx:pt idx="9906">820</cx:pt>
          <cx:pt idx="9907">820</cx:pt>
          <cx:pt idx="9908">820</cx:pt>
          <cx:pt idx="9909">820</cx:pt>
          <cx:pt idx="9910">820</cx:pt>
          <cx:pt idx="9911">820</cx:pt>
          <cx:pt idx="9912">820</cx:pt>
          <cx:pt idx="9913">820</cx:pt>
          <cx:pt idx="9914">820</cx:pt>
          <cx:pt idx="9915">820</cx:pt>
          <cx:pt idx="9916">820</cx:pt>
          <cx:pt idx="9917">820</cx:pt>
          <cx:pt idx="9918">820</cx:pt>
          <cx:pt idx="9919">820</cx:pt>
          <cx:pt idx="9920">820</cx:pt>
          <cx:pt idx="9921">820</cx:pt>
          <cx:pt idx="9922">820</cx:pt>
          <cx:pt idx="9923">820</cx:pt>
          <cx:pt idx="9924">820</cx:pt>
          <cx:pt idx="9925">820</cx:pt>
          <cx:pt idx="9926">820</cx:pt>
          <cx:pt idx="9927">820</cx:pt>
          <cx:pt idx="9928">820</cx:pt>
          <cx:pt idx="9929">820</cx:pt>
          <cx:pt idx="9930">820</cx:pt>
          <cx:pt idx="9931">820</cx:pt>
          <cx:pt idx="9932">820</cx:pt>
          <cx:pt idx="9933">820</cx:pt>
          <cx:pt idx="9934">820</cx:pt>
          <cx:pt idx="9935">820</cx:pt>
          <cx:pt idx="9936">820</cx:pt>
          <cx:pt idx="9937">820</cx:pt>
          <cx:pt idx="9938">820</cx:pt>
          <cx:pt idx="9939">820</cx:pt>
          <cx:pt idx="9940">820</cx:pt>
          <cx:pt idx="9941">820</cx:pt>
          <cx:pt idx="9942">820</cx:pt>
          <cx:pt idx="9943">820</cx:pt>
          <cx:pt idx="9944">820</cx:pt>
          <cx:pt idx="9945">820</cx:pt>
          <cx:pt idx="9946">820</cx:pt>
          <cx:pt idx="9947">820</cx:pt>
          <cx:pt idx="9948">820</cx:pt>
          <cx:pt idx="9949">820</cx:pt>
          <cx:pt idx="9950">820</cx:pt>
          <cx:pt idx="9951">820</cx:pt>
          <cx:pt idx="9952">820</cx:pt>
          <cx:pt idx="9953">820</cx:pt>
          <cx:pt idx="9954">820</cx:pt>
          <cx:pt idx="9955">820</cx:pt>
          <cx:pt idx="9956">820</cx:pt>
          <cx:pt idx="9957">820</cx:pt>
          <cx:pt idx="9958">820</cx:pt>
          <cx:pt idx="9959">820</cx:pt>
          <cx:pt idx="9960">820</cx:pt>
          <cx:pt idx="9961">820</cx:pt>
          <cx:pt idx="9962">820</cx:pt>
          <cx:pt idx="9963">820</cx:pt>
          <cx:pt idx="9964">820</cx:pt>
          <cx:pt idx="9965">820</cx:pt>
          <cx:pt idx="9966">820</cx:pt>
          <cx:pt idx="9967">820</cx:pt>
          <cx:pt idx="9968">820</cx:pt>
          <cx:pt idx="9969">820</cx:pt>
          <cx:pt idx="9970">820</cx:pt>
          <cx:pt idx="9971">820</cx:pt>
          <cx:pt idx="9972">820</cx:pt>
          <cx:pt idx="9973">820</cx:pt>
          <cx:pt idx="9974">820</cx:pt>
          <cx:pt idx="9975">820</cx:pt>
          <cx:pt idx="9976">820</cx:pt>
          <cx:pt idx="9977">820</cx:pt>
          <cx:pt idx="9978">820</cx:pt>
          <cx:pt idx="9979">830</cx:pt>
          <cx:pt idx="9980">830</cx:pt>
          <cx:pt idx="9981">830</cx:pt>
          <cx:pt idx="9982">830</cx:pt>
          <cx:pt idx="9983">830</cx:pt>
          <cx:pt idx="9984">830</cx:pt>
          <cx:pt idx="9985">830</cx:pt>
          <cx:pt idx="9986">830</cx:pt>
          <cx:pt idx="9987">830</cx:pt>
          <cx:pt idx="9988">830</cx:pt>
          <cx:pt idx="9989">830</cx:pt>
          <cx:pt idx="9990">830</cx:pt>
          <cx:pt idx="9991">830</cx:pt>
          <cx:pt idx="9992">830</cx:pt>
          <cx:pt idx="9993">830</cx:pt>
          <cx:pt idx="9994">830</cx:pt>
          <cx:pt idx="9995">830</cx:pt>
          <cx:pt idx="9996">830</cx:pt>
          <cx:pt idx="9997">830</cx:pt>
          <cx:pt idx="9998">830</cx:pt>
          <cx:pt idx="9999">830</cx:pt>
          <cx:pt idx="10000">830</cx:pt>
          <cx:pt idx="10001">830</cx:pt>
          <cx:pt idx="10002">830</cx:pt>
          <cx:pt idx="10003">830</cx:pt>
          <cx:pt idx="10004">830</cx:pt>
          <cx:pt idx="10005">830</cx:pt>
          <cx:pt idx="10006">830</cx:pt>
          <cx:pt idx="10007">830</cx:pt>
          <cx:pt idx="10008">830</cx:pt>
          <cx:pt idx="10009">830</cx:pt>
          <cx:pt idx="10010">830</cx:pt>
          <cx:pt idx="10011">830</cx:pt>
          <cx:pt idx="10012">830</cx:pt>
          <cx:pt idx="10013">830</cx:pt>
          <cx:pt idx="10014">830</cx:pt>
          <cx:pt idx="10015">830</cx:pt>
          <cx:pt idx="10016">830</cx:pt>
          <cx:pt idx="10017">830</cx:pt>
          <cx:pt idx="10018">830</cx:pt>
          <cx:pt idx="10019">830</cx:pt>
          <cx:pt idx="10020">830</cx:pt>
          <cx:pt idx="10021">830</cx:pt>
          <cx:pt idx="10022">830</cx:pt>
          <cx:pt idx="10023">830</cx:pt>
          <cx:pt idx="10024">830</cx:pt>
          <cx:pt idx="10025">830</cx:pt>
          <cx:pt idx="10026">830</cx:pt>
          <cx:pt idx="10027">830</cx:pt>
          <cx:pt idx="10028">830</cx:pt>
          <cx:pt idx="10029">830</cx:pt>
          <cx:pt idx="10030">830</cx:pt>
          <cx:pt idx="10031">830</cx:pt>
          <cx:pt idx="10032">830</cx:pt>
          <cx:pt idx="10033">830</cx:pt>
          <cx:pt idx="10034">830</cx:pt>
          <cx:pt idx="10035">830</cx:pt>
          <cx:pt idx="10036">830</cx:pt>
          <cx:pt idx="10037">830</cx:pt>
          <cx:pt idx="10038">830</cx:pt>
          <cx:pt idx="10039">830</cx:pt>
          <cx:pt idx="10040">830</cx:pt>
          <cx:pt idx="10041">830</cx:pt>
          <cx:pt idx="10042">830</cx:pt>
          <cx:pt idx="10043">830</cx:pt>
          <cx:pt idx="10044">830</cx:pt>
          <cx:pt idx="10045">830</cx:pt>
          <cx:pt idx="10046">830</cx:pt>
          <cx:pt idx="10047">840</cx:pt>
          <cx:pt idx="10048">840</cx:pt>
          <cx:pt idx="10049">840</cx:pt>
          <cx:pt idx="10050">840</cx:pt>
          <cx:pt idx="10051">840</cx:pt>
          <cx:pt idx="10052">840</cx:pt>
          <cx:pt idx="10053">840</cx:pt>
          <cx:pt idx="10054">840</cx:pt>
          <cx:pt idx="10055">840</cx:pt>
          <cx:pt idx="10056">840</cx:pt>
          <cx:pt idx="10057">840</cx:pt>
          <cx:pt idx="10058">840</cx:pt>
          <cx:pt idx="10059">840</cx:pt>
          <cx:pt idx="10060">840</cx:pt>
          <cx:pt idx="10061">840</cx:pt>
          <cx:pt idx="10062">840</cx:pt>
          <cx:pt idx="10063">840</cx:pt>
          <cx:pt idx="10064">840</cx:pt>
          <cx:pt idx="10065">840</cx:pt>
          <cx:pt idx="10066">840</cx:pt>
          <cx:pt idx="10067">840</cx:pt>
          <cx:pt idx="10068">840</cx:pt>
          <cx:pt idx="10069">840</cx:pt>
          <cx:pt idx="10070">840</cx:pt>
          <cx:pt idx="10071">840</cx:pt>
          <cx:pt idx="10072">840</cx:pt>
          <cx:pt idx="10073">840</cx:pt>
          <cx:pt idx="10074">840</cx:pt>
          <cx:pt idx="10075">840</cx:pt>
          <cx:pt idx="10076">840</cx:pt>
          <cx:pt idx="10077">840</cx:pt>
          <cx:pt idx="10078">840</cx:pt>
          <cx:pt idx="10079">840</cx:pt>
          <cx:pt idx="10080">840</cx:pt>
          <cx:pt idx="10081">840</cx:pt>
          <cx:pt idx="10082">840</cx:pt>
          <cx:pt idx="10083">840</cx:pt>
          <cx:pt idx="10084">840</cx:pt>
          <cx:pt idx="10085">840</cx:pt>
          <cx:pt idx="10086">840</cx:pt>
          <cx:pt idx="10087">840</cx:pt>
          <cx:pt idx="10088">840</cx:pt>
          <cx:pt idx="10089">840</cx:pt>
          <cx:pt idx="10090">840</cx:pt>
          <cx:pt idx="10091">840</cx:pt>
          <cx:pt idx="10092">840</cx:pt>
          <cx:pt idx="10093">840</cx:pt>
          <cx:pt idx="10094">840</cx:pt>
          <cx:pt idx="10095">850</cx:pt>
          <cx:pt idx="10096">850</cx:pt>
          <cx:pt idx="10097">850</cx:pt>
          <cx:pt idx="10098">850</cx:pt>
          <cx:pt idx="10099">850</cx:pt>
          <cx:pt idx="10100">850</cx:pt>
          <cx:pt idx="10101">850</cx:pt>
          <cx:pt idx="10102">850</cx:pt>
          <cx:pt idx="10103">850</cx:pt>
          <cx:pt idx="10104">850</cx:pt>
          <cx:pt idx="10105">850</cx:pt>
          <cx:pt idx="10106">850</cx:pt>
          <cx:pt idx="10107">850</cx:pt>
          <cx:pt idx="10108">850</cx:pt>
          <cx:pt idx="10109">850</cx:pt>
          <cx:pt idx="10110">850</cx:pt>
          <cx:pt idx="10111">850</cx:pt>
          <cx:pt idx="10112">850</cx:pt>
          <cx:pt idx="10113">850</cx:pt>
          <cx:pt idx="10114">850</cx:pt>
          <cx:pt idx="10115">850</cx:pt>
          <cx:pt idx="10116">850</cx:pt>
          <cx:pt idx="10117">850</cx:pt>
          <cx:pt idx="10118">850</cx:pt>
          <cx:pt idx="10119">850</cx:pt>
          <cx:pt idx="10120">850</cx:pt>
          <cx:pt idx="10121">850</cx:pt>
          <cx:pt idx="10122">850</cx:pt>
          <cx:pt idx="10123">850</cx:pt>
          <cx:pt idx="10124">850</cx:pt>
          <cx:pt idx="10125">850</cx:pt>
          <cx:pt idx="10126">850</cx:pt>
          <cx:pt idx="10127">850</cx:pt>
          <cx:pt idx="10128">850</cx:pt>
          <cx:pt idx="10129">850</cx:pt>
          <cx:pt idx="10130">850</cx:pt>
          <cx:pt idx="10131">850</cx:pt>
          <cx:pt idx="10132">850</cx:pt>
          <cx:pt idx="10133">850</cx:pt>
          <cx:pt idx="10134">850</cx:pt>
          <cx:pt idx="10135">850</cx:pt>
          <cx:pt idx="10136">850</cx:pt>
          <cx:pt idx="10137">850</cx:pt>
          <cx:pt idx="10138">850</cx:pt>
          <cx:pt idx="10139">850</cx:pt>
          <cx:pt idx="10140">850</cx:pt>
          <cx:pt idx="10141">850</cx:pt>
          <cx:pt idx="10142">850</cx:pt>
          <cx:pt idx="10143">860</cx:pt>
          <cx:pt idx="10144">860</cx:pt>
          <cx:pt idx="10145">860</cx:pt>
          <cx:pt idx="10146">860</cx:pt>
          <cx:pt idx="10147">860</cx:pt>
          <cx:pt idx="10148">860</cx:pt>
          <cx:pt idx="10149">860</cx:pt>
          <cx:pt idx="10150">860</cx:pt>
          <cx:pt idx="10151">860</cx:pt>
          <cx:pt idx="10152">860</cx:pt>
          <cx:pt idx="10153">860</cx:pt>
          <cx:pt idx="10154">860</cx:pt>
          <cx:pt idx="10155">860</cx:pt>
          <cx:pt idx="10156">860</cx:pt>
          <cx:pt idx="10157">860</cx:pt>
          <cx:pt idx="10158">860</cx:pt>
          <cx:pt idx="10159">870</cx:pt>
          <cx:pt idx="10160">870</cx:pt>
          <cx:pt idx="10161">870</cx:pt>
          <cx:pt idx="10162">870</cx:pt>
          <cx:pt idx="10163">870</cx:pt>
          <cx:pt idx="10164">870</cx:pt>
          <cx:pt idx="10165">870</cx:pt>
          <cx:pt idx="10166">870</cx:pt>
          <cx:pt idx="10167">870</cx:pt>
          <cx:pt idx="10168">870</cx:pt>
          <cx:pt idx="10169">870</cx:pt>
          <cx:pt idx="10170">870</cx:pt>
          <cx:pt idx="10171">870</cx:pt>
          <cx:pt idx="10172">870</cx:pt>
          <cx:pt idx="10173">880</cx:pt>
          <cx:pt idx="10174">880</cx:pt>
          <cx:pt idx="10175">880</cx:pt>
          <cx:pt idx="10176">880</cx:pt>
          <cx:pt idx="10177">880</cx:pt>
          <cx:pt idx="10178">880</cx:pt>
          <cx:pt idx="10179">880</cx:pt>
          <cx:pt idx="10180">880</cx:pt>
          <cx:pt idx="10181">880</cx:pt>
          <cx:pt idx="10182">880</cx:pt>
          <cx:pt idx="10183">890</cx:pt>
          <cx:pt idx="10184">890</cx:pt>
          <cx:pt idx="10185">890</cx:pt>
          <cx:pt idx="10186">890</cx:pt>
          <cx:pt idx="10187">890</cx:pt>
          <cx:pt idx="10188">890</cx:pt>
          <cx:pt idx="10189">890</cx:pt>
          <cx:pt idx="10190">890</cx:pt>
          <cx:pt idx="10191">900</cx:pt>
          <cx:pt idx="10192">900</cx:pt>
          <cx:pt idx="10193">900</cx:pt>
          <cx:pt idx="10194">900</cx:pt>
          <cx:pt idx="10195">900</cx:pt>
          <cx:pt idx="10196">900</cx:pt>
          <cx:pt idx="10197">910</cx:pt>
          <cx:pt idx="10198">910</cx:pt>
          <cx:pt idx="10199">620</cx:pt>
          <cx:pt idx="10200">650</cx:pt>
          <cx:pt idx="10201">660</cx:pt>
          <cx:pt idx="10202">670</cx:pt>
          <cx:pt idx="10203">680</cx:pt>
          <cx:pt idx="10204">680</cx:pt>
          <cx:pt idx="10205">680</cx:pt>
          <cx:pt idx="10206">690</cx:pt>
          <cx:pt idx="10207">700</cx:pt>
          <cx:pt idx="10208">700</cx:pt>
          <cx:pt idx="10209">710</cx:pt>
          <cx:pt idx="10210">710</cx:pt>
          <cx:pt idx="10211">710</cx:pt>
          <cx:pt idx="10212">710</cx:pt>
          <cx:pt idx="10213">720</cx:pt>
          <cx:pt idx="10214">720</cx:pt>
          <cx:pt idx="10215">720</cx:pt>
          <cx:pt idx="10216">720</cx:pt>
          <cx:pt idx="10217">730</cx:pt>
          <cx:pt idx="10218">730</cx:pt>
          <cx:pt idx="10219">730</cx:pt>
          <cx:pt idx="10220">730</cx:pt>
          <cx:pt idx="10221">740</cx:pt>
          <cx:pt idx="10222">740</cx:pt>
          <cx:pt idx="10223">740</cx:pt>
          <cx:pt idx="10224">750</cx:pt>
          <cx:pt idx="10225">750</cx:pt>
          <cx:pt idx="10226">750</cx:pt>
          <cx:pt idx="10227">750</cx:pt>
          <cx:pt idx="10228">760</cx:pt>
          <cx:pt idx="10229">760</cx:pt>
          <cx:pt idx="10230">760</cx:pt>
          <cx:pt idx="10231">760</cx:pt>
          <cx:pt idx="10232">760</cx:pt>
          <cx:pt idx="10233">760</cx:pt>
          <cx:pt idx="10234">760</cx:pt>
          <cx:pt idx="10235">760</cx:pt>
          <cx:pt idx="10236">770</cx:pt>
          <cx:pt idx="10237">770</cx:pt>
          <cx:pt idx="10238">770</cx:pt>
          <cx:pt idx="10239">770</cx:pt>
          <cx:pt idx="10240">770</cx:pt>
          <cx:pt idx="10241">770</cx:pt>
          <cx:pt idx="10242">780</cx:pt>
          <cx:pt idx="10243">790</cx:pt>
          <cx:pt idx="10244">790</cx:pt>
          <cx:pt idx="10245">800</cx:pt>
          <cx:pt idx="10246">800</cx:pt>
          <cx:pt idx="10247">810</cx:pt>
          <cx:pt idx="10248">810</cx:pt>
          <cx:pt idx="10249">810</cx:pt>
          <cx:pt idx="10250">820</cx:pt>
          <cx:pt idx="10251">820</cx:pt>
          <cx:pt idx="10252">820</cx:pt>
          <cx:pt idx="10253">820</cx:pt>
          <cx:pt idx="10254">820</cx:pt>
          <cx:pt idx="10255">820</cx:pt>
          <cx:pt idx="10256">830</cx:pt>
          <cx:pt idx="10257">830</cx:pt>
          <cx:pt idx="10258">840</cx:pt>
          <cx:pt idx="10259">840</cx:pt>
          <cx:pt idx="10260">860</cx:pt>
          <cx:pt idx="10261">880</cx:pt>
          <cx:pt idx="10262">650</cx:pt>
          <cx:pt idx="10263">760</cx:pt>
          <cx:pt idx="10264">760</cx:pt>
          <cx:pt idx="10265">705</cx:pt>
          <cx:pt idx="10266">705</cx:pt>
          <cx:pt idx="10267">782</cx:pt>
          <cx:pt idx="10268">782</cx:pt>
          <cx:pt idx="10269">760</cx:pt>
          <cx:pt idx="10270">760</cx:pt>
          <cx:pt idx="10271">840</cx:pt>
          <cx:pt idx="10272">840</cx:pt>
          <cx:pt idx="10273">730</cx:pt>
          <cx:pt idx="10274">730</cx:pt>
          <cx:pt idx="10275">665</cx:pt>
          <cx:pt idx="10276">665</cx:pt>
          <cx:pt idx="10277">675</cx:pt>
          <cx:pt idx="10278">675</cx:pt>
          <cx:pt idx="10279">730</cx:pt>
          <cx:pt idx="10280">730</cx:pt>
          <cx:pt idx="10281">610</cx:pt>
          <cx:pt idx="10282">610</cx:pt>
          <cx:pt idx="10283">628</cx:pt>
          <cx:pt idx="10284">628</cx:pt>
          <cx:pt idx="10285">649</cx:pt>
          <cx:pt idx="10286">649</cx:pt>
          <cx:pt idx="10287">671</cx:pt>
          <cx:pt idx="10288">671</cx:pt>
          <cx:pt idx="10289">672</cx:pt>
          <cx:pt idx="10290">672</cx:pt>
          <cx:pt idx="10291">679</cx:pt>
          <cx:pt idx="10292">683</cx:pt>
          <cx:pt idx="10293">683</cx:pt>
          <cx:pt idx="10294">688</cx:pt>
          <cx:pt idx="10295">688</cx:pt>
          <cx:pt idx="10296">692</cx:pt>
          <cx:pt idx="10297">700</cx:pt>
          <cx:pt idx="10298">700</cx:pt>
          <cx:pt idx="10299">700</cx:pt>
          <cx:pt idx="10300">700</cx:pt>
          <cx:pt idx="10301">702</cx:pt>
          <cx:pt idx="10302">702</cx:pt>
          <cx:pt idx="10303">702</cx:pt>
          <cx:pt idx="10304">702</cx:pt>
          <cx:pt idx="10305">704</cx:pt>
          <cx:pt idx="10306">704</cx:pt>
          <cx:pt idx="10307">706</cx:pt>
          <cx:pt idx="10308">706</cx:pt>
          <cx:pt idx="10309">706</cx:pt>
          <cx:pt idx="10310">706</cx:pt>
          <cx:pt idx="10311">714</cx:pt>
          <cx:pt idx="10312">714</cx:pt>
          <cx:pt idx="10313">717</cx:pt>
          <cx:pt idx="10314">717</cx:pt>
          <cx:pt idx="10315">720</cx:pt>
          <cx:pt idx="10316">720</cx:pt>
          <cx:pt idx="10317">720</cx:pt>
          <cx:pt idx="10318">720</cx:pt>
          <cx:pt idx="10319">722</cx:pt>
          <cx:pt idx="10320">722</cx:pt>
          <cx:pt idx="10321">723</cx:pt>
          <cx:pt idx="10322">723</cx:pt>
          <cx:pt idx="10323">724</cx:pt>
          <cx:pt idx="10324">724</cx:pt>
          <cx:pt idx="10325">726</cx:pt>
          <cx:pt idx="10326">726</cx:pt>
          <cx:pt idx="10327">728</cx:pt>
          <cx:pt idx="10328">728</cx:pt>
          <cx:pt idx="10329">732</cx:pt>
          <cx:pt idx="10330">732</cx:pt>
          <cx:pt idx="10331">732</cx:pt>
          <cx:pt idx="10332">732</cx:pt>
          <cx:pt idx="10333">735</cx:pt>
          <cx:pt idx="10334">735</cx:pt>
          <cx:pt idx="10335">735</cx:pt>
          <cx:pt idx="10336">735</cx:pt>
          <cx:pt idx="10337">735</cx:pt>
          <cx:pt idx="10338">735</cx:pt>
          <cx:pt idx="10339">737</cx:pt>
          <cx:pt idx="10340">737</cx:pt>
          <cx:pt idx="10341">740</cx:pt>
          <cx:pt idx="10342">740</cx:pt>
          <cx:pt idx="10343">740</cx:pt>
          <cx:pt idx="10344">741</cx:pt>
          <cx:pt idx="10345">741</cx:pt>
          <cx:pt idx="10346">741</cx:pt>
          <cx:pt idx="10347">741</cx:pt>
          <cx:pt idx="10348">742</cx:pt>
          <cx:pt idx="10349">742</cx:pt>
          <cx:pt idx="10350">745</cx:pt>
          <cx:pt idx="10351">745</cx:pt>
          <cx:pt idx="10352">749</cx:pt>
          <cx:pt idx="10353">749</cx:pt>
          <cx:pt idx="10354">750</cx:pt>
          <cx:pt idx="10355">750</cx:pt>
          <cx:pt idx="10356">750</cx:pt>
          <cx:pt idx="10357">750</cx:pt>
          <cx:pt idx="10358">750</cx:pt>
          <cx:pt idx="10359">750</cx:pt>
          <cx:pt idx="10360">751</cx:pt>
          <cx:pt idx="10361">751</cx:pt>
          <cx:pt idx="10362">752</cx:pt>
          <cx:pt idx="10363">752</cx:pt>
          <cx:pt idx="10364">752</cx:pt>
          <cx:pt idx="10365">752</cx:pt>
          <cx:pt idx="10366">754</cx:pt>
          <cx:pt idx="10367">755</cx:pt>
          <cx:pt idx="10368">755</cx:pt>
          <cx:pt idx="10369">755</cx:pt>
          <cx:pt idx="10370">755</cx:pt>
          <cx:pt idx="10371">755</cx:pt>
          <cx:pt idx="10372">755</cx:pt>
          <cx:pt idx="10373">755</cx:pt>
          <cx:pt idx="10374">755</cx:pt>
          <cx:pt idx="10375">756</cx:pt>
          <cx:pt idx="10376">756</cx:pt>
          <cx:pt idx="10377">758</cx:pt>
          <cx:pt idx="10378">758</cx:pt>
          <cx:pt idx="10379">759</cx:pt>
          <cx:pt idx="10380">759</cx:pt>
          <cx:pt idx="10381">760</cx:pt>
          <cx:pt idx="10382">760</cx:pt>
          <cx:pt idx="10383">761</cx:pt>
          <cx:pt idx="10384">761</cx:pt>
          <cx:pt idx="10385">765</cx:pt>
          <cx:pt idx="10386">765</cx:pt>
          <cx:pt idx="10387">767</cx:pt>
          <cx:pt idx="10388">767</cx:pt>
          <cx:pt idx="10389">770</cx:pt>
          <cx:pt idx="10390">770</cx:pt>
          <cx:pt idx="10391">772</cx:pt>
          <cx:pt idx="10392">773</cx:pt>
          <cx:pt idx="10393">773</cx:pt>
          <cx:pt idx="10394">774</cx:pt>
          <cx:pt idx="10395">774</cx:pt>
          <cx:pt idx="10396">774</cx:pt>
          <cx:pt idx="10397">774</cx:pt>
          <cx:pt idx="10398">774</cx:pt>
          <cx:pt idx="10399">774</cx:pt>
          <cx:pt idx="10400">777</cx:pt>
          <cx:pt idx="10401">777</cx:pt>
          <cx:pt idx="10402">779</cx:pt>
          <cx:pt idx="10403">780</cx:pt>
          <cx:pt idx="10404">780</cx:pt>
          <cx:pt idx="10405">782</cx:pt>
          <cx:pt idx="10406">782</cx:pt>
          <cx:pt idx="10407">784</cx:pt>
          <cx:pt idx="10408">784</cx:pt>
          <cx:pt idx="10409">785</cx:pt>
          <cx:pt idx="10410">785</cx:pt>
          <cx:pt idx="10411">788</cx:pt>
          <cx:pt idx="10412">788</cx:pt>
          <cx:pt idx="10413">788</cx:pt>
          <cx:pt idx="10414">788</cx:pt>
          <cx:pt idx="10415">790</cx:pt>
          <cx:pt idx="10416">790</cx:pt>
          <cx:pt idx="10417">790</cx:pt>
          <cx:pt idx="10418">790</cx:pt>
          <cx:pt idx="10419">792</cx:pt>
          <cx:pt idx="10420">792</cx:pt>
          <cx:pt idx="10421">793</cx:pt>
          <cx:pt idx="10422">793</cx:pt>
          <cx:pt idx="10423">795</cx:pt>
          <cx:pt idx="10424">795</cx:pt>
          <cx:pt idx="10425">800</cx:pt>
          <cx:pt idx="10426">800</cx:pt>
          <cx:pt idx="10427">802</cx:pt>
          <cx:pt idx="10428">802</cx:pt>
          <cx:pt idx="10429">802</cx:pt>
          <cx:pt idx="10430">802</cx:pt>
          <cx:pt idx="10431">802</cx:pt>
          <cx:pt idx="10432">802</cx:pt>
          <cx:pt idx="10433">802</cx:pt>
          <cx:pt idx="10434">805</cx:pt>
          <cx:pt idx="10435">805</cx:pt>
          <cx:pt idx="10436">808</cx:pt>
          <cx:pt idx="10437">809</cx:pt>
          <cx:pt idx="10438">809</cx:pt>
          <cx:pt idx="10439">810</cx:pt>
          <cx:pt idx="10440">810</cx:pt>
          <cx:pt idx="10441">815</cx:pt>
          <cx:pt idx="10442">815</cx:pt>
          <cx:pt idx="10443">820</cx:pt>
          <cx:pt idx="10444">820</cx:pt>
          <cx:pt idx="10445">820</cx:pt>
          <cx:pt idx="10446">820</cx:pt>
          <cx:pt idx="10447">822</cx:pt>
          <cx:pt idx="10448">824</cx:pt>
          <cx:pt idx="10449">824</cx:pt>
          <cx:pt idx="10450">832</cx:pt>
          <cx:pt idx="10451">835</cx:pt>
          <cx:pt idx="10452">836</cx:pt>
          <cx:pt idx="10453">840</cx:pt>
          <cx:pt idx="10454">850</cx:pt>
          <cx:pt idx="10455">850</cx:pt>
          <cx:pt idx="10456">855</cx:pt>
          <cx:pt idx="10457">855</cx:pt>
          <cx:pt idx="10458">870</cx:pt>
          <cx:pt idx="10459">870</cx:pt>
          <cx:pt idx="10460">903</cx:pt>
          <cx:pt idx="10461">950</cx:pt>
          <cx:pt idx="10462">950</cx:pt>
          <cx:pt idx="10463">790</cx:pt>
          <cx:pt idx="10464">780</cx:pt>
          <cx:pt idx="10465">780</cx:pt>
          <cx:pt idx="10466">810</cx:pt>
          <cx:pt idx="10467">810</cx:pt>
          <cx:pt idx="10468">820</cx:pt>
          <cx:pt idx="10469">820</cx:pt>
          <cx:pt idx="10470">750</cx:pt>
          <cx:pt idx="10471">750</cx:pt>
          <cx:pt idx="10472">760</cx:pt>
          <cx:pt idx="10473">760</cx:pt>
          <cx:pt idx="10474">690</cx:pt>
          <cx:pt idx="10475">690</cx:pt>
          <cx:pt idx="10476">720</cx:pt>
          <cx:pt idx="10477">750</cx:pt>
          <cx:pt idx="10478">750</cx:pt>
          <cx:pt idx="10479">750</cx:pt>
          <cx:pt idx="10480">750</cx:pt>
          <cx:pt idx="10481">760</cx:pt>
          <cx:pt idx="10482">760</cx:pt>
          <cx:pt idx="10483">780</cx:pt>
          <cx:pt idx="10484">780</cx:pt>
          <cx:pt idx="10485">810</cx:pt>
          <cx:pt idx="10486">810</cx:pt>
          <cx:pt idx="10487">730</cx:pt>
          <cx:pt idx="10488">730</cx:pt>
          <cx:pt idx="10489">750</cx:pt>
          <cx:pt idx="10490">750</cx:pt>
          <cx:pt idx="10491">720</cx:pt>
          <cx:pt idx="10492">720</cx:pt>
          <cx:pt idx="10493">740</cx:pt>
          <cx:pt idx="10494">740</cx:pt>
          <cx:pt idx="10495">805</cx:pt>
          <cx:pt idx="10496">805</cx:pt>
          <cx:pt idx="10497">828</cx:pt>
          <cx:pt idx="10498">831</cx:pt>
          <cx:pt idx="10499">831</cx:pt>
          <cx:pt idx="10500">690</cx:pt>
          <cx:pt idx="10501">690</cx:pt>
          <cx:pt idx="10502">710</cx:pt>
          <cx:pt idx="10503">735</cx:pt>
          <cx:pt idx="10504">735</cx:pt>
          <cx:pt idx="10505">743</cx:pt>
          <cx:pt idx="10506">743</cx:pt>
          <cx:pt idx="10507">778</cx:pt>
          <cx:pt idx="10508">778</cx:pt>
          <cx:pt idx="10509">780</cx:pt>
          <cx:pt idx="10510">780</cx:pt>
          <cx:pt idx="10511">785</cx:pt>
          <cx:pt idx="10512">785</cx:pt>
          <cx:pt idx="10513">785</cx:pt>
          <cx:pt idx="10514">796</cx:pt>
          <cx:pt idx="10515">796</cx:pt>
          <cx:pt idx="10516">799</cx:pt>
          <cx:pt idx="10517">799</cx:pt>
          <cx:pt idx="10518">802</cx:pt>
          <cx:pt idx="10519">802</cx:pt>
          <cx:pt idx="10520">809</cx:pt>
          <cx:pt idx="10521">809</cx:pt>
          <cx:pt idx="10522">810</cx:pt>
          <cx:pt idx="10523">815</cx:pt>
          <cx:pt idx="10524">821</cx:pt>
          <cx:pt idx="10525">821</cx:pt>
          <cx:pt idx="10526">826</cx:pt>
          <cx:pt idx="10527">638</cx:pt>
          <cx:pt idx="10528">638</cx:pt>
          <cx:pt idx="10529">707</cx:pt>
          <cx:pt idx="10530">707</cx:pt>
          <cx:pt idx="10531">735</cx:pt>
          <cx:pt idx="10532">735</cx:pt>
          <cx:pt idx="10533">740</cx:pt>
          <cx:pt idx="10534">750</cx:pt>
          <cx:pt idx="10535">754</cx:pt>
          <cx:pt idx="10536">754</cx:pt>
          <cx:pt idx="10537">754</cx:pt>
          <cx:pt idx="10538">770</cx:pt>
          <cx:pt idx="10539">770</cx:pt>
          <cx:pt idx="10540">795</cx:pt>
          <cx:pt idx="10541">820</cx:pt>
          <cx:pt idx="10542">822</cx:pt>
          <cx:pt idx="10543">822</cx:pt>
          <cx:pt idx="10544">853</cx:pt>
          <cx:pt idx="10545">853</cx:pt>
          <cx:pt idx="10546">670</cx:pt>
          <cx:pt idx="10547">670</cx:pt>
          <cx:pt idx="10548">830</cx:pt>
          <cx:pt idx="10549">760</cx:pt>
          <cx:pt idx="10550">740</cx:pt>
          <cx:pt idx="10551">745</cx:pt>
          <cx:pt idx="10552">770</cx:pt>
          <cx:pt idx="10553">770</cx:pt>
          <cx:pt idx="10554">790</cx:pt>
          <cx:pt idx="10555">790</cx:pt>
          <cx:pt idx="10556">743</cx:pt>
          <cx:pt idx="10557">743</cx:pt>
          <cx:pt idx="10558">760</cx:pt>
          <cx:pt idx="10559">780</cx:pt>
          <cx:pt idx="10560">825</cx:pt>
          <cx:pt idx="10561">825</cx:pt>
          <cx:pt idx="10562">870</cx:pt>
          <cx:pt idx="10563">870</cx:pt>
          <cx:pt idx="10564">660</cx:pt>
          <cx:pt idx="10565">720</cx:pt>
          <cx:pt idx="10566">720</cx:pt>
          <cx:pt idx="10567">740</cx:pt>
          <cx:pt idx="10568">740</cx:pt>
          <cx:pt idx="10569">780</cx:pt>
          <cx:pt idx="10570">780</cx:pt>
          <cx:pt idx="10571">630</cx:pt>
          <cx:pt idx="10572">630</cx:pt>
          <cx:pt idx="10573">640</cx:pt>
          <cx:pt idx="10574">660</cx:pt>
          <cx:pt idx="10575">660</cx:pt>
          <cx:pt idx="10576">670</cx:pt>
          <cx:pt idx="10577">670</cx:pt>
          <cx:pt idx="10578">710</cx:pt>
          <cx:pt idx="10579">720</cx:pt>
          <cx:pt idx="10580">720</cx:pt>
          <cx:pt idx="10581">730</cx:pt>
          <cx:pt idx="10582">730</cx:pt>
          <cx:pt idx="10583">730</cx:pt>
          <cx:pt idx="10584">730</cx:pt>
          <cx:pt idx="10585">740</cx:pt>
          <cx:pt idx="10586">740</cx:pt>
          <cx:pt idx="10587">740</cx:pt>
          <cx:pt idx="10588">740</cx:pt>
          <cx:pt idx="10589">740</cx:pt>
          <cx:pt idx="10590">740</cx:pt>
          <cx:pt idx="10591">740</cx:pt>
          <cx:pt idx="10592">760</cx:pt>
          <cx:pt idx="10593">760</cx:pt>
          <cx:pt idx="10594">760</cx:pt>
          <cx:pt idx="10595">790</cx:pt>
          <cx:pt idx="10596">790</cx:pt>
          <cx:pt idx="10597">800</cx:pt>
          <cx:pt idx="10598">860</cx:pt>
          <cx:pt idx="10599">860</cx:pt>
          <cx:pt idx="10600">870</cx:pt>
          <cx:pt idx="10601">870</cx:pt>
          <cx:pt idx="10602">870</cx:pt>
          <cx:pt idx="10603">870</cx:pt>
          <cx:pt idx="10604">880</cx:pt>
          <cx:pt idx="10605">880</cx:pt>
          <cx:pt idx="10606">560</cx:pt>
          <cx:pt idx="10607">560</cx:pt>
          <cx:pt idx="10608">570</cx:pt>
          <cx:pt idx="10609">570</cx:pt>
          <cx:pt idx="10610">580</cx:pt>
          <cx:pt idx="10611">580</cx:pt>
          <cx:pt idx="10612">600</cx:pt>
          <cx:pt idx="10613">600</cx:pt>
          <cx:pt idx="10614">600</cx:pt>
          <cx:pt idx="10615">600</cx:pt>
          <cx:pt idx="10616">600</cx:pt>
          <cx:pt idx="10617">600</cx:pt>
          <cx:pt idx="10618">610</cx:pt>
          <cx:pt idx="10619">610</cx:pt>
          <cx:pt idx="10620">610</cx:pt>
          <cx:pt idx="10621">610</cx:pt>
          <cx:pt idx="10622">620</cx:pt>
          <cx:pt idx="10623">620</cx:pt>
          <cx:pt idx="10624">620</cx:pt>
          <cx:pt idx="10625">620</cx:pt>
          <cx:pt idx="10626">620</cx:pt>
          <cx:pt idx="10627">620</cx:pt>
          <cx:pt idx="10628">630</cx:pt>
          <cx:pt idx="10629">630</cx:pt>
          <cx:pt idx="10630">630</cx:pt>
          <cx:pt idx="10631">630</cx:pt>
          <cx:pt idx="10632">630</cx:pt>
          <cx:pt idx="10633">630</cx:pt>
          <cx:pt idx="10634">630</cx:pt>
          <cx:pt idx="10635">630</cx:pt>
          <cx:pt idx="10636">630</cx:pt>
          <cx:pt idx="10637">630</cx:pt>
          <cx:pt idx="10638">640</cx:pt>
          <cx:pt idx="10639">640</cx:pt>
          <cx:pt idx="10640">640</cx:pt>
          <cx:pt idx="10641">640</cx:pt>
          <cx:pt idx="10642">640</cx:pt>
          <cx:pt idx="10643">640</cx:pt>
          <cx:pt idx="10644">650</cx:pt>
          <cx:pt idx="10645">650</cx:pt>
          <cx:pt idx="10646">650</cx:pt>
          <cx:pt idx="10647">650</cx:pt>
          <cx:pt idx="10648">650</cx:pt>
          <cx:pt idx="10649">650</cx:pt>
          <cx:pt idx="10650">650</cx:pt>
          <cx:pt idx="10651">650</cx:pt>
          <cx:pt idx="10652">650</cx:pt>
          <cx:pt idx="10653">650</cx:pt>
          <cx:pt idx="10654">650</cx:pt>
          <cx:pt idx="10655">660</cx:pt>
          <cx:pt idx="10656">660</cx:pt>
          <cx:pt idx="10657">660</cx:pt>
          <cx:pt idx="10658">660</cx:pt>
          <cx:pt idx="10659">660</cx:pt>
          <cx:pt idx="10660">660</cx:pt>
          <cx:pt idx="10661">660</cx:pt>
          <cx:pt idx="10662">660</cx:pt>
          <cx:pt idx="10663">660</cx:pt>
          <cx:pt idx="10664">660</cx:pt>
          <cx:pt idx="10665">660</cx:pt>
          <cx:pt idx="10666">660</cx:pt>
          <cx:pt idx="10667">670</cx:pt>
          <cx:pt idx="10668">670</cx:pt>
          <cx:pt idx="10669">670</cx:pt>
          <cx:pt idx="10670">670</cx:pt>
          <cx:pt idx="10671">670</cx:pt>
          <cx:pt idx="10672">670</cx:pt>
          <cx:pt idx="10673">670</cx:pt>
          <cx:pt idx="10674">670</cx:pt>
          <cx:pt idx="10675">670</cx:pt>
          <cx:pt idx="10676">670</cx:pt>
          <cx:pt idx="10677">670</cx:pt>
          <cx:pt idx="10678">670</cx:pt>
          <cx:pt idx="10679">670</cx:pt>
          <cx:pt idx="10680">670</cx:pt>
          <cx:pt idx="10681">670</cx:pt>
          <cx:pt idx="10682">670</cx:pt>
          <cx:pt idx="10683">670</cx:pt>
          <cx:pt idx="10684">670</cx:pt>
          <cx:pt idx="10685">670</cx:pt>
          <cx:pt idx="10686">670</cx:pt>
          <cx:pt idx="10687">670</cx:pt>
          <cx:pt idx="10688">670</cx:pt>
          <cx:pt idx="10689">680</cx:pt>
          <cx:pt idx="10690">680</cx:pt>
          <cx:pt idx="10691">680</cx:pt>
          <cx:pt idx="10692">680</cx:pt>
          <cx:pt idx="10693">680</cx:pt>
          <cx:pt idx="10694">680</cx:pt>
          <cx:pt idx="10695">680</cx:pt>
          <cx:pt idx="10696">680</cx:pt>
          <cx:pt idx="10697">680</cx:pt>
          <cx:pt idx="10698">680</cx:pt>
          <cx:pt idx="10699">680</cx:pt>
          <cx:pt idx="10700">680</cx:pt>
          <cx:pt idx="10701">680</cx:pt>
          <cx:pt idx="10702">680</cx:pt>
          <cx:pt idx="10703">690</cx:pt>
          <cx:pt idx="10704">690</cx:pt>
          <cx:pt idx="10705">690</cx:pt>
          <cx:pt idx="10706">690</cx:pt>
          <cx:pt idx="10707">690</cx:pt>
          <cx:pt idx="10708">690</cx:pt>
          <cx:pt idx="10709">690</cx:pt>
          <cx:pt idx="10710">690</cx:pt>
          <cx:pt idx="10711">690</cx:pt>
          <cx:pt idx="10712">690</cx:pt>
          <cx:pt idx="10713">690</cx:pt>
          <cx:pt idx="10714">690</cx:pt>
          <cx:pt idx="10715">690</cx:pt>
          <cx:pt idx="10716">690</cx:pt>
          <cx:pt idx="10717">690</cx:pt>
          <cx:pt idx="10718">690</cx:pt>
          <cx:pt idx="10719">690</cx:pt>
          <cx:pt idx="10720">690</cx:pt>
          <cx:pt idx="10721">690</cx:pt>
          <cx:pt idx="10722">690</cx:pt>
          <cx:pt idx="10723">690</cx:pt>
          <cx:pt idx="10724">690</cx:pt>
          <cx:pt idx="10725">690</cx:pt>
          <cx:pt idx="10726">690</cx:pt>
          <cx:pt idx="10727">700</cx:pt>
          <cx:pt idx="10728">700</cx:pt>
          <cx:pt idx="10729">700</cx:pt>
          <cx:pt idx="10730">700</cx:pt>
          <cx:pt idx="10731">700</cx:pt>
          <cx:pt idx="10732">700</cx:pt>
          <cx:pt idx="10733">700</cx:pt>
          <cx:pt idx="10734">700</cx:pt>
          <cx:pt idx="10735">700</cx:pt>
          <cx:pt idx="10736">700</cx:pt>
          <cx:pt idx="10737">700</cx:pt>
          <cx:pt idx="10738">700</cx:pt>
          <cx:pt idx="10739">700</cx:pt>
          <cx:pt idx="10740">700</cx:pt>
          <cx:pt idx="10741">700</cx:pt>
          <cx:pt idx="10742">700</cx:pt>
          <cx:pt idx="10743">700</cx:pt>
          <cx:pt idx="10744">700</cx:pt>
          <cx:pt idx="10745">700</cx:pt>
          <cx:pt idx="10746">700</cx:pt>
          <cx:pt idx="10747">700</cx:pt>
          <cx:pt idx="10748">700</cx:pt>
          <cx:pt idx="10749">700</cx:pt>
          <cx:pt idx="10750">700</cx:pt>
          <cx:pt idx="10751">710</cx:pt>
          <cx:pt idx="10752">710</cx:pt>
          <cx:pt idx="10753">710</cx:pt>
          <cx:pt idx="10754">710</cx:pt>
          <cx:pt idx="10755">710</cx:pt>
          <cx:pt idx="10756">710</cx:pt>
          <cx:pt idx="10757">710</cx:pt>
          <cx:pt idx="10758">710</cx:pt>
          <cx:pt idx="10759">710</cx:pt>
          <cx:pt idx="10760">710</cx:pt>
          <cx:pt idx="10761">710</cx:pt>
          <cx:pt idx="10762">710</cx:pt>
          <cx:pt idx="10763">710</cx:pt>
          <cx:pt idx="10764">710</cx:pt>
          <cx:pt idx="10765">710</cx:pt>
          <cx:pt idx="10766">710</cx:pt>
          <cx:pt idx="10767">710</cx:pt>
          <cx:pt idx="10768">710</cx:pt>
          <cx:pt idx="10769">710</cx:pt>
          <cx:pt idx="10770">710</cx:pt>
          <cx:pt idx="10771">710</cx:pt>
          <cx:pt idx="10772">710</cx:pt>
          <cx:pt idx="10773">710</cx:pt>
          <cx:pt idx="10774">710</cx:pt>
          <cx:pt idx="10775">710</cx:pt>
          <cx:pt idx="10776">710</cx:pt>
          <cx:pt idx="10777">710</cx:pt>
          <cx:pt idx="10778">710</cx:pt>
          <cx:pt idx="10779">710</cx:pt>
          <cx:pt idx="10780">720</cx:pt>
          <cx:pt idx="10781">720</cx:pt>
          <cx:pt idx="10782">720</cx:pt>
          <cx:pt idx="10783">720</cx:pt>
          <cx:pt idx="10784">720</cx:pt>
          <cx:pt idx="10785">720</cx:pt>
          <cx:pt idx="10786">720</cx:pt>
          <cx:pt idx="10787">720</cx:pt>
          <cx:pt idx="10788">720</cx:pt>
          <cx:pt idx="10789">720</cx:pt>
          <cx:pt idx="10790">720</cx:pt>
          <cx:pt idx="10791">720</cx:pt>
          <cx:pt idx="10792">720</cx:pt>
          <cx:pt idx="10793">720</cx:pt>
          <cx:pt idx="10794">720</cx:pt>
          <cx:pt idx="10795">720</cx:pt>
          <cx:pt idx="10796">720</cx:pt>
          <cx:pt idx="10797">720</cx:pt>
          <cx:pt idx="10798">720</cx:pt>
          <cx:pt idx="10799">720</cx:pt>
          <cx:pt idx="10800">720</cx:pt>
          <cx:pt idx="10801">720</cx:pt>
          <cx:pt idx="10802">720</cx:pt>
          <cx:pt idx="10803">720</cx:pt>
          <cx:pt idx="10804">720</cx:pt>
          <cx:pt idx="10805">720</cx:pt>
          <cx:pt idx="10806">720</cx:pt>
          <cx:pt idx="10807">720</cx:pt>
          <cx:pt idx="10808">720</cx:pt>
          <cx:pt idx="10809">720</cx:pt>
          <cx:pt idx="10810">720</cx:pt>
          <cx:pt idx="10811">720</cx:pt>
          <cx:pt idx="10812">720</cx:pt>
          <cx:pt idx="10813">720</cx:pt>
          <cx:pt idx="10814">720</cx:pt>
          <cx:pt idx="10815">720</cx:pt>
          <cx:pt idx="10816">720</cx:pt>
          <cx:pt idx="10817">720</cx:pt>
          <cx:pt idx="10818">720</cx:pt>
          <cx:pt idx="10819">720</cx:pt>
          <cx:pt idx="10820">720</cx:pt>
          <cx:pt idx="10821">720</cx:pt>
          <cx:pt idx="10822">730</cx:pt>
          <cx:pt idx="10823">730</cx:pt>
          <cx:pt idx="10824">730</cx:pt>
          <cx:pt idx="10825">730</cx:pt>
          <cx:pt idx="10826">730</cx:pt>
          <cx:pt idx="10827">730</cx:pt>
          <cx:pt idx="10828">730</cx:pt>
          <cx:pt idx="10829">730</cx:pt>
          <cx:pt idx="10830">730</cx:pt>
          <cx:pt idx="10831">730</cx:pt>
          <cx:pt idx="10832">730</cx:pt>
          <cx:pt idx="10833">730</cx:pt>
          <cx:pt idx="10834">730</cx:pt>
          <cx:pt idx="10835">730</cx:pt>
          <cx:pt idx="10836">730</cx:pt>
          <cx:pt idx="10837">730</cx:pt>
          <cx:pt idx="10838">730</cx:pt>
          <cx:pt idx="10839">730</cx:pt>
          <cx:pt idx="10840">730</cx:pt>
          <cx:pt idx="10841">730</cx:pt>
          <cx:pt idx="10842">730</cx:pt>
          <cx:pt idx="10843">730</cx:pt>
          <cx:pt idx="10844">730</cx:pt>
          <cx:pt idx="10845">730</cx:pt>
          <cx:pt idx="10846">730</cx:pt>
          <cx:pt idx="10847">730</cx:pt>
          <cx:pt idx="10848">730</cx:pt>
          <cx:pt idx="10849">730</cx:pt>
          <cx:pt idx="10850">730</cx:pt>
          <cx:pt idx="10851">730</cx:pt>
          <cx:pt idx="10852">730</cx:pt>
          <cx:pt idx="10853">730</cx:pt>
          <cx:pt idx="10854">730</cx:pt>
          <cx:pt idx="10855">730</cx:pt>
          <cx:pt idx="10856">730</cx:pt>
          <cx:pt idx="10857">730</cx:pt>
          <cx:pt idx="10858">730</cx:pt>
          <cx:pt idx="10859">730</cx:pt>
          <cx:pt idx="10860">730</cx:pt>
          <cx:pt idx="10861">730</cx:pt>
          <cx:pt idx="10862">730</cx:pt>
          <cx:pt idx="10863">730</cx:pt>
          <cx:pt idx="10864">730</cx:pt>
          <cx:pt idx="10865">730</cx:pt>
          <cx:pt idx="10866">730</cx:pt>
          <cx:pt idx="10867">730</cx:pt>
          <cx:pt idx="10868">730</cx:pt>
          <cx:pt idx="10869">730</cx:pt>
          <cx:pt idx="10870">740</cx:pt>
          <cx:pt idx="10871">740</cx:pt>
          <cx:pt idx="10872">740</cx:pt>
          <cx:pt idx="10873">740</cx:pt>
          <cx:pt idx="10874">740</cx:pt>
          <cx:pt idx="10875">740</cx:pt>
          <cx:pt idx="10876">740</cx:pt>
          <cx:pt idx="10877">740</cx:pt>
          <cx:pt idx="10878">740</cx:pt>
          <cx:pt idx="10879">740</cx:pt>
          <cx:pt idx="10880">740</cx:pt>
          <cx:pt idx="10881">740</cx:pt>
          <cx:pt idx="10882">740</cx:pt>
          <cx:pt idx="10883">740</cx:pt>
          <cx:pt idx="10884">740</cx:pt>
          <cx:pt idx="10885">740</cx:pt>
          <cx:pt idx="10886">740</cx:pt>
          <cx:pt idx="10887">740</cx:pt>
          <cx:pt idx="10888">740</cx:pt>
          <cx:pt idx="10889">740</cx:pt>
          <cx:pt idx="10890">740</cx:pt>
          <cx:pt idx="10891">740</cx:pt>
          <cx:pt idx="10892">740</cx:pt>
          <cx:pt idx="10893">740</cx:pt>
          <cx:pt idx="10894">740</cx:pt>
          <cx:pt idx="10895">740</cx:pt>
          <cx:pt idx="10896">740</cx:pt>
          <cx:pt idx="10897">740</cx:pt>
          <cx:pt idx="10898">740</cx:pt>
          <cx:pt idx="10899">740</cx:pt>
          <cx:pt idx="10900">740</cx:pt>
          <cx:pt idx="10901">740</cx:pt>
          <cx:pt idx="10902">740</cx:pt>
          <cx:pt idx="10903">740</cx:pt>
          <cx:pt idx="10904">740</cx:pt>
          <cx:pt idx="10905">740</cx:pt>
          <cx:pt idx="10906">740</cx:pt>
          <cx:pt idx="10907">740</cx:pt>
          <cx:pt idx="10908">740</cx:pt>
          <cx:pt idx="10909">740</cx:pt>
          <cx:pt idx="10910">740</cx:pt>
          <cx:pt idx="10911">740</cx:pt>
          <cx:pt idx="10912">740</cx:pt>
          <cx:pt idx="10913">740</cx:pt>
          <cx:pt idx="10914">740</cx:pt>
          <cx:pt idx="10915">740</cx:pt>
          <cx:pt idx="10916">740</cx:pt>
          <cx:pt idx="10917">740</cx:pt>
          <cx:pt idx="10918">740</cx:pt>
          <cx:pt idx="10919">740</cx:pt>
          <cx:pt idx="10920">740</cx:pt>
          <cx:pt idx="10921">740</cx:pt>
          <cx:pt idx="10922">740</cx:pt>
          <cx:pt idx="10923">750</cx:pt>
          <cx:pt idx="10924">750</cx:pt>
          <cx:pt idx="10925">750</cx:pt>
          <cx:pt idx="10926">750</cx:pt>
          <cx:pt idx="10927">750</cx:pt>
          <cx:pt idx="10928">750</cx:pt>
          <cx:pt idx="10929">750</cx:pt>
          <cx:pt idx="10930">750</cx:pt>
          <cx:pt idx="10931">750</cx:pt>
          <cx:pt idx="10932">750</cx:pt>
          <cx:pt idx="10933">750</cx:pt>
          <cx:pt idx="10934">750</cx:pt>
          <cx:pt idx="10935">750</cx:pt>
          <cx:pt idx="10936">750</cx:pt>
          <cx:pt idx="10937">750</cx:pt>
          <cx:pt idx="10938">750</cx:pt>
          <cx:pt idx="10939">750</cx:pt>
          <cx:pt idx="10940">750</cx:pt>
          <cx:pt idx="10941">750</cx:pt>
          <cx:pt idx="10942">750</cx:pt>
          <cx:pt idx="10943">750</cx:pt>
          <cx:pt idx="10944">750</cx:pt>
          <cx:pt idx="10945">750</cx:pt>
          <cx:pt idx="10946">750</cx:pt>
          <cx:pt idx="10947">750</cx:pt>
          <cx:pt idx="10948">750</cx:pt>
          <cx:pt idx="10949">750</cx:pt>
          <cx:pt idx="10950">750</cx:pt>
          <cx:pt idx="10951">750</cx:pt>
          <cx:pt idx="10952">750</cx:pt>
          <cx:pt idx="10953">750</cx:pt>
          <cx:pt idx="10954">750</cx:pt>
          <cx:pt idx="10955">750</cx:pt>
          <cx:pt idx="10956">750</cx:pt>
          <cx:pt idx="10957">750</cx:pt>
          <cx:pt idx="10958">750</cx:pt>
          <cx:pt idx="10959">750</cx:pt>
          <cx:pt idx="10960">750</cx:pt>
          <cx:pt idx="10961">750</cx:pt>
          <cx:pt idx="10962">750</cx:pt>
          <cx:pt idx="10963">750</cx:pt>
          <cx:pt idx="10964">760</cx:pt>
          <cx:pt idx="10965">760</cx:pt>
          <cx:pt idx="10966">760</cx:pt>
          <cx:pt idx="10967">760</cx:pt>
          <cx:pt idx="10968">760</cx:pt>
          <cx:pt idx="10969">760</cx:pt>
          <cx:pt idx="10970">760</cx:pt>
          <cx:pt idx="10971">760</cx:pt>
          <cx:pt idx="10972">760</cx:pt>
          <cx:pt idx="10973">760</cx:pt>
          <cx:pt idx="10974">760</cx:pt>
          <cx:pt idx="10975">760</cx:pt>
          <cx:pt idx="10976">760</cx:pt>
          <cx:pt idx="10977">760</cx:pt>
          <cx:pt idx="10978">760</cx:pt>
          <cx:pt idx="10979">760</cx:pt>
          <cx:pt idx="10980">760</cx:pt>
          <cx:pt idx="10981">760</cx:pt>
          <cx:pt idx="10982">760</cx:pt>
          <cx:pt idx="10983">760</cx:pt>
          <cx:pt idx="10984">760</cx:pt>
          <cx:pt idx="10985">760</cx:pt>
          <cx:pt idx="10986">760</cx:pt>
          <cx:pt idx="10987">760</cx:pt>
          <cx:pt idx="10988">760</cx:pt>
          <cx:pt idx="10989">760</cx:pt>
          <cx:pt idx="10990">760</cx:pt>
          <cx:pt idx="10991">760</cx:pt>
          <cx:pt idx="10992">760</cx:pt>
          <cx:pt idx="10993">760</cx:pt>
          <cx:pt idx="10994">760</cx:pt>
          <cx:pt idx="10995">760</cx:pt>
          <cx:pt idx="10996">760</cx:pt>
          <cx:pt idx="10997">760</cx:pt>
          <cx:pt idx="10998">760</cx:pt>
          <cx:pt idx="10999">760</cx:pt>
          <cx:pt idx="11000">760</cx:pt>
          <cx:pt idx="11001">760</cx:pt>
          <cx:pt idx="11002">760</cx:pt>
          <cx:pt idx="11003">760</cx:pt>
          <cx:pt idx="11004">760</cx:pt>
          <cx:pt idx="11005">760</cx:pt>
          <cx:pt idx="11006">760</cx:pt>
          <cx:pt idx="11007">760</cx:pt>
          <cx:pt idx="11008">760</cx:pt>
          <cx:pt idx="11009">760</cx:pt>
          <cx:pt idx="11010">760</cx:pt>
          <cx:pt idx="11011">760</cx:pt>
          <cx:pt idx="11012">760</cx:pt>
          <cx:pt idx="11013">760</cx:pt>
          <cx:pt idx="11014">760</cx:pt>
          <cx:pt idx="11015">760</cx:pt>
          <cx:pt idx="11016">760</cx:pt>
          <cx:pt idx="11017">760</cx:pt>
          <cx:pt idx="11018">760</cx:pt>
          <cx:pt idx="11019">760</cx:pt>
          <cx:pt idx="11020">760</cx:pt>
          <cx:pt idx="11021">760</cx:pt>
          <cx:pt idx="11022">760</cx:pt>
          <cx:pt idx="11023">760</cx:pt>
          <cx:pt idx="11024">760</cx:pt>
          <cx:pt idx="11025">760</cx:pt>
          <cx:pt idx="11026">770</cx:pt>
          <cx:pt idx="11027">770</cx:pt>
          <cx:pt idx="11028">770</cx:pt>
          <cx:pt idx="11029">770</cx:pt>
          <cx:pt idx="11030">770</cx:pt>
          <cx:pt idx="11031">770</cx:pt>
          <cx:pt idx="11032">770</cx:pt>
          <cx:pt idx="11033">770</cx:pt>
          <cx:pt idx="11034">770</cx:pt>
          <cx:pt idx="11035">770</cx:pt>
          <cx:pt idx="11036">770</cx:pt>
          <cx:pt idx="11037">770</cx:pt>
          <cx:pt idx="11038">770</cx:pt>
          <cx:pt idx="11039">770</cx:pt>
          <cx:pt idx="11040">770</cx:pt>
          <cx:pt idx="11041">770</cx:pt>
          <cx:pt idx="11042">770</cx:pt>
          <cx:pt idx="11043">770</cx:pt>
          <cx:pt idx="11044">770</cx:pt>
          <cx:pt idx="11045">770</cx:pt>
          <cx:pt idx="11046">770</cx:pt>
          <cx:pt idx="11047">770</cx:pt>
          <cx:pt idx="11048">770</cx:pt>
          <cx:pt idx="11049">770</cx:pt>
          <cx:pt idx="11050">770</cx:pt>
          <cx:pt idx="11051">770</cx:pt>
          <cx:pt idx="11052">770</cx:pt>
          <cx:pt idx="11053">770</cx:pt>
          <cx:pt idx="11054">770</cx:pt>
          <cx:pt idx="11055">770</cx:pt>
          <cx:pt idx="11056">770</cx:pt>
          <cx:pt idx="11057">770</cx:pt>
          <cx:pt idx="11058">770</cx:pt>
          <cx:pt idx="11059">770</cx:pt>
          <cx:pt idx="11060">770</cx:pt>
          <cx:pt idx="11061">770</cx:pt>
          <cx:pt idx="11062">770</cx:pt>
          <cx:pt idx="11063">770</cx:pt>
          <cx:pt idx="11064">770</cx:pt>
          <cx:pt idx="11065">770</cx:pt>
          <cx:pt idx="11066">770</cx:pt>
          <cx:pt idx="11067">770</cx:pt>
          <cx:pt idx="11068">770</cx:pt>
          <cx:pt idx="11069">770</cx:pt>
          <cx:pt idx="11070">770</cx:pt>
          <cx:pt idx="11071">770</cx:pt>
          <cx:pt idx="11072">770</cx:pt>
          <cx:pt idx="11073">770</cx:pt>
          <cx:pt idx="11074">770</cx:pt>
          <cx:pt idx="11075">770</cx:pt>
          <cx:pt idx="11076">770</cx:pt>
          <cx:pt idx="11077">770</cx:pt>
          <cx:pt idx="11078">770</cx:pt>
          <cx:pt idx="11079">770</cx:pt>
          <cx:pt idx="11080">770</cx:pt>
          <cx:pt idx="11081">770</cx:pt>
          <cx:pt idx="11082">770</cx:pt>
          <cx:pt idx="11083">780</cx:pt>
          <cx:pt idx="11084">780</cx:pt>
          <cx:pt idx="11085">780</cx:pt>
          <cx:pt idx="11086">780</cx:pt>
          <cx:pt idx="11087">780</cx:pt>
          <cx:pt idx="11088">780</cx:pt>
          <cx:pt idx="11089">780</cx:pt>
          <cx:pt idx="11090">780</cx:pt>
          <cx:pt idx="11091">780</cx:pt>
          <cx:pt idx="11092">780</cx:pt>
          <cx:pt idx="11093">780</cx:pt>
          <cx:pt idx="11094">780</cx:pt>
          <cx:pt idx="11095">780</cx:pt>
          <cx:pt idx="11096">780</cx:pt>
          <cx:pt idx="11097">780</cx:pt>
          <cx:pt idx="11098">780</cx:pt>
          <cx:pt idx="11099">780</cx:pt>
          <cx:pt idx="11100">780</cx:pt>
          <cx:pt idx="11101">780</cx:pt>
          <cx:pt idx="11102">780</cx:pt>
          <cx:pt idx="11103">780</cx:pt>
          <cx:pt idx="11104">780</cx:pt>
          <cx:pt idx="11105">780</cx:pt>
          <cx:pt idx="11106">780</cx:pt>
          <cx:pt idx="11107">780</cx:pt>
          <cx:pt idx="11108">780</cx:pt>
          <cx:pt idx="11109">780</cx:pt>
          <cx:pt idx="11110">780</cx:pt>
          <cx:pt idx="11111">780</cx:pt>
          <cx:pt idx="11112">780</cx:pt>
          <cx:pt idx="11113">780</cx:pt>
          <cx:pt idx="11114">780</cx:pt>
          <cx:pt idx="11115">780</cx:pt>
          <cx:pt idx="11116">780</cx:pt>
          <cx:pt idx="11117">780</cx:pt>
          <cx:pt idx="11118">780</cx:pt>
          <cx:pt idx="11119">780</cx:pt>
          <cx:pt idx="11120">780</cx:pt>
          <cx:pt idx="11121">780</cx:pt>
          <cx:pt idx="11122">780</cx:pt>
          <cx:pt idx="11123">780</cx:pt>
          <cx:pt idx="11124">790</cx:pt>
          <cx:pt idx="11125">790</cx:pt>
          <cx:pt idx="11126">790</cx:pt>
          <cx:pt idx="11127">790</cx:pt>
          <cx:pt idx="11128">790</cx:pt>
          <cx:pt idx="11129">790</cx:pt>
          <cx:pt idx="11130">790</cx:pt>
          <cx:pt idx="11131">790</cx:pt>
          <cx:pt idx="11132">790</cx:pt>
          <cx:pt idx="11133">790</cx:pt>
          <cx:pt idx="11134">790</cx:pt>
          <cx:pt idx="11135">790</cx:pt>
          <cx:pt idx="11136">790</cx:pt>
          <cx:pt idx="11137">790</cx:pt>
          <cx:pt idx="11138">790</cx:pt>
          <cx:pt idx="11139">790</cx:pt>
          <cx:pt idx="11140">790</cx:pt>
          <cx:pt idx="11141">790</cx:pt>
          <cx:pt idx="11142">790</cx:pt>
          <cx:pt idx="11143">790</cx:pt>
          <cx:pt idx="11144">790</cx:pt>
          <cx:pt idx="11145">790</cx:pt>
          <cx:pt idx="11146">790</cx:pt>
          <cx:pt idx="11147">790</cx:pt>
          <cx:pt idx="11148">790</cx:pt>
          <cx:pt idx="11149">790</cx:pt>
          <cx:pt idx="11150">790</cx:pt>
          <cx:pt idx="11151">790</cx:pt>
          <cx:pt idx="11152">790</cx:pt>
          <cx:pt idx="11153">790</cx:pt>
          <cx:pt idx="11154">800</cx:pt>
          <cx:pt idx="11155">800</cx:pt>
          <cx:pt idx="11156">800</cx:pt>
          <cx:pt idx="11157">800</cx:pt>
          <cx:pt idx="11158">800</cx:pt>
          <cx:pt idx="11159">800</cx:pt>
          <cx:pt idx="11160">800</cx:pt>
          <cx:pt idx="11161">800</cx:pt>
          <cx:pt idx="11162">800</cx:pt>
          <cx:pt idx="11163">800</cx:pt>
          <cx:pt idx="11164">800</cx:pt>
          <cx:pt idx="11165">800</cx:pt>
          <cx:pt idx="11166">800</cx:pt>
          <cx:pt idx="11167">800</cx:pt>
          <cx:pt idx="11168">800</cx:pt>
          <cx:pt idx="11169">800</cx:pt>
          <cx:pt idx="11170">800</cx:pt>
          <cx:pt idx="11171">800</cx:pt>
          <cx:pt idx="11172">800</cx:pt>
          <cx:pt idx="11173">800</cx:pt>
          <cx:pt idx="11174">800</cx:pt>
          <cx:pt idx="11175">800</cx:pt>
          <cx:pt idx="11176">800</cx:pt>
          <cx:pt idx="11177">800</cx:pt>
          <cx:pt idx="11178">800</cx:pt>
          <cx:pt idx="11179">800</cx:pt>
          <cx:pt idx="11180">800</cx:pt>
          <cx:pt idx="11181">800</cx:pt>
          <cx:pt idx="11182">800</cx:pt>
          <cx:pt idx="11183">800</cx:pt>
          <cx:pt idx="11184">800</cx:pt>
          <cx:pt idx="11185">800</cx:pt>
          <cx:pt idx="11186">800</cx:pt>
          <cx:pt idx="11187">800</cx:pt>
          <cx:pt idx="11188">800</cx:pt>
          <cx:pt idx="11189">800</cx:pt>
          <cx:pt idx="11190">800</cx:pt>
          <cx:pt idx="11191">800</cx:pt>
          <cx:pt idx="11192">800</cx:pt>
          <cx:pt idx="11193">800</cx:pt>
          <cx:pt idx="11194">800</cx:pt>
          <cx:pt idx="11195">800</cx:pt>
          <cx:pt idx="11196">800</cx:pt>
          <cx:pt idx="11197">800</cx:pt>
          <cx:pt idx="11198">800</cx:pt>
          <cx:pt idx="11199">800</cx:pt>
          <cx:pt idx="11200">800</cx:pt>
          <cx:pt idx="11201">800</cx:pt>
          <cx:pt idx="11202">810</cx:pt>
          <cx:pt idx="11203">810</cx:pt>
          <cx:pt idx="11204">810</cx:pt>
          <cx:pt idx="11205">810</cx:pt>
          <cx:pt idx="11206">810</cx:pt>
          <cx:pt idx="11207">810</cx:pt>
          <cx:pt idx="11208">810</cx:pt>
          <cx:pt idx="11209">810</cx:pt>
          <cx:pt idx="11210">810</cx:pt>
          <cx:pt idx="11211">810</cx:pt>
          <cx:pt idx="11212">810</cx:pt>
          <cx:pt idx="11213">810</cx:pt>
          <cx:pt idx="11214">810</cx:pt>
          <cx:pt idx="11215">810</cx:pt>
          <cx:pt idx="11216">810</cx:pt>
          <cx:pt idx="11217">810</cx:pt>
          <cx:pt idx="11218">810</cx:pt>
          <cx:pt idx="11219">810</cx:pt>
          <cx:pt idx="11220">820</cx:pt>
          <cx:pt idx="11221">820</cx:pt>
          <cx:pt idx="11222">820</cx:pt>
          <cx:pt idx="11223">820</cx:pt>
          <cx:pt idx="11224">820</cx:pt>
          <cx:pt idx="11225">820</cx:pt>
          <cx:pt idx="11226">820</cx:pt>
          <cx:pt idx="11227">820</cx:pt>
          <cx:pt idx="11228">820</cx:pt>
          <cx:pt idx="11229">820</cx:pt>
          <cx:pt idx="11230">820</cx:pt>
          <cx:pt idx="11231">820</cx:pt>
          <cx:pt idx="11232">820</cx:pt>
          <cx:pt idx="11233">820</cx:pt>
          <cx:pt idx="11234">820</cx:pt>
          <cx:pt idx="11235">820</cx:pt>
          <cx:pt idx="11236">820</cx:pt>
          <cx:pt idx="11237">820</cx:pt>
          <cx:pt idx="11238">820</cx:pt>
          <cx:pt idx="11239">820</cx:pt>
          <cx:pt idx="11240">820</cx:pt>
          <cx:pt idx="11241">820</cx:pt>
          <cx:pt idx="11242">820</cx:pt>
          <cx:pt idx="11243">820</cx:pt>
          <cx:pt idx="11244">820</cx:pt>
          <cx:pt idx="11245">820</cx:pt>
          <cx:pt idx="11246">820</cx:pt>
          <cx:pt idx="11247">820</cx:pt>
          <cx:pt idx="11248">820</cx:pt>
          <cx:pt idx="11249">820</cx:pt>
          <cx:pt idx="11250">820</cx:pt>
          <cx:pt idx="11251">820</cx:pt>
          <cx:pt idx="11252">820</cx:pt>
          <cx:pt idx="11253">820</cx:pt>
          <cx:pt idx="11254">830</cx:pt>
          <cx:pt idx="11255">830</cx:pt>
          <cx:pt idx="11256">830</cx:pt>
          <cx:pt idx="11257">830</cx:pt>
          <cx:pt idx="11258">830</cx:pt>
          <cx:pt idx="11259">830</cx:pt>
          <cx:pt idx="11260">830</cx:pt>
          <cx:pt idx="11261">830</cx:pt>
          <cx:pt idx="11262">830</cx:pt>
          <cx:pt idx="11263">830</cx:pt>
          <cx:pt idx="11264">840</cx:pt>
          <cx:pt idx="11265">840</cx:pt>
          <cx:pt idx="11266">840</cx:pt>
          <cx:pt idx="11267">840</cx:pt>
          <cx:pt idx="11268">840</cx:pt>
          <cx:pt idx="11269">840</cx:pt>
          <cx:pt idx="11270">840</cx:pt>
          <cx:pt idx="11271">840</cx:pt>
          <cx:pt idx="11272">850</cx:pt>
          <cx:pt idx="11273">850</cx:pt>
          <cx:pt idx="11274">850</cx:pt>
          <cx:pt idx="11275">850</cx:pt>
          <cx:pt idx="11276">850</cx:pt>
          <cx:pt idx="11277">850</cx:pt>
          <cx:pt idx="11278">850</cx:pt>
          <cx:pt idx="11279">850</cx:pt>
          <cx:pt idx="11280">850</cx:pt>
          <cx:pt idx="11281">850</cx:pt>
          <cx:pt idx="11282">850</cx:pt>
          <cx:pt idx="11283">850</cx:pt>
          <cx:pt idx="11284">850</cx:pt>
          <cx:pt idx="11285">850</cx:pt>
          <cx:pt idx="11286">850</cx:pt>
          <cx:pt idx="11287">850</cx:pt>
          <cx:pt idx="11288">850</cx:pt>
          <cx:pt idx="11289">850</cx:pt>
          <cx:pt idx="11290">850</cx:pt>
          <cx:pt idx="11291">850</cx:pt>
          <cx:pt idx="11292">860</cx:pt>
          <cx:pt idx="11293">860</cx:pt>
          <cx:pt idx="11294">860</cx:pt>
          <cx:pt idx="11295">860</cx:pt>
          <cx:pt idx="11296">860</cx:pt>
          <cx:pt idx="11297">860</cx:pt>
          <cx:pt idx="11298">870</cx:pt>
          <cx:pt idx="11299">870</cx:pt>
          <cx:pt idx="11300">870</cx:pt>
          <cx:pt idx="11301">870</cx:pt>
          <cx:pt idx="11302">880</cx:pt>
          <cx:pt idx="11303">880</cx:pt>
          <cx:pt idx="11304">790</cx:pt>
          <cx:pt idx="11305">790</cx:pt>
          <cx:pt idx="11306">670</cx:pt>
          <cx:pt idx="11307">690</cx:pt>
          <cx:pt idx="11308">690</cx:pt>
          <cx:pt idx="11309">690</cx:pt>
          <cx:pt idx="11310">710</cx:pt>
          <cx:pt idx="11311">710</cx:pt>
          <cx:pt idx="11312">750</cx:pt>
          <cx:pt idx="11313">750</cx:pt>
          <cx:pt idx="11314">750</cx:pt>
          <cx:pt idx="11315">760</cx:pt>
          <cx:pt idx="11316">770</cx:pt>
          <cx:pt idx="11317">780</cx:pt>
          <cx:pt idx="11318">780</cx:pt>
          <cx:pt idx="11319">780</cx:pt>
          <cx:pt idx="11320">830</cx:pt>
          <cx:pt idx="11321">850</cx:pt>
          <cx:pt idx="11322">880</cx:pt>
          <cx:pt idx="11323">890</cx:pt>
          <cx:pt idx="11324">738</cx:pt>
          <cx:pt idx="11325">745</cx:pt>
          <cx:pt idx="11326">550</cx:pt>
          <cx:pt idx="11327">550</cx:pt>
          <cx:pt idx="11328">745</cx:pt>
          <cx:pt idx="11329">745</cx:pt>
          <cx:pt idx="11330">770</cx:pt>
          <cx:pt idx="11331">770</cx:pt>
          <cx:pt idx="11332">770</cx:pt>
          <cx:pt idx="11333">770</cx:pt>
          <cx:pt idx="11334">770</cx:pt>
          <cx:pt idx="11335">780</cx:pt>
          <cx:pt idx="11336">780</cx:pt>
          <cx:pt idx="11337">772</cx:pt>
          <cx:pt idx="11338">772</cx:pt>
          <cx:pt idx="11339">740</cx:pt>
          <cx:pt idx="11340">750</cx:pt>
          <cx:pt idx="11341">760</cx:pt>
          <cx:pt idx="11342">760</cx:pt>
          <cx:pt idx="11343">780</cx:pt>
          <cx:pt idx="11344">780</cx:pt>
          <cx:pt idx="11345">930</cx:pt>
          <cx:pt idx="11346">930</cx:pt>
          <cx:pt idx="11347">618</cx:pt>
          <cx:pt idx="11348">618</cx:pt>
          <cx:pt idx="11349">620</cx:pt>
          <cx:pt idx="11350">620</cx:pt>
          <cx:pt idx="11351">656</cx:pt>
          <cx:pt idx="11352">656</cx:pt>
          <cx:pt idx="11353">680</cx:pt>
          <cx:pt idx="11354">680</cx:pt>
          <cx:pt idx="11355">680</cx:pt>
          <cx:pt idx="11356">680</cx:pt>
          <cx:pt idx="11357">680</cx:pt>
          <cx:pt idx="11358">680</cx:pt>
          <cx:pt idx="11359">685</cx:pt>
          <cx:pt idx="11360">685</cx:pt>
          <cx:pt idx="11361">690</cx:pt>
          <cx:pt idx="11362">690</cx:pt>
          <cx:pt idx="11363">690</cx:pt>
          <cx:pt idx="11364">704</cx:pt>
          <cx:pt idx="11365">704</cx:pt>
          <cx:pt idx="11366">705</cx:pt>
          <cx:pt idx="11367">705</cx:pt>
          <cx:pt idx="11368">705</cx:pt>
          <cx:pt idx="11369">705</cx:pt>
          <cx:pt idx="11370">708</cx:pt>
          <cx:pt idx="11371">708</cx:pt>
          <cx:pt idx="11372">710</cx:pt>
          <cx:pt idx="11373">710</cx:pt>
          <cx:pt idx="11374">719</cx:pt>
          <cx:pt idx="11375">719</cx:pt>
          <cx:pt idx="11376">720</cx:pt>
          <cx:pt idx="11377">720</cx:pt>
          <cx:pt idx="11378">720</cx:pt>
          <cx:pt idx="11379">720</cx:pt>
          <cx:pt idx="11380">722</cx:pt>
          <cx:pt idx="11381">722</cx:pt>
          <cx:pt idx="11382">725</cx:pt>
          <cx:pt idx="11383">725</cx:pt>
          <cx:pt idx="11384">726</cx:pt>
          <cx:pt idx="11385">726</cx:pt>
          <cx:pt idx="11386">727</cx:pt>
          <cx:pt idx="11387">732</cx:pt>
          <cx:pt idx="11388">732</cx:pt>
          <cx:pt idx="11389">733</cx:pt>
          <cx:pt idx="11390">733</cx:pt>
          <cx:pt idx="11391">733</cx:pt>
          <cx:pt idx="11392">733</cx:pt>
          <cx:pt idx="11393">734</cx:pt>
          <cx:pt idx="11394">734</cx:pt>
          <cx:pt idx="11395">735</cx:pt>
          <cx:pt idx="11396">738</cx:pt>
          <cx:pt idx="11397">738</cx:pt>
          <cx:pt idx="11398">740</cx:pt>
          <cx:pt idx="11399">740</cx:pt>
          <cx:pt idx="11400">741</cx:pt>
          <cx:pt idx="11401">741</cx:pt>
          <cx:pt idx="11402">743</cx:pt>
          <cx:pt idx="11403">743</cx:pt>
          <cx:pt idx="11404">743</cx:pt>
          <cx:pt idx="11405">743</cx:pt>
          <cx:pt idx="11406">744</cx:pt>
          <cx:pt idx="11407">744</cx:pt>
          <cx:pt idx="11408">744</cx:pt>
          <cx:pt idx="11409">744</cx:pt>
          <cx:pt idx="11410">745</cx:pt>
          <cx:pt idx="11411">745</cx:pt>
          <cx:pt idx="11412">745</cx:pt>
          <cx:pt idx="11413">745</cx:pt>
          <cx:pt idx="11414">746</cx:pt>
          <cx:pt idx="11415">746</cx:pt>
          <cx:pt idx="11416">750</cx:pt>
          <cx:pt idx="11417">750</cx:pt>
          <cx:pt idx="11418">750</cx:pt>
          <cx:pt idx="11419">750</cx:pt>
          <cx:pt idx="11420">750</cx:pt>
          <cx:pt idx="11421">750</cx:pt>
          <cx:pt idx="11422">750</cx:pt>
          <cx:pt idx="11423">750</cx:pt>
          <cx:pt idx="11424">750</cx:pt>
          <cx:pt idx="11425">750</cx:pt>
          <cx:pt idx="11426">760</cx:pt>
          <cx:pt idx="11427">760</cx:pt>
          <cx:pt idx="11428">760</cx:pt>
          <cx:pt idx="11429">760</cx:pt>
          <cx:pt idx="11430">764</cx:pt>
          <cx:pt idx="11431">764</cx:pt>
          <cx:pt idx="11432">764</cx:pt>
          <cx:pt idx="11433">764</cx:pt>
          <cx:pt idx="11434">770</cx:pt>
          <cx:pt idx="11435">770</cx:pt>
          <cx:pt idx="11436">770</cx:pt>
          <cx:pt idx="11437">770</cx:pt>
          <cx:pt idx="11438">770</cx:pt>
          <cx:pt idx="11439">770</cx:pt>
          <cx:pt idx="11440">770</cx:pt>
          <cx:pt idx="11441">770</cx:pt>
          <cx:pt idx="11442">770</cx:pt>
          <cx:pt idx="11443">771</cx:pt>
          <cx:pt idx="11444">771</cx:pt>
          <cx:pt idx="11445">772</cx:pt>
          <cx:pt idx="11446">772</cx:pt>
          <cx:pt idx="11447">772</cx:pt>
          <cx:pt idx="11448">772</cx:pt>
          <cx:pt idx="11449">773</cx:pt>
          <cx:pt idx="11450">773</cx:pt>
          <cx:pt idx="11451">780</cx:pt>
          <cx:pt idx="11452">780</cx:pt>
          <cx:pt idx="11453">780</cx:pt>
          <cx:pt idx="11454">780</cx:pt>
          <cx:pt idx="11455">780</cx:pt>
          <cx:pt idx="11456">780</cx:pt>
          <cx:pt idx="11457">780</cx:pt>
          <cx:pt idx="11458">781</cx:pt>
          <cx:pt idx="11459">783</cx:pt>
          <cx:pt idx="11460">783</cx:pt>
          <cx:pt idx="11461">785</cx:pt>
          <cx:pt idx="11462">785</cx:pt>
          <cx:pt idx="11463">787</cx:pt>
          <cx:pt idx="11464">787</cx:pt>
          <cx:pt idx="11465">787</cx:pt>
          <cx:pt idx="11466">787</cx:pt>
          <cx:pt idx="11467">790</cx:pt>
          <cx:pt idx="11468">790</cx:pt>
          <cx:pt idx="11469">790</cx:pt>
          <cx:pt idx="11470">790</cx:pt>
          <cx:pt idx="11471">790</cx:pt>
          <cx:pt idx="11472">790</cx:pt>
          <cx:pt idx="11473">790</cx:pt>
          <cx:pt idx="11474">792</cx:pt>
          <cx:pt idx="11475">792</cx:pt>
          <cx:pt idx="11476">793</cx:pt>
          <cx:pt idx="11477">793</cx:pt>
          <cx:pt idx="11478">798</cx:pt>
          <cx:pt idx="11479">800</cx:pt>
          <cx:pt idx="11480">800</cx:pt>
          <cx:pt idx="11481">803</cx:pt>
          <cx:pt idx="11482">803</cx:pt>
          <cx:pt idx="11483">806</cx:pt>
          <cx:pt idx="11484">806</cx:pt>
          <cx:pt idx="11485">812</cx:pt>
          <cx:pt idx="11486">812</cx:pt>
          <cx:pt idx="11487">813</cx:pt>
          <cx:pt idx="11488">813</cx:pt>
          <cx:pt idx="11489">822</cx:pt>
          <cx:pt idx="11490">822</cx:pt>
          <cx:pt idx="11491">825</cx:pt>
          <cx:pt idx="11492">825</cx:pt>
          <cx:pt idx="11493">825</cx:pt>
          <cx:pt idx="11494">825</cx:pt>
          <cx:pt idx="11495">832</cx:pt>
          <cx:pt idx="11496">832</cx:pt>
          <cx:pt idx="11497">837</cx:pt>
          <cx:pt idx="11498">837</cx:pt>
          <cx:pt idx="11499">890</cx:pt>
          <cx:pt idx="11500">890</cx:pt>
          <cx:pt idx="11501">760</cx:pt>
          <cx:pt idx="11502">750</cx:pt>
          <cx:pt idx="11503">780</cx:pt>
          <cx:pt idx="11504">780</cx:pt>
          <cx:pt idx="11505">800</cx:pt>
          <cx:pt idx="11506">800</cx:pt>
          <cx:pt idx="11507">800</cx:pt>
          <cx:pt idx="11508">800</cx:pt>
          <cx:pt idx="11509">760</cx:pt>
          <cx:pt idx="11510">760</cx:pt>
          <cx:pt idx="11511">710</cx:pt>
          <cx:pt idx="11512">780</cx:pt>
          <cx:pt idx="11513">780</cx:pt>
          <cx:pt idx="11514">760</cx:pt>
          <cx:pt idx="11515">760</cx:pt>
          <cx:pt idx="11516">830</cx:pt>
          <cx:pt idx="11517">830</cx:pt>
          <cx:pt idx="11518">700</cx:pt>
          <cx:pt idx="11519">770</cx:pt>
          <cx:pt idx="11520">770</cx:pt>
          <cx:pt idx="11521">780</cx:pt>
          <cx:pt idx="11522">780</cx:pt>
          <cx:pt idx="11523">820</cx:pt>
          <cx:pt idx="11524">820</cx:pt>
          <cx:pt idx="11525">830</cx:pt>
          <cx:pt idx="11526">620</cx:pt>
          <cx:pt idx="11527">730</cx:pt>
          <cx:pt idx="11528">730</cx:pt>
          <cx:pt idx="11529">750</cx:pt>
          <cx:pt idx="11530">790</cx:pt>
          <cx:pt idx="11531">790</cx:pt>
          <cx:pt idx="11532">765</cx:pt>
          <cx:pt idx="11533">765</cx:pt>
          <cx:pt idx="11534">770</cx:pt>
          <cx:pt idx="11535">770</cx:pt>
          <cx:pt idx="11536">834</cx:pt>
          <cx:pt idx="11537">834</cx:pt>
          <cx:pt idx="11538">836</cx:pt>
          <cx:pt idx="11539">836</cx:pt>
          <cx:pt idx="11540">752</cx:pt>
          <cx:pt idx="11541">752</cx:pt>
          <cx:pt idx="11542">648</cx:pt>
          <cx:pt idx="11543">667</cx:pt>
          <cx:pt idx="11544">667</cx:pt>
          <cx:pt idx="11545">805</cx:pt>
          <cx:pt idx="11546">805</cx:pt>
          <cx:pt idx="11547">819</cx:pt>
          <cx:pt idx="11548">819</cx:pt>
          <cx:pt idx="11549">660</cx:pt>
          <cx:pt idx="11550">660</cx:pt>
          <cx:pt idx="11551">667</cx:pt>
          <cx:pt idx="11552">667</cx:pt>
          <cx:pt idx="11553">746</cx:pt>
          <cx:pt idx="11554">746</cx:pt>
          <cx:pt idx="11555">764</cx:pt>
          <cx:pt idx="11556">764</cx:pt>
          <cx:pt idx="11557">884</cx:pt>
          <cx:pt idx="11558">884</cx:pt>
          <cx:pt idx="11559">763</cx:pt>
          <cx:pt idx="11560">763</cx:pt>
          <cx:pt idx="11561">770</cx:pt>
          <cx:pt idx="11562">770</cx:pt>
          <cx:pt idx="11563">735</cx:pt>
          <cx:pt idx="11564">735</cx:pt>
          <cx:pt idx="11565">742</cx:pt>
          <cx:pt idx="11566">742</cx:pt>
          <cx:pt idx="11567">750</cx:pt>
          <cx:pt idx="11568">750</cx:pt>
          <cx:pt idx="11569">755</cx:pt>
          <cx:pt idx="11570">755</cx:pt>
          <cx:pt idx="11571">790</cx:pt>
          <cx:pt idx="11572">790</cx:pt>
          <cx:pt idx="11573">810</cx:pt>
          <cx:pt idx="11574">810</cx:pt>
          <cx:pt idx="11575">825</cx:pt>
          <cx:pt idx="11576">825</cx:pt>
          <cx:pt idx="11577">834</cx:pt>
          <cx:pt idx="11578">834</cx:pt>
          <cx:pt idx="11579">670</cx:pt>
          <cx:pt idx="11580">670</cx:pt>
          <cx:pt idx="11581">710</cx:pt>
          <cx:pt idx="11582">710</cx:pt>
          <cx:pt idx="11583">743</cx:pt>
          <cx:pt idx="11584">743</cx:pt>
          <cx:pt idx="11585">755</cx:pt>
          <cx:pt idx="11586">755</cx:pt>
          <cx:pt idx="11587">795</cx:pt>
          <cx:pt idx="11588">795</cx:pt>
          <cx:pt idx="11589">855</cx:pt>
          <cx:pt idx="11590">520</cx:pt>
          <cx:pt idx="11591">520</cx:pt>
          <cx:pt idx="11592">610</cx:pt>
          <cx:pt idx="11593">610</cx:pt>
          <cx:pt idx="11594">620</cx:pt>
          <cx:pt idx="11595">640</cx:pt>
          <cx:pt idx="11596">640</cx:pt>
          <cx:pt idx="11597">650</cx:pt>
          <cx:pt idx="11598">650</cx:pt>
          <cx:pt idx="11599">650</cx:pt>
          <cx:pt idx="11600">650</cx:pt>
          <cx:pt idx="11601">660</cx:pt>
          <cx:pt idx="11602">660</cx:pt>
          <cx:pt idx="11603">660</cx:pt>
          <cx:pt idx="11604">660</cx:pt>
          <cx:pt idx="11605">670</cx:pt>
          <cx:pt idx="11606">670</cx:pt>
          <cx:pt idx="11607">670</cx:pt>
          <cx:pt idx="11608">670</cx:pt>
          <cx:pt idx="11609">670</cx:pt>
          <cx:pt idx="11610">670</cx:pt>
          <cx:pt idx="11611">680</cx:pt>
          <cx:pt idx="11612">680</cx:pt>
          <cx:pt idx="11613">680</cx:pt>
          <cx:pt idx="11614">690</cx:pt>
          <cx:pt idx="11615">690</cx:pt>
          <cx:pt idx="11616">690</cx:pt>
          <cx:pt idx="11617">690</cx:pt>
          <cx:pt idx="11618">690</cx:pt>
          <cx:pt idx="11619">690</cx:pt>
          <cx:pt idx="11620">700</cx:pt>
          <cx:pt idx="11621">700</cx:pt>
          <cx:pt idx="11622">700</cx:pt>
          <cx:pt idx="11623">700</cx:pt>
          <cx:pt idx="11624">700</cx:pt>
          <cx:pt idx="11625">700</cx:pt>
          <cx:pt idx="11626">700</cx:pt>
          <cx:pt idx="11627">700</cx:pt>
          <cx:pt idx="11628">700</cx:pt>
          <cx:pt idx="11629">700</cx:pt>
          <cx:pt idx="11630">700</cx:pt>
          <cx:pt idx="11631">710</cx:pt>
          <cx:pt idx="11632">710</cx:pt>
          <cx:pt idx="11633">710</cx:pt>
          <cx:pt idx="11634">710</cx:pt>
          <cx:pt idx="11635">710</cx:pt>
          <cx:pt idx="11636">710</cx:pt>
          <cx:pt idx="11637">710</cx:pt>
          <cx:pt idx="11638">710</cx:pt>
          <cx:pt idx="11639">710</cx:pt>
          <cx:pt idx="11640">720</cx:pt>
          <cx:pt idx="11641">720</cx:pt>
          <cx:pt idx="11642">720</cx:pt>
          <cx:pt idx="11643">720</cx:pt>
          <cx:pt idx="11644">720</cx:pt>
          <cx:pt idx="11645">720</cx:pt>
          <cx:pt idx="11646">720</cx:pt>
          <cx:pt idx="11647">720</cx:pt>
          <cx:pt idx="11648">720</cx:pt>
          <cx:pt idx="11649">720</cx:pt>
          <cx:pt idx="11650">720</cx:pt>
          <cx:pt idx="11651">720</cx:pt>
          <cx:pt idx="11652">720</cx:pt>
          <cx:pt idx="11653">720</cx:pt>
          <cx:pt idx="11654">720</cx:pt>
          <cx:pt idx="11655">720</cx:pt>
          <cx:pt idx="11656">720</cx:pt>
          <cx:pt idx="11657">720</cx:pt>
          <cx:pt idx="11658">720</cx:pt>
          <cx:pt idx="11659">720</cx:pt>
          <cx:pt idx="11660">720</cx:pt>
          <cx:pt idx="11661">730</cx:pt>
          <cx:pt idx="11662">730</cx:pt>
          <cx:pt idx="11663">730</cx:pt>
          <cx:pt idx="11664">730</cx:pt>
          <cx:pt idx="11665">730</cx:pt>
          <cx:pt idx="11666">730</cx:pt>
          <cx:pt idx="11667">730</cx:pt>
          <cx:pt idx="11668">730</cx:pt>
          <cx:pt idx="11669">740</cx:pt>
          <cx:pt idx="11670">740</cx:pt>
          <cx:pt idx="11671">740</cx:pt>
          <cx:pt idx="11672">740</cx:pt>
          <cx:pt idx="11673">740</cx:pt>
          <cx:pt idx="11674">740</cx:pt>
          <cx:pt idx="11675">740</cx:pt>
          <cx:pt idx="11676">740</cx:pt>
          <cx:pt idx="11677">740</cx:pt>
          <cx:pt idx="11678">740</cx:pt>
          <cx:pt idx="11679">740</cx:pt>
          <cx:pt idx="11680">740</cx:pt>
          <cx:pt idx="11681">750</cx:pt>
          <cx:pt idx="11682">750</cx:pt>
          <cx:pt idx="11683">750</cx:pt>
          <cx:pt idx="11684">750</cx:pt>
          <cx:pt idx="11685">750</cx:pt>
          <cx:pt idx="11686">750</cx:pt>
          <cx:pt idx="11687">750</cx:pt>
          <cx:pt idx="11688">750</cx:pt>
          <cx:pt idx="11689">750</cx:pt>
          <cx:pt idx="11690">750</cx:pt>
          <cx:pt idx="11691">750</cx:pt>
          <cx:pt idx="11692">750</cx:pt>
          <cx:pt idx="11693">750</cx:pt>
          <cx:pt idx="11694">760</cx:pt>
          <cx:pt idx="11695">760</cx:pt>
          <cx:pt idx="11696">760</cx:pt>
          <cx:pt idx="11697">760</cx:pt>
          <cx:pt idx="11698">760</cx:pt>
          <cx:pt idx="11699">760</cx:pt>
          <cx:pt idx="11700">760</cx:pt>
          <cx:pt idx="11701">760</cx:pt>
          <cx:pt idx="11702">760</cx:pt>
          <cx:pt idx="11703">760</cx:pt>
          <cx:pt idx="11704">760</cx:pt>
          <cx:pt idx="11705">760</cx:pt>
          <cx:pt idx="11706">760</cx:pt>
          <cx:pt idx="11707">760</cx:pt>
          <cx:pt idx="11708">760</cx:pt>
          <cx:pt idx="11709">760</cx:pt>
          <cx:pt idx="11710">760</cx:pt>
          <cx:pt idx="11711">760</cx:pt>
          <cx:pt idx="11712">760</cx:pt>
          <cx:pt idx="11713">770</cx:pt>
          <cx:pt idx="11714">770</cx:pt>
          <cx:pt idx="11715">770</cx:pt>
          <cx:pt idx="11716">770</cx:pt>
          <cx:pt idx="11717">770</cx:pt>
          <cx:pt idx="11718">770</cx:pt>
          <cx:pt idx="11719">770</cx:pt>
          <cx:pt idx="11720">770</cx:pt>
          <cx:pt idx="11721">770</cx:pt>
          <cx:pt idx="11722">770</cx:pt>
          <cx:pt idx="11723">770</cx:pt>
          <cx:pt idx="11724">770</cx:pt>
          <cx:pt idx="11725">770</cx:pt>
          <cx:pt idx="11726">770</cx:pt>
          <cx:pt idx="11727">770</cx:pt>
          <cx:pt idx="11728">770</cx:pt>
          <cx:pt idx="11729">770</cx:pt>
          <cx:pt idx="11730">770</cx:pt>
          <cx:pt idx="11731">770</cx:pt>
          <cx:pt idx="11732">770</cx:pt>
          <cx:pt idx="11733">770</cx:pt>
          <cx:pt idx="11734">770</cx:pt>
          <cx:pt idx="11735">780</cx:pt>
          <cx:pt idx="11736">780</cx:pt>
          <cx:pt idx="11737">780</cx:pt>
          <cx:pt idx="11738">780</cx:pt>
          <cx:pt idx="11739">780</cx:pt>
          <cx:pt idx="11740">780</cx:pt>
          <cx:pt idx="11741">780</cx:pt>
          <cx:pt idx="11742">780</cx:pt>
          <cx:pt idx="11743">780</cx:pt>
          <cx:pt idx="11744">780</cx:pt>
          <cx:pt idx="11745">780</cx:pt>
          <cx:pt idx="11746">780</cx:pt>
          <cx:pt idx="11747">780</cx:pt>
          <cx:pt idx="11748">780</cx:pt>
          <cx:pt idx="11749">790</cx:pt>
          <cx:pt idx="11750">790</cx:pt>
          <cx:pt idx="11751">790</cx:pt>
          <cx:pt idx="11752">790</cx:pt>
          <cx:pt idx="11753">790</cx:pt>
          <cx:pt idx="11754">790</cx:pt>
          <cx:pt idx="11755">790</cx:pt>
          <cx:pt idx="11756">790</cx:pt>
          <cx:pt idx="11757">800</cx:pt>
          <cx:pt idx="11758">800</cx:pt>
          <cx:pt idx="11759">800</cx:pt>
          <cx:pt idx="11760">800</cx:pt>
          <cx:pt idx="11761">800</cx:pt>
          <cx:pt idx="11762">800</cx:pt>
          <cx:pt idx="11763">800</cx:pt>
          <cx:pt idx="11764">800</cx:pt>
          <cx:pt idx="11765">800</cx:pt>
          <cx:pt idx="11766">800</cx:pt>
          <cx:pt idx="11767">810</cx:pt>
          <cx:pt idx="11768">810</cx:pt>
          <cx:pt idx="11769">810</cx:pt>
          <cx:pt idx="11770">810</cx:pt>
          <cx:pt idx="11771">810</cx:pt>
          <cx:pt idx="11772">810</cx:pt>
          <cx:pt idx="11773">810</cx:pt>
          <cx:pt idx="11774">810</cx:pt>
          <cx:pt idx="11775">810</cx:pt>
          <cx:pt idx="11776">820</cx:pt>
          <cx:pt idx="11777">820</cx:pt>
          <cx:pt idx="11778">820</cx:pt>
          <cx:pt idx="11779">820</cx:pt>
          <cx:pt idx="11780">820</cx:pt>
          <cx:pt idx="11781">830</cx:pt>
          <cx:pt idx="11782">830</cx:pt>
          <cx:pt idx="11783">830</cx:pt>
          <cx:pt idx="11784">830</cx:pt>
          <cx:pt idx="11785">830</cx:pt>
          <cx:pt idx="11786">830</cx:pt>
          <cx:pt idx="11787">830</cx:pt>
          <cx:pt idx="11788">830</cx:pt>
          <cx:pt idx="11789">840</cx:pt>
          <cx:pt idx="11790">840</cx:pt>
          <cx:pt idx="11791">840</cx:pt>
          <cx:pt idx="11792">840</cx:pt>
          <cx:pt idx="11793">840</cx:pt>
          <cx:pt idx="11794">860</cx:pt>
          <cx:pt idx="11795">860</cx:pt>
          <cx:pt idx="11796">860</cx:pt>
          <cx:pt idx="11797">870</cx:pt>
          <cx:pt idx="11798">870</cx:pt>
          <cx:pt idx="11799">880</cx:pt>
          <cx:pt idx="11800">880</cx:pt>
          <cx:pt idx="11801">900</cx:pt>
          <cx:pt idx="11802">550</cx:pt>
          <cx:pt idx="11803">550</cx:pt>
          <cx:pt idx="11804">570</cx:pt>
          <cx:pt idx="11805">570</cx:pt>
          <cx:pt idx="11806">580</cx:pt>
          <cx:pt idx="11807">590</cx:pt>
          <cx:pt idx="11808">590</cx:pt>
          <cx:pt idx="11809">600</cx:pt>
          <cx:pt idx="11810">600</cx:pt>
          <cx:pt idx="11811">600</cx:pt>
          <cx:pt idx="11812">600</cx:pt>
          <cx:pt idx="11813">600</cx:pt>
          <cx:pt idx="11814">600</cx:pt>
          <cx:pt idx="11815">610</cx:pt>
          <cx:pt idx="11816">610</cx:pt>
          <cx:pt idx="11817">610</cx:pt>
          <cx:pt idx="11818">620</cx:pt>
          <cx:pt idx="11819">620</cx:pt>
          <cx:pt idx="11820">620</cx:pt>
          <cx:pt idx="11821">620</cx:pt>
          <cx:pt idx="11822">620</cx:pt>
          <cx:pt idx="11823">620</cx:pt>
          <cx:pt idx="11824">620</cx:pt>
          <cx:pt idx="11825">630</cx:pt>
          <cx:pt idx="11826">630</cx:pt>
          <cx:pt idx="11827">630</cx:pt>
          <cx:pt idx="11828">630</cx:pt>
          <cx:pt idx="11829">630</cx:pt>
          <cx:pt idx="11830">640</cx:pt>
          <cx:pt idx="11831">640</cx:pt>
          <cx:pt idx="11832">640</cx:pt>
          <cx:pt idx="11833">640</cx:pt>
          <cx:pt idx="11834">640</cx:pt>
          <cx:pt idx="11835">640</cx:pt>
          <cx:pt idx="11836">640</cx:pt>
          <cx:pt idx="11837">640</cx:pt>
          <cx:pt idx="11838">640</cx:pt>
          <cx:pt idx="11839">640</cx:pt>
          <cx:pt idx="11840">640</cx:pt>
          <cx:pt idx="11841">640</cx:pt>
          <cx:pt idx="11842">640</cx:pt>
          <cx:pt idx="11843">650</cx:pt>
          <cx:pt idx="11844">650</cx:pt>
          <cx:pt idx="11845">650</cx:pt>
          <cx:pt idx="11846">650</cx:pt>
          <cx:pt idx="11847">650</cx:pt>
          <cx:pt idx="11848">650</cx:pt>
          <cx:pt idx="11849">650</cx:pt>
          <cx:pt idx="11850">650</cx:pt>
          <cx:pt idx="11851">650</cx:pt>
          <cx:pt idx="11852">650</cx:pt>
          <cx:pt idx="11853">650</cx:pt>
          <cx:pt idx="11854">650</cx:pt>
          <cx:pt idx="11855">650</cx:pt>
          <cx:pt idx="11856">650</cx:pt>
          <cx:pt idx="11857">650</cx:pt>
          <cx:pt idx="11858">650</cx:pt>
          <cx:pt idx="11859">650</cx:pt>
          <cx:pt idx="11860">650</cx:pt>
          <cx:pt idx="11861">650</cx:pt>
          <cx:pt idx="11862">650</cx:pt>
          <cx:pt idx="11863">650</cx:pt>
          <cx:pt idx="11864">650</cx:pt>
          <cx:pt idx="11865">650</cx:pt>
          <cx:pt idx="11866">650</cx:pt>
          <cx:pt idx="11867">650</cx:pt>
          <cx:pt idx="11868">650</cx:pt>
          <cx:pt idx="11869">650</cx:pt>
          <cx:pt idx="11870">650</cx:pt>
          <cx:pt idx="11871">650</cx:pt>
          <cx:pt idx="11872">660</cx:pt>
          <cx:pt idx="11873">660</cx:pt>
          <cx:pt idx="11874">660</cx:pt>
          <cx:pt idx="11875">660</cx:pt>
          <cx:pt idx="11876">660</cx:pt>
          <cx:pt idx="11877">660</cx:pt>
          <cx:pt idx="11878">660</cx:pt>
          <cx:pt idx="11879">660</cx:pt>
          <cx:pt idx="11880">660</cx:pt>
          <cx:pt idx="11881">660</cx:pt>
          <cx:pt idx="11882">660</cx:pt>
          <cx:pt idx="11883">660</cx:pt>
          <cx:pt idx="11884">660</cx:pt>
          <cx:pt idx="11885">660</cx:pt>
          <cx:pt idx="11886">660</cx:pt>
          <cx:pt idx="11887">660</cx:pt>
          <cx:pt idx="11888">660</cx:pt>
          <cx:pt idx="11889">660</cx:pt>
          <cx:pt idx="11890">660</cx:pt>
          <cx:pt idx="11891">660</cx:pt>
          <cx:pt idx="11892">660</cx:pt>
          <cx:pt idx="11893">660</cx:pt>
          <cx:pt idx="11894">660</cx:pt>
          <cx:pt idx="11895">660</cx:pt>
          <cx:pt idx="11896">660</cx:pt>
          <cx:pt idx="11897">660</cx:pt>
          <cx:pt idx="11898">660</cx:pt>
          <cx:pt idx="11899">660</cx:pt>
          <cx:pt idx="11900">660</cx:pt>
          <cx:pt idx="11901">660</cx:pt>
          <cx:pt idx="11902">660</cx:pt>
          <cx:pt idx="11903">670</cx:pt>
          <cx:pt idx="11904">670</cx:pt>
          <cx:pt idx="11905">670</cx:pt>
          <cx:pt idx="11906">670</cx:pt>
          <cx:pt idx="11907">670</cx:pt>
          <cx:pt idx="11908">670</cx:pt>
          <cx:pt idx="11909">670</cx:pt>
          <cx:pt idx="11910">670</cx:pt>
          <cx:pt idx="11911">670</cx:pt>
          <cx:pt idx="11912">670</cx:pt>
          <cx:pt idx="11913">670</cx:pt>
          <cx:pt idx="11914">670</cx:pt>
          <cx:pt idx="11915">670</cx:pt>
          <cx:pt idx="11916">670</cx:pt>
          <cx:pt idx="11917">670</cx:pt>
          <cx:pt idx="11918">670</cx:pt>
          <cx:pt idx="11919">670</cx:pt>
          <cx:pt idx="11920">670</cx:pt>
          <cx:pt idx="11921">670</cx:pt>
          <cx:pt idx="11922">670</cx:pt>
          <cx:pt idx="11923">670</cx:pt>
          <cx:pt idx="11924">670</cx:pt>
          <cx:pt idx="11925">670</cx:pt>
          <cx:pt idx="11926">670</cx:pt>
          <cx:pt idx="11927">670</cx:pt>
          <cx:pt idx="11928">670</cx:pt>
          <cx:pt idx="11929">670</cx:pt>
          <cx:pt idx="11930">670</cx:pt>
          <cx:pt idx="11931">670</cx:pt>
          <cx:pt idx="11932">670</cx:pt>
          <cx:pt idx="11933">670</cx:pt>
          <cx:pt idx="11934">670</cx:pt>
          <cx:pt idx="11935">680</cx:pt>
          <cx:pt idx="11936">680</cx:pt>
          <cx:pt idx="11937">680</cx:pt>
          <cx:pt idx="11938">680</cx:pt>
          <cx:pt idx="11939">680</cx:pt>
          <cx:pt idx="11940">680</cx:pt>
          <cx:pt idx="11941">680</cx:pt>
          <cx:pt idx="11942">680</cx:pt>
          <cx:pt idx="11943">680</cx:pt>
          <cx:pt idx="11944">680</cx:pt>
          <cx:pt idx="11945">680</cx:pt>
          <cx:pt idx="11946">680</cx:pt>
          <cx:pt idx="11947">680</cx:pt>
          <cx:pt idx="11948">680</cx:pt>
          <cx:pt idx="11949">680</cx:pt>
          <cx:pt idx="11950">680</cx:pt>
          <cx:pt idx="11951">680</cx:pt>
          <cx:pt idx="11952">680</cx:pt>
          <cx:pt idx="11953">680</cx:pt>
          <cx:pt idx="11954">680</cx:pt>
          <cx:pt idx="11955">680</cx:pt>
          <cx:pt idx="11956">680</cx:pt>
          <cx:pt idx="11957">680</cx:pt>
          <cx:pt idx="11958">680</cx:pt>
          <cx:pt idx="11959">680</cx:pt>
          <cx:pt idx="11960">680</cx:pt>
          <cx:pt idx="11961">680</cx:pt>
          <cx:pt idx="11962">680</cx:pt>
          <cx:pt idx="11963">680</cx:pt>
          <cx:pt idx="11964">680</cx:pt>
          <cx:pt idx="11965">680</cx:pt>
          <cx:pt idx="11966">680</cx:pt>
          <cx:pt idx="11967">680</cx:pt>
          <cx:pt idx="11968">680</cx:pt>
          <cx:pt idx="11969">680</cx:pt>
          <cx:pt idx="11970">680</cx:pt>
          <cx:pt idx="11971">680</cx:pt>
          <cx:pt idx="11972">680</cx:pt>
          <cx:pt idx="11973">680</cx:pt>
          <cx:pt idx="11974">680</cx:pt>
          <cx:pt idx="11975">680</cx:pt>
          <cx:pt idx="11976">680</cx:pt>
          <cx:pt idx="11977">680</cx:pt>
          <cx:pt idx="11978">680</cx:pt>
          <cx:pt idx="11979">680</cx:pt>
          <cx:pt idx="11980">680</cx:pt>
          <cx:pt idx="11981">680</cx:pt>
          <cx:pt idx="11982">680</cx:pt>
          <cx:pt idx="11983">680</cx:pt>
          <cx:pt idx="11984">680</cx:pt>
          <cx:pt idx="11985">680</cx:pt>
          <cx:pt idx="11986">680</cx:pt>
          <cx:pt idx="11987">680</cx:pt>
          <cx:pt idx="11988">680</cx:pt>
          <cx:pt idx="11989">680</cx:pt>
          <cx:pt idx="11990">680</cx:pt>
          <cx:pt idx="11991">680</cx:pt>
          <cx:pt idx="11992">680</cx:pt>
          <cx:pt idx="11993">680</cx:pt>
          <cx:pt idx="11994">680</cx:pt>
          <cx:pt idx="11995">690</cx:pt>
          <cx:pt idx="11996">690</cx:pt>
          <cx:pt idx="11997">690</cx:pt>
          <cx:pt idx="11998">690</cx:pt>
          <cx:pt idx="11999">690</cx:pt>
          <cx:pt idx="12000">690</cx:pt>
          <cx:pt idx="12001">690</cx:pt>
          <cx:pt idx="12002">690</cx:pt>
          <cx:pt idx="12003">690</cx:pt>
          <cx:pt idx="12004">690</cx:pt>
          <cx:pt idx="12005">690</cx:pt>
          <cx:pt idx="12006">690</cx:pt>
          <cx:pt idx="12007">690</cx:pt>
          <cx:pt idx="12008">690</cx:pt>
          <cx:pt idx="12009">690</cx:pt>
          <cx:pt idx="12010">690</cx:pt>
          <cx:pt idx="12011">690</cx:pt>
          <cx:pt idx="12012">690</cx:pt>
          <cx:pt idx="12013">690</cx:pt>
          <cx:pt idx="12014">690</cx:pt>
          <cx:pt idx="12015">690</cx:pt>
          <cx:pt idx="12016">690</cx:pt>
          <cx:pt idx="12017">690</cx:pt>
          <cx:pt idx="12018">690</cx:pt>
          <cx:pt idx="12019">690</cx:pt>
          <cx:pt idx="12020">690</cx:pt>
          <cx:pt idx="12021">690</cx:pt>
          <cx:pt idx="12022">690</cx:pt>
          <cx:pt idx="12023">690</cx:pt>
          <cx:pt idx="12024">690</cx:pt>
          <cx:pt idx="12025">690</cx:pt>
          <cx:pt idx="12026">690</cx:pt>
          <cx:pt idx="12027">690</cx:pt>
          <cx:pt idx="12028">690</cx:pt>
          <cx:pt idx="12029">690</cx:pt>
          <cx:pt idx="12030">690</cx:pt>
          <cx:pt idx="12031">690</cx:pt>
          <cx:pt idx="12032">690</cx:pt>
          <cx:pt idx="12033">690</cx:pt>
          <cx:pt idx="12034">690</cx:pt>
          <cx:pt idx="12035">690</cx:pt>
          <cx:pt idx="12036">690</cx:pt>
          <cx:pt idx="12037">690</cx:pt>
          <cx:pt idx="12038">690</cx:pt>
          <cx:pt idx="12039">690</cx:pt>
          <cx:pt idx="12040">690</cx:pt>
          <cx:pt idx="12041">690</cx:pt>
          <cx:pt idx="12042">690</cx:pt>
          <cx:pt idx="12043">690</cx:pt>
          <cx:pt idx="12044">700</cx:pt>
          <cx:pt idx="12045">700</cx:pt>
          <cx:pt idx="12046">700</cx:pt>
          <cx:pt idx="12047">700</cx:pt>
          <cx:pt idx="12048">700</cx:pt>
          <cx:pt idx="12049">700</cx:pt>
          <cx:pt idx="12050">700</cx:pt>
          <cx:pt idx="12051">700</cx:pt>
          <cx:pt idx="12052">700</cx:pt>
          <cx:pt idx="12053">700</cx:pt>
          <cx:pt idx="12054">700</cx:pt>
          <cx:pt idx="12055">700</cx:pt>
          <cx:pt idx="12056">700</cx:pt>
          <cx:pt idx="12057">700</cx:pt>
          <cx:pt idx="12058">700</cx:pt>
          <cx:pt idx="12059">700</cx:pt>
          <cx:pt idx="12060">700</cx:pt>
          <cx:pt idx="12061">700</cx:pt>
          <cx:pt idx="12062">700</cx:pt>
          <cx:pt idx="12063">700</cx:pt>
          <cx:pt idx="12064">700</cx:pt>
          <cx:pt idx="12065">700</cx:pt>
          <cx:pt idx="12066">700</cx:pt>
          <cx:pt idx="12067">700</cx:pt>
          <cx:pt idx="12068">700</cx:pt>
          <cx:pt idx="12069">700</cx:pt>
          <cx:pt idx="12070">700</cx:pt>
          <cx:pt idx="12071">700</cx:pt>
          <cx:pt idx="12072">700</cx:pt>
          <cx:pt idx="12073">700</cx:pt>
          <cx:pt idx="12074">700</cx:pt>
          <cx:pt idx="12075">700</cx:pt>
          <cx:pt idx="12076">700</cx:pt>
          <cx:pt idx="12077">700</cx:pt>
          <cx:pt idx="12078">700</cx:pt>
          <cx:pt idx="12079">700</cx:pt>
          <cx:pt idx="12080">700</cx:pt>
          <cx:pt idx="12081">700</cx:pt>
          <cx:pt idx="12082">700</cx:pt>
          <cx:pt idx="12083">700</cx:pt>
          <cx:pt idx="12084">700</cx:pt>
          <cx:pt idx="12085">700</cx:pt>
          <cx:pt idx="12086">700</cx:pt>
          <cx:pt idx="12087">700</cx:pt>
          <cx:pt idx="12088">700</cx:pt>
          <cx:pt idx="12089">700</cx:pt>
          <cx:pt idx="12090">700</cx:pt>
          <cx:pt idx="12091">700</cx:pt>
          <cx:pt idx="12092">700</cx:pt>
          <cx:pt idx="12093">700</cx:pt>
          <cx:pt idx="12094">700</cx:pt>
          <cx:pt idx="12095">700</cx:pt>
          <cx:pt idx="12096">700</cx:pt>
          <cx:pt idx="12097">700</cx:pt>
          <cx:pt idx="12098">700</cx:pt>
          <cx:pt idx="12099">700</cx:pt>
          <cx:pt idx="12100">700</cx:pt>
          <cx:pt idx="12101">700</cx:pt>
          <cx:pt idx="12102">700</cx:pt>
          <cx:pt idx="12103">700</cx:pt>
          <cx:pt idx="12104">700</cx:pt>
          <cx:pt idx="12105">700</cx:pt>
          <cx:pt idx="12106">700</cx:pt>
          <cx:pt idx="12107">700</cx:pt>
          <cx:pt idx="12108">700</cx:pt>
          <cx:pt idx="12109">700</cx:pt>
          <cx:pt idx="12110">700</cx:pt>
          <cx:pt idx="12111">700</cx:pt>
          <cx:pt idx="12112">700</cx:pt>
          <cx:pt idx="12113">710</cx:pt>
          <cx:pt idx="12114">710</cx:pt>
          <cx:pt idx="12115">710</cx:pt>
          <cx:pt idx="12116">710</cx:pt>
          <cx:pt idx="12117">710</cx:pt>
          <cx:pt idx="12118">710</cx:pt>
          <cx:pt idx="12119">710</cx:pt>
          <cx:pt idx="12120">710</cx:pt>
          <cx:pt idx="12121">710</cx:pt>
          <cx:pt idx="12122">710</cx:pt>
          <cx:pt idx="12123">710</cx:pt>
          <cx:pt idx="12124">710</cx:pt>
          <cx:pt idx="12125">710</cx:pt>
          <cx:pt idx="12126">710</cx:pt>
          <cx:pt idx="12127">710</cx:pt>
          <cx:pt idx="12128">710</cx:pt>
          <cx:pt idx="12129">710</cx:pt>
          <cx:pt idx="12130">710</cx:pt>
          <cx:pt idx="12131">710</cx:pt>
          <cx:pt idx="12132">710</cx:pt>
          <cx:pt idx="12133">710</cx:pt>
          <cx:pt idx="12134">710</cx:pt>
          <cx:pt idx="12135">710</cx:pt>
          <cx:pt idx="12136">710</cx:pt>
          <cx:pt idx="12137">710</cx:pt>
          <cx:pt idx="12138">710</cx:pt>
          <cx:pt idx="12139">710</cx:pt>
          <cx:pt idx="12140">710</cx:pt>
          <cx:pt idx="12141">710</cx:pt>
          <cx:pt idx="12142">710</cx:pt>
          <cx:pt idx="12143">710</cx:pt>
          <cx:pt idx="12144">710</cx:pt>
          <cx:pt idx="12145">710</cx:pt>
          <cx:pt idx="12146">710</cx:pt>
          <cx:pt idx="12147">710</cx:pt>
          <cx:pt idx="12148">710</cx:pt>
          <cx:pt idx="12149">710</cx:pt>
          <cx:pt idx="12150">710</cx:pt>
          <cx:pt idx="12151">710</cx:pt>
          <cx:pt idx="12152">710</cx:pt>
          <cx:pt idx="12153">710</cx:pt>
          <cx:pt idx="12154">710</cx:pt>
          <cx:pt idx="12155">710</cx:pt>
          <cx:pt idx="12156">710</cx:pt>
          <cx:pt idx="12157">710</cx:pt>
          <cx:pt idx="12158">710</cx:pt>
          <cx:pt idx="12159">710</cx:pt>
          <cx:pt idx="12160">710</cx:pt>
          <cx:pt idx="12161">710</cx:pt>
          <cx:pt idx="12162">710</cx:pt>
          <cx:pt idx="12163">710</cx:pt>
          <cx:pt idx="12164">710</cx:pt>
          <cx:pt idx="12165">710</cx:pt>
          <cx:pt idx="12166">710</cx:pt>
          <cx:pt idx="12167">710</cx:pt>
          <cx:pt idx="12168">710</cx:pt>
          <cx:pt idx="12169">710</cx:pt>
          <cx:pt idx="12170">710</cx:pt>
          <cx:pt idx="12171">710</cx:pt>
          <cx:pt idx="12172">710</cx:pt>
          <cx:pt idx="12173">710</cx:pt>
          <cx:pt idx="12174">720</cx:pt>
          <cx:pt idx="12175">720</cx:pt>
          <cx:pt idx="12176">720</cx:pt>
          <cx:pt idx="12177">720</cx:pt>
          <cx:pt idx="12178">720</cx:pt>
          <cx:pt idx="12179">720</cx:pt>
          <cx:pt idx="12180">720</cx:pt>
          <cx:pt idx="12181">720</cx:pt>
          <cx:pt idx="12182">720</cx:pt>
          <cx:pt idx="12183">720</cx:pt>
          <cx:pt idx="12184">720</cx:pt>
          <cx:pt idx="12185">720</cx:pt>
          <cx:pt idx="12186">720</cx:pt>
          <cx:pt idx="12187">720</cx:pt>
          <cx:pt idx="12188">720</cx:pt>
          <cx:pt idx="12189">720</cx:pt>
          <cx:pt idx="12190">720</cx:pt>
          <cx:pt idx="12191">720</cx:pt>
          <cx:pt idx="12192">720</cx:pt>
          <cx:pt idx="12193">720</cx:pt>
          <cx:pt idx="12194">720</cx:pt>
          <cx:pt idx="12195">720</cx:pt>
          <cx:pt idx="12196">720</cx:pt>
          <cx:pt idx="12197">720</cx:pt>
          <cx:pt idx="12198">720</cx:pt>
          <cx:pt idx="12199">720</cx:pt>
          <cx:pt idx="12200">720</cx:pt>
          <cx:pt idx="12201">720</cx:pt>
          <cx:pt idx="12202">720</cx:pt>
          <cx:pt idx="12203">720</cx:pt>
          <cx:pt idx="12204">720</cx:pt>
          <cx:pt idx="12205">720</cx:pt>
          <cx:pt idx="12206">720</cx:pt>
          <cx:pt idx="12207">720</cx:pt>
          <cx:pt idx="12208">720</cx:pt>
          <cx:pt idx="12209">720</cx:pt>
          <cx:pt idx="12210">720</cx:pt>
          <cx:pt idx="12211">720</cx:pt>
          <cx:pt idx="12212">720</cx:pt>
          <cx:pt idx="12213">720</cx:pt>
          <cx:pt idx="12214">720</cx:pt>
          <cx:pt idx="12215">720</cx:pt>
          <cx:pt idx="12216">720</cx:pt>
          <cx:pt idx="12217">720</cx:pt>
          <cx:pt idx="12218">720</cx:pt>
          <cx:pt idx="12219">720</cx:pt>
          <cx:pt idx="12220">720</cx:pt>
          <cx:pt idx="12221">720</cx:pt>
          <cx:pt idx="12222">720</cx:pt>
          <cx:pt idx="12223">720</cx:pt>
          <cx:pt idx="12224">720</cx:pt>
          <cx:pt idx="12225">720</cx:pt>
          <cx:pt idx="12226">720</cx:pt>
          <cx:pt idx="12227">720</cx:pt>
          <cx:pt idx="12228">720</cx:pt>
          <cx:pt idx="12229">720</cx:pt>
          <cx:pt idx="12230">720</cx:pt>
          <cx:pt idx="12231">720</cx:pt>
          <cx:pt idx="12232">720</cx:pt>
          <cx:pt idx="12233">720</cx:pt>
          <cx:pt idx="12234">720</cx:pt>
          <cx:pt idx="12235">720</cx:pt>
          <cx:pt idx="12236">720</cx:pt>
          <cx:pt idx="12237">720</cx:pt>
          <cx:pt idx="12238">720</cx:pt>
          <cx:pt idx="12239">720</cx:pt>
          <cx:pt idx="12240">720</cx:pt>
          <cx:pt idx="12241">720</cx:pt>
          <cx:pt idx="12242">720</cx:pt>
          <cx:pt idx="12243">720</cx:pt>
          <cx:pt idx="12244">720</cx:pt>
          <cx:pt idx="12245">720</cx:pt>
          <cx:pt idx="12246">720</cx:pt>
          <cx:pt idx="12247">720</cx:pt>
          <cx:pt idx="12248">720</cx:pt>
          <cx:pt idx="12249">720</cx:pt>
          <cx:pt idx="12250">720</cx:pt>
          <cx:pt idx="12251">720</cx:pt>
          <cx:pt idx="12252">720</cx:pt>
          <cx:pt idx="12253">720</cx:pt>
          <cx:pt idx="12254">720</cx:pt>
          <cx:pt idx="12255">720</cx:pt>
          <cx:pt idx="12256">720</cx:pt>
          <cx:pt idx="12257">720</cx:pt>
          <cx:pt idx="12258">720</cx:pt>
          <cx:pt idx="12259">720</cx:pt>
          <cx:pt idx="12260">720</cx:pt>
          <cx:pt idx="12261">720</cx:pt>
          <cx:pt idx="12262">720</cx:pt>
          <cx:pt idx="12263">720</cx:pt>
          <cx:pt idx="12264">720</cx:pt>
          <cx:pt idx="12265">720</cx:pt>
          <cx:pt idx="12266">720</cx:pt>
          <cx:pt idx="12267">720</cx:pt>
          <cx:pt idx="12268">720</cx:pt>
          <cx:pt idx="12269">720</cx:pt>
          <cx:pt idx="12270">720</cx:pt>
          <cx:pt idx="12271">730</cx:pt>
          <cx:pt idx="12272">730</cx:pt>
          <cx:pt idx="12273">730</cx:pt>
          <cx:pt idx="12274">730</cx:pt>
          <cx:pt idx="12275">730</cx:pt>
          <cx:pt idx="12276">730</cx:pt>
          <cx:pt idx="12277">730</cx:pt>
          <cx:pt idx="12278">730</cx:pt>
          <cx:pt idx="12279">730</cx:pt>
          <cx:pt idx="12280">730</cx:pt>
          <cx:pt idx="12281">730</cx:pt>
          <cx:pt idx="12282">730</cx:pt>
          <cx:pt idx="12283">730</cx:pt>
          <cx:pt idx="12284">730</cx:pt>
          <cx:pt idx="12285">730</cx:pt>
          <cx:pt idx="12286">730</cx:pt>
          <cx:pt idx="12287">730</cx:pt>
          <cx:pt idx="12288">730</cx:pt>
          <cx:pt idx="12289">730</cx:pt>
          <cx:pt idx="12290">730</cx:pt>
          <cx:pt idx="12291">730</cx:pt>
          <cx:pt idx="12292">730</cx:pt>
          <cx:pt idx="12293">730</cx:pt>
          <cx:pt idx="12294">730</cx:pt>
          <cx:pt idx="12295">730</cx:pt>
          <cx:pt idx="12296">730</cx:pt>
          <cx:pt idx="12297">730</cx:pt>
          <cx:pt idx="12298">730</cx:pt>
          <cx:pt idx="12299">730</cx:pt>
          <cx:pt idx="12300">730</cx:pt>
          <cx:pt idx="12301">730</cx:pt>
          <cx:pt idx="12302">730</cx:pt>
          <cx:pt idx="12303">730</cx:pt>
          <cx:pt idx="12304">730</cx:pt>
          <cx:pt idx="12305">730</cx:pt>
          <cx:pt idx="12306">730</cx:pt>
          <cx:pt idx="12307">730</cx:pt>
          <cx:pt idx="12308">730</cx:pt>
          <cx:pt idx="12309">730</cx:pt>
          <cx:pt idx="12310">730</cx:pt>
          <cx:pt idx="12311">730</cx:pt>
          <cx:pt idx="12312">730</cx:pt>
          <cx:pt idx="12313">730</cx:pt>
          <cx:pt idx="12314">730</cx:pt>
          <cx:pt idx="12315">730</cx:pt>
          <cx:pt idx="12316">730</cx:pt>
          <cx:pt idx="12317">730</cx:pt>
          <cx:pt idx="12318">730</cx:pt>
          <cx:pt idx="12319">730</cx:pt>
          <cx:pt idx="12320">730</cx:pt>
          <cx:pt idx="12321">730</cx:pt>
          <cx:pt idx="12322">730</cx:pt>
          <cx:pt idx="12323">730</cx:pt>
          <cx:pt idx="12324">730</cx:pt>
          <cx:pt idx="12325">730</cx:pt>
          <cx:pt idx="12326">730</cx:pt>
          <cx:pt idx="12327">730</cx:pt>
          <cx:pt idx="12328">730</cx:pt>
          <cx:pt idx="12329">730</cx:pt>
          <cx:pt idx="12330">730</cx:pt>
          <cx:pt idx="12331">730</cx:pt>
          <cx:pt idx="12332">730</cx:pt>
          <cx:pt idx="12333">730</cx:pt>
          <cx:pt idx="12334">730</cx:pt>
          <cx:pt idx="12335">730</cx:pt>
          <cx:pt idx="12336">730</cx:pt>
          <cx:pt idx="12337">730</cx:pt>
          <cx:pt idx="12338">730</cx:pt>
          <cx:pt idx="12339">730</cx:pt>
          <cx:pt idx="12340">730</cx:pt>
          <cx:pt idx="12341">730</cx:pt>
          <cx:pt idx="12342">740</cx:pt>
          <cx:pt idx="12343">740</cx:pt>
          <cx:pt idx="12344">740</cx:pt>
          <cx:pt idx="12345">740</cx:pt>
          <cx:pt idx="12346">740</cx:pt>
          <cx:pt idx="12347">740</cx:pt>
          <cx:pt idx="12348">740</cx:pt>
          <cx:pt idx="12349">740</cx:pt>
          <cx:pt idx="12350">740</cx:pt>
          <cx:pt idx="12351">740</cx:pt>
          <cx:pt idx="12352">740</cx:pt>
          <cx:pt idx="12353">740</cx:pt>
          <cx:pt idx="12354">740</cx:pt>
          <cx:pt idx="12355">740</cx:pt>
          <cx:pt idx="12356">740</cx:pt>
          <cx:pt idx="12357">740</cx:pt>
          <cx:pt idx="12358">740</cx:pt>
          <cx:pt idx="12359">740</cx:pt>
          <cx:pt idx="12360">740</cx:pt>
          <cx:pt idx="12361">740</cx:pt>
          <cx:pt idx="12362">740</cx:pt>
          <cx:pt idx="12363">740</cx:pt>
          <cx:pt idx="12364">740</cx:pt>
          <cx:pt idx="12365">740</cx:pt>
          <cx:pt idx="12366">740</cx:pt>
          <cx:pt idx="12367">740</cx:pt>
          <cx:pt idx="12368">740</cx:pt>
          <cx:pt idx="12369">740</cx:pt>
          <cx:pt idx="12370">740</cx:pt>
          <cx:pt idx="12371">740</cx:pt>
          <cx:pt idx="12372">740</cx:pt>
          <cx:pt idx="12373">740</cx:pt>
          <cx:pt idx="12374">740</cx:pt>
          <cx:pt idx="12375">740</cx:pt>
          <cx:pt idx="12376">740</cx:pt>
          <cx:pt idx="12377">740</cx:pt>
          <cx:pt idx="12378">740</cx:pt>
          <cx:pt idx="12379">740</cx:pt>
          <cx:pt idx="12380">740</cx:pt>
          <cx:pt idx="12381">740</cx:pt>
          <cx:pt idx="12382">740</cx:pt>
          <cx:pt idx="12383">740</cx:pt>
          <cx:pt idx="12384">740</cx:pt>
          <cx:pt idx="12385">740</cx:pt>
          <cx:pt idx="12386">740</cx:pt>
          <cx:pt idx="12387">740</cx:pt>
          <cx:pt idx="12388">740</cx:pt>
          <cx:pt idx="12389">740</cx:pt>
          <cx:pt idx="12390">740</cx:pt>
          <cx:pt idx="12391">740</cx:pt>
          <cx:pt idx="12392">740</cx:pt>
          <cx:pt idx="12393">740</cx:pt>
          <cx:pt idx="12394">740</cx:pt>
          <cx:pt idx="12395">740</cx:pt>
          <cx:pt idx="12396">740</cx:pt>
          <cx:pt idx="12397">740</cx:pt>
          <cx:pt idx="12398">740</cx:pt>
          <cx:pt idx="12399">740</cx:pt>
          <cx:pt idx="12400">740</cx:pt>
          <cx:pt idx="12401">740</cx:pt>
          <cx:pt idx="12402">740</cx:pt>
          <cx:pt idx="12403">740</cx:pt>
          <cx:pt idx="12404">740</cx:pt>
          <cx:pt idx="12405">740</cx:pt>
          <cx:pt idx="12406">740</cx:pt>
          <cx:pt idx="12407">740</cx:pt>
          <cx:pt idx="12408">740</cx:pt>
          <cx:pt idx="12409">740</cx:pt>
          <cx:pt idx="12410">740</cx:pt>
          <cx:pt idx="12411">740</cx:pt>
          <cx:pt idx="12412">740</cx:pt>
          <cx:pt idx="12413">740</cx:pt>
          <cx:pt idx="12414">740</cx:pt>
          <cx:pt idx="12415">740</cx:pt>
          <cx:pt idx="12416">740</cx:pt>
          <cx:pt idx="12417">740</cx:pt>
          <cx:pt idx="12418">740</cx:pt>
          <cx:pt idx="12419">740</cx:pt>
          <cx:pt idx="12420">740</cx:pt>
          <cx:pt idx="12421">740</cx:pt>
          <cx:pt idx="12422">740</cx:pt>
          <cx:pt idx="12423">740</cx:pt>
          <cx:pt idx="12424">740</cx:pt>
          <cx:pt idx="12425">740</cx:pt>
          <cx:pt idx="12426">740</cx:pt>
          <cx:pt idx="12427">740</cx:pt>
          <cx:pt idx="12428">740</cx:pt>
          <cx:pt idx="12429">740</cx:pt>
          <cx:pt idx="12430">740</cx:pt>
          <cx:pt idx="12431">740</cx:pt>
          <cx:pt idx="12432">740</cx:pt>
          <cx:pt idx="12433">740</cx:pt>
          <cx:pt idx="12434">740</cx:pt>
          <cx:pt idx="12435">740</cx:pt>
          <cx:pt idx="12436">740</cx:pt>
          <cx:pt idx="12437">740</cx:pt>
          <cx:pt idx="12438">740</cx:pt>
          <cx:pt idx="12439">740</cx:pt>
          <cx:pt idx="12440">740</cx:pt>
          <cx:pt idx="12441">740</cx:pt>
          <cx:pt idx="12442">740</cx:pt>
          <cx:pt idx="12443">740</cx:pt>
          <cx:pt idx="12444">740</cx:pt>
          <cx:pt idx="12445">740</cx:pt>
          <cx:pt idx="12446">740</cx:pt>
          <cx:pt idx="12447">740</cx:pt>
          <cx:pt idx="12448">740</cx:pt>
          <cx:pt idx="12449">740</cx:pt>
          <cx:pt idx="12450">740</cx:pt>
          <cx:pt idx="12451">740</cx:pt>
          <cx:pt idx="12452">740</cx:pt>
          <cx:pt idx="12453">740</cx:pt>
          <cx:pt idx="12454">740</cx:pt>
          <cx:pt idx="12455">740</cx:pt>
          <cx:pt idx="12456">740</cx:pt>
          <cx:pt idx="12457">740</cx:pt>
          <cx:pt idx="12458">740</cx:pt>
          <cx:pt idx="12459">740</cx:pt>
          <cx:pt idx="12460">740</cx:pt>
          <cx:pt idx="12461">740</cx:pt>
          <cx:pt idx="12462">750</cx:pt>
          <cx:pt idx="12463">750</cx:pt>
          <cx:pt idx="12464">750</cx:pt>
          <cx:pt idx="12465">750</cx:pt>
          <cx:pt idx="12466">750</cx:pt>
          <cx:pt idx="12467">750</cx:pt>
          <cx:pt idx="12468">750</cx:pt>
          <cx:pt idx="12469">750</cx:pt>
          <cx:pt idx="12470">750</cx:pt>
          <cx:pt idx="12471">750</cx:pt>
          <cx:pt idx="12472">750</cx:pt>
          <cx:pt idx="12473">750</cx:pt>
          <cx:pt idx="12474">750</cx:pt>
          <cx:pt idx="12475">750</cx:pt>
          <cx:pt idx="12476">750</cx:pt>
          <cx:pt idx="12477">750</cx:pt>
          <cx:pt idx="12478">750</cx:pt>
          <cx:pt idx="12479">750</cx:pt>
          <cx:pt idx="12480">750</cx:pt>
          <cx:pt idx="12481">750</cx:pt>
          <cx:pt idx="12482">750</cx:pt>
          <cx:pt idx="12483">750</cx:pt>
          <cx:pt idx="12484">750</cx:pt>
          <cx:pt idx="12485">750</cx:pt>
          <cx:pt idx="12486">750</cx:pt>
          <cx:pt idx="12487">750</cx:pt>
          <cx:pt idx="12488">750</cx:pt>
          <cx:pt idx="12489">750</cx:pt>
          <cx:pt idx="12490">750</cx:pt>
          <cx:pt idx="12491">750</cx:pt>
          <cx:pt idx="12492">750</cx:pt>
          <cx:pt idx="12493">750</cx:pt>
          <cx:pt idx="12494">750</cx:pt>
          <cx:pt idx="12495">750</cx:pt>
          <cx:pt idx="12496">750</cx:pt>
          <cx:pt idx="12497">750</cx:pt>
          <cx:pt idx="12498">750</cx:pt>
          <cx:pt idx="12499">750</cx:pt>
          <cx:pt idx="12500">750</cx:pt>
          <cx:pt idx="12501">750</cx:pt>
          <cx:pt idx="12502">750</cx:pt>
          <cx:pt idx="12503">750</cx:pt>
          <cx:pt idx="12504">750</cx:pt>
          <cx:pt idx="12505">750</cx:pt>
          <cx:pt idx="12506">750</cx:pt>
          <cx:pt idx="12507">750</cx:pt>
          <cx:pt idx="12508">750</cx:pt>
          <cx:pt idx="12509">750</cx:pt>
          <cx:pt idx="12510">750</cx:pt>
          <cx:pt idx="12511">750</cx:pt>
          <cx:pt idx="12512">750</cx:pt>
          <cx:pt idx="12513">750</cx:pt>
          <cx:pt idx="12514">750</cx:pt>
          <cx:pt idx="12515">750</cx:pt>
          <cx:pt idx="12516">750</cx:pt>
          <cx:pt idx="12517">750</cx:pt>
          <cx:pt idx="12518">750</cx:pt>
          <cx:pt idx="12519">750</cx:pt>
          <cx:pt idx="12520">750</cx:pt>
          <cx:pt idx="12521">750</cx:pt>
          <cx:pt idx="12522">750</cx:pt>
          <cx:pt idx="12523">750</cx:pt>
          <cx:pt idx="12524">750</cx:pt>
          <cx:pt idx="12525">750</cx:pt>
          <cx:pt idx="12526">750</cx:pt>
          <cx:pt idx="12527">750</cx:pt>
          <cx:pt idx="12528">750</cx:pt>
          <cx:pt idx="12529">750</cx:pt>
          <cx:pt idx="12530">750</cx:pt>
          <cx:pt idx="12531">750</cx:pt>
          <cx:pt idx="12532">750</cx:pt>
          <cx:pt idx="12533">750</cx:pt>
          <cx:pt idx="12534">750</cx:pt>
          <cx:pt idx="12535">750</cx:pt>
          <cx:pt idx="12536">750</cx:pt>
          <cx:pt idx="12537">750</cx:pt>
          <cx:pt idx="12538">750</cx:pt>
          <cx:pt idx="12539">750</cx:pt>
          <cx:pt idx="12540">750</cx:pt>
          <cx:pt idx="12541">750</cx:pt>
          <cx:pt idx="12542">750</cx:pt>
          <cx:pt idx="12543">750</cx:pt>
          <cx:pt idx="12544">750</cx:pt>
          <cx:pt idx="12545">750</cx:pt>
          <cx:pt idx="12546">750</cx:pt>
          <cx:pt idx="12547">750</cx:pt>
          <cx:pt idx="12548">750</cx:pt>
          <cx:pt idx="12549">750</cx:pt>
          <cx:pt idx="12550">750</cx:pt>
          <cx:pt idx="12551">750</cx:pt>
          <cx:pt idx="12552">750</cx:pt>
          <cx:pt idx="12553">750</cx:pt>
          <cx:pt idx="12554">750</cx:pt>
          <cx:pt idx="12555">750</cx:pt>
          <cx:pt idx="12556">750</cx:pt>
          <cx:pt idx="12557">750</cx:pt>
          <cx:pt idx="12558">750</cx:pt>
          <cx:pt idx="12559">750</cx:pt>
          <cx:pt idx="12560">750</cx:pt>
          <cx:pt idx="12561">750</cx:pt>
          <cx:pt idx="12562">760</cx:pt>
          <cx:pt idx="12563">760</cx:pt>
          <cx:pt idx="12564">760</cx:pt>
          <cx:pt idx="12565">760</cx:pt>
          <cx:pt idx="12566">760</cx:pt>
          <cx:pt idx="12567">760</cx:pt>
          <cx:pt idx="12568">760</cx:pt>
          <cx:pt idx="12569">760</cx:pt>
          <cx:pt idx="12570">760</cx:pt>
          <cx:pt idx="12571">760</cx:pt>
          <cx:pt idx="12572">760</cx:pt>
          <cx:pt idx="12573">760</cx:pt>
          <cx:pt idx="12574">760</cx:pt>
          <cx:pt idx="12575">760</cx:pt>
          <cx:pt idx="12576">760</cx:pt>
          <cx:pt idx="12577">760</cx:pt>
          <cx:pt idx="12578">760</cx:pt>
          <cx:pt idx="12579">760</cx:pt>
          <cx:pt idx="12580">760</cx:pt>
          <cx:pt idx="12581">760</cx:pt>
          <cx:pt idx="12582">760</cx:pt>
          <cx:pt idx="12583">760</cx:pt>
          <cx:pt idx="12584">760</cx:pt>
          <cx:pt idx="12585">760</cx:pt>
          <cx:pt idx="12586">760</cx:pt>
          <cx:pt idx="12587">760</cx:pt>
          <cx:pt idx="12588">760</cx:pt>
          <cx:pt idx="12589">760</cx:pt>
          <cx:pt idx="12590">760</cx:pt>
          <cx:pt idx="12591">760</cx:pt>
          <cx:pt idx="12592">760</cx:pt>
          <cx:pt idx="12593">760</cx:pt>
          <cx:pt idx="12594">760</cx:pt>
          <cx:pt idx="12595">760</cx:pt>
          <cx:pt idx="12596">760</cx:pt>
          <cx:pt idx="12597">760</cx:pt>
          <cx:pt idx="12598">760</cx:pt>
          <cx:pt idx="12599">760</cx:pt>
          <cx:pt idx="12600">760</cx:pt>
          <cx:pt idx="12601">760</cx:pt>
          <cx:pt idx="12602">760</cx:pt>
          <cx:pt idx="12603">760</cx:pt>
          <cx:pt idx="12604">760</cx:pt>
          <cx:pt idx="12605">760</cx:pt>
          <cx:pt idx="12606">760</cx:pt>
          <cx:pt idx="12607">760</cx:pt>
          <cx:pt idx="12608">760</cx:pt>
          <cx:pt idx="12609">760</cx:pt>
          <cx:pt idx="12610">760</cx:pt>
          <cx:pt idx="12611">760</cx:pt>
          <cx:pt idx="12612">760</cx:pt>
          <cx:pt idx="12613">760</cx:pt>
          <cx:pt idx="12614">760</cx:pt>
          <cx:pt idx="12615">760</cx:pt>
          <cx:pt idx="12616">760</cx:pt>
          <cx:pt idx="12617">760</cx:pt>
          <cx:pt idx="12618">760</cx:pt>
          <cx:pt idx="12619">760</cx:pt>
          <cx:pt idx="12620">760</cx:pt>
          <cx:pt idx="12621">760</cx:pt>
          <cx:pt idx="12622">760</cx:pt>
          <cx:pt idx="12623">760</cx:pt>
          <cx:pt idx="12624">760</cx:pt>
          <cx:pt idx="12625">760</cx:pt>
          <cx:pt idx="12626">760</cx:pt>
          <cx:pt idx="12627">760</cx:pt>
          <cx:pt idx="12628">760</cx:pt>
          <cx:pt idx="12629">760</cx:pt>
          <cx:pt idx="12630">760</cx:pt>
          <cx:pt idx="12631">760</cx:pt>
          <cx:pt idx="12632">760</cx:pt>
          <cx:pt idx="12633">760</cx:pt>
          <cx:pt idx="12634">760</cx:pt>
          <cx:pt idx="12635">760</cx:pt>
          <cx:pt idx="12636">760</cx:pt>
          <cx:pt idx="12637">760</cx:pt>
          <cx:pt idx="12638">760</cx:pt>
          <cx:pt idx="12639">760</cx:pt>
          <cx:pt idx="12640">760</cx:pt>
          <cx:pt idx="12641">760</cx:pt>
          <cx:pt idx="12642">760</cx:pt>
          <cx:pt idx="12643">760</cx:pt>
          <cx:pt idx="12644">760</cx:pt>
          <cx:pt idx="12645">760</cx:pt>
          <cx:pt idx="12646">760</cx:pt>
          <cx:pt idx="12647">760</cx:pt>
          <cx:pt idx="12648">760</cx:pt>
          <cx:pt idx="12649">760</cx:pt>
          <cx:pt idx="12650">760</cx:pt>
          <cx:pt idx="12651">760</cx:pt>
          <cx:pt idx="12652">760</cx:pt>
          <cx:pt idx="12653">760</cx:pt>
          <cx:pt idx="12654">760</cx:pt>
          <cx:pt idx="12655">760</cx:pt>
          <cx:pt idx="12656">760</cx:pt>
          <cx:pt idx="12657">760</cx:pt>
          <cx:pt idx="12658">770</cx:pt>
          <cx:pt idx="12659">770</cx:pt>
          <cx:pt idx="12660">770</cx:pt>
          <cx:pt idx="12661">770</cx:pt>
          <cx:pt idx="12662">770</cx:pt>
          <cx:pt idx="12663">770</cx:pt>
          <cx:pt idx="12664">770</cx:pt>
          <cx:pt idx="12665">770</cx:pt>
          <cx:pt idx="12666">770</cx:pt>
          <cx:pt idx="12667">770</cx:pt>
          <cx:pt idx="12668">770</cx:pt>
          <cx:pt idx="12669">770</cx:pt>
          <cx:pt idx="12670">770</cx:pt>
          <cx:pt idx="12671">770</cx:pt>
          <cx:pt idx="12672">770</cx:pt>
          <cx:pt idx="12673">770</cx:pt>
          <cx:pt idx="12674">770</cx:pt>
          <cx:pt idx="12675">770</cx:pt>
          <cx:pt idx="12676">770</cx:pt>
          <cx:pt idx="12677">770</cx:pt>
          <cx:pt idx="12678">770</cx:pt>
          <cx:pt idx="12679">770</cx:pt>
          <cx:pt idx="12680">770</cx:pt>
          <cx:pt idx="12681">770</cx:pt>
          <cx:pt idx="12682">770</cx:pt>
          <cx:pt idx="12683">770</cx:pt>
          <cx:pt idx="12684">770</cx:pt>
          <cx:pt idx="12685">770</cx:pt>
          <cx:pt idx="12686">770</cx:pt>
          <cx:pt idx="12687">770</cx:pt>
          <cx:pt idx="12688">770</cx:pt>
          <cx:pt idx="12689">770</cx:pt>
          <cx:pt idx="12690">770</cx:pt>
          <cx:pt idx="12691">770</cx:pt>
          <cx:pt idx="12692">770</cx:pt>
          <cx:pt idx="12693">770</cx:pt>
          <cx:pt idx="12694">770</cx:pt>
          <cx:pt idx="12695">770</cx:pt>
          <cx:pt idx="12696">770</cx:pt>
          <cx:pt idx="12697">770</cx:pt>
          <cx:pt idx="12698">770</cx:pt>
          <cx:pt idx="12699">770</cx:pt>
          <cx:pt idx="12700">770</cx:pt>
          <cx:pt idx="12701">770</cx:pt>
          <cx:pt idx="12702">770</cx:pt>
          <cx:pt idx="12703">770</cx:pt>
          <cx:pt idx="12704">770</cx:pt>
          <cx:pt idx="12705">770</cx:pt>
          <cx:pt idx="12706">770</cx:pt>
          <cx:pt idx="12707">770</cx:pt>
          <cx:pt idx="12708">770</cx:pt>
          <cx:pt idx="12709">770</cx:pt>
          <cx:pt idx="12710">770</cx:pt>
          <cx:pt idx="12711">770</cx:pt>
          <cx:pt idx="12712">770</cx:pt>
          <cx:pt idx="12713">770</cx:pt>
          <cx:pt idx="12714">770</cx:pt>
          <cx:pt idx="12715">770</cx:pt>
          <cx:pt idx="12716">770</cx:pt>
          <cx:pt idx="12717">770</cx:pt>
          <cx:pt idx="12718">770</cx:pt>
          <cx:pt idx="12719">770</cx:pt>
          <cx:pt idx="12720">770</cx:pt>
          <cx:pt idx="12721">770</cx:pt>
          <cx:pt idx="12722">770</cx:pt>
          <cx:pt idx="12723">770</cx:pt>
          <cx:pt idx="12724">770</cx:pt>
          <cx:pt idx="12725">770</cx:pt>
          <cx:pt idx="12726">770</cx:pt>
          <cx:pt idx="12727">770</cx:pt>
          <cx:pt idx="12728">770</cx:pt>
          <cx:pt idx="12729">770</cx:pt>
          <cx:pt idx="12730">770</cx:pt>
          <cx:pt idx="12731">770</cx:pt>
          <cx:pt idx="12732">770</cx:pt>
          <cx:pt idx="12733">770</cx:pt>
          <cx:pt idx="12734">770</cx:pt>
          <cx:pt idx="12735">770</cx:pt>
          <cx:pt idx="12736">770</cx:pt>
          <cx:pt idx="12737">770</cx:pt>
          <cx:pt idx="12738">770</cx:pt>
          <cx:pt idx="12739">770</cx:pt>
          <cx:pt idx="12740">770</cx:pt>
          <cx:pt idx="12741">770</cx:pt>
          <cx:pt idx="12742">770</cx:pt>
          <cx:pt idx="12743">770</cx:pt>
          <cx:pt idx="12744">770</cx:pt>
          <cx:pt idx="12745">770</cx:pt>
          <cx:pt idx="12746">770</cx:pt>
          <cx:pt idx="12747">770</cx:pt>
          <cx:pt idx="12748">770</cx:pt>
          <cx:pt idx="12749">770</cx:pt>
          <cx:pt idx="12750">780</cx:pt>
          <cx:pt idx="12751">780</cx:pt>
          <cx:pt idx="12752">780</cx:pt>
          <cx:pt idx="12753">780</cx:pt>
          <cx:pt idx="12754">780</cx:pt>
          <cx:pt idx="12755">780</cx:pt>
          <cx:pt idx="12756">780</cx:pt>
          <cx:pt idx="12757">780</cx:pt>
          <cx:pt idx="12758">780</cx:pt>
          <cx:pt idx="12759">780</cx:pt>
          <cx:pt idx="12760">780</cx:pt>
          <cx:pt idx="12761">780</cx:pt>
          <cx:pt idx="12762">780</cx:pt>
          <cx:pt idx="12763">780</cx:pt>
          <cx:pt idx="12764">780</cx:pt>
          <cx:pt idx="12765">780</cx:pt>
          <cx:pt idx="12766">780</cx:pt>
          <cx:pt idx="12767">780</cx:pt>
          <cx:pt idx="12768">780</cx:pt>
          <cx:pt idx="12769">780</cx:pt>
          <cx:pt idx="12770">780</cx:pt>
          <cx:pt idx="12771">780</cx:pt>
          <cx:pt idx="12772">780</cx:pt>
          <cx:pt idx="12773">780</cx:pt>
          <cx:pt idx="12774">780</cx:pt>
          <cx:pt idx="12775">780</cx:pt>
          <cx:pt idx="12776">780</cx:pt>
          <cx:pt idx="12777">780</cx:pt>
          <cx:pt idx="12778">780</cx:pt>
          <cx:pt idx="12779">780</cx:pt>
          <cx:pt idx="12780">780</cx:pt>
          <cx:pt idx="12781">780</cx:pt>
          <cx:pt idx="12782">780</cx:pt>
          <cx:pt idx="12783">780</cx:pt>
          <cx:pt idx="12784">780</cx:pt>
          <cx:pt idx="12785">780</cx:pt>
          <cx:pt idx="12786">780</cx:pt>
          <cx:pt idx="12787">780</cx:pt>
          <cx:pt idx="12788">780</cx:pt>
          <cx:pt idx="12789">780</cx:pt>
          <cx:pt idx="12790">780</cx:pt>
          <cx:pt idx="12791">780</cx:pt>
          <cx:pt idx="12792">780</cx:pt>
          <cx:pt idx="12793">780</cx:pt>
          <cx:pt idx="12794">780</cx:pt>
          <cx:pt idx="12795">780</cx:pt>
          <cx:pt idx="12796">780</cx:pt>
          <cx:pt idx="12797">780</cx:pt>
          <cx:pt idx="12798">780</cx:pt>
          <cx:pt idx="12799">780</cx:pt>
          <cx:pt idx="12800">780</cx:pt>
          <cx:pt idx="12801">780</cx:pt>
          <cx:pt idx="12802">780</cx:pt>
          <cx:pt idx="12803">780</cx:pt>
          <cx:pt idx="12804">780</cx:pt>
          <cx:pt idx="12805">780</cx:pt>
          <cx:pt idx="12806">780</cx:pt>
          <cx:pt idx="12807">780</cx:pt>
          <cx:pt idx="12808">780</cx:pt>
          <cx:pt idx="12809">780</cx:pt>
          <cx:pt idx="12810">780</cx:pt>
          <cx:pt idx="12811">780</cx:pt>
          <cx:pt idx="12812">780</cx:pt>
          <cx:pt idx="12813">780</cx:pt>
          <cx:pt idx="12814">780</cx:pt>
          <cx:pt idx="12815">780</cx:pt>
          <cx:pt idx="12816">780</cx:pt>
          <cx:pt idx="12817">780</cx:pt>
          <cx:pt idx="12818">780</cx:pt>
          <cx:pt idx="12819">780</cx:pt>
          <cx:pt idx="12820">780</cx:pt>
          <cx:pt idx="12821">780</cx:pt>
          <cx:pt idx="12822">780</cx:pt>
          <cx:pt idx="12823">780</cx:pt>
          <cx:pt idx="12824">780</cx:pt>
          <cx:pt idx="12825">780</cx:pt>
          <cx:pt idx="12826">780</cx:pt>
          <cx:pt idx="12827">780</cx:pt>
          <cx:pt idx="12828">780</cx:pt>
          <cx:pt idx="12829">780</cx:pt>
          <cx:pt idx="12830">790</cx:pt>
          <cx:pt idx="12831">790</cx:pt>
          <cx:pt idx="12832">790</cx:pt>
          <cx:pt idx="12833">790</cx:pt>
          <cx:pt idx="12834">790</cx:pt>
          <cx:pt idx="12835">790</cx:pt>
          <cx:pt idx="12836">790</cx:pt>
          <cx:pt idx="12837">790</cx:pt>
          <cx:pt idx="12838">790</cx:pt>
          <cx:pt idx="12839">790</cx:pt>
          <cx:pt idx="12840">790</cx:pt>
          <cx:pt idx="12841">790</cx:pt>
          <cx:pt idx="12842">790</cx:pt>
          <cx:pt idx="12843">790</cx:pt>
          <cx:pt idx="12844">790</cx:pt>
          <cx:pt idx="12845">790</cx:pt>
          <cx:pt idx="12846">790</cx:pt>
          <cx:pt idx="12847">790</cx:pt>
          <cx:pt idx="12848">790</cx:pt>
          <cx:pt idx="12849">790</cx:pt>
          <cx:pt idx="12850">790</cx:pt>
          <cx:pt idx="12851">790</cx:pt>
          <cx:pt idx="12852">790</cx:pt>
          <cx:pt idx="12853">790</cx:pt>
          <cx:pt idx="12854">790</cx:pt>
          <cx:pt idx="12855">790</cx:pt>
          <cx:pt idx="12856">790</cx:pt>
          <cx:pt idx="12857">790</cx:pt>
          <cx:pt idx="12858">790</cx:pt>
          <cx:pt idx="12859">790</cx:pt>
          <cx:pt idx="12860">790</cx:pt>
          <cx:pt idx="12861">790</cx:pt>
          <cx:pt idx="12862">790</cx:pt>
          <cx:pt idx="12863">790</cx:pt>
          <cx:pt idx="12864">790</cx:pt>
          <cx:pt idx="12865">790</cx:pt>
          <cx:pt idx="12866">790</cx:pt>
          <cx:pt idx="12867">790</cx:pt>
          <cx:pt idx="12868">790</cx:pt>
          <cx:pt idx="12869">790</cx:pt>
          <cx:pt idx="12870">790</cx:pt>
          <cx:pt idx="12871">790</cx:pt>
          <cx:pt idx="12872">790</cx:pt>
          <cx:pt idx="12873">790</cx:pt>
          <cx:pt idx="12874">790</cx:pt>
          <cx:pt idx="12875">790</cx:pt>
          <cx:pt idx="12876">790</cx:pt>
          <cx:pt idx="12877">790</cx:pt>
          <cx:pt idx="12878">790</cx:pt>
          <cx:pt idx="12879">790</cx:pt>
          <cx:pt idx="12880">790</cx:pt>
          <cx:pt idx="12881">790</cx:pt>
          <cx:pt idx="12882">790</cx:pt>
          <cx:pt idx="12883">790</cx:pt>
          <cx:pt idx="12884">790</cx:pt>
          <cx:pt idx="12885">790</cx:pt>
          <cx:pt idx="12886">790</cx:pt>
          <cx:pt idx="12887">790</cx:pt>
          <cx:pt idx="12888">790</cx:pt>
          <cx:pt idx="12889">790</cx:pt>
          <cx:pt idx="12890">790</cx:pt>
          <cx:pt idx="12891">790</cx:pt>
          <cx:pt idx="12892">790</cx:pt>
          <cx:pt idx="12893">790</cx:pt>
          <cx:pt idx="12894">790</cx:pt>
          <cx:pt idx="12895">790</cx:pt>
          <cx:pt idx="12896">790</cx:pt>
          <cx:pt idx="12897">790</cx:pt>
          <cx:pt idx="12898">790</cx:pt>
          <cx:pt idx="12899">790</cx:pt>
          <cx:pt idx="12900">790</cx:pt>
          <cx:pt idx="12901">790</cx:pt>
          <cx:pt idx="12902">800</cx:pt>
          <cx:pt idx="12903">800</cx:pt>
          <cx:pt idx="12904">800</cx:pt>
          <cx:pt idx="12905">800</cx:pt>
          <cx:pt idx="12906">800</cx:pt>
          <cx:pt idx="12907">800</cx:pt>
          <cx:pt idx="12908">800</cx:pt>
          <cx:pt idx="12909">800</cx:pt>
          <cx:pt idx="12910">800</cx:pt>
          <cx:pt idx="12911">800</cx:pt>
          <cx:pt idx="12912">800</cx:pt>
          <cx:pt idx="12913">800</cx:pt>
          <cx:pt idx="12914">800</cx:pt>
          <cx:pt idx="12915">800</cx:pt>
          <cx:pt idx="12916">800</cx:pt>
          <cx:pt idx="12917">800</cx:pt>
          <cx:pt idx="12918">800</cx:pt>
          <cx:pt idx="12919">800</cx:pt>
          <cx:pt idx="12920">800</cx:pt>
          <cx:pt idx="12921">800</cx:pt>
          <cx:pt idx="12922">800</cx:pt>
          <cx:pt idx="12923">800</cx:pt>
          <cx:pt idx="12924">800</cx:pt>
          <cx:pt idx="12925">800</cx:pt>
          <cx:pt idx="12926">800</cx:pt>
          <cx:pt idx="12927">800</cx:pt>
          <cx:pt idx="12928">800</cx:pt>
          <cx:pt idx="12929">800</cx:pt>
          <cx:pt idx="12930">800</cx:pt>
          <cx:pt idx="12931">800</cx:pt>
          <cx:pt idx="12932">800</cx:pt>
          <cx:pt idx="12933">800</cx:pt>
          <cx:pt idx="12934">800</cx:pt>
          <cx:pt idx="12935">800</cx:pt>
          <cx:pt idx="12936">800</cx:pt>
          <cx:pt idx="12937">800</cx:pt>
          <cx:pt idx="12938">800</cx:pt>
          <cx:pt idx="12939">800</cx:pt>
          <cx:pt idx="12940">800</cx:pt>
          <cx:pt idx="12941">800</cx:pt>
          <cx:pt idx="12942">800</cx:pt>
          <cx:pt idx="12943">800</cx:pt>
          <cx:pt idx="12944">800</cx:pt>
          <cx:pt idx="12945">800</cx:pt>
          <cx:pt idx="12946">800</cx:pt>
          <cx:pt idx="12947">800</cx:pt>
          <cx:pt idx="12948">800</cx:pt>
          <cx:pt idx="12949">800</cx:pt>
          <cx:pt idx="12950">800</cx:pt>
          <cx:pt idx="12951">800</cx:pt>
          <cx:pt idx="12952">800</cx:pt>
          <cx:pt idx="12953">800</cx:pt>
          <cx:pt idx="12954">800</cx:pt>
          <cx:pt idx="12955">800</cx:pt>
          <cx:pt idx="12956">800</cx:pt>
          <cx:pt idx="12957">800</cx:pt>
          <cx:pt idx="12958">800</cx:pt>
          <cx:pt idx="12959">800</cx:pt>
          <cx:pt idx="12960">800</cx:pt>
          <cx:pt idx="12961">800</cx:pt>
          <cx:pt idx="12962">800</cx:pt>
          <cx:pt idx="12963">800</cx:pt>
          <cx:pt idx="12964">800</cx:pt>
          <cx:pt idx="12965">800</cx:pt>
          <cx:pt idx="12966">800</cx:pt>
          <cx:pt idx="12967">800</cx:pt>
          <cx:pt idx="12968">800</cx:pt>
          <cx:pt idx="12969">800</cx:pt>
          <cx:pt idx="12970">800</cx:pt>
          <cx:pt idx="12971">800</cx:pt>
          <cx:pt idx="12972">800</cx:pt>
          <cx:pt idx="12973">800</cx:pt>
          <cx:pt idx="12974">810</cx:pt>
          <cx:pt idx="12975">810</cx:pt>
          <cx:pt idx="12976">810</cx:pt>
          <cx:pt idx="12977">810</cx:pt>
          <cx:pt idx="12978">810</cx:pt>
          <cx:pt idx="12979">810</cx:pt>
          <cx:pt idx="12980">810</cx:pt>
          <cx:pt idx="12981">810</cx:pt>
          <cx:pt idx="12982">810</cx:pt>
          <cx:pt idx="12983">810</cx:pt>
          <cx:pt idx="12984">810</cx:pt>
          <cx:pt idx="12985">810</cx:pt>
          <cx:pt idx="12986">810</cx:pt>
          <cx:pt idx="12987">810</cx:pt>
          <cx:pt idx="12988">810</cx:pt>
          <cx:pt idx="12989">810</cx:pt>
          <cx:pt idx="12990">810</cx:pt>
          <cx:pt idx="12991">810</cx:pt>
          <cx:pt idx="12992">810</cx:pt>
          <cx:pt idx="12993">810</cx:pt>
          <cx:pt idx="12994">810</cx:pt>
          <cx:pt idx="12995">810</cx:pt>
          <cx:pt idx="12996">810</cx:pt>
          <cx:pt idx="12997">810</cx:pt>
          <cx:pt idx="12998">810</cx:pt>
          <cx:pt idx="12999">810</cx:pt>
          <cx:pt idx="13000">810</cx:pt>
          <cx:pt idx="13001">810</cx:pt>
          <cx:pt idx="13002">810</cx:pt>
          <cx:pt idx="13003">810</cx:pt>
          <cx:pt idx="13004">810</cx:pt>
          <cx:pt idx="13005">810</cx:pt>
          <cx:pt idx="13006">810</cx:pt>
          <cx:pt idx="13007">810</cx:pt>
          <cx:pt idx="13008">810</cx:pt>
          <cx:pt idx="13009">810</cx:pt>
          <cx:pt idx="13010">810</cx:pt>
          <cx:pt idx="13011">810</cx:pt>
          <cx:pt idx="13012">810</cx:pt>
          <cx:pt idx="13013">810</cx:pt>
          <cx:pt idx="13014">810</cx:pt>
          <cx:pt idx="13015">810</cx:pt>
          <cx:pt idx="13016">810</cx:pt>
          <cx:pt idx="13017">810</cx:pt>
          <cx:pt idx="13018">810</cx:pt>
          <cx:pt idx="13019">810</cx:pt>
          <cx:pt idx="13020">810</cx:pt>
          <cx:pt idx="13021">810</cx:pt>
          <cx:pt idx="13022">810</cx:pt>
          <cx:pt idx="13023">810</cx:pt>
          <cx:pt idx="13024">820</cx:pt>
          <cx:pt idx="13025">820</cx:pt>
          <cx:pt idx="13026">820</cx:pt>
          <cx:pt idx="13027">820</cx:pt>
          <cx:pt idx="13028">820</cx:pt>
          <cx:pt idx="13029">820</cx:pt>
          <cx:pt idx="13030">820</cx:pt>
          <cx:pt idx="13031">820</cx:pt>
          <cx:pt idx="13032">820</cx:pt>
          <cx:pt idx="13033">820</cx:pt>
          <cx:pt idx="13034">820</cx:pt>
          <cx:pt idx="13035">820</cx:pt>
          <cx:pt idx="13036">820</cx:pt>
          <cx:pt idx="13037">820</cx:pt>
          <cx:pt idx="13038">820</cx:pt>
          <cx:pt idx="13039">820</cx:pt>
          <cx:pt idx="13040">820</cx:pt>
          <cx:pt idx="13041">820</cx:pt>
          <cx:pt idx="13042">820</cx:pt>
          <cx:pt idx="13043">820</cx:pt>
          <cx:pt idx="13044">820</cx:pt>
          <cx:pt idx="13045">820</cx:pt>
          <cx:pt idx="13046">820</cx:pt>
          <cx:pt idx="13047">820</cx:pt>
          <cx:pt idx="13048">820</cx:pt>
          <cx:pt idx="13049">820</cx:pt>
          <cx:pt idx="13050">820</cx:pt>
          <cx:pt idx="13051">820</cx:pt>
          <cx:pt idx="13052">820</cx:pt>
          <cx:pt idx="13053">820</cx:pt>
          <cx:pt idx="13054">820</cx:pt>
          <cx:pt idx="13055">820</cx:pt>
          <cx:pt idx="13056">820</cx:pt>
          <cx:pt idx="13057">820</cx:pt>
          <cx:pt idx="13058">820</cx:pt>
          <cx:pt idx="13059">820</cx:pt>
          <cx:pt idx="13060">820</cx:pt>
          <cx:pt idx="13061">830</cx:pt>
          <cx:pt idx="13062">830</cx:pt>
          <cx:pt idx="13063">830</cx:pt>
          <cx:pt idx="13064">830</cx:pt>
          <cx:pt idx="13065">830</cx:pt>
          <cx:pt idx="13066">830</cx:pt>
          <cx:pt idx="13067">830</cx:pt>
          <cx:pt idx="13068">830</cx:pt>
          <cx:pt idx="13069">830</cx:pt>
          <cx:pt idx="13070">830</cx:pt>
          <cx:pt idx="13071">830</cx:pt>
          <cx:pt idx="13072">830</cx:pt>
          <cx:pt idx="13073">830</cx:pt>
          <cx:pt idx="13074">830</cx:pt>
          <cx:pt idx="13075">830</cx:pt>
          <cx:pt idx="13076">830</cx:pt>
          <cx:pt idx="13077">830</cx:pt>
          <cx:pt idx="13078">830</cx:pt>
          <cx:pt idx="13079">830</cx:pt>
          <cx:pt idx="13080">830</cx:pt>
          <cx:pt idx="13081">830</cx:pt>
          <cx:pt idx="13082">830</cx:pt>
          <cx:pt idx="13083">830</cx:pt>
          <cx:pt idx="13084">830</cx:pt>
          <cx:pt idx="13085">830</cx:pt>
          <cx:pt idx="13086">830</cx:pt>
          <cx:pt idx="13087">830</cx:pt>
          <cx:pt idx="13088">830</cx:pt>
          <cx:pt idx="13089">840</cx:pt>
          <cx:pt idx="13090">840</cx:pt>
          <cx:pt idx="13091">840</cx:pt>
          <cx:pt idx="13092">840</cx:pt>
          <cx:pt idx="13093">840</cx:pt>
          <cx:pt idx="13094">840</cx:pt>
          <cx:pt idx="13095">840</cx:pt>
          <cx:pt idx="13096">840</cx:pt>
          <cx:pt idx="13097">840</cx:pt>
          <cx:pt idx="13098">840</cx:pt>
          <cx:pt idx="13099">840</cx:pt>
          <cx:pt idx="13100">840</cx:pt>
          <cx:pt idx="13101">840</cx:pt>
          <cx:pt idx="13102">840</cx:pt>
          <cx:pt idx="13103">840</cx:pt>
          <cx:pt idx="13104">840</cx:pt>
          <cx:pt idx="13105">840</cx:pt>
          <cx:pt idx="13106">840</cx:pt>
          <cx:pt idx="13107">840</cx:pt>
          <cx:pt idx="13108">840</cx:pt>
          <cx:pt idx="13109">840</cx:pt>
          <cx:pt idx="13110">850</cx:pt>
          <cx:pt idx="13111">850</cx:pt>
          <cx:pt idx="13112">850</cx:pt>
          <cx:pt idx="13113">850</cx:pt>
          <cx:pt idx="13114">850</cx:pt>
          <cx:pt idx="13115">850</cx:pt>
          <cx:pt idx="13116">850</cx:pt>
          <cx:pt idx="13117">850</cx:pt>
          <cx:pt idx="13118">850</cx:pt>
          <cx:pt idx="13119">850</cx:pt>
          <cx:pt idx="13120">850</cx:pt>
          <cx:pt idx="13121">850</cx:pt>
          <cx:pt idx="13122">850</cx:pt>
          <cx:pt idx="13123">850</cx:pt>
          <cx:pt idx="13124">860</cx:pt>
          <cx:pt idx="13125">860</cx:pt>
          <cx:pt idx="13126">860</cx:pt>
          <cx:pt idx="13127">860</cx:pt>
          <cx:pt idx="13128">860</cx:pt>
          <cx:pt idx="13129">860</cx:pt>
          <cx:pt idx="13130">860</cx:pt>
          <cx:pt idx="13131">860</cx:pt>
          <cx:pt idx="13132">860</cx:pt>
          <cx:pt idx="13133">860</cx:pt>
          <cx:pt idx="13134">860</cx:pt>
          <cx:pt idx="13135">860</cx:pt>
          <cx:pt idx="13136">860</cx:pt>
          <cx:pt idx="13137">860</cx:pt>
          <cx:pt idx="13138">860</cx:pt>
          <cx:pt idx="13139">860</cx:pt>
          <cx:pt idx="13140">860</cx:pt>
          <cx:pt idx="13141">860</cx:pt>
          <cx:pt idx="13142">870</cx:pt>
          <cx:pt idx="13143">870</cx:pt>
          <cx:pt idx="13144">870</cx:pt>
          <cx:pt idx="13145">870</cx:pt>
          <cx:pt idx="13146">870</cx:pt>
          <cx:pt idx="13147">870</cx:pt>
          <cx:pt idx="13148">870</cx:pt>
          <cx:pt idx="13149">870</cx:pt>
          <cx:pt idx="13150">870</cx:pt>
          <cx:pt idx="13151">880</cx:pt>
          <cx:pt idx="13152">880</cx:pt>
          <cx:pt idx="13153">880</cx:pt>
          <cx:pt idx="13154">880</cx:pt>
          <cx:pt idx="13155">880</cx:pt>
          <cx:pt idx="13156">880</cx:pt>
          <cx:pt idx="13157">880</cx:pt>
          <cx:pt idx="13158">880</cx:pt>
          <cx:pt idx="13159">880</cx:pt>
          <cx:pt idx="13160">880</cx:pt>
          <cx:pt idx="13161">890</cx:pt>
          <cx:pt idx="13162">890</cx:pt>
          <cx:pt idx="13163">890</cx:pt>
          <cx:pt idx="13164">890</cx:pt>
          <cx:pt idx="13165">890</cx:pt>
          <cx:pt idx="13166">890</cx:pt>
          <cx:pt idx="13167">890</cx:pt>
          <cx:pt idx="13168">900</cx:pt>
          <cx:pt idx="13169">900</cx:pt>
          <cx:pt idx="13170">900</cx:pt>
          <cx:pt idx="13171">900</cx:pt>
          <cx:pt idx="13172">900</cx:pt>
          <cx:pt idx="13173">900</cx:pt>
          <cx:pt idx="13174">900</cx:pt>
          <cx:pt idx="13175">910</cx:pt>
          <cx:pt idx="13176">910</cx:pt>
          <cx:pt idx="13177">920</cx:pt>
          <cx:pt idx="13178">920</cx:pt>
          <cx:pt idx="13179">920</cx:pt>
          <cx:pt idx="13180">930</cx:pt>
          <cx:pt idx="13181">960</cx:pt>
          <cx:pt idx="13182">960</cx:pt>
          <cx:pt idx="13183">980</cx:pt>
          <cx:pt idx="13184">980</cx:pt>
          <cx:pt idx="13185">630</cx:pt>
          <cx:pt idx="13186">640</cx:pt>
          <cx:pt idx="13187">640</cx:pt>
          <cx:pt idx="13188">650</cx:pt>
          <cx:pt idx="13189">670</cx:pt>
          <cx:pt idx="13190">690</cx:pt>
          <cx:pt idx="13191">690</cx:pt>
          <cx:pt idx="13192">690</cx:pt>
          <cx:pt idx="13193">690</cx:pt>
          <cx:pt idx="13194">690</cx:pt>
          <cx:pt idx="13195">700</cx:pt>
          <cx:pt idx="13196">700</cx:pt>
          <cx:pt idx="13197">700</cx:pt>
          <cx:pt idx="13198">700</cx:pt>
          <cx:pt idx="13199">710</cx:pt>
          <cx:pt idx="13200">710</cx:pt>
          <cx:pt idx="13201">720</cx:pt>
          <cx:pt idx="13202">720</cx:pt>
          <cx:pt idx="13203">730</cx:pt>
          <cx:pt idx="13204">730</cx:pt>
          <cx:pt idx="13205">730</cx:pt>
          <cx:pt idx="13206">740</cx:pt>
          <cx:pt idx="13207">740</cx:pt>
          <cx:pt idx="13208">740</cx:pt>
          <cx:pt idx="13209">740</cx:pt>
          <cx:pt idx="13210">740</cx:pt>
          <cx:pt idx="13211">750</cx:pt>
          <cx:pt idx="13212">750</cx:pt>
          <cx:pt idx="13213">750</cx:pt>
          <cx:pt idx="13214">750</cx:pt>
          <cx:pt idx="13215">760</cx:pt>
          <cx:pt idx="13216">760</cx:pt>
          <cx:pt idx="13217">770</cx:pt>
          <cx:pt idx="13218">770</cx:pt>
          <cx:pt idx="13219">770</cx:pt>
          <cx:pt idx="13220">770</cx:pt>
          <cx:pt idx="13221">770</cx:pt>
          <cx:pt idx="13222">780</cx:pt>
          <cx:pt idx="13223">780</cx:pt>
          <cx:pt idx="13224">780</cx:pt>
          <cx:pt idx="13225">780</cx:pt>
          <cx:pt idx="13226">780</cx:pt>
          <cx:pt idx="13227">780</cx:pt>
          <cx:pt idx="13228">780</cx:pt>
          <cx:pt idx="13229">790</cx:pt>
          <cx:pt idx="13230">790</cx:pt>
          <cx:pt idx="13231">790</cx:pt>
          <cx:pt idx="13232">790</cx:pt>
          <cx:pt idx="13233">790</cx:pt>
          <cx:pt idx="13234">800</cx:pt>
          <cx:pt idx="13235">800</cx:pt>
          <cx:pt idx="13236">810</cx:pt>
          <cx:pt idx="13237">810</cx:pt>
          <cx:pt idx="13238">810</cx:pt>
          <cx:pt idx="13239">810</cx:pt>
          <cx:pt idx="13240">820</cx:pt>
          <cx:pt idx="13241">820</cx:pt>
          <cx:pt idx="13242">820</cx:pt>
          <cx:pt idx="13243">820</cx:pt>
          <cx:pt idx="13244">820</cx:pt>
          <cx:pt idx="13245">820</cx:pt>
          <cx:pt idx="13246">820</cx:pt>
          <cx:pt idx="13247">820</cx:pt>
          <cx:pt idx="13248">820</cx:pt>
          <cx:pt idx="13249">830</cx:pt>
          <cx:pt idx="13250">830</cx:pt>
          <cx:pt idx="13251">830</cx:pt>
          <cx:pt idx="13252">840</cx:pt>
          <cx:pt idx="13253">840</cx:pt>
          <cx:pt idx="13254">850</cx:pt>
          <cx:pt idx="13255">860</cx:pt>
          <cx:pt idx="13256">860</cx:pt>
          <cx:pt idx="13257">870</cx:pt>
          <cx:pt idx="13258">890</cx:pt>
          <cx:pt idx="13259">720</cx:pt>
          <cx:pt idx="13260">740</cx:pt>
          <cx:pt idx="13261">720</cx:pt>
          <cx:pt idx="13262">720</cx:pt>
          <cx:pt idx="13263">740</cx:pt>
          <cx:pt idx="13264">740</cx:pt>
          <cx:pt idx="13265">750</cx:pt>
          <cx:pt idx="13266">750</cx:pt>
          <cx:pt idx="13267">780</cx:pt>
          <cx:pt idx="13268">780</cx:pt>
          <cx:pt idx="13269">810</cx:pt>
          <cx:pt idx="13270">820</cx:pt>
          <cx:pt idx="13271">820</cx:pt>
          <cx:pt idx="13272">665</cx:pt>
          <cx:pt idx="13273">669</cx:pt>
          <cx:pt idx="13274">670</cx:pt>
          <cx:pt idx="13275">675</cx:pt>
          <cx:pt idx="13276">680</cx:pt>
          <cx:pt idx="13277">681</cx:pt>
          <cx:pt idx="13278">681</cx:pt>
          <cx:pt idx="13279">685</cx:pt>
          <cx:pt idx="13280">685</cx:pt>
          <cx:pt idx="13281">685</cx:pt>
          <cx:pt idx="13282">685</cx:pt>
          <cx:pt idx="13283">688</cx:pt>
          <cx:pt idx="13284">694</cx:pt>
          <cx:pt idx="13285">694</cx:pt>
          <cx:pt idx="13286">696</cx:pt>
          <cx:pt idx="13287">696</cx:pt>
          <cx:pt idx="13288">702</cx:pt>
          <cx:pt idx="13289">704</cx:pt>
          <cx:pt idx="13290">705</cx:pt>
          <cx:pt idx="13291">705</cx:pt>
          <cx:pt idx="13292">705</cx:pt>
          <cx:pt idx="13293">705</cx:pt>
          <cx:pt idx="13294">705</cx:pt>
          <cx:pt idx="13295">705</cx:pt>
          <cx:pt idx="13296">710</cx:pt>
          <cx:pt idx="13297">710</cx:pt>
          <cx:pt idx="13298">710</cx:pt>
          <cx:pt idx="13299">710</cx:pt>
          <cx:pt idx="13300">711</cx:pt>
          <cx:pt idx="13301">711</cx:pt>
          <cx:pt idx="13302">712</cx:pt>
          <cx:pt idx="13303">715</cx:pt>
          <cx:pt idx="13304">715</cx:pt>
          <cx:pt idx="13305">718</cx:pt>
          <cx:pt idx="13306">718</cx:pt>
          <cx:pt idx="13307">720</cx:pt>
          <cx:pt idx="13308">720</cx:pt>
          <cx:pt idx="13309">720</cx:pt>
          <cx:pt idx="13310">720</cx:pt>
          <cx:pt idx="13311">720</cx:pt>
          <cx:pt idx="13312">720</cx:pt>
          <cx:pt idx="13313">722</cx:pt>
          <cx:pt idx="13314">724</cx:pt>
          <cx:pt idx="13315">725</cx:pt>
          <cx:pt idx="13316">725</cx:pt>
          <cx:pt idx="13317">725</cx:pt>
          <cx:pt idx="13318">725</cx:pt>
          <cx:pt idx="13319">725</cx:pt>
          <cx:pt idx="13320">725</cx:pt>
          <cx:pt idx="13321">730</cx:pt>
          <cx:pt idx="13322">730</cx:pt>
          <cx:pt idx="13323">731</cx:pt>
          <cx:pt idx="13324">731</cx:pt>
          <cx:pt idx="13325">732</cx:pt>
          <cx:pt idx="13326">732</cx:pt>
          <cx:pt idx="13327">732</cx:pt>
          <cx:pt idx="13328">732</cx:pt>
          <cx:pt idx="13329">734</cx:pt>
          <cx:pt idx="13330">734</cx:pt>
          <cx:pt idx="13331">735</cx:pt>
          <cx:pt idx="13332">736</cx:pt>
          <cx:pt idx="13333">739</cx:pt>
          <cx:pt idx="13334">739</cx:pt>
          <cx:pt idx="13335">740</cx:pt>
          <cx:pt idx="13336">740</cx:pt>
          <cx:pt idx="13337">740</cx:pt>
          <cx:pt idx="13338">742</cx:pt>
          <cx:pt idx="13339">743</cx:pt>
          <cx:pt idx="13340">744</cx:pt>
          <cx:pt idx="13341">745</cx:pt>
          <cx:pt idx="13342">745</cx:pt>
          <cx:pt idx="13343">745</cx:pt>
          <cx:pt idx="13344">745</cx:pt>
          <cx:pt idx="13345">745</cx:pt>
          <cx:pt idx="13346">748</cx:pt>
          <cx:pt idx="13347">749</cx:pt>
          <cx:pt idx="13348">750</cx:pt>
          <cx:pt idx="13349">750</cx:pt>
          <cx:pt idx="13350">750</cx:pt>
          <cx:pt idx="13351">750</cx:pt>
          <cx:pt idx="13352">750</cx:pt>
          <cx:pt idx="13353">750</cx:pt>
          <cx:pt idx="13354">750</cx:pt>
          <cx:pt idx="13355">750</cx:pt>
          <cx:pt idx="13356">755</cx:pt>
          <cx:pt idx="13357">755</cx:pt>
          <cx:pt idx="13358">755</cx:pt>
          <cx:pt idx="13359">755</cx:pt>
          <cx:pt idx="13360">755</cx:pt>
          <cx:pt idx="13361">755</cx:pt>
          <cx:pt idx="13362">755</cx:pt>
          <cx:pt idx="13363">756</cx:pt>
          <cx:pt idx="13364">756</cx:pt>
          <cx:pt idx="13365">757</cx:pt>
          <cx:pt idx="13366">757</cx:pt>
          <cx:pt idx="13367">759</cx:pt>
          <cx:pt idx="13368">760</cx:pt>
          <cx:pt idx="13369">760</cx:pt>
          <cx:pt idx="13370">760</cx:pt>
          <cx:pt idx="13371">760</cx:pt>
          <cx:pt idx="13372">762</cx:pt>
          <cx:pt idx="13373">762</cx:pt>
          <cx:pt idx="13374">762</cx:pt>
          <cx:pt idx="13375">764</cx:pt>
          <cx:pt idx="13376">764</cx:pt>
          <cx:pt idx="13377">765</cx:pt>
          <cx:pt idx="13378">765</cx:pt>
          <cx:pt idx="13379">765</cx:pt>
          <cx:pt idx="13380">765</cx:pt>
          <cx:pt idx="13381">767</cx:pt>
          <cx:pt idx="13382">767</cx:pt>
          <cx:pt idx="13383">770</cx:pt>
          <cx:pt idx="13384">770</cx:pt>
          <cx:pt idx="13385">772</cx:pt>
          <cx:pt idx="13386">772</cx:pt>
          <cx:pt idx="13387">772</cx:pt>
          <cx:pt idx="13388">772</cx:pt>
          <cx:pt idx="13389">773</cx:pt>
          <cx:pt idx="13390">773</cx:pt>
          <cx:pt idx="13391">774</cx:pt>
          <cx:pt idx="13392">774</cx:pt>
          <cx:pt idx="13393">775</cx:pt>
          <cx:pt idx="13394">775</cx:pt>
          <cx:pt idx="13395">776</cx:pt>
          <cx:pt idx="13396">776</cx:pt>
          <cx:pt idx="13397">777</cx:pt>
          <cx:pt idx="13398">779</cx:pt>
          <cx:pt idx="13399">779</cx:pt>
          <cx:pt idx="13400">779</cx:pt>
          <cx:pt idx="13401">780</cx:pt>
          <cx:pt idx="13402">780</cx:pt>
          <cx:pt idx="13403">780</cx:pt>
          <cx:pt idx="13404">780</cx:pt>
          <cx:pt idx="13405">780</cx:pt>
          <cx:pt idx="13406">780</cx:pt>
          <cx:pt idx="13407">781</cx:pt>
          <cx:pt idx="13408">782</cx:pt>
          <cx:pt idx="13409">782</cx:pt>
          <cx:pt idx="13410">782</cx:pt>
          <cx:pt idx="13411">782</cx:pt>
          <cx:pt idx="13412">782</cx:pt>
          <cx:pt idx="13413">782</cx:pt>
          <cx:pt idx="13414">783</cx:pt>
          <cx:pt idx="13415">783</cx:pt>
          <cx:pt idx="13416">783</cx:pt>
          <cx:pt idx="13417">783</cx:pt>
          <cx:pt idx="13418">784</cx:pt>
          <cx:pt idx="13419">785</cx:pt>
          <cx:pt idx="13420">785</cx:pt>
          <cx:pt idx="13421">785</cx:pt>
          <cx:pt idx="13422">785</cx:pt>
          <cx:pt idx="13423">788</cx:pt>
          <cx:pt idx="13424">788</cx:pt>
          <cx:pt idx="13425">790</cx:pt>
          <cx:pt idx="13426">790</cx:pt>
          <cx:pt idx="13427">790</cx:pt>
          <cx:pt idx="13428">790</cx:pt>
          <cx:pt idx="13429">790</cx:pt>
          <cx:pt idx="13430">790</cx:pt>
          <cx:pt idx="13431">791</cx:pt>
          <cx:pt idx="13432">791</cx:pt>
          <cx:pt idx="13433">792</cx:pt>
          <cx:pt idx="13434">793</cx:pt>
          <cx:pt idx="13435">793</cx:pt>
          <cx:pt idx="13436">795</cx:pt>
          <cx:pt idx="13437">795</cx:pt>
          <cx:pt idx="13438">796</cx:pt>
          <cx:pt idx="13439">796</cx:pt>
          <cx:pt idx="13440">796</cx:pt>
          <cx:pt idx="13441">799</cx:pt>
          <cx:pt idx="13442">799</cx:pt>
          <cx:pt idx="13443">800</cx:pt>
          <cx:pt idx="13444">800</cx:pt>
          <cx:pt idx="13445">800</cx:pt>
          <cx:pt idx="13446">800</cx:pt>
          <cx:pt idx="13447">800</cx:pt>
          <cx:pt idx="13448">800</cx:pt>
          <cx:pt idx="13449">801</cx:pt>
          <cx:pt idx="13450">801</cx:pt>
          <cx:pt idx="13451">805</cx:pt>
          <cx:pt idx="13452">805</cx:pt>
          <cx:pt idx="13453">805</cx:pt>
          <cx:pt idx="13454">805</cx:pt>
          <cx:pt idx="13455">805</cx:pt>
          <cx:pt idx="13456">808</cx:pt>
          <cx:pt idx="13457">810</cx:pt>
          <cx:pt idx="13458">810</cx:pt>
          <cx:pt idx="13459">810</cx:pt>
          <cx:pt idx="13460">812</cx:pt>
          <cx:pt idx="13461">812</cx:pt>
          <cx:pt idx="13462">812</cx:pt>
          <cx:pt idx="13463">812</cx:pt>
          <cx:pt idx="13464">815</cx:pt>
          <cx:pt idx="13465">815</cx:pt>
          <cx:pt idx="13466">818</cx:pt>
          <cx:pt idx="13467">818</cx:pt>
          <cx:pt idx="13468">820</cx:pt>
          <cx:pt idx="13469">820</cx:pt>
          <cx:pt idx="13470">820</cx:pt>
          <cx:pt idx="13471">820</cx:pt>
          <cx:pt idx="13472">820</cx:pt>
          <cx:pt idx="13473">820</cx:pt>
          <cx:pt idx="13474">820</cx:pt>
          <cx:pt idx="13475">820</cx:pt>
          <cx:pt idx="13476">828</cx:pt>
          <cx:pt idx="13477">829</cx:pt>
          <cx:pt idx="13478">829</cx:pt>
          <cx:pt idx="13479">830</cx:pt>
          <cx:pt idx="13480">830</cx:pt>
          <cx:pt idx="13481">830</cx:pt>
          <cx:pt idx="13482">838</cx:pt>
          <cx:pt idx="13483">838</cx:pt>
          <cx:pt idx="13484">838</cx:pt>
          <cx:pt idx="13485">840</cx:pt>
          <cx:pt idx="13486">840</cx:pt>
          <cx:pt idx="13487">840</cx:pt>
          <cx:pt idx="13488">840</cx:pt>
          <cx:pt idx="13489">850</cx:pt>
          <cx:pt idx="13490">850</cx:pt>
          <cx:pt idx="13491">850</cx:pt>
          <cx:pt idx="13492">850</cx:pt>
          <cx:pt idx="13493">850</cx:pt>
          <cx:pt idx="13494">850</cx:pt>
          <cx:pt idx="13495">852</cx:pt>
          <cx:pt idx="13496">855</cx:pt>
          <cx:pt idx="13497">860</cx:pt>
          <cx:pt idx="13498">860</cx:pt>
          <cx:pt idx="13499">860</cx:pt>
          <cx:pt idx="13500">863</cx:pt>
          <cx:pt idx="13501">863</cx:pt>
          <cx:pt idx="13502">865</cx:pt>
          <cx:pt idx="13503">865</cx:pt>
          <cx:pt idx="13504">865</cx:pt>
          <cx:pt idx="13505">888</cx:pt>
          <cx:pt idx="13506">888</cx:pt>
          <cx:pt idx="13507">891</cx:pt>
          <cx:pt idx="13508">891</cx:pt>
          <cx:pt idx="13509">905</cx:pt>
          <cx:pt idx="13510">905</cx:pt>
          <cx:pt idx="13511">910</cx:pt>
          <cx:pt idx="13512">680</cx:pt>
          <cx:pt idx="13513">680</cx:pt>
          <cx:pt idx="13514">680</cx:pt>
          <cx:pt idx="13515">690</cx:pt>
          <cx:pt idx="13516">690</cx:pt>
          <cx:pt idx="13517">790</cx:pt>
          <cx:pt idx="13518">790</cx:pt>
          <cx:pt idx="13519">820</cx:pt>
          <cx:pt idx="13520">820</cx:pt>
          <cx:pt idx="13521">720</cx:pt>
          <cx:pt idx="13522">720</cx:pt>
          <cx:pt idx="13523">530</cx:pt>
          <cx:pt idx="13524">723</cx:pt>
          <cx:pt idx="13525">756</cx:pt>
          <cx:pt idx="13526">758</cx:pt>
          <cx:pt idx="13527">777</cx:pt>
          <cx:pt idx="13528">777</cx:pt>
          <cx:pt idx="13529">777</cx:pt>
          <cx:pt idx="13530">777</cx:pt>
          <cx:pt idx="13531">778</cx:pt>
          <cx:pt idx="13532">778</cx:pt>
          <cx:pt idx="13533">785</cx:pt>
          <cx:pt idx="13534">786</cx:pt>
          <cx:pt idx="13535">793</cx:pt>
          <cx:pt idx="13536">795</cx:pt>
          <cx:pt idx="13537">795</cx:pt>
          <cx:pt idx="13538">800</cx:pt>
          <cx:pt idx="13539">805</cx:pt>
          <cx:pt idx="13540">805</cx:pt>
          <cx:pt idx="13541">805</cx:pt>
          <cx:pt idx="13542">815</cx:pt>
          <cx:pt idx="13543">826</cx:pt>
          <cx:pt idx="13544">828</cx:pt>
          <cx:pt idx="13545">875</cx:pt>
          <cx:pt idx="13546">875</cx:pt>
          <cx:pt idx="13547">695</cx:pt>
          <cx:pt idx="13548">744</cx:pt>
          <cx:pt idx="13549">744</cx:pt>
          <cx:pt idx="13550">770</cx:pt>
          <cx:pt idx="13551">770</cx:pt>
          <cx:pt idx="13552">792</cx:pt>
          <cx:pt idx="13553">795</cx:pt>
          <cx:pt idx="13554">795</cx:pt>
          <cx:pt idx="13555">795</cx:pt>
          <cx:pt idx="13556">798</cx:pt>
          <cx:pt idx="13557">798</cx:pt>
          <cx:pt idx="13558">800</cx:pt>
          <cx:pt idx="13559">800</cx:pt>
          <cx:pt idx="13560">800</cx:pt>
          <cx:pt idx="13561">802</cx:pt>
          <cx:pt idx="13562">810</cx:pt>
          <cx:pt idx="13563">816</cx:pt>
          <cx:pt idx="13564">820</cx:pt>
          <cx:pt idx="13565">820</cx:pt>
          <cx:pt idx="13566">821</cx:pt>
          <cx:pt idx="13567">821</cx:pt>
          <cx:pt idx="13568">822</cx:pt>
          <cx:pt idx="13569">826</cx:pt>
          <cx:pt idx="13570">827</cx:pt>
          <cx:pt idx="13571">840</cx:pt>
          <cx:pt idx="13572">692</cx:pt>
          <cx:pt idx="13573">692</cx:pt>
          <cx:pt idx="13574">821</cx:pt>
          <cx:pt idx="13575">821</cx:pt>
          <cx:pt idx="13576">742</cx:pt>
          <cx:pt idx="13577">742</cx:pt>
          <cx:pt idx="13578">767</cx:pt>
          <cx:pt idx="13579">767</cx:pt>
          <cx:pt idx="13580">773</cx:pt>
          <cx:pt idx="13581">773</cx:pt>
          <cx:pt idx="13582">776</cx:pt>
          <cx:pt idx="13583">776</cx:pt>
          <cx:pt idx="13584">777</cx:pt>
          <cx:pt idx="13585">792</cx:pt>
          <cx:pt idx="13586">792</cx:pt>
          <cx:pt idx="13587">796</cx:pt>
          <cx:pt idx="13588">800</cx:pt>
          <cx:pt idx="13589">800</cx:pt>
          <cx:pt idx="13590">800</cx:pt>
          <cx:pt idx="13591">815</cx:pt>
          <cx:pt idx="13592">815</cx:pt>
          <cx:pt idx="13593">815</cx:pt>
          <cx:pt idx="13594">815</cx:pt>
          <cx:pt idx="13595">815</cx:pt>
          <cx:pt idx="13596">822</cx:pt>
          <cx:pt idx="13597">825</cx:pt>
          <cx:pt idx="13598">839</cx:pt>
          <cx:pt idx="13599">841</cx:pt>
          <cx:pt idx="13600">841</cx:pt>
          <cx:pt idx="13601">850</cx:pt>
          <cx:pt idx="13602">853</cx:pt>
          <cx:pt idx="13603">853</cx:pt>
          <cx:pt idx="13604">856</cx:pt>
          <cx:pt idx="13605">877</cx:pt>
          <cx:pt idx="13606">885</cx:pt>
          <cx:pt idx="13607">885</cx:pt>
          <cx:pt idx="13608">722</cx:pt>
          <cx:pt idx="13609">722</cx:pt>
          <cx:pt idx="13610">740</cx:pt>
          <cx:pt idx="13611">740</cx:pt>
          <cx:pt idx="13612">742</cx:pt>
          <cx:pt idx="13613">742</cx:pt>
          <cx:pt idx="13614">756</cx:pt>
          <cx:pt idx="13615">758</cx:pt>
          <cx:pt idx="13616">758</cx:pt>
          <cx:pt idx="13617">777</cx:pt>
          <cx:pt idx="13618">777</cx:pt>
          <cx:pt idx="13619">780</cx:pt>
          <cx:pt idx="13620">780</cx:pt>
          <cx:pt idx="13621">783</cx:pt>
          <cx:pt idx="13622">785</cx:pt>
          <cx:pt idx="13623">798</cx:pt>
          <cx:pt idx="13624">819</cx:pt>
          <cx:pt idx="13625">819</cx:pt>
          <cx:pt idx="13626">823</cx:pt>
          <cx:pt idx="13627">826</cx:pt>
          <cx:pt idx="13628">826</cx:pt>
          <cx:pt idx="13629">834</cx:pt>
          <cx:pt idx="13630">840</cx:pt>
          <cx:pt idx="13631">842</cx:pt>
          <cx:pt idx="13632">887</cx:pt>
          <cx:pt idx="13633">650</cx:pt>
          <cx:pt idx="13634">650</cx:pt>
          <cx:pt idx="13635">680</cx:pt>
          <cx:pt idx="13636">680</cx:pt>
          <cx:pt idx="13637">690</cx:pt>
          <cx:pt idx="13638">710</cx:pt>
          <cx:pt idx="13639">716</cx:pt>
          <cx:pt idx="13640">720</cx:pt>
          <cx:pt idx="13641">720</cx:pt>
          <cx:pt idx="13642">720</cx:pt>
          <cx:pt idx="13643">750</cx:pt>
          <cx:pt idx="13644">750</cx:pt>
          <cx:pt idx="13645">765</cx:pt>
          <cx:pt idx="13646">765</cx:pt>
          <cx:pt idx="13647">773</cx:pt>
          <cx:pt idx="13648">773</cx:pt>
          <cx:pt idx="13649">775</cx:pt>
          <cx:pt idx="13650">775</cx:pt>
          <cx:pt idx="13651">780</cx:pt>
          <cx:pt idx="13652">780</cx:pt>
          <cx:pt idx="13653">780</cx:pt>
          <cx:pt idx="13654">780</cx:pt>
          <cx:pt idx="13655">790</cx:pt>
          <cx:pt idx="13656">790</cx:pt>
          <cx:pt idx="13657">790</cx:pt>
          <cx:pt idx="13658">790</cx:pt>
          <cx:pt idx="13659">810</cx:pt>
          <cx:pt idx="13660">810</cx:pt>
          <cx:pt idx="13661">810</cx:pt>
          <cx:pt idx="13662">810</cx:pt>
          <cx:pt idx="13663">810</cx:pt>
          <cx:pt idx="13664">850</cx:pt>
          <cx:pt idx="13665">850</cx:pt>
          <cx:pt idx="13666">800</cx:pt>
          <cx:pt idx="13667">800</cx:pt>
          <cx:pt idx="13668">630</cx:pt>
          <cx:pt idx="13669">630</cx:pt>
          <cx:pt idx="13670">630</cx:pt>
          <cx:pt idx="13671">650</cx:pt>
          <cx:pt idx="13672">650</cx:pt>
          <cx:pt idx="13673">650</cx:pt>
          <cx:pt idx="13674">660</cx:pt>
          <cx:pt idx="13675">660</cx:pt>
          <cx:pt idx="13676">660</cx:pt>
          <cx:pt idx="13677">660</cx:pt>
          <cx:pt idx="13678">670</cx:pt>
          <cx:pt idx="13679">670</cx:pt>
          <cx:pt idx="13680">670</cx:pt>
          <cx:pt idx="13681">670</cx:pt>
          <cx:pt idx="13682">670</cx:pt>
          <cx:pt idx="13683">680</cx:pt>
          <cx:pt idx="13684">680</cx:pt>
          <cx:pt idx="13685">680</cx:pt>
          <cx:pt idx="13686">680</cx:pt>
          <cx:pt idx="13687">700</cx:pt>
          <cx:pt idx="13688">700</cx:pt>
          <cx:pt idx="13689">700</cx:pt>
          <cx:pt idx="13690">700</cx:pt>
          <cx:pt idx="13691">710</cx:pt>
          <cx:pt idx="13692">710</cx:pt>
          <cx:pt idx="13693">710</cx:pt>
          <cx:pt idx="13694">710</cx:pt>
          <cx:pt idx="13695">710</cx:pt>
          <cx:pt idx="13696">710</cx:pt>
          <cx:pt idx="13697">710</cx:pt>
          <cx:pt idx="13698">710</cx:pt>
          <cx:pt idx="13699">710</cx:pt>
          <cx:pt idx="13700">710</cx:pt>
          <cx:pt idx="13701">710</cx:pt>
          <cx:pt idx="13702">720</cx:pt>
          <cx:pt idx="13703">720</cx:pt>
          <cx:pt idx="13704">720</cx:pt>
          <cx:pt idx="13705">720</cx:pt>
          <cx:pt idx="13706">720</cx:pt>
          <cx:pt idx="13707">720</cx:pt>
          <cx:pt idx="13708">720</cx:pt>
          <cx:pt idx="13709">730</cx:pt>
          <cx:pt idx="13710">730</cx:pt>
          <cx:pt idx="13711">730</cx:pt>
          <cx:pt idx="13712">730</cx:pt>
          <cx:pt idx="13713">730</cx:pt>
          <cx:pt idx="13714">730</cx:pt>
          <cx:pt idx="13715">730</cx:pt>
          <cx:pt idx="13716">740</cx:pt>
          <cx:pt idx="13717">740</cx:pt>
          <cx:pt idx="13718">740</cx:pt>
          <cx:pt idx="13719">740</cx:pt>
          <cx:pt idx="13720">740</cx:pt>
          <cx:pt idx="13721">740</cx:pt>
          <cx:pt idx="13722">740</cx:pt>
          <cx:pt idx="13723">740</cx:pt>
          <cx:pt idx="13724">740</cx:pt>
          <cx:pt idx="13725">740</cx:pt>
          <cx:pt idx="13726">740</cx:pt>
          <cx:pt idx="13727">740</cx:pt>
          <cx:pt idx="13728">740</cx:pt>
          <cx:pt idx="13729">740</cx:pt>
          <cx:pt idx="13730">740</cx:pt>
          <cx:pt idx="13731">750</cx:pt>
          <cx:pt idx="13732">750</cx:pt>
          <cx:pt idx="13733">750</cx:pt>
          <cx:pt idx="13734">750</cx:pt>
          <cx:pt idx="13735">750</cx:pt>
          <cx:pt idx="13736">750</cx:pt>
          <cx:pt idx="13737">750</cx:pt>
          <cx:pt idx="13738">750</cx:pt>
          <cx:pt idx="13739">750</cx:pt>
          <cx:pt idx="13740">750</cx:pt>
          <cx:pt idx="13741">750</cx:pt>
          <cx:pt idx="13742">750</cx:pt>
          <cx:pt idx="13743">750</cx:pt>
          <cx:pt idx="13744">750</cx:pt>
          <cx:pt idx="13745">750</cx:pt>
          <cx:pt idx="13746">750</cx:pt>
          <cx:pt idx="13747">750</cx:pt>
          <cx:pt idx="13748">750</cx:pt>
          <cx:pt idx="13749">750</cx:pt>
          <cx:pt idx="13750">750</cx:pt>
          <cx:pt idx="13751">750</cx:pt>
          <cx:pt idx="13752">750</cx:pt>
          <cx:pt idx="13753">760</cx:pt>
          <cx:pt idx="13754">760</cx:pt>
          <cx:pt idx="13755">760</cx:pt>
          <cx:pt idx="13756">760</cx:pt>
          <cx:pt idx="13757">760</cx:pt>
          <cx:pt idx="13758">760</cx:pt>
          <cx:pt idx="13759">760</cx:pt>
          <cx:pt idx="13760">760</cx:pt>
          <cx:pt idx="13761">760</cx:pt>
          <cx:pt idx="13762">770</cx:pt>
          <cx:pt idx="13763">770</cx:pt>
          <cx:pt idx="13764">770</cx:pt>
          <cx:pt idx="13765">770</cx:pt>
          <cx:pt idx="13766">770</cx:pt>
          <cx:pt idx="13767">770</cx:pt>
          <cx:pt idx="13768">770</cx:pt>
          <cx:pt idx="13769">770</cx:pt>
          <cx:pt idx="13770">770</cx:pt>
          <cx:pt idx="13771">770</cx:pt>
          <cx:pt idx="13772">770</cx:pt>
          <cx:pt idx="13773">770</cx:pt>
          <cx:pt idx="13774">770</cx:pt>
          <cx:pt idx="13775">770</cx:pt>
          <cx:pt idx="13776">770</cx:pt>
          <cx:pt idx="13777">770</cx:pt>
          <cx:pt idx="13778">770</cx:pt>
          <cx:pt idx="13779">770</cx:pt>
          <cx:pt idx="13780">780</cx:pt>
          <cx:pt idx="13781">780</cx:pt>
          <cx:pt idx="13782">780</cx:pt>
          <cx:pt idx="13783">780</cx:pt>
          <cx:pt idx="13784">780</cx:pt>
          <cx:pt idx="13785">780</cx:pt>
          <cx:pt idx="13786">780</cx:pt>
          <cx:pt idx="13787">780</cx:pt>
          <cx:pt idx="13788">780</cx:pt>
          <cx:pt idx="13789">780</cx:pt>
          <cx:pt idx="13790">780</cx:pt>
          <cx:pt idx="13791">780</cx:pt>
          <cx:pt idx="13792">780</cx:pt>
          <cx:pt idx="13793">780</cx:pt>
          <cx:pt idx="13794">780</cx:pt>
          <cx:pt idx="13795">780</cx:pt>
          <cx:pt idx="13796">790</cx:pt>
          <cx:pt idx="13797">790</cx:pt>
          <cx:pt idx="13798">790</cx:pt>
          <cx:pt idx="13799">790</cx:pt>
          <cx:pt idx="13800">790</cx:pt>
          <cx:pt idx="13801">790</cx:pt>
          <cx:pt idx="13802">790</cx:pt>
          <cx:pt idx="13803">790</cx:pt>
          <cx:pt idx="13804">790</cx:pt>
          <cx:pt idx="13805">790</cx:pt>
          <cx:pt idx="13806">790</cx:pt>
          <cx:pt idx="13807">790</cx:pt>
          <cx:pt idx="13808">790</cx:pt>
          <cx:pt idx="13809">790</cx:pt>
          <cx:pt idx="13810">790</cx:pt>
          <cx:pt idx="13811">790</cx:pt>
          <cx:pt idx="13812">790</cx:pt>
          <cx:pt idx="13813">800</cx:pt>
          <cx:pt idx="13814">800</cx:pt>
          <cx:pt idx="13815">800</cx:pt>
          <cx:pt idx="13816">800</cx:pt>
          <cx:pt idx="13817">800</cx:pt>
          <cx:pt idx="13818">800</cx:pt>
          <cx:pt idx="13819">800</cx:pt>
          <cx:pt idx="13820">800</cx:pt>
          <cx:pt idx="13821">800</cx:pt>
          <cx:pt idx="13822">800</cx:pt>
          <cx:pt idx="13823">800</cx:pt>
          <cx:pt idx="13824">800</cx:pt>
          <cx:pt idx="13825">800</cx:pt>
          <cx:pt idx="13826">800</cx:pt>
          <cx:pt idx="13827">800</cx:pt>
          <cx:pt idx="13828">800</cx:pt>
          <cx:pt idx="13829">800</cx:pt>
          <cx:pt idx="13830">800</cx:pt>
          <cx:pt idx="13831">800</cx:pt>
          <cx:pt idx="13832">800</cx:pt>
          <cx:pt idx="13833">800</cx:pt>
          <cx:pt idx="13834">800</cx:pt>
          <cx:pt idx="13835">800</cx:pt>
          <cx:pt idx="13836">800</cx:pt>
          <cx:pt idx="13837">800</cx:pt>
          <cx:pt idx="13838">800</cx:pt>
          <cx:pt idx="13839">800</cx:pt>
          <cx:pt idx="13840">800</cx:pt>
          <cx:pt idx="13841">800</cx:pt>
          <cx:pt idx="13842">800</cx:pt>
          <cx:pt idx="13843">800</cx:pt>
          <cx:pt idx="13844">800</cx:pt>
          <cx:pt idx="13845">800</cx:pt>
          <cx:pt idx="13846">800</cx:pt>
          <cx:pt idx="13847">810</cx:pt>
          <cx:pt idx="13848">810</cx:pt>
          <cx:pt idx="13849">810</cx:pt>
          <cx:pt idx="13850">810</cx:pt>
          <cx:pt idx="13851">810</cx:pt>
          <cx:pt idx="13852">810</cx:pt>
          <cx:pt idx="13853">810</cx:pt>
          <cx:pt idx="13854">810</cx:pt>
          <cx:pt idx="13855">810</cx:pt>
          <cx:pt idx="13856">810</cx:pt>
          <cx:pt idx="13857">810</cx:pt>
          <cx:pt idx="13858">810</cx:pt>
          <cx:pt idx="13859">810</cx:pt>
          <cx:pt idx="13860">810</cx:pt>
          <cx:pt idx="13861">810</cx:pt>
          <cx:pt idx="13862">810</cx:pt>
          <cx:pt idx="13863">810</cx:pt>
          <cx:pt idx="13864">810</cx:pt>
          <cx:pt idx="13865">810</cx:pt>
          <cx:pt idx="13866">810</cx:pt>
          <cx:pt idx="13867">820</cx:pt>
          <cx:pt idx="13868">820</cx:pt>
          <cx:pt idx="13869">820</cx:pt>
          <cx:pt idx="13870">820</cx:pt>
          <cx:pt idx="13871">820</cx:pt>
          <cx:pt idx="13872">820</cx:pt>
          <cx:pt idx="13873">820</cx:pt>
          <cx:pt idx="13874">820</cx:pt>
          <cx:pt idx="13875">820</cx:pt>
          <cx:pt idx="13876">820</cx:pt>
          <cx:pt idx="13877">830</cx:pt>
          <cx:pt idx="13878">830</cx:pt>
          <cx:pt idx="13879">830</cx:pt>
          <cx:pt idx="13880">830</cx:pt>
          <cx:pt idx="13881">830</cx:pt>
          <cx:pt idx="13882">830</cx:pt>
          <cx:pt idx="13883">830</cx:pt>
          <cx:pt idx="13884">830</cx:pt>
          <cx:pt idx="13885">830</cx:pt>
          <cx:pt idx="13886">830</cx:pt>
          <cx:pt idx="13887">830</cx:pt>
          <cx:pt idx="13888">830</cx:pt>
          <cx:pt idx="13889">830</cx:pt>
          <cx:pt idx="13890">830</cx:pt>
          <cx:pt idx="13891">830</cx:pt>
          <cx:pt idx="13892">830</cx:pt>
          <cx:pt idx="13893">830</cx:pt>
          <cx:pt idx="13894">840</cx:pt>
          <cx:pt idx="13895">840</cx:pt>
          <cx:pt idx="13896">840</cx:pt>
          <cx:pt idx="13897">840</cx:pt>
          <cx:pt idx="13898">840</cx:pt>
          <cx:pt idx="13899">840</cx:pt>
          <cx:pt idx="13900">840</cx:pt>
          <cx:pt idx="13901">840</cx:pt>
          <cx:pt idx="13902">840</cx:pt>
          <cx:pt idx="13903">840</cx:pt>
          <cx:pt idx="13904">840</cx:pt>
          <cx:pt idx="13905">840</cx:pt>
          <cx:pt idx="13906">840</cx:pt>
          <cx:pt idx="13907">840</cx:pt>
          <cx:pt idx="13908">840</cx:pt>
          <cx:pt idx="13909">840</cx:pt>
          <cx:pt idx="13910">840</cx:pt>
          <cx:pt idx="13911">840</cx:pt>
          <cx:pt idx="13912">840</cx:pt>
          <cx:pt idx="13913">850</cx:pt>
          <cx:pt idx="13914">850</cx:pt>
          <cx:pt idx="13915">850</cx:pt>
          <cx:pt idx="13916">850</cx:pt>
          <cx:pt idx="13917">850</cx:pt>
          <cx:pt idx="13918">850</cx:pt>
          <cx:pt idx="13919">850</cx:pt>
          <cx:pt idx="13920">850</cx:pt>
          <cx:pt idx="13921">850</cx:pt>
          <cx:pt idx="13922">850</cx:pt>
          <cx:pt idx="13923">850</cx:pt>
          <cx:pt idx="13924">850</cx:pt>
          <cx:pt idx="13925">850</cx:pt>
          <cx:pt idx="13926">850</cx:pt>
          <cx:pt idx="13927">850</cx:pt>
          <cx:pt idx="13928">850</cx:pt>
          <cx:pt idx="13929">850</cx:pt>
          <cx:pt idx="13930">850</cx:pt>
          <cx:pt idx="13931">850</cx:pt>
          <cx:pt idx="13932">850</cx:pt>
          <cx:pt idx="13933">860</cx:pt>
          <cx:pt idx="13934">860</cx:pt>
          <cx:pt idx="13935">860</cx:pt>
          <cx:pt idx="13936">860</cx:pt>
          <cx:pt idx="13937">860</cx:pt>
          <cx:pt idx="13938">860</cx:pt>
          <cx:pt idx="13939">870</cx:pt>
          <cx:pt idx="13940">870</cx:pt>
          <cx:pt idx="13941">870</cx:pt>
          <cx:pt idx="13942">870</cx:pt>
          <cx:pt idx="13943">870</cx:pt>
          <cx:pt idx="13944">870</cx:pt>
          <cx:pt idx="13945">870</cx:pt>
          <cx:pt idx="13946">870</cx:pt>
          <cx:pt idx="13947">880</cx:pt>
          <cx:pt idx="13948">880</cx:pt>
          <cx:pt idx="13949">880</cx:pt>
          <cx:pt idx="13950">890</cx:pt>
          <cx:pt idx="13951">890</cx:pt>
          <cx:pt idx="13952">890</cx:pt>
          <cx:pt idx="13953">900</cx:pt>
          <cx:pt idx="13954">900</cx:pt>
          <cx:pt idx="13955">900</cx:pt>
          <cx:pt idx="13956">900</cx:pt>
          <cx:pt idx="13957">920</cx:pt>
          <cx:pt idx="13958">920</cx:pt>
          <cx:pt idx="13959">920</cx:pt>
          <cx:pt idx="13960">950</cx:pt>
          <cx:pt idx="13961">950</cx:pt>
          <cx:pt idx="13962">970</cx:pt>
          <cx:pt idx="13963">990</cx:pt>
          <cx:pt idx="13964">990</cx:pt>
          <cx:pt idx="13965">590</cx:pt>
          <cx:pt idx="13966">590</cx:pt>
          <cx:pt idx="13967">600</cx:pt>
          <cx:pt idx="13968">600</cx:pt>
          <cx:pt idx="13969">600</cx:pt>
          <cx:pt idx="13970">600</cx:pt>
          <cx:pt idx="13971">610</cx:pt>
          <cx:pt idx="13972">630</cx:pt>
          <cx:pt idx="13973">630</cx:pt>
          <cx:pt idx="13974">630</cx:pt>
          <cx:pt idx="13975">630</cx:pt>
          <cx:pt idx="13976">630</cx:pt>
          <cx:pt idx="13977">630</cx:pt>
          <cx:pt idx="13978">640</cx:pt>
          <cx:pt idx="13979">650</cx:pt>
          <cx:pt idx="13980">650</cx:pt>
          <cx:pt idx="13981">660</cx:pt>
          <cx:pt idx="13982">660</cx:pt>
          <cx:pt idx="13983">660</cx:pt>
          <cx:pt idx="13984">670</cx:pt>
          <cx:pt idx="13985">670</cx:pt>
          <cx:pt idx="13986">670</cx:pt>
          <cx:pt idx="13987">680</cx:pt>
          <cx:pt idx="13988">680</cx:pt>
          <cx:pt idx="13989">680</cx:pt>
          <cx:pt idx="13990">680</cx:pt>
          <cx:pt idx="13991">680</cx:pt>
          <cx:pt idx="13992">680</cx:pt>
          <cx:pt idx="13993">680</cx:pt>
          <cx:pt idx="13994">680</cx:pt>
          <cx:pt idx="13995">680</cx:pt>
          <cx:pt idx="13996">680</cx:pt>
          <cx:pt idx="13997">680</cx:pt>
          <cx:pt idx="13998">680</cx:pt>
          <cx:pt idx="13999">680</cx:pt>
          <cx:pt idx="14000">680</cx:pt>
          <cx:pt idx="14001">680</cx:pt>
          <cx:pt idx="14002">680</cx:pt>
          <cx:pt idx="14003">680</cx:pt>
          <cx:pt idx="14004">680</cx:pt>
          <cx:pt idx="14005">680</cx:pt>
          <cx:pt idx="14006">680</cx:pt>
          <cx:pt idx="14007">680</cx:pt>
          <cx:pt idx="14008">680</cx:pt>
          <cx:pt idx="14009">690</cx:pt>
          <cx:pt idx="14010">690</cx:pt>
          <cx:pt idx="14011">690</cx:pt>
          <cx:pt idx="14012">690</cx:pt>
          <cx:pt idx="14013">690</cx:pt>
          <cx:pt idx="14014">690</cx:pt>
          <cx:pt idx="14015">690</cx:pt>
          <cx:pt idx="14016">690</cx:pt>
          <cx:pt idx="14017">690</cx:pt>
          <cx:pt idx="14018">690</cx:pt>
          <cx:pt idx="14019">690</cx:pt>
          <cx:pt idx="14020">690</cx:pt>
          <cx:pt idx="14021">690</cx:pt>
          <cx:pt idx="14022">690</cx:pt>
          <cx:pt idx="14023">700</cx:pt>
          <cx:pt idx="14024">700</cx:pt>
          <cx:pt idx="14025">700</cx:pt>
          <cx:pt idx="14026">700</cx:pt>
          <cx:pt idx="14027">700</cx:pt>
          <cx:pt idx="14028">700</cx:pt>
          <cx:pt idx="14029">700</cx:pt>
          <cx:pt idx="14030">700</cx:pt>
          <cx:pt idx="14031">700</cx:pt>
          <cx:pt idx="14032">700</cx:pt>
          <cx:pt idx="14033">700</cx:pt>
          <cx:pt idx="14034">700</cx:pt>
          <cx:pt idx="14035">700</cx:pt>
          <cx:pt idx="14036">700</cx:pt>
          <cx:pt idx="14037">700</cx:pt>
          <cx:pt idx="14038">700</cx:pt>
          <cx:pt idx="14039">700</cx:pt>
          <cx:pt idx="14040">700</cx:pt>
          <cx:pt idx="14041">700</cx:pt>
          <cx:pt idx="14042">700</cx:pt>
          <cx:pt idx="14043">700</cx:pt>
          <cx:pt idx="14044">700</cx:pt>
          <cx:pt idx="14045">700</cx:pt>
          <cx:pt idx="14046">700</cx:pt>
          <cx:pt idx="14047">700</cx:pt>
          <cx:pt idx="14048">700</cx:pt>
          <cx:pt idx="14049">700</cx:pt>
          <cx:pt idx="14050">700</cx:pt>
          <cx:pt idx="14051">700</cx:pt>
          <cx:pt idx="14052">710</cx:pt>
          <cx:pt idx="14053">710</cx:pt>
          <cx:pt idx="14054">710</cx:pt>
          <cx:pt idx="14055">710</cx:pt>
          <cx:pt idx="14056">710</cx:pt>
          <cx:pt idx="14057">710</cx:pt>
          <cx:pt idx="14058">710</cx:pt>
          <cx:pt idx="14059">710</cx:pt>
          <cx:pt idx="14060">710</cx:pt>
          <cx:pt idx="14061">710</cx:pt>
          <cx:pt idx="14062">710</cx:pt>
          <cx:pt idx="14063">710</cx:pt>
          <cx:pt idx="14064">710</cx:pt>
          <cx:pt idx="14065">710</cx:pt>
          <cx:pt idx="14066">710</cx:pt>
          <cx:pt idx="14067">710</cx:pt>
          <cx:pt idx="14068">720</cx:pt>
          <cx:pt idx="14069">720</cx:pt>
          <cx:pt idx="14070">720</cx:pt>
          <cx:pt idx="14071">720</cx:pt>
          <cx:pt idx="14072">720</cx:pt>
          <cx:pt idx="14073">720</cx:pt>
          <cx:pt idx="14074">720</cx:pt>
          <cx:pt idx="14075">720</cx:pt>
          <cx:pt idx="14076">720</cx:pt>
          <cx:pt idx="14077">720</cx:pt>
          <cx:pt idx="14078">720</cx:pt>
          <cx:pt idx="14079">720</cx:pt>
          <cx:pt idx="14080">720</cx:pt>
          <cx:pt idx="14081">720</cx:pt>
          <cx:pt idx="14082">720</cx:pt>
          <cx:pt idx="14083">720</cx:pt>
          <cx:pt idx="14084">720</cx:pt>
          <cx:pt idx="14085">720</cx:pt>
          <cx:pt idx="14086">720</cx:pt>
          <cx:pt idx="14087">720</cx:pt>
          <cx:pt idx="14088">720</cx:pt>
          <cx:pt idx="14089">720</cx:pt>
          <cx:pt idx="14090">720</cx:pt>
          <cx:pt idx="14091">720</cx:pt>
          <cx:pt idx="14092">720</cx:pt>
          <cx:pt idx="14093">720</cx:pt>
          <cx:pt idx="14094">720</cx:pt>
          <cx:pt idx="14095">720</cx:pt>
          <cx:pt idx="14096">720</cx:pt>
          <cx:pt idx="14097">730</cx:pt>
          <cx:pt idx="14098">730</cx:pt>
          <cx:pt idx="14099">730</cx:pt>
          <cx:pt idx="14100">730</cx:pt>
          <cx:pt idx="14101">730</cx:pt>
          <cx:pt idx="14102">730</cx:pt>
          <cx:pt idx="14103">730</cx:pt>
          <cx:pt idx="14104">730</cx:pt>
          <cx:pt idx="14105">730</cx:pt>
          <cx:pt idx="14106">730</cx:pt>
          <cx:pt idx="14107">730</cx:pt>
          <cx:pt idx="14108">730</cx:pt>
          <cx:pt idx="14109">730</cx:pt>
          <cx:pt idx="14110">730</cx:pt>
          <cx:pt idx="14111">730</cx:pt>
          <cx:pt idx="14112">730</cx:pt>
          <cx:pt idx="14113">730</cx:pt>
          <cx:pt idx="14114">730</cx:pt>
          <cx:pt idx="14115">730</cx:pt>
          <cx:pt idx="14116">730</cx:pt>
          <cx:pt idx="14117">730</cx:pt>
          <cx:pt idx="14118">730</cx:pt>
          <cx:pt idx="14119">730</cx:pt>
          <cx:pt idx="14120">730</cx:pt>
          <cx:pt idx="14121">730</cx:pt>
          <cx:pt idx="14122">730</cx:pt>
          <cx:pt idx="14123">730</cx:pt>
          <cx:pt idx="14124">730</cx:pt>
          <cx:pt idx="14125">730</cx:pt>
          <cx:pt idx="14126">730</cx:pt>
          <cx:pt idx="14127">730</cx:pt>
          <cx:pt idx="14128">730</cx:pt>
          <cx:pt idx="14129">740</cx:pt>
          <cx:pt idx="14130">740</cx:pt>
          <cx:pt idx="14131">740</cx:pt>
          <cx:pt idx="14132">740</cx:pt>
          <cx:pt idx="14133">740</cx:pt>
          <cx:pt idx="14134">740</cx:pt>
          <cx:pt idx="14135">740</cx:pt>
          <cx:pt idx="14136">740</cx:pt>
          <cx:pt idx="14137">740</cx:pt>
          <cx:pt idx="14138">740</cx:pt>
          <cx:pt idx="14139">740</cx:pt>
          <cx:pt idx="14140">740</cx:pt>
          <cx:pt idx="14141">740</cx:pt>
          <cx:pt idx="14142">740</cx:pt>
          <cx:pt idx="14143">740</cx:pt>
          <cx:pt idx="14144">740</cx:pt>
          <cx:pt idx="14145">740</cx:pt>
          <cx:pt idx="14146">740</cx:pt>
          <cx:pt idx="14147">740</cx:pt>
          <cx:pt idx="14148">740</cx:pt>
          <cx:pt idx="14149">740</cx:pt>
          <cx:pt idx="14150">740</cx:pt>
          <cx:pt idx="14151">740</cx:pt>
          <cx:pt idx="14152">750</cx:pt>
          <cx:pt idx="14153">750</cx:pt>
          <cx:pt idx="14154">750</cx:pt>
          <cx:pt idx="14155">750</cx:pt>
          <cx:pt idx="14156">750</cx:pt>
          <cx:pt idx="14157">750</cx:pt>
          <cx:pt idx="14158">750</cx:pt>
          <cx:pt idx="14159">750</cx:pt>
          <cx:pt idx="14160">750</cx:pt>
          <cx:pt idx="14161">750</cx:pt>
          <cx:pt idx="14162">750</cx:pt>
          <cx:pt idx="14163">750</cx:pt>
          <cx:pt idx="14164">750</cx:pt>
          <cx:pt idx="14165">750</cx:pt>
          <cx:pt idx="14166">750</cx:pt>
          <cx:pt idx="14167">750</cx:pt>
          <cx:pt idx="14168">750</cx:pt>
          <cx:pt idx="14169">750</cx:pt>
          <cx:pt idx="14170">750</cx:pt>
          <cx:pt idx="14171">750</cx:pt>
          <cx:pt idx="14172">750</cx:pt>
          <cx:pt idx="14173">750</cx:pt>
          <cx:pt idx="14174">750</cx:pt>
          <cx:pt idx="14175">750</cx:pt>
          <cx:pt idx="14176">750</cx:pt>
          <cx:pt idx="14177">750</cx:pt>
          <cx:pt idx="14178">750</cx:pt>
          <cx:pt idx="14179">750</cx:pt>
          <cx:pt idx="14180">750</cx:pt>
          <cx:pt idx="14181">750</cx:pt>
          <cx:pt idx="14182">750</cx:pt>
          <cx:pt idx="14183">750</cx:pt>
          <cx:pt idx="14184">750</cx:pt>
          <cx:pt idx="14185">750</cx:pt>
          <cx:pt idx="14186">750</cx:pt>
          <cx:pt idx="14187">760</cx:pt>
          <cx:pt idx="14188">760</cx:pt>
          <cx:pt idx="14189">760</cx:pt>
          <cx:pt idx="14190">760</cx:pt>
          <cx:pt idx="14191">760</cx:pt>
          <cx:pt idx="14192">760</cx:pt>
          <cx:pt idx="14193">760</cx:pt>
          <cx:pt idx="14194">760</cx:pt>
          <cx:pt idx="14195">760</cx:pt>
          <cx:pt idx="14196">760</cx:pt>
          <cx:pt idx="14197">760</cx:pt>
          <cx:pt idx="14198">760</cx:pt>
          <cx:pt idx="14199">760</cx:pt>
          <cx:pt idx="14200">760</cx:pt>
          <cx:pt idx="14201">760</cx:pt>
          <cx:pt idx="14202">760</cx:pt>
          <cx:pt idx="14203">760</cx:pt>
          <cx:pt idx="14204">760</cx:pt>
          <cx:pt idx="14205">760</cx:pt>
          <cx:pt idx="14206">760</cx:pt>
          <cx:pt idx="14207">760</cx:pt>
          <cx:pt idx="14208">760</cx:pt>
          <cx:pt idx="14209">760</cx:pt>
          <cx:pt idx="14210">760</cx:pt>
          <cx:pt idx="14211">760</cx:pt>
          <cx:pt idx="14212">760</cx:pt>
          <cx:pt idx="14213">760</cx:pt>
          <cx:pt idx="14214">760</cx:pt>
          <cx:pt idx="14215">760</cx:pt>
          <cx:pt idx="14216">760</cx:pt>
          <cx:pt idx="14217">760</cx:pt>
          <cx:pt idx="14218">760</cx:pt>
          <cx:pt idx="14219">760</cx:pt>
          <cx:pt idx="14220">760</cx:pt>
          <cx:pt idx="14221">770</cx:pt>
          <cx:pt idx="14222">770</cx:pt>
          <cx:pt idx="14223">770</cx:pt>
          <cx:pt idx="14224">770</cx:pt>
          <cx:pt idx="14225">770</cx:pt>
          <cx:pt idx="14226">770</cx:pt>
          <cx:pt idx="14227">770</cx:pt>
          <cx:pt idx="14228">770</cx:pt>
          <cx:pt idx="14229">770</cx:pt>
          <cx:pt idx="14230">770</cx:pt>
          <cx:pt idx="14231">770</cx:pt>
          <cx:pt idx="14232">770</cx:pt>
          <cx:pt idx="14233">770</cx:pt>
          <cx:pt idx="14234">770</cx:pt>
          <cx:pt idx="14235">770</cx:pt>
          <cx:pt idx="14236">770</cx:pt>
          <cx:pt idx="14237">770</cx:pt>
          <cx:pt idx="14238">770</cx:pt>
          <cx:pt idx="14239">770</cx:pt>
          <cx:pt idx="14240">770</cx:pt>
          <cx:pt idx="14241">770</cx:pt>
          <cx:pt idx="14242">770</cx:pt>
          <cx:pt idx="14243">770</cx:pt>
          <cx:pt idx="14244">770</cx:pt>
          <cx:pt idx="14245">770</cx:pt>
          <cx:pt idx="14246">770</cx:pt>
          <cx:pt idx="14247">770</cx:pt>
          <cx:pt idx="14248">770</cx:pt>
          <cx:pt idx="14249">770</cx:pt>
          <cx:pt idx="14250">770</cx:pt>
          <cx:pt idx="14251">770</cx:pt>
          <cx:pt idx="14252">770</cx:pt>
          <cx:pt idx="14253">770</cx:pt>
          <cx:pt idx="14254">770</cx:pt>
          <cx:pt idx="14255">770</cx:pt>
          <cx:pt idx="14256">780</cx:pt>
          <cx:pt idx="14257">780</cx:pt>
          <cx:pt idx="14258">780</cx:pt>
          <cx:pt idx="14259">780</cx:pt>
          <cx:pt idx="14260">780</cx:pt>
          <cx:pt idx="14261">780</cx:pt>
          <cx:pt idx="14262">780</cx:pt>
          <cx:pt idx="14263">780</cx:pt>
          <cx:pt idx="14264">780</cx:pt>
          <cx:pt idx="14265">780</cx:pt>
          <cx:pt idx="14266">780</cx:pt>
          <cx:pt idx="14267">780</cx:pt>
          <cx:pt idx="14268">780</cx:pt>
          <cx:pt idx="14269">780</cx:pt>
          <cx:pt idx="14270">780</cx:pt>
          <cx:pt idx="14271">780</cx:pt>
          <cx:pt idx="14272">780</cx:pt>
          <cx:pt idx="14273">780</cx:pt>
          <cx:pt idx="14274">780</cx:pt>
          <cx:pt idx="14275">780</cx:pt>
          <cx:pt idx="14276">780</cx:pt>
          <cx:pt idx="14277">780</cx:pt>
          <cx:pt idx="14278">780</cx:pt>
          <cx:pt idx="14279">780</cx:pt>
          <cx:pt idx="14280">780</cx:pt>
          <cx:pt idx="14281">780</cx:pt>
          <cx:pt idx="14282">780</cx:pt>
          <cx:pt idx="14283">780</cx:pt>
          <cx:pt idx="14284">780</cx:pt>
          <cx:pt idx="14285">780</cx:pt>
          <cx:pt idx="14286">780</cx:pt>
          <cx:pt idx="14287">780</cx:pt>
          <cx:pt idx="14288">780</cx:pt>
          <cx:pt idx="14289">780</cx:pt>
          <cx:pt idx="14290">780</cx:pt>
          <cx:pt idx="14291">780</cx:pt>
          <cx:pt idx="14292">780</cx:pt>
          <cx:pt idx="14293">780</cx:pt>
          <cx:pt idx="14294">780</cx:pt>
          <cx:pt idx="14295">780</cx:pt>
          <cx:pt idx="14296">780</cx:pt>
          <cx:pt idx="14297">780</cx:pt>
          <cx:pt idx="14298">780</cx:pt>
          <cx:pt idx="14299">780</cx:pt>
          <cx:pt idx="14300">790</cx:pt>
          <cx:pt idx="14301">790</cx:pt>
          <cx:pt idx="14302">790</cx:pt>
          <cx:pt idx="14303">790</cx:pt>
          <cx:pt idx="14304">790</cx:pt>
          <cx:pt idx="14305">790</cx:pt>
          <cx:pt idx="14306">790</cx:pt>
          <cx:pt idx="14307">790</cx:pt>
          <cx:pt idx="14308">790</cx:pt>
          <cx:pt idx="14309">790</cx:pt>
          <cx:pt idx="14310">790</cx:pt>
          <cx:pt idx="14311">790</cx:pt>
          <cx:pt idx="14312">790</cx:pt>
          <cx:pt idx="14313">790</cx:pt>
          <cx:pt idx="14314">790</cx:pt>
          <cx:pt idx="14315">790</cx:pt>
          <cx:pt idx="14316">790</cx:pt>
          <cx:pt idx="14317">790</cx:pt>
          <cx:pt idx="14318">790</cx:pt>
          <cx:pt idx="14319">790</cx:pt>
          <cx:pt idx="14320">790</cx:pt>
          <cx:pt idx="14321">790</cx:pt>
          <cx:pt idx="14322">790</cx:pt>
          <cx:pt idx="14323">790</cx:pt>
          <cx:pt idx="14324">790</cx:pt>
          <cx:pt idx="14325">790</cx:pt>
          <cx:pt idx="14326">790</cx:pt>
          <cx:pt idx="14327">790</cx:pt>
          <cx:pt idx="14328">790</cx:pt>
          <cx:pt idx="14329">790</cx:pt>
          <cx:pt idx="14330">790</cx:pt>
          <cx:pt idx="14331">790</cx:pt>
          <cx:pt idx="14332">790</cx:pt>
          <cx:pt idx="14333">790</cx:pt>
          <cx:pt idx="14334">790</cx:pt>
          <cx:pt idx="14335">790</cx:pt>
          <cx:pt idx="14336">800</cx:pt>
          <cx:pt idx="14337">800</cx:pt>
          <cx:pt idx="14338">800</cx:pt>
          <cx:pt idx="14339">800</cx:pt>
          <cx:pt idx="14340">800</cx:pt>
          <cx:pt idx="14341">800</cx:pt>
          <cx:pt idx="14342">800</cx:pt>
          <cx:pt idx="14343">800</cx:pt>
          <cx:pt idx="14344">800</cx:pt>
          <cx:pt idx="14345">800</cx:pt>
          <cx:pt idx="14346">800</cx:pt>
          <cx:pt idx="14347">800</cx:pt>
          <cx:pt idx="14348">800</cx:pt>
          <cx:pt idx="14349">800</cx:pt>
          <cx:pt idx="14350">800</cx:pt>
          <cx:pt idx="14351">800</cx:pt>
          <cx:pt idx="14352">800</cx:pt>
          <cx:pt idx="14353">800</cx:pt>
          <cx:pt idx="14354">800</cx:pt>
          <cx:pt idx="14355">800</cx:pt>
          <cx:pt idx="14356">800</cx:pt>
          <cx:pt idx="14357">800</cx:pt>
          <cx:pt idx="14358">800</cx:pt>
          <cx:pt idx="14359">800</cx:pt>
          <cx:pt idx="14360">800</cx:pt>
          <cx:pt idx="14361">800</cx:pt>
          <cx:pt idx="14362">800</cx:pt>
          <cx:pt idx="14363">800</cx:pt>
          <cx:pt idx="14364">800</cx:pt>
          <cx:pt idx="14365">800</cx:pt>
          <cx:pt idx="14366">800</cx:pt>
          <cx:pt idx="14367">800</cx:pt>
          <cx:pt idx="14368">800</cx:pt>
          <cx:pt idx="14369">800</cx:pt>
          <cx:pt idx="14370">800</cx:pt>
          <cx:pt idx="14371">800</cx:pt>
          <cx:pt idx="14372">800</cx:pt>
          <cx:pt idx="14373">800</cx:pt>
          <cx:pt idx="14374">800</cx:pt>
          <cx:pt idx="14375">800</cx:pt>
          <cx:pt idx="14376">800</cx:pt>
          <cx:pt idx="14377">800</cx:pt>
          <cx:pt idx="14378">800</cx:pt>
          <cx:pt idx="14379">800</cx:pt>
          <cx:pt idx="14380">800</cx:pt>
          <cx:pt idx="14381">810</cx:pt>
          <cx:pt idx="14382">810</cx:pt>
          <cx:pt idx="14383">810</cx:pt>
          <cx:pt idx="14384">810</cx:pt>
          <cx:pt idx="14385">810</cx:pt>
          <cx:pt idx="14386">810</cx:pt>
          <cx:pt idx="14387">810</cx:pt>
          <cx:pt idx="14388">810</cx:pt>
          <cx:pt idx="14389">810</cx:pt>
          <cx:pt idx="14390">810</cx:pt>
          <cx:pt idx="14391">810</cx:pt>
          <cx:pt idx="14392">810</cx:pt>
          <cx:pt idx="14393">810</cx:pt>
          <cx:pt idx="14394">810</cx:pt>
          <cx:pt idx="14395">810</cx:pt>
          <cx:pt idx="14396">810</cx:pt>
          <cx:pt idx="14397">810</cx:pt>
          <cx:pt idx="14398">810</cx:pt>
          <cx:pt idx="14399">810</cx:pt>
          <cx:pt idx="14400">810</cx:pt>
          <cx:pt idx="14401">810</cx:pt>
          <cx:pt idx="14402">810</cx:pt>
          <cx:pt idx="14403">820</cx:pt>
          <cx:pt idx="14404">820</cx:pt>
          <cx:pt idx="14405">820</cx:pt>
          <cx:pt idx="14406">820</cx:pt>
          <cx:pt idx="14407">820</cx:pt>
          <cx:pt idx="14408">820</cx:pt>
          <cx:pt idx="14409">820</cx:pt>
          <cx:pt idx="14410">820</cx:pt>
          <cx:pt idx="14411">820</cx:pt>
          <cx:pt idx="14412">820</cx:pt>
          <cx:pt idx="14413">830</cx:pt>
          <cx:pt idx="14414">830</cx:pt>
          <cx:pt idx="14415">830</cx:pt>
          <cx:pt idx="14416">830</cx:pt>
          <cx:pt idx="14417">830</cx:pt>
          <cx:pt idx="14418">830</cx:pt>
          <cx:pt idx="14419">830</cx:pt>
          <cx:pt idx="14420">830</cx:pt>
          <cx:pt idx="14421">830</cx:pt>
          <cx:pt idx="14422">830</cx:pt>
          <cx:pt idx="14423">830</cx:pt>
          <cx:pt idx="14424">830</cx:pt>
          <cx:pt idx="14425">840</cx:pt>
          <cx:pt idx="14426">840</cx:pt>
          <cx:pt idx="14427">840</cx:pt>
          <cx:pt idx="14428">840</cx:pt>
          <cx:pt idx="14429">840</cx:pt>
          <cx:pt idx="14430">840</cx:pt>
          <cx:pt idx="14431">840</cx:pt>
          <cx:pt idx="14432">840</cx:pt>
          <cx:pt idx="14433">840</cx:pt>
          <cx:pt idx="14434">840</cx:pt>
          <cx:pt idx="14435">840</cx:pt>
          <cx:pt idx="14436">840</cx:pt>
          <cx:pt idx="14437">840</cx:pt>
          <cx:pt idx="14438">840</cx:pt>
          <cx:pt idx="14439">840</cx:pt>
          <cx:pt idx="14440">840</cx:pt>
          <cx:pt idx="14441">850</cx:pt>
          <cx:pt idx="14442">850</cx:pt>
          <cx:pt idx="14443">850</cx:pt>
          <cx:pt idx="14444">850</cx:pt>
          <cx:pt idx="14445">850</cx:pt>
          <cx:pt idx="14446">850</cx:pt>
          <cx:pt idx="14447">850</cx:pt>
          <cx:pt idx="14448">850</cx:pt>
          <cx:pt idx="14449">850</cx:pt>
          <cx:pt idx="14450">850</cx:pt>
          <cx:pt idx="14451">850</cx:pt>
          <cx:pt idx="14452">850</cx:pt>
          <cx:pt idx="14453">850</cx:pt>
          <cx:pt idx="14454">850</cx:pt>
          <cx:pt idx="14455">850</cx:pt>
          <cx:pt idx="14456">850</cx:pt>
          <cx:pt idx="14457">850</cx:pt>
          <cx:pt idx="14458">850</cx:pt>
          <cx:pt idx="14459">850</cx:pt>
          <cx:pt idx="14460">850</cx:pt>
          <cx:pt idx="14461">850</cx:pt>
          <cx:pt idx="14462">850</cx:pt>
          <cx:pt idx="14463">850</cx:pt>
          <cx:pt idx="14464">850</cx:pt>
          <cx:pt idx="14465">850</cx:pt>
          <cx:pt idx="14466">850</cx:pt>
          <cx:pt idx="14467">850</cx:pt>
          <cx:pt idx="14468">850</cx:pt>
          <cx:pt idx="14469">850</cx:pt>
          <cx:pt idx="14470">860</cx:pt>
          <cx:pt idx="14471">860</cx:pt>
          <cx:pt idx="14472">860</cx:pt>
          <cx:pt idx="14473">860</cx:pt>
          <cx:pt idx="14474">860</cx:pt>
          <cx:pt idx="14475">860</cx:pt>
          <cx:pt idx="14476">860</cx:pt>
          <cx:pt idx="14477">860</cx:pt>
          <cx:pt idx="14478">860</cx:pt>
          <cx:pt idx="14479">860</cx:pt>
          <cx:pt idx="14480">870</cx:pt>
          <cx:pt idx="14481">870</cx:pt>
          <cx:pt idx="14482">870</cx:pt>
          <cx:pt idx="14483">870</cx:pt>
          <cx:pt idx="14484">880</cx:pt>
          <cx:pt idx="14485">880</cx:pt>
          <cx:pt idx="14486">880</cx:pt>
          <cx:pt idx="14487">880</cx:pt>
          <cx:pt idx="14488">880</cx:pt>
          <cx:pt idx="14489">880</cx:pt>
          <cx:pt idx="14490">890</cx:pt>
          <cx:pt idx="14491">890</cx:pt>
          <cx:pt idx="14492">890</cx:pt>
          <cx:pt idx="14493">890</cx:pt>
          <cx:pt idx="14494">890</cx:pt>
          <cx:pt idx="14495">890</cx:pt>
          <cx:pt idx="14496">900</cx:pt>
          <cx:pt idx="14497">900</cx:pt>
          <cx:pt idx="14498">900</cx:pt>
          <cx:pt idx="14499">900</cx:pt>
          <cx:pt idx="14500">900</cx:pt>
          <cx:pt idx="14501">910</cx:pt>
          <cx:pt idx="14502">910</cx:pt>
          <cx:pt idx="14503">920</cx:pt>
          <cx:pt idx="14504">920</cx:pt>
          <cx:pt idx="14505">920</cx:pt>
          <cx:pt idx="14506">920</cx:pt>
          <cx:pt idx="14507">920</cx:pt>
          <cx:pt idx="14508">940</cx:pt>
          <cx:pt idx="14509">940</cx:pt>
          <cx:pt idx="14510">940</cx:pt>
          <cx:pt idx="14511">960</cx:pt>
          <cx:pt idx="14512">960</cx:pt>
          <cx:pt idx="14513">650</cx:pt>
          <cx:pt idx="14514">660</cx:pt>
          <cx:pt idx="14515">670</cx:pt>
          <cx:pt idx="14516">680</cx:pt>
          <cx:pt idx="14517">680</cx:pt>
          <cx:pt idx="14518">680</cx:pt>
          <cx:pt idx="14519">680</cx:pt>
          <cx:pt idx="14520">690</cx:pt>
          <cx:pt idx="14521">690</cx:pt>
          <cx:pt idx="14522">690</cx:pt>
          <cx:pt idx="14523">690</cx:pt>
          <cx:pt idx="14524">700</cx:pt>
          <cx:pt idx="14525">700</cx:pt>
          <cx:pt idx="14526">700</cx:pt>
          <cx:pt idx="14527">710</cx:pt>
          <cx:pt idx="14528">710</cx:pt>
          <cx:pt idx="14529">710</cx:pt>
          <cx:pt idx="14530">710</cx:pt>
          <cx:pt idx="14531">720</cx:pt>
          <cx:pt idx="14532">720</cx:pt>
          <cx:pt idx="14533">730</cx:pt>
          <cx:pt idx="14534">730</cx:pt>
          <cx:pt idx="14535">730</cx:pt>
          <cx:pt idx="14536">730</cx:pt>
          <cx:pt idx="14537">730</cx:pt>
          <cx:pt idx="14538">730</cx:pt>
          <cx:pt idx="14539">730</cx:pt>
          <cx:pt idx="14540">730</cx:pt>
          <cx:pt idx="14541">740</cx:pt>
          <cx:pt idx="14542">740</cx:pt>
          <cx:pt idx="14543">740</cx:pt>
          <cx:pt idx="14544">740</cx:pt>
          <cx:pt idx="14545">740</cx:pt>
          <cx:pt idx="14546">750</cx:pt>
          <cx:pt idx="14547">750</cx:pt>
          <cx:pt idx="14548">750</cx:pt>
          <cx:pt idx="14549">750</cx:pt>
          <cx:pt idx="14550">750</cx:pt>
          <cx:pt idx="14551">750</cx:pt>
          <cx:pt idx="14552">750</cx:pt>
          <cx:pt idx="14553">750</cx:pt>
          <cx:pt idx="14554">750</cx:pt>
          <cx:pt idx="14555">760</cx:pt>
          <cx:pt idx="14556">760</cx:pt>
          <cx:pt idx="14557">760</cx:pt>
          <cx:pt idx="14558">760</cx:pt>
          <cx:pt idx="14559">760</cx:pt>
          <cx:pt idx="14560">760</cx:pt>
          <cx:pt idx="14561">760</cx:pt>
          <cx:pt idx="14562">760</cx:pt>
          <cx:pt idx="14563">770</cx:pt>
          <cx:pt idx="14564">770</cx:pt>
          <cx:pt idx="14565">770</cx:pt>
          <cx:pt idx="14566">770</cx:pt>
          <cx:pt idx="14567">770</cx:pt>
          <cx:pt idx="14568">770</cx:pt>
          <cx:pt idx="14569">770</cx:pt>
          <cx:pt idx="14570">770</cx:pt>
          <cx:pt idx="14571">770</cx:pt>
          <cx:pt idx="14572">780</cx:pt>
          <cx:pt idx="14573">780</cx:pt>
          <cx:pt idx="14574">780</cx:pt>
          <cx:pt idx="14575">780</cx:pt>
          <cx:pt idx="14576">780</cx:pt>
          <cx:pt idx="14577">780</cx:pt>
          <cx:pt idx="14578">790</cx:pt>
          <cx:pt idx="14579">790</cx:pt>
          <cx:pt idx="14580">790</cx:pt>
          <cx:pt idx="14581">790</cx:pt>
          <cx:pt idx="14582">790</cx:pt>
          <cx:pt idx="14583">790</cx:pt>
          <cx:pt idx="14584">790</cx:pt>
          <cx:pt idx="14585">790</cx:pt>
          <cx:pt idx="14586">790</cx:pt>
          <cx:pt idx="14587">800</cx:pt>
          <cx:pt idx="14588">800</cx:pt>
          <cx:pt idx="14589">800</cx:pt>
          <cx:pt idx="14590">800</cx:pt>
          <cx:pt idx="14591">810</cx:pt>
          <cx:pt idx="14592">810</cx:pt>
          <cx:pt idx="14593">810</cx:pt>
          <cx:pt idx="14594">810</cx:pt>
          <cx:pt idx="14595">810</cx:pt>
          <cx:pt idx="14596">810</cx:pt>
          <cx:pt idx="14597">810</cx:pt>
          <cx:pt idx="14598">810</cx:pt>
          <cx:pt idx="14599">810</cx:pt>
          <cx:pt idx="14600">810</cx:pt>
          <cx:pt idx="14601">820</cx:pt>
          <cx:pt idx="14602">820</cx:pt>
          <cx:pt idx="14603">820</cx:pt>
          <cx:pt idx="14604">820</cx:pt>
          <cx:pt idx="14605">820</cx:pt>
          <cx:pt idx="14606">820</cx:pt>
          <cx:pt idx="14607">820</cx:pt>
          <cx:pt idx="14608">820</cx:pt>
          <cx:pt idx="14609">830</cx:pt>
          <cx:pt idx="14610">830</cx:pt>
          <cx:pt idx="14611">830</cx:pt>
          <cx:pt idx="14612">830</cx:pt>
          <cx:pt idx="14613">840</cx:pt>
          <cx:pt idx="14614">840</cx:pt>
          <cx:pt idx="14615">840</cx:pt>
          <cx:pt idx="14616">840</cx:pt>
          <cx:pt idx="14617">840</cx:pt>
          <cx:pt idx="14618">840</cx:pt>
          <cx:pt idx="14619">850</cx:pt>
          <cx:pt idx="14620">850</cx:pt>
          <cx:pt idx="14621">850</cx:pt>
          <cx:pt idx="14622">850</cx:pt>
          <cx:pt idx="14623">850</cx:pt>
          <cx:pt idx="14624">850</cx:pt>
          <cx:pt idx="14625">850</cx:pt>
          <cx:pt idx="14626">850</cx:pt>
          <cx:pt idx="14627">860</cx:pt>
          <cx:pt idx="14628">860</cx:pt>
          <cx:pt idx="14629">860</cx:pt>
          <cx:pt idx="14630">860</cx:pt>
          <cx:pt idx="14631">860</cx:pt>
          <cx:pt idx="14632">860</cx:pt>
          <cx:pt idx="14633">870</cx:pt>
          <cx:pt idx="14634">870</cx:pt>
          <cx:pt idx="14635">870</cx:pt>
          <cx:pt idx="14636">870</cx:pt>
          <cx:pt idx="14637">870</cx:pt>
          <cx:pt idx="14638">880</cx:pt>
          <cx:pt idx="14639">890</cx:pt>
          <cx:pt idx="14640">730</cx:pt>
          <cx:pt idx="14641">650</cx:pt>
          <cx:pt idx="14642">730</cx:pt>
          <cx:pt idx="14643">730</cx:pt>
          <cx:pt idx="14644">730</cx:pt>
          <cx:pt idx="14645">740</cx:pt>
          <cx:pt idx="14646">740</cx:pt>
          <cx:pt idx="14647">740</cx:pt>
          <cx:pt idx="14648">780</cx:pt>
          <cx:pt idx="14649">790</cx:pt>
          <cx:pt idx="14650">790</cx:pt>
          <cx:pt idx="14651">790</cx:pt>
          <cx:pt idx="14652">800</cx:pt>
          <cx:pt idx="14653">800</cx:pt>
          <cx:pt idx="14654">810</cx:pt>
          <cx:pt idx="14655">810</cx:pt>
          <cx:pt idx="14656">850</cx:pt>
          <cx:pt idx="14657">850</cx:pt>
          <cx:pt idx="14658">860</cx:pt>
          <cx:pt idx="14659">860</cx:pt>
          <cx:pt idx="14660">860</cx:pt>
          <cx:pt idx="14661">890</cx:pt>
          <cx:pt idx="14662">890</cx:pt>
          <cx:pt idx="14663">692</cx:pt>
          <cx:pt idx="14664">710</cx:pt>
          <cx:pt idx="14665">785</cx:pt>
          <cx:pt idx="14878">510</cx:pt>
          <cx:pt idx="14879">510</cx:pt>
          <cx:pt idx="14880">680</cx:pt>
          <cx:pt idx="14881">680</cx:pt>
          <cx:pt idx="14882">700</cx:pt>
          <cx:pt idx="14883">700</cx:pt>
          <cx:pt idx="14884">790</cx:pt>
          <cx:pt idx="14885">840</cx:pt>
          <cx:pt idx="14886">840</cx:pt>
          <cx:pt idx="14887">665</cx:pt>
          <cx:pt idx="14888">665</cx:pt>
          <cx:pt idx="14889">670</cx:pt>
          <cx:pt idx="14890">670</cx:pt>
          <cx:pt idx="14891">673</cx:pt>
          <cx:pt idx="14892">673</cx:pt>
          <cx:pt idx="14893">678</cx:pt>
          <cx:pt idx="14894">678</cx:pt>
          <cx:pt idx="14895">691</cx:pt>
          <cx:pt idx="14896">694</cx:pt>
          <cx:pt idx="14897">694</cx:pt>
          <cx:pt idx="14898">695</cx:pt>
          <cx:pt idx="14899">695</cx:pt>
          <cx:pt idx="14900">700</cx:pt>
          <cx:pt idx="14901">700</cx:pt>
          <cx:pt idx="14902">703</cx:pt>
          <cx:pt idx="14903">703</cx:pt>
          <cx:pt idx="14904">710</cx:pt>
          <cx:pt idx="14905">710</cx:pt>
          <cx:pt idx="14906">710</cx:pt>
          <cx:pt idx="14907">710</cx:pt>
          <cx:pt idx="14908">710</cx:pt>
          <cx:pt idx="14909">710</cx:pt>
          <cx:pt idx="14910">714</cx:pt>
          <cx:pt idx="14911">715</cx:pt>
          <cx:pt idx="14912">715</cx:pt>
          <cx:pt idx="14913">717</cx:pt>
          <cx:pt idx="14914">720</cx:pt>
          <cx:pt idx="14915">720</cx:pt>
          <cx:pt idx="14916">720</cx:pt>
          <cx:pt idx="14917">720</cx:pt>
          <cx:pt idx="14918">720</cx:pt>
          <cx:pt idx="14919">720</cx:pt>
          <cx:pt idx="14920">723</cx:pt>
          <cx:pt idx="14921">723</cx:pt>
          <cx:pt idx="14922">724</cx:pt>
          <cx:pt idx="14923">725</cx:pt>
          <cx:pt idx="14924">738</cx:pt>
          <cx:pt idx="14925">738</cx:pt>
          <cx:pt idx="14926">740</cx:pt>
          <cx:pt idx="14927">740</cx:pt>
          <cx:pt idx="14928">744</cx:pt>
          <cx:pt idx="14929">744</cx:pt>
          <cx:pt idx="14930">744</cx:pt>
          <cx:pt idx="14931">745</cx:pt>
          <cx:pt idx="14932">745</cx:pt>
          <cx:pt idx="14933">745</cx:pt>
          <cx:pt idx="14934">745</cx:pt>
          <cx:pt idx="14935">750</cx:pt>
          <cx:pt idx="14936">750</cx:pt>
          <cx:pt idx="14937">750</cx:pt>
          <cx:pt idx="14938">750</cx:pt>
          <cx:pt idx="14939">750</cx:pt>
          <cx:pt idx="14940">750</cx:pt>
          <cx:pt idx="14941">750</cx:pt>
          <cx:pt idx="14942">750</cx:pt>
          <cx:pt idx="14943">750</cx:pt>
          <cx:pt idx="14944">752</cx:pt>
          <cx:pt idx="14945">752</cx:pt>
          <cx:pt idx="14946">753</cx:pt>
          <cx:pt idx="14947">753</cx:pt>
          <cx:pt idx="14948">754</cx:pt>
          <cx:pt idx="14949">754</cx:pt>
          <cx:pt idx="14950">755</cx:pt>
          <cx:pt idx="14951">755</cx:pt>
          <cx:pt idx="14952">755</cx:pt>
          <cx:pt idx="14953">755</cx:pt>
          <cx:pt idx="14954">755</cx:pt>
          <cx:pt idx="14955">755</cx:pt>
          <cx:pt idx="14956">755</cx:pt>
          <cx:pt idx="14957">755</cx:pt>
          <cx:pt idx="14958">756</cx:pt>
          <cx:pt idx="14959">756</cx:pt>
          <cx:pt idx="14960">759</cx:pt>
          <cx:pt idx="14961">759</cx:pt>
          <cx:pt idx="14962">760</cx:pt>
          <cx:pt idx="14963">760</cx:pt>
          <cx:pt idx="14964">760</cx:pt>
          <cx:pt idx="14965">760</cx:pt>
          <cx:pt idx="14966">761</cx:pt>
          <cx:pt idx="14967">762</cx:pt>
          <cx:pt idx="14968">762</cx:pt>
          <cx:pt idx="14969">765</cx:pt>
          <cx:pt idx="14970">765</cx:pt>
          <cx:pt idx="14971">769</cx:pt>
          <cx:pt idx="14972">770</cx:pt>
          <cx:pt idx="14973">770</cx:pt>
          <cx:pt idx="14974">771</cx:pt>
          <cx:pt idx="14975">771</cx:pt>
          <cx:pt idx="14976">771</cx:pt>
          <cx:pt idx="14977">771</cx:pt>
          <cx:pt idx="14978">772</cx:pt>
          <cx:pt idx="14979">772</cx:pt>
          <cx:pt idx="14980">774</cx:pt>
          <cx:pt idx="14981">775</cx:pt>
          <cx:pt idx="14982">775</cx:pt>
          <cx:pt idx="14983">776</cx:pt>
          <cx:pt idx="14984">779</cx:pt>
          <cx:pt idx="14985">782</cx:pt>
          <cx:pt idx="14986">782</cx:pt>
          <cx:pt idx="14987">782</cx:pt>
          <cx:pt idx="14988">782</cx:pt>
          <cx:pt idx="14989">782</cx:pt>
          <cx:pt idx="14990">782</cx:pt>
          <cx:pt idx="14991">783</cx:pt>
          <cx:pt idx="14992">785</cx:pt>
          <cx:pt idx="14993">785</cx:pt>
          <cx:pt idx="14994">785</cx:pt>
          <cx:pt idx="14995">785</cx:pt>
          <cx:pt idx="14996">786</cx:pt>
          <cx:pt idx="14997">786</cx:pt>
          <cx:pt idx="14998">790</cx:pt>
          <cx:pt idx="14999">790</cx:pt>
          <cx:pt idx="15000">791</cx:pt>
          <cx:pt idx="15001">791</cx:pt>
          <cx:pt idx="15002">791</cx:pt>
          <cx:pt idx="15003">791</cx:pt>
          <cx:pt idx="15004">795</cx:pt>
          <cx:pt idx="15005">795</cx:pt>
          <cx:pt idx="15006">800</cx:pt>
          <cx:pt idx="15007">800</cx:pt>
          <cx:pt idx="15008">805</cx:pt>
          <cx:pt idx="15009">810</cx:pt>
          <cx:pt idx="15010">810</cx:pt>
          <cx:pt idx="15011">810</cx:pt>
          <cx:pt idx="15012">810</cx:pt>
          <cx:pt idx="15013">815</cx:pt>
          <cx:pt idx="15014">815</cx:pt>
          <cx:pt idx="15015">816</cx:pt>
          <cx:pt idx="15016">816</cx:pt>
          <cx:pt idx="15017">828</cx:pt>
          <cx:pt idx="15018">828</cx:pt>
          <cx:pt idx="15019">830</cx:pt>
          <cx:pt idx="15020">830</cx:pt>
          <cx:pt idx="15021">846</cx:pt>
          <cx:pt idx="15022">855</cx:pt>
          <cx:pt idx="15023">855</cx:pt>
          <cx:pt idx="15024">790</cx:pt>
          <cx:pt idx="15025">790</cx:pt>
          <cx:pt idx="15026">740</cx:pt>
          <cx:pt idx="15027">740</cx:pt>
          <cx:pt idx="15028">750</cx:pt>
          <cx:pt idx="15029">780</cx:pt>
          <cx:pt idx="15030">780</cx:pt>
          <cx:pt idx="15031">800</cx:pt>
          <cx:pt idx="15032">800</cx:pt>
          <cx:pt idx="15033">860</cx:pt>
          <cx:pt idx="15034">860</cx:pt>
          <cx:pt idx="15035">730</cx:pt>
          <cx:pt idx="15036">730</cx:pt>
          <cx:pt idx="15037">810</cx:pt>
          <cx:pt idx="15038">810</cx:pt>
          <cx:pt idx="15039">620</cx:pt>
          <cx:pt idx="15040">620</cx:pt>
          <cx:pt idx="15041">790</cx:pt>
          <cx:pt idx="15042">790</cx:pt>
          <cx:pt idx="15043">930</cx:pt>
          <cx:pt idx="15044">930</cx:pt>
          <cx:pt idx="15045">820</cx:pt>
          <cx:pt idx="15046">710</cx:pt>
          <cx:pt idx="15047">710</cx:pt>
          <cx:pt idx="15048">720</cx:pt>
          <cx:pt idx="15049">720</cx:pt>
          <cx:pt idx="15050">750</cx:pt>
          <cx:pt idx="15051">750</cx:pt>
          <cx:pt idx="15052">763</cx:pt>
          <cx:pt idx="15053">763</cx:pt>
          <cx:pt idx="15054">785</cx:pt>
          <cx:pt idx="15055">785</cx:pt>
          <cx:pt idx="15056">800</cx:pt>
          <cx:pt idx="15057">800</cx:pt>
          <cx:pt idx="15058">715</cx:pt>
          <cx:pt idx="15059">715</cx:pt>
          <cx:pt idx="15060">756</cx:pt>
          <cx:pt idx="15061">756</cx:pt>
          <cx:pt idx="15062">766</cx:pt>
          <cx:pt idx="15063">766</cx:pt>
          <cx:pt idx="15064">705</cx:pt>
          <cx:pt idx="15065">705</cx:pt>
          <cx:pt idx="15066">713</cx:pt>
          <cx:pt idx="15067">732</cx:pt>
          <cx:pt idx="15068">732</cx:pt>
          <cx:pt idx="15069">745</cx:pt>
          <cx:pt idx="15070">745</cx:pt>
          <cx:pt idx="15071">765</cx:pt>
          <cx:pt idx="15072">780</cx:pt>
          <cx:pt idx="15073">780</cx:pt>
          <cx:pt idx="15074">780</cx:pt>
          <cx:pt idx="15075">780</cx:pt>
          <cx:pt idx="15076">780</cx:pt>
          <cx:pt idx="15077">780</cx:pt>
          <cx:pt idx="15078">780</cx:pt>
          <cx:pt idx="15079">780</cx:pt>
          <cx:pt idx="15080">785</cx:pt>
          <cx:pt idx="15081">785</cx:pt>
          <cx:pt idx="15082">785</cx:pt>
          <cx:pt idx="15083">787</cx:pt>
          <cx:pt idx="15084">787</cx:pt>
          <cx:pt idx="15085">790</cx:pt>
          <cx:pt idx="15086">790</cx:pt>
          <cx:pt idx="15087">800</cx:pt>
          <cx:pt idx="15088">800</cx:pt>
          <cx:pt idx="15089">800</cx:pt>
          <cx:pt idx="15090">800</cx:pt>
          <cx:pt idx="15091">825</cx:pt>
          <cx:pt idx="15092">825</cx:pt>
          <cx:pt idx="15093">830</cx:pt>
          <cx:pt idx="15094">830</cx:pt>
          <cx:pt idx="15095">680</cx:pt>
          <cx:pt idx="15096">680</cx:pt>
          <cx:pt idx="15097">735</cx:pt>
          <cx:pt idx="15098">735</cx:pt>
          <cx:pt idx="15099">741</cx:pt>
          <cx:pt idx="15100">741</cx:pt>
          <cx:pt idx="15101">810</cx:pt>
          <cx:pt idx="15102">815</cx:pt>
          <cx:pt idx="15103">815</cx:pt>
          <cx:pt idx="15104">820</cx:pt>
          <cx:pt idx="15105">830</cx:pt>
          <cx:pt idx="15106">830</cx:pt>
          <cx:pt idx="15107">831</cx:pt>
          <cx:pt idx="15108">831</cx:pt>
          <cx:pt idx="15109">853</cx:pt>
          <cx:pt idx="15110">853</cx:pt>
          <cx:pt idx="15111">570</cx:pt>
          <cx:pt idx="15112">718</cx:pt>
          <cx:pt idx="15113">560</cx:pt>
          <cx:pt idx="15114">630</cx:pt>
          <cx:pt idx="15115">630</cx:pt>
          <cx:pt idx="15116">650</cx:pt>
          <cx:pt idx="15117">650</cx:pt>
          <cx:pt idx="15118">660</cx:pt>
          <cx:pt idx="15119">670</cx:pt>
          <cx:pt idx="15120">670</cx:pt>
          <cx:pt idx="15121">670</cx:pt>
          <cx:pt idx="15122">680</cx:pt>
          <cx:pt idx="15123">680</cx:pt>
          <cx:pt idx="15124">680</cx:pt>
          <cx:pt idx="15125">680</cx:pt>
          <cx:pt idx="15126">680</cx:pt>
          <cx:pt idx="15127">680</cx:pt>
          <cx:pt idx="15128">680</cx:pt>
          <cx:pt idx="15129">680</cx:pt>
          <cx:pt idx="15130">690</cx:pt>
          <cx:pt idx="15131">700</cx:pt>
          <cx:pt idx="15132">700</cx:pt>
          <cx:pt idx="15133">700</cx:pt>
          <cx:pt idx="15134">700</cx:pt>
          <cx:pt idx="15135">700</cx:pt>
          <cx:pt idx="15136">700</cx:pt>
          <cx:pt idx="15137">700</cx:pt>
          <cx:pt idx="15138">700</cx:pt>
          <cx:pt idx="15139">700</cx:pt>
          <cx:pt idx="15140">700</cx:pt>
          <cx:pt idx="15141">700</cx:pt>
          <cx:pt idx="15142">710</cx:pt>
          <cx:pt idx="15143">710</cx:pt>
          <cx:pt idx="15144">710</cx:pt>
          <cx:pt idx="15145">710</cx:pt>
          <cx:pt idx="15146">710</cx:pt>
          <cx:pt idx="15147">710</cx:pt>
          <cx:pt idx="15148">710</cx:pt>
          <cx:pt idx="15149">710</cx:pt>
          <cx:pt idx="15150">710</cx:pt>
          <cx:pt idx="15151">720</cx:pt>
          <cx:pt idx="15152">720</cx:pt>
          <cx:pt idx="15153">720</cx:pt>
          <cx:pt idx="15154">720</cx:pt>
          <cx:pt idx="15155">720</cx:pt>
          <cx:pt idx="15156">720</cx:pt>
          <cx:pt idx="15157">720</cx:pt>
          <cx:pt idx="15158">720</cx:pt>
          <cx:pt idx="15159">720</cx:pt>
          <cx:pt idx="15160">720</cx:pt>
          <cx:pt idx="15161">720</cx:pt>
          <cx:pt idx="15162">720</cx:pt>
          <cx:pt idx="15163">720</cx:pt>
          <cx:pt idx="15164">730</cx:pt>
          <cx:pt idx="15165">730</cx:pt>
          <cx:pt idx="15166">730</cx:pt>
          <cx:pt idx="15167">730</cx:pt>
          <cx:pt idx="15168">730</cx:pt>
          <cx:pt idx="15169">730</cx:pt>
          <cx:pt idx="15170">730</cx:pt>
          <cx:pt idx="15171">730</cx:pt>
          <cx:pt idx="15172">730</cx:pt>
          <cx:pt idx="15173">740</cx:pt>
          <cx:pt idx="15174">740</cx:pt>
          <cx:pt idx="15175">740</cx:pt>
          <cx:pt idx="15176">740</cx:pt>
          <cx:pt idx="15177">740</cx:pt>
          <cx:pt idx="15178">740</cx:pt>
          <cx:pt idx="15179">740</cx:pt>
          <cx:pt idx="15180">740</cx:pt>
          <cx:pt idx="15181">740</cx:pt>
          <cx:pt idx="15182">740</cx:pt>
          <cx:pt idx="15183">740</cx:pt>
          <cx:pt idx="15184">740</cx:pt>
          <cx:pt idx="15185">740</cx:pt>
          <cx:pt idx="15186">750</cx:pt>
          <cx:pt idx="15187">750</cx:pt>
          <cx:pt idx="15188">750</cx:pt>
          <cx:pt idx="15189">750</cx:pt>
          <cx:pt idx="15190">750</cx:pt>
          <cx:pt idx="15191">750</cx:pt>
          <cx:pt idx="15192">750</cx:pt>
          <cx:pt idx="15193">750</cx:pt>
          <cx:pt idx="15194">750</cx:pt>
          <cx:pt idx="15195">750</cx:pt>
          <cx:pt idx="15196">750</cx:pt>
          <cx:pt idx="15197">750</cx:pt>
          <cx:pt idx="15198">750</cx:pt>
          <cx:pt idx="15199">750</cx:pt>
          <cx:pt idx="15200">760</cx:pt>
          <cx:pt idx="15201">760</cx:pt>
          <cx:pt idx="15202">760</cx:pt>
          <cx:pt idx="15203">760</cx:pt>
          <cx:pt idx="15204">760</cx:pt>
          <cx:pt idx="15205">760</cx:pt>
          <cx:pt idx="15206">760</cx:pt>
          <cx:pt idx="15207">760</cx:pt>
          <cx:pt idx="15208">770</cx:pt>
          <cx:pt idx="15209">770</cx:pt>
          <cx:pt idx="15210">770</cx:pt>
          <cx:pt idx="15211">770</cx:pt>
          <cx:pt idx="15212">770</cx:pt>
          <cx:pt idx="15213">770</cx:pt>
          <cx:pt idx="15214">770</cx:pt>
          <cx:pt idx="15215">770</cx:pt>
          <cx:pt idx="15216">770</cx:pt>
          <cx:pt idx="15217">770</cx:pt>
          <cx:pt idx="15218">770</cx:pt>
          <cx:pt idx="15219">770</cx:pt>
          <cx:pt idx="15220">770</cx:pt>
          <cx:pt idx="15221">770</cx:pt>
          <cx:pt idx="15222">780</cx:pt>
          <cx:pt idx="15223">780</cx:pt>
          <cx:pt idx="15224">780</cx:pt>
          <cx:pt idx="15225">780</cx:pt>
          <cx:pt idx="15226">780</cx:pt>
          <cx:pt idx="15227">780</cx:pt>
          <cx:pt idx="15228">780</cx:pt>
          <cx:pt idx="15229">780</cx:pt>
          <cx:pt idx="15230">780</cx:pt>
          <cx:pt idx="15231">780</cx:pt>
          <cx:pt idx="15232">780</cx:pt>
          <cx:pt idx="15233">780</cx:pt>
          <cx:pt idx="15234">780</cx:pt>
          <cx:pt idx="15235">790</cx:pt>
          <cx:pt idx="15236">790</cx:pt>
          <cx:pt idx="15237">790</cx:pt>
          <cx:pt idx="15238">790</cx:pt>
          <cx:pt idx="15239">790</cx:pt>
          <cx:pt idx="15240">790</cx:pt>
          <cx:pt idx="15241">790</cx:pt>
          <cx:pt idx="15242">790</cx:pt>
          <cx:pt idx="15243">790</cx:pt>
          <cx:pt idx="15244">790</cx:pt>
          <cx:pt idx="15245">790</cx:pt>
          <cx:pt idx="15246">800</cx:pt>
          <cx:pt idx="15247">800</cx:pt>
          <cx:pt idx="15248">800</cx:pt>
          <cx:pt idx="15249">800</cx:pt>
          <cx:pt idx="15250">800</cx:pt>
          <cx:pt idx="15251">800</cx:pt>
          <cx:pt idx="15252">800</cx:pt>
          <cx:pt idx="15253">800</cx:pt>
          <cx:pt idx="15254">800</cx:pt>
          <cx:pt idx="15255">800</cx:pt>
          <cx:pt idx="15256">810</cx:pt>
          <cx:pt idx="15257">810</cx:pt>
          <cx:pt idx="15258">810</cx:pt>
          <cx:pt idx="15259">810</cx:pt>
          <cx:pt idx="15260">820</cx:pt>
          <cx:pt idx="15261">820</cx:pt>
          <cx:pt idx="15262">820</cx:pt>
          <cx:pt idx="15263">820</cx:pt>
          <cx:pt idx="15264">820</cx:pt>
          <cx:pt idx="15265">830</cx:pt>
          <cx:pt idx="15266">830</cx:pt>
          <cx:pt idx="15267">830</cx:pt>
          <cx:pt idx="15268">830</cx:pt>
          <cx:pt idx="15269">840</cx:pt>
          <cx:pt idx="15270">840</cx:pt>
          <cx:pt idx="15271">840</cx:pt>
          <cx:pt idx="15272">840</cx:pt>
          <cx:pt idx="15273">840</cx:pt>
          <cx:pt idx="15274">840</cx:pt>
          <cx:pt idx="15275">850</cx:pt>
          <cx:pt idx="15276">850</cx:pt>
          <cx:pt idx="15277">850</cx:pt>
          <cx:pt idx="15278">860</cx:pt>
          <cx:pt idx="15279">860</cx:pt>
          <cx:pt idx="15280">860</cx:pt>
          <cx:pt idx="15281">880</cx:pt>
          <cx:pt idx="15282">880</cx:pt>
          <cx:pt idx="15283">890</cx:pt>
          <cx:pt idx="15284">890</cx:pt>
          <cx:pt idx="15285">600</cx:pt>
          <cx:pt idx="15286">610</cx:pt>
          <cx:pt idx="15287">610</cx:pt>
          <cx:pt idx="15288">630</cx:pt>
          <cx:pt idx="15289">630</cx:pt>
          <cx:pt idx="15290">640</cx:pt>
          <cx:pt idx="15291">640</cx:pt>
          <cx:pt idx="15292">640</cx:pt>
          <cx:pt idx="15293">640</cx:pt>
          <cx:pt idx="15294">650</cx:pt>
          <cx:pt idx="15295">650</cx:pt>
          <cx:pt idx="15296">650</cx:pt>
          <cx:pt idx="15297">650</cx:pt>
          <cx:pt idx="15298">660</cx:pt>
          <cx:pt idx="15299">660</cx:pt>
          <cx:pt idx="15300">660</cx:pt>
          <cx:pt idx="15301">660</cx:pt>
          <cx:pt idx="15302">660</cx:pt>
          <cx:pt idx="15303">660</cx:pt>
          <cx:pt idx="15304">660</cx:pt>
          <cx:pt idx="15305">660</cx:pt>
          <cx:pt idx="15306">660</cx:pt>
          <cx:pt idx="15307">660</cx:pt>
          <cx:pt idx="15308">670</cx:pt>
          <cx:pt idx="15309">670</cx:pt>
          <cx:pt idx="15310">670</cx:pt>
          <cx:pt idx="15311">670</cx:pt>
          <cx:pt idx="15312">670</cx:pt>
          <cx:pt idx="15313">680</cx:pt>
          <cx:pt idx="15314">680</cx:pt>
          <cx:pt idx="15315">680</cx:pt>
          <cx:pt idx="15316">680</cx:pt>
          <cx:pt idx="15317">680</cx:pt>
          <cx:pt idx="15318">680</cx:pt>
          <cx:pt idx="15319">680</cx:pt>
          <cx:pt idx="15320">680</cx:pt>
          <cx:pt idx="15321">680</cx:pt>
          <cx:pt idx="15322">680</cx:pt>
          <cx:pt idx="15323">680</cx:pt>
          <cx:pt idx="15324">680</cx:pt>
          <cx:pt idx="15325">680</cx:pt>
          <cx:pt idx="15326">680</cx:pt>
          <cx:pt idx="15327">690</cx:pt>
          <cx:pt idx="15328">690</cx:pt>
          <cx:pt idx="15329">690</cx:pt>
          <cx:pt idx="15330">690</cx:pt>
          <cx:pt idx="15331">690</cx:pt>
          <cx:pt idx="15332">690</cx:pt>
          <cx:pt idx="15333">690</cx:pt>
          <cx:pt idx="15334">690</cx:pt>
          <cx:pt idx="15335">690</cx:pt>
          <cx:pt idx="15336">690</cx:pt>
          <cx:pt idx="15337">690</cx:pt>
          <cx:pt idx="15338">700</cx:pt>
          <cx:pt idx="15339">700</cx:pt>
          <cx:pt idx="15340">700</cx:pt>
          <cx:pt idx="15341">700</cx:pt>
          <cx:pt idx="15342">700</cx:pt>
          <cx:pt idx="15343">700</cx:pt>
          <cx:pt idx="15344">700</cx:pt>
          <cx:pt idx="15345">700</cx:pt>
          <cx:pt idx="15346">700</cx:pt>
          <cx:pt idx="15347">700</cx:pt>
          <cx:pt idx="15348">700</cx:pt>
          <cx:pt idx="15349">700</cx:pt>
          <cx:pt idx="15350">700</cx:pt>
          <cx:pt idx="15351">700</cx:pt>
          <cx:pt idx="15352">700</cx:pt>
          <cx:pt idx="15353">700</cx:pt>
          <cx:pt idx="15354">700</cx:pt>
          <cx:pt idx="15355">700</cx:pt>
          <cx:pt idx="15356">700</cx:pt>
          <cx:pt idx="15357">700</cx:pt>
          <cx:pt idx="15358">700</cx:pt>
          <cx:pt idx="15359">700</cx:pt>
          <cx:pt idx="15360">700</cx:pt>
          <cx:pt idx="15361">700</cx:pt>
          <cx:pt idx="15362">700</cx:pt>
          <cx:pt idx="15363">700</cx:pt>
          <cx:pt idx="15364">710</cx:pt>
          <cx:pt idx="15365">710</cx:pt>
          <cx:pt idx="15366">710</cx:pt>
          <cx:pt idx="15367">710</cx:pt>
          <cx:pt idx="15368">710</cx:pt>
          <cx:pt idx="15369">710</cx:pt>
          <cx:pt idx="15370">710</cx:pt>
          <cx:pt idx="15371">710</cx:pt>
          <cx:pt idx="15372">710</cx:pt>
          <cx:pt idx="15373">710</cx:pt>
          <cx:pt idx="15374">710</cx:pt>
          <cx:pt idx="15375">710</cx:pt>
          <cx:pt idx="15376">710</cx:pt>
          <cx:pt idx="15377">710</cx:pt>
          <cx:pt idx="15378">710</cx:pt>
          <cx:pt idx="15379">710</cx:pt>
          <cx:pt idx="15380">710</cx:pt>
          <cx:pt idx="15381">710</cx:pt>
          <cx:pt idx="15382">710</cx:pt>
          <cx:pt idx="15383">710</cx:pt>
          <cx:pt idx="15384">710</cx:pt>
          <cx:pt idx="15385">710</cx:pt>
          <cx:pt idx="15386">710</cx:pt>
          <cx:pt idx="15387">710</cx:pt>
          <cx:pt idx="15388">710</cx:pt>
          <cx:pt idx="15389">710</cx:pt>
          <cx:pt idx="15390">710</cx:pt>
          <cx:pt idx="15391">710</cx:pt>
          <cx:pt idx="15392">710</cx:pt>
          <cx:pt idx="15393">710</cx:pt>
          <cx:pt idx="15394">710</cx:pt>
          <cx:pt idx="15395">720</cx:pt>
          <cx:pt idx="15396">720</cx:pt>
          <cx:pt idx="15397">720</cx:pt>
          <cx:pt idx="15398">720</cx:pt>
          <cx:pt idx="15399">720</cx:pt>
          <cx:pt idx="15400">720</cx:pt>
          <cx:pt idx="15401">720</cx:pt>
          <cx:pt idx="15402">720</cx:pt>
          <cx:pt idx="15403">720</cx:pt>
          <cx:pt idx="15404">720</cx:pt>
          <cx:pt idx="15405">720</cx:pt>
          <cx:pt idx="15406">720</cx:pt>
          <cx:pt idx="15407">720</cx:pt>
          <cx:pt idx="15408">720</cx:pt>
          <cx:pt idx="15409">720</cx:pt>
          <cx:pt idx="15410">720</cx:pt>
          <cx:pt idx="15411">720</cx:pt>
          <cx:pt idx="15412">720</cx:pt>
          <cx:pt idx="15413">720</cx:pt>
          <cx:pt idx="15414">720</cx:pt>
          <cx:pt idx="15415">720</cx:pt>
          <cx:pt idx="15416">720</cx:pt>
          <cx:pt idx="15417">720</cx:pt>
          <cx:pt idx="15418">720</cx:pt>
          <cx:pt idx="15419">720</cx:pt>
          <cx:pt idx="15420">720</cx:pt>
          <cx:pt idx="15421">720</cx:pt>
          <cx:pt idx="15422">720</cx:pt>
          <cx:pt idx="15423">720</cx:pt>
          <cx:pt idx="15424">720</cx:pt>
          <cx:pt idx="15425">720</cx:pt>
          <cx:pt idx="15426">720</cx:pt>
          <cx:pt idx="15427">720</cx:pt>
          <cx:pt idx="15428">730</cx:pt>
          <cx:pt idx="15429">730</cx:pt>
          <cx:pt idx="15430">730</cx:pt>
          <cx:pt idx="15431">730</cx:pt>
          <cx:pt idx="15432">730</cx:pt>
          <cx:pt idx="15433">730</cx:pt>
          <cx:pt idx="15434">730</cx:pt>
          <cx:pt idx="15435">730</cx:pt>
          <cx:pt idx="15436">730</cx:pt>
          <cx:pt idx="15437">730</cx:pt>
          <cx:pt idx="15438">730</cx:pt>
          <cx:pt idx="15439">730</cx:pt>
          <cx:pt idx="15440">730</cx:pt>
          <cx:pt idx="15441">730</cx:pt>
          <cx:pt idx="15442">730</cx:pt>
          <cx:pt idx="15443">730</cx:pt>
          <cx:pt idx="15444">730</cx:pt>
          <cx:pt idx="15445">730</cx:pt>
          <cx:pt idx="15446">730</cx:pt>
          <cx:pt idx="15447">730</cx:pt>
          <cx:pt idx="15448">730</cx:pt>
          <cx:pt idx="15449">730</cx:pt>
          <cx:pt idx="15450">730</cx:pt>
          <cx:pt idx="15451">730</cx:pt>
          <cx:pt idx="15452">730</cx:pt>
          <cx:pt idx="15453">730</cx:pt>
          <cx:pt idx="15454">730</cx:pt>
          <cx:pt idx="15455">730</cx:pt>
          <cx:pt idx="15456">730</cx:pt>
          <cx:pt idx="15457">730</cx:pt>
          <cx:pt idx="15458">730</cx:pt>
          <cx:pt idx="15459">730</cx:pt>
          <cx:pt idx="15460">730</cx:pt>
          <cx:pt idx="15461">730</cx:pt>
          <cx:pt idx="15462">730</cx:pt>
          <cx:pt idx="15463">730</cx:pt>
          <cx:pt idx="15464">730</cx:pt>
          <cx:pt idx="15465">730</cx:pt>
          <cx:pt idx="15466">730</cx:pt>
          <cx:pt idx="15467">730</cx:pt>
          <cx:pt idx="15468">740</cx:pt>
          <cx:pt idx="15469">740</cx:pt>
          <cx:pt idx="15470">740</cx:pt>
          <cx:pt idx="15471">740</cx:pt>
          <cx:pt idx="15472">740</cx:pt>
          <cx:pt idx="15473">740</cx:pt>
          <cx:pt idx="15474">740</cx:pt>
          <cx:pt idx="15475">740</cx:pt>
          <cx:pt idx="15476">740</cx:pt>
          <cx:pt idx="15477">740</cx:pt>
          <cx:pt idx="15478">740</cx:pt>
          <cx:pt idx="15479">740</cx:pt>
          <cx:pt idx="15480">740</cx:pt>
          <cx:pt idx="15481">740</cx:pt>
          <cx:pt idx="15482">740</cx:pt>
          <cx:pt idx="15483">740</cx:pt>
          <cx:pt idx="15484">740</cx:pt>
          <cx:pt idx="15485">740</cx:pt>
          <cx:pt idx="15486">740</cx:pt>
          <cx:pt idx="15487">740</cx:pt>
          <cx:pt idx="15488">740</cx:pt>
          <cx:pt idx="15489">740</cx:pt>
          <cx:pt idx="15490">740</cx:pt>
          <cx:pt idx="15491">740</cx:pt>
          <cx:pt idx="15492">740</cx:pt>
          <cx:pt idx="15493">740</cx:pt>
          <cx:pt idx="15494">740</cx:pt>
          <cx:pt idx="15495">740</cx:pt>
          <cx:pt idx="15496">740</cx:pt>
          <cx:pt idx="15497">750</cx:pt>
          <cx:pt idx="15498">750</cx:pt>
          <cx:pt idx="15499">750</cx:pt>
          <cx:pt idx="15500">750</cx:pt>
          <cx:pt idx="15501">750</cx:pt>
          <cx:pt idx="15502">750</cx:pt>
          <cx:pt idx="15503">750</cx:pt>
          <cx:pt idx="15504">750</cx:pt>
          <cx:pt idx="15505">750</cx:pt>
          <cx:pt idx="15506">750</cx:pt>
          <cx:pt idx="15507">750</cx:pt>
          <cx:pt idx="15508">750</cx:pt>
          <cx:pt idx="15509">750</cx:pt>
          <cx:pt idx="15510">750</cx:pt>
          <cx:pt idx="15511">750</cx:pt>
          <cx:pt idx="15512">750</cx:pt>
          <cx:pt idx="15513">750</cx:pt>
          <cx:pt idx="15514">750</cx:pt>
          <cx:pt idx="15515">750</cx:pt>
          <cx:pt idx="15516">750</cx:pt>
          <cx:pt idx="15517">750</cx:pt>
          <cx:pt idx="15518">750</cx:pt>
          <cx:pt idx="15519">750</cx:pt>
          <cx:pt idx="15520">750</cx:pt>
          <cx:pt idx="15521">750</cx:pt>
          <cx:pt idx="15522">750</cx:pt>
          <cx:pt idx="15523">750</cx:pt>
          <cx:pt idx="15524">750</cx:pt>
          <cx:pt idx="15525">750</cx:pt>
          <cx:pt idx="15526">750</cx:pt>
          <cx:pt idx="15527">750</cx:pt>
          <cx:pt idx="15528">750</cx:pt>
          <cx:pt idx="15529">750</cx:pt>
          <cx:pt idx="15530">750</cx:pt>
          <cx:pt idx="15531">750</cx:pt>
          <cx:pt idx="15532">750</cx:pt>
          <cx:pt idx="15533">750</cx:pt>
          <cx:pt idx="15534">750</cx:pt>
          <cx:pt idx="15535">750</cx:pt>
          <cx:pt idx="15536">750</cx:pt>
          <cx:pt idx="15537">750</cx:pt>
          <cx:pt idx="15538">750</cx:pt>
          <cx:pt idx="15539">750</cx:pt>
          <cx:pt idx="15540">750</cx:pt>
          <cx:pt idx="15541">750</cx:pt>
          <cx:pt idx="15542">750</cx:pt>
          <cx:pt idx="15543">760</cx:pt>
          <cx:pt idx="15544">760</cx:pt>
          <cx:pt idx="15545">760</cx:pt>
          <cx:pt idx="15546">760</cx:pt>
          <cx:pt idx="15547">760</cx:pt>
          <cx:pt idx="15548">760</cx:pt>
          <cx:pt idx="15549">760</cx:pt>
          <cx:pt idx="15550">760</cx:pt>
          <cx:pt idx="15551">760</cx:pt>
          <cx:pt idx="15552">760</cx:pt>
          <cx:pt idx="15553">760</cx:pt>
          <cx:pt idx="15554">760</cx:pt>
          <cx:pt idx="15555">760</cx:pt>
          <cx:pt idx="15556">760</cx:pt>
          <cx:pt idx="15557">760</cx:pt>
          <cx:pt idx="15558">760</cx:pt>
          <cx:pt idx="15559">760</cx:pt>
          <cx:pt idx="15560">760</cx:pt>
          <cx:pt idx="15561">760</cx:pt>
          <cx:pt idx="15562">760</cx:pt>
          <cx:pt idx="15563">760</cx:pt>
          <cx:pt idx="15564">760</cx:pt>
          <cx:pt idx="15565">760</cx:pt>
          <cx:pt idx="15566">760</cx:pt>
          <cx:pt idx="15567">760</cx:pt>
          <cx:pt idx="15568">760</cx:pt>
          <cx:pt idx="15569">760</cx:pt>
          <cx:pt idx="15570">760</cx:pt>
          <cx:pt idx="15571">760</cx:pt>
          <cx:pt idx="15572">760</cx:pt>
          <cx:pt idx="15573">760</cx:pt>
          <cx:pt idx="15574">760</cx:pt>
          <cx:pt idx="15575">760</cx:pt>
          <cx:pt idx="15576">760</cx:pt>
          <cx:pt idx="15577">760</cx:pt>
          <cx:pt idx="15578">760</cx:pt>
          <cx:pt idx="15579">760</cx:pt>
          <cx:pt idx="15580">760</cx:pt>
          <cx:pt idx="15581">760</cx:pt>
          <cx:pt idx="15582">760</cx:pt>
          <cx:pt idx="15583">760</cx:pt>
          <cx:pt idx="15584">760</cx:pt>
          <cx:pt idx="15585">760</cx:pt>
          <cx:pt idx="15586">760</cx:pt>
          <cx:pt idx="15587">760</cx:pt>
          <cx:pt idx="15588">770</cx:pt>
          <cx:pt idx="15589">770</cx:pt>
          <cx:pt idx="15590">770</cx:pt>
          <cx:pt idx="15591">770</cx:pt>
          <cx:pt idx="15592">770</cx:pt>
          <cx:pt idx="15593">770</cx:pt>
          <cx:pt idx="15594">770</cx:pt>
          <cx:pt idx="15595">770</cx:pt>
          <cx:pt idx="15596">770</cx:pt>
          <cx:pt idx="15597">770</cx:pt>
          <cx:pt idx="15598">770</cx:pt>
          <cx:pt idx="15599">770</cx:pt>
          <cx:pt idx="15600">770</cx:pt>
          <cx:pt idx="15601">770</cx:pt>
          <cx:pt idx="15602">770</cx:pt>
          <cx:pt idx="15603">770</cx:pt>
          <cx:pt idx="15604">770</cx:pt>
          <cx:pt idx="15605">770</cx:pt>
          <cx:pt idx="15606">770</cx:pt>
          <cx:pt idx="15607">770</cx:pt>
          <cx:pt idx="15608">770</cx:pt>
          <cx:pt idx="15609">770</cx:pt>
          <cx:pt idx="15610">770</cx:pt>
          <cx:pt idx="15611">770</cx:pt>
          <cx:pt idx="15612">770</cx:pt>
          <cx:pt idx="15613">770</cx:pt>
          <cx:pt idx="15614">770</cx:pt>
          <cx:pt idx="15615">770</cx:pt>
          <cx:pt idx="15616">770</cx:pt>
          <cx:pt idx="15617">770</cx:pt>
          <cx:pt idx="15618">770</cx:pt>
          <cx:pt idx="15619">770</cx:pt>
          <cx:pt idx="15620">770</cx:pt>
          <cx:pt idx="15621">770</cx:pt>
          <cx:pt idx="15622">770</cx:pt>
          <cx:pt idx="15623">780</cx:pt>
          <cx:pt idx="15624">780</cx:pt>
          <cx:pt idx="15625">780</cx:pt>
          <cx:pt idx="15626">780</cx:pt>
          <cx:pt idx="15627">780</cx:pt>
          <cx:pt idx="15628">780</cx:pt>
          <cx:pt idx="15629">780</cx:pt>
          <cx:pt idx="15630">780</cx:pt>
          <cx:pt idx="15631">780</cx:pt>
          <cx:pt idx="15632">780</cx:pt>
          <cx:pt idx="15633">780</cx:pt>
          <cx:pt idx="15634">780</cx:pt>
          <cx:pt idx="15635">780</cx:pt>
          <cx:pt idx="15636">780</cx:pt>
          <cx:pt idx="15637">780</cx:pt>
          <cx:pt idx="15638">780</cx:pt>
          <cx:pt idx="15639">780</cx:pt>
          <cx:pt idx="15640">780</cx:pt>
          <cx:pt idx="15641">780</cx:pt>
          <cx:pt idx="15642">780</cx:pt>
          <cx:pt idx="15643">780</cx:pt>
          <cx:pt idx="15644">780</cx:pt>
          <cx:pt idx="15645">780</cx:pt>
          <cx:pt idx="15646">780</cx:pt>
          <cx:pt idx="15647">780</cx:pt>
          <cx:pt idx="15648">780</cx:pt>
          <cx:pt idx="15649">780</cx:pt>
          <cx:pt idx="15650">780</cx:pt>
          <cx:pt idx="15651">780</cx:pt>
          <cx:pt idx="15652">780</cx:pt>
          <cx:pt idx="15653">780</cx:pt>
          <cx:pt idx="15654">780</cx:pt>
          <cx:pt idx="15655">780</cx:pt>
          <cx:pt idx="15656">780</cx:pt>
          <cx:pt idx="15657">780</cx:pt>
          <cx:pt idx="15658">780</cx:pt>
          <cx:pt idx="15659">780</cx:pt>
          <cx:pt idx="15660">780</cx:pt>
          <cx:pt idx="15661">780</cx:pt>
          <cx:pt idx="15662">780</cx:pt>
          <cx:pt idx="15663">780</cx:pt>
          <cx:pt idx="15664">780</cx:pt>
          <cx:pt idx="15665">780</cx:pt>
          <cx:pt idx="15666">780</cx:pt>
          <cx:pt idx="15667">780</cx:pt>
          <cx:pt idx="15668">780</cx:pt>
          <cx:pt idx="15669">780</cx:pt>
          <cx:pt idx="15670">780</cx:pt>
          <cx:pt idx="15671">780</cx:pt>
          <cx:pt idx="15672">780</cx:pt>
          <cx:pt idx="15673">780</cx:pt>
          <cx:pt idx="15674">790</cx:pt>
          <cx:pt idx="15675">790</cx:pt>
          <cx:pt idx="15676">790</cx:pt>
          <cx:pt idx="15677">790</cx:pt>
          <cx:pt idx="15678">790</cx:pt>
          <cx:pt idx="15679">790</cx:pt>
          <cx:pt idx="15680">790</cx:pt>
          <cx:pt idx="15681">790</cx:pt>
          <cx:pt idx="15682">790</cx:pt>
          <cx:pt idx="15683">790</cx:pt>
          <cx:pt idx="15684">790</cx:pt>
          <cx:pt idx="15685">790</cx:pt>
          <cx:pt idx="15686">790</cx:pt>
          <cx:pt idx="15687">790</cx:pt>
          <cx:pt idx="15688">790</cx:pt>
          <cx:pt idx="15689">790</cx:pt>
          <cx:pt idx="15690">790</cx:pt>
          <cx:pt idx="15691">790</cx:pt>
          <cx:pt idx="15692">790</cx:pt>
          <cx:pt idx="15693">790</cx:pt>
          <cx:pt idx="15694">790</cx:pt>
          <cx:pt idx="15695">790</cx:pt>
          <cx:pt idx="15696">790</cx:pt>
          <cx:pt idx="15697">790</cx:pt>
          <cx:pt idx="15698">790</cx:pt>
          <cx:pt idx="15699">790</cx:pt>
          <cx:pt idx="15700">790</cx:pt>
          <cx:pt idx="15701">790</cx:pt>
          <cx:pt idx="15702">790</cx:pt>
          <cx:pt idx="15703">790</cx:pt>
          <cx:pt idx="15704">790</cx:pt>
          <cx:pt idx="15705">790</cx:pt>
          <cx:pt idx="15706">790</cx:pt>
          <cx:pt idx="15707">790</cx:pt>
          <cx:pt idx="15708">790</cx:pt>
          <cx:pt idx="15709">790</cx:pt>
          <cx:pt idx="15710">790</cx:pt>
          <cx:pt idx="15711">790</cx:pt>
          <cx:pt idx="15712">790</cx:pt>
          <cx:pt idx="15713">790</cx:pt>
          <cx:pt idx="15714">790</cx:pt>
          <cx:pt idx="15715">800</cx:pt>
          <cx:pt idx="15716">800</cx:pt>
          <cx:pt idx="15717">800</cx:pt>
          <cx:pt idx="15718">800</cx:pt>
          <cx:pt idx="15719">800</cx:pt>
          <cx:pt idx="15720">800</cx:pt>
          <cx:pt idx="15721">800</cx:pt>
          <cx:pt idx="15722">800</cx:pt>
          <cx:pt idx="15723">800</cx:pt>
          <cx:pt idx="15724">800</cx:pt>
          <cx:pt idx="15725">800</cx:pt>
          <cx:pt idx="15726">800</cx:pt>
          <cx:pt idx="15727">800</cx:pt>
          <cx:pt idx="15728">800</cx:pt>
          <cx:pt idx="15729">800</cx:pt>
          <cx:pt idx="15730">800</cx:pt>
          <cx:pt idx="15731">800</cx:pt>
          <cx:pt idx="15732">800</cx:pt>
          <cx:pt idx="15733">800</cx:pt>
          <cx:pt idx="15734">800</cx:pt>
          <cx:pt idx="15735">800</cx:pt>
          <cx:pt idx="15736">800</cx:pt>
          <cx:pt idx="15737">800</cx:pt>
          <cx:pt idx="15738">800</cx:pt>
          <cx:pt idx="15739">800</cx:pt>
          <cx:pt idx="15740">800</cx:pt>
          <cx:pt idx="15741">800</cx:pt>
          <cx:pt idx="15742">800</cx:pt>
          <cx:pt idx="15743">800</cx:pt>
          <cx:pt idx="15744">800</cx:pt>
          <cx:pt idx="15745">800</cx:pt>
          <cx:pt idx="15746">800</cx:pt>
          <cx:pt idx="15747">800</cx:pt>
          <cx:pt idx="15748">800</cx:pt>
          <cx:pt idx="15749">800</cx:pt>
          <cx:pt idx="15750">800</cx:pt>
          <cx:pt idx="15751">800</cx:pt>
          <cx:pt idx="15752">800</cx:pt>
          <cx:pt idx="15753">800</cx:pt>
          <cx:pt idx="15754">800</cx:pt>
          <cx:pt idx="15755">800</cx:pt>
          <cx:pt idx="15756">800</cx:pt>
          <cx:pt idx="15757">800</cx:pt>
          <cx:pt idx="15758">800</cx:pt>
          <cx:pt idx="15759">800</cx:pt>
          <cx:pt idx="15760">800</cx:pt>
          <cx:pt idx="15761">800</cx:pt>
          <cx:pt idx="15762">800</cx:pt>
          <cx:pt idx="15763">800</cx:pt>
          <cx:pt idx="15764">800</cx:pt>
          <cx:pt idx="15765">800</cx:pt>
          <cx:pt idx="15766">800</cx:pt>
          <cx:pt idx="15767">800</cx:pt>
          <cx:pt idx="15768">800</cx:pt>
          <cx:pt idx="15769">800</cx:pt>
          <cx:pt idx="15770">800</cx:pt>
          <cx:pt idx="15771">800</cx:pt>
          <cx:pt idx="15772">800</cx:pt>
          <cx:pt idx="15773">800</cx:pt>
          <cx:pt idx="15774">800</cx:pt>
          <cx:pt idx="15775">800</cx:pt>
          <cx:pt idx="15776">800</cx:pt>
          <cx:pt idx="15777">800</cx:pt>
          <cx:pt idx="15778">800</cx:pt>
          <cx:pt idx="15779">800</cx:pt>
          <cx:pt idx="15780">800</cx:pt>
          <cx:pt idx="15781">800</cx:pt>
          <cx:pt idx="15782">800</cx:pt>
          <cx:pt idx="15783">800</cx:pt>
          <cx:pt idx="15784">800</cx:pt>
          <cx:pt idx="15785">810</cx:pt>
          <cx:pt idx="15786">810</cx:pt>
          <cx:pt idx="15787">810</cx:pt>
          <cx:pt idx="15788">810</cx:pt>
          <cx:pt idx="15789">810</cx:pt>
          <cx:pt idx="15790">810</cx:pt>
          <cx:pt idx="15791">810</cx:pt>
          <cx:pt idx="15792">810</cx:pt>
          <cx:pt idx="15793">810</cx:pt>
          <cx:pt idx="15794">820</cx:pt>
          <cx:pt idx="15795">820</cx:pt>
          <cx:pt idx="15796">820</cx:pt>
          <cx:pt idx="15797">820</cx:pt>
          <cx:pt idx="15798">820</cx:pt>
          <cx:pt idx="15799">820</cx:pt>
          <cx:pt idx="15800">820</cx:pt>
          <cx:pt idx="15801">820</cx:pt>
          <cx:pt idx="15802">820</cx:pt>
          <cx:pt idx="15803">820</cx:pt>
          <cx:pt idx="15804">820</cx:pt>
          <cx:pt idx="15805">820</cx:pt>
          <cx:pt idx="15806">820</cx:pt>
          <cx:pt idx="15807">820</cx:pt>
          <cx:pt idx="15808">820</cx:pt>
          <cx:pt idx="15809">820</cx:pt>
          <cx:pt idx="15810">820</cx:pt>
          <cx:pt idx="15811">820</cx:pt>
          <cx:pt idx="15812">820</cx:pt>
          <cx:pt idx="15813">820</cx:pt>
          <cx:pt idx="15814">820</cx:pt>
          <cx:pt idx="15815">820</cx:pt>
          <cx:pt idx="15816">820</cx:pt>
          <cx:pt idx="15817">820</cx:pt>
          <cx:pt idx="15818">820</cx:pt>
          <cx:pt idx="15819">820</cx:pt>
          <cx:pt idx="15820">820</cx:pt>
          <cx:pt idx="15821">820</cx:pt>
          <cx:pt idx="15822">820</cx:pt>
          <cx:pt idx="15823">830</cx:pt>
          <cx:pt idx="15824">830</cx:pt>
          <cx:pt idx="15825">830</cx:pt>
          <cx:pt idx="15826">830</cx:pt>
          <cx:pt idx="15827">830</cx:pt>
          <cx:pt idx="15828">830</cx:pt>
          <cx:pt idx="15829">830</cx:pt>
          <cx:pt idx="15830">830</cx:pt>
          <cx:pt idx="15831">830</cx:pt>
          <cx:pt idx="15832">830</cx:pt>
          <cx:pt idx="15833">830</cx:pt>
          <cx:pt idx="15834">830</cx:pt>
          <cx:pt idx="15835">830</cx:pt>
          <cx:pt idx="15836">830</cx:pt>
          <cx:pt idx="15837">830</cx:pt>
          <cx:pt idx="15838">830</cx:pt>
          <cx:pt idx="15839">830</cx:pt>
          <cx:pt idx="15840">830</cx:pt>
          <cx:pt idx="15841">830</cx:pt>
          <cx:pt idx="15842">830</cx:pt>
          <cx:pt idx="15843">830</cx:pt>
          <cx:pt idx="15844">830</cx:pt>
          <cx:pt idx="15845">830</cx:pt>
          <cx:pt idx="15846">830</cx:pt>
          <cx:pt idx="15847">830</cx:pt>
          <cx:pt idx="15848">830</cx:pt>
          <cx:pt idx="15849">840</cx:pt>
          <cx:pt idx="15850">840</cx:pt>
          <cx:pt idx="15851">840</cx:pt>
          <cx:pt idx="15852">840</cx:pt>
          <cx:pt idx="15853">840</cx:pt>
          <cx:pt idx="15854">840</cx:pt>
          <cx:pt idx="15855">840</cx:pt>
          <cx:pt idx="15856">840</cx:pt>
          <cx:pt idx="15857">840</cx:pt>
          <cx:pt idx="15858">840</cx:pt>
          <cx:pt idx="15859">840</cx:pt>
          <cx:pt idx="15860">840</cx:pt>
          <cx:pt idx="15861">840</cx:pt>
          <cx:pt idx="15862">840</cx:pt>
          <cx:pt idx="15863">850</cx:pt>
          <cx:pt idx="15864">850</cx:pt>
          <cx:pt idx="15865">850</cx:pt>
          <cx:pt idx="15866">850</cx:pt>
          <cx:pt idx="15867">850</cx:pt>
          <cx:pt idx="15868">850</cx:pt>
          <cx:pt idx="15869">850</cx:pt>
          <cx:pt idx="15870">850</cx:pt>
          <cx:pt idx="15871">850</cx:pt>
          <cx:pt idx="15872">860</cx:pt>
          <cx:pt idx="15873">860</cx:pt>
          <cx:pt idx="15874">860</cx:pt>
          <cx:pt idx="15875">860</cx:pt>
          <cx:pt idx="15876">860</cx:pt>
          <cx:pt idx="15877">860</cx:pt>
          <cx:pt idx="15878">860</cx:pt>
          <cx:pt idx="15879">870</cx:pt>
          <cx:pt idx="15880">870</cx:pt>
          <cx:pt idx="15881">870</cx:pt>
          <cx:pt idx="15882">870</cx:pt>
          <cx:pt idx="15883">880</cx:pt>
          <cx:pt idx="15884">880</cx:pt>
          <cx:pt idx="15885">880</cx:pt>
          <cx:pt idx="15886">880</cx:pt>
          <cx:pt idx="15887">890</cx:pt>
          <cx:pt idx="15888">890</cx:pt>
          <cx:pt idx="15889">900</cx:pt>
          <cx:pt idx="15890">900</cx:pt>
          <cx:pt idx="15891">900</cx:pt>
          <cx:pt idx="15892">920</cx:pt>
          <cx:pt idx="15893">580</cx:pt>
          <cx:pt idx="15894">620</cx:pt>
          <cx:pt idx="15895">640</cx:pt>
          <cx:pt idx="15896">670</cx:pt>
          <cx:pt idx="15897">680</cx:pt>
          <cx:pt idx="15898">690</cx:pt>
          <cx:pt idx="15899">690</cx:pt>
          <cx:pt idx="15900">700</cx:pt>
          <cx:pt idx="15901">710</cx:pt>
          <cx:pt idx="15902">710</cx:pt>
          <cx:pt idx="15903">710</cx:pt>
          <cx:pt idx="15904">710</cx:pt>
          <cx:pt idx="15905">720</cx:pt>
          <cx:pt idx="15906">730</cx:pt>
          <cx:pt idx="15907">730</cx:pt>
          <cx:pt idx="15908">730</cx:pt>
          <cx:pt idx="15909">740</cx:pt>
          <cx:pt idx="15910">740</cx:pt>
          <cx:pt idx="15911">740</cx:pt>
          <cx:pt idx="15912">740</cx:pt>
          <cx:pt idx="15913">740</cx:pt>
          <cx:pt idx="15914">740</cx:pt>
          <cx:pt idx="15915">740</cx:pt>
          <cx:pt idx="15916">750</cx:pt>
          <cx:pt idx="15917">750</cx:pt>
          <cx:pt idx="15918">750</cx:pt>
          <cx:pt idx="15919">750</cx:pt>
          <cx:pt idx="15920">750</cx:pt>
          <cx:pt idx="15921">760</cx:pt>
          <cx:pt idx="15922">760</cx:pt>
          <cx:pt idx="15923">770</cx:pt>
          <cx:pt idx="15924">770</cx:pt>
          <cx:pt idx="15925">780</cx:pt>
          <cx:pt idx="15926">780</cx:pt>
          <cx:pt idx="15927">780</cx:pt>
          <cx:pt idx="15928">790</cx:pt>
          <cx:pt idx="15929">790</cx:pt>
          <cx:pt idx="15930">790</cx:pt>
          <cx:pt idx="15931">790</cx:pt>
          <cx:pt idx="15932">790</cx:pt>
          <cx:pt idx="15933">800</cx:pt>
          <cx:pt idx="15934">800</cx:pt>
          <cx:pt idx="15935">810</cx:pt>
          <cx:pt idx="15936">810</cx:pt>
          <cx:pt idx="15937">820</cx:pt>
          <cx:pt idx="15938">820</cx:pt>
          <cx:pt idx="15939">830</cx:pt>
          <cx:pt idx="15940">830</cx:pt>
          <cx:pt idx="15941">840</cx:pt>
          <cx:pt idx="15942">870</cx:pt>
          <cx:pt idx="15943">880</cx:pt>
          <cx:pt idx="15944">810</cx:pt>
          <cx:pt idx="15945">810</cx:pt>
          <cx:pt idx="15946">840</cx:pt>
          <cx:pt idx="15947">840</cx:pt>
          <cx:pt idx="15948">748</cx:pt>
          <cx:pt idx="15949">748</cx:pt>
          <cx:pt idx="15950">660</cx:pt>
          <cx:pt idx="15951">670</cx:pt>
          <cx:pt idx="15952">670</cx:pt>
          <cx:pt idx="15953">690</cx:pt>
          <cx:pt idx="15954">700</cx:pt>
          <cx:pt idx="15955">700</cx:pt>
          <cx:pt idx="15956">710</cx:pt>
          <cx:pt idx="15957">710</cx:pt>
          <cx:pt idx="15958">720</cx:pt>
          <cx:pt idx="15959">720</cx:pt>
          <cx:pt idx="15960">720</cx:pt>
          <cx:pt idx="15961">730</cx:pt>
          <cx:pt idx="15962">730</cx:pt>
          <cx:pt idx="15963">740</cx:pt>
          <cx:pt idx="15964">750</cx:pt>
          <cx:pt idx="15965">750</cx:pt>
          <cx:pt idx="15966">750</cx:pt>
          <cx:pt idx="15967">750</cx:pt>
          <cx:pt idx="15968">760</cx:pt>
          <cx:pt idx="15969">760</cx:pt>
          <cx:pt idx="15970">770</cx:pt>
          <cx:pt idx="15971">790</cx:pt>
          <cx:pt idx="15972">790</cx:pt>
          <cx:pt idx="15973">790</cx:pt>
          <cx:pt idx="15974">790</cx:pt>
          <cx:pt idx="15975">800</cx:pt>
          <cx:pt idx="15976">800</cx:pt>
          <cx:pt idx="15977">800</cx:pt>
          <cx:pt idx="15978">800</cx:pt>
          <cx:pt idx="15979">800</cx:pt>
          <cx:pt idx="15980">810</cx:pt>
          <cx:pt idx="15981">810</cx:pt>
          <cx:pt idx="15982">820</cx:pt>
          <cx:pt idx="15983">820</cx:pt>
          <cx:pt idx="15984">820</cx:pt>
          <cx:pt idx="15985">830</cx:pt>
          <cx:pt idx="15986">830</cx:pt>
          <cx:pt idx="15987">890</cx:pt>
          <cx:pt idx="15988">584</cx:pt>
          <cx:pt idx="15989">630</cx:pt>
          <cx:pt idx="15990">630</cx:pt>
          <cx:pt idx="15991">710</cx:pt>
          <cx:pt idx="15992">710</cx:pt>
          <cx:pt idx="15993">730</cx:pt>
          <cx:pt idx="15994">680</cx:pt>
          <cx:pt idx="15995">740</cx:pt>
          <cx:pt idx="15996">750</cx:pt>
          <cx:pt idx="15997">750</cx:pt>
          <cx:pt idx="15998">770</cx:pt>
          <cx:pt idx="15999">770</cx:pt>
          <cx:pt idx="16000">770</cx:pt>
          <cx:pt idx="16001">780</cx:pt>
          <cx:pt idx="16002">780</cx:pt>
          <cx:pt idx="16003">840</cx:pt>
          <cx:pt idx="16004">574</cx:pt>
          <cx:pt idx="16005">574</cx:pt>
          <cx:pt idx="16006">625</cx:pt>
          <cx:pt idx="16007">625</cx:pt>
          <cx:pt idx="16008">627</cx:pt>
          <cx:pt idx="16009">627</cx:pt>
          <cx:pt idx="16010">640</cx:pt>
          <cx:pt idx="16011">640</cx:pt>
          <cx:pt idx="16012">645</cx:pt>
          <cx:pt idx="16013">645</cx:pt>
          <cx:pt idx="16014">655</cx:pt>
          <cx:pt idx="16015">655</cx:pt>
          <cx:pt idx="16016">660</cx:pt>
          <cx:pt idx="16017">660</cx:pt>
          <cx:pt idx="16018">660</cx:pt>
          <cx:pt idx="16019">664</cx:pt>
          <cx:pt idx="16020">664</cx:pt>
          <cx:pt idx="16021">664</cx:pt>
          <cx:pt idx="16022">670</cx:pt>
          <cx:pt idx="16023">670</cx:pt>
          <cx:pt idx="16024">672</cx:pt>
          <cx:pt idx="16025">674</cx:pt>
          <cx:pt idx="16026">674</cx:pt>
          <cx:pt idx="16027">675</cx:pt>
          <cx:pt idx="16028">675</cx:pt>
          <cx:pt idx="16029">682</cx:pt>
          <cx:pt idx="16030">682</cx:pt>
          <cx:pt idx="16031">685</cx:pt>
          <cx:pt idx="16032">685</cx:pt>
          <cx:pt idx="16033">688</cx:pt>
          <cx:pt idx="16034">690</cx:pt>
          <cx:pt idx="16035">690</cx:pt>
          <cx:pt idx="16036">690</cx:pt>
          <cx:pt idx="16037">690</cx:pt>
          <cx:pt idx="16038">690</cx:pt>
          <cx:pt idx="16039">690</cx:pt>
          <cx:pt idx="16040">690</cx:pt>
          <cx:pt idx="16041">692</cx:pt>
          <cx:pt idx="16042">692</cx:pt>
          <cx:pt idx="16043">695</cx:pt>
          <cx:pt idx="16044">695</cx:pt>
          <cx:pt idx="16045">695</cx:pt>
          <cx:pt idx="16046">695</cx:pt>
          <cx:pt idx="16047">696</cx:pt>
          <cx:pt idx="16048">696</cx:pt>
          <cx:pt idx="16049">696</cx:pt>
          <cx:pt idx="16050">696</cx:pt>
          <cx:pt idx="16051">700</cx:pt>
          <cx:pt idx="16052">700</cx:pt>
          <cx:pt idx="16053">700</cx:pt>
          <cx:pt idx="16054">700</cx:pt>
          <cx:pt idx="16055">700</cx:pt>
          <cx:pt idx="16056">702</cx:pt>
          <cx:pt idx="16057">702</cx:pt>
          <cx:pt idx="16058">702</cx:pt>
          <cx:pt idx="16059">702</cx:pt>
          <cx:pt idx="16060">702</cx:pt>
          <cx:pt idx="16061">702</cx:pt>
          <cx:pt idx="16062">704</cx:pt>
          <cx:pt idx="16063">704</cx:pt>
          <cx:pt idx="16064">704</cx:pt>
          <cx:pt idx="16065">705</cx:pt>
          <cx:pt idx="16066">705</cx:pt>
          <cx:pt idx="16067">709</cx:pt>
          <cx:pt idx="16068">709</cx:pt>
          <cx:pt idx="16069">709</cx:pt>
          <cx:pt idx="16070">710</cx:pt>
          <cx:pt idx="16071">710</cx:pt>
          <cx:pt idx="16072">710</cx:pt>
          <cx:pt idx="16073">710</cx:pt>
          <cx:pt idx="16074">711</cx:pt>
          <cx:pt idx="16075">711</cx:pt>
          <cx:pt idx="16076">712</cx:pt>
          <cx:pt idx="16077">712</cx:pt>
          <cx:pt idx="16078">714</cx:pt>
          <cx:pt idx="16079">715</cx:pt>
          <cx:pt idx="16080">715</cx:pt>
          <cx:pt idx="16081">715</cx:pt>
          <cx:pt idx="16082">715</cx:pt>
          <cx:pt idx="16083">715</cx:pt>
          <cx:pt idx="16084">718</cx:pt>
          <cx:pt idx="16085">720</cx:pt>
          <cx:pt idx="16086">720</cx:pt>
          <cx:pt idx="16087">720</cx:pt>
          <cx:pt idx="16088">720</cx:pt>
          <cx:pt idx="16089">720</cx:pt>
          <cx:pt idx="16090">720</cx:pt>
          <cx:pt idx="16091">720</cx:pt>
          <cx:pt idx="16092">721</cx:pt>
          <cx:pt idx="16093">721</cx:pt>
          <cx:pt idx="16094">722</cx:pt>
          <cx:pt idx="16095">722</cx:pt>
          <cx:pt idx="16096">724</cx:pt>
          <cx:pt idx="16097">725</cx:pt>
          <cx:pt idx="16098">725</cx:pt>
          <cx:pt idx="16099">725</cx:pt>
          <cx:pt idx="16100">725</cx:pt>
          <cx:pt idx="16101">725</cx:pt>
          <cx:pt idx="16102">725</cx:pt>
          <cx:pt idx="16103">726</cx:pt>
          <cx:pt idx="16104">726</cx:pt>
          <cx:pt idx="16105">726</cx:pt>
          <cx:pt idx="16106">726</cx:pt>
          <cx:pt idx="16107">730</cx:pt>
          <cx:pt idx="16108">730</cx:pt>
          <cx:pt idx="16109">730</cx:pt>
          <cx:pt idx="16110">730</cx:pt>
          <cx:pt idx="16111">730</cx:pt>
          <cx:pt idx="16112">730</cx:pt>
          <cx:pt idx="16113">730</cx:pt>
          <cx:pt idx="16114">730</cx:pt>
          <cx:pt idx="16115">730</cx:pt>
          <cx:pt idx="16116">732</cx:pt>
          <cx:pt idx="16117">732</cx:pt>
          <cx:pt idx="16118">732</cx:pt>
          <cx:pt idx="16119">732</cx:pt>
          <cx:pt idx="16120">732</cx:pt>
          <cx:pt idx="16121">732</cx:pt>
          <cx:pt idx="16122">733</cx:pt>
          <cx:pt idx="16123">733</cx:pt>
          <cx:pt idx="16124">733</cx:pt>
          <cx:pt idx="16125">733</cx:pt>
          <cx:pt idx="16126">734</cx:pt>
          <cx:pt idx="16127">734</cx:pt>
          <cx:pt idx="16128">734</cx:pt>
          <cx:pt idx="16129">734</cx:pt>
          <cx:pt idx="16130">735</cx:pt>
          <cx:pt idx="16131">735</cx:pt>
          <cx:pt idx="16132">735</cx:pt>
          <cx:pt idx="16133">735</cx:pt>
          <cx:pt idx="16134">735</cx:pt>
          <cx:pt idx="16135">735</cx:pt>
          <cx:pt idx="16136">735</cx:pt>
          <cx:pt idx="16137">735</cx:pt>
          <cx:pt idx="16138">735</cx:pt>
          <cx:pt idx="16139">735</cx:pt>
          <cx:pt idx="16140">735</cx:pt>
          <cx:pt idx="16141">735</cx:pt>
          <cx:pt idx="16142">735</cx:pt>
          <cx:pt idx="16143">735</cx:pt>
          <cx:pt idx="16144">737</cx:pt>
          <cx:pt idx="16145">737</cx:pt>
          <cx:pt idx="16146">737</cx:pt>
          <cx:pt idx="16147">737</cx:pt>
          <cx:pt idx="16148">737</cx:pt>
          <cx:pt idx="16149">737</cx:pt>
          <cx:pt idx="16150">738</cx:pt>
          <cx:pt idx="16151">738</cx:pt>
          <cx:pt idx="16152">740</cx:pt>
          <cx:pt idx="16153">740</cx:pt>
          <cx:pt idx="16154">740</cx:pt>
          <cx:pt idx="16155">740</cx:pt>
          <cx:pt idx="16156">741</cx:pt>
          <cx:pt idx="16157">741</cx:pt>
          <cx:pt idx="16158">741</cx:pt>
          <cx:pt idx="16159">741</cx:pt>
          <cx:pt idx="16160">741</cx:pt>
          <cx:pt idx="16161">741</cx:pt>
          <cx:pt idx="16162">742</cx:pt>
          <cx:pt idx="16163">742</cx:pt>
          <cx:pt idx="16164">742</cx:pt>
          <cx:pt idx="16165">742</cx:pt>
          <cx:pt idx="16166">742</cx:pt>
          <cx:pt idx="16167">742</cx:pt>
          <cx:pt idx="16168">742</cx:pt>
          <cx:pt idx="16169">742</cx:pt>
          <cx:pt idx="16170">742</cx:pt>
          <cx:pt idx="16171">742</cx:pt>
          <cx:pt idx="16172">745</cx:pt>
          <cx:pt idx="16173">745</cx:pt>
          <cx:pt idx="16174">745</cx:pt>
          <cx:pt idx="16175">747</cx:pt>
          <cx:pt idx="16176">747</cx:pt>
          <cx:pt idx="16177">748</cx:pt>
          <cx:pt idx="16178">748</cx:pt>
          <cx:pt idx="16179">748</cx:pt>
          <cx:pt idx="16180">748</cx:pt>
          <cx:pt idx="16181">749</cx:pt>
          <cx:pt idx="16182">749</cx:pt>
          <cx:pt idx="16183">749</cx:pt>
          <cx:pt idx="16184">749</cx:pt>
          <cx:pt idx="16185">749</cx:pt>
          <cx:pt idx="16186">749</cx:pt>
          <cx:pt idx="16187">750</cx:pt>
          <cx:pt idx="16188">750</cx:pt>
          <cx:pt idx="16189">750</cx:pt>
          <cx:pt idx="16190">750</cx:pt>
          <cx:pt idx="16191">750</cx:pt>
          <cx:pt idx="16192">750</cx:pt>
          <cx:pt idx="16193">750</cx:pt>
          <cx:pt idx="16194">750</cx:pt>
          <cx:pt idx="16195">750</cx:pt>
          <cx:pt idx="16196">752</cx:pt>
          <cx:pt idx="16197">752</cx:pt>
          <cx:pt idx="16198">752</cx:pt>
          <cx:pt idx="16199">752</cx:pt>
          <cx:pt idx="16200">752</cx:pt>
          <cx:pt idx="16201">752</cx:pt>
          <cx:pt idx="16202">752</cx:pt>
          <cx:pt idx="16203">753</cx:pt>
          <cx:pt idx="16204">753</cx:pt>
          <cx:pt idx="16205">753</cx:pt>
          <cx:pt idx="16206">755</cx:pt>
          <cx:pt idx="16207">755</cx:pt>
          <cx:pt idx="16208">755</cx:pt>
          <cx:pt idx="16209">755</cx:pt>
          <cx:pt idx="16210">755</cx:pt>
          <cx:pt idx="16211">755</cx:pt>
          <cx:pt idx="16212">755</cx:pt>
          <cx:pt idx="16213">756</cx:pt>
          <cx:pt idx="16214">757</cx:pt>
          <cx:pt idx="16215">757</cx:pt>
          <cx:pt idx="16216">757</cx:pt>
          <cx:pt idx="16217">757</cx:pt>
          <cx:pt idx="16218">757</cx:pt>
          <cx:pt idx="16219">757</cx:pt>
          <cx:pt idx="16220">758</cx:pt>
          <cx:pt idx="16221">758</cx:pt>
          <cx:pt idx="16222">758</cx:pt>
          <cx:pt idx="16223">759</cx:pt>
          <cx:pt idx="16224">759</cx:pt>
          <cx:pt idx="16225">760</cx:pt>
          <cx:pt idx="16226">760</cx:pt>
          <cx:pt idx="16227">760</cx:pt>
          <cx:pt idx="16228">760</cx:pt>
          <cx:pt idx="16229">760</cx:pt>
          <cx:pt idx="16230">760</cx:pt>
          <cx:pt idx="16231">761</cx:pt>
          <cx:pt idx="16232">761</cx:pt>
          <cx:pt idx="16233">762</cx:pt>
          <cx:pt idx="16234">762</cx:pt>
          <cx:pt idx="16235">762</cx:pt>
          <cx:pt idx="16236">762</cx:pt>
          <cx:pt idx="16237">762</cx:pt>
          <cx:pt idx="16238">762</cx:pt>
          <cx:pt idx="16239">762</cx:pt>
          <cx:pt idx="16240">762</cx:pt>
          <cx:pt idx="16241">762</cx:pt>
          <cx:pt idx="16242">762</cx:pt>
          <cx:pt idx="16243">762</cx:pt>
          <cx:pt idx="16244">762</cx:pt>
          <cx:pt idx="16245">762</cx:pt>
          <cx:pt idx="16246">763</cx:pt>
          <cx:pt idx="16247">763</cx:pt>
          <cx:pt idx="16248">763</cx:pt>
          <cx:pt idx="16249">763</cx:pt>
          <cx:pt idx="16250">763</cx:pt>
          <cx:pt idx="16251">763</cx:pt>
          <cx:pt idx="16252">765</cx:pt>
          <cx:pt idx="16253">765</cx:pt>
          <cx:pt idx="16254">765</cx:pt>
          <cx:pt idx="16255">765</cx:pt>
          <cx:pt idx="16256">765</cx:pt>
          <cx:pt idx="16257">765</cx:pt>
          <cx:pt idx="16258">765</cx:pt>
          <cx:pt idx="16259">765</cx:pt>
          <cx:pt idx="16260">765</cx:pt>
          <cx:pt idx="16261">765</cx:pt>
          <cx:pt idx="16262">765</cx:pt>
          <cx:pt idx="16263">765</cx:pt>
          <cx:pt idx="16264">767</cx:pt>
          <cx:pt idx="16265">767</cx:pt>
          <cx:pt idx="16266">767</cx:pt>
          <cx:pt idx="16267">767</cx:pt>
          <cx:pt idx="16268">768</cx:pt>
          <cx:pt idx="16269">768</cx:pt>
          <cx:pt idx="16270">768</cx:pt>
          <cx:pt idx="16271">768</cx:pt>
          <cx:pt idx="16272">770</cx:pt>
          <cx:pt idx="16273">770</cx:pt>
          <cx:pt idx="16274">770</cx:pt>
          <cx:pt idx="16275">770</cx:pt>
          <cx:pt idx="16276">770</cx:pt>
          <cx:pt idx="16277">770</cx:pt>
          <cx:pt idx="16278">770</cx:pt>
          <cx:pt idx="16279">770</cx:pt>
          <cx:pt idx="16280">770</cx:pt>
          <cx:pt idx="16281">770</cx:pt>
          <cx:pt idx="16282">770</cx:pt>
          <cx:pt idx="16283">770</cx:pt>
          <cx:pt idx="16284">770</cx:pt>
          <cx:pt idx="16285">770</cx:pt>
          <cx:pt idx="16286">770</cx:pt>
          <cx:pt idx="16287">771</cx:pt>
          <cx:pt idx="16288">771</cx:pt>
          <cx:pt idx="16289">771</cx:pt>
          <cx:pt idx="16290">772</cx:pt>
          <cx:pt idx="16291">772</cx:pt>
          <cx:pt idx="16292">772</cx:pt>
          <cx:pt idx="16293">773</cx:pt>
          <cx:pt idx="16294">773</cx:pt>
          <cx:pt idx="16295">774</cx:pt>
          <cx:pt idx="16296">774</cx:pt>
          <cx:pt idx="16297">774</cx:pt>
          <cx:pt idx="16298">774</cx:pt>
          <cx:pt idx="16299">774</cx:pt>
          <cx:pt idx="16300">774</cx:pt>
          <cx:pt idx="16301">775</cx:pt>
          <cx:pt idx="16302">775</cx:pt>
          <cx:pt idx="16303">775</cx:pt>
          <cx:pt idx="16304">775</cx:pt>
          <cx:pt idx="16305">775</cx:pt>
          <cx:pt idx="16306">775</cx:pt>
          <cx:pt idx="16307">775</cx:pt>
          <cx:pt idx="16308">775</cx:pt>
          <cx:pt idx="16309">775</cx:pt>
          <cx:pt idx="16310">775</cx:pt>
          <cx:pt idx="16311">777</cx:pt>
          <cx:pt idx="16312">777</cx:pt>
          <cx:pt idx="16313">778</cx:pt>
          <cx:pt idx="16314">778</cx:pt>
          <cx:pt idx="16315">779</cx:pt>
          <cx:pt idx="16316">779</cx:pt>
          <cx:pt idx="16317">780</cx:pt>
          <cx:pt idx="16318">780</cx:pt>
          <cx:pt idx="16319">780</cx:pt>
          <cx:pt idx="16320">780</cx:pt>
          <cx:pt idx="16321">780</cx:pt>
          <cx:pt idx="16322">780</cx:pt>
          <cx:pt idx="16323">780</cx:pt>
          <cx:pt idx="16324">780</cx:pt>
          <cx:pt idx="16325">780</cx:pt>
          <cx:pt idx="16326">780</cx:pt>
          <cx:pt idx="16327">780</cx:pt>
          <cx:pt idx="16328">780</cx:pt>
          <cx:pt idx="16329">780</cx:pt>
          <cx:pt idx="16330">780</cx:pt>
          <cx:pt idx="16331">782</cx:pt>
          <cx:pt idx="16332">782</cx:pt>
          <cx:pt idx="16333">782</cx:pt>
          <cx:pt idx="16334">782</cx:pt>
          <cx:pt idx="16335">782</cx:pt>
          <cx:pt idx="16336">782</cx:pt>
          <cx:pt idx="16337">782</cx:pt>
          <cx:pt idx="16338">782</cx:pt>
          <cx:pt idx="16339">782</cx:pt>
          <cx:pt idx="16340">782</cx:pt>
          <cx:pt idx="16341">782</cx:pt>
          <cx:pt idx="16342">782</cx:pt>
          <cx:pt idx="16343">782</cx:pt>
          <cx:pt idx="16344">784</cx:pt>
          <cx:pt idx="16345">784</cx:pt>
          <cx:pt idx="16346">784</cx:pt>
          <cx:pt idx="16347">784</cx:pt>
          <cx:pt idx="16348">785</cx:pt>
          <cx:pt idx="16349">785</cx:pt>
          <cx:pt idx="16350">785</cx:pt>
          <cx:pt idx="16351">785</cx:pt>
          <cx:pt idx="16352">785</cx:pt>
          <cx:pt idx="16353">785</cx:pt>
          <cx:pt idx="16354">785</cx:pt>
          <cx:pt idx="16355">785</cx:pt>
          <cx:pt idx="16356">785</cx:pt>
          <cx:pt idx="16357">787</cx:pt>
          <cx:pt idx="16358">787</cx:pt>
          <cx:pt idx="16359">788</cx:pt>
          <cx:pt idx="16360">788</cx:pt>
          <cx:pt idx="16361">788</cx:pt>
          <cx:pt idx="16362">788</cx:pt>
          <cx:pt idx="16363">790</cx:pt>
          <cx:pt idx="16364">790</cx:pt>
          <cx:pt idx="16365">790</cx:pt>
          <cx:pt idx="16366">790</cx:pt>
          <cx:pt idx="16367">790</cx:pt>
          <cx:pt idx="16368">790</cx:pt>
          <cx:pt idx="16369">790</cx:pt>
          <cx:pt idx="16370">791</cx:pt>
          <cx:pt idx="16371">791</cx:pt>
          <cx:pt idx="16372">791</cx:pt>
          <cx:pt idx="16373">791</cx:pt>
          <cx:pt idx="16374">791</cx:pt>
          <cx:pt idx="16375">791</cx:pt>
          <cx:pt idx="16376">792</cx:pt>
          <cx:pt idx="16377">792</cx:pt>
          <cx:pt idx="16378">792</cx:pt>
          <cx:pt idx="16379">792</cx:pt>
          <cx:pt idx="16380">792</cx:pt>
          <cx:pt idx="16381">792</cx:pt>
          <cx:pt idx="16382">793</cx:pt>
          <cx:pt idx="16383">793</cx:pt>
          <cx:pt idx="16384">794</cx:pt>
          <cx:pt idx="16385">794</cx:pt>
          <cx:pt idx="16386">794</cx:pt>
          <cx:pt idx="16387">794</cx:pt>
          <cx:pt idx="16388">795</cx:pt>
          <cx:pt idx="16389">795</cx:pt>
          <cx:pt idx="16390">795</cx:pt>
          <cx:pt idx="16391">795</cx:pt>
          <cx:pt idx="16392">795</cx:pt>
          <cx:pt idx="16393">795</cx:pt>
          <cx:pt idx="16394">795</cx:pt>
          <cx:pt idx="16395">795</cx:pt>
          <cx:pt idx="16396">795</cx:pt>
          <cx:pt idx="16397">795</cx:pt>
          <cx:pt idx="16398">797</cx:pt>
          <cx:pt idx="16399">797</cx:pt>
          <cx:pt idx="16400">798</cx:pt>
          <cx:pt idx="16401">798</cx:pt>
          <cx:pt idx="16402">798</cx:pt>
          <cx:pt idx="16403">799</cx:pt>
          <cx:pt idx="16404">799</cx:pt>
          <cx:pt idx="16405">799</cx:pt>
          <cx:pt idx="16406">800</cx:pt>
          <cx:pt idx="16407">800</cx:pt>
          <cx:pt idx="16408">800</cx:pt>
          <cx:pt idx="16409">800</cx:pt>
          <cx:pt idx="16410">800</cx:pt>
          <cx:pt idx="16411">800</cx:pt>
          <cx:pt idx="16412">800</cx:pt>
          <cx:pt idx="16413">800</cx:pt>
          <cx:pt idx="16414">800</cx:pt>
          <cx:pt idx="16415">800</cx:pt>
          <cx:pt idx="16416">800</cx:pt>
          <cx:pt idx="16417">800</cx:pt>
          <cx:pt idx="16418">800</cx:pt>
          <cx:pt idx="16419">801</cx:pt>
          <cx:pt idx="16420">801</cx:pt>
          <cx:pt idx="16421">802</cx:pt>
          <cx:pt idx="16422">802</cx:pt>
          <cx:pt idx="16423">802</cx:pt>
          <cx:pt idx="16424">802</cx:pt>
          <cx:pt idx="16425">802</cx:pt>
          <cx:pt idx="16426">802</cx:pt>
          <cx:pt idx="16427">802</cx:pt>
          <cx:pt idx="16428">803</cx:pt>
          <cx:pt idx="16429">805</cx:pt>
          <cx:pt idx="16430">805</cx:pt>
          <cx:pt idx="16431">805</cx:pt>
          <cx:pt idx="16432">805</cx:pt>
          <cx:pt idx="16433">810</cx:pt>
          <cx:pt idx="16434">810</cx:pt>
          <cx:pt idx="16435">810</cx:pt>
          <cx:pt idx="16436">810</cx:pt>
          <cx:pt idx="16437">810</cx:pt>
          <cx:pt idx="16438">810</cx:pt>
          <cx:pt idx="16439">810</cx:pt>
          <cx:pt idx="16440">810</cx:pt>
          <cx:pt idx="16441">810</cx:pt>
          <cx:pt idx="16442">811</cx:pt>
          <cx:pt idx="16443">811</cx:pt>
          <cx:pt idx="16444">811</cx:pt>
          <cx:pt idx="16445">811</cx:pt>
          <cx:pt idx="16446">811</cx:pt>
          <cx:pt idx="16447">811</cx:pt>
          <cx:pt idx="16448">811</cx:pt>
          <cx:pt idx="16449">812</cx:pt>
          <cx:pt idx="16450">812</cx:pt>
          <cx:pt idx="16451">812</cx:pt>
          <cx:pt idx="16452">812</cx:pt>
          <cx:pt idx="16453">814</cx:pt>
          <cx:pt idx="16454">815</cx:pt>
          <cx:pt idx="16455">815</cx:pt>
          <cx:pt idx="16456">815</cx:pt>
          <cx:pt idx="16457">815</cx:pt>
          <cx:pt idx="16458">815</cx:pt>
          <cx:pt idx="16459">815</cx:pt>
          <cx:pt idx="16460">815</cx:pt>
          <cx:pt idx="16461">815</cx:pt>
          <cx:pt idx="16462">819</cx:pt>
          <cx:pt idx="16463">819</cx:pt>
          <cx:pt idx="16464">819</cx:pt>
          <cx:pt idx="16465">819</cx:pt>
          <cx:pt idx="16466">820</cx:pt>
          <cx:pt idx="16467">820</cx:pt>
          <cx:pt idx="16468">820</cx:pt>
          <cx:pt idx="16469">820</cx:pt>
          <cx:pt idx="16470">820</cx:pt>
          <cx:pt idx="16471">820</cx:pt>
          <cx:pt idx="16472">820</cx:pt>
          <cx:pt idx="16473">820</cx:pt>
          <cx:pt idx="16474">820</cx:pt>
          <cx:pt idx="16475">820</cx:pt>
          <cx:pt idx="16476">820</cx:pt>
          <cx:pt idx="16477">820</cx:pt>
          <cx:pt idx="16478">820</cx:pt>
          <cx:pt idx="16479">822</cx:pt>
          <cx:pt idx="16480">822</cx:pt>
          <cx:pt idx="16481">825</cx:pt>
          <cx:pt idx="16482">825</cx:pt>
          <cx:pt idx="16483">825</cx:pt>
          <cx:pt idx="16484">825</cx:pt>
          <cx:pt idx="16485">825</cx:pt>
          <cx:pt idx="16486">825</cx:pt>
          <cx:pt idx="16487">825</cx:pt>
          <cx:pt idx="16488">825</cx:pt>
          <cx:pt idx="16489">828</cx:pt>
          <cx:pt idx="16490">828</cx:pt>
          <cx:pt idx="16491">828</cx:pt>
          <cx:pt idx="16492">828</cx:pt>
          <cx:pt idx="16493">830</cx:pt>
          <cx:pt idx="16494">830</cx:pt>
          <cx:pt idx="16495">832</cx:pt>
          <cx:pt idx="16496">832</cx:pt>
          <cx:pt idx="16497">832</cx:pt>
          <cx:pt idx="16498">832</cx:pt>
          <cx:pt idx="16499">832</cx:pt>
          <cx:pt idx="16500">835</cx:pt>
          <cx:pt idx="16501">835</cx:pt>
          <cx:pt idx="16502">835</cx:pt>
          <cx:pt idx="16503">839</cx:pt>
          <cx:pt idx="16504">840</cx:pt>
          <cx:pt idx="16505">840</cx:pt>
          <cx:pt idx="16506">842</cx:pt>
          <cx:pt idx="16507">842</cx:pt>
          <cx:pt idx="16508">842</cx:pt>
          <cx:pt idx="16509">842</cx:pt>
          <cx:pt idx="16510">842</cx:pt>
          <cx:pt idx="16511">842</cx:pt>
          <cx:pt idx="16512">845</cx:pt>
          <cx:pt idx="16513">858</cx:pt>
          <cx:pt idx="16514">858</cx:pt>
          <cx:pt idx="16515">859</cx:pt>
          <cx:pt idx="16516">859</cx:pt>
          <cx:pt idx="16517">860</cx:pt>
          <cx:pt idx="16518">860</cx:pt>
          <cx:pt idx="16519">862</cx:pt>
          <cx:pt idx="16520">862</cx:pt>
          <cx:pt idx="16521">880</cx:pt>
          <cx:pt idx="16522">880</cx:pt>
          <cx:pt idx="16523">882</cx:pt>
          <cx:pt idx="16524">892</cx:pt>
          <cx:pt idx="16525">892</cx:pt>
          <cx:pt idx="16526">907</cx:pt>
          <cx:pt idx="16527">810</cx:pt>
          <cx:pt idx="16528">810</cx:pt>
          <cx:pt idx="16529">740</cx:pt>
          <cx:pt idx="16530">720</cx:pt>
          <cx:pt idx="16531">720</cx:pt>
          <cx:pt idx="16532">750</cx:pt>
          <cx:pt idx="16533">750</cx:pt>
          <cx:pt idx="16534">760</cx:pt>
          <cx:pt idx="16535">760</cx:pt>
          <cx:pt idx="16536">710</cx:pt>
          <cx:pt idx="16537">710</cx:pt>
          <cx:pt idx="16538">730</cx:pt>
          <cx:pt idx="16539">730</cx:pt>
          <cx:pt idx="16540">790</cx:pt>
          <cx:pt idx="16541">790</cx:pt>
          <cx:pt idx="16542">860</cx:pt>
          <cx:pt idx="16543">860</cx:pt>
          <cx:pt idx="16544">880</cx:pt>
          <cx:pt idx="16545">710</cx:pt>
          <cx:pt idx="16546">710</cx:pt>
          <cx:pt idx="16547">740</cx:pt>
          <cx:pt idx="16548">740</cx:pt>
          <cx:pt idx="16549">760</cx:pt>
          <cx:pt idx="16550">760</cx:pt>
          <cx:pt idx="16551">770</cx:pt>
          <cx:pt idx="16552">770</cx:pt>
          <cx:pt idx="16553">780</cx:pt>
          <cx:pt idx="16554">780</cx:pt>
          <cx:pt idx="16555">800</cx:pt>
          <cx:pt idx="16556">800</cx:pt>
          <cx:pt idx="16557">810</cx:pt>
          <cx:pt idx="16558">810</cx:pt>
          <cx:pt idx="16559">830</cx:pt>
          <cx:pt idx="16560">850</cx:pt>
          <cx:pt idx="16561">870</cx:pt>
          <cx:pt idx="16562">870</cx:pt>
          <cx:pt idx="16563">710</cx:pt>
          <cx:pt idx="16564">710</cx:pt>
          <cx:pt idx="16565">720</cx:pt>
          <cx:pt idx="16566">810</cx:pt>
          <cx:pt idx="16567">860</cx:pt>
          <cx:pt idx="16568">860</cx:pt>
          <cx:pt idx="16569">720</cx:pt>
          <cx:pt idx="16570">720</cx:pt>
          <cx:pt idx="16571">800</cx:pt>
          <cx:pt idx="16572">800</cx:pt>
          <cx:pt idx="16573">840</cx:pt>
          <cx:pt idx="16574">840</cx:pt>
          <cx:pt idx="16575">800</cx:pt>
          <cx:pt idx="16576">890</cx:pt>
          <cx:pt idx="16577">820</cx:pt>
          <cx:pt idx="16578">750</cx:pt>
          <cx:pt idx="16579">750</cx:pt>
          <cx:pt idx="16580">780</cx:pt>
          <cx:pt idx="16581">810</cx:pt>
          <cx:pt idx="16582">810</cx:pt>
          <cx:pt idx="16583">840</cx:pt>
          <cx:pt idx="16584">840</cx:pt>
          <cx:pt idx="16585">870</cx:pt>
          <cx:pt idx="16586">870</cx:pt>
          <cx:pt idx="16587">670</cx:pt>
          <cx:pt idx="16588">750</cx:pt>
          <cx:pt idx="16589">780</cx:pt>
          <cx:pt idx="16590">780</cx:pt>
          <cx:pt idx="16591">780</cx:pt>
          <cx:pt idx="16592">780</cx:pt>
          <cx:pt idx="16593">800</cx:pt>
          <cx:pt idx="16594">800</cx:pt>
          <cx:pt idx="16595">830</cx:pt>
          <cx:pt idx="16596">830</cx:pt>
          <cx:pt idx="16597">705</cx:pt>
          <cx:pt idx="16598">726</cx:pt>
          <cx:pt idx="16599">726</cx:pt>
          <cx:pt idx="16600">730</cx:pt>
          <cx:pt idx="16601">763</cx:pt>
          <cx:pt idx="16602">763</cx:pt>
          <cx:pt idx="16603">765</cx:pt>
          <cx:pt idx="16604">765</cx:pt>
          <cx:pt idx="16605">790</cx:pt>
          <cx:pt idx="16606">790</cx:pt>
          <cx:pt idx="16607">825</cx:pt>
          <cx:pt idx="16608">825</cx:pt>
          <cx:pt idx="16609">830</cx:pt>
          <cx:pt idx="16610">845</cx:pt>
          <cx:pt idx="16611">845</cx:pt>
          <cx:pt idx="16612">775</cx:pt>
          <cx:pt idx="16613">775</cx:pt>
          <cx:pt idx="16614">835</cx:pt>
          <cx:pt idx="16615">835</cx:pt>
          <cx:pt idx="16616">680</cx:pt>
          <cx:pt idx="16617">710</cx:pt>
          <cx:pt idx="16618">710</cx:pt>
          <cx:pt idx="16619">720</cx:pt>
          <cx:pt idx="16620">780</cx:pt>
          <cx:pt idx="16621">660</cx:pt>
          <cx:pt idx="16622">660</cx:pt>
          <cx:pt idx="16623">661</cx:pt>
          <cx:pt idx="16624">675</cx:pt>
          <cx:pt idx="16625">675</cx:pt>
          <cx:pt idx="16626">703</cx:pt>
          <cx:pt idx="16627">703</cx:pt>
          <cx:pt idx="16628">725</cx:pt>
          <cx:pt idx="16629">734</cx:pt>
          <cx:pt idx="16630">734</cx:pt>
          <cx:pt idx="16631">735</cx:pt>
          <cx:pt idx="16632">740</cx:pt>
          <cx:pt idx="16633">753</cx:pt>
          <cx:pt idx="16634">754</cx:pt>
          <cx:pt idx="16635">754</cx:pt>
          <cx:pt idx="16636">760</cx:pt>
          <cx:pt idx="16637">760</cx:pt>
          <cx:pt idx="16638">773</cx:pt>
          <cx:pt idx="16639">775</cx:pt>
          <cx:pt idx="16640">776</cx:pt>
          <cx:pt idx="16641">776</cx:pt>
          <cx:pt idx="16642">783</cx:pt>
          <cx:pt idx="16643">783</cx:pt>
          <cx:pt idx="16644">785</cx:pt>
          <cx:pt idx="16645">790</cx:pt>
          <cx:pt idx="16646">790</cx:pt>
          <cx:pt idx="16647">790</cx:pt>
          <cx:pt idx="16648">790</cx:pt>
          <cx:pt idx="16649">790</cx:pt>
          <cx:pt idx="16650">808</cx:pt>
          <cx:pt idx="16651">808</cx:pt>
          <cx:pt idx="16652">820</cx:pt>
          <cx:pt idx="16653">820</cx:pt>
          <cx:pt idx="16654">821</cx:pt>
          <cx:pt idx="16655">827</cx:pt>
          <cx:pt idx="16656">838</cx:pt>
          <cx:pt idx="16657">838</cx:pt>
          <cx:pt idx="16658">842</cx:pt>
          <cx:pt idx="16659">842</cx:pt>
          <cx:pt idx="16660">640</cx:pt>
          <cx:pt idx="16661">640</cx:pt>
          <cx:pt idx="16662">640</cx:pt>
          <cx:pt idx="16663">640</cx:pt>
          <cx:pt idx="16664">690</cx:pt>
          <cx:pt idx="16665">690</cx:pt>
          <cx:pt idx="16666">690</cx:pt>
          <cx:pt idx="16667">695</cx:pt>
          <cx:pt idx="16668">695</cx:pt>
          <cx:pt idx="16669">700</cx:pt>
          <cx:pt idx="16670">700</cx:pt>
          <cx:pt idx="16671">705</cx:pt>
          <cx:pt idx="16672">710</cx:pt>
          <cx:pt idx="16673">710</cx:pt>
          <cx:pt idx="16674">712</cx:pt>
          <cx:pt idx="16675">712</cx:pt>
          <cx:pt idx="16676">712</cx:pt>
          <cx:pt idx="16677">712</cx:pt>
          <cx:pt idx="16678">715</cx:pt>
          <cx:pt idx="16679">715</cx:pt>
          <cx:pt idx="16680">718</cx:pt>
          <cx:pt idx="16681">718</cx:pt>
          <cx:pt idx="16682">720</cx:pt>
          <cx:pt idx="16683">720</cx:pt>
          <cx:pt idx="16684">720</cx:pt>
          <cx:pt idx="16685">725</cx:pt>
          <cx:pt idx="16686">725</cx:pt>
          <cx:pt idx="16687">726</cx:pt>
          <cx:pt idx="16688">726</cx:pt>
          <cx:pt idx="16689">727</cx:pt>
          <cx:pt idx="16690">727</cx:pt>
          <cx:pt idx="16691">730</cx:pt>
          <cx:pt idx="16692">730</cx:pt>
          <cx:pt idx="16693">730</cx:pt>
          <cx:pt idx="16694">730</cx:pt>
          <cx:pt idx="16695">730</cx:pt>
          <cx:pt idx="16696">730</cx:pt>
          <cx:pt idx="16697">730</cx:pt>
          <cx:pt idx="16698">730</cx:pt>
          <cx:pt idx="16699">732</cx:pt>
          <cx:pt idx="16700">732</cx:pt>
          <cx:pt idx="16701">735</cx:pt>
          <cx:pt idx="16702">736</cx:pt>
          <cx:pt idx="16703">740</cx:pt>
          <cx:pt idx="16704">740</cx:pt>
          <cx:pt idx="16705">740</cx:pt>
          <cx:pt idx="16706">740</cx:pt>
          <cx:pt idx="16707">740</cx:pt>
          <cx:pt idx="16708">740</cx:pt>
          <cx:pt idx="16709">740</cx:pt>
          <cx:pt idx="16710">740</cx:pt>
          <cx:pt idx="16711">740</cx:pt>
          <cx:pt idx="16712">741</cx:pt>
          <cx:pt idx="16713">741</cx:pt>
          <cx:pt idx="16714">744</cx:pt>
          <cx:pt idx="16715">744</cx:pt>
          <cx:pt idx="16716">745</cx:pt>
          <cx:pt idx="16717">745</cx:pt>
          <cx:pt idx="16718">750</cx:pt>
          <cx:pt idx="16719">750</cx:pt>
          <cx:pt idx="16720">752</cx:pt>
          <cx:pt idx="16721">752</cx:pt>
          <cx:pt idx="16722">755</cx:pt>
          <cx:pt idx="16723">755</cx:pt>
          <cx:pt idx="16724">760</cx:pt>
          <cx:pt idx="16725">760</cx:pt>
          <cx:pt idx="16726">760</cx:pt>
          <cx:pt idx="16727">760</cx:pt>
          <cx:pt idx="16728">760</cx:pt>
          <cx:pt idx="16729">760</cx:pt>
          <cx:pt idx="16730">765</cx:pt>
          <cx:pt idx="16731">765</cx:pt>
          <cx:pt idx="16732">766</cx:pt>
          <cx:pt idx="16733">766</cx:pt>
          <cx:pt idx="16734">769</cx:pt>
          <cx:pt idx="16735">769</cx:pt>
          <cx:pt idx="16736">770</cx:pt>
          <cx:pt idx="16737">770</cx:pt>
          <cx:pt idx="16738">770</cx:pt>
          <cx:pt idx="16739">770</cx:pt>
          <cx:pt idx="16740">770</cx:pt>
          <cx:pt idx="16741">770</cx:pt>
          <cx:pt idx="16742">770</cx:pt>
          <cx:pt idx="16743">770</cx:pt>
          <cx:pt idx="16744">770</cx:pt>
          <cx:pt idx="16745">770</cx:pt>
          <cx:pt idx="16746">770</cx:pt>
          <cx:pt idx="16747">770</cx:pt>
          <cx:pt idx="16748">773</cx:pt>
          <cx:pt idx="16749">773</cx:pt>
          <cx:pt idx="16750">775</cx:pt>
          <cx:pt idx="16751">775</cx:pt>
          <cx:pt idx="16752">775</cx:pt>
          <cx:pt idx="16753">775</cx:pt>
          <cx:pt idx="16754">775</cx:pt>
          <cx:pt idx="16755">776</cx:pt>
          <cx:pt idx="16756">776</cx:pt>
          <cx:pt idx="16757">780</cx:pt>
          <cx:pt idx="16758">780</cx:pt>
          <cx:pt idx="16759">780</cx:pt>
          <cx:pt idx="16760">780</cx:pt>
          <cx:pt idx="16761">780</cx:pt>
          <cx:pt idx="16762">780</cx:pt>
          <cx:pt idx="16763">780</cx:pt>
          <cx:pt idx="16764">780</cx:pt>
          <cx:pt idx="16765">780</cx:pt>
          <cx:pt idx="16766">784</cx:pt>
          <cx:pt idx="16767">784</cx:pt>
          <cx:pt idx="16768">785</cx:pt>
          <cx:pt idx="16769">785</cx:pt>
          <cx:pt idx="16770">785</cx:pt>
          <cx:pt idx="16771">785</cx:pt>
          <cx:pt idx="16772">785</cx:pt>
          <cx:pt idx="16773">785</cx:pt>
          <cx:pt idx="16774">788</cx:pt>
          <cx:pt idx="16775">790</cx:pt>
          <cx:pt idx="16776">790</cx:pt>
          <cx:pt idx="16777">790</cx:pt>
          <cx:pt idx="16778">790</cx:pt>
          <cx:pt idx="16779">790</cx:pt>
          <cx:pt idx="16780">790</cx:pt>
          <cx:pt idx="16781">790</cx:pt>
          <cx:pt idx="16782">790</cx:pt>
          <cx:pt idx="16783">790</cx:pt>
          <cx:pt idx="16784">790</cx:pt>
          <cx:pt idx="16785">790</cx:pt>
          <cx:pt idx="16786">790</cx:pt>
          <cx:pt idx="16787">792</cx:pt>
          <cx:pt idx="16788">792</cx:pt>
          <cx:pt idx="16789">792</cx:pt>
          <cx:pt idx="16790">792</cx:pt>
          <cx:pt idx="16791">792</cx:pt>
          <cx:pt idx="16792">792</cx:pt>
          <cx:pt idx="16793">795</cx:pt>
          <cx:pt idx="16794">795</cx:pt>
          <cx:pt idx="16795">795</cx:pt>
          <cx:pt idx="16796">795</cx:pt>
          <cx:pt idx="16797">795</cx:pt>
          <cx:pt idx="16798">795</cx:pt>
          <cx:pt idx="16799">795</cx:pt>
          <cx:pt idx="16800">796</cx:pt>
          <cx:pt idx="16801">800</cx:pt>
          <cx:pt idx="16802">800</cx:pt>
          <cx:pt idx="16803">800</cx:pt>
          <cx:pt idx="16804">800</cx:pt>
          <cx:pt idx="16805">800</cx:pt>
          <cx:pt idx="16806">802</cx:pt>
          <cx:pt idx="16807">802</cx:pt>
          <cx:pt idx="16808">805</cx:pt>
          <cx:pt idx="16809">805</cx:pt>
          <cx:pt idx="16810">805</cx:pt>
          <cx:pt idx="16811">805</cx:pt>
          <cx:pt idx="16812">805</cx:pt>
          <cx:pt idx="16813">805</cx:pt>
          <cx:pt idx="16814">805</cx:pt>
          <cx:pt idx="16815">810</cx:pt>
          <cx:pt idx="16816">810</cx:pt>
          <cx:pt idx="16817">810</cx:pt>
          <cx:pt idx="16818">810</cx:pt>
          <cx:pt idx="16819">810</cx:pt>
          <cx:pt idx="16820">810</cx:pt>
          <cx:pt idx="16821">810</cx:pt>
          <cx:pt idx="16822">810</cx:pt>
          <cx:pt idx="16823">813</cx:pt>
          <cx:pt idx="16824">813</cx:pt>
          <cx:pt idx="16825">815</cx:pt>
          <cx:pt idx="16826">815</cx:pt>
          <cx:pt idx="16827">818</cx:pt>
          <cx:pt idx="16828">825</cx:pt>
          <cx:pt idx="16829">825</cx:pt>
          <cx:pt idx="16830">830</cx:pt>
          <cx:pt idx="16831">830</cx:pt>
          <cx:pt idx="16832">830</cx:pt>
          <cx:pt idx="16833">832</cx:pt>
          <cx:pt idx="16834">832</cx:pt>
          <cx:pt idx="16835">833</cx:pt>
          <cx:pt idx="16836">833</cx:pt>
          <cx:pt idx="16837">840</cx:pt>
          <cx:pt idx="16838">840</cx:pt>
          <cx:pt idx="16839">840</cx:pt>
          <cx:pt idx="16840">840</cx:pt>
          <cx:pt idx="16841">840</cx:pt>
          <cx:pt idx="16842">840</cx:pt>
          <cx:pt idx="16843">856</cx:pt>
          <cx:pt idx="16844">856</cx:pt>
          <cx:pt idx="16845">880</cx:pt>
          <cx:pt idx="16846">880</cx:pt>
          <cx:pt idx="16847">720</cx:pt>
          <cx:pt idx="16848">740</cx:pt>
          <cx:pt idx="16849">750</cx:pt>
          <cx:pt idx="16850">760</cx:pt>
          <cx:pt idx="16851">760</cx:pt>
          <cx:pt idx="16852">785</cx:pt>
          <cx:pt idx="16853">785</cx:pt>
          <cx:pt idx="16854">810</cx:pt>
          <cx:pt idx="16855">810</cx:pt>
          <cx:pt idx="16856">825</cx:pt>
          <cx:pt idx="16857">810</cx:pt>
          <cx:pt idx="16858">790</cx:pt>
          <cx:pt idx="16859">790</cx:pt>
          <cx:pt idx="16860">500</cx:pt>
          <cx:pt idx="16861">550</cx:pt>
          <cx:pt idx="16862">550</cx:pt>
          <cx:pt idx="16863">650</cx:pt>
          <cx:pt idx="16864">650</cx:pt>
          <cx:pt idx="16865">650</cx:pt>
          <cx:pt idx="16866">660</cx:pt>
          <cx:pt idx="16867">660</cx:pt>
          <cx:pt idx="16868">660</cx:pt>
          <cx:pt idx="16869">660</cx:pt>
          <cx:pt idx="16870">670</cx:pt>
          <cx:pt idx="16871">670</cx:pt>
          <cx:pt idx="16872">670</cx:pt>
          <cx:pt idx="16873">670</cx:pt>
          <cx:pt idx="16874">670</cx:pt>
          <cx:pt idx="16875">670</cx:pt>
          <cx:pt idx="16876">670</cx:pt>
          <cx:pt idx="16877">670</cx:pt>
          <cx:pt idx="16878">680</cx:pt>
          <cx:pt idx="16879">680</cx:pt>
          <cx:pt idx="16880">680</cx:pt>
          <cx:pt idx="16881">680</cx:pt>
          <cx:pt idx="16882">680</cx:pt>
          <cx:pt idx="16883">680</cx:pt>
          <cx:pt idx="16884">680</cx:pt>
          <cx:pt idx="16885">680</cx:pt>
          <cx:pt idx="16886">680</cx:pt>
          <cx:pt idx="16887">680</cx:pt>
          <cx:pt idx="16888">680</cx:pt>
          <cx:pt idx="16889">690</cx:pt>
          <cx:pt idx="16890">690</cx:pt>
          <cx:pt idx="16891">690</cx:pt>
          <cx:pt idx="16892">690</cx:pt>
          <cx:pt idx="16893">690</cx:pt>
          <cx:pt idx="16894">700</cx:pt>
          <cx:pt idx="16895">700</cx:pt>
          <cx:pt idx="16896">700</cx:pt>
          <cx:pt idx="16897">700</cx:pt>
          <cx:pt idx="16898">700</cx:pt>
          <cx:pt idx="16899">700</cx:pt>
          <cx:pt idx="16900">700</cx:pt>
          <cx:pt idx="16901">700</cx:pt>
          <cx:pt idx="16902">700</cx:pt>
          <cx:pt idx="16903">700</cx:pt>
          <cx:pt idx="16904">700</cx:pt>
          <cx:pt idx="16905">700</cx:pt>
          <cx:pt idx="16906">700</cx:pt>
          <cx:pt idx="16907">710</cx:pt>
          <cx:pt idx="16908">710</cx:pt>
          <cx:pt idx="16909">710</cx:pt>
          <cx:pt idx="16910">710</cx:pt>
          <cx:pt idx="16911">710</cx:pt>
          <cx:pt idx="16912">710</cx:pt>
          <cx:pt idx="16913">710</cx:pt>
          <cx:pt idx="16914">710</cx:pt>
          <cx:pt idx="16915">710</cx:pt>
          <cx:pt idx="16916">720</cx:pt>
          <cx:pt idx="16917">720</cx:pt>
          <cx:pt idx="16918">720</cx:pt>
          <cx:pt idx="16919">720</cx:pt>
          <cx:pt idx="16920">720</cx:pt>
          <cx:pt idx="16921">720</cx:pt>
          <cx:pt idx="16922">720</cx:pt>
          <cx:pt idx="16923">720</cx:pt>
          <cx:pt idx="16924">720</cx:pt>
          <cx:pt idx="16925">720</cx:pt>
          <cx:pt idx="16926">720</cx:pt>
          <cx:pt idx="16927">720</cx:pt>
          <cx:pt idx="16928">720</cx:pt>
          <cx:pt idx="16929">720</cx:pt>
          <cx:pt idx="16930">720</cx:pt>
          <cx:pt idx="16931">730</cx:pt>
          <cx:pt idx="16932">730</cx:pt>
          <cx:pt idx="16933">730</cx:pt>
          <cx:pt idx="16934">730</cx:pt>
          <cx:pt idx="16935">730</cx:pt>
          <cx:pt idx="16936">730</cx:pt>
          <cx:pt idx="16937">730</cx:pt>
          <cx:pt idx="16938">730</cx:pt>
          <cx:pt idx="16939">730</cx:pt>
          <cx:pt idx="16940">730</cx:pt>
          <cx:pt idx="16941">730</cx:pt>
          <cx:pt idx="16942">730</cx:pt>
          <cx:pt idx="16943">730</cx:pt>
          <cx:pt idx="16944">730</cx:pt>
          <cx:pt idx="16945">730</cx:pt>
          <cx:pt idx="16946">730</cx:pt>
          <cx:pt idx="16947">730</cx:pt>
          <cx:pt idx="16948">730</cx:pt>
          <cx:pt idx="16949">730</cx:pt>
          <cx:pt idx="16950">730</cx:pt>
          <cx:pt idx="16951">740</cx:pt>
          <cx:pt idx="16952">740</cx:pt>
          <cx:pt idx="16953">740</cx:pt>
          <cx:pt idx="16954">740</cx:pt>
          <cx:pt idx="16955">740</cx:pt>
          <cx:pt idx="16956">740</cx:pt>
          <cx:pt idx="16957">740</cx:pt>
          <cx:pt idx="16958">740</cx:pt>
          <cx:pt idx="16959">740</cx:pt>
          <cx:pt idx="16960">740</cx:pt>
          <cx:pt idx="16961">740</cx:pt>
          <cx:pt idx="16962">740</cx:pt>
          <cx:pt idx="16963">740</cx:pt>
          <cx:pt idx="16964">740</cx:pt>
          <cx:pt idx="16965">740</cx:pt>
          <cx:pt idx="16966">740</cx:pt>
          <cx:pt idx="16967">740</cx:pt>
          <cx:pt idx="16968">740</cx:pt>
          <cx:pt idx="16969">740</cx:pt>
          <cx:pt idx="16970">740</cx:pt>
          <cx:pt idx="16971">750</cx:pt>
          <cx:pt idx="16972">750</cx:pt>
          <cx:pt idx="16973">750</cx:pt>
          <cx:pt idx="16974">750</cx:pt>
          <cx:pt idx="16975">750</cx:pt>
          <cx:pt idx="16976">750</cx:pt>
          <cx:pt idx="16977">750</cx:pt>
          <cx:pt idx="16978">750</cx:pt>
          <cx:pt idx="16979">750</cx:pt>
          <cx:pt idx="16980">750</cx:pt>
          <cx:pt idx="16981">750</cx:pt>
          <cx:pt idx="16982">750</cx:pt>
          <cx:pt idx="16983">750</cx:pt>
          <cx:pt idx="16984">750</cx:pt>
          <cx:pt idx="16985">750</cx:pt>
          <cx:pt idx="16986">750</cx:pt>
          <cx:pt idx="16987">750</cx:pt>
          <cx:pt idx="16988">750</cx:pt>
          <cx:pt idx="16989">750</cx:pt>
          <cx:pt idx="16990">750</cx:pt>
          <cx:pt idx="16991">750</cx:pt>
          <cx:pt idx="16992">750</cx:pt>
          <cx:pt idx="16993">750</cx:pt>
          <cx:pt idx="16994">750</cx:pt>
          <cx:pt idx="16995">750</cx:pt>
          <cx:pt idx="16996">750</cx:pt>
          <cx:pt idx="16997">750</cx:pt>
          <cx:pt idx="16998">750</cx:pt>
          <cx:pt idx="16999">750</cx:pt>
          <cx:pt idx="17000">750</cx:pt>
          <cx:pt idx="17001">750</cx:pt>
          <cx:pt idx="17002">750</cx:pt>
          <cx:pt idx="17003">750</cx:pt>
          <cx:pt idx="17004">750</cx:pt>
          <cx:pt idx="17005">750</cx:pt>
          <cx:pt idx="17006">750</cx:pt>
          <cx:pt idx="17007">750</cx:pt>
          <cx:pt idx="17008">760</cx:pt>
          <cx:pt idx="17009">760</cx:pt>
          <cx:pt idx="17010">760</cx:pt>
          <cx:pt idx="17011">760</cx:pt>
          <cx:pt idx="17012">760</cx:pt>
          <cx:pt idx="17013">760</cx:pt>
          <cx:pt idx="17014">760</cx:pt>
          <cx:pt idx="17015">760</cx:pt>
          <cx:pt idx="17016">760</cx:pt>
          <cx:pt idx="17017">760</cx:pt>
          <cx:pt idx="17018">760</cx:pt>
          <cx:pt idx="17019">760</cx:pt>
          <cx:pt idx="17020">760</cx:pt>
          <cx:pt idx="17021">760</cx:pt>
          <cx:pt idx="17022">760</cx:pt>
          <cx:pt idx="17023">760</cx:pt>
          <cx:pt idx="17024">760</cx:pt>
          <cx:pt idx="17025">760</cx:pt>
          <cx:pt idx="17026">760</cx:pt>
          <cx:pt idx="17027">760</cx:pt>
          <cx:pt idx="17028">760</cx:pt>
          <cx:pt idx="17029">760</cx:pt>
          <cx:pt idx="17030">760</cx:pt>
          <cx:pt idx="17031">760</cx:pt>
          <cx:pt idx="17032">760</cx:pt>
          <cx:pt idx="17033">760</cx:pt>
          <cx:pt idx="17034">760</cx:pt>
          <cx:pt idx="17035">760</cx:pt>
          <cx:pt idx="17036">760</cx:pt>
          <cx:pt idx="17037">760</cx:pt>
          <cx:pt idx="17038">770</cx:pt>
          <cx:pt idx="17039">770</cx:pt>
          <cx:pt idx="17040">770</cx:pt>
          <cx:pt idx="17041">770</cx:pt>
          <cx:pt idx="17042">770</cx:pt>
          <cx:pt idx="17043">770</cx:pt>
          <cx:pt idx="17044">770</cx:pt>
          <cx:pt idx="17045">770</cx:pt>
          <cx:pt idx="17046">770</cx:pt>
          <cx:pt idx="17047">770</cx:pt>
          <cx:pt idx="17048">770</cx:pt>
          <cx:pt idx="17049">770</cx:pt>
          <cx:pt idx="17050">770</cx:pt>
          <cx:pt idx="17051">770</cx:pt>
          <cx:pt idx="17052">770</cx:pt>
          <cx:pt idx="17053">770</cx:pt>
          <cx:pt idx="17054">770</cx:pt>
          <cx:pt idx="17055">770</cx:pt>
          <cx:pt idx="17056">770</cx:pt>
          <cx:pt idx="17057">770</cx:pt>
          <cx:pt idx="17058">770</cx:pt>
          <cx:pt idx="17059">770</cx:pt>
          <cx:pt idx="17060">770</cx:pt>
          <cx:pt idx="17061">770</cx:pt>
          <cx:pt idx="17062">770</cx:pt>
          <cx:pt idx="17063">770</cx:pt>
          <cx:pt idx="17064">770</cx:pt>
          <cx:pt idx="17065">770</cx:pt>
          <cx:pt idx="17066">780</cx:pt>
          <cx:pt idx="17067">780</cx:pt>
          <cx:pt idx="17068">780</cx:pt>
          <cx:pt idx="17069">780</cx:pt>
          <cx:pt idx="17070">780</cx:pt>
          <cx:pt idx="17071">780</cx:pt>
          <cx:pt idx="17072">780</cx:pt>
          <cx:pt idx="17073">780</cx:pt>
          <cx:pt idx="17074">780</cx:pt>
          <cx:pt idx="17075">780</cx:pt>
          <cx:pt idx="17076">780</cx:pt>
          <cx:pt idx="17077">780</cx:pt>
          <cx:pt idx="17078">780</cx:pt>
          <cx:pt idx="17079">780</cx:pt>
          <cx:pt idx="17080">780</cx:pt>
          <cx:pt idx="17081">780</cx:pt>
          <cx:pt idx="17082">780</cx:pt>
          <cx:pt idx="17083">780</cx:pt>
          <cx:pt idx="17084">780</cx:pt>
          <cx:pt idx="17085">780</cx:pt>
          <cx:pt idx="17086">780</cx:pt>
          <cx:pt idx="17087">780</cx:pt>
          <cx:pt idx="17088">780</cx:pt>
          <cx:pt idx="17089">780</cx:pt>
          <cx:pt idx="17090">780</cx:pt>
          <cx:pt idx="17091">780</cx:pt>
          <cx:pt idx="17092">780</cx:pt>
          <cx:pt idx="17093">780</cx:pt>
          <cx:pt idx="17094">780</cx:pt>
          <cx:pt idx="17095">780</cx:pt>
          <cx:pt idx="17096">780</cx:pt>
          <cx:pt idx="17097">780</cx:pt>
          <cx:pt idx="17098">780</cx:pt>
          <cx:pt idx="17099">780</cx:pt>
          <cx:pt idx="17100">780</cx:pt>
          <cx:pt idx="17101">780</cx:pt>
          <cx:pt idx="17102">780</cx:pt>
          <cx:pt idx="17103">780</cx:pt>
          <cx:pt idx="17104">780</cx:pt>
          <cx:pt idx="17105">780</cx:pt>
          <cx:pt idx="17106">780</cx:pt>
          <cx:pt idx="17107">780</cx:pt>
          <cx:pt idx="17108">780</cx:pt>
          <cx:pt idx="17109">780</cx:pt>
          <cx:pt idx="17110">780</cx:pt>
          <cx:pt idx="17111">780</cx:pt>
          <cx:pt idx="17112">790</cx:pt>
          <cx:pt idx="17113">790</cx:pt>
          <cx:pt idx="17114">790</cx:pt>
          <cx:pt idx="17115">790</cx:pt>
          <cx:pt idx="17116">790</cx:pt>
          <cx:pt idx="17117">790</cx:pt>
          <cx:pt idx="17118">790</cx:pt>
          <cx:pt idx="17119">790</cx:pt>
          <cx:pt idx="17120">790</cx:pt>
          <cx:pt idx="17121">790</cx:pt>
          <cx:pt idx="17122">790</cx:pt>
          <cx:pt idx="17123">790</cx:pt>
          <cx:pt idx="17124">790</cx:pt>
          <cx:pt idx="17125">790</cx:pt>
          <cx:pt idx="17126">790</cx:pt>
          <cx:pt idx="17127">790</cx:pt>
          <cx:pt idx="17128">790</cx:pt>
          <cx:pt idx="17129">790</cx:pt>
          <cx:pt idx="17130">790</cx:pt>
          <cx:pt idx="17131">790</cx:pt>
          <cx:pt idx="17132">790</cx:pt>
          <cx:pt idx="17133">790</cx:pt>
          <cx:pt idx="17134">790</cx:pt>
          <cx:pt idx="17135">790</cx:pt>
          <cx:pt idx="17136">790</cx:pt>
          <cx:pt idx="17137">800</cx:pt>
          <cx:pt idx="17138">800</cx:pt>
          <cx:pt idx="17139">800</cx:pt>
          <cx:pt idx="17140">800</cx:pt>
          <cx:pt idx="17141">800</cx:pt>
          <cx:pt idx="17142">800</cx:pt>
          <cx:pt idx="17143">800</cx:pt>
          <cx:pt idx="17144">800</cx:pt>
          <cx:pt idx="17145">800</cx:pt>
          <cx:pt idx="17146">800</cx:pt>
          <cx:pt idx="17147">800</cx:pt>
          <cx:pt idx="17148">800</cx:pt>
          <cx:pt idx="17149">800</cx:pt>
          <cx:pt idx="17150">800</cx:pt>
          <cx:pt idx="17151">800</cx:pt>
          <cx:pt idx="17152">800</cx:pt>
          <cx:pt idx="17153">800</cx:pt>
          <cx:pt idx="17154">800</cx:pt>
          <cx:pt idx="17155">800</cx:pt>
          <cx:pt idx="17156">800</cx:pt>
          <cx:pt idx="17157">800</cx:pt>
          <cx:pt idx="17158">800</cx:pt>
          <cx:pt idx="17159">800</cx:pt>
          <cx:pt idx="17160">800</cx:pt>
          <cx:pt idx="17161">800</cx:pt>
          <cx:pt idx="17162">800</cx:pt>
          <cx:pt idx="17163">800</cx:pt>
          <cx:pt idx="17164">800</cx:pt>
          <cx:pt idx="17165">800</cx:pt>
          <cx:pt idx="17166">800</cx:pt>
          <cx:pt idx="17167">800</cx:pt>
          <cx:pt idx="17168">800</cx:pt>
          <cx:pt idx="17169">800</cx:pt>
          <cx:pt idx="17170">800</cx:pt>
          <cx:pt idx="17171">800</cx:pt>
          <cx:pt idx="17172">800</cx:pt>
          <cx:pt idx="17173">800</cx:pt>
          <cx:pt idx="17174">800</cx:pt>
          <cx:pt idx="17175">800</cx:pt>
          <cx:pt idx="17176">800</cx:pt>
          <cx:pt idx="17177">800</cx:pt>
          <cx:pt idx="17178">800</cx:pt>
          <cx:pt idx="17179">800</cx:pt>
          <cx:pt idx="17180">800</cx:pt>
          <cx:pt idx="17181">800</cx:pt>
          <cx:pt idx="17182">800</cx:pt>
          <cx:pt idx="17183">810</cx:pt>
          <cx:pt idx="17184">810</cx:pt>
          <cx:pt idx="17185">810</cx:pt>
          <cx:pt idx="17186">810</cx:pt>
          <cx:pt idx="17187">810</cx:pt>
          <cx:pt idx="17188">810</cx:pt>
          <cx:pt idx="17189">810</cx:pt>
          <cx:pt idx="17190">810</cx:pt>
          <cx:pt idx="17191">810</cx:pt>
          <cx:pt idx="17192">810</cx:pt>
          <cx:pt idx="17193">810</cx:pt>
          <cx:pt idx="17194">810</cx:pt>
          <cx:pt idx="17195">810</cx:pt>
          <cx:pt idx="17196">810</cx:pt>
          <cx:pt idx="17197">810</cx:pt>
          <cx:pt idx="17198">810</cx:pt>
          <cx:pt idx="17199">810</cx:pt>
          <cx:pt idx="17200">810</cx:pt>
          <cx:pt idx="17201">810</cx:pt>
          <cx:pt idx="17202">810</cx:pt>
          <cx:pt idx="17203">810</cx:pt>
          <cx:pt idx="17204">810</cx:pt>
          <cx:pt idx="17205">810</cx:pt>
          <cx:pt idx="17206">810</cx:pt>
          <cx:pt idx="17207">810</cx:pt>
          <cx:pt idx="17208">810</cx:pt>
          <cx:pt idx="17209">810</cx:pt>
          <cx:pt idx="17210">810</cx:pt>
          <cx:pt idx="17211">810</cx:pt>
          <cx:pt idx="17212">810</cx:pt>
          <cx:pt idx="17213">810</cx:pt>
          <cx:pt idx="17214">810</cx:pt>
          <cx:pt idx="17215">810</cx:pt>
          <cx:pt idx="17216">810</cx:pt>
          <cx:pt idx="17217">810</cx:pt>
          <cx:pt idx="17218">820</cx:pt>
          <cx:pt idx="17219">820</cx:pt>
          <cx:pt idx="17220">820</cx:pt>
          <cx:pt idx="17221">820</cx:pt>
          <cx:pt idx="17222">820</cx:pt>
          <cx:pt idx="17223">820</cx:pt>
          <cx:pt idx="17224">820</cx:pt>
          <cx:pt idx="17225">820</cx:pt>
          <cx:pt idx="17226">820</cx:pt>
          <cx:pt idx="17227">820</cx:pt>
          <cx:pt idx="17228">820</cx:pt>
          <cx:pt idx="17229">820</cx:pt>
          <cx:pt idx="17230">820</cx:pt>
          <cx:pt idx="17231">820</cx:pt>
          <cx:pt idx="17232">820</cx:pt>
          <cx:pt idx="17233">820</cx:pt>
          <cx:pt idx="17234">820</cx:pt>
          <cx:pt idx="17235">820</cx:pt>
          <cx:pt idx="17236">820</cx:pt>
          <cx:pt idx="17237">820</cx:pt>
          <cx:pt idx="17238">820</cx:pt>
          <cx:pt idx="17239">820</cx:pt>
          <cx:pt idx="17240">820</cx:pt>
          <cx:pt idx="17241">820</cx:pt>
          <cx:pt idx="17242">820</cx:pt>
          <cx:pt idx="17243">820</cx:pt>
          <cx:pt idx="17244">820</cx:pt>
          <cx:pt idx="17245">820</cx:pt>
          <cx:pt idx="17246">820</cx:pt>
          <cx:pt idx="17247">820</cx:pt>
          <cx:pt idx="17248">820</cx:pt>
          <cx:pt idx="17249">820</cx:pt>
          <cx:pt idx="17250">820</cx:pt>
          <cx:pt idx="17251">820</cx:pt>
          <cx:pt idx="17252">830</cx:pt>
          <cx:pt idx="17253">830</cx:pt>
          <cx:pt idx="17254">830</cx:pt>
          <cx:pt idx="17255">830</cx:pt>
          <cx:pt idx="17256">830</cx:pt>
          <cx:pt idx="17257">830</cx:pt>
          <cx:pt idx="17258">830</cx:pt>
          <cx:pt idx="17259">830</cx:pt>
          <cx:pt idx="17260">830</cx:pt>
          <cx:pt idx="17261">830</cx:pt>
          <cx:pt idx="17262">830</cx:pt>
          <cx:pt idx="17263">830</cx:pt>
          <cx:pt idx="17264">830</cx:pt>
          <cx:pt idx="17265">830</cx:pt>
          <cx:pt idx="17266">830</cx:pt>
          <cx:pt idx="17267">830</cx:pt>
          <cx:pt idx="17268">830</cx:pt>
          <cx:pt idx="17269">830</cx:pt>
          <cx:pt idx="17270">830</cx:pt>
          <cx:pt idx="17271">830</cx:pt>
          <cx:pt idx="17272">830</cx:pt>
          <cx:pt idx="17273">830</cx:pt>
          <cx:pt idx="17274">830</cx:pt>
          <cx:pt idx="17275">830</cx:pt>
          <cx:pt idx="17276">830</cx:pt>
          <cx:pt idx="17277">830</cx:pt>
          <cx:pt idx="17278">830</cx:pt>
          <cx:pt idx="17279">840</cx:pt>
          <cx:pt idx="17280">840</cx:pt>
          <cx:pt idx="17281">840</cx:pt>
          <cx:pt idx="17282">840</cx:pt>
          <cx:pt idx="17283">840</cx:pt>
          <cx:pt idx="17284">840</cx:pt>
          <cx:pt idx="17285">840</cx:pt>
          <cx:pt idx="17286">840</cx:pt>
          <cx:pt idx="17287">840</cx:pt>
          <cx:pt idx="17288">840</cx:pt>
          <cx:pt idx="17289">840</cx:pt>
          <cx:pt idx="17290">840</cx:pt>
          <cx:pt idx="17291">840</cx:pt>
          <cx:pt idx="17292">850</cx:pt>
          <cx:pt idx="17293">850</cx:pt>
          <cx:pt idx="17294">850</cx:pt>
          <cx:pt idx="17295">850</cx:pt>
          <cx:pt idx="17296">850</cx:pt>
          <cx:pt idx="17297">850</cx:pt>
          <cx:pt idx="17298">850</cx:pt>
          <cx:pt idx="17299">850</cx:pt>
          <cx:pt idx="17300">850</cx:pt>
          <cx:pt idx="17301">850</cx:pt>
          <cx:pt idx="17302">850</cx:pt>
          <cx:pt idx="17303">850</cx:pt>
          <cx:pt idx="17304">860</cx:pt>
          <cx:pt idx="17305">860</cx:pt>
          <cx:pt idx="17306">860</cx:pt>
          <cx:pt idx="17307">860</cx:pt>
          <cx:pt idx="17308">860</cx:pt>
          <cx:pt idx="17309">860</cx:pt>
          <cx:pt idx="17310">860</cx:pt>
          <cx:pt idx="17311">860</cx:pt>
          <cx:pt idx="17312">860</cx:pt>
          <cx:pt idx="17313">860</cx:pt>
          <cx:pt idx="17314">860</cx:pt>
          <cx:pt idx="17315">860</cx:pt>
          <cx:pt idx="17316">860</cx:pt>
          <cx:pt idx="17317">870</cx:pt>
          <cx:pt idx="17318">870</cx:pt>
          <cx:pt idx="17319">870</cx:pt>
          <cx:pt idx="17320">870</cx:pt>
          <cx:pt idx="17321">870</cx:pt>
          <cx:pt idx="17322">870</cx:pt>
          <cx:pt idx="17323">870</cx:pt>
          <cx:pt idx="17324">870</cx:pt>
          <cx:pt idx="17325">870</cx:pt>
          <cx:pt idx="17326">870</cx:pt>
          <cx:pt idx="17327">870</cx:pt>
          <cx:pt idx="17328">870</cx:pt>
          <cx:pt idx="17329">870</cx:pt>
          <cx:pt idx="17330">870</cx:pt>
          <cx:pt idx="17331">870</cx:pt>
          <cx:pt idx="17332">870</cx:pt>
          <cx:pt idx="17333">870</cx:pt>
          <cx:pt idx="17334">870</cx:pt>
          <cx:pt idx="17335">880</cx:pt>
          <cx:pt idx="17336">880</cx:pt>
          <cx:pt idx="17337">880</cx:pt>
          <cx:pt idx="17338">880</cx:pt>
          <cx:pt idx="17339">890</cx:pt>
          <cx:pt idx="17340">890</cx:pt>
          <cx:pt idx="17341">890</cx:pt>
          <cx:pt idx="17342">890</cx:pt>
          <cx:pt idx="17343">890</cx:pt>
          <cx:pt idx="17344">890</cx:pt>
          <cx:pt idx="17345">900</cx:pt>
          <cx:pt idx="17346">900</cx:pt>
          <cx:pt idx="17347">900</cx:pt>
          <cx:pt idx="17348">980</cx:pt>
          <cx:pt idx="17349">540</cx:pt>
          <cx:pt idx="17350">660</cx:pt>
          <cx:pt idx="17351">660</cx:pt>
          <cx:pt idx="17352">680</cx:pt>
          <cx:pt idx="17353">680</cx:pt>
          <cx:pt idx="17354">680</cx:pt>
          <cx:pt idx="17355">690</cx:pt>
          <cx:pt idx="17356">690</cx:pt>
          <cx:pt idx="17357">690</cx:pt>
          <cx:pt idx="17358">690</cx:pt>
          <cx:pt idx="17359">700</cx:pt>
          <cx:pt idx="17360">700</cx:pt>
          <cx:pt idx="17361">700</cx:pt>
          <cx:pt idx="17362">700</cx:pt>
          <cx:pt idx="17363">700</cx:pt>
          <cx:pt idx="17364">710</cx:pt>
          <cx:pt idx="17365">710</cx:pt>
          <cx:pt idx="17366">710</cx:pt>
          <cx:pt idx="17367">710</cx:pt>
          <cx:pt idx="17368">710</cx:pt>
          <cx:pt idx="17369">710</cx:pt>
          <cx:pt idx="17370">710</cx:pt>
          <cx:pt idx="17371">720</cx:pt>
          <cx:pt idx="17372">720</cx:pt>
          <cx:pt idx="17373">720</cx:pt>
          <cx:pt idx="17374">720</cx:pt>
          <cx:pt idx="17375">720</cx:pt>
          <cx:pt idx="17376">720</cx:pt>
          <cx:pt idx="17377">720</cx:pt>
          <cx:pt idx="17378">720</cx:pt>
          <cx:pt idx="17379">720</cx:pt>
          <cx:pt idx="17380">720</cx:pt>
          <cx:pt idx="17381">720</cx:pt>
          <cx:pt idx="17382">720</cx:pt>
          <cx:pt idx="17383">720</cx:pt>
          <cx:pt idx="17384">720</cx:pt>
          <cx:pt idx="17385">730</cx:pt>
          <cx:pt idx="17386">730</cx:pt>
          <cx:pt idx="17387">730</cx:pt>
          <cx:pt idx="17388">730</cx:pt>
          <cx:pt idx="17389">730</cx:pt>
          <cx:pt idx="17390">730</cx:pt>
          <cx:pt idx="17391">730</cx:pt>
          <cx:pt idx="17392">730</cx:pt>
          <cx:pt idx="17393">730</cx:pt>
          <cx:pt idx="17394">730</cx:pt>
          <cx:pt idx="17395">730</cx:pt>
          <cx:pt idx="17396">730</cx:pt>
          <cx:pt idx="17397">730</cx:pt>
          <cx:pt idx="17398">730</cx:pt>
          <cx:pt idx="17399">730</cx:pt>
          <cx:pt idx="17400">730</cx:pt>
          <cx:pt idx="17401">730</cx:pt>
          <cx:pt idx="17402">730</cx:pt>
          <cx:pt idx="17403">730</cx:pt>
          <cx:pt idx="17404">730</cx:pt>
          <cx:pt idx="17405">730</cx:pt>
          <cx:pt idx="17406">730</cx:pt>
          <cx:pt idx="17407">730</cx:pt>
          <cx:pt idx="17408">740</cx:pt>
          <cx:pt idx="17409">740</cx:pt>
          <cx:pt idx="17410">740</cx:pt>
          <cx:pt idx="17411">740</cx:pt>
          <cx:pt idx="17412">740</cx:pt>
          <cx:pt idx="17413">740</cx:pt>
          <cx:pt idx="17414">740</cx:pt>
          <cx:pt idx="17415">740</cx:pt>
          <cx:pt idx="17416">740</cx:pt>
          <cx:pt idx="17417">740</cx:pt>
          <cx:pt idx="17418">740</cx:pt>
          <cx:pt idx="17419">740</cx:pt>
          <cx:pt idx="17420">740</cx:pt>
          <cx:pt idx="17421">740</cx:pt>
          <cx:pt idx="17422">740</cx:pt>
          <cx:pt idx="17423">740</cx:pt>
          <cx:pt idx="17424">740</cx:pt>
          <cx:pt idx="17425">740</cx:pt>
          <cx:pt idx="17426">740</cx:pt>
          <cx:pt idx="17427">740</cx:pt>
          <cx:pt idx="17428">750</cx:pt>
          <cx:pt idx="17429">750</cx:pt>
          <cx:pt idx="17430">750</cx:pt>
          <cx:pt idx="17431">750</cx:pt>
          <cx:pt idx="17432">750</cx:pt>
          <cx:pt idx="17433">750</cx:pt>
          <cx:pt idx="17434">750</cx:pt>
          <cx:pt idx="17435">750</cx:pt>
          <cx:pt idx="17436">750</cx:pt>
          <cx:pt idx="17437">750</cx:pt>
          <cx:pt idx="17438">750</cx:pt>
          <cx:pt idx="17439">750</cx:pt>
          <cx:pt idx="17440">750</cx:pt>
          <cx:pt idx="17441">750</cx:pt>
          <cx:pt idx="17442">750</cx:pt>
          <cx:pt idx="17443">750</cx:pt>
          <cx:pt idx="17444">750</cx:pt>
          <cx:pt idx="17445">750</cx:pt>
          <cx:pt idx="17446">750</cx:pt>
          <cx:pt idx="17447">750</cx:pt>
          <cx:pt idx="17448">750</cx:pt>
          <cx:pt idx="17449">750</cx:pt>
          <cx:pt idx="17450">750</cx:pt>
          <cx:pt idx="17451">750</cx:pt>
          <cx:pt idx="17452">750</cx:pt>
          <cx:pt idx="17453">750</cx:pt>
          <cx:pt idx="17454">750</cx:pt>
          <cx:pt idx="17455">750</cx:pt>
          <cx:pt idx="17456">750</cx:pt>
          <cx:pt idx="17457">750</cx:pt>
          <cx:pt idx="17458">750</cx:pt>
          <cx:pt idx="17459">750</cx:pt>
          <cx:pt idx="17460">750</cx:pt>
          <cx:pt idx="17461">750</cx:pt>
          <cx:pt idx="17462">760</cx:pt>
          <cx:pt idx="17463">760</cx:pt>
          <cx:pt idx="17464">760</cx:pt>
          <cx:pt idx="17465">760</cx:pt>
          <cx:pt idx="17466">760</cx:pt>
          <cx:pt idx="17467">760</cx:pt>
          <cx:pt idx="17468">760</cx:pt>
          <cx:pt idx="17469">760</cx:pt>
          <cx:pt idx="17470">760</cx:pt>
          <cx:pt idx="17471">760</cx:pt>
          <cx:pt idx="17472">760</cx:pt>
          <cx:pt idx="17473">760</cx:pt>
          <cx:pt idx="17474">760</cx:pt>
          <cx:pt idx="17475">760</cx:pt>
          <cx:pt idx="17476">760</cx:pt>
          <cx:pt idx="17477">760</cx:pt>
          <cx:pt idx="17478">760</cx:pt>
          <cx:pt idx="17479">760</cx:pt>
          <cx:pt idx="17480">760</cx:pt>
          <cx:pt idx="17481">760</cx:pt>
          <cx:pt idx="17482">760</cx:pt>
          <cx:pt idx="17483">760</cx:pt>
          <cx:pt idx="17484">760</cx:pt>
          <cx:pt idx="17485">760</cx:pt>
          <cx:pt idx="17486">760</cx:pt>
          <cx:pt idx="17487">760</cx:pt>
          <cx:pt idx="17488">760</cx:pt>
          <cx:pt idx="17489">760</cx:pt>
          <cx:pt idx="17490">760</cx:pt>
          <cx:pt idx="17491">760</cx:pt>
          <cx:pt idx="17492">760</cx:pt>
          <cx:pt idx="17493">760</cx:pt>
          <cx:pt idx="17494">760</cx:pt>
          <cx:pt idx="17495">760</cx:pt>
          <cx:pt idx="17496">760</cx:pt>
          <cx:pt idx="17497">760</cx:pt>
          <cx:pt idx="17498">770</cx:pt>
          <cx:pt idx="17499">770</cx:pt>
          <cx:pt idx="17500">770</cx:pt>
          <cx:pt idx="17501">770</cx:pt>
          <cx:pt idx="17502">770</cx:pt>
          <cx:pt idx="17503">770</cx:pt>
          <cx:pt idx="17504">770</cx:pt>
          <cx:pt idx="17505">770</cx:pt>
          <cx:pt idx="17506">770</cx:pt>
          <cx:pt idx="17507">770</cx:pt>
          <cx:pt idx="17508">770</cx:pt>
          <cx:pt idx="17509">770</cx:pt>
          <cx:pt idx="17510">770</cx:pt>
          <cx:pt idx="17511">770</cx:pt>
          <cx:pt idx="17512">770</cx:pt>
          <cx:pt idx="17513">770</cx:pt>
          <cx:pt idx="17514">770</cx:pt>
          <cx:pt idx="17515">770</cx:pt>
          <cx:pt idx="17516">770</cx:pt>
          <cx:pt idx="17517">770</cx:pt>
          <cx:pt idx="17518">770</cx:pt>
          <cx:pt idx="17519">770</cx:pt>
          <cx:pt idx="17520">770</cx:pt>
          <cx:pt idx="17521">770</cx:pt>
          <cx:pt idx="17522">770</cx:pt>
          <cx:pt idx="17523">770</cx:pt>
          <cx:pt idx="17524">770</cx:pt>
          <cx:pt idx="17525">770</cx:pt>
          <cx:pt idx="17526">770</cx:pt>
          <cx:pt idx="17527">770</cx:pt>
          <cx:pt idx="17528">770</cx:pt>
          <cx:pt idx="17529">770</cx:pt>
          <cx:pt idx="17530">770</cx:pt>
          <cx:pt idx="17531">780</cx:pt>
          <cx:pt idx="17532">780</cx:pt>
          <cx:pt idx="17533">780</cx:pt>
          <cx:pt idx="17534">780</cx:pt>
          <cx:pt idx="17535">780</cx:pt>
          <cx:pt idx="17536">780</cx:pt>
          <cx:pt idx="17537">780</cx:pt>
          <cx:pt idx="17538">780</cx:pt>
          <cx:pt idx="17539">780</cx:pt>
          <cx:pt idx="17540">780</cx:pt>
          <cx:pt idx="17541">780</cx:pt>
          <cx:pt idx="17542">780</cx:pt>
          <cx:pt idx="17543">780</cx:pt>
          <cx:pt idx="17544">780</cx:pt>
          <cx:pt idx="17545">780</cx:pt>
          <cx:pt idx="17546">780</cx:pt>
          <cx:pt idx="17547">780</cx:pt>
          <cx:pt idx="17548">780</cx:pt>
          <cx:pt idx="17549">780</cx:pt>
          <cx:pt idx="17550">780</cx:pt>
          <cx:pt idx="17551">780</cx:pt>
          <cx:pt idx="17552">780</cx:pt>
          <cx:pt idx="17553">780</cx:pt>
          <cx:pt idx="17554">780</cx:pt>
          <cx:pt idx="17555">780</cx:pt>
          <cx:pt idx="17556">780</cx:pt>
          <cx:pt idx="17557">780</cx:pt>
          <cx:pt idx="17558">780</cx:pt>
          <cx:pt idx="17559">780</cx:pt>
          <cx:pt idx="17560">790</cx:pt>
          <cx:pt idx="17561">790</cx:pt>
          <cx:pt idx="17562">790</cx:pt>
          <cx:pt idx="17563">790</cx:pt>
          <cx:pt idx="17564">790</cx:pt>
          <cx:pt idx="17565">790</cx:pt>
          <cx:pt idx="17566">790</cx:pt>
          <cx:pt idx="17567">790</cx:pt>
          <cx:pt idx="17568">790</cx:pt>
          <cx:pt idx="17569">790</cx:pt>
          <cx:pt idx="17570">790</cx:pt>
          <cx:pt idx="17571">790</cx:pt>
          <cx:pt idx="17572">790</cx:pt>
          <cx:pt idx="17573">790</cx:pt>
          <cx:pt idx="17574">790</cx:pt>
          <cx:pt idx="17575">790</cx:pt>
          <cx:pt idx="17576">790</cx:pt>
          <cx:pt idx="17577">790</cx:pt>
          <cx:pt idx="17578">790</cx:pt>
          <cx:pt idx="17579">790</cx:pt>
          <cx:pt idx="17580">790</cx:pt>
          <cx:pt idx="17581">790</cx:pt>
          <cx:pt idx="17582">790</cx:pt>
          <cx:pt idx="17583">790</cx:pt>
          <cx:pt idx="17584">790</cx:pt>
          <cx:pt idx="17585">790</cx:pt>
          <cx:pt idx="17586">790</cx:pt>
          <cx:pt idx="17587">790</cx:pt>
          <cx:pt idx="17588">790</cx:pt>
          <cx:pt idx="17589">790</cx:pt>
          <cx:pt idx="17590">790</cx:pt>
          <cx:pt idx="17591">790</cx:pt>
          <cx:pt idx="17592">790</cx:pt>
          <cx:pt idx="17593">790</cx:pt>
          <cx:pt idx="17594">790</cx:pt>
          <cx:pt idx="17595">790</cx:pt>
          <cx:pt idx="17596">790</cx:pt>
          <cx:pt idx="17597">800</cx:pt>
          <cx:pt idx="17598">800</cx:pt>
          <cx:pt idx="17599">800</cx:pt>
          <cx:pt idx="17600">800</cx:pt>
          <cx:pt idx="17601">800</cx:pt>
          <cx:pt idx="17602">800</cx:pt>
          <cx:pt idx="17603">800</cx:pt>
          <cx:pt idx="17604">800</cx:pt>
          <cx:pt idx="17605">800</cx:pt>
          <cx:pt idx="17606">800</cx:pt>
          <cx:pt idx="17607">800</cx:pt>
          <cx:pt idx="17608">800</cx:pt>
          <cx:pt idx="17609">800</cx:pt>
          <cx:pt idx="17610">800</cx:pt>
          <cx:pt idx="17611">800</cx:pt>
          <cx:pt idx="17612">800</cx:pt>
          <cx:pt idx="17613">800</cx:pt>
          <cx:pt idx="17614">800</cx:pt>
          <cx:pt idx="17615">800</cx:pt>
          <cx:pt idx="17616">800</cx:pt>
          <cx:pt idx="17617">800</cx:pt>
          <cx:pt idx="17618">800</cx:pt>
          <cx:pt idx="17619">800</cx:pt>
          <cx:pt idx="17620">800</cx:pt>
          <cx:pt idx="17621">800</cx:pt>
          <cx:pt idx="17622">800</cx:pt>
          <cx:pt idx="17623">800</cx:pt>
          <cx:pt idx="17624">800</cx:pt>
          <cx:pt idx="17625">800</cx:pt>
          <cx:pt idx="17626">800</cx:pt>
          <cx:pt idx="17627">800</cx:pt>
          <cx:pt idx="17628">800</cx:pt>
          <cx:pt idx="17629">800</cx:pt>
          <cx:pt idx="17630">800</cx:pt>
          <cx:pt idx="17631">810</cx:pt>
          <cx:pt idx="17632">810</cx:pt>
          <cx:pt idx="17633">810</cx:pt>
          <cx:pt idx="17634">810</cx:pt>
          <cx:pt idx="17635">810</cx:pt>
          <cx:pt idx="17636">810</cx:pt>
          <cx:pt idx="17637">810</cx:pt>
          <cx:pt idx="17638">810</cx:pt>
          <cx:pt idx="17639">810</cx:pt>
          <cx:pt idx="17640">810</cx:pt>
          <cx:pt idx="17641">810</cx:pt>
          <cx:pt idx="17642">820</cx:pt>
          <cx:pt idx="17643">820</cx:pt>
          <cx:pt idx="17644">820</cx:pt>
          <cx:pt idx="17645">820</cx:pt>
          <cx:pt idx="17646">820</cx:pt>
          <cx:pt idx="17647">820</cx:pt>
          <cx:pt idx="17648">820</cx:pt>
          <cx:pt idx="17649">820</cx:pt>
          <cx:pt idx="17650">820</cx:pt>
          <cx:pt idx="17651">820</cx:pt>
          <cx:pt idx="17652">820</cx:pt>
          <cx:pt idx="17653">820</cx:pt>
          <cx:pt idx="17654">820</cx:pt>
          <cx:pt idx="17655">820</cx:pt>
          <cx:pt idx="17656">820</cx:pt>
          <cx:pt idx="17657">820</cx:pt>
          <cx:pt idx="17658">820</cx:pt>
          <cx:pt idx="17659">820</cx:pt>
          <cx:pt idx="17660">820</cx:pt>
          <cx:pt idx="17661">820</cx:pt>
          <cx:pt idx="17662">820</cx:pt>
          <cx:pt idx="17663">820</cx:pt>
          <cx:pt idx="17664">820</cx:pt>
          <cx:pt idx="17665">820</cx:pt>
          <cx:pt idx="17666">820</cx:pt>
          <cx:pt idx="17667">820</cx:pt>
          <cx:pt idx="17668">820</cx:pt>
          <cx:pt idx="17669">820</cx:pt>
          <cx:pt idx="17670">820</cx:pt>
          <cx:pt idx="17671">830</cx:pt>
          <cx:pt idx="17672">830</cx:pt>
          <cx:pt idx="17673">830</cx:pt>
          <cx:pt idx="17674">830</cx:pt>
          <cx:pt idx="17675">830</cx:pt>
          <cx:pt idx="17676">830</cx:pt>
          <cx:pt idx="17677">830</cx:pt>
          <cx:pt idx="17678">830</cx:pt>
          <cx:pt idx="17679">840</cx:pt>
          <cx:pt idx="17680">840</cx:pt>
          <cx:pt idx="17681">840</cx:pt>
          <cx:pt idx="17682">840</cx:pt>
          <cx:pt idx="17683">840</cx:pt>
          <cx:pt idx="17684">840</cx:pt>
          <cx:pt idx="17685">840</cx:pt>
          <cx:pt idx="17686">840</cx:pt>
          <cx:pt idx="17687">850</cx:pt>
          <cx:pt idx="17688">850</cx:pt>
          <cx:pt idx="17689">850</cx:pt>
          <cx:pt idx="17690">850</cx:pt>
          <cx:pt idx="17691">850</cx:pt>
          <cx:pt idx="17692">850</cx:pt>
          <cx:pt idx="17693">850</cx:pt>
          <cx:pt idx="17694">850</cx:pt>
          <cx:pt idx="17695">860</cx:pt>
          <cx:pt idx="17696">860</cx:pt>
          <cx:pt idx="17697">860</cx:pt>
          <cx:pt idx="17698">860</cx:pt>
          <cx:pt idx="17699">860</cx:pt>
          <cx:pt idx="17700">860</cx:pt>
          <cx:pt idx="17701">860</cx:pt>
          <cx:pt idx="17702">860</cx:pt>
          <cx:pt idx="17703">860</cx:pt>
          <cx:pt idx="17704">860</cx:pt>
          <cx:pt idx="17705">860</cx:pt>
          <cx:pt idx="17706">860</cx:pt>
          <cx:pt idx="17707">870</cx:pt>
          <cx:pt idx="17708">870</cx:pt>
          <cx:pt idx="17709">870</cx:pt>
          <cx:pt idx="17710">870</cx:pt>
          <cx:pt idx="17711">870</cx:pt>
          <cx:pt idx="17712">870</cx:pt>
          <cx:pt idx="17713">870</cx:pt>
          <cx:pt idx="17714">870</cx:pt>
          <cx:pt idx="17715">870</cx:pt>
          <cx:pt idx="17716">880</cx:pt>
          <cx:pt idx="17717">880</cx:pt>
          <cx:pt idx="17718">880</cx:pt>
          <cx:pt idx="17719">880</cx:pt>
          <cx:pt idx="17720">880</cx:pt>
          <cx:pt idx="17721">880</cx:pt>
          <cx:pt idx="17722">880</cx:pt>
          <cx:pt idx="17723">880</cx:pt>
          <cx:pt idx="17724">890</cx:pt>
          <cx:pt idx="17725">890</cx:pt>
          <cx:pt idx="17726">890</cx:pt>
          <cx:pt idx="17727">890</cx:pt>
          <cx:pt idx="17728">890</cx:pt>
          <cx:pt idx="17729">890</cx:pt>
          <cx:pt idx="17730">900</cx:pt>
          <cx:pt idx="17731">900</cx:pt>
          <cx:pt idx="17732">900</cx:pt>
          <cx:pt idx="17733">910</cx:pt>
          <cx:pt idx="17734">910</cx:pt>
          <cx:pt idx="17735">920</cx:pt>
          <cx:pt idx="17736">920</cx:pt>
          <cx:pt idx="17737">950</cx:pt>
          <cx:pt idx="17738">950</cx:pt>
          <cx:pt idx="17739">790</cx:pt>
          <cx:pt idx="17740">790</cx:pt>
          <cx:pt idx="17741">640</cx:pt>
          <cx:pt idx="17742">640</cx:pt>
          <cx:pt idx="17743">670</cx:pt>
          <cx:pt idx="17744">670</cx:pt>
          <cx:pt idx="17745">670</cx:pt>
          <cx:pt idx="17746">680</cx:pt>
          <cx:pt idx="17747">680</cx:pt>
          <cx:pt idx="17748">680</cx:pt>
          <cx:pt idx="17749">680</cx:pt>
          <cx:pt idx="17750">680</cx:pt>
          <cx:pt idx="17751">690</cx:pt>
          <cx:pt idx="17752">690</cx:pt>
          <cx:pt idx="17753">690</cx:pt>
          <cx:pt idx="17754">690</cx:pt>
          <cx:pt idx="17755">700</cx:pt>
          <cx:pt idx="17756">700</cx:pt>
          <cx:pt idx="17757">710</cx:pt>
          <cx:pt idx="17758">710</cx:pt>
          <cx:pt idx="17759">710</cx:pt>
          <cx:pt idx="17760">710</cx:pt>
          <cx:pt idx="17761">710</cx:pt>
          <cx:pt idx="17762">710</cx:pt>
          <cx:pt idx="17763">710</cx:pt>
          <cx:pt idx="17764">710</cx:pt>
          <cx:pt idx="17765">720</cx:pt>
          <cx:pt idx="17766">720</cx:pt>
          <cx:pt idx="17767">720</cx:pt>
          <cx:pt idx="17768">720</cx:pt>
          <cx:pt idx="17769">720</cx:pt>
          <cx:pt idx="17770">720</cx:pt>
          <cx:pt idx="17771">720</cx:pt>
          <cx:pt idx="17772">730</cx:pt>
          <cx:pt idx="17773">730</cx:pt>
          <cx:pt idx="17774">730</cx:pt>
          <cx:pt idx="17775">730</cx:pt>
          <cx:pt idx="17776">730</cx:pt>
          <cx:pt idx="17777">730</cx:pt>
          <cx:pt idx="17778">740</cx:pt>
          <cx:pt idx="17779">740</cx:pt>
          <cx:pt idx="17780">740</cx:pt>
          <cx:pt idx="17781">740</cx:pt>
          <cx:pt idx="17782">740</cx:pt>
          <cx:pt idx="17783">750</cx:pt>
          <cx:pt idx="17784">750</cx:pt>
          <cx:pt idx="17785">750</cx:pt>
          <cx:pt idx="17786">750</cx:pt>
          <cx:pt idx="17787">750</cx:pt>
          <cx:pt idx="17788">750</cx:pt>
          <cx:pt idx="17789">750</cx:pt>
          <cx:pt idx="17790">750</cx:pt>
          <cx:pt idx="17791">750</cx:pt>
          <cx:pt idx="17792">750</cx:pt>
          <cx:pt idx="17793">750</cx:pt>
          <cx:pt idx="17794">750</cx:pt>
          <cx:pt idx="17795">750</cx:pt>
          <cx:pt idx="17796">750</cx:pt>
          <cx:pt idx="17797">750</cx:pt>
          <cx:pt idx="17798">760</cx:pt>
          <cx:pt idx="17799">760</cx:pt>
          <cx:pt idx="17800">760</cx:pt>
          <cx:pt idx="17801">760</cx:pt>
          <cx:pt idx="17802">760</cx:pt>
          <cx:pt idx="17803">760</cx:pt>
          <cx:pt idx="17804">760</cx:pt>
          <cx:pt idx="17805">770</cx:pt>
          <cx:pt idx="17806">770</cx:pt>
          <cx:pt idx="17807">770</cx:pt>
          <cx:pt idx="17808">770</cx:pt>
          <cx:pt idx="17809">770</cx:pt>
          <cx:pt idx="17810">770</cx:pt>
          <cx:pt idx="17811">770</cx:pt>
          <cx:pt idx="17812">770</cx:pt>
          <cx:pt idx="17813">770</cx:pt>
          <cx:pt idx="17814">780</cx:pt>
          <cx:pt idx="17815">780</cx:pt>
          <cx:pt idx="17816">780</cx:pt>
          <cx:pt idx="17817">780</cx:pt>
          <cx:pt idx="17818">780</cx:pt>
          <cx:pt idx="17819">780</cx:pt>
          <cx:pt idx="17820">780</cx:pt>
          <cx:pt idx="17821">780</cx:pt>
          <cx:pt idx="17822">780</cx:pt>
          <cx:pt idx="17823">780</cx:pt>
          <cx:pt idx="17824">780</cx:pt>
          <cx:pt idx="17825">780</cx:pt>
          <cx:pt idx="17826">780</cx:pt>
          <cx:pt idx="17827">790</cx:pt>
          <cx:pt idx="17828">790</cx:pt>
          <cx:pt idx="17829">790</cx:pt>
          <cx:pt idx="17830">790</cx:pt>
          <cx:pt idx="17831">790</cx:pt>
          <cx:pt idx="17832">790</cx:pt>
          <cx:pt idx="17833">790</cx:pt>
          <cx:pt idx="17834">790</cx:pt>
          <cx:pt idx="17835">790</cx:pt>
          <cx:pt idx="17836">790</cx:pt>
          <cx:pt idx="17837">790</cx:pt>
          <cx:pt idx="17838">790</cx:pt>
          <cx:pt idx="17839">790</cx:pt>
          <cx:pt idx="17840">790</cx:pt>
          <cx:pt idx="17841">790</cx:pt>
          <cx:pt idx="17842">790</cx:pt>
          <cx:pt idx="17843">800</cx:pt>
          <cx:pt idx="17844">800</cx:pt>
          <cx:pt idx="17845">800</cx:pt>
          <cx:pt idx="17846">800</cx:pt>
          <cx:pt idx="17847">800</cx:pt>
          <cx:pt idx="17848">800</cx:pt>
          <cx:pt idx="17849">800</cx:pt>
          <cx:pt idx="17850">800</cx:pt>
          <cx:pt idx="17851">800</cx:pt>
          <cx:pt idx="17852">800</cx:pt>
          <cx:pt idx="17853">800</cx:pt>
          <cx:pt idx="17854">800</cx:pt>
          <cx:pt idx="17855">800</cx:pt>
          <cx:pt idx="17856">810</cx:pt>
          <cx:pt idx="17857">810</cx:pt>
          <cx:pt idx="17858">810</cx:pt>
          <cx:pt idx="17859">810</cx:pt>
          <cx:pt idx="17860">810</cx:pt>
          <cx:pt idx="17861">810</cx:pt>
          <cx:pt idx="17862">810</cx:pt>
          <cx:pt idx="17863">810</cx:pt>
          <cx:pt idx="17864">810</cx:pt>
          <cx:pt idx="17865">810</cx:pt>
          <cx:pt idx="17866">820</cx:pt>
          <cx:pt idx="17867">830</cx:pt>
          <cx:pt idx="17868">830</cx:pt>
          <cx:pt idx="17869">830</cx:pt>
          <cx:pt idx="17870">840</cx:pt>
          <cx:pt idx="17871">840</cx:pt>
          <cx:pt idx="17872">840</cx:pt>
          <cx:pt idx="17873">840</cx:pt>
          <cx:pt idx="17874">840</cx:pt>
          <cx:pt idx="17875">840</cx:pt>
          <cx:pt idx="17876">840</cx:pt>
          <cx:pt idx="17877">850</cx:pt>
          <cx:pt idx="17878">850</cx:pt>
          <cx:pt idx="17879">850</cx:pt>
          <cx:pt idx="17880">850</cx:pt>
          <cx:pt idx="17881">850</cx:pt>
          <cx:pt idx="17882">850</cx:pt>
          <cx:pt idx="17883">850</cx:pt>
          <cx:pt idx="17884">850</cx:pt>
          <cx:pt idx="17885">850</cx:pt>
          <cx:pt idx="17886">860</cx:pt>
          <cx:pt idx="17887">870</cx:pt>
          <cx:pt idx="17888">660</cx:pt>
          <cx:pt idx="17889">720</cx:pt>
          <cx:pt idx="17890">680</cx:pt>
          <cx:pt idx="17891">740</cx:pt>
          <cx:pt idx="17892">980</cx:pt>
          <cx:pt idx="17893">660</cx:pt>
          <cx:pt idx="17894">690</cx:pt>
          <cx:pt idx="17895">690</cx:pt>
          <cx:pt idx="17896">780</cx:pt>
          <cx:pt idx="17897">780</cx:pt>
          <cx:pt idx="17898">790</cx:pt>
          <cx:pt idx="17899">790</cx:pt>
          <cx:pt idx="17900">860</cx:pt>
          <cx:pt idx="17901">860</cx:pt>
          <cx:pt idx="17902">680</cx:pt>
          <cx:pt idx="17903">680</cx:pt>
          <cx:pt idx="17904">720</cx:pt>
          <cx:pt idx="17905">720</cx:pt>
          <cx:pt idx="17906">720</cx:pt>
          <cx:pt idx="17907">720</cx:pt>
          <cx:pt idx="17908">730</cx:pt>
          <cx:pt idx="17909">730</cx:pt>
          <cx:pt idx="17910">740</cx:pt>
          <cx:pt idx="17911">740</cx:pt>
          <cx:pt idx="17912">740</cx:pt>
          <cx:pt idx="17913">740</cx:pt>
          <cx:pt idx="17914">740</cx:pt>
          <cx:pt idx="17915">740</cx:pt>
          <cx:pt idx="17916">750</cx:pt>
          <cx:pt idx="17917">750</cx:pt>
          <cx:pt idx="17918">750</cx:pt>
          <cx:pt idx="17919">750</cx:pt>
          <cx:pt idx="17920">750</cx:pt>
          <cx:pt idx="17921">750</cx:pt>
          <cx:pt idx="17922">750</cx:pt>
          <cx:pt idx="17923">760</cx:pt>
          <cx:pt idx="17924">760</cx:pt>
          <cx:pt idx="17925">760</cx:pt>
          <cx:pt idx="17926">770</cx:pt>
          <cx:pt idx="17927">770</cx:pt>
          <cx:pt idx="17928">770</cx:pt>
          <cx:pt idx="17929">770</cx:pt>
          <cx:pt idx="17930">770</cx:pt>
          <cx:pt idx="17931">780</cx:pt>
          <cx:pt idx="17932">780</cx:pt>
          <cx:pt idx="17933">780</cx:pt>
          <cx:pt idx="17934">780</cx:pt>
          <cx:pt idx="17935">790</cx:pt>
          <cx:pt idx="17936">790</cx:pt>
          <cx:pt idx="17937">800</cx:pt>
          <cx:pt idx="17938">800</cx:pt>
          <cx:pt idx="17939">800</cx:pt>
          <cx:pt idx="17940">800</cx:pt>
          <cx:pt idx="17941">800</cx:pt>
          <cx:pt idx="17942">800</cx:pt>
          <cx:pt idx="17943">800</cx:pt>
          <cx:pt idx="17944">810</cx:pt>
          <cx:pt idx="17945">810</cx:pt>
          <cx:pt idx="17946">820</cx:pt>
          <cx:pt idx="17947">830</cx:pt>
          <cx:pt idx="17948">830</cx:pt>
          <cx:pt idx="17949">830</cx:pt>
          <cx:pt idx="17950">830</cx:pt>
          <cx:pt idx="17951">830</cx:pt>
          <cx:pt idx="17952">840</cx:pt>
          <cx:pt idx="17953">840</cx:pt>
          <cx:pt idx="17954">840</cx:pt>
          <cx:pt idx="17955">870</cx:pt>
          <cx:pt idx="17956">870</cx:pt>
          <cx:pt idx="17957">890</cx:pt>
          <cx:pt idx="17958">890</cx:pt>
          <cx:pt idx="17959">900</cx:pt>
          <cx:pt idx="17960">900</cx:pt>
          <cx:pt idx="17961">940</cx:pt>
          <cx:pt idx="17962">940</cx:pt>
          <cx:pt idx="17963">730</cx:pt>
          <cx:pt idx="17964">735</cx:pt>
          <cx:pt idx="17965">735</cx:pt>
          <cx:pt idx="17966">610</cx:pt>
          <cx:pt idx="17967">610</cx:pt>
          <cx:pt idx="17968">700</cx:pt>
          <cx:pt idx="17969">710</cx:pt>
          <cx:pt idx="17970">720</cx:pt>
          <cx:pt idx="17971">730</cx:pt>
          <cx:pt idx="17972">780</cx:pt>
          <cx:pt idx="17973">780</cx:pt>
          <cx:pt idx="17974">570</cx:pt>
          <cx:pt idx="17975">570</cx:pt>
          <cx:pt idx="17976">624</cx:pt>
          <cx:pt idx="17977">624</cx:pt>
          <cx:pt idx="17978">652</cx:pt>
          <cx:pt idx="17979">652</cx:pt>
          <cx:pt idx="17980">665</cx:pt>
          <cx:pt idx="17981">667</cx:pt>
          <cx:pt idx="17982">668</cx:pt>
          <cx:pt idx="17983">668</cx:pt>
          <cx:pt idx="17984">670</cx:pt>
          <cx:pt idx="17985">670</cx:pt>
          <cx:pt idx="17986">675</cx:pt>
          <cx:pt idx="17987">675</cx:pt>
          <cx:pt idx="17988">675</cx:pt>
          <cx:pt idx="17989">680</cx:pt>
          <cx:pt idx="17990">680</cx:pt>
          <cx:pt idx="17991">680</cx:pt>
          <cx:pt idx="17992">680</cx:pt>
          <cx:pt idx="17993">680</cx:pt>
          <cx:pt idx="17994">680</cx:pt>
          <cx:pt idx="17995">680</cx:pt>
          <cx:pt idx="17996">680</cx:pt>
          <cx:pt idx="17997">680</cx:pt>
          <cx:pt idx="17998">682</cx:pt>
          <cx:pt idx="17999">682</cx:pt>
          <cx:pt idx="18000">682</cx:pt>
          <cx:pt idx="18001">682</cx:pt>
          <cx:pt idx="18002">685</cx:pt>
          <cx:pt idx="18003">685</cx:pt>
          <cx:pt idx="18004">685</cx:pt>
          <cx:pt idx="18005">685</cx:pt>
          <cx:pt idx="18006">685</cx:pt>
          <cx:pt idx="18007">685</cx:pt>
          <cx:pt idx="18008">685</cx:pt>
          <cx:pt idx="18009">686</cx:pt>
          <cx:pt idx="18010">686</cx:pt>
          <cx:pt idx="18011">686</cx:pt>
          <cx:pt idx="18012">686</cx:pt>
          <cx:pt idx="18013">690</cx:pt>
          <cx:pt idx="18014">690</cx:pt>
          <cx:pt idx="18015">693</cx:pt>
          <cx:pt idx="18016">693</cx:pt>
          <cx:pt idx="18017">694</cx:pt>
          <cx:pt idx="18018">694</cx:pt>
          <cx:pt idx="18019">695</cx:pt>
          <cx:pt idx="18020">695</cx:pt>
          <cx:pt idx="18021">695</cx:pt>
          <cx:pt idx="18022">695</cx:pt>
          <cx:pt idx="18023">695</cx:pt>
          <cx:pt idx="18024">695</cx:pt>
          <cx:pt idx="18025">695</cx:pt>
          <cx:pt idx="18026">695</cx:pt>
          <cx:pt idx="18027">695</cx:pt>
          <cx:pt idx="18028">695</cx:pt>
          <cx:pt idx="18029">695</cx:pt>
          <cx:pt idx="18030">698</cx:pt>
          <cx:pt idx="18031">698</cx:pt>
          <cx:pt idx="18032">698</cx:pt>
          <cx:pt idx="18033">698</cx:pt>
          <cx:pt idx="18034">698</cx:pt>
          <cx:pt idx="18035">698</cx:pt>
          <cx:pt idx="18036">698</cx:pt>
          <cx:pt idx="18037">700</cx:pt>
          <cx:pt idx="18038">700</cx:pt>
          <cx:pt idx="18039">700</cx:pt>
          <cx:pt idx="18040">702</cx:pt>
          <cx:pt idx="18041">702</cx:pt>
          <cx:pt idx="18042">705</cx:pt>
          <cx:pt idx="18043">705</cx:pt>
          <cx:pt idx="18044">705</cx:pt>
          <cx:pt idx="18045">705</cx:pt>
          <cx:pt idx="18046">705</cx:pt>
          <cx:pt idx="18047">705</cx:pt>
          <cx:pt idx="18048">705</cx:pt>
          <cx:pt idx="18049">708</cx:pt>
          <cx:pt idx="18050">708</cx:pt>
          <cx:pt idx="18051">710</cx:pt>
          <cx:pt idx="18052">710</cx:pt>
          <cx:pt idx="18053">710</cx:pt>
          <cx:pt idx="18054">710</cx:pt>
          <cx:pt idx="18055">710</cx:pt>
          <cx:pt idx="18056">710</cx:pt>
          <cx:pt idx="18057">710</cx:pt>
          <cx:pt idx="18058">710</cx:pt>
          <cx:pt idx="18059">710</cx:pt>
          <cx:pt idx="18060">710</cx:pt>
          <cx:pt idx="18061">712</cx:pt>
          <cx:pt idx="18062">712</cx:pt>
          <cx:pt idx="18063">713</cx:pt>
          <cx:pt idx="18064">713</cx:pt>
          <cx:pt idx="18065">715</cx:pt>
          <cx:pt idx="18066">715</cx:pt>
          <cx:pt idx="18067">715</cx:pt>
          <cx:pt idx="18068">715</cx:pt>
          <cx:pt idx="18069">715</cx:pt>
          <cx:pt idx="18070">715</cx:pt>
          <cx:pt idx="18071">715</cx:pt>
          <cx:pt idx="18072">715</cx:pt>
          <cx:pt idx="18073">720</cx:pt>
          <cx:pt idx="18074">720</cx:pt>
          <cx:pt idx="18075">720</cx:pt>
          <cx:pt idx="18076">720</cx:pt>
          <cx:pt idx="18077">720</cx:pt>
          <cx:pt idx="18078">720</cx:pt>
          <cx:pt idx="18079">720</cx:pt>
          <cx:pt idx="18080">720</cx:pt>
          <cx:pt idx="18081">720</cx:pt>
          <cx:pt idx="18082">721</cx:pt>
          <cx:pt idx="18083">721</cx:pt>
          <cx:pt idx="18084">725</cx:pt>
          <cx:pt idx="18085">725</cx:pt>
          <cx:pt idx="18086">726</cx:pt>
          <cx:pt idx="18087">726</cx:pt>
          <cx:pt idx="18088">727</cx:pt>
          <cx:pt idx="18089">727</cx:pt>
          <cx:pt idx="18090">730</cx:pt>
          <cx:pt idx="18091">730</cx:pt>
          <cx:pt idx="18092">730</cx:pt>
          <cx:pt idx="18093">730</cx:pt>
          <cx:pt idx="18094">730</cx:pt>
          <cx:pt idx="18095">730</cx:pt>
          <cx:pt idx="18096">730</cx:pt>
          <cx:pt idx="18097">730</cx:pt>
          <cx:pt idx="18098">730</cx:pt>
          <cx:pt idx="18099">730</cx:pt>
          <cx:pt idx="18100">730</cx:pt>
          <cx:pt idx="18101">730</cx:pt>
          <cx:pt idx="18102">730</cx:pt>
          <cx:pt idx="18103">730</cx:pt>
          <cx:pt idx="18104">730</cx:pt>
          <cx:pt idx="18105">730</cx:pt>
          <cx:pt idx="18106">730</cx:pt>
          <cx:pt idx="18107">732</cx:pt>
          <cx:pt idx="18108">732</cx:pt>
          <cx:pt idx="18109">732</cx:pt>
          <cx:pt idx="18110">732</cx:pt>
          <cx:pt idx="18111">732</cx:pt>
          <cx:pt idx="18112">732</cx:pt>
          <cx:pt idx="18113">732</cx:pt>
          <cx:pt idx="18114">733</cx:pt>
          <cx:pt idx="18115">733</cx:pt>
          <cx:pt idx="18116">735</cx:pt>
          <cx:pt idx="18117">735</cx:pt>
          <cx:pt idx="18118">735</cx:pt>
          <cx:pt idx="18119">735</cx:pt>
          <cx:pt idx="18120">735</cx:pt>
          <cx:pt idx="18121">735</cx:pt>
          <cx:pt idx="18122">735</cx:pt>
          <cx:pt idx="18123">735</cx:pt>
          <cx:pt idx="18124">735</cx:pt>
          <cx:pt idx="18125">735</cx:pt>
          <cx:pt idx="18126">735</cx:pt>
          <cx:pt idx="18127">735</cx:pt>
          <cx:pt idx="18128">737</cx:pt>
          <cx:pt idx="18129">738</cx:pt>
          <cx:pt idx="18130">738</cx:pt>
          <cx:pt idx="18131">738</cx:pt>
          <cx:pt idx="18132">738</cx:pt>
          <cx:pt idx="18133">738</cx:pt>
          <cx:pt idx="18134">738</cx:pt>
          <cx:pt idx="18135">740</cx:pt>
          <cx:pt idx="18136">740</cx:pt>
          <cx:pt idx="18137">740</cx:pt>
          <cx:pt idx="18138">740</cx:pt>
          <cx:pt idx="18139">740</cx:pt>
          <cx:pt idx="18140">740</cx:pt>
          <cx:pt idx="18141">740</cx:pt>
          <cx:pt idx="18142">740</cx:pt>
          <cx:pt idx="18143">740</cx:pt>
          <cx:pt idx="18144">740</cx:pt>
          <cx:pt idx="18145">740</cx:pt>
          <cx:pt idx="18146">740</cx:pt>
          <cx:pt idx="18147">740</cx:pt>
          <cx:pt idx="18148">740</cx:pt>
          <cx:pt idx="18149">740</cx:pt>
          <cx:pt idx="18150">740</cx:pt>
          <cx:pt idx="18151">742</cx:pt>
          <cx:pt idx="18152">742</cx:pt>
          <cx:pt idx="18153">742</cx:pt>
          <cx:pt idx="18154">742</cx:pt>
          <cx:pt idx="18155">745</cx:pt>
          <cx:pt idx="18156">745</cx:pt>
          <cx:pt idx="18157">745</cx:pt>
          <cx:pt idx="18158">745</cx:pt>
          <cx:pt idx="18159">745</cx:pt>
          <cx:pt idx="18160">745</cx:pt>
          <cx:pt idx="18161">745</cx:pt>
          <cx:pt idx="18162">745</cx:pt>
          <cx:pt idx="18163">745</cx:pt>
          <cx:pt idx="18164">745</cx:pt>
          <cx:pt idx="18165">745</cx:pt>
          <cx:pt idx="18166">745</cx:pt>
          <cx:pt idx="18167">746</cx:pt>
          <cx:pt idx="18168">746</cx:pt>
          <cx:pt idx="18169">746</cx:pt>
          <cx:pt idx="18170">746</cx:pt>
          <cx:pt idx="18171">746</cx:pt>
          <cx:pt idx="18172">746</cx:pt>
          <cx:pt idx="18173">746</cx:pt>
          <cx:pt idx="18174">746</cx:pt>
          <cx:pt idx="18175">747</cx:pt>
          <cx:pt idx="18176">747</cx:pt>
          <cx:pt idx="18177">748</cx:pt>
          <cx:pt idx="18178">748</cx:pt>
          <cx:pt idx="18179">750</cx:pt>
          <cx:pt idx="18180">750</cx:pt>
          <cx:pt idx="18181">750</cx:pt>
          <cx:pt idx="18182">750</cx:pt>
          <cx:pt idx="18183">750</cx:pt>
          <cx:pt idx="18184">750</cx:pt>
          <cx:pt idx="18185">750</cx:pt>
          <cx:pt idx="18186">750</cx:pt>
          <cx:pt idx="18187">750</cx:pt>
          <cx:pt idx="18188">750</cx:pt>
          <cx:pt idx="18189">750</cx:pt>
          <cx:pt idx="18190">750</cx:pt>
          <cx:pt idx="18191">750</cx:pt>
          <cx:pt idx="18192">750</cx:pt>
          <cx:pt idx="18193">750</cx:pt>
          <cx:pt idx="18194">750</cx:pt>
          <cx:pt idx="18195">750</cx:pt>
          <cx:pt idx="18196">750</cx:pt>
          <cx:pt idx="18197">750</cx:pt>
          <cx:pt idx="18198">750</cx:pt>
          <cx:pt idx="18199">750</cx:pt>
          <cx:pt idx="18200">750</cx:pt>
          <cx:pt idx="18201">753</cx:pt>
          <cx:pt idx="18202">753</cx:pt>
          <cx:pt idx="18203">754</cx:pt>
          <cx:pt idx="18204">754</cx:pt>
          <cx:pt idx="18205">755</cx:pt>
          <cx:pt idx="18206">755</cx:pt>
          <cx:pt idx="18207">755</cx:pt>
          <cx:pt idx="18208">755</cx:pt>
          <cx:pt idx="18209">755</cx:pt>
          <cx:pt idx="18210">755</cx:pt>
          <cx:pt idx="18211">755</cx:pt>
          <cx:pt idx="18212">755</cx:pt>
          <cx:pt idx="18213">755</cx:pt>
          <cx:pt idx="18214">755</cx:pt>
          <cx:pt idx="18215">755</cx:pt>
          <cx:pt idx="18216">755</cx:pt>
          <cx:pt idx="18217">755</cx:pt>
          <cx:pt idx="18218">756</cx:pt>
          <cx:pt idx="18219">756</cx:pt>
          <cx:pt idx="18220">757</cx:pt>
          <cx:pt idx="18221">757</cx:pt>
          <cx:pt idx="18222">757</cx:pt>
          <cx:pt idx="18223">758</cx:pt>
          <cx:pt idx="18224">758</cx:pt>
          <cx:pt idx="18225">758</cx:pt>
          <cx:pt idx="18226">758</cx:pt>
          <cx:pt idx="18227">758</cx:pt>
          <cx:pt idx="18228">758</cx:pt>
          <cx:pt idx="18229">758</cx:pt>
          <cx:pt idx="18230">758</cx:pt>
          <cx:pt idx="18231">759</cx:pt>
          <cx:pt idx="18232">759</cx:pt>
          <cx:pt idx="18233">760</cx:pt>
          <cx:pt idx="18234">760</cx:pt>
          <cx:pt idx="18235">760</cx:pt>
          <cx:pt idx="18236">760</cx:pt>
          <cx:pt idx="18237">760</cx:pt>
          <cx:pt idx="18238">760</cx:pt>
          <cx:pt idx="18239">760</cx:pt>
          <cx:pt idx="18240">760</cx:pt>
          <cx:pt idx="18241">760</cx:pt>
          <cx:pt idx="18242">760</cx:pt>
          <cx:pt idx="18243">760</cx:pt>
          <cx:pt idx="18244">760</cx:pt>
          <cx:pt idx="18245">760</cx:pt>
          <cx:pt idx="18246">760</cx:pt>
          <cx:pt idx="18247">760</cx:pt>
          <cx:pt idx="18248">760</cx:pt>
          <cx:pt idx="18249">760</cx:pt>
          <cx:pt idx="18250">760</cx:pt>
          <cx:pt idx="18251">760</cx:pt>
          <cx:pt idx="18252">760</cx:pt>
          <cx:pt idx="18253">761</cx:pt>
          <cx:pt idx="18254">761</cx:pt>
          <cx:pt idx="18255">762</cx:pt>
          <cx:pt idx="18256">762</cx:pt>
          <cx:pt idx="18257">763</cx:pt>
          <cx:pt idx="18258">763</cx:pt>
          <cx:pt idx="18259">764</cx:pt>
          <cx:pt idx="18260">764</cx:pt>
          <cx:pt idx="18261">764</cx:pt>
          <cx:pt idx="18262">764</cx:pt>
          <cx:pt idx="18263">764</cx:pt>
          <cx:pt idx="18264">764</cx:pt>
          <cx:pt idx="18265">765</cx:pt>
          <cx:pt idx="18266">765</cx:pt>
          <cx:pt idx="18267">765</cx:pt>
          <cx:pt idx="18268">765</cx:pt>
          <cx:pt idx="18269">765</cx:pt>
          <cx:pt idx="18270">765</cx:pt>
          <cx:pt idx="18271">765</cx:pt>
          <cx:pt idx="18272">765</cx:pt>
          <cx:pt idx="18273">765</cx:pt>
          <cx:pt idx="18274">765</cx:pt>
          <cx:pt idx="18275">765</cx:pt>
          <cx:pt idx="18276">765</cx:pt>
          <cx:pt idx="18277">765</cx:pt>
          <cx:pt idx="18278">768</cx:pt>
          <cx:pt idx="18279">768</cx:pt>
          <cx:pt idx="18280">770</cx:pt>
          <cx:pt idx="18281">770</cx:pt>
          <cx:pt idx="18282">770</cx:pt>
          <cx:pt idx="18283">770</cx:pt>
          <cx:pt idx="18284">770</cx:pt>
          <cx:pt idx="18285">770</cx:pt>
          <cx:pt idx="18286">770</cx:pt>
          <cx:pt idx="18287">770</cx:pt>
          <cx:pt idx="18288">770</cx:pt>
          <cx:pt idx="18289">770</cx:pt>
          <cx:pt idx="18290">770</cx:pt>
          <cx:pt idx="18291">770</cx:pt>
          <cx:pt idx="18292">772</cx:pt>
          <cx:pt idx="18293">775</cx:pt>
          <cx:pt idx="18294">775</cx:pt>
          <cx:pt idx="18295">775</cx:pt>
          <cx:pt idx="18296">776</cx:pt>
          <cx:pt idx="18297">779</cx:pt>
          <cx:pt idx="18298">779</cx:pt>
          <cx:pt idx="18299">780</cx:pt>
          <cx:pt idx="18300">780</cx:pt>
          <cx:pt idx="18301">780</cx:pt>
          <cx:pt idx="18302">780</cx:pt>
          <cx:pt idx="18303">780</cx:pt>
          <cx:pt idx="18304">780</cx:pt>
          <cx:pt idx="18305">780</cx:pt>
          <cx:pt idx="18306">780</cx:pt>
          <cx:pt idx="18307">780</cx:pt>
          <cx:pt idx="18308">780</cx:pt>
          <cx:pt idx="18309">780</cx:pt>
          <cx:pt idx="18310">782</cx:pt>
          <cx:pt idx="18311">782</cx:pt>
          <cx:pt idx="18312">784</cx:pt>
          <cx:pt idx="18313">784</cx:pt>
          <cx:pt idx="18314">784</cx:pt>
          <cx:pt idx="18315">785</cx:pt>
          <cx:pt idx="18316">785</cx:pt>
          <cx:pt idx="18317">785</cx:pt>
          <cx:pt idx="18318">785</cx:pt>
          <cx:pt idx="18319">785</cx:pt>
          <cx:pt idx="18320">785</cx:pt>
          <cx:pt idx="18321">786</cx:pt>
          <cx:pt idx="18322">786</cx:pt>
          <cx:pt idx="18323">790</cx:pt>
          <cx:pt idx="18324">790</cx:pt>
          <cx:pt idx="18325">790</cx:pt>
          <cx:pt idx="18326">790</cx:pt>
          <cx:pt idx="18327">790</cx:pt>
          <cx:pt idx="18328">790</cx:pt>
          <cx:pt idx="18329">790</cx:pt>
          <cx:pt idx="18330">790</cx:pt>
          <cx:pt idx="18331">790</cx:pt>
          <cx:pt idx="18332">790</cx:pt>
          <cx:pt idx="18333">790</cx:pt>
          <cx:pt idx="18334">790</cx:pt>
          <cx:pt idx="18335">790</cx:pt>
          <cx:pt idx="18336">790</cx:pt>
          <cx:pt idx="18337">790</cx:pt>
          <cx:pt idx="18338">790</cx:pt>
          <cx:pt idx="18339">790</cx:pt>
          <cx:pt idx="18340">790</cx:pt>
          <cx:pt idx="18341">790</cx:pt>
          <cx:pt idx="18342">790</cx:pt>
          <cx:pt idx="18343">791</cx:pt>
          <cx:pt idx="18344">791</cx:pt>
          <cx:pt idx="18345">791</cx:pt>
          <cx:pt idx="18346">791</cx:pt>
          <cx:pt idx="18347">792</cx:pt>
          <cx:pt idx="18348">794</cx:pt>
          <cx:pt idx="18349">795</cx:pt>
          <cx:pt idx="18350">795</cx:pt>
          <cx:pt idx="18351">795</cx:pt>
          <cx:pt idx="18352">795</cx:pt>
          <cx:pt idx="18353">795</cx:pt>
          <cx:pt idx="18354">795</cx:pt>
          <cx:pt idx="18355">795</cx:pt>
          <cx:pt idx="18356">795</cx:pt>
          <cx:pt idx="18357">795</cx:pt>
          <cx:pt idx="18358">795</cx:pt>
          <cx:pt idx="18359">797</cx:pt>
          <cx:pt idx="18360">797</cx:pt>
          <cx:pt idx="18361">800</cx:pt>
          <cx:pt idx="18362">800</cx:pt>
          <cx:pt idx="18363">800</cx:pt>
          <cx:pt idx="18364">800</cx:pt>
          <cx:pt idx="18365">800</cx:pt>
          <cx:pt idx="18366">800</cx:pt>
          <cx:pt idx="18367">800</cx:pt>
          <cx:pt idx="18368">800</cx:pt>
          <cx:pt idx="18369">800</cx:pt>
          <cx:pt idx="18370">800</cx:pt>
          <cx:pt idx="18371">800</cx:pt>
          <cx:pt idx="18372">800</cx:pt>
          <cx:pt idx="18373">800</cx:pt>
          <cx:pt idx="18374">801</cx:pt>
          <cx:pt idx="18375">802</cx:pt>
          <cx:pt idx="18376">802</cx:pt>
          <cx:pt idx="18377">802</cx:pt>
          <cx:pt idx="18378">802</cx:pt>
          <cx:pt idx="18379">803</cx:pt>
          <cx:pt idx="18380">803</cx:pt>
          <cx:pt idx="18381">803</cx:pt>
          <cx:pt idx="18382">805</cx:pt>
          <cx:pt idx="18383">805</cx:pt>
          <cx:pt idx="18384">805</cx:pt>
          <cx:pt idx="18385">805</cx:pt>
          <cx:pt idx="18386">806</cx:pt>
          <cx:pt idx="18387">806</cx:pt>
          <cx:pt idx="18388">808</cx:pt>
          <cx:pt idx="18389">808</cx:pt>
          <cx:pt idx="18390">809</cx:pt>
          <cx:pt idx="18391">810</cx:pt>
          <cx:pt idx="18392">810</cx:pt>
          <cx:pt idx="18393">810</cx:pt>
          <cx:pt idx="18394">810</cx:pt>
          <cx:pt idx="18395">810</cx:pt>
          <cx:pt idx="18396">810</cx:pt>
          <cx:pt idx="18397">810</cx:pt>
          <cx:pt idx="18398">814</cx:pt>
          <cx:pt idx="18399">814</cx:pt>
          <cx:pt idx="18400">815</cx:pt>
          <cx:pt idx="18401">818</cx:pt>
          <cx:pt idx="18402">818</cx:pt>
          <cx:pt idx="18403">820</cx:pt>
          <cx:pt idx="18404">820</cx:pt>
          <cx:pt idx="18405">820</cx:pt>
          <cx:pt idx="18406">820</cx:pt>
          <cx:pt idx="18407">820</cx:pt>
          <cx:pt idx="18408">820</cx:pt>
          <cx:pt idx="18409">820</cx:pt>
          <cx:pt idx="18410">822</cx:pt>
          <cx:pt idx="18411">822</cx:pt>
          <cx:pt idx="18412">822</cx:pt>
          <cx:pt idx="18413">822</cx:pt>
          <cx:pt idx="18414">823</cx:pt>
          <cx:pt idx="18415">825</cx:pt>
          <cx:pt idx="18416">830</cx:pt>
          <cx:pt idx="18417">830</cx:pt>
          <cx:pt idx="18418">830</cx:pt>
          <cx:pt idx="18419">830</cx:pt>
          <cx:pt idx="18420">832</cx:pt>
          <cx:pt idx="18421">832</cx:pt>
          <cx:pt idx="18422">835</cx:pt>
          <cx:pt idx="18423">835</cx:pt>
          <cx:pt idx="18424">840</cx:pt>
          <cx:pt idx="18425">840</cx:pt>
          <cx:pt idx="18426">840</cx:pt>
          <cx:pt idx="18427">840</cx:pt>
          <cx:pt idx="18428">840</cx:pt>
          <cx:pt idx="18429">850</cx:pt>
          <cx:pt idx="18430">850</cx:pt>
          <cx:pt idx="18431">875</cx:pt>
          <cx:pt idx="18432">875</cx:pt>
          <cx:pt idx="18433">875</cx:pt>
          <cx:pt idx="18434">875</cx:pt>
          <cx:pt idx="18435">680</cx:pt>
          <cx:pt idx="18436">680</cx:pt>
          <cx:pt idx="18437">720</cx:pt>
          <cx:pt idx="18438">720</cx:pt>
          <cx:pt idx="18439">740</cx:pt>
          <cx:pt idx="18440">740</cx:pt>
          <cx:pt idx="18441">660</cx:pt>
          <cx:pt idx="18442">660</cx:pt>
          <cx:pt idx="18443">670</cx:pt>
          <cx:pt idx="18444">670</cx:pt>
          <cx:pt idx="18445">680</cx:pt>
          <cx:pt idx="18446">700</cx:pt>
          <cx:pt idx="18447">760</cx:pt>
          <cx:pt idx="18448">760</cx:pt>
          <cx:pt idx="18449">690</cx:pt>
          <cx:pt idx="18450">690</cx:pt>
          <cx:pt idx="18451">740</cx:pt>
          <cx:pt idx="18452">760</cx:pt>
          <cx:pt idx="18453">790</cx:pt>
          <cx:pt idx="18454">790</cx:pt>
          <cx:pt idx="18455">810</cx:pt>
          <cx:pt idx="18456">810</cx:pt>
          <cx:pt idx="18457">830</cx:pt>
          <cx:pt idx="18458">830</cx:pt>
          <cx:pt idx="18459">730</cx:pt>
          <cx:pt idx="18460">730</cx:pt>
          <cx:pt idx="18461">820</cx:pt>
          <cx:pt idx="18462">830</cx:pt>
          <cx:pt idx="18463">830</cx:pt>
          <cx:pt idx="18464">850</cx:pt>
          <cx:pt idx="18465">850</cx:pt>
          <cx:pt idx="18466">810</cx:pt>
          <cx:pt idx="18467">820</cx:pt>
          <cx:pt idx="18468">665</cx:pt>
          <cx:pt idx="18469">665</cx:pt>
          <cx:pt idx="18470">720</cx:pt>
          <cx:pt idx="18471">750</cx:pt>
          <cx:pt idx="18472">750</cx:pt>
          <cx:pt idx="18473">799</cx:pt>
          <cx:pt idx="18474">799</cx:pt>
          <cx:pt idx="18475">645</cx:pt>
          <cx:pt idx="18476">645</cx:pt>
          <cx:pt idx="18477">725</cx:pt>
          <cx:pt idx="18478">725</cx:pt>
          <cx:pt idx="18479">745</cx:pt>
          <cx:pt idx="18480">745</cx:pt>
          <cx:pt idx="18481">790</cx:pt>
          <cx:pt idx="18482">790</cx:pt>
          <cx:pt idx="18483">620</cx:pt>
          <cx:pt idx="18484">630</cx:pt>
          <cx:pt idx="18485">680</cx:pt>
          <cx:pt idx="18486">680</cx:pt>
          <cx:pt idx="18487">695</cx:pt>
          <cx:pt idx="18488">702</cx:pt>
          <cx:pt idx="18489">702</cx:pt>
          <cx:pt idx="18490">718</cx:pt>
          <cx:pt idx="18491">718</cx:pt>
          <cx:pt idx="18492">720</cx:pt>
          <cx:pt idx="18493">720</cx:pt>
          <cx:pt idx="18494">740</cx:pt>
          <cx:pt idx="18495">740</cx:pt>
          <cx:pt idx="18496">745</cx:pt>
          <cx:pt idx="18497">745</cx:pt>
          <cx:pt idx="18498">745</cx:pt>
          <cx:pt idx="18499">745</cx:pt>
          <cx:pt idx="18500">750</cx:pt>
          <cx:pt idx="18501">750</cx:pt>
          <cx:pt idx="18502">755</cx:pt>
          <cx:pt idx="18503">755</cx:pt>
          <cx:pt idx="18504">758</cx:pt>
          <cx:pt idx="18505">760</cx:pt>
          <cx:pt idx="18506">765</cx:pt>
          <cx:pt idx="18507">765</cx:pt>
          <cx:pt idx="18508">768</cx:pt>
          <cx:pt idx="18509">768</cx:pt>
          <cx:pt idx="18510">775</cx:pt>
          <cx:pt idx="18511">775</cx:pt>
          <cx:pt idx="18512">780</cx:pt>
          <cx:pt idx="18513">780</cx:pt>
          <cx:pt idx="18514">780</cx:pt>
          <cx:pt idx="18515">780</cx:pt>
          <cx:pt idx="18516">780</cx:pt>
          <cx:pt idx="18517">780</cx:pt>
          <cx:pt idx="18518">790</cx:pt>
          <cx:pt idx="18519">790</cx:pt>
          <cx:pt idx="18520">792</cx:pt>
          <cx:pt idx="18521">795</cx:pt>
          <cx:pt idx="18522">795</cx:pt>
          <cx:pt idx="18523">806</cx:pt>
          <cx:pt idx="18524">806</cx:pt>
          <cx:pt idx="18525">830</cx:pt>
          <cx:pt idx="18526">830</cx:pt>
          <cx:pt idx="18527">830</cx:pt>
          <cx:pt idx="18528">850</cx:pt>
          <cx:pt idx="18529">850</cx:pt>
          <cx:pt idx="18530">863</cx:pt>
          <cx:pt idx="18531">885</cx:pt>
          <cx:pt idx="18532">885</cx:pt>
          <cx:pt idx="18533">642</cx:pt>
          <cx:pt idx="18534">642</cx:pt>
          <cx:pt idx="18535">644</cx:pt>
          <cx:pt idx="18536">675</cx:pt>
          <cx:pt idx="18537">675</cx:pt>
          <cx:pt idx="18538">700</cx:pt>
          <cx:pt idx="18539">700</cx:pt>
          <cx:pt idx="18540">710</cx:pt>
          <cx:pt idx="18541">710</cx:pt>
          <cx:pt idx="18542">715</cx:pt>
          <cx:pt idx="18543">715</cx:pt>
          <cx:pt idx="18544">718</cx:pt>
          <cx:pt idx="18545">718</cx:pt>
          <cx:pt idx="18546">720</cx:pt>
          <cx:pt idx="18547">720</cx:pt>
          <cx:pt idx="18548">721</cx:pt>
          <cx:pt idx="18549">721</cx:pt>
          <cx:pt idx="18550">721</cx:pt>
          <cx:pt idx="18551">725</cx:pt>
          <cx:pt idx="18552">725</cx:pt>
          <cx:pt idx="18553">738</cx:pt>
          <cx:pt idx="18554">738</cx:pt>
          <cx:pt idx="18555">740</cx:pt>
          <cx:pt idx="18556">740</cx:pt>
          <cx:pt idx="18557">742</cx:pt>
          <cx:pt idx="18558">742</cx:pt>
          <cx:pt idx="18559">745</cx:pt>
          <cx:pt idx="18560">745</cx:pt>
          <cx:pt idx="18561">755</cx:pt>
          <cx:pt idx="18562">755</cx:pt>
          <cx:pt idx="18563">760</cx:pt>
          <cx:pt idx="18564">760</cx:pt>
          <cx:pt idx="18565">765</cx:pt>
          <cx:pt idx="18566">765</cx:pt>
          <cx:pt idx="18567">765</cx:pt>
          <cx:pt idx="18568">765</cx:pt>
          <cx:pt idx="18569">772</cx:pt>
          <cx:pt idx="18570">772</cx:pt>
          <cx:pt idx="18571">772</cx:pt>
          <cx:pt idx="18572">780</cx:pt>
          <cx:pt idx="18573">780</cx:pt>
          <cx:pt idx="18574">783</cx:pt>
          <cx:pt idx="18575">783</cx:pt>
          <cx:pt idx="18576">785</cx:pt>
          <cx:pt idx="18577">785</cx:pt>
          <cx:pt idx="18578">785</cx:pt>
          <cx:pt idx="18579">786</cx:pt>
          <cx:pt idx="18580">786</cx:pt>
          <cx:pt idx="18581">790</cx:pt>
          <cx:pt idx="18582">790</cx:pt>
          <cx:pt idx="18583">790</cx:pt>
          <cx:pt idx="18584">790</cx:pt>
          <cx:pt idx="18585">800</cx:pt>
          <cx:pt idx="18586">800</cx:pt>
          <cx:pt idx="18587">802</cx:pt>
          <cx:pt idx="18588">802</cx:pt>
          <cx:pt idx="18589">815</cx:pt>
          <cx:pt idx="18590">825</cx:pt>
          <cx:pt idx="18591">825</cx:pt>
          <cx:pt idx="18592">831</cx:pt>
          <cx:pt idx="18593">831</cx:pt>
          <cx:pt idx="18594">680</cx:pt>
          <cx:pt idx="18595">690</cx:pt>
          <cx:pt idx="18596">690</cx:pt>
          <cx:pt idx="18597">692</cx:pt>
          <cx:pt idx="18598">705</cx:pt>
          <cx:pt idx="18599">705</cx:pt>
          <cx:pt idx="18600">705</cx:pt>
          <cx:pt idx="18601">705</cx:pt>
          <cx:pt idx="18602">710</cx:pt>
          <cx:pt idx="18603">710</cx:pt>
          <cx:pt idx="18604">716</cx:pt>
          <cx:pt idx="18605">716</cx:pt>
          <cx:pt idx="18606">718</cx:pt>
          <cx:pt idx="18607">718</cx:pt>
          <cx:pt idx="18608">740</cx:pt>
          <cx:pt idx="18609">740</cx:pt>
          <cx:pt idx="18610">740</cx:pt>
          <cx:pt idx="18611">760</cx:pt>
          <cx:pt idx="18612">760</cx:pt>
          <cx:pt idx="18613">760</cx:pt>
          <cx:pt idx="18614">760</cx:pt>
          <cx:pt idx="18615">760</cx:pt>
          <cx:pt idx="18616">770</cx:pt>
          <cx:pt idx="18617">770</cx:pt>
          <cx:pt idx="18618">789</cx:pt>
          <cx:pt idx="18619">815</cx:pt>
          <cx:pt idx="18620">820</cx:pt>
          <cx:pt idx="18621">820</cx:pt>
          <cx:pt idx="18622">870</cx:pt>
          <cx:pt idx="18623">875</cx:pt>
          <cx:pt idx="18624">750</cx:pt>
          <cx:pt idx="18625">680</cx:pt>
          <cx:pt idx="18626">690</cx:pt>
          <cx:pt idx="18627">740</cx:pt>
          <cx:pt idx="18628">600</cx:pt>
          <cx:pt idx="18629">610</cx:pt>
          <cx:pt idx="18630">620</cx:pt>
          <cx:pt idx="18631">620</cx:pt>
          <cx:pt idx="18632">620</cx:pt>
          <cx:pt idx="18633">630</cx:pt>
          <cx:pt idx="18634">630</cx:pt>
          <cx:pt idx="18635">630</cx:pt>
          <cx:pt idx="18636">630</cx:pt>
          <cx:pt idx="18637">640</cx:pt>
          <cx:pt idx="18638">640</cx:pt>
          <cx:pt idx="18639">640</cx:pt>
          <cx:pt idx="18640">650</cx:pt>
          <cx:pt idx="18641">650</cx:pt>
          <cx:pt idx="18642">650</cx:pt>
          <cx:pt idx="18643">650</cx:pt>
          <cx:pt idx="18644">660</cx:pt>
          <cx:pt idx="18645">660</cx:pt>
          <cx:pt idx="18646">660</cx:pt>
          <cx:pt idx="18647">660</cx:pt>
          <cx:pt idx="18648">660</cx:pt>
          <cx:pt idx="18649">660</cx:pt>
          <cx:pt idx="18650">670</cx:pt>
          <cx:pt idx="18651">670</cx:pt>
          <cx:pt idx="18652">670</cx:pt>
          <cx:pt idx="18653">670</cx:pt>
          <cx:pt idx="18654">670</cx:pt>
          <cx:pt idx="18655">680</cx:pt>
          <cx:pt idx="18656">680</cx:pt>
          <cx:pt idx="18657">680</cx:pt>
          <cx:pt idx="18658">680</cx:pt>
          <cx:pt idx="18659">680</cx:pt>
          <cx:pt idx="18660">680</cx:pt>
          <cx:pt idx="18661">680</cx:pt>
          <cx:pt idx="18662">680</cx:pt>
          <cx:pt idx="18663">680</cx:pt>
          <cx:pt idx="18664">680</cx:pt>
          <cx:pt idx="18665">680</cx:pt>
          <cx:pt idx="18666">680</cx:pt>
          <cx:pt idx="18667">680</cx:pt>
          <cx:pt idx="18668">680</cx:pt>
          <cx:pt idx="18669">690</cx:pt>
          <cx:pt idx="18670">690</cx:pt>
          <cx:pt idx="18671">690</cx:pt>
          <cx:pt idx="18672">690</cx:pt>
          <cx:pt idx="18673">690</cx:pt>
          <cx:pt idx="18674">690</cx:pt>
          <cx:pt idx="18675">690</cx:pt>
          <cx:pt idx="18676">700</cx:pt>
          <cx:pt idx="18677">700</cx:pt>
          <cx:pt idx="18678">700</cx:pt>
          <cx:pt idx="18679">700</cx:pt>
          <cx:pt idx="18680">700</cx:pt>
          <cx:pt idx="18681">700</cx:pt>
          <cx:pt idx="18682">700</cx:pt>
          <cx:pt idx="18683">700</cx:pt>
          <cx:pt idx="18684">700</cx:pt>
          <cx:pt idx="18685">700</cx:pt>
          <cx:pt idx="18686">700</cx:pt>
          <cx:pt idx="18687">700</cx:pt>
          <cx:pt idx="18688">700</cx:pt>
          <cx:pt idx="18689">700</cx:pt>
          <cx:pt idx="18690">710</cx:pt>
          <cx:pt idx="18691">710</cx:pt>
          <cx:pt idx="18692">710</cx:pt>
          <cx:pt idx="18693">710</cx:pt>
          <cx:pt idx="18694">710</cx:pt>
          <cx:pt idx="18695">710</cx:pt>
          <cx:pt idx="18696">710</cx:pt>
          <cx:pt idx="18697">710</cx:pt>
          <cx:pt idx="18698">710</cx:pt>
          <cx:pt idx="18699">710</cx:pt>
          <cx:pt idx="18700">720</cx:pt>
          <cx:pt idx="18701">720</cx:pt>
          <cx:pt idx="18702">720</cx:pt>
          <cx:pt idx="18703">720</cx:pt>
          <cx:pt idx="18704">720</cx:pt>
          <cx:pt idx="18705">720</cx:pt>
          <cx:pt idx="18706">720</cx:pt>
          <cx:pt idx="18707">720</cx:pt>
          <cx:pt idx="18708">720</cx:pt>
          <cx:pt idx="18709">720</cx:pt>
          <cx:pt idx="18710">720</cx:pt>
          <cx:pt idx="18711">720</cx:pt>
          <cx:pt idx="18712">720</cx:pt>
          <cx:pt idx="18713">720</cx:pt>
          <cx:pt idx="18714">720</cx:pt>
          <cx:pt idx="18715">720</cx:pt>
          <cx:pt idx="18716">720</cx:pt>
          <cx:pt idx="18717">720</cx:pt>
          <cx:pt idx="18718">720</cx:pt>
          <cx:pt idx="18719">730</cx:pt>
          <cx:pt idx="18720">730</cx:pt>
          <cx:pt idx="18721">730</cx:pt>
          <cx:pt idx="18722">730</cx:pt>
          <cx:pt idx="18723">730</cx:pt>
          <cx:pt idx="18724">730</cx:pt>
          <cx:pt idx="18725">730</cx:pt>
          <cx:pt idx="18726">730</cx:pt>
          <cx:pt idx="18727">730</cx:pt>
          <cx:pt idx="18728">730</cx:pt>
          <cx:pt idx="18729">730</cx:pt>
          <cx:pt idx="18730">730</cx:pt>
          <cx:pt idx="18731">730</cx:pt>
          <cx:pt idx="18732">730</cx:pt>
          <cx:pt idx="18733">730</cx:pt>
          <cx:pt idx="18734">730</cx:pt>
          <cx:pt idx="18735">730</cx:pt>
          <cx:pt idx="18736">730</cx:pt>
          <cx:pt idx="18737">730</cx:pt>
          <cx:pt idx="18738">730</cx:pt>
          <cx:pt idx="18739">740</cx:pt>
          <cx:pt idx="18740">740</cx:pt>
          <cx:pt idx="18741">740</cx:pt>
          <cx:pt idx="18742">740</cx:pt>
          <cx:pt idx="18743">740</cx:pt>
          <cx:pt idx="18744">740</cx:pt>
          <cx:pt idx="18745">740</cx:pt>
          <cx:pt idx="18746">740</cx:pt>
          <cx:pt idx="18747">740</cx:pt>
          <cx:pt idx="18748">740</cx:pt>
          <cx:pt idx="18749">740</cx:pt>
          <cx:pt idx="18750">740</cx:pt>
          <cx:pt idx="18751">740</cx:pt>
          <cx:pt idx="18752">740</cx:pt>
          <cx:pt idx="18753">740</cx:pt>
          <cx:pt idx="18754">740</cx:pt>
          <cx:pt idx="18755">740</cx:pt>
          <cx:pt idx="18756">740</cx:pt>
          <cx:pt idx="18757">750</cx:pt>
          <cx:pt idx="18758">750</cx:pt>
          <cx:pt idx="18759">750</cx:pt>
          <cx:pt idx="18760">750</cx:pt>
          <cx:pt idx="18761">750</cx:pt>
          <cx:pt idx="18762">750</cx:pt>
          <cx:pt idx="18763">750</cx:pt>
          <cx:pt idx="18764">750</cx:pt>
          <cx:pt idx="18765">750</cx:pt>
          <cx:pt idx="18766">750</cx:pt>
          <cx:pt idx="18767">750</cx:pt>
          <cx:pt idx="18768">750</cx:pt>
          <cx:pt idx="18769">750</cx:pt>
          <cx:pt idx="18770">750</cx:pt>
          <cx:pt idx="18771">750</cx:pt>
          <cx:pt idx="18772">750</cx:pt>
          <cx:pt idx="18773">750</cx:pt>
          <cx:pt idx="18774">750</cx:pt>
          <cx:pt idx="18775">750</cx:pt>
          <cx:pt idx="18776">750</cx:pt>
          <cx:pt idx="18777">750</cx:pt>
          <cx:pt idx="18778">750</cx:pt>
          <cx:pt idx="18779">750</cx:pt>
          <cx:pt idx="18780">750</cx:pt>
          <cx:pt idx="18781">750</cx:pt>
          <cx:pt idx="18782">750</cx:pt>
          <cx:pt idx="18783">750</cx:pt>
          <cx:pt idx="18784">750</cx:pt>
          <cx:pt idx="18785">750</cx:pt>
          <cx:pt idx="18786">750</cx:pt>
          <cx:pt idx="18787">750</cx:pt>
          <cx:pt idx="18788">760</cx:pt>
          <cx:pt idx="18789">760</cx:pt>
          <cx:pt idx="18790">760</cx:pt>
          <cx:pt idx="18791">760</cx:pt>
          <cx:pt idx="18792">760</cx:pt>
          <cx:pt idx="18793">760</cx:pt>
          <cx:pt idx="18794">760</cx:pt>
          <cx:pt idx="18795">760</cx:pt>
          <cx:pt idx="18796">760</cx:pt>
          <cx:pt idx="18797">760</cx:pt>
          <cx:pt idx="18798">760</cx:pt>
          <cx:pt idx="18799">770</cx:pt>
          <cx:pt idx="18800">770</cx:pt>
          <cx:pt idx="18801">770</cx:pt>
          <cx:pt idx="18802">770</cx:pt>
          <cx:pt idx="18803">770</cx:pt>
          <cx:pt idx="18804">770</cx:pt>
          <cx:pt idx="18805">770</cx:pt>
          <cx:pt idx="18806">770</cx:pt>
          <cx:pt idx="18807">770</cx:pt>
          <cx:pt idx="18808">770</cx:pt>
          <cx:pt idx="18809">770</cx:pt>
          <cx:pt idx="18810">770</cx:pt>
          <cx:pt idx="18811">770</cx:pt>
          <cx:pt idx="18812">770</cx:pt>
          <cx:pt idx="18813">770</cx:pt>
          <cx:pt idx="18814">770</cx:pt>
          <cx:pt idx="18815">770</cx:pt>
          <cx:pt idx="18816">770</cx:pt>
          <cx:pt idx="18817">780</cx:pt>
          <cx:pt idx="18818">780</cx:pt>
          <cx:pt idx="18819">780</cx:pt>
          <cx:pt idx="18820">780</cx:pt>
          <cx:pt idx="18821">780</cx:pt>
          <cx:pt idx="18822">780</cx:pt>
          <cx:pt idx="18823">780</cx:pt>
          <cx:pt idx="18824">780</cx:pt>
          <cx:pt idx="18825">780</cx:pt>
          <cx:pt idx="18826">780</cx:pt>
          <cx:pt idx="18827">790</cx:pt>
          <cx:pt idx="18828">790</cx:pt>
          <cx:pt idx="18829">790</cx:pt>
          <cx:pt idx="18830">790</cx:pt>
          <cx:pt idx="18831">790</cx:pt>
          <cx:pt idx="18832">790</cx:pt>
          <cx:pt idx="18833">790</cx:pt>
          <cx:pt idx="18834">790</cx:pt>
          <cx:pt idx="18835">790</cx:pt>
          <cx:pt idx="18836">790</cx:pt>
          <cx:pt idx="18837">800</cx:pt>
          <cx:pt idx="18838">800</cx:pt>
          <cx:pt idx="18839">800</cx:pt>
          <cx:pt idx="18840">800</cx:pt>
          <cx:pt idx="18841">800</cx:pt>
          <cx:pt idx="18842">800</cx:pt>
          <cx:pt idx="18843">800</cx:pt>
          <cx:pt idx="18844">800</cx:pt>
          <cx:pt idx="18845">800</cx:pt>
          <cx:pt idx="18846">800</cx:pt>
          <cx:pt idx="18847">800</cx:pt>
          <cx:pt idx="18848">800</cx:pt>
          <cx:pt idx="18849">800</cx:pt>
          <cx:pt idx="18850">800</cx:pt>
          <cx:pt idx="18851">800</cx:pt>
          <cx:pt idx="18852">810</cx:pt>
          <cx:pt idx="18853">810</cx:pt>
          <cx:pt idx="18854">810</cx:pt>
          <cx:pt idx="18855">810</cx:pt>
          <cx:pt idx="18856">810</cx:pt>
          <cx:pt idx="18857">810</cx:pt>
          <cx:pt idx="18858">810</cx:pt>
          <cx:pt idx="18859">810</cx:pt>
          <cx:pt idx="18860">810</cx:pt>
          <cx:pt idx="18861">810</cx:pt>
          <cx:pt idx="18862">820</cx:pt>
          <cx:pt idx="18863">820</cx:pt>
          <cx:pt idx="18864">820</cx:pt>
          <cx:pt idx="18865">820</cx:pt>
          <cx:pt idx="18866">820</cx:pt>
          <cx:pt idx="18867">820</cx:pt>
          <cx:pt idx="18868">830</cx:pt>
          <cx:pt idx="18869">830</cx:pt>
          <cx:pt idx="18870">830</cx:pt>
          <cx:pt idx="18871">830</cx:pt>
          <cx:pt idx="18872">830</cx:pt>
          <cx:pt idx="18873">830</cx:pt>
          <cx:pt idx="18874">840</cx:pt>
          <cx:pt idx="18875">840</cx:pt>
          <cx:pt idx="18876">840</cx:pt>
          <cx:pt idx="18877">850</cx:pt>
          <cx:pt idx="18878">850</cx:pt>
          <cx:pt idx="18879">850</cx:pt>
          <cx:pt idx="18880">860</cx:pt>
          <cx:pt idx="18881">870</cx:pt>
          <cx:pt idx="18882">630</cx:pt>
          <cx:pt idx="18883">650</cx:pt>
          <cx:pt idx="18884">650</cx:pt>
          <cx:pt idx="18885">660</cx:pt>
          <cx:pt idx="18886">670</cx:pt>
          <cx:pt idx="18887">670</cx:pt>
          <cx:pt idx="18888">670</cx:pt>
          <cx:pt idx="18889">670</cx:pt>
          <cx:pt idx="18890">670</cx:pt>
          <cx:pt idx="18891">680</cx:pt>
          <cx:pt idx="18892">680</cx:pt>
          <cx:pt idx="18893">680</cx:pt>
          <cx:pt idx="18894">680</cx:pt>
          <cx:pt idx="18895">680</cx:pt>
          <cx:pt idx="18896">680</cx:pt>
          <cx:pt idx="18897">680</cx:pt>
          <cx:pt idx="18898">680</cx:pt>
          <cx:pt idx="18899">680</cx:pt>
          <cx:pt idx="18900">680</cx:pt>
          <cx:pt idx="18901">680</cx:pt>
          <cx:pt idx="18902">680</cx:pt>
          <cx:pt idx="18903">680</cx:pt>
          <cx:pt idx="18904">690</cx:pt>
          <cx:pt idx="18905">690</cx:pt>
          <cx:pt idx="18906">690</cx:pt>
          <cx:pt idx="18907">690</cx:pt>
          <cx:pt idx="18908">690</cx:pt>
          <cx:pt idx="18909">690</cx:pt>
          <cx:pt idx="18910">690</cx:pt>
          <cx:pt idx="18911">690</cx:pt>
          <cx:pt idx="18912">690</cx:pt>
          <cx:pt idx="18913">690</cx:pt>
          <cx:pt idx="18914">690</cx:pt>
          <cx:pt idx="18915">690</cx:pt>
          <cx:pt idx="18916">690</cx:pt>
          <cx:pt idx="18917">690</cx:pt>
          <cx:pt idx="18918">690</cx:pt>
          <cx:pt idx="18919">700</cx:pt>
          <cx:pt idx="18920">700</cx:pt>
          <cx:pt idx="18921">700</cx:pt>
          <cx:pt idx="18922">700</cx:pt>
          <cx:pt idx="18923">700</cx:pt>
          <cx:pt idx="18924">700</cx:pt>
          <cx:pt idx="18925">700</cx:pt>
          <cx:pt idx="18926">700</cx:pt>
          <cx:pt idx="18927">700</cx:pt>
          <cx:pt idx="18928">700</cx:pt>
          <cx:pt idx="18929">700</cx:pt>
          <cx:pt idx="18930">700</cx:pt>
          <cx:pt idx="18931">700</cx:pt>
          <cx:pt idx="18932">700</cx:pt>
          <cx:pt idx="18933">700</cx:pt>
          <cx:pt idx="18934">700</cx:pt>
          <cx:pt idx="18935">700</cx:pt>
          <cx:pt idx="18936">700</cx:pt>
          <cx:pt idx="18937">700</cx:pt>
          <cx:pt idx="18938">700</cx:pt>
          <cx:pt idx="18939">700</cx:pt>
          <cx:pt idx="18940">700</cx:pt>
          <cx:pt idx="18941">700</cx:pt>
          <cx:pt idx="18942">700</cx:pt>
          <cx:pt idx="18943">700</cx:pt>
          <cx:pt idx="18944">700</cx:pt>
          <cx:pt idx="18945">700</cx:pt>
          <cx:pt idx="18946">700</cx:pt>
          <cx:pt idx="18947">700</cx:pt>
          <cx:pt idx="18948">700</cx:pt>
          <cx:pt idx="18949">700</cx:pt>
          <cx:pt idx="18950">700</cx:pt>
          <cx:pt idx="18951">700</cx:pt>
          <cx:pt idx="18952">700</cx:pt>
          <cx:pt idx="18953">700</cx:pt>
          <cx:pt idx="18954">700</cx:pt>
          <cx:pt idx="18955">700</cx:pt>
          <cx:pt idx="18956">700</cx:pt>
          <cx:pt idx="18957">700</cx:pt>
          <cx:pt idx="18958">700</cx:pt>
          <cx:pt idx="18959">700</cx:pt>
          <cx:pt idx="18960">700</cx:pt>
          <cx:pt idx="18961">700</cx:pt>
          <cx:pt idx="18962">700</cx:pt>
          <cx:pt idx="18963">700</cx:pt>
          <cx:pt idx="18964">700</cx:pt>
          <cx:pt idx="18965">700</cx:pt>
          <cx:pt idx="18966">700</cx:pt>
          <cx:pt idx="18967">700</cx:pt>
          <cx:pt idx="18968">700</cx:pt>
          <cx:pt idx="18969">700</cx:pt>
          <cx:pt idx="18970">710</cx:pt>
          <cx:pt idx="18971">710</cx:pt>
          <cx:pt idx="18972">710</cx:pt>
          <cx:pt idx="18973">710</cx:pt>
          <cx:pt idx="18974">710</cx:pt>
          <cx:pt idx="18975">710</cx:pt>
          <cx:pt idx="18976">710</cx:pt>
          <cx:pt idx="18977">710</cx:pt>
          <cx:pt idx="18978">710</cx:pt>
          <cx:pt idx="18979">710</cx:pt>
          <cx:pt idx="18980">710</cx:pt>
          <cx:pt idx="18981">710</cx:pt>
          <cx:pt idx="18982">710</cx:pt>
          <cx:pt idx="18983">710</cx:pt>
          <cx:pt idx="18984">710</cx:pt>
          <cx:pt idx="18985">710</cx:pt>
          <cx:pt idx="18986">710</cx:pt>
          <cx:pt idx="18987">710</cx:pt>
          <cx:pt idx="18988">710</cx:pt>
          <cx:pt idx="18989">710</cx:pt>
          <cx:pt idx="18990">710</cx:pt>
          <cx:pt idx="18991">710</cx:pt>
          <cx:pt idx="18992">710</cx:pt>
          <cx:pt idx="18993">710</cx:pt>
          <cx:pt idx="18994">710</cx:pt>
          <cx:pt idx="18995">710</cx:pt>
          <cx:pt idx="18996">710</cx:pt>
          <cx:pt idx="18997">710</cx:pt>
          <cx:pt idx="18998">710</cx:pt>
          <cx:pt idx="18999">710</cx:pt>
          <cx:pt idx="19000">720</cx:pt>
          <cx:pt idx="19001">720</cx:pt>
          <cx:pt idx="19002">720</cx:pt>
          <cx:pt idx="19003">720</cx:pt>
          <cx:pt idx="19004">720</cx:pt>
          <cx:pt idx="19005">720</cx:pt>
          <cx:pt idx="19006">720</cx:pt>
          <cx:pt idx="19007">720</cx:pt>
          <cx:pt idx="19008">720</cx:pt>
          <cx:pt idx="19009">720</cx:pt>
          <cx:pt idx="19010">720</cx:pt>
          <cx:pt idx="19011">720</cx:pt>
          <cx:pt idx="19012">720</cx:pt>
          <cx:pt idx="19013">720</cx:pt>
          <cx:pt idx="19014">720</cx:pt>
          <cx:pt idx="19015">720</cx:pt>
          <cx:pt idx="19016">720</cx:pt>
          <cx:pt idx="19017">720</cx:pt>
          <cx:pt idx="19018">720</cx:pt>
          <cx:pt idx="19019">720</cx:pt>
          <cx:pt idx="19020">720</cx:pt>
          <cx:pt idx="19021">720</cx:pt>
          <cx:pt idx="19022">720</cx:pt>
          <cx:pt idx="19023">720</cx:pt>
          <cx:pt idx="19024">720</cx:pt>
          <cx:pt idx="19025">720</cx:pt>
          <cx:pt idx="19026">720</cx:pt>
          <cx:pt idx="19027">720</cx:pt>
          <cx:pt idx="19028">720</cx:pt>
          <cx:pt idx="19029">720</cx:pt>
          <cx:pt idx="19030">720</cx:pt>
          <cx:pt idx="19031">720</cx:pt>
          <cx:pt idx="19032">720</cx:pt>
          <cx:pt idx="19033">720</cx:pt>
          <cx:pt idx="19034">720</cx:pt>
          <cx:pt idx="19035">720</cx:pt>
          <cx:pt idx="19036">720</cx:pt>
          <cx:pt idx="19037">720</cx:pt>
          <cx:pt idx="19038">720</cx:pt>
          <cx:pt idx="19039">720</cx:pt>
          <cx:pt idx="19040">720</cx:pt>
          <cx:pt idx="19041">720</cx:pt>
          <cx:pt idx="19042">720</cx:pt>
          <cx:pt idx="19043">720</cx:pt>
          <cx:pt idx="19044">720</cx:pt>
          <cx:pt idx="19045">720</cx:pt>
          <cx:pt idx="19046">720</cx:pt>
          <cx:pt idx="19047">720</cx:pt>
          <cx:pt idx="19048">730</cx:pt>
          <cx:pt idx="19049">730</cx:pt>
          <cx:pt idx="19050">730</cx:pt>
          <cx:pt idx="19051">730</cx:pt>
          <cx:pt idx="19052">730</cx:pt>
          <cx:pt idx="19053">730</cx:pt>
          <cx:pt idx="19054">730</cx:pt>
          <cx:pt idx="19055">730</cx:pt>
          <cx:pt idx="19056">730</cx:pt>
          <cx:pt idx="19057">730</cx:pt>
          <cx:pt idx="19058">730</cx:pt>
          <cx:pt idx="19059">730</cx:pt>
          <cx:pt idx="19060">730</cx:pt>
          <cx:pt idx="19061">730</cx:pt>
          <cx:pt idx="19062">730</cx:pt>
          <cx:pt idx="19063">730</cx:pt>
          <cx:pt idx="19064">730</cx:pt>
          <cx:pt idx="19065">730</cx:pt>
          <cx:pt idx="19066">730</cx:pt>
          <cx:pt idx="19067">730</cx:pt>
          <cx:pt idx="19068">730</cx:pt>
          <cx:pt idx="19069">730</cx:pt>
          <cx:pt idx="19070">730</cx:pt>
          <cx:pt idx="19071">730</cx:pt>
          <cx:pt idx="19072">730</cx:pt>
          <cx:pt idx="19073">730</cx:pt>
          <cx:pt idx="19074">730</cx:pt>
          <cx:pt idx="19075">730</cx:pt>
          <cx:pt idx="19076">730</cx:pt>
          <cx:pt idx="19077">730</cx:pt>
          <cx:pt idx="19078">730</cx:pt>
          <cx:pt idx="19079">730</cx:pt>
          <cx:pt idx="19080">730</cx:pt>
          <cx:pt idx="19081">730</cx:pt>
          <cx:pt idx="19082">730</cx:pt>
          <cx:pt idx="19083">730</cx:pt>
          <cx:pt idx="19084">730</cx:pt>
          <cx:pt idx="19085">730</cx:pt>
          <cx:pt idx="19086">730</cx:pt>
          <cx:pt idx="19087">730</cx:pt>
          <cx:pt idx="19088">730</cx:pt>
          <cx:pt idx="19089">730</cx:pt>
          <cx:pt idx="19090">730</cx:pt>
          <cx:pt idx="19091">730</cx:pt>
          <cx:pt idx="19092">730</cx:pt>
          <cx:pt idx="19093">730</cx:pt>
          <cx:pt idx="19094">730</cx:pt>
          <cx:pt idx="19095">730</cx:pt>
          <cx:pt idx="19096">740</cx:pt>
          <cx:pt idx="19097">740</cx:pt>
          <cx:pt idx="19098">740</cx:pt>
          <cx:pt idx="19099">740</cx:pt>
          <cx:pt idx="19100">740</cx:pt>
          <cx:pt idx="19101">740</cx:pt>
          <cx:pt idx="19102">740</cx:pt>
          <cx:pt idx="19103">740</cx:pt>
          <cx:pt idx="19104">740</cx:pt>
          <cx:pt idx="19105">740</cx:pt>
          <cx:pt idx="19106">740</cx:pt>
          <cx:pt idx="19107">740</cx:pt>
          <cx:pt idx="19108">740</cx:pt>
          <cx:pt idx="19109">740</cx:pt>
          <cx:pt idx="19110">740</cx:pt>
          <cx:pt idx="19111">740</cx:pt>
          <cx:pt idx="19112">740</cx:pt>
          <cx:pt idx="19113">740</cx:pt>
          <cx:pt idx="19114">740</cx:pt>
          <cx:pt idx="19115">740</cx:pt>
          <cx:pt idx="19116">740</cx:pt>
          <cx:pt idx="19117">740</cx:pt>
          <cx:pt idx="19118">740</cx:pt>
          <cx:pt idx="19119">740</cx:pt>
          <cx:pt idx="19120">740</cx:pt>
          <cx:pt idx="19121">740</cx:pt>
          <cx:pt idx="19122">740</cx:pt>
          <cx:pt idx="19123">740</cx:pt>
          <cx:pt idx="19124">740</cx:pt>
          <cx:pt idx="19125">740</cx:pt>
          <cx:pt idx="19126">740</cx:pt>
          <cx:pt idx="19127">740</cx:pt>
          <cx:pt idx="19128">740</cx:pt>
          <cx:pt idx="19129">740</cx:pt>
          <cx:pt idx="19130">740</cx:pt>
          <cx:pt idx="19131">740</cx:pt>
          <cx:pt idx="19132">740</cx:pt>
          <cx:pt idx="19133">740</cx:pt>
          <cx:pt idx="19134">740</cx:pt>
          <cx:pt idx="19135">740</cx:pt>
          <cx:pt idx="19136">740</cx:pt>
          <cx:pt idx="19137">740</cx:pt>
          <cx:pt idx="19138">740</cx:pt>
          <cx:pt idx="19139">740</cx:pt>
          <cx:pt idx="19140">740</cx:pt>
          <cx:pt idx="19141">740</cx:pt>
          <cx:pt idx="19142">740</cx:pt>
          <cx:pt idx="19143">740</cx:pt>
          <cx:pt idx="19144">740</cx:pt>
          <cx:pt idx="19145">740</cx:pt>
          <cx:pt idx="19146">740</cx:pt>
          <cx:pt idx="19147">740</cx:pt>
          <cx:pt idx="19148">750</cx:pt>
          <cx:pt idx="19149">750</cx:pt>
          <cx:pt idx="19150">750</cx:pt>
          <cx:pt idx="19151">750</cx:pt>
          <cx:pt idx="19152">750</cx:pt>
          <cx:pt idx="19153">750</cx:pt>
          <cx:pt idx="19154">750</cx:pt>
          <cx:pt idx="19155">750</cx:pt>
          <cx:pt idx="19156">750</cx:pt>
          <cx:pt idx="19157">750</cx:pt>
          <cx:pt idx="19158">750</cx:pt>
          <cx:pt idx="19159">750</cx:pt>
          <cx:pt idx="19160">750</cx:pt>
          <cx:pt idx="19161">750</cx:pt>
          <cx:pt idx="19162">750</cx:pt>
          <cx:pt idx="19163">750</cx:pt>
          <cx:pt idx="19164">750</cx:pt>
          <cx:pt idx="19165">750</cx:pt>
          <cx:pt idx="19166">750</cx:pt>
          <cx:pt idx="19167">750</cx:pt>
          <cx:pt idx="19168">750</cx:pt>
          <cx:pt idx="19169">750</cx:pt>
          <cx:pt idx="19170">750</cx:pt>
          <cx:pt idx="19171">750</cx:pt>
          <cx:pt idx="19172">750</cx:pt>
          <cx:pt idx="19173">750</cx:pt>
          <cx:pt idx="19174">750</cx:pt>
          <cx:pt idx="19175">750</cx:pt>
          <cx:pt idx="19176">750</cx:pt>
          <cx:pt idx="19177">750</cx:pt>
          <cx:pt idx="19178">750</cx:pt>
          <cx:pt idx="19179">750</cx:pt>
          <cx:pt idx="19180">750</cx:pt>
          <cx:pt idx="19181">750</cx:pt>
          <cx:pt idx="19182">750</cx:pt>
          <cx:pt idx="19183">750</cx:pt>
          <cx:pt idx="19184">750</cx:pt>
          <cx:pt idx="19185">750</cx:pt>
          <cx:pt idx="19186">750</cx:pt>
          <cx:pt idx="19187">750</cx:pt>
          <cx:pt idx="19188">750</cx:pt>
          <cx:pt idx="19189">750</cx:pt>
          <cx:pt idx="19190">750</cx:pt>
          <cx:pt idx="19191">750</cx:pt>
          <cx:pt idx="19192">750</cx:pt>
          <cx:pt idx="19193">750</cx:pt>
          <cx:pt idx="19194">750</cx:pt>
          <cx:pt idx="19195">750</cx:pt>
          <cx:pt idx="19196">750</cx:pt>
          <cx:pt idx="19197">750</cx:pt>
          <cx:pt idx="19198">750</cx:pt>
          <cx:pt idx="19199">750</cx:pt>
          <cx:pt idx="19200">750</cx:pt>
          <cx:pt idx="19201">750</cx:pt>
          <cx:pt idx="19202">750</cx:pt>
          <cx:pt idx="19203">750</cx:pt>
          <cx:pt idx="19204">750</cx:pt>
          <cx:pt idx="19205">750</cx:pt>
          <cx:pt idx="19206">750</cx:pt>
          <cx:pt idx="19207">760</cx:pt>
          <cx:pt idx="19208">760</cx:pt>
          <cx:pt idx="19209">760</cx:pt>
          <cx:pt idx="19210">760</cx:pt>
          <cx:pt idx="19211">760</cx:pt>
          <cx:pt idx="19212">760</cx:pt>
          <cx:pt idx="19213">760</cx:pt>
          <cx:pt idx="19214">760</cx:pt>
          <cx:pt idx="19215">760</cx:pt>
          <cx:pt idx="19216">760</cx:pt>
          <cx:pt idx="19217">760</cx:pt>
          <cx:pt idx="19218">760</cx:pt>
          <cx:pt idx="19219">760</cx:pt>
          <cx:pt idx="19220">760</cx:pt>
          <cx:pt idx="19221">760</cx:pt>
          <cx:pt idx="19222">760</cx:pt>
          <cx:pt idx="19223">760</cx:pt>
          <cx:pt idx="19224">760</cx:pt>
          <cx:pt idx="19225">760</cx:pt>
          <cx:pt idx="19226">760</cx:pt>
          <cx:pt idx="19227">760</cx:pt>
          <cx:pt idx="19228">760</cx:pt>
          <cx:pt idx="19229">760</cx:pt>
          <cx:pt idx="19230">760</cx:pt>
          <cx:pt idx="19231">760</cx:pt>
          <cx:pt idx="19232">760</cx:pt>
          <cx:pt idx="19233">760</cx:pt>
          <cx:pt idx="19234">760</cx:pt>
          <cx:pt idx="19235">760</cx:pt>
          <cx:pt idx="19236">760</cx:pt>
          <cx:pt idx="19237">760</cx:pt>
          <cx:pt idx="19238">760</cx:pt>
          <cx:pt idx="19239">760</cx:pt>
          <cx:pt idx="19240">760</cx:pt>
          <cx:pt idx="19241">760</cx:pt>
          <cx:pt idx="19242">760</cx:pt>
          <cx:pt idx="19243">760</cx:pt>
          <cx:pt idx="19244">760</cx:pt>
          <cx:pt idx="19245">760</cx:pt>
          <cx:pt idx="19246">760</cx:pt>
          <cx:pt idx="19247">760</cx:pt>
          <cx:pt idx="19248">760</cx:pt>
          <cx:pt idx="19249">760</cx:pt>
          <cx:pt idx="19250">760</cx:pt>
          <cx:pt idx="19251">760</cx:pt>
          <cx:pt idx="19252">760</cx:pt>
          <cx:pt idx="19253">760</cx:pt>
          <cx:pt idx="19254">760</cx:pt>
          <cx:pt idx="19255">760</cx:pt>
          <cx:pt idx="19256">760</cx:pt>
          <cx:pt idx="19257">760</cx:pt>
          <cx:pt idx="19258">760</cx:pt>
          <cx:pt idx="19259">760</cx:pt>
          <cx:pt idx="19260">760</cx:pt>
          <cx:pt idx="19261">760</cx:pt>
          <cx:pt idx="19262">760</cx:pt>
          <cx:pt idx="19263">760</cx:pt>
          <cx:pt idx="19264">760</cx:pt>
          <cx:pt idx="19265">760</cx:pt>
          <cx:pt idx="19266">760</cx:pt>
          <cx:pt idx="19267">760</cx:pt>
          <cx:pt idx="19268">760</cx:pt>
          <cx:pt idx="19269">760</cx:pt>
          <cx:pt idx="19270">760</cx:pt>
          <cx:pt idx="19271">760</cx:pt>
          <cx:pt idx="19272">760</cx:pt>
          <cx:pt idx="19273">760</cx:pt>
          <cx:pt idx="19274">760</cx:pt>
          <cx:pt idx="19275">760</cx:pt>
          <cx:pt idx="19276">760</cx:pt>
          <cx:pt idx="19277">760</cx:pt>
          <cx:pt idx="19278">760</cx:pt>
          <cx:pt idx="19279">760</cx:pt>
          <cx:pt idx="19280">760</cx:pt>
          <cx:pt idx="19281">760</cx:pt>
          <cx:pt idx="19282">760</cx:pt>
          <cx:pt idx="19283">760</cx:pt>
          <cx:pt idx="19284">760</cx:pt>
          <cx:pt idx="19285">760</cx:pt>
          <cx:pt idx="19286">760</cx:pt>
          <cx:pt idx="19287">760</cx:pt>
          <cx:pt idx="19288">760</cx:pt>
          <cx:pt idx="19289">760</cx:pt>
          <cx:pt idx="19290">760</cx:pt>
          <cx:pt idx="19291">770</cx:pt>
          <cx:pt idx="19292">770</cx:pt>
          <cx:pt idx="19293">770</cx:pt>
          <cx:pt idx="19294">770</cx:pt>
          <cx:pt idx="19295">770</cx:pt>
          <cx:pt idx="19296">770</cx:pt>
          <cx:pt idx="19297">770</cx:pt>
          <cx:pt idx="19298">770</cx:pt>
          <cx:pt idx="19299">770</cx:pt>
          <cx:pt idx="19300">770</cx:pt>
          <cx:pt idx="19301">770</cx:pt>
          <cx:pt idx="19302">770</cx:pt>
          <cx:pt idx="19303">770</cx:pt>
          <cx:pt idx="19304">770</cx:pt>
          <cx:pt idx="19305">770</cx:pt>
          <cx:pt idx="19306">770</cx:pt>
          <cx:pt idx="19307">770</cx:pt>
          <cx:pt idx="19308">770</cx:pt>
          <cx:pt idx="19309">770</cx:pt>
          <cx:pt idx="19310">770</cx:pt>
          <cx:pt idx="19311">770</cx:pt>
          <cx:pt idx="19312">770</cx:pt>
          <cx:pt idx="19313">770</cx:pt>
          <cx:pt idx="19314">770</cx:pt>
          <cx:pt idx="19315">770</cx:pt>
          <cx:pt idx="19316">770</cx:pt>
          <cx:pt idx="19317">770</cx:pt>
          <cx:pt idx="19318">770</cx:pt>
          <cx:pt idx="19319">770</cx:pt>
          <cx:pt idx="19320">770</cx:pt>
          <cx:pt idx="19321">770</cx:pt>
          <cx:pt idx="19322">770</cx:pt>
          <cx:pt idx="19323">770</cx:pt>
          <cx:pt idx="19324">770</cx:pt>
          <cx:pt idx="19325">770</cx:pt>
          <cx:pt idx="19326">770</cx:pt>
          <cx:pt idx="19327">770</cx:pt>
          <cx:pt idx="19328">770</cx:pt>
          <cx:pt idx="19329">770</cx:pt>
          <cx:pt idx="19330">770</cx:pt>
          <cx:pt idx="19331">770</cx:pt>
          <cx:pt idx="19332">770</cx:pt>
          <cx:pt idx="19333">770</cx:pt>
          <cx:pt idx="19334">770</cx:pt>
          <cx:pt idx="19335">770</cx:pt>
          <cx:pt idx="19336">770</cx:pt>
          <cx:pt idx="19337">770</cx:pt>
          <cx:pt idx="19338">770</cx:pt>
          <cx:pt idx="19339">770</cx:pt>
          <cx:pt idx="19340">770</cx:pt>
          <cx:pt idx="19341">770</cx:pt>
          <cx:pt idx="19342">770</cx:pt>
          <cx:pt idx="19343">770</cx:pt>
          <cx:pt idx="19344">780</cx:pt>
          <cx:pt idx="19345">780</cx:pt>
          <cx:pt idx="19346">780</cx:pt>
          <cx:pt idx="19347">780</cx:pt>
          <cx:pt idx="19348">780</cx:pt>
          <cx:pt idx="19349">780</cx:pt>
          <cx:pt idx="19350">780</cx:pt>
          <cx:pt idx="19351">780</cx:pt>
          <cx:pt idx="19352">780</cx:pt>
          <cx:pt idx="19353">780</cx:pt>
          <cx:pt idx="19354">780</cx:pt>
          <cx:pt idx="19355">780</cx:pt>
          <cx:pt idx="19356">780</cx:pt>
          <cx:pt idx="19357">780</cx:pt>
          <cx:pt idx="19358">780</cx:pt>
          <cx:pt idx="19359">780</cx:pt>
          <cx:pt idx="19360">780</cx:pt>
          <cx:pt idx="19361">780</cx:pt>
          <cx:pt idx="19362">780</cx:pt>
          <cx:pt idx="19363">780</cx:pt>
          <cx:pt idx="19364">780</cx:pt>
          <cx:pt idx="19365">780</cx:pt>
          <cx:pt idx="19366">780</cx:pt>
          <cx:pt idx="19367">780</cx:pt>
          <cx:pt idx="19368">780</cx:pt>
          <cx:pt idx="19369">780</cx:pt>
          <cx:pt idx="19370">780</cx:pt>
          <cx:pt idx="19371">780</cx:pt>
          <cx:pt idx="19372">780</cx:pt>
          <cx:pt idx="19373">780</cx:pt>
          <cx:pt idx="19374">780</cx:pt>
          <cx:pt idx="19375">780</cx:pt>
          <cx:pt idx="19376">780</cx:pt>
          <cx:pt idx="19377">780</cx:pt>
          <cx:pt idx="19378">780</cx:pt>
          <cx:pt idx="19379">780</cx:pt>
          <cx:pt idx="19380">780</cx:pt>
          <cx:pt idx="19381">780</cx:pt>
          <cx:pt idx="19382">780</cx:pt>
          <cx:pt idx="19383">780</cx:pt>
          <cx:pt idx="19384">780</cx:pt>
          <cx:pt idx="19385">780</cx:pt>
          <cx:pt idx="19386">780</cx:pt>
          <cx:pt idx="19387">780</cx:pt>
          <cx:pt idx="19388">780</cx:pt>
          <cx:pt idx="19389">780</cx:pt>
          <cx:pt idx="19390">780</cx:pt>
          <cx:pt idx="19391">780</cx:pt>
          <cx:pt idx="19392">780</cx:pt>
          <cx:pt idx="19393">780</cx:pt>
          <cx:pt idx="19394">780</cx:pt>
          <cx:pt idx="19395">780</cx:pt>
          <cx:pt idx="19396">780</cx:pt>
          <cx:pt idx="19397">790</cx:pt>
          <cx:pt idx="19398">790</cx:pt>
          <cx:pt idx="19399">790</cx:pt>
          <cx:pt idx="19400">790</cx:pt>
          <cx:pt idx="19401">790</cx:pt>
          <cx:pt idx="19402">790</cx:pt>
          <cx:pt idx="19403">790</cx:pt>
          <cx:pt idx="19404">790</cx:pt>
          <cx:pt idx="19405">790</cx:pt>
          <cx:pt idx="19406">790</cx:pt>
          <cx:pt idx="19407">790</cx:pt>
          <cx:pt idx="19408">790</cx:pt>
          <cx:pt idx="19409">790</cx:pt>
          <cx:pt idx="19410">790</cx:pt>
          <cx:pt idx="19411">790</cx:pt>
          <cx:pt idx="19412">790</cx:pt>
          <cx:pt idx="19413">790</cx:pt>
          <cx:pt idx="19414">790</cx:pt>
          <cx:pt idx="19415">790</cx:pt>
          <cx:pt idx="19416">790</cx:pt>
          <cx:pt idx="19417">790</cx:pt>
          <cx:pt idx="19418">790</cx:pt>
          <cx:pt idx="19419">790</cx:pt>
          <cx:pt idx="19420">790</cx:pt>
          <cx:pt idx="19421">790</cx:pt>
          <cx:pt idx="19422">790</cx:pt>
          <cx:pt idx="19423">790</cx:pt>
          <cx:pt idx="19424">790</cx:pt>
          <cx:pt idx="19425">790</cx:pt>
          <cx:pt idx="19426">790</cx:pt>
          <cx:pt idx="19427">790</cx:pt>
          <cx:pt idx="19428">790</cx:pt>
          <cx:pt idx="19429">790</cx:pt>
          <cx:pt idx="19430">790</cx:pt>
          <cx:pt idx="19431">790</cx:pt>
          <cx:pt idx="19432">790</cx:pt>
          <cx:pt idx="19433">790</cx:pt>
          <cx:pt idx="19434">790</cx:pt>
          <cx:pt idx="19435">790</cx:pt>
          <cx:pt idx="19436">790</cx:pt>
          <cx:pt idx="19437">790</cx:pt>
          <cx:pt idx="19438">790</cx:pt>
          <cx:pt idx="19439">790</cx:pt>
          <cx:pt idx="19440">790</cx:pt>
          <cx:pt idx="19441">790</cx:pt>
          <cx:pt idx="19442">790</cx:pt>
          <cx:pt idx="19443">790</cx:pt>
          <cx:pt idx="19444">790</cx:pt>
          <cx:pt idx="19445">790</cx:pt>
          <cx:pt idx="19446">790</cx:pt>
          <cx:pt idx="19447">790</cx:pt>
          <cx:pt idx="19448">790</cx:pt>
          <cx:pt idx="19449">790</cx:pt>
          <cx:pt idx="19450">790</cx:pt>
          <cx:pt idx="19451">790</cx:pt>
          <cx:pt idx="19452">790</cx:pt>
          <cx:pt idx="19453">790</cx:pt>
          <cx:pt idx="19454">790</cx:pt>
          <cx:pt idx="19455">790</cx:pt>
          <cx:pt idx="19456">790</cx:pt>
          <cx:pt idx="19457">790</cx:pt>
          <cx:pt idx="19458">790</cx:pt>
          <cx:pt idx="19459">790</cx:pt>
          <cx:pt idx="19460">790</cx:pt>
          <cx:pt idx="19461">790</cx:pt>
          <cx:pt idx="19462">800</cx:pt>
          <cx:pt idx="19463">800</cx:pt>
          <cx:pt idx="19464">800</cx:pt>
          <cx:pt idx="19465">800</cx:pt>
          <cx:pt idx="19466">800</cx:pt>
          <cx:pt idx="19467">800</cx:pt>
          <cx:pt idx="19468">800</cx:pt>
          <cx:pt idx="19469">800</cx:pt>
          <cx:pt idx="19470">800</cx:pt>
          <cx:pt idx="19471">800</cx:pt>
          <cx:pt idx="19472">800</cx:pt>
          <cx:pt idx="19473">800</cx:pt>
          <cx:pt idx="19474">800</cx:pt>
          <cx:pt idx="19475">800</cx:pt>
          <cx:pt idx="19476">800</cx:pt>
          <cx:pt idx="19477">800</cx:pt>
          <cx:pt idx="19478">800</cx:pt>
          <cx:pt idx="19479">800</cx:pt>
          <cx:pt idx="19480">800</cx:pt>
          <cx:pt idx="19481">800</cx:pt>
          <cx:pt idx="19482">800</cx:pt>
          <cx:pt idx="19483">800</cx:pt>
          <cx:pt idx="19484">800</cx:pt>
          <cx:pt idx="19485">800</cx:pt>
          <cx:pt idx="19486">800</cx:pt>
          <cx:pt idx="19487">800</cx:pt>
          <cx:pt idx="19488">800</cx:pt>
          <cx:pt idx="19489">800</cx:pt>
          <cx:pt idx="19490">800</cx:pt>
          <cx:pt idx="19491">800</cx:pt>
          <cx:pt idx="19492">800</cx:pt>
          <cx:pt idx="19493">800</cx:pt>
          <cx:pt idx="19494">800</cx:pt>
          <cx:pt idx="19495">800</cx:pt>
          <cx:pt idx="19496">800</cx:pt>
          <cx:pt idx="19497">800</cx:pt>
          <cx:pt idx="19498">800</cx:pt>
          <cx:pt idx="19499">800</cx:pt>
          <cx:pt idx="19500">800</cx:pt>
          <cx:pt idx="19501">800</cx:pt>
          <cx:pt idx="19502">800</cx:pt>
          <cx:pt idx="19503">800</cx:pt>
          <cx:pt idx="19504">800</cx:pt>
          <cx:pt idx="19505">800</cx:pt>
          <cx:pt idx="19506">810</cx:pt>
          <cx:pt idx="19507">810</cx:pt>
          <cx:pt idx="19508">810</cx:pt>
          <cx:pt idx="19509">810</cx:pt>
          <cx:pt idx="19510">810</cx:pt>
          <cx:pt idx="19511">810</cx:pt>
          <cx:pt idx="19512">810</cx:pt>
          <cx:pt idx="19513">810</cx:pt>
          <cx:pt idx="19514">810</cx:pt>
          <cx:pt idx="19515">810</cx:pt>
          <cx:pt idx="19516">810</cx:pt>
          <cx:pt idx="19517">810</cx:pt>
          <cx:pt idx="19518">810</cx:pt>
          <cx:pt idx="19519">810</cx:pt>
          <cx:pt idx="19520">810</cx:pt>
          <cx:pt idx="19521">810</cx:pt>
          <cx:pt idx="19522">810</cx:pt>
          <cx:pt idx="19523">810</cx:pt>
          <cx:pt idx="19524">810</cx:pt>
          <cx:pt idx="19525">810</cx:pt>
          <cx:pt idx="19526">810</cx:pt>
          <cx:pt idx="19527">810</cx:pt>
          <cx:pt idx="19528">810</cx:pt>
          <cx:pt idx="19529">810</cx:pt>
          <cx:pt idx="19530">810</cx:pt>
          <cx:pt idx="19531">810</cx:pt>
          <cx:pt idx="19532">810</cx:pt>
          <cx:pt idx="19533">810</cx:pt>
          <cx:pt idx="19534">810</cx:pt>
          <cx:pt idx="19535">820</cx:pt>
          <cx:pt idx="19536">820</cx:pt>
          <cx:pt idx="19537">820</cx:pt>
          <cx:pt idx="19538">820</cx:pt>
          <cx:pt idx="19539">820</cx:pt>
          <cx:pt idx="19540">820</cx:pt>
          <cx:pt idx="19541">820</cx:pt>
          <cx:pt idx="19542">820</cx:pt>
          <cx:pt idx="19543">820</cx:pt>
          <cx:pt idx="19544">820</cx:pt>
          <cx:pt idx="19545">820</cx:pt>
          <cx:pt idx="19546">820</cx:pt>
          <cx:pt idx="19547">820</cx:pt>
          <cx:pt idx="19548">820</cx:pt>
          <cx:pt idx="19549">820</cx:pt>
          <cx:pt idx="19550">820</cx:pt>
          <cx:pt idx="19551">820</cx:pt>
          <cx:pt idx="19552">820</cx:pt>
          <cx:pt idx="19553">820</cx:pt>
          <cx:pt idx="19554">820</cx:pt>
          <cx:pt idx="19555">820</cx:pt>
          <cx:pt idx="19556">820</cx:pt>
          <cx:pt idx="19557">820</cx:pt>
          <cx:pt idx="19558">820</cx:pt>
          <cx:pt idx="19559">820</cx:pt>
          <cx:pt idx="19560">820</cx:pt>
          <cx:pt idx="19561">820</cx:pt>
          <cx:pt idx="19562">820</cx:pt>
          <cx:pt idx="19563">820</cx:pt>
          <cx:pt idx="19564">820</cx:pt>
          <cx:pt idx="19565">830</cx:pt>
          <cx:pt idx="19566">830</cx:pt>
          <cx:pt idx="19567">830</cx:pt>
          <cx:pt idx="19568">830</cx:pt>
          <cx:pt idx="19569">830</cx:pt>
          <cx:pt idx="19570">830</cx:pt>
          <cx:pt idx="19571">830</cx:pt>
          <cx:pt idx="19572">830</cx:pt>
          <cx:pt idx="19573">830</cx:pt>
          <cx:pt idx="19574">830</cx:pt>
          <cx:pt idx="19575">830</cx:pt>
          <cx:pt idx="19576">830</cx:pt>
          <cx:pt idx="19577">830</cx:pt>
          <cx:pt idx="19578">830</cx:pt>
          <cx:pt idx="19579">830</cx:pt>
          <cx:pt idx="19580">830</cx:pt>
          <cx:pt idx="19581">830</cx:pt>
          <cx:pt idx="19582">830</cx:pt>
          <cx:pt idx="19583">840</cx:pt>
          <cx:pt idx="19584">840</cx:pt>
          <cx:pt idx="19585">840</cx:pt>
          <cx:pt idx="19586">840</cx:pt>
          <cx:pt idx="19587">840</cx:pt>
          <cx:pt idx="19588">840</cx:pt>
          <cx:pt idx="19589">850</cx:pt>
          <cx:pt idx="19590">850</cx:pt>
          <cx:pt idx="19591">850</cx:pt>
          <cx:pt idx="19592">850</cx:pt>
          <cx:pt idx="19593">850</cx:pt>
          <cx:pt idx="19594">850</cx:pt>
          <cx:pt idx="19595">860</cx:pt>
          <cx:pt idx="19596">860</cx:pt>
          <cx:pt idx="19597">860</cx:pt>
          <cx:pt idx="19598">860</cx:pt>
          <cx:pt idx="19599">870</cx:pt>
          <cx:pt idx="19600">870</cx:pt>
          <cx:pt idx="19601">870</cx:pt>
          <cx:pt idx="19602">870</cx:pt>
          <cx:pt idx="19603">870</cx:pt>
          <cx:pt idx="19604">870</cx:pt>
          <cx:pt idx="19605">880</cx:pt>
          <cx:pt idx="19606">880</cx:pt>
          <cx:pt idx="19607">880</cx:pt>
          <cx:pt idx="19608">890</cx:pt>
          <cx:pt idx="19609">900</cx:pt>
          <cx:pt idx="19610">640</cx:pt>
          <cx:pt idx="19611">650</cx:pt>
          <cx:pt idx="19612">670</cx:pt>
          <cx:pt idx="19613">680</cx:pt>
          <cx:pt idx="19614">690</cx:pt>
          <cx:pt idx="19615">700</cx:pt>
          <cx:pt idx="19616">700</cx:pt>
          <cx:pt idx="19617">700</cx:pt>
          <cx:pt idx="19618">710</cx:pt>
          <cx:pt idx="19619">710</cx:pt>
          <cx:pt idx="19620">710</cx:pt>
          <cx:pt idx="19621">710</cx:pt>
          <cx:pt idx="19622">710</cx:pt>
          <cx:pt idx="19623">710</cx:pt>
          <cx:pt idx="19624">720</cx:pt>
          <cx:pt idx="19625">720</cx:pt>
          <cx:pt idx="19626">720</cx:pt>
          <cx:pt idx="19627">730</cx:pt>
          <cx:pt idx="19628">730</cx:pt>
          <cx:pt idx="19629">730</cx:pt>
          <cx:pt idx="19630">730</cx:pt>
          <cx:pt idx="19631">740</cx:pt>
          <cx:pt idx="19632">740</cx:pt>
          <cx:pt idx="19633">740</cx:pt>
          <cx:pt idx="19634">740</cx:pt>
          <cx:pt idx="19635">750</cx:pt>
          <cx:pt idx="19636">750</cx:pt>
          <cx:pt idx="19637">750</cx:pt>
          <cx:pt idx="19638">750</cx:pt>
          <cx:pt idx="19639">750</cx:pt>
          <cx:pt idx="19640">750</cx:pt>
          <cx:pt idx="19641">750</cx:pt>
          <cx:pt idx="19642">750</cx:pt>
          <cx:pt idx="19643">750</cx:pt>
          <cx:pt idx="19644">750</cx:pt>
          <cx:pt idx="19645">750</cx:pt>
          <cx:pt idx="19646">760</cx:pt>
          <cx:pt idx="19647">760</cx:pt>
          <cx:pt idx="19648">760</cx:pt>
          <cx:pt idx="19649">760</cx:pt>
          <cx:pt idx="19650">760</cx:pt>
          <cx:pt idx="19651">760</cx:pt>
          <cx:pt idx="19652">770</cx:pt>
          <cx:pt idx="19653">770</cx:pt>
          <cx:pt idx="19654">770</cx:pt>
          <cx:pt idx="19655">770</cx:pt>
          <cx:pt idx="19656">770</cx:pt>
          <cx:pt idx="19657">780</cx:pt>
          <cx:pt idx="19658">780</cx:pt>
          <cx:pt idx="19659">790</cx:pt>
          <cx:pt idx="19660">790</cx:pt>
          <cx:pt idx="19661">800</cx:pt>
          <cx:pt idx="19662">800</cx:pt>
          <cx:pt idx="19663">810</cx:pt>
          <cx:pt idx="19664">810</cx:pt>
          <cx:pt idx="19665">810</cx:pt>
          <cx:pt idx="19666">820</cx:pt>
          <cx:pt idx="19667">850</cx:pt>
          <cx:pt idx="19668">690</cx:pt>
          <cx:pt idx="19669">730</cx:pt>
          <cx:pt idx="19670">730</cx:pt>
          <cx:pt idx="19671">740</cx:pt>
          <cx:pt idx="19672">740</cx:pt>
          <cx:pt idx="19673">740</cx:pt>
          <cx:pt idx="19674">740</cx:pt>
          <cx:pt idx="19675">760</cx:pt>
          <cx:pt idx="19676">760</cx:pt>
          <cx:pt idx="19677">770</cx:pt>
          <cx:pt idx="19678">770</cx:pt>
          <cx:pt idx="19679">669</cx:pt>
          <cx:pt idx="19680">750</cx:pt>
          <cx:pt idx="19681">795</cx:pt>
          <cx:pt idx="19682">795</cx:pt>
          <cx:pt idx="19683">630</cx:pt>
          <cx:pt idx="19684">650</cx:pt>
          <cx:pt idx="19685">690</cx:pt>
          <cx:pt idx="19686">690</cx:pt>
          <cx:pt idx="19687">710</cx:pt>
          <cx:pt idx="19688">730</cx:pt>
          <cx:pt idx="19689">740</cx:pt>
          <cx:pt idx="19690">740</cx:pt>
          <cx:pt idx="19691">750</cx:pt>
          <cx:pt idx="19692">750</cx:pt>
          <cx:pt idx="19693">750</cx:pt>
          <cx:pt idx="19694">750</cx:pt>
          <cx:pt idx="19695">750</cx:pt>
          <cx:pt idx="19696">750</cx:pt>
          <cx:pt idx="19697">760</cx:pt>
          <cx:pt idx="19698">780</cx:pt>
          <cx:pt idx="19699">780</cx:pt>
          <cx:pt idx="19700">790</cx:pt>
          <cx:pt idx="19701">790</cx:pt>
          <cx:pt idx="19702">800</cx:pt>
          <cx:pt idx="19703">800</cx:pt>
          <cx:pt idx="19704">830</cx:pt>
          <cx:pt idx="19705">720</cx:pt>
          <cx:pt idx="19706">775</cx:pt>
          <cx:pt idx="19707">775</cx:pt>
          <cx:pt idx="19708">620</cx:pt>
          <cx:pt idx="19709">660</cx:pt>
          <cx:pt idx="19710">660</cx:pt>
          <cx:pt idx="19711">660</cx:pt>
          <cx:pt idx="19712">680</cx:pt>
          <cx:pt idx="19713">690</cx:pt>
          <cx:pt idx="19714">690</cx:pt>
          <cx:pt idx="19715">690</cx:pt>
          <cx:pt idx="19716">700</cx:pt>
          <cx:pt idx="19717">700</cx:pt>
          <cx:pt idx="19718">700</cx:pt>
          <cx:pt idx="19719">700</cx:pt>
          <cx:pt idx="19720">700</cx:pt>
          <cx:pt idx="19721">700</cx:pt>
          <cx:pt idx="19722">720</cx:pt>
          <cx:pt idx="19723">720</cx:pt>
          <cx:pt idx="19724">720</cx:pt>
          <cx:pt idx="19725">730</cx:pt>
          <cx:pt idx="19726">730</cx:pt>
          <cx:pt idx="19727">730</cx:pt>
          <cx:pt idx="19728">740</cx:pt>
          <cx:pt idx="19729">740</cx:pt>
          <cx:pt idx="19730">740</cx:pt>
          <cx:pt idx="19731">750</cx:pt>
          <cx:pt idx="19732">750</cx:pt>
          <cx:pt idx="19733">750</cx:pt>
          <cx:pt idx="19734">750</cx:pt>
          <cx:pt idx="19735">770</cx:pt>
          <cx:pt idx="19736">770</cx:pt>
          <cx:pt idx="19737">770</cx:pt>
          <cx:pt idx="19738">770</cx:pt>
          <cx:pt idx="19739">770</cx:pt>
          <cx:pt idx="19740">780</cx:pt>
          <cx:pt idx="19741">790</cx:pt>
          <cx:pt idx="19742">790</cx:pt>
          <cx:pt idx="19743">790</cx:pt>
          <cx:pt idx="19744">800</cx:pt>
          <cx:pt idx="19745">820</cx:pt>
          <cx:pt idx="19746">640</cx:pt>
          <cx:pt idx="19747">560</cx:pt>
          <cx:pt idx="19748">560</cx:pt>
          <cx:pt idx="19749">600</cx:pt>
          <cx:pt idx="19750">602</cx:pt>
          <cx:pt idx="19751">604</cx:pt>
          <cx:pt idx="19752">604</cx:pt>
          <cx:pt idx="19753">612</cx:pt>
          <cx:pt idx="19754">630</cx:pt>
          <cx:pt idx="19755">631</cx:pt>
          <cx:pt idx="19756">631</cx:pt>
          <cx:pt idx="19757">634</cx:pt>
          <cx:pt idx="19758">640</cx:pt>
          <cx:pt idx="19759">642</cx:pt>
          <cx:pt idx="19760">645</cx:pt>
          <cx:pt idx="19761">645</cx:pt>
          <cx:pt idx="19762">645</cx:pt>
          <cx:pt idx="19763">655</cx:pt>
          <cx:pt idx="19764">655</cx:pt>
          <cx:pt idx="19765">656</cx:pt>
          <cx:pt idx="19766">656</cx:pt>
          <cx:pt idx="19767">659</cx:pt>
          <cx:pt idx="19768">659</cx:pt>
          <cx:pt idx="19769">660</cx:pt>
          <cx:pt idx="19770">660</cx:pt>
          <cx:pt idx="19771">662</cx:pt>
          <cx:pt idx="19772">662</cx:pt>
          <cx:pt idx="19773">665</cx:pt>
          <cx:pt idx="19774">665</cx:pt>
          <cx:pt idx="19775">665</cx:pt>
          <cx:pt idx="19776">665</cx:pt>
          <cx:pt idx="19777">670</cx:pt>
          <cx:pt idx="19778">670</cx:pt>
          <cx:pt idx="19779">670</cx:pt>
          <cx:pt idx="19780">670</cx:pt>
          <cx:pt idx="19781">670</cx:pt>
          <cx:pt idx="19782">670</cx:pt>
          <cx:pt idx="19783">674</cx:pt>
          <cx:pt idx="19784">674</cx:pt>
          <cx:pt idx="19785">676</cx:pt>
          <cx:pt idx="19786">676</cx:pt>
          <cx:pt idx="19787">676</cx:pt>
          <cx:pt idx="19788">678</cx:pt>
          <cx:pt idx="19789">678</cx:pt>
          <cx:pt idx="19790">680</cx:pt>
          <cx:pt idx="19791">680</cx:pt>
          <cx:pt idx="19792">680</cx:pt>
          <cx:pt idx="19793">680</cx:pt>
          <cx:pt idx="19794">680</cx:pt>
          <cx:pt idx="19795">682</cx:pt>
          <cx:pt idx="19796">682</cx:pt>
          <cx:pt idx="19797">682</cx:pt>
          <cx:pt idx="19798">682</cx:pt>
          <cx:pt idx="19799">685</cx:pt>
          <cx:pt idx="19800">685</cx:pt>
          <cx:pt idx="19801">687</cx:pt>
          <cx:pt idx="19802">687</cx:pt>
          <cx:pt idx="19803">689</cx:pt>
          <cx:pt idx="19804">689</cx:pt>
          <cx:pt idx="19805">690</cx:pt>
          <cx:pt idx="19806">690</cx:pt>
          <cx:pt idx="19807">690</cx:pt>
          <cx:pt idx="19808">690</cx:pt>
          <cx:pt idx="19809">690</cx:pt>
          <cx:pt idx="19810">690</cx:pt>
          <cx:pt idx="19811">690</cx:pt>
          <cx:pt idx="19812">690</cx:pt>
          <cx:pt idx="19813">692</cx:pt>
          <cx:pt idx="19814">693</cx:pt>
          <cx:pt idx="19815">693</cx:pt>
          <cx:pt idx="19816">695</cx:pt>
          <cx:pt idx="19817">695</cx:pt>
          <cx:pt idx="19818">695</cx:pt>
          <cx:pt idx="19819">696</cx:pt>
          <cx:pt idx="19820">696</cx:pt>
          <cx:pt idx="19821">696</cx:pt>
          <cx:pt idx="19822">699</cx:pt>
          <cx:pt idx="19823">700</cx:pt>
          <cx:pt idx="19824">700</cx:pt>
          <cx:pt idx="19825">700</cx:pt>
          <cx:pt idx="19826">702</cx:pt>
          <cx:pt idx="19827">702</cx:pt>
          <cx:pt idx="19828">702</cx:pt>
          <cx:pt idx="19829">702</cx:pt>
          <cx:pt idx="19830">702</cx:pt>
          <cx:pt idx="19831">702</cx:pt>
          <cx:pt idx="19832">702</cx:pt>
          <cx:pt idx="19833">702</cx:pt>
          <cx:pt idx="19834">703</cx:pt>
          <cx:pt idx="19835">705</cx:pt>
          <cx:pt idx="19836">705</cx:pt>
          <cx:pt idx="19837">705</cx:pt>
          <cx:pt idx="19838">705</cx:pt>
          <cx:pt idx="19839">705</cx:pt>
          <cx:pt idx="19840">705</cx:pt>
          <cx:pt idx="19841">707</cx:pt>
          <cx:pt idx="19842">707</cx:pt>
          <cx:pt idx="19843">708</cx:pt>
          <cx:pt idx="19844">708</cx:pt>
          <cx:pt idx="19845">709</cx:pt>
          <cx:pt idx="19846">710</cx:pt>
          <cx:pt idx="19847">710</cx:pt>
          <cx:pt idx="19848">710</cx:pt>
          <cx:pt idx="19849">710</cx:pt>
          <cx:pt idx="19850">710</cx:pt>
          <cx:pt idx="19851">710</cx:pt>
          <cx:pt idx="19852">710</cx:pt>
          <cx:pt idx="19853">711</cx:pt>
          <cx:pt idx="19854">711</cx:pt>
          <cx:pt idx="19855">712</cx:pt>
          <cx:pt idx="19856">712</cx:pt>
          <cx:pt idx="19857">712</cx:pt>
          <cx:pt idx="19858">714</cx:pt>
          <cx:pt idx="19859">714</cx:pt>
          <cx:pt idx="19860">714</cx:pt>
          <cx:pt idx="19861">714</cx:pt>
          <cx:pt idx="19862">714</cx:pt>
          <cx:pt idx="19863">714</cx:pt>
          <cx:pt idx="19864">715</cx:pt>
          <cx:pt idx="19865">715</cx:pt>
          <cx:pt idx="19866">715</cx:pt>
          <cx:pt idx="19867">715</cx:pt>
          <cx:pt idx="19868">715</cx:pt>
          <cx:pt idx="19869">716</cx:pt>
          <cx:pt idx="19870">716</cx:pt>
          <cx:pt idx="19871">718</cx:pt>
          <cx:pt idx="19872">718</cx:pt>
          <cx:pt idx="19873">718</cx:pt>
          <cx:pt idx="19874">718</cx:pt>
          <cx:pt idx="19875">720</cx:pt>
          <cx:pt idx="19876">720</cx:pt>
          <cx:pt idx="19877">721</cx:pt>
          <cx:pt idx="19878">722</cx:pt>
          <cx:pt idx="19879">722</cx:pt>
          <cx:pt idx="19880">722</cx:pt>
          <cx:pt idx="19881">722</cx:pt>
          <cx:pt idx="19882">725</cx:pt>
          <cx:pt idx="19883">725</cx:pt>
          <cx:pt idx="19884">725</cx:pt>
          <cx:pt idx="19885">725</cx:pt>
          <cx:pt idx="19886">725</cx:pt>
          <cx:pt idx="19887">725</cx:pt>
          <cx:pt idx="19888">725</cx:pt>
          <cx:pt idx="19889">725</cx:pt>
          <cx:pt idx="19890">725</cx:pt>
          <cx:pt idx="19891">725</cx:pt>
          <cx:pt idx="19892">725</cx:pt>
          <cx:pt idx="19893">725</cx:pt>
          <cx:pt idx="19894">726</cx:pt>
          <cx:pt idx="19895">727</cx:pt>
          <cx:pt idx="19896">728</cx:pt>
          <cx:pt idx="19897">728</cx:pt>
          <cx:pt idx="19898">729</cx:pt>
          <cx:pt idx="19899">729</cx:pt>
          <cx:pt idx="19900">730</cx:pt>
          <cx:pt idx="19901">730</cx:pt>
          <cx:pt idx="19902">730</cx:pt>
          <cx:pt idx="19903">730</cx:pt>
          <cx:pt idx="19904">730</cx:pt>
          <cx:pt idx="19905">730</cx:pt>
          <cx:pt idx="19906">730</cx:pt>
          <cx:pt idx="19907">730</cx:pt>
          <cx:pt idx="19908">730</cx:pt>
          <cx:pt idx="19909">730</cx:pt>
          <cx:pt idx="19910">732</cx:pt>
          <cx:pt idx="19911">732</cx:pt>
          <cx:pt idx="19912">732</cx:pt>
          <cx:pt idx="19913">733</cx:pt>
          <cx:pt idx="19914">733</cx:pt>
          <cx:pt idx="19915">734</cx:pt>
          <cx:pt idx="19916">734</cx:pt>
          <cx:pt idx="19917">734</cx:pt>
          <cx:pt idx="19918">735</cx:pt>
          <cx:pt idx="19919">735</cx:pt>
          <cx:pt idx="19920">735</cx:pt>
          <cx:pt idx="19921">735</cx:pt>
          <cx:pt idx="19922">735</cx:pt>
          <cx:pt idx="19923">735</cx:pt>
          <cx:pt idx="19924">735</cx:pt>
          <cx:pt idx="19925">737</cx:pt>
          <cx:pt idx="19926">737</cx:pt>
          <cx:pt idx="19927">737</cx:pt>
          <cx:pt idx="19928">739</cx:pt>
          <cx:pt idx="19929">739</cx:pt>
          <cx:pt idx="19930">740</cx:pt>
          <cx:pt idx="19931">740</cx:pt>
          <cx:pt idx="19932">740</cx:pt>
          <cx:pt idx="19933">740</cx:pt>
          <cx:pt idx="19934">740</cx:pt>
          <cx:pt idx="19935">740</cx:pt>
          <cx:pt idx="19936">740</cx:pt>
          <cx:pt idx="19937">740</cx:pt>
          <cx:pt idx="19938">740</cx:pt>
          <cx:pt idx="19939">740</cx:pt>
          <cx:pt idx="19940">740</cx:pt>
          <cx:pt idx="19941">740</cx:pt>
          <cx:pt idx="19942">740</cx:pt>
          <cx:pt idx="19943">740</cx:pt>
          <cx:pt idx="19944">740</cx:pt>
          <cx:pt idx="19945">740</cx:pt>
          <cx:pt idx="19946">740</cx:pt>
          <cx:pt idx="19947">742</cx:pt>
          <cx:pt idx="19948">742</cx:pt>
          <cx:pt idx="19949">743</cx:pt>
          <cx:pt idx="19950">744</cx:pt>
          <cx:pt idx="19951">744</cx:pt>
          <cx:pt idx="19952">745</cx:pt>
          <cx:pt idx="19953">745</cx:pt>
          <cx:pt idx="19954">745</cx:pt>
          <cx:pt idx="19955">745</cx:pt>
          <cx:pt idx="19956">745</cx:pt>
          <cx:pt idx="19957">745</cx:pt>
          <cx:pt idx="19958">745</cx:pt>
          <cx:pt idx="19959">745</cx:pt>
          <cx:pt idx="19960">745</cx:pt>
          <cx:pt idx="19961">745</cx:pt>
          <cx:pt idx="19962">745</cx:pt>
          <cx:pt idx="19963">745</cx:pt>
          <cx:pt idx="19964">750</cx:pt>
          <cx:pt idx="19965">750</cx:pt>
          <cx:pt idx="19966">750</cx:pt>
          <cx:pt idx="19967">750</cx:pt>
          <cx:pt idx="19968">750</cx:pt>
          <cx:pt idx="19969">750</cx:pt>
          <cx:pt idx="19970">750</cx:pt>
          <cx:pt idx="19971">750</cx:pt>
          <cx:pt idx="19972">750</cx:pt>
          <cx:pt idx="19973">750</cx:pt>
          <cx:pt idx="19974">750</cx:pt>
          <cx:pt idx="19975">750</cx:pt>
          <cx:pt idx="19976">750</cx:pt>
          <cx:pt idx="19977">750</cx:pt>
          <cx:pt idx="19978">752</cx:pt>
          <cx:pt idx="19979">752</cx:pt>
          <cx:pt idx="19980">752</cx:pt>
          <cx:pt idx="19981">752</cx:pt>
          <cx:pt idx="19982">753</cx:pt>
          <cx:pt idx="19983">753</cx:pt>
          <cx:pt idx="19984">755</cx:pt>
          <cx:pt idx="19985">755</cx:pt>
          <cx:pt idx="19986">755</cx:pt>
          <cx:pt idx="19987">755</cx:pt>
          <cx:pt idx="19988">755</cx:pt>
          <cx:pt idx="19989">755</cx:pt>
          <cx:pt idx="19990">755</cx:pt>
          <cx:pt idx="19991">755</cx:pt>
          <cx:pt idx="19992">755</cx:pt>
          <cx:pt idx="19993">755</cx:pt>
          <cx:pt idx="19994">755</cx:pt>
          <cx:pt idx="19995">755</cx:pt>
          <cx:pt idx="19996">755</cx:pt>
          <cx:pt idx="19997">755</cx:pt>
          <cx:pt idx="19998">756</cx:pt>
          <cx:pt idx="19999">756</cx:pt>
          <cx:pt idx="20000">756</cx:pt>
          <cx:pt idx="20001">756</cx:pt>
          <cx:pt idx="20002">757</cx:pt>
          <cx:pt idx="20003">758</cx:pt>
          <cx:pt idx="20004">758</cx:pt>
          <cx:pt idx="20005">759</cx:pt>
          <cx:pt idx="20006">759</cx:pt>
          <cx:pt idx="20007">760</cx:pt>
          <cx:pt idx="20008">760</cx:pt>
          <cx:pt idx="20009">760</cx:pt>
          <cx:pt idx="20010">760</cx:pt>
          <cx:pt idx="20011">760</cx:pt>
          <cx:pt idx="20012">760</cx:pt>
          <cx:pt idx="20013">760</cx:pt>
          <cx:pt idx="20014">760</cx:pt>
          <cx:pt idx="20015">760</cx:pt>
          <cx:pt idx="20016">760</cx:pt>
          <cx:pt idx="20017">760</cx:pt>
          <cx:pt idx="20018">760</cx:pt>
          <cx:pt idx="20019">760</cx:pt>
          <cx:pt idx="20020">762</cx:pt>
          <cx:pt idx="20021">762</cx:pt>
          <cx:pt idx="20022">762</cx:pt>
          <cx:pt idx="20023">762</cx:pt>
          <cx:pt idx="20024">763</cx:pt>
          <cx:pt idx="20025">764</cx:pt>
          <cx:pt idx="20026">764</cx:pt>
          <cx:pt idx="20027">764</cx:pt>
          <cx:pt idx="20028">764</cx:pt>
          <cx:pt idx="20029">765</cx:pt>
          <cx:pt idx="20030">765</cx:pt>
          <cx:pt idx="20031">765</cx:pt>
          <cx:pt idx="20032">765</cx:pt>
          <cx:pt idx="20033">765</cx:pt>
          <cx:pt idx="20034">765</cx:pt>
          <cx:pt idx="20035">765</cx:pt>
          <cx:pt idx="20036">765</cx:pt>
          <cx:pt idx="20037">766</cx:pt>
          <cx:pt idx="20038">766</cx:pt>
          <cx:pt idx="20039">767</cx:pt>
          <cx:pt idx="20040">769</cx:pt>
          <cx:pt idx="20041">769</cx:pt>
          <cx:pt idx="20042">769</cx:pt>
          <cx:pt idx="20043">769</cx:pt>
          <cx:pt idx="20044">770</cx:pt>
          <cx:pt idx="20045">770</cx:pt>
          <cx:pt idx="20046">770</cx:pt>
          <cx:pt idx="20047">770</cx:pt>
          <cx:pt idx="20048">770</cx:pt>
          <cx:pt idx="20049">770</cx:pt>
          <cx:pt idx="20050">770</cx:pt>
          <cx:pt idx="20051">770</cx:pt>
          <cx:pt idx="20052">770</cx:pt>
          <cx:pt idx="20053">771</cx:pt>
          <cx:pt idx="20054">774</cx:pt>
          <cx:pt idx="20055">774</cx:pt>
          <cx:pt idx="20056">776</cx:pt>
          <cx:pt idx="20057">777</cx:pt>
          <cx:pt idx="20058">777</cx:pt>
          <cx:pt idx="20059">780</cx:pt>
          <cx:pt idx="20060">780</cx:pt>
          <cx:pt idx="20061">780</cx:pt>
          <cx:pt idx="20062">780</cx:pt>
          <cx:pt idx="20063">780</cx:pt>
          <cx:pt idx="20064">780</cx:pt>
          <cx:pt idx="20065">780</cx:pt>
          <cx:pt idx="20066">781</cx:pt>
          <cx:pt idx="20067">781</cx:pt>
          <cx:pt idx="20068">782</cx:pt>
          <cx:pt idx="20069">782</cx:pt>
          <cx:pt idx="20070">782</cx:pt>
          <cx:pt idx="20071">782</cx:pt>
          <cx:pt idx="20072">783</cx:pt>
          <cx:pt idx="20073">783</cx:pt>
          <cx:pt idx="20074">783</cx:pt>
          <cx:pt idx="20075">785</cx:pt>
          <cx:pt idx="20076">785</cx:pt>
          <cx:pt idx="20077">787</cx:pt>
          <cx:pt idx="20078">787</cx:pt>
          <cx:pt idx="20079">790</cx:pt>
          <cx:pt idx="20080">790</cx:pt>
          <cx:pt idx="20081">790</cx:pt>
          <cx:pt idx="20082">790</cx:pt>
          <cx:pt idx="20083">790</cx:pt>
          <cx:pt idx="20084">790</cx:pt>
          <cx:pt idx="20085">790</cx:pt>
          <cx:pt idx="20086">790</cx:pt>
          <cx:pt idx="20087">790</cx:pt>
          <cx:pt idx="20088">790</cx:pt>
          <cx:pt idx="20089">790</cx:pt>
          <cx:pt idx="20090">792</cx:pt>
          <cx:pt idx="20091">792</cx:pt>
          <cx:pt idx="20092">792</cx:pt>
          <cx:pt idx="20093">794</cx:pt>
          <cx:pt idx="20094">794</cx:pt>
          <cx:pt idx="20095">794</cx:pt>
          <cx:pt idx="20096">795</cx:pt>
          <cx:pt idx="20097">795</cx:pt>
          <cx:pt idx="20098">795</cx:pt>
          <cx:pt idx="20099">795</cx:pt>
          <cx:pt idx="20100">796</cx:pt>
          <cx:pt idx="20101">797</cx:pt>
          <cx:pt idx="20102">800</cx:pt>
          <cx:pt idx="20103">800</cx:pt>
          <cx:pt idx="20104">800</cx:pt>
          <cx:pt idx="20105">800</cx:pt>
          <cx:pt idx="20106">800</cx:pt>
          <cx:pt idx="20107">800</cx:pt>
          <cx:pt idx="20108">800</cx:pt>
          <cx:pt idx="20109">800</cx:pt>
          <cx:pt idx="20110">800</cx:pt>
          <cx:pt idx="20111">800</cx:pt>
          <cx:pt idx="20112">805</cx:pt>
          <cx:pt idx="20113">805</cx:pt>
          <cx:pt idx="20114">809</cx:pt>
          <cx:pt idx="20115">809</cx:pt>
          <cx:pt idx="20116">810</cx:pt>
          <cx:pt idx="20117">810</cx:pt>
          <cx:pt idx="20118">811</cx:pt>
          <cx:pt idx="20119">811</cx:pt>
          <cx:pt idx="20120">811</cx:pt>
          <cx:pt idx="20121">813</cx:pt>
          <cx:pt idx="20122">813</cx:pt>
          <cx:pt idx="20123">815</cx:pt>
          <cx:pt idx="20124">815</cx:pt>
          <cx:pt idx="20125">815</cx:pt>
          <cx:pt idx="20126">815</cx:pt>
          <cx:pt idx="20127">820</cx:pt>
          <cx:pt idx="20128">820</cx:pt>
          <cx:pt idx="20129">835</cx:pt>
          <cx:pt idx="20130">835</cx:pt>
          <cx:pt idx="20131">837</cx:pt>
          <cx:pt idx="20132">837</cx:pt>
          <cx:pt idx="20133">840</cx:pt>
          <cx:pt idx="20134">840</cx:pt>
          <cx:pt idx="20135">862</cx:pt>
          <cx:pt idx="20136">862</cx:pt>
          <cx:pt idx="20137">875</cx:pt>
          <cx:pt idx="20138">875</cx:pt>
          <cx:pt idx="20139">880</cx:pt>
          <cx:pt idx="20140">880</cx:pt>
          <cx:pt idx="20141">660</cx:pt>
          <cx:pt idx="20142">660</cx:pt>
          <cx:pt idx="20143">590</cx:pt>
          <cx:pt idx="20144">710</cx:pt>
          <cx:pt idx="20145">720</cx:pt>
          <cx:pt idx="20146">740</cx:pt>
          <cx:pt idx="20147">750</cx:pt>
          <cx:pt idx="20148">750</cx:pt>
          <cx:pt idx="20149">760</cx:pt>
          <cx:pt idx="20150">760</cx:pt>
          <cx:pt idx="20151">730</cx:pt>
          <cx:pt idx="20152">730</cx:pt>
          <cx:pt idx="20153">800</cx:pt>
          <cx:pt idx="20154">800</cx:pt>
          <cx:pt idx="20155">690</cx:pt>
          <cx:pt idx="20156">830</cx:pt>
          <cx:pt idx="20157">830</cx:pt>
          <cx:pt idx="20158">600</cx:pt>
          <cx:pt idx="20159">640</cx:pt>
          <cx:pt idx="20160">640</cx:pt>
          <cx:pt idx="20161">680</cx:pt>
          <cx:pt idx="20162">680</cx:pt>
          <cx:pt idx="20163">700</cx:pt>
          <cx:pt idx="20164">700</cx:pt>
          <cx:pt idx="20165">710</cx:pt>
          <cx:pt idx="20166">720</cx:pt>
          <cx:pt idx="20167">720</cx:pt>
          <cx:pt idx="20168">730</cx:pt>
          <cx:pt idx="20169">730</cx:pt>
          <cx:pt idx="20170">730</cx:pt>
          <cx:pt idx="20171">780</cx:pt>
          <cx:pt idx="20172">780</cx:pt>
          <cx:pt idx="20173">790</cx:pt>
          <cx:pt idx="20174">790</cx:pt>
          <cx:pt idx="20175">840</cx:pt>
          <cx:pt idx="20176">840</cx:pt>
          <cx:pt idx="20177">660</cx:pt>
          <cx:pt idx="20178">710</cx:pt>
          <cx:pt idx="20179">740</cx:pt>
          <cx:pt idx="20180">740</cx:pt>
          <cx:pt idx="20181">790</cx:pt>
          <cx:pt idx="20182">790</cx:pt>
          <cx:pt idx="20183">790</cx:pt>
          <cx:pt idx="20184">790</cx:pt>
          <cx:pt idx="20185">800</cx:pt>
          <cx:pt idx="20186">670</cx:pt>
          <cx:pt idx="20187">750</cx:pt>
          <cx:pt idx="20188">770</cx:pt>
          <cx:pt idx="20189">850</cx:pt>
          <cx:pt idx="20190">850</cx:pt>
          <cx:pt idx="20191">770</cx:pt>
          <cx:pt idx="20192">800</cx:pt>
          <cx:pt idx="20193">800</cx:pt>
          <cx:pt idx="20194">830</cx:pt>
          <cx:pt idx="20195">820</cx:pt>
          <cx:pt idx="20196">587</cx:pt>
          <cx:pt idx="20197">587</cx:pt>
          <cx:pt idx="20198">655</cx:pt>
          <cx:pt idx="20199">655</cx:pt>
          <cx:pt idx="20200">655</cx:pt>
          <cx:pt idx="20201">655</cx:pt>
          <cx:pt idx="20202">699</cx:pt>
          <cx:pt idx="20203">705</cx:pt>
          <cx:pt idx="20204">710</cx:pt>
          <cx:pt idx="20205">715</cx:pt>
          <cx:pt idx="20206">722</cx:pt>
          <cx:pt idx="20207">726</cx:pt>
          <cx:pt idx="20208">726</cx:pt>
          <cx:pt idx="20209">730</cx:pt>
          <cx:pt idx="20210">730</cx:pt>
          <cx:pt idx="20211">730</cx:pt>
          <cx:pt idx="20212">730</cx:pt>
          <cx:pt idx="20213">730</cx:pt>
          <cx:pt idx="20214">750</cx:pt>
          <cx:pt idx="20215">750</cx:pt>
          <cx:pt idx="20216">750</cx:pt>
          <cx:pt idx="20217">755</cx:pt>
          <cx:pt idx="20218">755</cx:pt>
          <cx:pt idx="20219">775</cx:pt>
          <cx:pt idx="20220">775</cx:pt>
          <cx:pt idx="20221">778</cx:pt>
          <cx:pt idx="20222">788</cx:pt>
          <cx:pt idx="20223">825</cx:pt>
          <cx:pt idx="20224">830</cx:pt>
          <cx:pt idx="20225">620</cx:pt>
          <cx:pt idx="20226">620</cx:pt>
          <cx:pt idx="20227">670</cx:pt>
          <cx:pt idx="20228">700</cx:pt>
          <cx:pt idx="20229">710</cx:pt>
          <cx:pt idx="20230">710</cx:pt>
          <cx:pt idx="20231">720</cx:pt>
          <cx:pt idx="20232">725</cx:pt>
          <cx:pt idx="20233">740</cx:pt>
          <cx:pt idx="20234">740</cx:pt>
          <cx:pt idx="20235">750</cx:pt>
          <cx:pt idx="20236">750</cx:pt>
          <cx:pt idx="20237">750</cx:pt>
          <cx:pt idx="20238">750</cx:pt>
          <cx:pt idx="20239">750</cx:pt>
          <cx:pt idx="20240">755</cx:pt>
          <cx:pt idx="20241">757</cx:pt>
          <cx:pt idx="20242">760</cx:pt>
          <cx:pt idx="20243">760</cx:pt>
          <cx:pt idx="20244">760</cx:pt>
          <cx:pt idx="20245">760</cx:pt>
          <cx:pt idx="20246">765</cx:pt>
          <cx:pt idx="20247">765</cx:pt>
          <cx:pt idx="20248">773</cx:pt>
          <cx:pt idx="20249">773</cx:pt>
          <cx:pt idx="20250">776</cx:pt>
          <cx:pt idx="20251">776</cx:pt>
          <cx:pt idx="20252">780</cx:pt>
          <cx:pt idx="20253">780</cx:pt>
          <cx:pt idx="20254">780</cx:pt>
          <cx:pt idx="20255">785</cx:pt>
          <cx:pt idx="20256">785</cx:pt>
          <cx:pt idx="20257">785</cx:pt>
          <cx:pt idx="20258">786</cx:pt>
          <cx:pt idx="20259">786</cx:pt>
          <cx:pt idx="20260">790</cx:pt>
          <cx:pt idx="20261">790</cx:pt>
          <cx:pt idx="20262">790</cx:pt>
          <cx:pt idx="20263">790</cx:pt>
          <cx:pt idx="20264">790</cx:pt>
          <cx:pt idx="20265">800</cx:pt>
          <cx:pt idx="20266">800</cx:pt>
          <cx:pt idx="20267">810</cx:pt>
          <cx:pt idx="20268">840</cx:pt>
          <cx:pt idx="20269">638</cx:pt>
          <cx:pt idx="20270">638</cx:pt>
          <cx:pt idx="20271">652</cx:pt>
          <cx:pt idx="20272">665</cx:pt>
          <cx:pt idx="20273">679</cx:pt>
          <cx:pt idx="20274">680</cx:pt>
          <cx:pt idx="20275">680</cx:pt>
          <cx:pt idx="20276">680</cx:pt>
          <cx:pt idx="20277">680</cx:pt>
          <cx:pt idx="20278">685</cx:pt>
          <cx:pt idx="20279">685</cx:pt>
          <cx:pt idx="20280">690</cx:pt>
          <cx:pt idx="20281">690</cx:pt>
          <cx:pt idx="20282">693</cx:pt>
          <cx:pt idx="20283">730</cx:pt>
          <cx:pt idx="20284">760</cx:pt>
          <cx:pt idx="20285">760</cx:pt>
          <cx:pt idx="20286">770</cx:pt>
          <cx:pt idx="20287">770</cx:pt>
          <cx:pt idx="20288">770</cx:pt>
          <cx:pt idx="20289">770</cx:pt>
          <cx:pt idx="20290">772</cx:pt>
          <cx:pt idx="20291">772</cx:pt>
          <cx:pt idx="20292">790</cx:pt>
          <cx:pt idx="20293">790</cx:pt>
          <cx:pt idx="20294">792</cx:pt>
          <cx:pt idx="20295">800</cx:pt>
          <cx:pt idx="20296">800</cx:pt>
          <cx:pt idx="20297">758</cx:pt>
          <cx:pt idx="20298">790</cx:pt>
          <cx:pt idx="20299">790</cx:pt>
          <cx:pt idx="20300">620</cx:pt>
          <cx:pt idx="20301">620</cx:pt>
          <cx:pt idx="20302">620</cx:pt>
          <cx:pt idx="20303">620</cx:pt>
          <cx:pt idx="20304">625</cx:pt>
          <cx:pt idx="20305">625</cx:pt>
          <cx:pt idx="20306">640</cx:pt>
          <cx:pt idx="20307">660</cx:pt>
          <cx:pt idx="20308">670</cx:pt>
          <cx:pt idx="20309">670</cx:pt>
          <cx:pt idx="20310">675</cx:pt>
          <cx:pt idx="20311">675</cx:pt>
          <cx:pt idx="20312">690</cx:pt>
          <cx:pt idx="20313">690</cx:pt>
          <cx:pt idx="20314">690</cx:pt>
          <cx:pt idx="20315">690</cx:pt>
          <cx:pt idx="20316">690</cx:pt>
          <cx:pt idx="20317">700</cx:pt>
          <cx:pt idx="20318">700</cx:pt>
          <cx:pt idx="20319">701</cx:pt>
          <cx:pt idx="20320">706</cx:pt>
          <cx:pt idx="20321">706</cx:pt>
          <cx:pt idx="20322">710</cx:pt>
          <cx:pt idx="20323">710</cx:pt>
          <cx:pt idx="20324">710</cx:pt>
          <cx:pt idx="20325">715</cx:pt>
          <cx:pt idx="20326">715</cx:pt>
          <cx:pt idx="20327">720</cx:pt>
          <cx:pt idx="20328">720</cx:pt>
          <cx:pt idx="20329">725</cx:pt>
          <cx:pt idx="20330">730</cx:pt>
          <cx:pt idx="20331">730</cx:pt>
          <cx:pt idx="20332">730</cx:pt>
          <cx:pt idx="20333">738</cx:pt>
          <cx:pt idx="20334">740</cx:pt>
          <cx:pt idx="20335">740</cx:pt>
          <cx:pt idx="20336">745</cx:pt>
          <cx:pt idx="20337">750</cx:pt>
          <cx:pt idx="20338">750</cx:pt>
          <cx:pt idx="20339">750</cx:pt>
          <cx:pt idx="20340">750</cx:pt>
          <cx:pt idx="20341">750</cx:pt>
          <cx:pt idx="20342">750</cx:pt>
          <cx:pt idx="20343">760</cx:pt>
          <cx:pt idx="20344">770</cx:pt>
          <cx:pt idx="20345">770</cx:pt>
          <cx:pt idx="20346">770</cx:pt>
          <cx:pt idx="20347">775</cx:pt>
          <cx:pt idx="20348">780</cx:pt>
          <cx:pt idx="20349">780</cx:pt>
          <cx:pt idx="20350">780</cx:pt>
          <cx:pt idx="20351">784</cx:pt>
          <cx:pt idx="20352">789</cx:pt>
          <cx:pt idx="20353">690</cx:pt>
          <cx:pt idx="20354">710</cx:pt>
          <cx:pt idx="20355">720</cx:pt>
          <cx:pt idx="20356">730</cx:pt>
          <cx:pt idx="20357">780</cx:pt>
          <cx:pt idx="20358">790</cx:pt>
          <cx:pt idx="20359">790</cx:pt>
          <cx:pt idx="20360">510</cx:pt>
          <cx:pt idx="20361">540</cx:pt>
          <cx:pt idx="20362">540</cx:pt>
          <cx:pt idx="20363">540</cx:pt>
          <cx:pt idx="20364">570</cx:pt>
          <cx:pt idx="20365">590</cx:pt>
          <cx:pt idx="20366">590</cx:pt>
          <cx:pt idx="20367">610</cx:pt>
          <cx:pt idx="20368">610</cx:pt>
          <cx:pt idx="20369">610</cx:pt>
          <cx:pt idx="20370">620</cx:pt>
          <cx:pt idx="20371">620</cx:pt>
          <cx:pt idx="20372">620</cx:pt>
          <cx:pt idx="20373">620</cx:pt>
          <cx:pt idx="20374">620</cx:pt>
          <cx:pt idx="20375">620</cx:pt>
          <cx:pt idx="20376">620</cx:pt>
          <cx:pt idx="20377">620</cx:pt>
          <cx:pt idx="20378">620</cx:pt>
          <cx:pt idx="20379">620</cx:pt>
          <cx:pt idx="20380">620</cx:pt>
          <cx:pt idx="20381">630</cx:pt>
          <cx:pt idx="20382">630</cx:pt>
          <cx:pt idx="20383">630</cx:pt>
          <cx:pt idx="20384">630</cx:pt>
          <cx:pt idx="20385">630</cx:pt>
          <cx:pt idx="20386">630</cx:pt>
          <cx:pt idx="20387">630</cx:pt>
          <cx:pt idx="20388">630</cx:pt>
          <cx:pt idx="20389">630</cx:pt>
          <cx:pt idx="20390">630</cx:pt>
          <cx:pt idx="20391">630</cx:pt>
          <cx:pt idx="20392">640</cx:pt>
          <cx:pt idx="20393">640</cx:pt>
          <cx:pt idx="20394">640</cx:pt>
          <cx:pt idx="20395">640</cx:pt>
          <cx:pt idx="20396">640</cx:pt>
          <cx:pt idx="20397">640</cx:pt>
          <cx:pt idx="20398">640</cx:pt>
          <cx:pt idx="20399">640</cx:pt>
          <cx:pt idx="20400">650</cx:pt>
          <cx:pt idx="20401">650</cx:pt>
          <cx:pt idx="20402">650</cx:pt>
          <cx:pt idx="20403">650</cx:pt>
          <cx:pt idx="20404">650</cx:pt>
          <cx:pt idx="20405">650</cx:pt>
          <cx:pt idx="20406">650</cx:pt>
          <cx:pt idx="20407">650</cx:pt>
          <cx:pt idx="20408">650</cx:pt>
          <cx:pt idx="20409">650</cx:pt>
          <cx:pt idx="20410">650</cx:pt>
          <cx:pt idx="20411">650</cx:pt>
          <cx:pt idx="20412">650</cx:pt>
          <cx:pt idx="20413">650</cx:pt>
          <cx:pt idx="20414">650</cx:pt>
          <cx:pt idx="20415">650</cx:pt>
          <cx:pt idx="20416">650</cx:pt>
          <cx:pt idx="20417">660</cx:pt>
          <cx:pt idx="20418">660</cx:pt>
          <cx:pt idx="20419">660</cx:pt>
          <cx:pt idx="20420">660</cx:pt>
          <cx:pt idx="20421">660</cx:pt>
          <cx:pt idx="20422">660</cx:pt>
          <cx:pt idx="20423">660</cx:pt>
          <cx:pt idx="20424">660</cx:pt>
          <cx:pt idx="20425">660</cx:pt>
          <cx:pt idx="20426">660</cx:pt>
          <cx:pt idx="20427">660</cx:pt>
          <cx:pt idx="20428">660</cx:pt>
          <cx:pt idx="20429">660</cx:pt>
          <cx:pt idx="20430">660</cx:pt>
          <cx:pt idx="20431">660</cx:pt>
          <cx:pt idx="20432">660</cx:pt>
          <cx:pt idx="20433">660</cx:pt>
          <cx:pt idx="20434">670</cx:pt>
          <cx:pt idx="20435">670</cx:pt>
          <cx:pt idx="20436">670</cx:pt>
          <cx:pt idx="20437">670</cx:pt>
          <cx:pt idx="20438">670</cx:pt>
          <cx:pt idx="20439">670</cx:pt>
          <cx:pt idx="20440">670</cx:pt>
          <cx:pt idx="20441">670</cx:pt>
          <cx:pt idx="20442">670</cx:pt>
          <cx:pt idx="20443">670</cx:pt>
          <cx:pt idx="20444">670</cx:pt>
          <cx:pt idx="20445">670</cx:pt>
          <cx:pt idx="20446">670</cx:pt>
          <cx:pt idx="20447">680</cx:pt>
          <cx:pt idx="20448">680</cx:pt>
          <cx:pt idx="20449">680</cx:pt>
          <cx:pt idx="20450">680</cx:pt>
          <cx:pt idx="20451">680</cx:pt>
          <cx:pt idx="20452">680</cx:pt>
          <cx:pt idx="20453">680</cx:pt>
          <cx:pt idx="20454">680</cx:pt>
          <cx:pt idx="20455">680</cx:pt>
          <cx:pt idx="20456">680</cx:pt>
          <cx:pt idx="20457">680</cx:pt>
          <cx:pt idx="20458">680</cx:pt>
          <cx:pt idx="20459">680</cx:pt>
          <cx:pt idx="20460">680</cx:pt>
          <cx:pt idx="20461">680</cx:pt>
          <cx:pt idx="20462">680</cx:pt>
          <cx:pt idx="20463">680</cx:pt>
          <cx:pt idx="20464">680</cx:pt>
          <cx:pt idx="20465">680</cx:pt>
          <cx:pt idx="20466">680</cx:pt>
          <cx:pt idx="20467">680</cx:pt>
          <cx:pt idx="20468">680</cx:pt>
          <cx:pt idx="20469">680</cx:pt>
          <cx:pt idx="20470">680</cx:pt>
          <cx:pt idx="20471">680</cx:pt>
          <cx:pt idx="20472">680</cx:pt>
          <cx:pt idx="20473">680</cx:pt>
          <cx:pt idx="20474">680</cx:pt>
          <cx:pt idx="20475">680</cx:pt>
          <cx:pt idx="20476">690</cx:pt>
          <cx:pt idx="20477">690</cx:pt>
          <cx:pt idx="20478">690</cx:pt>
          <cx:pt idx="20479">690</cx:pt>
          <cx:pt idx="20480">690</cx:pt>
          <cx:pt idx="20481">690</cx:pt>
          <cx:pt idx="20482">690</cx:pt>
          <cx:pt idx="20483">690</cx:pt>
          <cx:pt idx="20484">690</cx:pt>
          <cx:pt idx="20485">690</cx:pt>
          <cx:pt idx="20486">690</cx:pt>
          <cx:pt idx="20487">690</cx:pt>
          <cx:pt idx="20488">690</cx:pt>
          <cx:pt idx="20489">690</cx:pt>
          <cx:pt idx="20490">690</cx:pt>
          <cx:pt idx="20491">690</cx:pt>
          <cx:pt idx="20492">690</cx:pt>
          <cx:pt idx="20493">690</cx:pt>
          <cx:pt idx="20494">690</cx:pt>
          <cx:pt idx="20495">690</cx:pt>
          <cx:pt idx="20496">690</cx:pt>
          <cx:pt idx="20497">690</cx:pt>
          <cx:pt idx="20498">700</cx:pt>
          <cx:pt idx="20499">700</cx:pt>
          <cx:pt idx="20500">700</cx:pt>
          <cx:pt idx="20501">700</cx:pt>
          <cx:pt idx="20502">700</cx:pt>
          <cx:pt idx="20503">700</cx:pt>
          <cx:pt idx="20504">700</cx:pt>
          <cx:pt idx="20505">700</cx:pt>
          <cx:pt idx="20506">700</cx:pt>
          <cx:pt idx="20507">700</cx:pt>
          <cx:pt idx="20508">700</cx:pt>
          <cx:pt idx="20509">700</cx:pt>
          <cx:pt idx="20510">700</cx:pt>
          <cx:pt idx="20511">700</cx:pt>
          <cx:pt idx="20512">700</cx:pt>
          <cx:pt idx="20513">700</cx:pt>
          <cx:pt idx="20514">700</cx:pt>
          <cx:pt idx="20515">700</cx:pt>
          <cx:pt idx="20516">700</cx:pt>
          <cx:pt idx="20517">700</cx:pt>
          <cx:pt idx="20518">700</cx:pt>
          <cx:pt idx="20519">700</cx:pt>
          <cx:pt idx="20520">700</cx:pt>
          <cx:pt idx="20521">710</cx:pt>
          <cx:pt idx="20522">710</cx:pt>
          <cx:pt idx="20523">710</cx:pt>
          <cx:pt idx="20524">710</cx:pt>
          <cx:pt idx="20525">710</cx:pt>
          <cx:pt idx="20526">710</cx:pt>
          <cx:pt idx="20527">710</cx:pt>
          <cx:pt idx="20528">710</cx:pt>
          <cx:pt idx="20529">710</cx:pt>
          <cx:pt idx="20530">710</cx:pt>
          <cx:pt idx="20531">710</cx:pt>
          <cx:pt idx="20532">710</cx:pt>
          <cx:pt idx="20533">710</cx:pt>
          <cx:pt idx="20534">710</cx:pt>
          <cx:pt idx="20535">710</cx:pt>
          <cx:pt idx="20536">710</cx:pt>
          <cx:pt idx="20537">710</cx:pt>
          <cx:pt idx="20538">710</cx:pt>
          <cx:pt idx="20539">710</cx:pt>
          <cx:pt idx="20540">710</cx:pt>
          <cx:pt idx="20541">710</cx:pt>
          <cx:pt idx="20542">710</cx:pt>
          <cx:pt idx="20543">710</cx:pt>
          <cx:pt idx="20544">720</cx:pt>
          <cx:pt idx="20545">720</cx:pt>
          <cx:pt idx="20546">720</cx:pt>
          <cx:pt idx="20547">720</cx:pt>
          <cx:pt idx="20548">720</cx:pt>
          <cx:pt idx="20549">720</cx:pt>
          <cx:pt idx="20550">720</cx:pt>
          <cx:pt idx="20551">720</cx:pt>
          <cx:pt idx="20552">720</cx:pt>
          <cx:pt idx="20553">720</cx:pt>
          <cx:pt idx="20554">720</cx:pt>
          <cx:pt idx="20555">720</cx:pt>
          <cx:pt idx="20556">720</cx:pt>
          <cx:pt idx="20557">720</cx:pt>
          <cx:pt idx="20558">720</cx:pt>
          <cx:pt idx="20559">720</cx:pt>
          <cx:pt idx="20560">720</cx:pt>
          <cx:pt idx="20561">720</cx:pt>
          <cx:pt idx="20562">720</cx:pt>
          <cx:pt idx="20563">720</cx:pt>
          <cx:pt idx="20564">720</cx:pt>
          <cx:pt idx="20565">720</cx:pt>
          <cx:pt idx="20566">720</cx:pt>
          <cx:pt idx="20567">720</cx:pt>
          <cx:pt idx="20568">720</cx:pt>
          <cx:pt idx="20569">720</cx:pt>
          <cx:pt idx="20570">720</cx:pt>
          <cx:pt idx="20571">720</cx:pt>
          <cx:pt idx="20572">720</cx:pt>
          <cx:pt idx="20573">720</cx:pt>
          <cx:pt idx="20574">720</cx:pt>
          <cx:pt idx="20575">720</cx:pt>
          <cx:pt idx="20576">720</cx:pt>
          <cx:pt idx="20577">720</cx:pt>
          <cx:pt idx="20578">720</cx:pt>
          <cx:pt idx="20579">720</cx:pt>
          <cx:pt idx="20580">720</cx:pt>
          <cx:pt idx="20581">720</cx:pt>
          <cx:pt idx="20582">720</cx:pt>
          <cx:pt idx="20583">720</cx:pt>
          <cx:pt idx="20584">730</cx:pt>
          <cx:pt idx="20585">730</cx:pt>
          <cx:pt idx="20586">730</cx:pt>
          <cx:pt idx="20587">730</cx:pt>
          <cx:pt idx="20588">730</cx:pt>
          <cx:pt idx="20589">730</cx:pt>
          <cx:pt idx="20590">730</cx:pt>
          <cx:pt idx="20591">730</cx:pt>
          <cx:pt idx="20592">730</cx:pt>
          <cx:pt idx="20593">730</cx:pt>
          <cx:pt idx="20594">730</cx:pt>
          <cx:pt idx="20595">730</cx:pt>
          <cx:pt idx="20596">730</cx:pt>
          <cx:pt idx="20597">730</cx:pt>
          <cx:pt idx="20598">730</cx:pt>
          <cx:pt idx="20599">730</cx:pt>
          <cx:pt idx="20600">730</cx:pt>
          <cx:pt idx="20601">730</cx:pt>
          <cx:pt idx="20602">730</cx:pt>
          <cx:pt idx="20603">730</cx:pt>
          <cx:pt idx="20604">730</cx:pt>
          <cx:pt idx="20605">730</cx:pt>
          <cx:pt idx="20606">730</cx:pt>
          <cx:pt idx="20607">730</cx:pt>
          <cx:pt idx="20608">730</cx:pt>
          <cx:pt idx="20609">730</cx:pt>
          <cx:pt idx="20610">730</cx:pt>
          <cx:pt idx="20611">730</cx:pt>
          <cx:pt idx="20612">730</cx:pt>
          <cx:pt idx="20613">730</cx:pt>
          <cx:pt idx="20614">730</cx:pt>
          <cx:pt idx="20615">730</cx:pt>
          <cx:pt idx="20616">730</cx:pt>
          <cx:pt idx="20617">730</cx:pt>
          <cx:pt idx="20618">730</cx:pt>
          <cx:pt idx="20619">730</cx:pt>
          <cx:pt idx="20620">730</cx:pt>
          <cx:pt idx="20621">730</cx:pt>
          <cx:pt idx="20622">730</cx:pt>
          <cx:pt idx="20623">740</cx:pt>
          <cx:pt idx="20624">740</cx:pt>
          <cx:pt idx="20625">740</cx:pt>
          <cx:pt idx="20626">740</cx:pt>
          <cx:pt idx="20627">740</cx:pt>
          <cx:pt idx="20628">740</cx:pt>
          <cx:pt idx="20629">740</cx:pt>
          <cx:pt idx="20630">740</cx:pt>
          <cx:pt idx="20631">740</cx:pt>
          <cx:pt idx="20632">740</cx:pt>
          <cx:pt idx="20633">740</cx:pt>
          <cx:pt idx="20634">740</cx:pt>
          <cx:pt idx="20635">740</cx:pt>
          <cx:pt idx="20636">740</cx:pt>
          <cx:pt idx="20637">740</cx:pt>
          <cx:pt idx="20638">740</cx:pt>
          <cx:pt idx="20639">740</cx:pt>
          <cx:pt idx="20640">740</cx:pt>
          <cx:pt idx="20641">740</cx:pt>
          <cx:pt idx="20642">740</cx:pt>
          <cx:pt idx="20643">740</cx:pt>
          <cx:pt idx="20644">740</cx:pt>
          <cx:pt idx="20645">740</cx:pt>
          <cx:pt idx="20646">740</cx:pt>
          <cx:pt idx="20647">740</cx:pt>
          <cx:pt idx="20648">740</cx:pt>
          <cx:pt idx="20649">740</cx:pt>
          <cx:pt idx="20650">740</cx:pt>
          <cx:pt idx="20651">740</cx:pt>
          <cx:pt idx="20652">740</cx:pt>
          <cx:pt idx="20653">740</cx:pt>
          <cx:pt idx="20654">740</cx:pt>
          <cx:pt idx="20655">740</cx:pt>
          <cx:pt idx="20656">740</cx:pt>
          <cx:pt idx="20657">740</cx:pt>
          <cx:pt idx="20658">740</cx:pt>
          <cx:pt idx="20659">740</cx:pt>
          <cx:pt idx="20660">750</cx:pt>
          <cx:pt idx="20661">750</cx:pt>
          <cx:pt idx="20662">750</cx:pt>
          <cx:pt idx="20663">750</cx:pt>
          <cx:pt idx="20664">750</cx:pt>
          <cx:pt idx="20665">750</cx:pt>
          <cx:pt idx="20666">750</cx:pt>
          <cx:pt idx="20667">750</cx:pt>
          <cx:pt idx="20668">750</cx:pt>
          <cx:pt idx="20669">750</cx:pt>
          <cx:pt idx="20670">750</cx:pt>
          <cx:pt idx="20671">750</cx:pt>
          <cx:pt idx="20672">750</cx:pt>
          <cx:pt idx="20673">750</cx:pt>
          <cx:pt idx="20674">750</cx:pt>
          <cx:pt idx="20675">750</cx:pt>
          <cx:pt idx="20676">750</cx:pt>
          <cx:pt idx="20677">750</cx:pt>
          <cx:pt idx="20678">750</cx:pt>
          <cx:pt idx="20679">750</cx:pt>
          <cx:pt idx="20680">750</cx:pt>
          <cx:pt idx="20681">750</cx:pt>
          <cx:pt idx="20682">750</cx:pt>
          <cx:pt idx="20683">750</cx:pt>
          <cx:pt idx="20684">750</cx:pt>
          <cx:pt idx="20685">750</cx:pt>
          <cx:pt idx="20686">750</cx:pt>
          <cx:pt idx="20687">750</cx:pt>
          <cx:pt idx="20688">750</cx:pt>
          <cx:pt idx="20689">750</cx:pt>
          <cx:pt idx="20690">750</cx:pt>
          <cx:pt idx="20691">750</cx:pt>
          <cx:pt idx="20692">750</cx:pt>
          <cx:pt idx="20693">750</cx:pt>
          <cx:pt idx="20694">750</cx:pt>
          <cx:pt idx="20695">750</cx:pt>
          <cx:pt idx="20696">750</cx:pt>
          <cx:pt idx="20697">750</cx:pt>
          <cx:pt idx="20698">750</cx:pt>
          <cx:pt idx="20699">750</cx:pt>
          <cx:pt idx="20700">750</cx:pt>
          <cx:pt idx="20701">750</cx:pt>
          <cx:pt idx="20702">750</cx:pt>
          <cx:pt idx="20703">760</cx:pt>
          <cx:pt idx="20704">760</cx:pt>
          <cx:pt idx="20705">760</cx:pt>
          <cx:pt idx="20706">760</cx:pt>
          <cx:pt idx="20707">760</cx:pt>
          <cx:pt idx="20708">760</cx:pt>
          <cx:pt idx="20709">760</cx:pt>
          <cx:pt idx="20710">760</cx:pt>
          <cx:pt idx="20711">760</cx:pt>
          <cx:pt idx="20712">760</cx:pt>
          <cx:pt idx="20713">760</cx:pt>
          <cx:pt idx="20714">760</cx:pt>
          <cx:pt idx="20715">760</cx:pt>
          <cx:pt idx="20716">760</cx:pt>
          <cx:pt idx="20717">760</cx:pt>
          <cx:pt idx="20718">760</cx:pt>
          <cx:pt idx="20719">760</cx:pt>
          <cx:pt idx="20720">760</cx:pt>
          <cx:pt idx="20721">760</cx:pt>
          <cx:pt idx="20722">760</cx:pt>
          <cx:pt idx="20723">760</cx:pt>
          <cx:pt idx="20724">760</cx:pt>
          <cx:pt idx="20725">760</cx:pt>
          <cx:pt idx="20726">760</cx:pt>
          <cx:pt idx="20727">760</cx:pt>
          <cx:pt idx="20728">760</cx:pt>
          <cx:pt idx="20729">760</cx:pt>
          <cx:pt idx="20730">760</cx:pt>
          <cx:pt idx="20731">760</cx:pt>
          <cx:pt idx="20732">760</cx:pt>
          <cx:pt idx="20733">760</cx:pt>
          <cx:pt idx="20734">760</cx:pt>
          <cx:pt idx="20735">760</cx:pt>
          <cx:pt idx="20736">760</cx:pt>
          <cx:pt idx="20737">760</cx:pt>
          <cx:pt idx="20738">760</cx:pt>
          <cx:pt idx="20739">760</cx:pt>
          <cx:pt idx="20740">760</cx:pt>
          <cx:pt idx="20741">760</cx:pt>
          <cx:pt idx="20742">760</cx:pt>
          <cx:pt idx="20743">760</cx:pt>
          <cx:pt idx="20744">760</cx:pt>
          <cx:pt idx="20745">760</cx:pt>
          <cx:pt idx="20746">760</cx:pt>
          <cx:pt idx="20747">760</cx:pt>
          <cx:pt idx="20748">760</cx:pt>
          <cx:pt idx="20749">760</cx:pt>
          <cx:pt idx="20750">770</cx:pt>
          <cx:pt idx="20751">770</cx:pt>
          <cx:pt idx="20752">770</cx:pt>
          <cx:pt idx="20753">770</cx:pt>
          <cx:pt idx="20754">770</cx:pt>
          <cx:pt idx="20755">770</cx:pt>
          <cx:pt idx="20756">770</cx:pt>
          <cx:pt idx="20757">770</cx:pt>
          <cx:pt idx="20758">770</cx:pt>
          <cx:pt idx="20759">770</cx:pt>
          <cx:pt idx="20760">770</cx:pt>
          <cx:pt idx="20761">770</cx:pt>
          <cx:pt idx="20762">770</cx:pt>
          <cx:pt idx="20763">770</cx:pt>
          <cx:pt idx="20764">770</cx:pt>
          <cx:pt idx="20765">770</cx:pt>
          <cx:pt idx="20766">770</cx:pt>
          <cx:pt idx="20767">770</cx:pt>
          <cx:pt idx="20768">770</cx:pt>
          <cx:pt idx="20769">770</cx:pt>
          <cx:pt idx="20770">770</cx:pt>
          <cx:pt idx="20771">770</cx:pt>
          <cx:pt idx="20772">770</cx:pt>
          <cx:pt idx="20773">770</cx:pt>
          <cx:pt idx="20774">770</cx:pt>
          <cx:pt idx="20775">770</cx:pt>
          <cx:pt idx="20776">770</cx:pt>
          <cx:pt idx="20777">770</cx:pt>
          <cx:pt idx="20778">770</cx:pt>
          <cx:pt idx="20779">770</cx:pt>
          <cx:pt idx="20780">770</cx:pt>
          <cx:pt idx="20781">770</cx:pt>
          <cx:pt idx="20782">770</cx:pt>
          <cx:pt idx="20783">770</cx:pt>
          <cx:pt idx="20784">770</cx:pt>
          <cx:pt idx="20785">770</cx:pt>
          <cx:pt idx="20786">770</cx:pt>
          <cx:pt idx="20787">780</cx:pt>
          <cx:pt idx="20788">780</cx:pt>
          <cx:pt idx="20789">780</cx:pt>
          <cx:pt idx="20790">780</cx:pt>
          <cx:pt idx="20791">780</cx:pt>
          <cx:pt idx="20792">780</cx:pt>
          <cx:pt idx="20793">780</cx:pt>
          <cx:pt idx="20794">780</cx:pt>
          <cx:pt idx="20795">780</cx:pt>
          <cx:pt idx="20796">780</cx:pt>
          <cx:pt idx="20797">780</cx:pt>
          <cx:pt idx="20798">780</cx:pt>
          <cx:pt idx="20799">780</cx:pt>
          <cx:pt idx="20800">780</cx:pt>
          <cx:pt idx="20801">780</cx:pt>
          <cx:pt idx="20802">780</cx:pt>
          <cx:pt idx="20803">780</cx:pt>
          <cx:pt idx="20804">780</cx:pt>
          <cx:pt idx="20805">780</cx:pt>
          <cx:pt idx="20806">780</cx:pt>
          <cx:pt idx="20807">780</cx:pt>
          <cx:pt idx="20808">780</cx:pt>
          <cx:pt idx="20809">780</cx:pt>
          <cx:pt idx="20810">780</cx:pt>
          <cx:pt idx="20811">780</cx:pt>
          <cx:pt idx="20812">780</cx:pt>
          <cx:pt idx="20813">780</cx:pt>
          <cx:pt idx="20814">780</cx:pt>
          <cx:pt idx="20815">780</cx:pt>
          <cx:pt idx="20816">780</cx:pt>
          <cx:pt idx="20817">780</cx:pt>
          <cx:pt idx="20818">780</cx:pt>
          <cx:pt idx="20819">780</cx:pt>
          <cx:pt idx="20820">780</cx:pt>
          <cx:pt idx="20821">780</cx:pt>
          <cx:pt idx="20822">780</cx:pt>
          <cx:pt idx="20823">780</cx:pt>
          <cx:pt idx="20824">780</cx:pt>
          <cx:pt idx="20825">780</cx:pt>
          <cx:pt idx="20826">780</cx:pt>
          <cx:pt idx="20827">790</cx:pt>
          <cx:pt idx="20828">790</cx:pt>
          <cx:pt idx="20829">790</cx:pt>
          <cx:pt idx="20830">790</cx:pt>
          <cx:pt idx="20831">790</cx:pt>
          <cx:pt idx="20832">790</cx:pt>
          <cx:pt idx="20833">790</cx:pt>
          <cx:pt idx="20834">790</cx:pt>
          <cx:pt idx="20835">790</cx:pt>
          <cx:pt idx="20836">790</cx:pt>
          <cx:pt idx="20837">790</cx:pt>
          <cx:pt idx="20838">790</cx:pt>
          <cx:pt idx="20839">790</cx:pt>
          <cx:pt idx="20840">790</cx:pt>
          <cx:pt idx="20841">790</cx:pt>
          <cx:pt idx="20842">790</cx:pt>
          <cx:pt idx="20843">790</cx:pt>
          <cx:pt idx="20844">790</cx:pt>
          <cx:pt idx="20845">790</cx:pt>
          <cx:pt idx="20846">790</cx:pt>
          <cx:pt idx="20847">800</cx:pt>
          <cx:pt idx="20848">800</cx:pt>
          <cx:pt idx="20849">800</cx:pt>
          <cx:pt idx="20850">800</cx:pt>
          <cx:pt idx="20851">800</cx:pt>
          <cx:pt idx="20852">800</cx:pt>
          <cx:pt idx="20853">800</cx:pt>
          <cx:pt idx="20854">800</cx:pt>
          <cx:pt idx="20855">800</cx:pt>
          <cx:pt idx="20856">800</cx:pt>
          <cx:pt idx="20857">800</cx:pt>
          <cx:pt idx="20858">800</cx:pt>
          <cx:pt idx="20859">800</cx:pt>
          <cx:pt idx="20860">800</cx:pt>
          <cx:pt idx="20861">800</cx:pt>
          <cx:pt idx="20862">800</cx:pt>
          <cx:pt idx="20863">800</cx:pt>
          <cx:pt idx="20864">800</cx:pt>
          <cx:pt idx="20865">800</cx:pt>
          <cx:pt idx="20866">800</cx:pt>
          <cx:pt idx="20867">800</cx:pt>
          <cx:pt idx="20868">800</cx:pt>
          <cx:pt idx="20869">800</cx:pt>
          <cx:pt idx="20870">800</cx:pt>
          <cx:pt idx="20871">810</cx:pt>
          <cx:pt idx="20872">810</cx:pt>
          <cx:pt idx="20873">810</cx:pt>
          <cx:pt idx="20874">810</cx:pt>
          <cx:pt idx="20875">810</cx:pt>
          <cx:pt idx="20876">810</cx:pt>
          <cx:pt idx="20877">810</cx:pt>
          <cx:pt idx="20878">820</cx:pt>
          <cx:pt idx="20879">820</cx:pt>
          <cx:pt idx="20880">820</cx:pt>
          <cx:pt idx="20881">820</cx:pt>
          <cx:pt idx="20882">820</cx:pt>
          <cx:pt idx="20883">820</cx:pt>
          <cx:pt idx="20884">820</cx:pt>
          <cx:pt idx="20885">820</cx:pt>
          <cx:pt idx="20886">820</cx:pt>
          <cx:pt idx="20887">830</cx:pt>
          <cx:pt idx="20888">830</cx:pt>
          <cx:pt idx="20889">830</cx:pt>
          <cx:pt idx="20890">830</cx:pt>
          <cx:pt idx="20891">830</cx:pt>
          <cx:pt idx="20892">840</cx:pt>
          <cx:pt idx="20893">840</cx:pt>
          <cx:pt idx="20894">850</cx:pt>
          <cx:pt idx="20895">850</cx:pt>
          <cx:pt idx="20896">850</cx:pt>
          <cx:pt idx="20897">850</cx:pt>
          <cx:pt idx="20898">860</cx:pt>
          <cx:pt idx="20899">860</cx:pt>
          <cx:pt idx="20900">890</cx:pt>
          <cx:pt idx="20901">920</cx:pt>
          <cx:pt idx="20902">920</cx:pt>
          <cx:pt idx="20903">600</cx:pt>
          <cx:pt idx="20904">600</cx:pt>
          <cx:pt idx="20905">700</cx:pt>
          <cx:pt idx="20906">720</cx:pt>
          <cx:pt idx="20907">720</cx:pt>
          <cx:pt idx="20908">720</cx:pt>
          <cx:pt idx="20909">720</cx:pt>
          <cx:pt idx="20910">720</cx:pt>
          <cx:pt idx="20911">720</cx:pt>
          <cx:pt idx="20912">720</cx:pt>
          <cx:pt idx="20913">730</cx:pt>
          <cx:pt idx="20914">730</cx:pt>
          <cx:pt idx="20915">730</cx:pt>
          <cx:pt idx="20916">740</cx:pt>
          <cx:pt idx="20917">740</cx:pt>
          <cx:pt idx="20918">740</cx:pt>
          <cx:pt idx="20919">740</cx:pt>
          <cx:pt idx="20920">740</cx:pt>
          <cx:pt idx="20921">740</cx:pt>
          <cx:pt idx="20922">740</cx:pt>
          <cx:pt idx="20923">740</cx:pt>
          <cx:pt idx="20924">740</cx:pt>
          <cx:pt idx="20925">740</cx:pt>
          <cx:pt idx="20926">740</cx:pt>
          <cx:pt idx="20927">740</cx:pt>
          <cx:pt idx="20928">750</cx:pt>
          <cx:pt idx="20929">750</cx:pt>
          <cx:pt idx="20930">750</cx:pt>
          <cx:pt idx="20931">750</cx:pt>
          <cx:pt idx="20932">750</cx:pt>
          <cx:pt idx="20933">750</cx:pt>
          <cx:pt idx="20934">750</cx:pt>
          <cx:pt idx="20935">750</cx:pt>
          <cx:pt idx="20936">750</cx:pt>
          <cx:pt idx="20937">750</cx:pt>
          <cx:pt idx="20938">750</cx:pt>
          <cx:pt idx="20939">750</cx:pt>
          <cx:pt idx="20940">750</cx:pt>
          <cx:pt idx="20941">750</cx:pt>
          <cx:pt idx="20942">750</cx:pt>
          <cx:pt idx="20943">750</cx:pt>
          <cx:pt idx="20944">750</cx:pt>
          <cx:pt idx="20945">750</cx:pt>
          <cx:pt idx="20946">750</cx:pt>
          <cx:pt idx="20947">750</cx:pt>
          <cx:pt idx="20948">750</cx:pt>
          <cx:pt idx="20949">750</cx:pt>
          <cx:pt idx="20950">750</cx:pt>
          <cx:pt idx="20951">750</cx:pt>
          <cx:pt idx="20952">750</cx:pt>
          <cx:pt idx="20953">750</cx:pt>
          <cx:pt idx="20954">750</cx:pt>
          <cx:pt idx="20955">750</cx:pt>
          <cx:pt idx="20956">750</cx:pt>
          <cx:pt idx="20957">760</cx:pt>
          <cx:pt idx="20958">760</cx:pt>
          <cx:pt idx="20959">760</cx:pt>
          <cx:pt idx="20960">760</cx:pt>
          <cx:pt idx="20961">760</cx:pt>
          <cx:pt idx="20962">760</cx:pt>
          <cx:pt idx="20963">760</cx:pt>
          <cx:pt idx="20964">760</cx:pt>
          <cx:pt idx="20965">760</cx:pt>
          <cx:pt idx="20966">760</cx:pt>
          <cx:pt idx="20967">760</cx:pt>
          <cx:pt idx="20968">760</cx:pt>
          <cx:pt idx="20969">760</cx:pt>
          <cx:pt idx="20970">760</cx:pt>
          <cx:pt idx="20971">760</cx:pt>
          <cx:pt idx="20972">760</cx:pt>
          <cx:pt idx="20973">760</cx:pt>
          <cx:pt idx="20974">760</cx:pt>
          <cx:pt idx="20975">760</cx:pt>
          <cx:pt idx="20976">760</cx:pt>
          <cx:pt idx="20977">760</cx:pt>
          <cx:pt idx="20978">760</cx:pt>
          <cx:pt idx="20979">760</cx:pt>
          <cx:pt idx="20980">760</cx:pt>
          <cx:pt idx="20981">760</cx:pt>
          <cx:pt idx="20982">770</cx:pt>
          <cx:pt idx="20983">770</cx:pt>
          <cx:pt idx="20984">770</cx:pt>
          <cx:pt idx="20985">770</cx:pt>
          <cx:pt idx="20986">770</cx:pt>
          <cx:pt idx="20987">770</cx:pt>
          <cx:pt idx="20988">770</cx:pt>
          <cx:pt idx="20989">770</cx:pt>
          <cx:pt idx="20990">770</cx:pt>
          <cx:pt idx="20991">770</cx:pt>
          <cx:pt idx="20992">770</cx:pt>
          <cx:pt idx="20993">770</cx:pt>
          <cx:pt idx="20994">770</cx:pt>
          <cx:pt idx="20995">770</cx:pt>
          <cx:pt idx="20996">770</cx:pt>
          <cx:pt idx="20997">770</cx:pt>
          <cx:pt idx="20998">770</cx:pt>
          <cx:pt idx="20999">770</cx:pt>
          <cx:pt idx="21000">770</cx:pt>
          <cx:pt idx="21001">770</cx:pt>
          <cx:pt idx="21002">770</cx:pt>
          <cx:pt idx="21003">770</cx:pt>
          <cx:pt idx="21004">770</cx:pt>
          <cx:pt idx="21005">770</cx:pt>
          <cx:pt idx="21006">770</cx:pt>
          <cx:pt idx="21007">770</cx:pt>
          <cx:pt idx="21008">770</cx:pt>
          <cx:pt idx="21009">780</cx:pt>
          <cx:pt idx="21010">780</cx:pt>
          <cx:pt idx="21011">780</cx:pt>
          <cx:pt idx="21012">780</cx:pt>
          <cx:pt idx="21013">780</cx:pt>
          <cx:pt idx="21014">780</cx:pt>
          <cx:pt idx="21015">780</cx:pt>
          <cx:pt idx="21016">780</cx:pt>
          <cx:pt idx="21017">780</cx:pt>
          <cx:pt idx="21018">780</cx:pt>
          <cx:pt idx="21019">780</cx:pt>
          <cx:pt idx="21020">780</cx:pt>
          <cx:pt idx="21021">780</cx:pt>
          <cx:pt idx="21022">780</cx:pt>
          <cx:pt idx="21023">780</cx:pt>
          <cx:pt idx="21024">780</cx:pt>
          <cx:pt idx="21025">780</cx:pt>
          <cx:pt idx="21026">780</cx:pt>
          <cx:pt idx="21027">780</cx:pt>
          <cx:pt idx="21028">780</cx:pt>
          <cx:pt idx="21029">780</cx:pt>
          <cx:pt idx="21030">780</cx:pt>
          <cx:pt idx="21031">790</cx:pt>
          <cx:pt idx="21032">790</cx:pt>
          <cx:pt idx="21033">790</cx:pt>
          <cx:pt idx="21034">790</cx:pt>
          <cx:pt idx="21035">790</cx:pt>
          <cx:pt idx="21036">790</cx:pt>
          <cx:pt idx="21037">790</cx:pt>
          <cx:pt idx="21038">790</cx:pt>
          <cx:pt idx="21039">790</cx:pt>
          <cx:pt idx="21040">790</cx:pt>
          <cx:pt idx="21041">790</cx:pt>
          <cx:pt idx="21042">790</cx:pt>
          <cx:pt idx="21043">790</cx:pt>
          <cx:pt idx="21044">790</cx:pt>
          <cx:pt idx="21045">800</cx:pt>
          <cx:pt idx="21046">800</cx:pt>
          <cx:pt idx="21047">800</cx:pt>
          <cx:pt idx="21048">800</cx:pt>
          <cx:pt idx="21049">800</cx:pt>
          <cx:pt idx="21050">800</cx:pt>
          <cx:pt idx="21051">800</cx:pt>
          <cx:pt idx="21052">800</cx:pt>
          <cx:pt idx="21053">800</cx:pt>
          <cx:pt idx="21054">800</cx:pt>
          <cx:pt idx="21055">800</cx:pt>
          <cx:pt idx="21056">800</cx:pt>
          <cx:pt idx="21057">800</cx:pt>
          <cx:pt idx="21058">800</cx:pt>
          <cx:pt idx="21059">800</cx:pt>
          <cx:pt idx="21060">800</cx:pt>
          <cx:pt idx="21061">800</cx:pt>
          <cx:pt idx="21062">800</cx:pt>
          <cx:pt idx="21063">800</cx:pt>
          <cx:pt idx="21064">800</cx:pt>
          <cx:pt idx="21065">800</cx:pt>
          <cx:pt idx="21066">800</cx:pt>
          <cx:pt idx="21067">800</cx:pt>
          <cx:pt idx="21068">800</cx:pt>
          <cx:pt idx="21069">800</cx:pt>
          <cx:pt idx="21070">800</cx:pt>
          <cx:pt idx="21071">800</cx:pt>
          <cx:pt idx="21072">800</cx:pt>
          <cx:pt idx="21073">800</cx:pt>
          <cx:pt idx="21074">800</cx:pt>
          <cx:pt idx="21075">810</cx:pt>
          <cx:pt idx="21076">810</cx:pt>
          <cx:pt idx="21077">810</cx:pt>
          <cx:pt idx="21078">810</cx:pt>
          <cx:pt idx="21079">810</cx:pt>
          <cx:pt idx="21080">810</cx:pt>
          <cx:pt idx="21081">810</cx:pt>
          <cx:pt idx="21082">810</cx:pt>
          <cx:pt idx="21083">810</cx:pt>
          <cx:pt idx="21084">810</cx:pt>
          <cx:pt idx="21085">810</cx:pt>
          <cx:pt idx="21086">810</cx:pt>
          <cx:pt idx="21087">810</cx:pt>
          <cx:pt idx="21088">810</cx:pt>
          <cx:pt idx="21089">810</cx:pt>
          <cx:pt idx="21090">810</cx:pt>
          <cx:pt idx="21091">810</cx:pt>
          <cx:pt idx="21092">810</cx:pt>
          <cx:pt idx="21093">810</cx:pt>
          <cx:pt idx="21094">810</cx:pt>
          <cx:pt idx="21095">810</cx:pt>
          <cx:pt idx="21096">810</cx:pt>
          <cx:pt idx="21097">810</cx:pt>
          <cx:pt idx="21098">810</cx:pt>
          <cx:pt idx="21099">810</cx:pt>
          <cx:pt idx="21100">810</cx:pt>
          <cx:pt idx="21101">810</cx:pt>
          <cx:pt idx="21102">810</cx:pt>
          <cx:pt idx="21103">810</cx:pt>
          <cx:pt idx="21104">810</cx:pt>
          <cx:pt idx="21105">820</cx:pt>
          <cx:pt idx="21106">820</cx:pt>
          <cx:pt idx="21107">820</cx:pt>
          <cx:pt idx="21108">830</cx:pt>
          <cx:pt idx="21109">830</cx:pt>
          <cx:pt idx="21110">830</cx:pt>
          <cx:pt idx="21111">830</cx:pt>
          <cx:pt idx="21112">830</cx:pt>
          <cx:pt idx="21113">830</cx:pt>
          <cx:pt idx="21114">830</cx:pt>
          <cx:pt idx="21115">830</cx:pt>
          <cx:pt idx="21116">840</cx:pt>
          <cx:pt idx="21117">840</cx:pt>
          <cx:pt idx="21118">840</cx:pt>
          <cx:pt idx="21119">840</cx:pt>
          <cx:pt idx="21120">840</cx:pt>
          <cx:pt idx="21121">840</cx:pt>
          <cx:pt idx="21122">840</cx:pt>
          <cx:pt idx="21123">840</cx:pt>
          <cx:pt idx="21124">850</cx:pt>
          <cx:pt idx="21125">850</cx:pt>
          <cx:pt idx="21126">850</cx:pt>
          <cx:pt idx="21127">850</cx:pt>
          <cx:pt idx="21128">850</cx:pt>
          <cx:pt idx="21129">870</cx:pt>
          <cx:pt idx="21130">870</cx:pt>
          <cx:pt idx="21131">880</cx:pt>
          <cx:pt idx="21132">880</cx:pt>
          <cx:pt idx="21133">900</cx:pt>
          <cx:pt idx="21134">900</cx:pt>
          <cx:pt idx="21135">610</cx:pt>
          <cx:pt idx="21136">640</cx:pt>
          <cx:pt idx="21137">670</cx:pt>
          <cx:pt idx="21138">670</cx:pt>
          <cx:pt idx="21139">690</cx:pt>
          <cx:pt idx="21140">690</cx:pt>
          <cx:pt idx="21141">700</cx:pt>
          <cx:pt idx="21142">700</cx:pt>
          <cx:pt idx="21143">710</cx:pt>
          <cx:pt idx="21144">710</cx:pt>
          <cx:pt idx="21145">710</cx:pt>
          <cx:pt idx="21146">710</cx:pt>
          <cx:pt idx="21147">710</cx:pt>
          <cx:pt idx="21148">710</cx:pt>
          <cx:pt idx="21149">710</cx:pt>
          <cx:pt idx="21150">710</cx:pt>
          <cx:pt idx="21151">720</cx:pt>
          <cx:pt idx="21152">720</cx:pt>
          <cx:pt idx="21153">720</cx:pt>
          <cx:pt idx="21154">720</cx:pt>
          <cx:pt idx="21155">720</cx:pt>
          <cx:pt idx="21156">720</cx:pt>
          <cx:pt idx="21157">720</cx:pt>
          <cx:pt idx="21158">720</cx:pt>
          <cx:pt idx="21159">720</cx:pt>
          <cx:pt idx="21160">720</cx:pt>
          <cx:pt idx="21161">720</cx:pt>
          <cx:pt idx="21162">730</cx:pt>
          <cx:pt idx="21163">730</cx:pt>
          <cx:pt idx="21164">730</cx:pt>
          <cx:pt idx="21165">730</cx:pt>
          <cx:pt idx="21166">730</cx:pt>
          <cx:pt idx="21167">730</cx:pt>
          <cx:pt idx="21168">730</cx:pt>
          <cx:pt idx="21169">730</cx:pt>
          <cx:pt idx="21170">730</cx:pt>
          <cx:pt idx="21171">730</cx:pt>
          <cx:pt idx="21172">730</cx:pt>
          <cx:pt idx="21173">730</cx:pt>
          <cx:pt idx="21174">730</cx:pt>
          <cx:pt idx="21175">730</cx:pt>
          <cx:pt idx="21176">730</cx:pt>
          <cx:pt idx="21177">740</cx:pt>
          <cx:pt idx="21178">740</cx:pt>
          <cx:pt idx="21179">740</cx:pt>
          <cx:pt idx="21180">740</cx:pt>
          <cx:pt idx="21181">740</cx:pt>
          <cx:pt idx="21182">740</cx:pt>
          <cx:pt idx="21183">740</cx:pt>
          <cx:pt idx="21184">740</cx:pt>
          <cx:pt idx="21185">740</cx:pt>
          <cx:pt idx="21186">740</cx:pt>
          <cx:pt idx="21187">740</cx:pt>
          <cx:pt idx="21188">750</cx:pt>
          <cx:pt idx="21189">750</cx:pt>
          <cx:pt idx="21190">750</cx:pt>
          <cx:pt idx="21191">750</cx:pt>
          <cx:pt idx="21192">750</cx:pt>
          <cx:pt idx="21193">750</cx:pt>
          <cx:pt idx="21194">750</cx:pt>
          <cx:pt idx="21195">760</cx:pt>
          <cx:pt idx="21196">760</cx:pt>
          <cx:pt idx="21197">760</cx:pt>
          <cx:pt idx="21198">760</cx:pt>
          <cx:pt idx="21199">760</cx:pt>
          <cx:pt idx="21200">760</cx:pt>
          <cx:pt idx="21201">760</cx:pt>
          <cx:pt idx="21202">760</cx:pt>
          <cx:pt idx="21203">760</cx:pt>
          <cx:pt idx="21204">760</cx:pt>
          <cx:pt idx="21205">760</cx:pt>
          <cx:pt idx="21206">760</cx:pt>
          <cx:pt idx="21207">770</cx:pt>
          <cx:pt idx="21208">770</cx:pt>
          <cx:pt idx="21209">770</cx:pt>
          <cx:pt idx="21210">770</cx:pt>
          <cx:pt idx="21211">770</cx:pt>
          <cx:pt idx="21212">770</cx:pt>
          <cx:pt idx="21213">770</cx:pt>
          <cx:pt idx="21214">770</cx:pt>
          <cx:pt idx="21215">770</cx:pt>
          <cx:pt idx="21216">770</cx:pt>
          <cx:pt idx="21217">770</cx:pt>
          <cx:pt idx="21218">770</cx:pt>
          <cx:pt idx="21219">780</cx:pt>
          <cx:pt idx="21220">780</cx:pt>
          <cx:pt idx="21221">780</cx:pt>
          <cx:pt idx="21222">780</cx:pt>
          <cx:pt idx="21223">790</cx:pt>
          <cx:pt idx="21224">790</cx:pt>
          <cx:pt idx="21225">790</cx:pt>
          <cx:pt idx="21226">790</cx:pt>
          <cx:pt idx="21227">790</cx:pt>
          <cx:pt idx="21228">790</cx:pt>
          <cx:pt idx="21229">790</cx:pt>
          <cx:pt idx="21230">800</cx:pt>
          <cx:pt idx="21231">800</cx:pt>
          <cx:pt idx="21232">810</cx:pt>
          <cx:pt idx="21233">810</cx:pt>
          <cx:pt idx="21234">820</cx:pt>
          <cx:pt idx="21235">820</cx:pt>
          <cx:pt idx="21236">830</cx:pt>
          <cx:pt idx="21237">830</cx:pt>
          <cx:pt idx="21238">830</cx:pt>
          <cx:pt idx="21239">840</cx:pt>
          <cx:pt idx="21240">840</cx:pt>
          <cx:pt idx="21241">860</cx:pt>
          <cx:pt idx="21242">710</cx:pt>
          <cx:pt idx="21243">700</cx:pt>
          <cx:pt idx="21244">780</cx:pt>
          <cx:pt idx="21245">780</cx:pt>
          <cx:pt idx="21246">660</cx:pt>
          <cx:pt idx="21247">660</cx:pt>
          <cx:pt idx="21248">670</cx:pt>
          <cx:pt idx="21249">670</cx:pt>
          <cx:pt idx="21250">720</cx:pt>
          <cx:pt idx="21251">720</cx:pt>
          <cx:pt idx="21252">680</cx:pt>
          <cx:pt idx="21253">680</cx:pt>
          <cx:pt idx="21254">770</cx:pt>
          <cx:pt idx="21255">770</cx:pt>
          <cx:pt idx="21256">770</cx:pt>
          <cx:pt idx="21257">770</cx:pt>
          <cx:pt idx="21258">670</cx:pt>
          <cx:pt idx="21259">715</cx:pt>
          <cx:pt idx="21260">630</cx:pt>
          <cx:pt idx="21261">630</cx:pt>
          <cx:pt idx="21262">640</cx:pt>
          <cx:pt idx="21263">640</cx:pt>
          <cx:pt idx="21264">640</cx:pt>
          <cx:pt idx="21265">640</cx:pt>
          <cx:pt idx="21266">650</cx:pt>
          <cx:pt idx="21267">650</cx:pt>
          <cx:pt idx="21268">660</cx:pt>
          <cx:pt idx="21269">660</cx:pt>
          <cx:pt idx="21270">660</cx:pt>
          <cx:pt idx="21271">660</cx:pt>
          <cx:pt idx="21272">660</cx:pt>
          <cx:pt idx="21273">680</cx:pt>
          <cx:pt idx="21274">680</cx:pt>
          <cx:pt idx="21275">700</cx:pt>
          <cx:pt idx="21276">700</cx:pt>
          <cx:pt idx="21277">700</cx:pt>
          <cx:pt idx="21278">710</cx:pt>
          <cx:pt idx="21279">710</cx:pt>
          <cx:pt idx="21280">710</cx:pt>
          <cx:pt idx="21281">710</cx:pt>
          <cx:pt idx="21282">720</cx:pt>
          <cx:pt idx="21283">720</cx:pt>
          <cx:pt idx="21284">720</cx:pt>
          <cx:pt idx="21285">720</cx:pt>
          <cx:pt idx="21286">720</cx:pt>
          <cx:pt idx="21287">720</cx:pt>
          <cx:pt idx="21288">730</cx:pt>
          <cx:pt idx="21289">730</cx:pt>
          <cx:pt idx="21290">730</cx:pt>
          <cx:pt idx="21291">730</cx:pt>
          <cx:pt idx="21292">730</cx:pt>
          <cx:pt idx="21293">740</cx:pt>
          <cx:pt idx="21294">740</cx:pt>
          <cx:pt idx="21295">740</cx:pt>
          <cx:pt idx="21296">740</cx:pt>
          <cx:pt idx="21297">740</cx:pt>
          <cx:pt idx="21298">740</cx:pt>
          <cx:pt idx="21299">740</cx:pt>
          <cx:pt idx="21300">750</cx:pt>
          <cx:pt idx="21301">750</cx:pt>
          <cx:pt idx="21302">750</cx:pt>
          <cx:pt idx="21303">760</cx:pt>
          <cx:pt idx="21304">760</cx:pt>
          <cx:pt idx="21305">760</cx:pt>
          <cx:pt idx="21306">760</cx:pt>
          <cx:pt idx="21307">760</cx:pt>
          <cx:pt idx="21308">780</cx:pt>
          <cx:pt idx="21309">780</cx:pt>
          <cx:pt idx="21310">780</cx:pt>
          <cx:pt idx="21311">780</cx:pt>
          <cx:pt idx="21312">790</cx:pt>
          <cx:pt idx="21313">800</cx:pt>
          <cx:pt idx="21314">800</cx:pt>
          <cx:pt idx="21315">810</cx:pt>
          <cx:pt idx="21316">810</cx:pt>
          <cx:pt idx="21317">720</cx:pt>
          <cx:pt idx="21895">670</cx:pt>
          <cx:pt idx="21896">670</cx:pt>
          <cx:pt idx="21897">670</cx:pt>
          <cx:pt idx="21898">710</cx:pt>
          <cx:pt idx="21899">710</cx:pt>
          <cx:pt idx="21900">710</cx:pt>
          <cx:pt idx="21901">710</cx:pt>
          <cx:pt idx="21902">720</cx:pt>
          <cx:pt idx="21903">720</cx:pt>
          <cx:pt idx="21904">720</cx:pt>
          <cx:pt idx="21905">720</cx:pt>
          <cx:pt idx="21906">720</cx:pt>
          <cx:pt idx="21907">730</cx:pt>
          <cx:pt idx="21908">760</cx:pt>
          <cx:pt idx="21909">760</cx:pt>
          <cx:pt idx="21910">800</cx:pt>
          <cx:pt idx="21911">800</cx:pt>
          <cx:pt idx="21912">820</cx:pt>
          <cx:pt idx="21913">585</cx:pt>
          <cx:pt idx="21914">585</cx:pt>
          <cx:pt idx="21915">600</cx:pt>
          <cx:pt idx="21916">610</cx:pt>
          <cx:pt idx="21917">610</cx:pt>
          <cx:pt idx="21918">619</cx:pt>
          <cx:pt idx="21919">619</cx:pt>
          <cx:pt idx="21920">625</cx:pt>
          <cx:pt idx="21921">625</cx:pt>
          <cx:pt idx="21922">625</cx:pt>
          <cx:pt idx="21923">632</cx:pt>
          <cx:pt idx="21924">632</cx:pt>
          <cx:pt idx="21925">635</cx:pt>
          <cx:pt idx="21926">640</cx:pt>
          <cx:pt idx="21927">640</cx:pt>
          <cx:pt idx="21928">640</cx:pt>
          <cx:pt idx="21929">640</cx:pt>
          <cx:pt idx="21930">641</cx:pt>
          <cx:pt idx="21931">641</cx:pt>
          <cx:pt idx="21932">648</cx:pt>
          <cx:pt idx="21933">648</cx:pt>
          <cx:pt idx="21934">650</cx:pt>
          <cx:pt idx="21935">650</cx:pt>
          <cx:pt idx="21936">650</cx:pt>
          <cx:pt idx="21937">650</cx:pt>
          <cx:pt idx="21938">650</cx:pt>
          <cx:pt idx="21939">650</cx:pt>
          <cx:pt idx="21940">657</cx:pt>
          <cx:pt idx="21941">657</cx:pt>
          <cx:pt idx="21942">657</cx:pt>
          <cx:pt idx="21943">658</cx:pt>
          <cx:pt idx="21944">658</cx:pt>
          <cx:pt idx="21945">659</cx:pt>
          <cx:pt idx="21946">659</cx:pt>
          <cx:pt idx="21947">659</cx:pt>
          <cx:pt idx="21948">659</cx:pt>
          <cx:pt idx="21949">660</cx:pt>
          <cx:pt idx="21950">660</cx:pt>
          <cx:pt idx="21951">661</cx:pt>
          <cx:pt idx="21952">661</cx:pt>
          <cx:pt idx="21953">664</cx:pt>
          <cx:pt idx="21954">664</cx:pt>
          <cx:pt idx="21955">665</cx:pt>
          <cx:pt idx="21956">665</cx:pt>
          <cx:pt idx="21957">670</cx:pt>
          <cx:pt idx="21958">670</cx:pt>
          <cx:pt idx="21959">670</cx:pt>
          <cx:pt idx="21960">671</cx:pt>
          <cx:pt idx="21961">671</cx:pt>
          <cx:pt idx="21962">675</cx:pt>
          <cx:pt idx="21963">680</cx:pt>
          <cx:pt idx="21964">680</cx:pt>
          <cx:pt idx="21965">680</cx:pt>
          <cx:pt idx="21966">682</cx:pt>
          <cx:pt idx="21967">682</cx:pt>
          <cx:pt idx="21968">684</cx:pt>
          <cx:pt idx="21969">684</cx:pt>
          <cx:pt idx="21970">685</cx:pt>
          <cx:pt idx="21971">685</cx:pt>
          <cx:pt idx="21972">685</cx:pt>
          <cx:pt idx="21973">685</cx:pt>
          <cx:pt idx="21974">685</cx:pt>
          <cx:pt idx="21975">685</cx:pt>
          <cx:pt idx="21976">690</cx:pt>
          <cx:pt idx="21977">690</cx:pt>
          <cx:pt idx="21978">690</cx:pt>
          <cx:pt idx="21979">691</cx:pt>
          <cx:pt idx="21980">691</cx:pt>
          <cx:pt idx="21981">691</cx:pt>
          <cx:pt idx="21982">695</cx:pt>
          <cx:pt idx="21983">695</cx:pt>
          <cx:pt idx="21984">695</cx:pt>
          <cx:pt idx="21985">696</cx:pt>
          <cx:pt idx="21986">696</cx:pt>
          <cx:pt idx="21987">696</cx:pt>
          <cx:pt idx="21988">698</cx:pt>
          <cx:pt idx="21989">698</cx:pt>
          <cx:pt idx="21990">699</cx:pt>
          <cx:pt idx="21991">699</cx:pt>
          <cx:pt idx="21992">700</cx:pt>
          <cx:pt idx="21993">700</cx:pt>
          <cx:pt idx="21994">700</cx:pt>
          <cx:pt idx="21995">700</cx:pt>
          <cx:pt idx="21996">700</cx:pt>
          <cx:pt idx="21997">700</cx:pt>
          <cx:pt idx="21998">700</cx:pt>
          <cx:pt idx="21999">700</cx:pt>
          <cx:pt idx="22000">700</cx:pt>
          <cx:pt idx="22001">700</cx:pt>
          <cx:pt idx="22002">700</cx:pt>
          <cx:pt idx="22003">700</cx:pt>
          <cx:pt idx="22004">700</cx:pt>
          <cx:pt idx="22005">702</cx:pt>
          <cx:pt idx="22006">702</cx:pt>
          <cx:pt idx="22007">705</cx:pt>
          <cx:pt idx="22008">705</cx:pt>
          <cx:pt idx="22009">705</cx:pt>
          <cx:pt idx="22010">705</cx:pt>
          <cx:pt idx="22011">705</cx:pt>
          <cx:pt idx="22012">705</cx:pt>
          <cx:pt idx="22013">705</cx:pt>
          <cx:pt idx="22014">710</cx:pt>
          <cx:pt idx="22015">710</cx:pt>
          <cx:pt idx="22016">710</cx:pt>
          <cx:pt idx="22017">710</cx:pt>
          <cx:pt idx="22018">710</cx:pt>
          <cx:pt idx="22019">710</cx:pt>
          <cx:pt idx="22020">710</cx:pt>
          <cx:pt idx="22021">710</cx:pt>
          <cx:pt idx="22022">710</cx:pt>
          <cx:pt idx="22023">710</cx:pt>
          <cx:pt idx="22024">710</cx:pt>
          <cx:pt idx="22025">710</cx:pt>
          <cx:pt idx="22026">710</cx:pt>
          <cx:pt idx="22027">710</cx:pt>
          <cx:pt idx="22028">713</cx:pt>
          <cx:pt idx="22029">713</cx:pt>
          <cx:pt idx="22030">713</cx:pt>
          <cx:pt idx="22031">713</cx:pt>
          <cx:pt idx="22032">715</cx:pt>
          <cx:pt idx="22033">715</cx:pt>
          <cx:pt idx="22034">715</cx:pt>
          <cx:pt idx="22035">715</cx:pt>
          <cx:pt idx="22036">715</cx:pt>
          <cx:pt idx="22037">715</cx:pt>
          <cx:pt idx="22038">715</cx:pt>
          <cx:pt idx="22039">716</cx:pt>
          <cx:pt idx="22040">716</cx:pt>
          <cx:pt idx="22041">718</cx:pt>
          <cx:pt idx="22042">718</cx:pt>
          <cx:pt idx="22043">718</cx:pt>
          <cx:pt idx="22044">719</cx:pt>
          <cx:pt idx="22045">719</cx:pt>
          <cx:pt idx="22046">720</cx:pt>
          <cx:pt idx="22047">720</cx:pt>
          <cx:pt idx="22048">720</cx:pt>
          <cx:pt idx="22049">720</cx:pt>
          <cx:pt idx="22050">720</cx:pt>
          <cx:pt idx="22051">720</cx:pt>
          <cx:pt idx="22052">720</cx:pt>
          <cx:pt idx="22053">720</cx:pt>
          <cx:pt idx="22054">720</cx:pt>
          <cx:pt idx="22055">720</cx:pt>
          <cx:pt idx="22056">720</cx:pt>
          <cx:pt idx="22057">720</cx:pt>
          <cx:pt idx="22058">720</cx:pt>
          <cx:pt idx="22059">720</cx:pt>
          <cx:pt idx="22060">720</cx:pt>
          <cx:pt idx="22061">720</cx:pt>
          <cx:pt idx="22062">721</cx:pt>
          <cx:pt idx="22063">721</cx:pt>
          <cx:pt idx="22064">721</cx:pt>
          <cx:pt idx="22065">721</cx:pt>
          <cx:pt idx="22066">722</cx:pt>
          <cx:pt idx="22067">724</cx:pt>
          <cx:pt idx="22068">724</cx:pt>
          <cx:pt idx="22069">724</cx:pt>
          <cx:pt idx="22070">724</cx:pt>
          <cx:pt idx="22071">725</cx:pt>
          <cx:pt idx="22072">725</cx:pt>
          <cx:pt idx="22073">725</cx:pt>
          <cx:pt idx="22074">725</cx:pt>
          <cx:pt idx="22075">725</cx:pt>
          <cx:pt idx="22076">726</cx:pt>
          <cx:pt idx="22077">728</cx:pt>
          <cx:pt idx="22078">728</cx:pt>
          <cx:pt idx="22079">728</cx:pt>
          <cx:pt idx="22080">728</cx:pt>
          <cx:pt idx="22081">728</cx:pt>
          <cx:pt idx="22082">728</cx:pt>
          <cx:pt idx="22083">728</cx:pt>
          <cx:pt idx="22084">728</cx:pt>
          <cx:pt idx="22085">728</cx:pt>
          <cx:pt idx="22086">728</cx:pt>
          <cx:pt idx="22087">728</cx:pt>
          <cx:pt idx="22088">729</cx:pt>
          <cx:pt idx="22089">729</cx:pt>
          <cx:pt idx="22090">729</cx:pt>
          <cx:pt idx="22091">730</cx:pt>
          <cx:pt idx="22092">730</cx:pt>
          <cx:pt idx="22093">730</cx:pt>
          <cx:pt idx="22094">730</cx:pt>
          <cx:pt idx="22095">730</cx:pt>
          <cx:pt idx="22096">730</cx:pt>
          <cx:pt idx="22097">730</cx:pt>
          <cx:pt idx="22098">730</cx:pt>
          <cx:pt idx="22099">730</cx:pt>
          <cx:pt idx="22100">730</cx:pt>
          <cx:pt idx="22101">730</cx:pt>
          <cx:pt idx="22102">732</cx:pt>
          <cx:pt idx="22103">732</cx:pt>
          <cx:pt idx="22104">732</cx:pt>
          <cx:pt idx="22105">732</cx:pt>
          <cx:pt idx="22106">732</cx:pt>
          <cx:pt idx="22107">732</cx:pt>
          <cx:pt idx="22108">732</cx:pt>
          <cx:pt idx="22109">732</cx:pt>
          <cx:pt idx="22110">732</cx:pt>
          <cx:pt idx="22111">732</cx:pt>
          <cx:pt idx="22112">732</cx:pt>
          <cx:pt idx="22113">733</cx:pt>
          <cx:pt idx="22114">733</cx:pt>
          <cx:pt idx="22115">734</cx:pt>
          <cx:pt idx="22116">734</cx:pt>
          <cx:pt idx="22117">734</cx:pt>
          <cx:pt idx="22118">735</cx:pt>
          <cx:pt idx="22119">735</cx:pt>
          <cx:pt idx="22120">740</cx:pt>
          <cx:pt idx="22121">740</cx:pt>
          <cx:pt idx="22122">740</cx:pt>
          <cx:pt idx="22123">740</cx:pt>
          <cx:pt idx="22124">740</cx:pt>
          <cx:pt idx="22125">740</cx:pt>
          <cx:pt idx="22126">740</cx:pt>
          <cx:pt idx="22127">740</cx:pt>
          <cx:pt idx="22128">740</cx:pt>
          <cx:pt idx="22129">740</cx:pt>
          <cx:pt idx="22130">740</cx:pt>
          <cx:pt idx="22131">740</cx:pt>
          <cx:pt idx="22132">742</cx:pt>
          <cx:pt idx="22133">742</cx:pt>
          <cx:pt idx="22134">742</cx:pt>
          <cx:pt idx="22135">742</cx:pt>
          <cx:pt idx="22136">744</cx:pt>
          <cx:pt idx="22137">744</cx:pt>
          <cx:pt idx="22138">745</cx:pt>
          <cx:pt idx="22139">745</cx:pt>
          <cx:pt idx="22140">745</cx:pt>
          <cx:pt idx="22141">745</cx:pt>
          <cx:pt idx="22142">745</cx:pt>
          <cx:pt idx="22143">745</cx:pt>
          <cx:pt idx="22144">745</cx:pt>
          <cx:pt idx="22145">745</cx:pt>
          <cx:pt idx="22146">748</cx:pt>
          <cx:pt idx="22147">748</cx:pt>
          <cx:pt idx="22148">750</cx:pt>
          <cx:pt idx="22149">750</cx:pt>
          <cx:pt idx="22150">750</cx:pt>
          <cx:pt idx="22151">750</cx:pt>
          <cx:pt idx="22152">750</cx:pt>
          <cx:pt idx="22153">750</cx:pt>
          <cx:pt idx="22154">750</cx:pt>
          <cx:pt idx="22155">750</cx:pt>
          <cx:pt idx="22156">755</cx:pt>
          <cx:pt idx="22157">755</cx:pt>
          <cx:pt idx="22158">755</cx:pt>
          <cx:pt idx="22159">755</cx:pt>
          <cx:pt idx="22160">755</cx:pt>
          <cx:pt idx="22161">755</cx:pt>
          <cx:pt idx="22162">759</cx:pt>
          <cx:pt idx="22163">759</cx:pt>
          <cx:pt idx="22164">760</cx:pt>
          <cx:pt idx="22165">760</cx:pt>
          <cx:pt idx="22166">760</cx:pt>
          <cx:pt idx="22167">760</cx:pt>
          <cx:pt idx="22168">760</cx:pt>
          <cx:pt idx="22169">760</cx:pt>
          <cx:pt idx="22170">760</cx:pt>
          <cx:pt idx="22171">760</cx:pt>
          <cx:pt idx="22172">760</cx:pt>
          <cx:pt idx="22173">760</cx:pt>
          <cx:pt idx="22174">760</cx:pt>
          <cx:pt idx="22175">763</cx:pt>
          <cx:pt idx="22176">763</cx:pt>
          <cx:pt idx="22177">765</cx:pt>
          <cx:pt idx="22178">765</cx:pt>
          <cx:pt idx="22179">765</cx:pt>
          <cx:pt idx="22180">770</cx:pt>
          <cx:pt idx="22181">770</cx:pt>
          <cx:pt idx="22182">770</cx:pt>
          <cx:pt idx="22183">770</cx:pt>
          <cx:pt idx="22184">770</cx:pt>
          <cx:pt idx="22185">772</cx:pt>
          <cx:pt idx="22186">772</cx:pt>
          <cx:pt idx="22187">772</cx:pt>
          <cx:pt idx="22188">773</cx:pt>
          <cx:pt idx="22189">773</cx:pt>
          <cx:pt idx="22190">773</cx:pt>
          <cx:pt idx="22191">774</cx:pt>
          <cx:pt idx="22192">774</cx:pt>
          <cx:pt idx="22193">775</cx:pt>
          <cx:pt idx="22194">775</cx:pt>
          <cx:pt idx="22195">775</cx:pt>
          <cx:pt idx="22196">775</cx:pt>
          <cx:pt idx="22197">777</cx:pt>
          <cx:pt idx="22198">777</cx:pt>
          <cx:pt idx="22199">780</cx:pt>
          <cx:pt idx="22200">780</cx:pt>
          <cx:pt idx="22201">780</cx:pt>
          <cx:pt idx="22202">780</cx:pt>
          <cx:pt idx="22203">780</cx:pt>
          <cx:pt idx="22204">780</cx:pt>
          <cx:pt idx="22205">782</cx:pt>
          <cx:pt idx="22206">782</cx:pt>
          <cx:pt idx="22207">782</cx:pt>
          <cx:pt idx="22208">782</cx:pt>
          <cx:pt idx="22209">782</cx:pt>
          <cx:pt idx="22210">787</cx:pt>
          <cx:pt idx="22211">787</cx:pt>
          <cx:pt idx="22212">790</cx:pt>
          <cx:pt idx="22213">790</cx:pt>
          <cx:pt idx="22214">790</cx:pt>
          <cx:pt idx="22215">790</cx:pt>
          <cx:pt idx="22216">790</cx:pt>
          <cx:pt idx="22217">790</cx:pt>
          <cx:pt idx="22218">790</cx:pt>
          <cx:pt idx="22219">790</cx:pt>
          <cx:pt idx="22220">790</cx:pt>
          <cx:pt idx="22221">790</cx:pt>
          <cx:pt idx="22222">794</cx:pt>
          <cx:pt idx="22223">794</cx:pt>
          <cx:pt idx="22224">795</cx:pt>
          <cx:pt idx="22225">795</cx:pt>
          <cx:pt idx="22226">798</cx:pt>
          <cx:pt idx="22227">798</cx:pt>
          <cx:pt idx="22228">799</cx:pt>
          <cx:pt idx="22229">799</cx:pt>
          <cx:pt idx="22230">800</cx:pt>
          <cx:pt idx="22231">800</cx:pt>
          <cx:pt idx="22232">802</cx:pt>
          <cx:pt idx="22233">805</cx:pt>
          <cx:pt idx="22234">805</cx:pt>
          <cx:pt idx="22235">810</cx:pt>
          <cx:pt idx="22236">810</cx:pt>
          <cx:pt idx="22237">810</cx:pt>
          <cx:pt idx="22238">822</cx:pt>
          <cx:pt idx="22239">822</cx:pt>
          <cx:pt idx="22240">825</cx:pt>
          <cx:pt idx="22241">825</cx:pt>
          <cx:pt idx="22242">860</cx:pt>
          <cx:pt idx="22243">720</cx:pt>
          <cx:pt idx="22244">720</cx:pt>
          <cx:pt idx="22245">710</cx:pt>
          <cx:pt idx="22246">730</cx:pt>
          <cx:pt idx="22247">740</cx:pt>
          <cx:pt idx="22248">740</cx:pt>
          <cx:pt idx="22249">660</cx:pt>
          <cx:pt idx="22250">660</cx:pt>
          <cx:pt idx="22251">670</cx:pt>
          <cx:pt idx="22252">670</cx:pt>
          <cx:pt idx="22253">670</cx:pt>
          <cx:pt idx="22254">710</cx:pt>
          <cx:pt idx="22255">710</cx:pt>
          <cx:pt idx="22256">820</cx:pt>
          <cx:pt idx="22257">820</cx:pt>
          <cx:pt idx="22258">730</cx:pt>
          <cx:pt idx="22259">730</cx:pt>
          <cx:pt idx="22260">620</cx:pt>
          <cx:pt idx="22261">640</cx:pt>
          <cx:pt idx="22262">640</cx:pt>
          <cx:pt idx="22263">670</cx:pt>
          <cx:pt idx="22264">670</cx:pt>
          <cx:pt idx="22265">730</cx:pt>
          <cx:pt idx="22266">730</cx:pt>
          <cx:pt idx="22267">700</cx:pt>
          <cx:pt idx="22268">700</cx:pt>
          <cx:pt idx="22269">740</cx:pt>
          <cx:pt idx="22270">740</cx:pt>
          <cx:pt idx="22271">720</cx:pt>
          <cx:pt idx="22272">720</cx:pt>
          <cx:pt idx="22273">730</cx:pt>
          <cx:pt idx="22274">730</cx:pt>
          <cx:pt idx="22275">790</cx:pt>
          <cx:pt idx="22276">790</cx:pt>
          <cx:pt idx="22277">810</cx:pt>
          <cx:pt idx="22278">631</cx:pt>
          <cx:pt idx="22279">655</cx:pt>
          <cx:pt idx="22280">655</cx:pt>
          <cx:pt idx="22281">655</cx:pt>
          <cx:pt idx="22282">655</cx:pt>
          <cx:pt idx="22283">660</cx:pt>
          <cx:pt idx="22284">660</cx:pt>
          <cx:pt idx="22285">684</cx:pt>
          <cx:pt idx="22286">684</cx:pt>
          <cx:pt idx="22287">700</cx:pt>
          <cx:pt idx="22288">705</cx:pt>
          <cx:pt idx="22289">705</cx:pt>
          <cx:pt idx="22290">705</cx:pt>
          <cx:pt idx="22291">705</cx:pt>
          <cx:pt idx="22292">705</cx:pt>
          <cx:pt idx="22293">715</cx:pt>
          <cx:pt idx="22294">720</cx:pt>
          <cx:pt idx="22295">720</cx:pt>
          <cx:pt idx="22296">720</cx:pt>
          <cx:pt idx="22297">720</cx:pt>
          <cx:pt idx="22298">728</cx:pt>
          <cx:pt idx="22299">735</cx:pt>
          <cx:pt idx="22300">735</cx:pt>
          <cx:pt idx="22301">735</cx:pt>
          <cx:pt idx="22302">740</cx:pt>
          <cx:pt idx="22303">740</cx:pt>
          <cx:pt idx="22304">740</cx:pt>
          <cx:pt idx="22305">740</cx:pt>
          <cx:pt idx="22306">745</cx:pt>
          <cx:pt idx="22307">745</cx:pt>
          <cx:pt idx="22308">745</cx:pt>
          <cx:pt idx="22309">745</cx:pt>
          <cx:pt idx="22310">748</cx:pt>
          <cx:pt idx="22311">748</cx:pt>
          <cx:pt idx="22312">755</cx:pt>
          <cx:pt idx="22313">755</cx:pt>
          <cx:pt idx="22314">755</cx:pt>
          <cx:pt idx="22315">755</cx:pt>
          <cx:pt idx="22316">755</cx:pt>
          <cx:pt idx="22317">785</cx:pt>
          <cx:pt idx="22318">785</cx:pt>
          <cx:pt idx="22319">800</cx:pt>
          <cx:pt idx="22320">800</cx:pt>
          <cx:pt idx="22321">815</cx:pt>
          <cx:pt idx="22322">815</cx:pt>
          <cx:pt idx="22323">825</cx:pt>
          <cx:pt idx="22324">825</cx:pt>
          <cx:pt idx="22325">827</cx:pt>
          <cx:pt idx="22326">827</cx:pt>
          <cx:pt idx="22327">585</cx:pt>
          <cx:pt idx="22328">610</cx:pt>
          <cx:pt idx="22329">610</cx:pt>
          <cx:pt idx="22330">652</cx:pt>
          <cx:pt idx="22331">665</cx:pt>
          <cx:pt idx="22332">665</cx:pt>
          <cx:pt idx="22333">675</cx:pt>
          <cx:pt idx="22334">675</cx:pt>
          <cx:pt idx="22335">680</cx:pt>
          <cx:pt idx="22336">680</cx:pt>
          <cx:pt idx="22337">690</cx:pt>
          <cx:pt idx="22338">695</cx:pt>
          <cx:pt idx="22339">695</cx:pt>
          <cx:pt idx="22340">700</cx:pt>
          <cx:pt idx="22341">700</cx:pt>
          <cx:pt idx="22342">700</cx:pt>
          <cx:pt idx="22343">700</cx:pt>
          <cx:pt idx="22344">710</cx:pt>
          <cx:pt idx="22345">710</cx:pt>
          <cx:pt idx="22346">710</cx:pt>
          <cx:pt idx="22347">715</cx:pt>
          <cx:pt idx="22348">715</cx:pt>
          <cx:pt idx="22349">720</cx:pt>
          <cx:pt idx="22350">723</cx:pt>
          <cx:pt idx="22351">723</cx:pt>
          <cx:pt idx="22352">725</cx:pt>
          <cx:pt idx="22353">730</cx:pt>
          <cx:pt idx="22354">730</cx:pt>
          <cx:pt idx="22355">730</cx:pt>
          <cx:pt idx="22356">730</cx:pt>
          <cx:pt idx="22357">730</cx:pt>
          <cx:pt idx="22358">730</cx:pt>
          <cx:pt idx="22359">730</cx:pt>
          <cx:pt idx="22360">730</cx:pt>
          <cx:pt idx="22361">735</cx:pt>
          <cx:pt idx="22362">740</cx:pt>
          <cx:pt idx="22363">740</cx:pt>
          <cx:pt idx="22364">745</cx:pt>
          <cx:pt idx="22365">745</cx:pt>
          <cx:pt idx="22366">746</cx:pt>
          <cx:pt idx="22367">750</cx:pt>
          <cx:pt idx="22368">750</cx:pt>
          <cx:pt idx="22369">750</cx:pt>
          <cx:pt idx="22370">750</cx:pt>
          <cx:pt idx="22371">755</cx:pt>
          <cx:pt idx="22372">755</cx:pt>
          <cx:pt idx="22373">762</cx:pt>
          <cx:pt idx="22374">762</cx:pt>
          <cx:pt idx="22375">770</cx:pt>
          <cx:pt idx="22376">770</cx:pt>
          <cx:pt idx="22377">770</cx:pt>
          <cx:pt idx="22378">770</cx:pt>
          <cx:pt idx="22379">770</cx:pt>
          <cx:pt idx="22380">790</cx:pt>
          <cx:pt idx="22381">790</cx:pt>
          <cx:pt idx="22382">794</cx:pt>
          <cx:pt idx="22383">794</cx:pt>
          <cx:pt idx="22384">800</cx:pt>
          <cx:pt idx="22385">805</cx:pt>
          <cx:pt idx="22386">805</cx:pt>
          <cx:pt idx="22387">850</cx:pt>
          <cx:pt idx="22388">905</cx:pt>
          <cx:pt idx="22389">905</cx:pt>
          <cx:pt idx="22390">560</cx:pt>
          <cx:pt idx="22391">710</cx:pt>
          <cx:pt idx="22392">780</cx:pt>
          <cx:pt idx="22393">780</cx:pt>
          <cx:pt idx="22394">624</cx:pt>
          <cx:pt idx="22395">624</cx:pt>
          <cx:pt idx="22396">630</cx:pt>
          <cx:pt idx="22397">630</cx:pt>
          <cx:pt idx="22398">664</cx:pt>
          <cx:pt idx="22399">670</cx:pt>
          <cx:pt idx="22400">690</cx:pt>
          <cx:pt idx="22401">690</cx:pt>
          <cx:pt idx="22402">690</cx:pt>
          <cx:pt idx="22403">695</cx:pt>
          <cx:pt idx="22404">696</cx:pt>
          <cx:pt idx="22405">700</cx:pt>
          <cx:pt idx="22406">700</cx:pt>
          <cx:pt idx="22407">700</cx:pt>
          <cx:pt idx="22408">701</cx:pt>
          <cx:pt idx="22409">705</cx:pt>
          <cx:pt idx="22410">705</cx:pt>
          <cx:pt idx="22411">705</cx:pt>
          <cx:pt idx="22412">705</cx:pt>
          <cx:pt idx="22413">720</cx:pt>
          <cx:pt idx="22414">730</cx:pt>
          <cx:pt idx="22415">730</cx:pt>
          <cx:pt idx="22416">731</cx:pt>
          <cx:pt idx="22417">740</cx:pt>
          <cx:pt idx="22418">740</cx:pt>
          <cx:pt idx="22419">745</cx:pt>
          <cx:pt idx="22420">745</cx:pt>
          <cx:pt idx="22421">750</cx:pt>
          <cx:pt idx="22422">760</cx:pt>
          <cx:pt idx="22423">760</cx:pt>
          <cx:pt idx="22424">770</cx:pt>
          <cx:pt idx="22425">770</cx:pt>
          <cx:pt idx="22426">610</cx:pt>
          <cx:pt idx="22427">680</cx:pt>
          <cx:pt idx="22428">720</cx:pt>
          <cx:pt idx="22429">780</cx:pt>
          <cx:pt idx="22430">790</cx:pt>
          <cx:pt idx="22431">790</cx:pt>
          <cx:pt idx="22432">520</cx:pt>
          <cx:pt idx="22433">570</cx:pt>
          <cx:pt idx="22434">580</cx:pt>
          <cx:pt idx="22435">590</cx:pt>
          <cx:pt idx="22436">590</cx:pt>
          <cx:pt idx="22437">610</cx:pt>
          <cx:pt idx="22438">620</cx:pt>
          <cx:pt idx="22439">630</cx:pt>
          <cx:pt idx="22440">630</cx:pt>
          <cx:pt idx="22441">630</cx:pt>
          <cx:pt idx="22442">660</cx:pt>
          <cx:pt idx="22443">660</cx:pt>
          <cx:pt idx="22444">660</cx:pt>
          <cx:pt idx="22445">660</cx:pt>
          <cx:pt idx="22446">660</cx:pt>
          <cx:pt idx="22447">670</cx:pt>
          <cx:pt idx="22448">670</cx:pt>
          <cx:pt idx="22449">670</cx:pt>
          <cx:pt idx="22450">670</cx:pt>
          <cx:pt idx="22451">670</cx:pt>
          <cx:pt idx="22452">670</cx:pt>
          <cx:pt idx="22453">670</cx:pt>
          <cx:pt idx="22454">680</cx:pt>
          <cx:pt idx="22455">680</cx:pt>
          <cx:pt idx="22456">680</cx:pt>
          <cx:pt idx="22457">680</cx:pt>
          <cx:pt idx="22458">680</cx:pt>
          <cx:pt idx="22459">680</cx:pt>
          <cx:pt idx="22460">690</cx:pt>
          <cx:pt idx="22461">690</cx:pt>
          <cx:pt idx="22462">690</cx:pt>
          <cx:pt idx="22463">690</cx:pt>
          <cx:pt idx="22464">690</cx:pt>
          <cx:pt idx="22465">690</cx:pt>
          <cx:pt idx="22466">700</cx:pt>
          <cx:pt idx="22467">700</cx:pt>
          <cx:pt idx="22468">700</cx:pt>
          <cx:pt idx="22469">700</cx:pt>
          <cx:pt idx="22470">700</cx:pt>
          <cx:pt idx="22471">700</cx:pt>
          <cx:pt idx="22472">700</cx:pt>
          <cx:pt idx="22473">700</cx:pt>
          <cx:pt idx="22474">700</cx:pt>
          <cx:pt idx="22475">700</cx:pt>
          <cx:pt idx="22476">700</cx:pt>
          <cx:pt idx="22477">700</cx:pt>
          <cx:pt idx="22478">700</cx:pt>
          <cx:pt idx="22479">700</cx:pt>
          <cx:pt idx="22480">700</cx:pt>
          <cx:pt idx="22481">700</cx:pt>
          <cx:pt idx="22482">710</cx:pt>
          <cx:pt idx="22483">710</cx:pt>
          <cx:pt idx="22484">710</cx:pt>
          <cx:pt idx="22485">710</cx:pt>
          <cx:pt idx="22486">710</cx:pt>
          <cx:pt idx="22487">710</cx:pt>
          <cx:pt idx="22488">710</cx:pt>
          <cx:pt idx="22489">710</cx:pt>
          <cx:pt idx="22490">710</cx:pt>
          <cx:pt idx="22491">720</cx:pt>
          <cx:pt idx="22492">720</cx:pt>
          <cx:pt idx="22493">720</cx:pt>
          <cx:pt idx="22494">720</cx:pt>
          <cx:pt idx="22495">720</cx:pt>
          <cx:pt idx="22496">720</cx:pt>
          <cx:pt idx="22497">720</cx:pt>
          <cx:pt idx="22498">720</cx:pt>
          <cx:pt idx="22499">720</cx:pt>
          <cx:pt idx="22500">720</cx:pt>
          <cx:pt idx="22501">720</cx:pt>
          <cx:pt idx="22502">720</cx:pt>
          <cx:pt idx="22503">720</cx:pt>
          <cx:pt idx="22504">720</cx:pt>
          <cx:pt idx="22505">720</cx:pt>
          <cx:pt idx="22506">720</cx:pt>
          <cx:pt idx="22507">720</cx:pt>
          <cx:pt idx="22508">720</cx:pt>
          <cx:pt idx="22509">720</cx:pt>
          <cx:pt idx="22510">720</cx:pt>
          <cx:pt idx="22511">720</cx:pt>
          <cx:pt idx="22512">720</cx:pt>
          <cx:pt idx="22513">720</cx:pt>
          <cx:pt idx="22514">720</cx:pt>
          <cx:pt idx="22515">720</cx:pt>
          <cx:pt idx="22516">730</cx:pt>
          <cx:pt idx="22517">730</cx:pt>
          <cx:pt idx="22518">730</cx:pt>
          <cx:pt idx="22519">730</cx:pt>
          <cx:pt idx="22520">730</cx:pt>
          <cx:pt idx="22521">730</cx:pt>
          <cx:pt idx="22522">730</cx:pt>
          <cx:pt idx="22523">730</cx:pt>
          <cx:pt idx="22524">730</cx:pt>
          <cx:pt idx="22525">730</cx:pt>
          <cx:pt idx="22526">730</cx:pt>
          <cx:pt idx="22527">730</cx:pt>
          <cx:pt idx="22528">730</cx:pt>
          <cx:pt idx="22529">730</cx:pt>
          <cx:pt idx="22530">740</cx:pt>
          <cx:pt idx="22531">740</cx:pt>
          <cx:pt idx="22532">740</cx:pt>
          <cx:pt idx="22533">740</cx:pt>
          <cx:pt idx="22534">740</cx:pt>
          <cx:pt idx="22535">740</cx:pt>
          <cx:pt idx="22536">740</cx:pt>
          <cx:pt idx="22537">740</cx:pt>
          <cx:pt idx="22538">740</cx:pt>
          <cx:pt idx="22539">740</cx:pt>
          <cx:pt idx="22540">740</cx:pt>
          <cx:pt idx="22541">740</cx:pt>
          <cx:pt idx="22542">740</cx:pt>
          <cx:pt idx="22543">740</cx:pt>
          <cx:pt idx="22544">740</cx:pt>
          <cx:pt idx="22545">740</cx:pt>
          <cx:pt idx="22546">750</cx:pt>
          <cx:pt idx="22547">750</cx:pt>
          <cx:pt idx="22548">750</cx:pt>
          <cx:pt idx="22549">750</cx:pt>
          <cx:pt idx="22550">750</cx:pt>
          <cx:pt idx="22551">750</cx:pt>
          <cx:pt idx="22552">750</cx:pt>
          <cx:pt idx="22553">750</cx:pt>
          <cx:pt idx="22554">750</cx:pt>
          <cx:pt idx="22555">750</cx:pt>
          <cx:pt idx="22556">750</cx:pt>
          <cx:pt idx="22557">760</cx:pt>
          <cx:pt idx="22558">760</cx:pt>
          <cx:pt idx="22559">760</cx:pt>
          <cx:pt idx="22560">760</cx:pt>
          <cx:pt idx="22561">760</cx:pt>
          <cx:pt idx="22562">760</cx:pt>
          <cx:pt idx="22563">770</cx:pt>
          <cx:pt idx="22564">770</cx:pt>
          <cx:pt idx="22565">770</cx:pt>
          <cx:pt idx="22566">770</cx:pt>
          <cx:pt idx="22567">770</cx:pt>
          <cx:pt idx="22568">770</cx:pt>
          <cx:pt idx="22569">770</cx:pt>
          <cx:pt idx="22570">770</cx:pt>
          <cx:pt idx="22571">770</cx:pt>
          <cx:pt idx="22572">770</cx:pt>
          <cx:pt idx="22573">770</cx:pt>
          <cx:pt idx="22574">770</cx:pt>
          <cx:pt idx="22575">770</cx:pt>
          <cx:pt idx="22576">770</cx:pt>
          <cx:pt idx="22577">770</cx:pt>
          <cx:pt idx="22578">780</cx:pt>
          <cx:pt idx="22579">780</cx:pt>
          <cx:pt idx="22580">780</cx:pt>
          <cx:pt idx="22581">800</cx:pt>
          <cx:pt idx="22582">800</cx:pt>
          <cx:pt idx="22583">810</cx:pt>
          <cx:pt idx="22584">810</cx:pt>
          <cx:pt idx="22585">810</cx:pt>
          <cx:pt idx="22586">820</cx:pt>
          <cx:pt idx="22587">830</cx:pt>
          <cx:pt idx="22588">830</cx:pt>
          <cx:pt idx="22589">860</cx:pt>
          <cx:pt idx="22590">860</cx:pt>
          <cx:pt idx="22591">540</cx:pt>
          <cx:pt idx="22592">540</cx:pt>
          <cx:pt idx="22593">560</cx:pt>
          <cx:pt idx="22594">560</cx:pt>
          <cx:pt idx="22595">570</cx:pt>
          <cx:pt idx="22596">570</cx:pt>
          <cx:pt idx="22597">580</cx:pt>
          <cx:pt idx="22598">590</cx:pt>
          <cx:pt idx="22599">590</cx:pt>
          <cx:pt idx="22600">610</cx:pt>
          <cx:pt idx="22601">610</cx:pt>
          <cx:pt idx="22602">610</cx:pt>
          <cx:pt idx="22603">620</cx:pt>
          <cx:pt idx="22604">620</cx:pt>
          <cx:pt idx="22605">620</cx:pt>
          <cx:pt idx="22606">620</cx:pt>
          <cx:pt idx="22607">620</cx:pt>
          <cx:pt idx="22608">620</cx:pt>
          <cx:pt idx="22609">620</cx:pt>
          <cx:pt idx="22610">630</cx:pt>
          <cx:pt idx="22611">630</cx:pt>
          <cx:pt idx="22612">630</cx:pt>
          <cx:pt idx="22613">630</cx:pt>
          <cx:pt idx="22614">630</cx:pt>
          <cx:pt idx="22615">630</cx:pt>
          <cx:pt idx="22616">630</cx:pt>
          <cx:pt idx="22617">640</cx:pt>
          <cx:pt idx="22618">640</cx:pt>
          <cx:pt idx="22619">640</cx:pt>
          <cx:pt idx="22620">640</cx:pt>
          <cx:pt idx="22621">640</cx:pt>
          <cx:pt idx="22622">640</cx:pt>
          <cx:pt idx="22623">640</cx:pt>
          <cx:pt idx="22624">640</cx:pt>
          <cx:pt idx="22625">640</cx:pt>
          <cx:pt idx="22626">640</cx:pt>
          <cx:pt idx="22627">640</cx:pt>
          <cx:pt idx="22628">650</cx:pt>
          <cx:pt idx="22629">650</cx:pt>
          <cx:pt idx="22630">650</cx:pt>
          <cx:pt idx="22631">650</cx:pt>
          <cx:pt idx="22632">650</cx:pt>
          <cx:pt idx="22633">650</cx:pt>
          <cx:pt idx="22634">650</cx:pt>
          <cx:pt idx="22635">650</cx:pt>
          <cx:pt idx="22636">650</cx:pt>
          <cx:pt idx="22637">650</cx:pt>
          <cx:pt idx="22638">650</cx:pt>
          <cx:pt idx="22639">660</cx:pt>
          <cx:pt idx="22640">660</cx:pt>
          <cx:pt idx="22641">660</cx:pt>
          <cx:pt idx="22642">660</cx:pt>
          <cx:pt idx="22643">660</cx:pt>
          <cx:pt idx="22644">660</cx:pt>
          <cx:pt idx="22645">660</cx:pt>
          <cx:pt idx="22646">660</cx:pt>
          <cx:pt idx="22647">660</cx:pt>
          <cx:pt idx="22648">660</cx:pt>
          <cx:pt idx="22649">660</cx:pt>
          <cx:pt idx="22650">660</cx:pt>
          <cx:pt idx="22651">660</cx:pt>
          <cx:pt idx="22652">660</cx:pt>
          <cx:pt idx="22653">660</cx:pt>
          <cx:pt idx="22654">660</cx:pt>
          <cx:pt idx="22655">660</cx:pt>
          <cx:pt idx="22656">660</cx:pt>
          <cx:pt idx="22657">660</cx:pt>
          <cx:pt idx="22658">660</cx:pt>
          <cx:pt idx="22659">660</cx:pt>
          <cx:pt idx="22660">660</cx:pt>
          <cx:pt idx="22661">660</cx:pt>
          <cx:pt idx="22662">660</cx:pt>
          <cx:pt idx="22663">670</cx:pt>
          <cx:pt idx="22664">670</cx:pt>
          <cx:pt idx="22665">670</cx:pt>
          <cx:pt idx="22666">670</cx:pt>
          <cx:pt idx="22667">670</cx:pt>
          <cx:pt idx="22668">670</cx:pt>
          <cx:pt idx="22669">670</cx:pt>
          <cx:pt idx="22670">670</cx:pt>
          <cx:pt idx="22671">670</cx:pt>
          <cx:pt idx="22672">670</cx:pt>
          <cx:pt idx="22673">670</cx:pt>
          <cx:pt idx="22674">670</cx:pt>
          <cx:pt idx="22675">670</cx:pt>
          <cx:pt idx="22676">670</cx:pt>
          <cx:pt idx="22677">670</cx:pt>
          <cx:pt idx="22678">670</cx:pt>
          <cx:pt idx="22679">670</cx:pt>
          <cx:pt idx="22680">670</cx:pt>
          <cx:pt idx="22681">670</cx:pt>
          <cx:pt idx="22682">670</cx:pt>
          <cx:pt idx="22683">670</cx:pt>
          <cx:pt idx="22684">670</cx:pt>
          <cx:pt idx="22685">680</cx:pt>
          <cx:pt idx="22686">680</cx:pt>
          <cx:pt idx="22687">680</cx:pt>
          <cx:pt idx="22688">680</cx:pt>
          <cx:pt idx="22689">680</cx:pt>
          <cx:pt idx="22690">680</cx:pt>
          <cx:pt idx="22691">680</cx:pt>
          <cx:pt idx="22692">680</cx:pt>
          <cx:pt idx="22693">680</cx:pt>
          <cx:pt idx="22694">680</cx:pt>
          <cx:pt idx="22695">680</cx:pt>
          <cx:pt idx="22696">680</cx:pt>
          <cx:pt idx="22697">680</cx:pt>
          <cx:pt idx="22698">680</cx:pt>
          <cx:pt idx="22699">680</cx:pt>
          <cx:pt idx="22700">680</cx:pt>
          <cx:pt idx="22701">680</cx:pt>
          <cx:pt idx="22702">680</cx:pt>
          <cx:pt idx="22703">680</cx:pt>
          <cx:pt idx="22704">680</cx:pt>
          <cx:pt idx="22705">680</cx:pt>
          <cx:pt idx="22706">680</cx:pt>
          <cx:pt idx="22707">680</cx:pt>
          <cx:pt idx="22708">680</cx:pt>
          <cx:pt idx="22709">680</cx:pt>
          <cx:pt idx="22710">680</cx:pt>
          <cx:pt idx="22711">680</cx:pt>
          <cx:pt idx="22712">680</cx:pt>
          <cx:pt idx="22713">680</cx:pt>
          <cx:pt idx="22714">680</cx:pt>
          <cx:pt idx="22715">680</cx:pt>
          <cx:pt idx="22716">680</cx:pt>
          <cx:pt idx="22717">680</cx:pt>
          <cx:pt idx="22718">680</cx:pt>
          <cx:pt idx="22719">680</cx:pt>
          <cx:pt idx="22720">680</cx:pt>
          <cx:pt idx="22721">680</cx:pt>
          <cx:pt idx="22722">680</cx:pt>
          <cx:pt idx="22723">680</cx:pt>
          <cx:pt idx="22724">680</cx:pt>
          <cx:pt idx="22725">680</cx:pt>
          <cx:pt idx="22726">680</cx:pt>
          <cx:pt idx="22727">680</cx:pt>
          <cx:pt idx="22728">680</cx:pt>
          <cx:pt idx="22729">680</cx:pt>
          <cx:pt idx="22730">680</cx:pt>
          <cx:pt idx="22731">680</cx:pt>
          <cx:pt idx="22732">680</cx:pt>
          <cx:pt idx="22733">680</cx:pt>
          <cx:pt idx="22734">690</cx:pt>
          <cx:pt idx="22735">690</cx:pt>
          <cx:pt idx="22736">690</cx:pt>
          <cx:pt idx="22737">690</cx:pt>
          <cx:pt idx="22738">690</cx:pt>
          <cx:pt idx="22739">690</cx:pt>
          <cx:pt idx="22740">690</cx:pt>
          <cx:pt idx="22741">690</cx:pt>
          <cx:pt idx="22742">690</cx:pt>
          <cx:pt idx="22743">690</cx:pt>
          <cx:pt idx="22744">690</cx:pt>
          <cx:pt idx="22745">690</cx:pt>
          <cx:pt idx="22746">690</cx:pt>
          <cx:pt idx="22747">690</cx:pt>
          <cx:pt idx="22748">690</cx:pt>
          <cx:pt idx="22749">690</cx:pt>
          <cx:pt idx="22750">690</cx:pt>
          <cx:pt idx="22751">690</cx:pt>
          <cx:pt idx="22752">690</cx:pt>
          <cx:pt idx="22753">690</cx:pt>
          <cx:pt idx="22754">690</cx:pt>
          <cx:pt idx="22755">690</cx:pt>
          <cx:pt idx="22756">690</cx:pt>
          <cx:pt idx="22757">690</cx:pt>
          <cx:pt idx="22758">690</cx:pt>
          <cx:pt idx="22759">690</cx:pt>
          <cx:pt idx="22760">690</cx:pt>
          <cx:pt idx="22761">690</cx:pt>
          <cx:pt idx="22762">690</cx:pt>
          <cx:pt idx="22763">690</cx:pt>
          <cx:pt idx="22764">690</cx:pt>
          <cx:pt idx="22765">690</cx:pt>
          <cx:pt idx="22766">690</cx:pt>
          <cx:pt idx="22767">690</cx:pt>
          <cx:pt idx="22768">690</cx:pt>
          <cx:pt idx="22769">690</cx:pt>
          <cx:pt idx="22770">690</cx:pt>
          <cx:pt idx="22771">690</cx:pt>
          <cx:pt idx="22772">690</cx:pt>
          <cx:pt idx="22773">690</cx:pt>
          <cx:pt idx="22774">690</cx:pt>
          <cx:pt idx="22775">690</cx:pt>
          <cx:pt idx="22776">690</cx:pt>
          <cx:pt idx="22777">690</cx:pt>
          <cx:pt idx="22778">690</cx:pt>
          <cx:pt idx="22779">690</cx:pt>
          <cx:pt idx="22780">690</cx:pt>
          <cx:pt idx="22781">690</cx:pt>
          <cx:pt idx="22782">690</cx:pt>
          <cx:pt idx="22783">690</cx:pt>
          <cx:pt idx="22784">690</cx:pt>
          <cx:pt idx="22785">690</cx:pt>
          <cx:pt idx="22786">690</cx:pt>
          <cx:pt idx="22787">690</cx:pt>
          <cx:pt idx="22788">690</cx:pt>
          <cx:pt idx="22789">690</cx:pt>
          <cx:pt idx="22790">690</cx:pt>
          <cx:pt idx="22791">690</cx:pt>
          <cx:pt idx="22792">690</cx:pt>
          <cx:pt idx="22793">690</cx:pt>
          <cx:pt idx="22794">690</cx:pt>
          <cx:pt idx="22795">690</cx:pt>
          <cx:pt idx="22796">700</cx:pt>
          <cx:pt idx="22797">700</cx:pt>
          <cx:pt idx="22798">700</cx:pt>
          <cx:pt idx="22799">700</cx:pt>
          <cx:pt idx="22800">700</cx:pt>
          <cx:pt idx="22801">700</cx:pt>
          <cx:pt idx="22802">700</cx:pt>
          <cx:pt idx="22803">700</cx:pt>
          <cx:pt idx="22804">700</cx:pt>
          <cx:pt idx="22805">700</cx:pt>
          <cx:pt idx="22806">700</cx:pt>
          <cx:pt idx="22807">700</cx:pt>
          <cx:pt idx="22808">700</cx:pt>
          <cx:pt idx="22809">700</cx:pt>
          <cx:pt idx="22810">700</cx:pt>
          <cx:pt idx="22811">700</cx:pt>
          <cx:pt idx="22812">700</cx:pt>
          <cx:pt idx="22813">700</cx:pt>
          <cx:pt idx="22814">700</cx:pt>
          <cx:pt idx="22815">700</cx:pt>
          <cx:pt idx="22816">700</cx:pt>
          <cx:pt idx="22817">700</cx:pt>
          <cx:pt idx="22818">700</cx:pt>
          <cx:pt idx="22819">700</cx:pt>
          <cx:pt idx="22820">700</cx:pt>
          <cx:pt idx="22821">700</cx:pt>
          <cx:pt idx="22822">700</cx:pt>
          <cx:pt idx="22823">700</cx:pt>
          <cx:pt idx="22824">700</cx:pt>
          <cx:pt idx="22825">700</cx:pt>
          <cx:pt idx="22826">700</cx:pt>
          <cx:pt idx="22827">700</cx:pt>
          <cx:pt idx="22828">700</cx:pt>
          <cx:pt idx="22829">700</cx:pt>
          <cx:pt idx="22830">700</cx:pt>
          <cx:pt idx="22831">700</cx:pt>
          <cx:pt idx="22832">700</cx:pt>
          <cx:pt idx="22833">700</cx:pt>
          <cx:pt idx="22834">700</cx:pt>
          <cx:pt idx="22835">700</cx:pt>
          <cx:pt idx="22836">700</cx:pt>
          <cx:pt idx="22837">700</cx:pt>
          <cx:pt idx="22838">700</cx:pt>
          <cx:pt idx="22839">700</cx:pt>
          <cx:pt idx="22840">700</cx:pt>
          <cx:pt idx="22841">710</cx:pt>
          <cx:pt idx="22842">710</cx:pt>
          <cx:pt idx="22843">710</cx:pt>
          <cx:pt idx="22844">710</cx:pt>
          <cx:pt idx="22845">710</cx:pt>
          <cx:pt idx="22846">710</cx:pt>
          <cx:pt idx="22847">710</cx:pt>
          <cx:pt idx="22848">710</cx:pt>
          <cx:pt idx="22849">710</cx:pt>
          <cx:pt idx="22850">710</cx:pt>
          <cx:pt idx="22851">710</cx:pt>
          <cx:pt idx="22852">710</cx:pt>
          <cx:pt idx="22853">710</cx:pt>
          <cx:pt idx="22854">710</cx:pt>
          <cx:pt idx="22855">710</cx:pt>
          <cx:pt idx="22856">710</cx:pt>
          <cx:pt idx="22857">710</cx:pt>
          <cx:pt idx="22858">710</cx:pt>
          <cx:pt idx="22859">710</cx:pt>
          <cx:pt idx="22860">710</cx:pt>
          <cx:pt idx="22861">710</cx:pt>
          <cx:pt idx="22862">710</cx:pt>
          <cx:pt idx="22863">710</cx:pt>
          <cx:pt idx="22864">710</cx:pt>
          <cx:pt idx="22865">710</cx:pt>
          <cx:pt idx="22866">710</cx:pt>
          <cx:pt idx="22867">710</cx:pt>
          <cx:pt idx="22868">710</cx:pt>
          <cx:pt idx="22869">710</cx:pt>
          <cx:pt idx="22870">710</cx:pt>
          <cx:pt idx="22871">710</cx:pt>
          <cx:pt idx="22872">710</cx:pt>
          <cx:pt idx="22873">710</cx:pt>
          <cx:pt idx="22874">710</cx:pt>
          <cx:pt idx="22875">710</cx:pt>
          <cx:pt idx="22876">710</cx:pt>
          <cx:pt idx="22877">710</cx:pt>
          <cx:pt idx="22878">710</cx:pt>
          <cx:pt idx="22879">710</cx:pt>
          <cx:pt idx="22880">710</cx:pt>
          <cx:pt idx="22881">710</cx:pt>
          <cx:pt idx="22882">710</cx:pt>
          <cx:pt idx="22883">710</cx:pt>
          <cx:pt idx="22884">710</cx:pt>
          <cx:pt idx="22885">710</cx:pt>
          <cx:pt idx="22886">710</cx:pt>
          <cx:pt idx="22887">710</cx:pt>
          <cx:pt idx="22888">710</cx:pt>
          <cx:pt idx="22889">710</cx:pt>
          <cx:pt idx="22890">710</cx:pt>
          <cx:pt idx="22891">710</cx:pt>
          <cx:pt idx="22892">710</cx:pt>
          <cx:pt idx="22893">710</cx:pt>
          <cx:pt idx="22894">710</cx:pt>
          <cx:pt idx="22895">710</cx:pt>
          <cx:pt idx="22896">710</cx:pt>
          <cx:pt idx="22897">710</cx:pt>
          <cx:pt idx="22898">710</cx:pt>
          <cx:pt idx="22899">710</cx:pt>
          <cx:pt idx="22900">710</cx:pt>
          <cx:pt idx="22901">710</cx:pt>
          <cx:pt idx="22902">710</cx:pt>
          <cx:pt idx="22903">710</cx:pt>
          <cx:pt idx="22904">710</cx:pt>
          <cx:pt idx="22905">710</cx:pt>
          <cx:pt idx="22906">710</cx:pt>
          <cx:pt idx="22907">710</cx:pt>
          <cx:pt idx="22908">710</cx:pt>
          <cx:pt idx="22909">710</cx:pt>
          <cx:pt idx="22910">720</cx:pt>
          <cx:pt idx="22911">720</cx:pt>
          <cx:pt idx="22912">720</cx:pt>
          <cx:pt idx="22913">720</cx:pt>
          <cx:pt idx="22914">720</cx:pt>
          <cx:pt idx="22915">720</cx:pt>
          <cx:pt idx="22916">720</cx:pt>
          <cx:pt idx="22917">720</cx:pt>
          <cx:pt idx="22918">720</cx:pt>
          <cx:pt idx="22919">720</cx:pt>
          <cx:pt idx="22920">720</cx:pt>
          <cx:pt idx="22921">720</cx:pt>
          <cx:pt idx="22922">720</cx:pt>
          <cx:pt idx="22923">720</cx:pt>
          <cx:pt idx="22924">720</cx:pt>
          <cx:pt idx="22925">720</cx:pt>
          <cx:pt idx="22926">720</cx:pt>
          <cx:pt idx="22927">720</cx:pt>
          <cx:pt idx="22928">720</cx:pt>
          <cx:pt idx="22929">720</cx:pt>
          <cx:pt idx="22930">720</cx:pt>
          <cx:pt idx="22931">720</cx:pt>
          <cx:pt idx="22932">720</cx:pt>
          <cx:pt idx="22933">720</cx:pt>
          <cx:pt idx="22934">720</cx:pt>
          <cx:pt idx="22935">720</cx:pt>
          <cx:pt idx="22936">720</cx:pt>
          <cx:pt idx="22937">720</cx:pt>
          <cx:pt idx="22938">720</cx:pt>
          <cx:pt idx="22939">720</cx:pt>
          <cx:pt idx="22940">720</cx:pt>
          <cx:pt idx="22941">720</cx:pt>
          <cx:pt idx="22942">720</cx:pt>
          <cx:pt idx="22943">720</cx:pt>
          <cx:pt idx="22944">720</cx:pt>
          <cx:pt idx="22945">720</cx:pt>
          <cx:pt idx="22946">720</cx:pt>
          <cx:pt idx="22947">720</cx:pt>
          <cx:pt idx="22948">720</cx:pt>
          <cx:pt idx="22949">720</cx:pt>
          <cx:pt idx="22950">720</cx:pt>
          <cx:pt idx="22951">720</cx:pt>
          <cx:pt idx="22952">720</cx:pt>
          <cx:pt idx="22953">720</cx:pt>
          <cx:pt idx="22954">720</cx:pt>
          <cx:pt idx="22955">720</cx:pt>
          <cx:pt idx="22956">720</cx:pt>
          <cx:pt idx="22957">720</cx:pt>
          <cx:pt idx="22958">720</cx:pt>
          <cx:pt idx="22959">720</cx:pt>
          <cx:pt idx="22960">720</cx:pt>
          <cx:pt idx="22961">720</cx:pt>
          <cx:pt idx="22962">720</cx:pt>
          <cx:pt idx="22963">720</cx:pt>
          <cx:pt idx="22964">720</cx:pt>
          <cx:pt idx="22965">720</cx:pt>
          <cx:pt idx="22966">720</cx:pt>
          <cx:pt idx="22967">720</cx:pt>
          <cx:pt idx="22968">720</cx:pt>
          <cx:pt idx="22969">720</cx:pt>
          <cx:pt idx="22970">720</cx:pt>
          <cx:pt idx="22971">720</cx:pt>
          <cx:pt idx="22972">720</cx:pt>
          <cx:pt idx="22973">720</cx:pt>
          <cx:pt idx="22974">720</cx:pt>
          <cx:pt idx="22975">730</cx:pt>
          <cx:pt idx="22976">730</cx:pt>
          <cx:pt idx="22977">730</cx:pt>
          <cx:pt idx="22978">730</cx:pt>
          <cx:pt idx="22979">730</cx:pt>
          <cx:pt idx="22980">730</cx:pt>
          <cx:pt idx="22981">730</cx:pt>
          <cx:pt idx="22982">730</cx:pt>
          <cx:pt idx="22983">730</cx:pt>
          <cx:pt idx="22984">730</cx:pt>
          <cx:pt idx="22985">730</cx:pt>
          <cx:pt idx="22986">730</cx:pt>
          <cx:pt idx="22987">730</cx:pt>
          <cx:pt idx="22988">730</cx:pt>
          <cx:pt idx="22989">730</cx:pt>
          <cx:pt idx="22990">730</cx:pt>
          <cx:pt idx="22991">730</cx:pt>
          <cx:pt idx="22992">730</cx:pt>
          <cx:pt idx="22993">730</cx:pt>
          <cx:pt idx="22994">730</cx:pt>
          <cx:pt idx="22995">730</cx:pt>
          <cx:pt idx="22996">730</cx:pt>
          <cx:pt idx="22997">730</cx:pt>
          <cx:pt idx="22998">730</cx:pt>
          <cx:pt idx="22999">730</cx:pt>
          <cx:pt idx="23000">730</cx:pt>
          <cx:pt idx="23001">730</cx:pt>
          <cx:pt idx="23002">730</cx:pt>
          <cx:pt idx="23003">730</cx:pt>
          <cx:pt idx="23004">730</cx:pt>
          <cx:pt idx="23005">730</cx:pt>
          <cx:pt idx="23006">730</cx:pt>
          <cx:pt idx="23007">730</cx:pt>
          <cx:pt idx="23008">730</cx:pt>
          <cx:pt idx="23009">730</cx:pt>
          <cx:pt idx="23010">730</cx:pt>
          <cx:pt idx="23011">730</cx:pt>
          <cx:pt idx="23012">730</cx:pt>
          <cx:pt idx="23013">730</cx:pt>
          <cx:pt idx="23014">730</cx:pt>
          <cx:pt idx="23015">730</cx:pt>
          <cx:pt idx="23016">730</cx:pt>
          <cx:pt idx="23017">730</cx:pt>
          <cx:pt idx="23018">730</cx:pt>
          <cx:pt idx="23019">730</cx:pt>
          <cx:pt idx="23020">730</cx:pt>
          <cx:pt idx="23021">730</cx:pt>
          <cx:pt idx="23022">730</cx:pt>
          <cx:pt idx="23023">730</cx:pt>
          <cx:pt idx="23024">730</cx:pt>
          <cx:pt idx="23025">740</cx:pt>
          <cx:pt idx="23026">740</cx:pt>
          <cx:pt idx="23027">740</cx:pt>
          <cx:pt idx="23028">740</cx:pt>
          <cx:pt idx="23029">740</cx:pt>
          <cx:pt idx="23030">740</cx:pt>
          <cx:pt idx="23031">740</cx:pt>
          <cx:pt idx="23032">740</cx:pt>
          <cx:pt idx="23033">740</cx:pt>
          <cx:pt idx="23034">740</cx:pt>
          <cx:pt idx="23035">740</cx:pt>
          <cx:pt idx="23036">740</cx:pt>
          <cx:pt idx="23037">740</cx:pt>
          <cx:pt idx="23038">740</cx:pt>
          <cx:pt idx="23039">740</cx:pt>
          <cx:pt idx="23040">740</cx:pt>
          <cx:pt idx="23041">740</cx:pt>
          <cx:pt idx="23042">740</cx:pt>
          <cx:pt idx="23043">740</cx:pt>
          <cx:pt idx="23044">740</cx:pt>
          <cx:pt idx="23045">740</cx:pt>
          <cx:pt idx="23046">740</cx:pt>
          <cx:pt idx="23047">740</cx:pt>
          <cx:pt idx="23048">740</cx:pt>
          <cx:pt idx="23049">740</cx:pt>
          <cx:pt idx="23050">740</cx:pt>
          <cx:pt idx="23051">740</cx:pt>
          <cx:pt idx="23052">740</cx:pt>
          <cx:pt idx="23053">740</cx:pt>
          <cx:pt idx="23054">740</cx:pt>
          <cx:pt idx="23055">740</cx:pt>
          <cx:pt idx="23056">740</cx:pt>
          <cx:pt idx="23057">740</cx:pt>
          <cx:pt idx="23058">740</cx:pt>
          <cx:pt idx="23059">740</cx:pt>
          <cx:pt idx="23060">740</cx:pt>
          <cx:pt idx="23061">740</cx:pt>
          <cx:pt idx="23062">740</cx:pt>
          <cx:pt idx="23063">740</cx:pt>
          <cx:pt idx="23064">740</cx:pt>
          <cx:pt idx="23065">740</cx:pt>
          <cx:pt idx="23066">740</cx:pt>
          <cx:pt idx="23067">740</cx:pt>
          <cx:pt idx="23068">740</cx:pt>
          <cx:pt idx="23069">740</cx:pt>
          <cx:pt idx="23070">740</cx:pt>
          <cx:pt idx="23071">740</cx:pt>
          <cx:pt idx="23072">740</cx:pt>
          <cx:pt idx="23073">740</cx:pt>
          <cx:pt idx="23074">740</cx:pt>
          <cx:pt idx="23075">740</cx:pt>
          <cx:pt idx="23076">740</cx:pt>
          <cx:pt idx="23077">740</cx:pt>
          <cx:pt idx="23078">740</cx:pt>
          <cx:pt idx="23079">740</cx:pt>
          <cx:pt idx="23080">740</cx:pt>
          <cx:pt idx="23081">740</cx:pt>
          <cx:pt idx="23082">740</cx:pt>
          <cx:pt idx="23083">740</cx:pt>
          <cx:pt idx="23084">740</cx:pt>
          <cx:pt idx="23085">740</cx:pt>
          <cx:pt idx="23086">740</cx:pt>
          <cx:pt idx="23087">740</cx:pt>
          <cx:pt idx="23088">740</cx:pt>
          <cx:pt idx="23089">740</cx:pt>
          <cx:pt idx="23090">740</cx:pt>
          <cx:pt idx="23091">740</cx:pt>
          <cx:pt idx="23092">740</cx:pt>
          <cx:pt idx="23093">740</cx:pt>
          <cx:pt idx="23094">740</cx:pt>
          <cx:pt idx="23095">740</cx:pt>
          <cx:pt idx="23096">740</cx:pt>
          <cx:pt idx="23097">740</cx:pt>
          <cx:pt idx="23098">740</cx:pt>
          <cx:pt idx="23099">740</cx:pt>
          <cx:pt idx="23100">740</cx:pt>
          <cx:pt idx="23101">750</cx:pt>
          <cx:pt idx="23102">750</cx:pt>
          <cx:pt idx="23103">750</cx:pt>
          <cx:pt idx="23104">750</cx:pt>
          <cx:pt idx="23105">750</cx:pt>
          <cx:pt idx="23106">750</cx:pt>
          <cx:pt idx="23107">750</cx:pt>
          <cx:pt idx="23108">750</cx:pt>
          <cx:pt idx="23109">750</cx:pt>
          <cx:pt idx="23110">750</cx:pt>
          <cx:pt idx="23111">750</cx:pt>
          <cx:pt idx="23112">750</cx:pt>
          <cx:pt idx="23113">750</cx:pt>
          <cx:pt idx="23114">750</cx:pt>
          <cx:pt idx="23115">750</cx:pt>
          <cx:pt idx="23116">750</cx:pt>
          <cx:pt idx="23117">750</cx:pt>
          <cx:pt idx="23118">750</cx:pt>
          <cx:pt idx="23119">750</cx:pt>
          <cx:pt idx="23120">750</cx:pt>
          <cx:pt idx="23121">750</cx:pt>
          <cx:pt idx="23122">750</cx:pt>
          <cx:pt idx="23123">750</cx:pt>
          <cx:pt idx="23124">750</cx:pt>
          <cx:pt idx="23125">750</cx:pt>
          <cx:pt idx="23126">750</cx:pt>
          <cx:pt idx="23127">750</cx:pt>
          <cx:pt idx="23128">750</cx:pt>
          <cx:pt idx="23129">750</cx:pt>
          <cx:pt idx="23130">750</cx:pt>
          <cx:pt idx="23131">750</cx:pt>
          <cx:pt idx="23132">750</cx:pt>
          <cx:pt idx="23133">750</cx:pt>
          <cx:pt idx="23134">750</cx:pt>
          <cx:pt idx="23135">750</cx:pt>
          <cx:pt idx="23136">750</cx:pt>
          <cx:pt idx="23137">750</cx:pt>
          <cx:pt idx="23138">750</cx:pt>
          <cx:pt idx="23139">750</cx:pt>
          <cx:pt idx="23140">750</cx:pt>
          <cx:pt idx="23141">750</cx:pt>
          <cx:pt idx="23142">750</cx:pt>
          <cx:pt idx="23143">750</cx:pt>
          <cx:pt idx="23144">750</cx:pt>
          <cx:pt idx="23145">750</cx:pt>
          <cx:pt idx="23146">750</cx:pt>
          <cx:pt idx="23147">750</cx:pt>
          <cx:pt idx="23148">750</cx:pt>
          <cx:pt idx="23149">750</cx:pt>
          <cx:pt idx="23150">750</cx:pt>
          <cx:pt idx="23151">750</cx:pt>
          <cx:pt idx="23152">750</cx:pt>
          <cx:pt idx="23153">750</cx:pt>
          <cx:pt idx="23154">750</cx:pt>
          <cx:pt idx="23155">750</cx:pt>
          <cx:pt idx="23156">750</cx:pt>
          <cx:pt idx="23157">750</cx:pt>
          <cx:pt idx="23158">750</cx:pt>
          <cx:pt idx="23159">750</cx:pt>
          <cx:pt idx="23160">760</cx:pt>
          <cx:pt idx="23161">760</cx:pt>
          <cx:pt idx="23162">760</cx:pt>
          <cx:pt idx="23163">760</cx:pt>
          <cx:pt idx="23164">760</cx:pt>
          <cx:pt idx="23165">760</cx:pt>
          <cx:pt idx="23166">760</cx:pt>
          <cx:pt idx="23167">760</cx:pt>
          <cx:pt idx="23168">760</cx:pt>
          <cx:pt idx="23169">760</cx:pt>
          <cx:pt idx="23170">760</cx:pt>
          <cx:pt idx="23171">760</cx:pt>
          <cx:pt idx="23172">760</cx:pt>
          <cx:pt idx="23173">760</cx:pt>
          <cx:pt idx="23174">760</cx:pt>
          <cx:pt idx="23175">760</cx:pt>
          <cx:pt idx="23176">760</cx:pt>
          <cx:pt idx="23177">760</cx:pt>
          <cx:pt idx="23178">760</cx:pt>
          <cx:pt idx="23179">760</cx:pt>
          <cx:pt idx="23180">760</cx:pt>
          <cx:pt idx="23181">760</cx:pt>
          <cx:pt idx="23182">760</cx:pt>
          <cx:pt idx="23183">760</cx:pt>
          <cx:pt idx="23184">760</cx:pt>
          <cx:pt idx="23185">770</cx:pt>
          <cx:pt idx="23186">770</cx:pt>
          <cx:pt idx="23187">770</cx:pt>
          <cx:pt idx="23188">770</cx:pt>
          <cx:pt idx="23189">770</cx:pt>
          <cx:pt idx="23190">770</cx:pt>
          <cx:pt idx="23191">770</cx:pt>
          <cx:pt idx="23192">770</cx:pt>
          <cx:pt idx="23193">770</cx:pt>
          <cx:pt idx="23194">770</cx:pt>
          <cx:pt idx="23195">770</cx:pt>
          <cx:pt idx="23196">770</cx:pt>
          <cx:pt idx="23197">770</cx:pt>
          <cx:pt idx="23198">770</cx:pt>
          <cx:pt idx="23199">770</cx:pt>
          <cx:pt idx="23200">770</cx:pt>
          <cx:pt idx="23201">770</cx:pt>
          <cx:pt idx="23202">770</cx:pt>
          <cx:pt idx="23203">770</cx:pt>
          <cx:pt idx="23204">770</cx:pt>
          <cx:pt idx="23205">770</cx:pt>
          <cx:pt idx="23206">770</cx:pt>
          <cx:pt idx="23207">770</cx:pt>
          <cx:pt idx="23208">770</cx:pt>
          <cx:pt idx="23209">770</cx:pt>
          <cx:pt idx="23210">770</cx:pt>
          <cx:pt idx="23211">770</cx:pt>
          <cx:pt idx="23212">770</cx:pt>
          <cx:pt idx="23213">770</cx:pt>
          <cx:pt idx="23214">770</cx:pt>
          <cx:pt idx="23215">770</cx:pt>
          <cx:pt idx="23216">770</cx:pt>
          <cx:pt idx="23217">780</cx:pt>
          <cx:pt idx="23218">780</cx:pt>
          <cx:pt idx="23219">780</cx:pt>
          <cx:pt idx="23220">780</cx:pt>
          <cx:pt idx="23221">780</cx:pt>
          <cx:pt idx="23222">780</cx:pt>
          <cx:pt idx="23223">780</cx:pt>
          <cx:pt idx="23224">780</cx:pt>
          <cx:pt idx="23225">780</cx:pt>
          <cx:pt idx="23226">780</cx:pt>
          <cx:pt idx="23227">780</cx:pt>
          <cx:pt idx="23228">790</cx:pt>
          <cx:pt idx="23229">790</cx:pt>
          <cx:pt idx="23230">790</cx:pt>
          <cx:pt idx="23231">790</cx:pt>
          <cx:pt idx="23232">790</cx:pt>
          <cx:pt idx="23233">790</cx:pt>
          <cx:pt idx="23234">790</cx:pt>
          <cx:pt idx="23235">790</cx:pt>
          <cx:pt idx="23236">790</cx:pt>
          <cx:pt idx="23237">800</cx:pt>
          <cx:pt idx="23238">800</cx:pt>
          <cx:pt idx="23239">800</cx:pt>
          <cx:pt idx="23240">800</cx:pt>
          <cx:pt idx="23241">800</cx:pt>
          <cx:pt idx="23242">810</cx:pt>
          <cx:pt idx="23243">810</cx:pt>
          <cx:pt idx="23244">810</cx:pt>
          <cx:pt idx="23245">810</cx:pt>
          <cx:pt idx="23246">810</cx:pt>
          <cx:pt idx="23247">810</cx:pt>
          <cx:pt idx="23248">810</cx:pt>
          <cx:pt idx="23249">810</cx:pt>
          <cx:pt idx="23250">810</cx:pt>
          <cx:pt idx="23251">820</cx:pt>
          <cx:pt idx="23252">820</cx:pt>
          <cx:pt idx="23253">820</cx:pt>
          <cx:pt idx="23254">820</cx:pt>
          <cx:pt idx="23255">820</cx:pt>
          <cx:pt idx="23256">820</cx:pt>
          <cx:pt idx="23257">820</cx:pt>
          <cx:pt idx="23258">830</cx:pt>
          <cx:pt idx="23259">830</cx:pt>
          <cx:pt idx="23260">830</cx:pt>
          <cx:pt idx="23261">840</cx:pt>
          <cx:pt idx="23262">840</cx:pt>
          <cx:pt idx="23263">850</cx:pt>
          <cx:pt idx="23264">850</cx:pt>
          <cx:pt idx="23265">850</cx:pt>
          <cx:pt idx="23266">880</cx:pt>
          <cx:pt idx="23267">880</cx:pt>
          <cx:pt idx="23268">490</cx:pt>
          <cx:pt idx="23269">610</cx:pt>
          <cx:pt idx="23270">640</cx:pt>
          <cx:pt idx="23271">650</cx:pt>
          <cx:pt idx="23272">670</cx:pt>
          <cx:pt idx="23273">680</cx:pt>
          <cx:pt idx="23274">690</cx:pt>
          <cx:pt idx="23275">690</cx:pt>
          <cx:pt idx="23276">690</cx:pt>
          <cx:pt idx="23277">700</cx:pt>
          <cx:pt idx="23278">700</cx:pt>
          <cx:pt idx="23279">700</cx:pt>
          <cx:pt idx="23280">700</cx:pt>
          <cx:pt idx="23281">700</cx:pt>
          <cx:pt idx="23282">700</cx:pt>
          <cx:pt idx="23283">700</cx:pt>
          <cx:pt idx="23284">710</cx:pt>
          <cx:pt idx="23285">710</cx:pt>
          <cx:pt idx="23286">710</cx:pt>
          <cx:pt idx="23287">710</cx:pt>
          <cx:pt idx="23288">710</cx:pt>
          <cx:pt idx="23289">710</cx:pt>
          <cx:pt idx="23290">720</cx:pt>
          <cx:pt idx="23291">720</cx:pt>
          <cx:pt idx="23292">720</cx:pt>
          <cx:pt idx="23293">720</cx:pt>
          <cx:pt idx="23294">720</cx:pt>
          <cx:pt idx="23295">720</cx:pt>
          <cx:pt idx="23296">720</cx:pt>
          <cx:pt idx="23297">730</cx:pt>
          <cx:pt idx="23298">730</cx:pt>
          <cx:pt idx="23299">730</cx:pt>
          <cx:pt idx="23300">730</cx:pt>
          <cx:pt idx="23301">730</cx:pt>
          <cx:pt idx="23302">740</cx:pt>
          <cx:pt idx="23303">740</cx:pt>
          <cx:pt idx="23304">740</cx:pt>
          <cx:pt idx="23305">750</cx:pt>
          <cx:pt idx="23306">780</cx:pt>
          <cx:pt idx="23307">660</cx:pt>
          <cx:pt idx="23308">660</cx:pt>
          <cx:pt idx="23309">720</cx:pt>
          <cx:pt idx="23310">720</cx:pt>
          <cx:pt idx="23311">760</cx:pt>
          <cx:pt idx="23312">760</cx:pt>
          <cx:pt idx="23313">800</cx:pt>
          <cx:pt idx="23314">800</cx:pt>
          <cx:pt idx="23315">720</cx:pt>
          <cx:pt idx="23316">720</cx:pt>
          <cx:pt idx="23317">720</cx:pt>
          <cx:pt idx="23318">720</cx:pt>
          <cx:pt idx="23319">730</cx:pt>
          <cx:pt idx="23320">750</cx:pt>
          <cx:pt idx="23321">750</cx:pt>
          <cx:pt idx="23322">760</cx:pt>
          <cx:pt idx="23323">760</cx:pt>
          <cx:pt idx="23324">740</cx:pt>
          <cx:pt idx="23325">680</cx:pt>
          <cx:pt idx="23326">690</cx:pt>
          <cx:pt idx="23327">690</cx:pt>
          <cx:pt idx="23328">710</cx:pt>
          <cx:pt idx="23329">710</cx:pt>
          <cx:pt idx="23330">710</cx:pt>
          <cx:pt idx="23331">710</cx:pt>
          <cx:pt idx="23332">730</cx:pt>
          <cx:pt idx="23333">730</cx:pt>
          <cx:pt idx="23334">740</cx:pt>
          <cx:pt idx="23335">750</cx:pt>
          <cx:pt idx="23336">760</cx:pt>
          <cx:pt idx="23337">760</cx:pt>
          <cx:pt idx="23338">770</cx:pt>
          <cx:pt idx="23339">790</cx:pt>
          <cx:pt idx="23340">790</cx:pt>
          <cx:pt idx="23341">820</cx:pt>
          <cx:pt idx="23342">820</cx:pt>
          <cx:pt idx="23343">660</cx:pt>
          <cx:pt idx="23344">660</cx:pt>
          <cx:pt idx="23345">680</cx:pt>
          <cx:pt idx="23346">680</cx:pt>
          <cx:pt idx="23347">690</cx:pt>
          <cx:pt idx="23348">700</cx:pt>
          <cx:pt idx="23349">700</cx:pt>
          <cx:pt idx="23350">720</cx:pt>
          <cx:pt idx="23351">720</cx:pt>
          <cx:pt idx="23352">740</cx:pt>
          <cx:pt idx="23353">740</cx:pt>
          <cx:pt idx="23354">740</cx:pt>
          <cx:pt idx="23355">740</cx:pt>
          <cx:pt idx="23356">760</cx:pt>
          <cx:pt idx="23357">760</cx:pt>
          <cx:pt idx="23358">790</cx:pt>
          <cx:pt idx="23359">790</cx:pt>
          <cx:pt idx="23360">860</cx:pt>
          <cx:pt idx="23361">860</cx:pt>
          <cx:pt idx="23362">695</cx:pt>
          <cx:pt idx="23363">570</cx:pt>
          <cx:pt idx="23364">570</cx:pt>
          <cx:pt idx="23365">645</cx:pt>
          <cx:pt idx="23366">645</cx:pt>
          <cx:pt idx="23367">730</cx:pt>
          <cx:pt idx="23368">730</cx:pt>
          <cx:pt idx="23369">540</cx:pt>
          <cx:pt idx="23370">540</cx:pt>
          <cx:pt idx="23371">610</cx:pt>
          <cx:pt idx="23372">610</cx:pt>
          <cx:pt idx="23373">630</cx:pt>
          <cx:pt idx="23374">630</cx:pt>
          <cx:pt idx="23375">630</cx:pt>
          <cx:pt idx="23376">670</cx:pt>
          <cx:pt idx="23377">670</cx:pt>
          <cx:pt idx="23378">670</cx:pt>
          <cx:pt idx="23379">700</cx:pt>
          <cx:pt idx="23380">700</cx:pt>
          <cx:pt idx="23381">750</cx:pt>
          <cx:pt idx="23382">750</cx:pt>
          <cx:pt idx="23383">780</cx:pt>
          <cx:pt idx="23384">790</cx:pt>
          <cx:pt idx="23385">800</cx:pt>
          <cx:pt idx="23386">810</cx:pt>
          <cx:pt idx="23872">620</cx:pt>
          <cx:pt idx="23873">620</cx:pt>
          <cx:pt idx="23874">650</cx:pt>
          <cx:pt idx="23875">650</cx:pt>
          <cx:pt idx="23876">660</cx:pt>
          <cx:pt idx="23877">660</cx:pt>
          <cx:pt idx="23878">660</cx:pt>
          <cx:pt idx="23879">660</cx:pt>
          <cx:pt idx="23880">670</cx:pt>
          <cx:pt idx="23881">680</cx:pt>
          <cx:pt idx="23882">680</cx:pt>
          <cx:pt idx="23883">680</cx:pt>
          <cx:pt idx="23884">690</cx:pt>
          <cx:pt idx="23885">700</cx:pt>
          <cx:pt idx="23886">700</cx:pt>
          <cx:pt idx="23887">700</cx:pt>
          <cx:pt idx="23888">700</cx:pt>
          <cx:pt idx="23889">700</cx:pt>
          <cx:pt idx="23890">710</cx:pt>
          <cx:pt idx="23891">710</cx:pt>
          <cx:pt idx="23892">710</cx:pt>
          <cx:pt idx="23893">720</cx:pt>
          <cx:pt idx="23894">730</cx:pt>
          <cx:pt idx="23895">730</cx:pt>
          <cx:pt idx="23896">740</cx:pt>
          <cx:pt idx="23897">740</cx:pt>
          <cx:pt idx="23898">760</cx:pt>
          <cx:pt idx="23899">780</cx:pt>
          <cx:pt idx="23900">790</cx:pt>
          <cx:pt idx="23901">790</cx:pt>
          <cx:pt idx="23902">790</cx:pt>
          <cx:pt idx="23903">790</cx:pt>
          <cx:pt idx="23904">800</cx:pt>
          <cx:pt idx="23905">800</cx:pt>
          <cx:pt idx="23906">810</cx:pt>
          <cx:pt idx="23907">850</cx:pt>
          <cx:pt idx="23908">850</cx:pt>
          <cx:pt idx="23909">850</cx:pt>
          <cx:pt idx="23910">620</cx:pt>
          <cx:pt idx="23911">620</cx:pt>
          <cx:pt idx="23912">615</cx:pt>
          <cx:pt idx="23913">615</cx:pt>
          <cx:pt idx="23914">780</cx:pt>
          <cx:pt idx="23915">810</cx:pt>
          <cx:pt idx="23916">520</cx:pt>
          <cx:pt idx="23917">520</cx:pt>
          <cx:pt idx="23918">570</cx:pt>
          <cx:pt idx="23919">570</cx:pt>
          <cx:pt idx="23920">585</cx:pt>
          <cx:pt idx="23921">585</cx:pt>
          <cx:pt idx="23922">585</cx:pt>
          <cx:pt idx="23923">585</cx:pt>
          <cx:pt idx="23924">600</cx:pt>
          <cx:pt idx="23925">600</cx:pt>
          <cx:pt idx="23926">610</cx:pt>
          <cx:pt idx="23927">610</cx:pt>
          <cx:pt idx="23928">615</cx:pt>
          <cx:pt idx="23929">615</cx:pt>
          <cx:pt idx="23930">620</cx:pt>
          <cx:pt idx="23931">620</cx:pt>
          <cx:pt idx="23932">625</cx:pt>
          <cx:pt idx="23933">625</cx:pt>
          <cx:pt idx="23934">625</cx:pt>
          <cx:pt idx="23935">629</cx:pt>
          <cx:pt idx="23936">629</cx:pt>
          <cx:pt idx="23937">630</cx:pt>
          <cx:pt idx="23938">630</cx:pt>
          <cx:pt idx="23939">630</cx:pt>
          <cx:pt idx="23940">630</cx:pt>
          <cx:pt idx="23941">630</cx:pt>
          <cx:pt idx="23942">630</cx:pt>
          <cx:pt idx="23943">635</cx:pt>
          <cx:pt idx="23944">635</cx:pt>
          <cx:pt idx="23945">635</cx:pt>
          <cx:pt idx="23946">635</cx:pt>
          <cx:pt idx="23947">635</cx:pt>
          <cx:pt idx="23948">635</cx:pt>
          <cx:pt idx="23949">640</cx:pt>
          <cx:pt idx="23950">640</cx:pt>
          <cx:pt idx="23951">640</cx:pt>
          <cx:pt idx="23952">640</cx:pt>
          <cx:pt idx="23953">645</cx:pt>
          <cx:pt idx="23954">645</cx:pt>
          <cx:pt idx="23955">645</cx:pt>
          <cx:pt idx="23956">645</cx:pt>
          <cx:pt idx="23957">645</cx:pt>
          <cx:pt idx="23958">650</cx:pt>
          <cx:pt idx="23959">650</cx:pt>
          <cx:pt idx="23960">650</cx:pt>
          <cx:pt idx="23961">650</cx:pt>
          <cx:pt idx="23962">650</cx:pt>
          <cx:pt idx="23963">650</cx:pt>
          <cx:pt idx="23964">650</cx:pt>
          <cx:pt idx="23965">650</cx:pt>
          <cx:pt idx="23966">650</cx:pt>
          <cx:pt idx="23967">651</cx:pt>
          <cx:pt idx="23968">651</cx:pt>
          <cx:pt idx="23969">655</cx:pt>
          <cx:pt idx="23970">655</cx:pt>
          <cx:pt idx="23971">657</cx:pt>
          <cx:pt idx="23972">657</cx:pt>
          <cx:pt idx="23973">660</cx:pt>
          <cx:pt idx="23974">660</cx:pt>
          <cx:pt idx="23975">660</cx:pt>
          <cx:pt idx="23976">660</cx:pt>
          <cx:pt idx="23977">660</cx:pt>
          <cx:pt idx="23978">660</cx:pt>
          <cx:pt idx="23979">660</cx:pt>
          <cx:pt idx="23980">660</cx:pt>
          <cx:pt idx="23981">660</cx:pt>
          <cx:pt idx="23982">660</cx:pt>
          <cx:pt idx="23983">660</cx:pt>
          <cx:pt idx="23984">660</cx:pt>
          <cx:pt idx="23985">660</cx:pt>
          <cx:pt idx="23986">660</cx:pt>
          <cx:pt idx="23987">660</cx:pt>
          <cx:pt idx="23988">660</cx:pt>
          <cx:pt idx="23989">660</cx:pt>
          <cx:pt idx="23990">660</cx:pt>
          <cx:pt idx="23991">660</cx:pt>
          <cx:pt idx="23992">660</cx:pt>
          <cx:pt idx="23993">660</cx:pt>
          <cx:pt idx="23994">662</cx:pt>
          <cx:pt idx="23995">663</cx:pt>
          <cx:pt idx="23996">665</cx:pt>
          <cx:pt idx="23997">665</cx:pt>
          <cx:pt idx="23998">665</cx:pt>
          <cx:pt idx="23999">665</cx:pt>
          <cx:pt idx="24000">665</cx:pt>
          <cx:pt idx="24001">668</cx:pt>
          <cx:pt idx="24002">668</cx:pt>
          <cx:pt idx="24003">670</cx:pt>
          <cx:pt idx="24004">670</cx:pt>
          <cx:pt idx="24005">670</cx:pt>
          <cx:pt idx="24006">670</cx:pt>
          <cx:pt idx="24007">670</cx:pt>
          <cx:pt idx="24008">670</cx:pt>
          <cx:pt idx="24009">670</cx:pt>
          <cx:pt idx="24010">670</cx:pt>
          <cx:pt idx="24011">670</cx:pt>
          <cx:pt idx="24012">670</cx:pt>
          <cx:pt idx="24013">670</cx:pt>
          <cx:pt idx="24014">670</cx:pt>
          <cx:pt idx="24015">670</cx:pt>
          <cx:pt idx="24016">672</cx:pt>
          <cx:pt idx="24017">672</cx:pt>
          <cx:pt idx="24018">675</cx:pt>
          <cx:pt idx="24019">680</cx:pt>
          <cx:pt idx="24020">680</cx:pt>
          <cx:pt idx="24021">680</cx:pt>
          <cx:pt idx="24022">680</cx:pt>
          <cx:pt idx="24023">680</cx:pt>
          <cx:pt idx="24024">680</cx:pt>
          <cx:pt idx="24025">680</cx:pt>
          <cx:pt idx="24026">680</cx:pt>
          <cx:pt idx="24027">680</cx:pt>
          <cx:pt idx="24028">680</cx:pt>
          <cx:pt idx="24029">680</cx:pt>
          <cx:pt idx="24030">680</cx:pt>
          <cx:pt idx="24031">685</cx:pt>
          <cx:pt idx="24032">685</cx:pt>
          <cx:pt idx="24033">685</cx:pt>
          <cx:pt idx="24034">685</cx:pt>
          <cx:pt idx="24035">685</cx:pt>
          <cx:pt idx="24036">685</cx:pt>
          <cx:pt idx="24037">685</cx:pt>
          <cx:pt idx="24038">685</cx:pt>
          <cx:pt idx="24039">685</cx:pt>
          <cx:pt idx="24040">687</cx:pt>
          <cx:pt idx="24041">690</cx:pt>
          <cx:pt idx="24042">690</cx:pt>
          <cx:pt idx="24043">690</cx:pt>
          <cx:pt idx="24044">690</cx:pt>
          <cx:pt idx="24045">690</cx:pt>
          <cx:pt idx="24046">690</cx:pt>
          <cx:pt idx="24047">690</cx:pt>
          <cx:pt idx="24048">690</cx:pt>
          <cx:pt idx="24049">690</cx:pt>
          <cx:pt idx="24050">690</cx:pt>
          <cx:pt idx="24051">691</cx:pt>
          <cx:pt idx="24052">691</cx:pt>
          <cx:pt idx="24053">693</cx:pt>
          <cx:pt idx="24054">695</cx:pt>
          <cx:pt idx="24055">695</cx:pt>
          <cx:pt idx="24056">695</cx:pt>
          <cx:pt idx="24057">695</cx:pt>
          <cx:pt idx="24058">695</cx:pt>
          <cx:pt idx="24059">695</cx:pt>
          <cx:pt idx="24060">697</cx:pt>
          <cx:pt idx="24061">697</cx:pt>
          <cx:pt idx="24062">697</cx:pt>
          <cx:pt idx="24063">697</cx:pt>
          <cx:pt idx="24064">700</cx:pt>
          <cx:pt idx="24065">700</cx:pt>
          <cx:pt idx="24066">700</cx:pt>
          <cx:pt idx="24067">700</cx:pt>
          <cx:pt idx="24068">700</cx:pt>
          <cx:pt idx="24069">700</cx:pt>
          <cx:pt idx="24070">700</cx:pt>
          <cx:pt idx="24071">700</cx:pt>
          <cx:pt idx="24072">700</cx:pt>
          <cx:pt idx="24073">700</cx:pt>
          <cx:pt idx="24074">701</cx:pt>
          <cx:pt idx="24075">701</cx:pt>
          <cx:pt idx="24076">702</cx:pt>
          <cx:pt idx="24077">702</cx:pt>
          <cx:pt idx="24078">703</cx:pt>
          <cx:pt idx="24079">703</cx:pt>
          <cx:pt idx="24080">705</cx:pt>
          <cx:pt idx="24081">705</cx:pt>
          <cx:pt idx="24082">705</cx:pt>
          <cx:pt idx="24083">705</cx:pt>
          <cx:pt idx="24084">705</cx:pt>
          <cx:pt idx="24085">705</cx:pt>
          <cx:pt idx="24086">705</cx:pt>
          <cx:pt idx="24087">705</cx:pt>
          <cx:pt idx="24088">706</cx:pt>
          <cx:pt idx="24089">706</cx:pt>
          <cx:pt idx="24090">707</cx:pt>
          <cx:pt idx="24091">707</cx:pt>
          <cx:pt idx="24092">708</cx:pt>
          <cx:pt idx="24093">708</cx:pt>
          <cx:pt idx="24094">710</cx:pt>
          <cx:pt idx="24095">710</cx:pt>
          <cx:pt idx="24096">710</cx:pt>
          <cx:pt idx="24097">710</cx:pt>
          <cx:pt idx="24098">710</cx:pt>
          <cx:pt idx="24099">710</cx:pt>
          <cx:pt idx="24100">710</cx:pt>
          <cx:pt idx="24101">710</cx:pt>
          <cx:pt idx="24102">710</cx:pt>
          <cx:pt idx="24103">710</cx:pt>
          <cx:pt idx="24104">710</cx:pt>
          <cx:pt idx="24105">710</cx:pt>
          <cx:pt idx="24106">710</cx:pt>
          <cx:pt idx="24107">710</cx:pt>
          <cx:pt idx="24108">710</cx:pt>
          <cx:pt idx="24109">710</cx:pt>
          <cx:pt idx="24110">710</cx:pt>
          <cx:pt idx="24111">710</cx:pt>
          <cx:pt idx="24112">710</cx:pt>
          <cx:pt idx="24113">710</cx:pt>
          <cx:pt idx="24114">711</cx:pt>
          <cx:pt idx="24115">714</cx:pt>
          <cx:pt idx="24116">714</cx:pt>
          <cx:pt idx="24117">715</cx:pt>
          <cx:pt idx="24118">715</cx:pt>
          <cx:pt idx="24119">715</cx:pt>
          <cx:pt idx="24120">715</cx:pt>
          <cx:pt idx="24121">715</cx:pt>
          <cx:pt idx="24122">715</cx:pt>
          <cx:pt idx="24123">715</cx:pt>
          <cx:pt idx="24124">715</cx:pt>
          <cx:pt idx="24125">715</cx:pt>
          <cx:pt idx="24126">715</cx:pt>
          <cx:pt idx="24127">715</cx:pt>
          <cx:pt idx="24128">715</cx:pt>
          <cx:pt idx="24129">715</cx:pt>
          <cx:pt idx="24130">715</cx:pt>
          <cx:pt idx="24131">715</cx:pt>
          <cx:pt idx="24132">715</cx:pt>
          <cx:pt idx="24133">715</cx:pt>
          <cx:pt idx="24134">715</cx:pt>
          <cx:pt idx="24135">715</cx:pt>
          <cx:pt idx="24136">715</cx:pt>
          <cx:pt idx="24137">715</cx:pt>
          <cx:pt idx="24138">715</cx:pt>
          <cx:pt idx="24139">717</cx:pt>
          <cx:pt idx="24140">718</cx:pt>
          <cx:pt idx="24141">718</cx:pt>
          <cx:pt idx="24142">720</cx:pt>
          <cx:pt idx="24143">720</cx:pt>
          <cx:pt idx="24144">720</cx:pt>
          <cx:pt idx="24145">720</cx:pt>
          <cx:pt idx="24146">720</cx:pt>
          <cx:pt idx="24147">720</cx:pt>
          <cx:pt idx="24148">720</cx:pt>
          <cx:pt idx="24149">720</cx:pt>
          <cx:pt idx="24150">720</cx:pt>
          <cx:pt idx="24151">720</cx:pt>
          <cx:pt idx="24152">720</cx:pt>
          <cx:pt idx="24153">720</cx:pt>
          <cx:pt idx="24154">720</cx:pt>
          <cx:pt idx="24155">720</cx:pt>
          <cx:pt idx="24156">720</cx:pt>
          <cx:pt idx="24157">720</cx:pt>
          <cx:pt idx="24158">720</cx:pt>
          <cx:pt idx="24159">720</cx:pt>
          <cx:pt idx="24160">720</cx:pt>
          <cx:pt idx="24161">722</cx:pt>
          <cx:pt idx="24162">722</cx:pt>
          <cx:pt idx="24163">725</cx:pt>
          <cx:pt idx="24164">725</cx:pt>
          <cx:pt idx="24165">725</cx:pt>
          <cx:pt idx="24166">725</cx:pt>
          <cx:pt idx="24167">725</cx:pt>
          <cx:pt idx="24168">725</cx:pt>
          <cx:pt idx="24169">725</cx:pt>
          <cx:pt idx="24170">725</cx:pt>
          <cx:pt idx="24171">725</cx:pt>
          <cx:pt idx="24172">725</cx:pt>
          <cx:pt idx="24173">725</cx:pt>
          <cx:pt idx="24174">725</cx:pt>
          <cx:pt idx="24175">725</cx:pt>
          <cx:pt idx="24176">725</cx:pt>
          <cx:pt idx="24177">725</cx:pt>
          <cx:pt idx="24178">725</cx:pt>
          <cx:pt idx="24179">725</cx:pt>
          <cx:pt idx="24180">725</cx:pt>
          <cx:pt idx="24181">725</cx:pt>
          <cx:pt idx="24182">725</cx:pt>
          <cx:pt idx="24183">727</cx:pt>
          <cx:pt idx="24184">727</cx:pt>
          <cx:pt idx="24185">727</cx:pt>
          <cx:pt idx="24186">727</cx:pt>
          <cx:pt idx="24187">728</cx:pt>
          <cx:pt idx="24188">728</cx:pt>
          <cx:pt idx="24189">730</cx:pt>
          <cx:pt idx="24190">730</cx:pt>
          <cx:pt idx="24191">730</cx:pt>
          <cx:pt idx="24192">730</cx:pt>
          <cx:pt idx="24193">730</cx:pt>
          <cx:pt idx="24194">730</cx:pt>
          <cx:pt idx="24195">730</cx:pt>
          <cx:pt idx="24196">730</cx:pt>
          <cx:pt idx="24197">730</cx:pt>
          <cx:pt idx="24198">730</cx:pt>
          <cx:pt idx="24199">730</cx:pt>
          <cx:pt idx="24200">730</cx:pt>
          <cx:pt idx="24201">730</cx:pt>
          <cx:pt idx="24202">730</cx:pt>
          <cx:pt idx="24203">730</cx:pt>
          <cx:pt idx="24204">730</cx:pt>
          <cx:pt idx="24205">730</cx:pt>
          <cx:pt idx="24206">730</cx:pt>
          <cx:pt idx="24207">730</cx:pt>
          <cx:pt idx="24208">730</cx:pt>
          <cx:pt idx="24209">730</cx:pt>
          <cx:pt idx="24210">730</cx:pt>
          <cx:pt idx="24211">730</cx:pt>
          <cx:pt idx="24212">730</cx:pt>
          <cx:pt idx="24213">730</cx:pt>
          <cx:pt idx="24214">732</cx:pt>
          <cx:pt idx="24215">732</cx:pt>
          <cx:pt idx="24216">733</cx:pt>
          <cx:pt idx="24217">733</cx:pt>
          <cx:pt idx="24218">733</cx:pt>
          <cx:pt idx="24219">734</cx:pt>
          <cx:pt idx="24220">734</cx:pt>
          <cx:pt idx="24221">735</cx:pt>
          <cx:pt idx="24222">735</cx:pt>
          <cx:pt idx="24223">735</cx:pt>
          <cx:pt idx="24224">735</cx:pt>
          <cx:pt idx="24225">735</cx:pt>
          <cx:pt idx="24226">735</cx:pt>
          <cx:pt idx="24227">735</cx:pt>
          <cx:pt idx="24228">735</cx:pt>
          <cx:pt idx="24229">740</cx:pt>
          <cx:pt idx="24230">740</cx:pt>
          <cx:pt idx="24231">740</cx:pt>
          <cx:pt idx="24232">740</cx:pt>
          <cx:pt idx="24233">740</cx:pt>
          <cx:pt idx="24234">740</cx:pt>
          <cx:pt idx="24235">740</cx:pt>
          <cx:pt idx="24236">740</cx:pt>
          <cx:pt idx="24237">740</cx:pt>
          <cx:pt idx="24238">740</cx:pt>
          <cx:pt idx="24239">740</cx:pt>
          <cx:pt idx="24240">740</cx:pt>
          <cx:pt idx="24241">740</cx:pt>
          <cx:pt idx="24242">742</cx:pt>
          <cx:pt idx="24243">742</cx:pt>
          <cx:pt idx="24244">745</cx:pt>
          <cx:pt idx="24245">745</cx:pt>
          <cx:pt idx="24246">745</cx:pt>
          <cx:pt idx="24247">745</cx:pt>
          <cx:pt idx="24248">745</cx:pt>
          <cx:pt idx="24249">745</cx:pt>
          <cx:pt idx="24250">745</cx:pt>
          <cx:pt idx="24251">745</cx:pt>
          <cx:pt idx="24252">745</cx:pt>
          <cx:pt idx="24253">745</cx:pt>
          <cx:pt idx="24254">745</cx:pt>
          <cx:pt idx="24255">745</cx:pt>
          <cx:pt idx="24256">745</cx:pt>
          <cx:pt idx="24257">745</cx:pt>
          <cx:pt idx="24258">750</cx:pt>
          <cx:pt idx="24259">750</cx:pt>
          <cx:pt idx="24260">750</cx:pt>
          <cx:pt idx="24261">750</cx:pt>
          <cx:pt idx="24262">750</cx:pt>
          <cx:pt idx="24263">750</cx:pt>
          <cx:pt idx="24264">750</cx:pt>
          <cx:pt idx="24265">750</cx:pt>
          <cx:pt idx="24266">750</cx:pt>
          <cx:pt idx="24267">750</cx:pt>
          <cx:pt idx="24268">750</cx:pt>
          <cx:pt idx="24269">750</cx:pt>
          <cx:pt idx="24270">750</cx:pt>
          <cx:pt idx="24271">753</cx:pt>
          <cx:pt idx="24272">755</cx:pt>
          <cx:pt idx="24273">755</cx:pt>
          <cx:pt idx="24274">755</cx:pt>
          <cx:pt idx="24275">755</cx:pt>
          <cx:pt idx="24276">755</cx:pt>
          <cx:pt idx="24277">755</cx:pt>
          <cx:pt idx="24278">755</cx:pt>
          <cx:pt idx="24279">755</cx:pt>
          <cx:pt idx="24280">755</cx:pt>
          <cx:pt idx="24281">755</cx:pt>
          <cx:pt idx="24282">755</cx:pt>
          <cx:pt idx="24283">755</cx:pt>
          <cx:pt idx="24284">755</cx:pt>
          <cx:pt idx="24285">755</cx:pt>
          <cx:pt idx="24286">755</cx:pt>
          <cx:pt idx="24287">758</cx:pt>
          <cx:pt idx="24288">760</cx:pt>
          <cx:pt idx="24289">760</cx:pt>
          <cx:pt idx="24290">760</cx:pt>
          <cx:pt idx="24291">760</cx:pt>
          <cx:pt idx="24292">760</cx:pt>
          <cx:pt idx="24293">760</cx:pt>
          <cx:pt idx="24294">761</cx:pt>
          <cx:pt idx="24295">761</cx:pt>
          <cx:pt idx="24296">762</cx:pt>
          <cx:pt idx="24297">762</cx:pt>
          <cx:pt idx="24298">762</cx:pt>
          <cx:pt idx="24299">762</cx:pt>
          <cx:pt idx="24300">765</cx:pt>
          <cx:pt idx="24301">765</cx:pt>
          <cx:pt idx="24302">765</cx:pt>
          <cx:pt idx="24303">765</cx:pt>
          <cx:pt idx="24304">770</cx:pt>
          <cx:pt idx="24305">770</cx:pt>
          <cx:pt idx="24306">770</cx:pt>
          <cx:pt idx="24307">770</cx:pt>
          <cx:pt idx="24308">770</cx:pt>
          <cx:pt idx="24309">770</cx:pt>
          <cx:pt idx="24310">770</cx:pt>
          <cx:pt idx="24311">770</cx:pt>
          <cx:pt idx="24312">770</cx:pt>
          <cx:pt idx="24313">775</cx:pt>
          <cx:pt idx="24314">775</cx:pt>
          <cx:pt idx="24315">775</cx:pt>
          <cx:pt idx="24316">775</cx:pt>
          <cx:pt idx="24317">775</cx:pt>
          <cx:pt idx="24318">775</cx:pt>
          <cx:pt idx="24319">775</cx:pt>
          <cx:pt idx="24320">775</cx:pt>
          <cx:pt idx="24321">775</cx:pt>
          <cx:pt idx="24322">775</cx:pt>
          <cx:pt idx="24323">775</cx:pt>
          <cx:pt idx="24324">775</cx:pt>
          <cx:pt idx="24325">775</cx:pt>
          <cx:pt idx="24326">775</cx:pt>
          <cx:pt idx="24327">775</cx:pt>
          <cx:pt idx="24328">775</cx:pt>
          <cx:pt idx="24329">775</cx:pt>
          <cx:pt idx="24330">775</cx:pt>
          <cx:pt idx="24331">775</cx:pt>
          <cx:pt idx="24332">775</cx:pt>
          <cx:pt idx="24333">775</cx:pt>
          <cx:pt idx="24334">775</cx:pt>
          <cx:pt idx="24335">778</cx:pt>
          <cx:pt idx="24336">779</cx:pt>
          <cx:pt idx="24337">779</cx:pt>
          <cx:pt idx="24338">780</cx:pt>
          <cx:pt idx="24339">780</cx:pt>
          <cx:pt idx="24340">780</cx:pt>
          <cx:pt idx="24341">780</cx:pt>
          <cx:pt idx="24342">780</cx:pt>
          <cx:pt idx="24343">780</cx:pt>
          <cx:pt idx="24344">780</cx:pt>
          <cx:pt idx="24345">780</cx:pt>
          <cx:pt idx="24346">782</cx:pt>
          <cx:pt idx="24347">782</cx:pt>
          <cx:pt idx="24348">784</cx:pt>
          <cx:pt idx="24349">784</cx:pt>
          <cx:pt idx="24350">785</cx:pt>
          <cx:pt idx="24351">785</cx:pt>
          <cx:pt idx="24352">785</cx:pt>
          <cx:pt idx="24353">785</cx:pt>
          <cx:pt idx="24354">785</cx:pt>
          <cx:pt idx="24355">785</cx:pt>
          <cx:pt idx="24356">785</cx:pt>
          <cx:pt idx="24357">785</cx:pt>
          <cx:pt idx="24358">785</cx:pt>
          <cx:pt idx="24359">789</cx:pt>
          <cx:pt idx="24360">790</cx:pt>
          <cx:pt idx="24361">790</cx:pt>
          <cx:pt idx="24362">790</cx:pt>
          <cx:pt idx="24363">790</cx:pt>
          <cx:pt idx="24364">790</cx:pt>
          <cx:pt idx="24365">790</cx:pt>
          <cx:pt idx="24366">790</cx:pt>
          <cx:pt idx="24367">790</cx:pt>
          <cx:pt idx="24368">790</cx:pt>
          <cx:pt idx="24369">791</cx:pt>
          <cx:pt idx="24370">795</cx:pt>
          <cx:pt idx="24371">795</cx:pt>
          <cx:pt idx="24372">796</cx:pt>
          <cx:pt idx="24373">796</cx:pt>
          <cx:pt idx="24374">800</cx:pt>
          <cx:pt idx="24375">805</cx:pt>
          <cx:pt idx="24376">805</cx:pt>
          <cx:pt idx="24377">806</cx:pt>
          <cx:pt idx="24378">810</cx:pt>
          <cx:pt idx="24379">810</cx:pt>
          <cx:pt idx="24380">810</cx:pt>
          <cx:pt idx="24381">810</cx:pt>
          <cx:pt idx="24382">810</cx:pt>
          <cx:pt idx="24383">815</cx:pt>
          <cx:pt idx="24384">815</cx:pt>
          <cx:pt idx="24385">820</cx:pt>
          <cx:pt idx="24386">820</cx:pt>
          <cx:pt idx="24387">830</cx:pt>
          <cx:pt idx="24388">830</cx:pt>
          <cx:pt idx="24389">690</cx:pt>
          <cx:pt idx="24390">640</cx:pt>
          <cx:pt idx="24391">640</cx:pt>
          <cx:pt idx="24392">650</cx:pt>
          <cx:pt idx="24393">650</cx:pt>
          <cx:pt idx="24394">710</cx:pt>
          <cx:pt idx="24395">730</cx:pt>
          <cx:pt idx="24396">730</cx:pt>
          <cx:pt idx="24397">740</cx:pt>
          <cx:pt idx="24398">740</cx:pt>
          <cx:pt idx="24399">740</cx:pt>
          <cx:pt idx="24400">740</cx:pt>
          <cx:pt idx="24401">760</cx:pt>
          <cx:pt idx="24402">760</cx:pt>
          <cx:pt idx="24403">770</cx:pt>
          <cx:pt idx="24404">790</cx:pt>
          <cx:pt idx="24405">780</cx:pt>
          <cx:pt idx="24406">780</cx:pt>
          <cx:pt idx="24407">640</cx:pt>
          <cx:pt idx="24408">640</cx:pt>
          <cx:pt idx="24409">650</cx:pt>
          <cx:pt idx="24410">650</cx:pt>
          <cx:pt idx="24411">670</cx:pt>
          <cx:pt idx="24412">780</cx:pt>
          <cx:pt idx="24413">780</cx:pt>
          <cx:pt idx="24414">790</cx:pt>
          <cx:pt idx="24415">790</cx:pt>
          <cx:pt idx="24416">680</cx:pt>
          <cx:pt idx="24417">680</cx:pt>
          <cx:pt idx="24418">670</cx:pt>
          <cx:pt idx="24419">670</cx:pt>
          <cx:pt idx="24420">690</cx:pt>
          <cx:pt idx="24421">690</cx:pt>
          <cx:pt idx="24422">690</cx:pt>
          <cx:pt idx="24423">740</cx:pt>
          <cx:pt idx="24424">800</cx:pt>
          <cx:pt idx="24425">730</cx:pt>
          <cx:pt idx="24426">730</cx:pt>
          <cx:pt idx="24427">790</cx:pt>
          <cx:pt idx="24428">600</cx:pt>
          <cx:pt idx="24429">600</cx:pt>
          <cx:pt idx="24430">650</cx:pt>
          <cx:pt idx="24431">650</cx:pt>
          <cx:pt idx="24432">750</cx:pt>
          <cx:pt idx="24433">750</cx:pt>
          <cx:pt idx="24434">610</cx:pt>
          <cx:pt idx="24435">610</cx:pt>
          <cx:pt idx="24436">680</cx:pt>
          <cx:pt idx="24437">710</cx:pt>
          <cx:pt idx="24438">710</cx:pt>
          <cx:pt idx="24439">740</cx:pt>
          <cx:pt idx="24440">670</cx:pt>
          <cx:pt idx="24441">755</cx:pt>
          <cx:pt idx="24442">720</cx:pt>
          <cx:pt idx="24443">720</cx:pt>
          <cx:pt idx="24444">550</cx:pt>
          <cx:pt idx="24445">550</cx:pt>
          <cx:pt idx="24446">610</cx:pt>
          <cx:pt idx="24447">610</cx:pt>
          <cx:pt idx="24448">644</cx:pt>
          <cx:pt idx="24449">721</cx:pt>
          <cx:pt idx="24450">721</cx:pt>
          <cx:pt idx="24451">800</cx:pt>
          <cx:pt idx="24452">800</cx:pt>
          <cx:pt idx="24453">620</cx:pt>
          <cx:pt idx="24454">625</cx:pt>
          <cx:pt idx="24455">625</cx:pt>
          <cx:pt idx="24456">630</cx:pt>
          <cx:pt idx="24457">630</cx:pt>
          <cx:pt idx="24458">630</cx:pt>
          <cx:pt idx="24459">632</cx:pt>
          <cx:pt idx="24460">632</cx:pt>
          <cx:pt idx="24461">640</cx:pt>
          <cx:pt idx="24462">640</cx:pt>
          <cx:pt idx="24463">665</cx:pt>
          <cx:pt idx="24464">665</cx:pt>
          <cx:pt idx="24465">665</cx:pt>
          <cx:pt idx="24466">670</cx:pt>
          <cx:pt idx="24467">670</cx:pt>
          <cx:pt idx="24468">680</cx:pt>
          <cx:pt idx="24469">680</cx:pt>
          <cx:pt idx="24470">680</cx:pt>
          <cx:pt idx="24471">680</cx:pt>
          <cx:pt idx="24472">680</cx:pt>
          <cx:pt idx="24473">680</cx:pt>
          <cx:pt idx="24474">680</cx:pt>
          <cx:pt idx="24475">680</cx:pt>
          <cx:pt idx="24476">680</cx:pt>
          <cx:pt idx="24477">685</cx:pt>
          <cx:pt idx="24478">685</cx:pt>
          <cx:pt idx="24479">690</cx:pt>
          <cx:pt idx="24480">690</cx:pt>
          <cx:pt idx="24481">690</cx:pt>
          <cx:pt idx="24482">690</cx:pt>
          <cx:pt idx="24483">700</cx:pt>
          <cx:pt idx="24484">700</cx:pt>
          <cx:pt idx="24485">700</cx:pt>
          <cx:pt idx="24486">700</cx:pt>
          <cx:pt idx="24487">705</cx:pt>
          <cx:pt idx="24488">705</cx:pt>
          <cx:pt idx="24489">705</cx:pt>
          <cx:pt idx="24490">705</cx:pt>
          <cx:pt idx="24491">710</cx:pt>
          <cx:pt idx="24492">710</cx:pt>
          <cx:pt idx="24493">715</cx:pt>
          <cx:pt idx="24494">715</cx:pt>
          <cx:pt idx="24495">720</cx:pt>
          <cx:pt idx="24496">720</cx:pt>
          <cx:pt idx="24497">720</cx:pt>
          <cx:pt idx="24498">720</cx:pt>
          <cx:pt idx="24499">720</cx:pt>
          <cx:pt idx="24500">720</cx:pt>
          <cx:pt idx="24501">720</cx:pt>
          <cx:pt idx="24502">720</cx:pt>
          <cx:pt idx="24503">720</cx:pt>
          <cx:pt idx="24504">725</cx:pt>
          <cx:pt idx="24505">734</cx:pt>
          <cx:pt idx="24506">735</cx:pt>
          <cx:pt idx="24507">740</cx:pt>
          <cx:pt idx="24508">740</cx:pt>
          <cx:pt idx="24509">745</cx:pt>
          <cx:pt idx="24510">750</cx:pt>
          <cx:pt idx="24511">750</cx:pt>
          <cx:pt idx="24512">750</cx:pt>
          <cx:pt idx="24513">750</cx:pt>
          <cx:pt idx="24514">755</cx:pt>
          <cx:pt idx="24515">755</cx:pt>
          <cx:pt idx="24516">757</cx:pt>
          <cx:pt idx="24517">757</cx:pt>
          <cx:pt idx="24518">760</cx:pt>
          <cx:pt idx="24519">760</cx:pt>
          <cx:pt idx="24520">766</cx:pt>
          <cx:pt idx="24521">770</cx:pt>
          <cx:pt idx="24522">770</cx:pt>
          <cx:pt idx="24523">774</cx:pt>
          <cx:pt idx="24524">774</cx:pt>
          <cx:pt idx="24525">780</cx:pt>
          <cx:pt idx="24526">780</cx:pt>
          <cx:pt idx="24527">780</cx:pt>
          <cx:pt idx="24528">780</cx:pt>
          <cx:pt idx="24529">782</cx:pt>
          <cx:pt idx="24530">785</cx:pt>
          <cx:pt idx="24531">785</cx:pt>
          <cx:pt idx="24532">785</cx:pt>
          <cx:pt idx="24533">790</cx:pt>
          <cx:pt idx="24534">800</cx:pt>
          <cx:pt idx="24535">800</cx:pt>
          <cx:pt idx="24536">800</cx:pt>
          <cx:pt idx="24537">800</cx:pt>
          <cx:pt idx="24538">810</cx:pt>
          <cx:pt idx="24539">810</cx:pt>
          <cx:pt idx="24540">825</cx:pt>
          <cx:pt idx="24541">825</cx:pt>
          <cx:pt idx="24542">830</cx:pt>
          <cx:pt idx="24543">830</cx:pt>
          <cx:pt idx="24544">850</cx:pt>
          <cx:pt idx="24545">765</cx:pt>
          <cx:pt idx="24546">765</cx:pt>
          <cx:pt idx="24547">680</cx:pt>
          <cx:pt idx="24548">615</cx:pt>
          <cx:pt idx="24549">635</cx:pt>
          <cx:pt idx="24550">635</cx:pt>
          <cx:pt idx="24551">640</cx:pt>
          <cx:pt idx="24552">640</cx:pt>
          <cx:pt idx="24553">640</cx:pt>
          <cx:pt idx="24554">640</cx:pt>
          <cx:pt idx="24555">670</cx:pt>
          <cx:pt idx="24556">670</cx:pt>
          <cx:pt idx="24557">675</cx:pt>
          <cx:pt idx="24558">675</cx:pt>
          <cx:pt idx="24559">680</cx:pt>
          <cx:pt idx="24560">680</cx:pt>
          <cx:pt idx="24561">690</cx:pt>
          <cx:pt idx="24562">690</cx:pt>
          <cx:pt idx="24563">700</cx:pt>
          <cx:pt idx="24564">710</cx:pt>
          <cx:pt idx="24565">710</cx:pt>
          <cx:pt idx="24566">710</cx:pt>
          <cx:pt idx="24567">715</cx:pt>
          <cx:pt idx="24568">725</cx:pt>
          <cx:pt idx="24569">725</cx:pt>
          <cx:pt idx="24570">725</cx:pt>
          <cx:pt idx="24571">725</cx:pt>
          <cx:pt idx="24572">730</cx:pt>
          <cx:pt idx="24573">730</cx:pt>
          <cx:pt idx="24574">730</cx:pt>
          <cx:pt idx="24575">730</cx:pt>
          <cx:pt idx="24576">734</cx:pt>
          <cx:pt idx="24577">734</cx:pt>
          <cx:pt idx="24578">735</cx:pt>
          <cx:pt idx="24579">735</cx:pt>
          <cx:pt idx="24580">740</cx:pt>
          <cx:pt idx="24581">740</cx:pt>
          <cx:pt idx="24582">740</cx:pt>
          <cx:pt idx="24583">740</cx:pt>
          <cx:pt idx="24584">740</cx:pt>
          <cx:pt idx="24585">740</cx:pt>
          <cx:pt idx="24586">740</cx:pt>
          <cx:pt idx="24587">740</cx:pt>
          <cx:pt idx="24588">743</cx:pt>
          <cx:pt idx="24589">743</cx:pt>
          <cx:pt idx="24590">750</cx:pt>
          <cx:pt idx="24591">750</cx:pt>
          <cx:pt idx="24592">755</cx:pt>
          <cx:pt idx="24593">755</cx:pt>
          <cx:pt idx="24594">755</cx:pt>
          <cx:pt idx="24595">760</cx:pt>
          <cx:pt idx="24596">760</cx:pt>
          <cx:pt idx="24597">760</cx:pt>
          <cx:pt idx="24598">761</cx:pt>
          <cx:pt idx="24599">761</cx:pt>
          <cx:pt idx="24600">770</cx:pt>
          <cx:pt idx="24601">780</cx:pt>
          <cx:pt idx="24602">780</cx:pt>
          <cx:pt idx="24603">785</cx:pt>
          <cx:pt idx="24604">797</cx:pt>
          <cx:pt idx="24605">860</cx:pt>
          <cx:pt idx="24606">670</cx:pt>
          <cx:pt idx="24607">670</cx:pt>
          <cx:pt idx="24608">690</cx:pt>
          <cx:pt idx="24609">620</cx:pt>
          <cx:pt idx="24610">620</cx:pt>
          <cx:pt idx="24611">620</cx:pt>
          <cx:pt idx="24612">620</cx:pt>
          <cx:pt idx="24613">620</cx:pt>
          <cx:pt idx="24614">620</cx:pt>
          <cx:pt idx="24615">621</cx:pt>
          <cx:pt idx="24616">621</cx:pt>
          <cx:pt idx="24617">626</cx:pt>
          <cx:pt idx="24618">626</cx:pt>
          <cx:pt idx="24619">629</cx:pt>
          <cx:pt idx="24620">629</cx:pt>
          <cx:pt idx="24621">630</cx:pt>
          <cx:pt idx="24622">630</cx:pt>
          <cx:pt idx="24623">640</cx:pt>
          <cx:pt idx="24624">640</cx:pt>
          <cx:pt idx="24625">646</cx:pt>
          <cx:pt idx="24626">650</cx:pt>
          <cx:pt idx="24627">650</cx:pt>
          <cx:pt idx="24628">650</cx:pt>
          <cx:pt idx="24629">650</cx:pt>
          <cx:pt idx="24630">650</cx:pt>
          <cx:pt idx="24631">650</cx:pt>
          <cx:pt idx="24632">658</cx:pt>
          <cx:pt idx="24633">660</cx:pt>
          <cx:pt idx="24634">660</cx:pt>
          <cx:pt idx="24635">667</cx:pt>
          <cx:pt idx="24636">667</cx:pt>
          <cx:pt idx="24637">670</cx:pt>
          <cx:pt idx="24638">670</cx:pt>
          <cx:pt idx="24639">678</cx:pt>
          <cx:pt idx="24640">679</cx:pt>
          <cx:pt idx="24641">679</cx:pt>
          <cx:pt idx="24642">680</cx:pt>
          <cx:pt idx="24643">680</cx:pt>
          <cx:pt idx="24644">680</cx:pt>
          <cx:pt idx="24645">680</cx:pt>
          <cx:pt idx="24646">684</cx:pt>
          <cx:pt idx="24647">684</cx:pt>
          <cx:pt idx="24648">685</cx:pt>
          <cx:pt idx="24649">689</cx:pt>
          <cx:pt idx="24650">690</cx:pt>
          <cx:pt idx="24651">690</cx:pt>
          <cx:pt idx="24652">690</cx:pt>
          <cx:pt idx="24653">690</cx:pt>
          <cx:pt idx="24654">700</cx:pt>
          <cx:pt idx="24655">700</cx:pt>
          <cx:pt idx="24656">700</cx:pt>
          <cx:pt idx="24657">700</cx:pt>
          <cx:pt idx="24658">704</cx:pt>
          <cx:pt idx="24659">710</cx:pt>
          <cx:pt idx="24660">710</cx:pt>
          <cx:pt idx="24661">714</cx:pt>
          <cx:pt idx="24662">715</cx:pt>
          <cx:pt idx="24663">715</cx:pt>
          <cx:pt idx="24664">720</cx:pt>
          <cx:pt idx="24665">720</cx:pt>
          <cx:pt idx="24666">726</cx:pt>
          <cx:pt idx="24667">730</cx:pt>
          <cx:pt idx="24668">730</cx:pt>
          <cx:pt idx="24669">730</cx:pt>
          <cx:pt idx="24670">731</cx:pt>
          <cx:pt idx="24671">731</cx:pt>
          <cx:pt idx="24672">735</cx:pt>
          <cx:pt idx="24673">740</cx:pt>
          <cx:pt idx="24674">740</cx:pt>
          <cx:pt idx="24675">740</cx:pt>
          <cx:pt idx="24676">745</cx:pt>
          <cx:pt idx="24677">746</cx:pt>
          <cx:pt idx="24678">750</cx:pt>
          <cx:pt idx="24679">750</cx:pt>
          <cx:pt idx="24680">750</cx:pt>
          <cx:pt idx="24681">750</cx:pt>
          <cx:pt idx="24682">756</cx:pt>
          <cx:pt idx="24683">760</cx:pt>
          <cx:pt idx="24684">760</cx:pt>
          <cx:pt idx="24685">760</cx:pt>
          <cx:pt idx="24686">760</cx:pt>
          <cx:pt idx="24687">760</cx:pt>
          <cx:pt idx="24688">760</cx:pt>
          <cx:pt idx="24689">768</cx:pt>
          <cx:pt idx="24690">768</cx:pt>
          <cx:pt idx="24691">778</cx:pt>
          <cx:pt idx="24692">778</cx:pt>
          <cx:pt idx="24693">780</cx:pt>
          <cx:pt idx="24694">780</cx:pt>
          <cx:pt idx="24695">788</cx:pt>
          <cx:pt idx="24696">790</cx:pt>
          <cx:pt idx="24697">793</cx:pt>
          <cx:pt idx="24698">810</cx:pt>
          <cx:pt idx="24699">820</cx:pt>
          <cx:pt idx="24700">820</cx:pt>
          <cx:pt idx="24701">820</cx:pt>
          <cx:pt idx="24702">660</cx:pt>
          <cx:pt idx="24703">540</cx:pt>
          <cx:pt idx="24704">670</cx:pt>
          <cx:pt idx="24705">670</cx:pt>
          <cx:pt idx="24706">720</cx:pt>
          <cx:pt idx="24707">730</cx:pt>
          <cx:pt idx="24708">730</cx:pt>
          <cx:pt idx="24709">760</cx:pt>
          <cx:pt idx="24710">760</cx:pt>
          <cx:pt idx="24711">780</cx:pt>
          <cx:pt idx="24712">500</cx:pt>
          <cx:pt idx="24713">530</cx:pt>
          <cx:pt idx="24714">580</cx:pt>
          <cx:pt idx="24715">580</cx:pt>
          <cx:pt idx="24716">600</cx:pt>
          <cx:pt idx="24717">600</cx:pt>
          <cx:pt idx="24718">600</cx:pt>
          <cx:pt idx="24719">600</cx:pt>
          <cx:pt idx="24720">610</cx:pt>
          <cx:pt idx="24721">610</cx:pt>
          <cx:pt idx="24722">610</cx:pt>
          <cx:pt idx="24723">610</cx:pt>
          <cx:pt idx="24724">620</cx:pt>
          <cx:pt idx="24725">630</cx:pt>
          <cx:pt idx="24726">630</cx:pt>
          <cx:pt idx="24727">640</cx:pt>
          <cx:pt idx="24728">650</cx:pt>
          <cx:pt idx="24729">650</cx:pt>
          <cx:pt idx="24730">650</cx:pt>
          <cx:pt idx="24731">650</cx:pt>
          <cx:pt idx="24732">650</cx:pt>
          <cx:pt idx="24733">650</cx:pt>
          <cx:pt idx="24734">650</cx:pt>
          <cx:pt idx="24735">650</cx:pt>
          <cx:pt idx="24736">650</cx:pt>
          <cx:pt idx="24737">660</cx:pt>
          <cx:pt idx="24738">660</cx:pt>
          <cx:pt idx="24739">660</cx:pt>
          <cx:pt idx="24740">660</cx:pt>
          <cx:pt idx="24741">660</cx:pt>
          <cx:pt idx="24742">660</cx:pt>
          <cx:pt idx="24743">660</cx:pt>
          <cx:pt idx="24744">660</cx:pt>
          <cx:pt idx="24745">660</cx:pt>
          <cx:pt idx="24746">660</cx:pt>
          <cx:pt idx="24747">660</cx:pt>
          <cx:pt idx="24748">670</cx:pt>
          <cx:pt idx="24749">670</cx:pt>
          <cx:pt idx="24750">670</cx:pt>
          <cx:pt idx="24751">670</cx:pt>
          <cx:pt idx="24752">670</cx:pt>
          <cx:pt idx="24753">670</cx:pt>
          <cx:pt idx="24754">670</cx:pt>
          <cx:pt idx="24755">670</cx:pt>
          <cx:pt idx="24756">670</cx:pt>
          <cx:pt idx="24757">670</cx:pt>
          <cx:pt idx="24758">670</cx:pt>
          <cx:pt idx="24759">670</cx:pt>
          <cx:pt idx="24760">670</cx:pt>
          <cx:pt idx="24761">670</cx:pt>
          <cx:pt idx="24762">670</cx:pt>
          <cx:pt idx="24763">670</cx:pt>
          <cx:pt idx="24764">670</cx:pt>
          <cx:pt idx="24765">670</cx:pt>
          <cx:pt idx="24766">670</cx:pt>
          <cx:pt idx="24767">670</cx:pt>
          <cx:pt idx="24768">670</cx:pt>
          <cx:pt idx="24769">680</cx:pt>
          <cx:pt idx="24770">680</cx:pt>
          <cx:pt idx="24771">680</cx:pt>
          <cx:pt idx="24772">680</cx:pt>
          <cx:pt idx="24773">680</cx:pt>
          <cx:pt idx="24774">680</cx:pt>
          <cx:pt idx="24775">680</cx:pt>
          <cx:pt idx="24776">680</cx:pt>
          <cx:pt idx="24777">680</cx:pt>
          <cx:pt idx="24778">680</cx:pt>
          <cx:pt idx="24779">680</cx:pt>
          <cx:pt idx="24780">680</cx:pt>
          <cx:pt idx="24781">680</cx:pt>
          <cx:pt idx="24782">680</cx:pt>
          <cx:pt idx="24783">680</cx:pt>
          <cx:pt idx="24784">680</cx:pt>
          <cx:pt idx="24785">680</cx:pt>
          <cx:pt idx="24786">680</cx:pt>
          <cx:pt idx="24787">690</cx:pt>
          <cx:pt idx="24788">690</cx:pt>
          <cx:pt idx="24789">690</cx:pt>
          <cx:pt idx="24790">690</cx:pt>
          <cx:pt idx="24791">690</cx:pt>
          <cx:pt idx="24792">690</cx:pt>
          <cx:pt idx="24793">690</cx:pt>
          <cx:pt idx="24794">690</cx:pt>
          <cx:pt idx="24795">690</cx:pt>
          <cx:pt idx="24796">690</cx:pt>
          <cx:pt idx="24797">690</cx:pt>
          <cx:pt idx="24798">690</cx:pt>
          <cx:pt idx="24799">690</cx:pt>
          <cx:pt idx="24800">690</cx:pt>
          <cx:pt idx="24801">690</cx:pt>
          <cx:pt idx="24802">700</cx:pt>
          <cx:pt idx="24803">700</cx:pt>
          <cx:pt idx="24804">700</cx:pt>
          <cx:pt idx="24805">700</cx:pt>
          <cx:pt idx="24806">700</cx:pt>
          <cx:pt idx="24807">700</cx:pt>
          <cx:pt idx="24808">700</cx:pt>
          <cx:pt idx="24809">700</cx:pt>
          <cx:pt idx="24810">700</cx:pt>
          <cx:pt idx="24811">700</cx:pt>
          <cx:pt idx="24812">700</cx:pt>
          <cx:pt idx="24813">700</cx:pt>
          <cx:pt idx="24814">700</cx:pt>
          <cx:pt idx="24815">700</cx:pt>
          <cx:pt idx="24816">700</cx:pt>
          <cx:pt idx="24817">700</cx:pt>
          <cx:pt idx="24818">700</cx:pt>
          <cx:pt idx="24819">700</cx:pt>
          <cx:pt idx="24820">700</cx:pt>
          <cx:pt idx="24821">700</cx:pt>
          <cx:pt idx="24822">700</cx:pt>
          <cx:pt idx="24823">700</cx:pt>
          <cx:pt idx="24824">700</cx:pt>
          <cx:pt idx="24825">700</cx:pt>
          <cx:pt idx="24826">700</cx:pt>
          <cx:pt idx="24827">700</cx:pt>
          <cx:pt idx="24828">710</cx:pt>
          <cx:pt idx="24829">710</cx:pt>
          <cx:pt idx="24830">710</cx:pt>
          <cx:pt idx="24831">710</cx:pt>
          <cx:pt idx="24832">710</cx:pt>
          <cx:pt idx="24833">710</cx:pt>
          <cx:pt idx="24834">710</cx:pt>
          <cx:pt idx="24835">710</cx:pt>
          <cx:pt idx="24836">710</cx:pt>
          <cx:pt idx="24837">710</cx:pt>
          <cx:pt idx="24838">710</cx:pt>
          <cx:pt idx="24839">710</cx:pt>
          <cx:pt idx="24840">710</cx:pt>
          <cx:pt idx="24841">710</cx:pt>
          <cx:pt idx="24842">710</cx:pt>
          <cx:pt idx="24843">710</cx:pt>
          <cx:pt idx="24844">710</cx:pt>
          <cx:pt idx="24845">710</cx:pt>
          <cx:pt idx="24846">710</cx:pt>
          <cx:pt idx="24847">710</cx:pt>
          <cx:pt idx="24848">710</cx:pt>
          <cx:pt idx="24849">710</cx:pt>
          <cx:pt idx="24850">710</cx:pt>
          <cx:pt idx="24851">710</cx:pt>
          <cx:pt idx="24852">710</cx:pt>
          <cx:pt idx="24853">710</cx:pt>
          <cx:pt idx="24854">710</cx:pt>
          <cx:pt idx="24855">710</cx:pt>
          <cx:pt idx="24856">710</cx:pt>
          <cx:pt idx="24857">710</cx:pt>
          <cx:pt idx="24858">710</cx:pt>
          <cx:pt idx="24859">710</cx:pt>
          <cx:pt idx="24860">710</cx:pt>
          <cx:pt idx="24861">720</cx:pt>
          <cx:pt idx="24862">720</cx:pt>
          <cx:pt idx="24863">720</cx:pt>
          <cx:pt idx="24864">720</cx:pt>
          <cx:pt idx="24865">720</cx:pt>
          <cx:pt idx="24866">720</cx:pt>
          <cx:pt idx="24867">720</cx:pt>
          <cx:pt idx="24868">720</cx:pt>
          <cx:pt idx="24869">720</cx:pt>
          <cx:pt idx="24870">720</cx:pt>
          <cx:pt idx="24871">720</cx:pt>
          <cx:pt idx="24872">720</cx:pt>
          <cx:pt idx="24873">720</cx:pt>
          <cx:pt idx="24874">720</cx:pt>
          <cx:pt idx="24875">720</cx:pt>
          <cx:pt idx="24876">720</cx:pt>
          <cx:pt idx="24877">720</cx:pt>
          <cx:pt idx="24878">720</cx:pt>
          <cx:pt idx="24879">720</cx:pt>
          <cx:pt idx="24880">720</cx:pt>
          <cx:pt idx="24881">720</cx:pt>
          <cx:pt idx="24882">720</cx:pt>
          <cx:pt idx="24883">720</cx:pt>
          <cx:pt idx="24884">720</cx:pt>
          <cx:pt idx="24885">720</cx:pt>
          <cx:pt idx="24886">720</cx:pt>
          <cx:pt idx="24887">720</cx:pt>
          <cx:pt idx="24888">720</cx:pt>
          <cx:pt idx="24889">720</cx:pt>
          <cx:pt idx="24890">720</cx:pt>
          <cx:pt idx="24891">720</cx:pt>
          <cx:pt idx="24892">720</cx:pt>
          <cx:pt idx="24893">720</cx:pt>
          <cx:pt idx="24894">730</cx:pt>
          <cx:pt idx="24895">730</cx:pt>
          <cx:pt idx="24896">730</cx:pt>
          <cx:pt idx="24897">730</cx:pt>
          <cx:pt idx="24898">730</cx:pt>
          <cx:pt idx="24899">730</cx:pt>
          <cx:pt idx="24900">730</cx:pt>
          <cx:pt idx="24901">730</cx:pt>
          <cx:pt idx="24902">730</cx:pt>
          <cx:pt idx="24903">730</cx:pt>
          <cx:pt idx="24904">730</cx:pt>
          <cx:pt idx="24905">730</cx:pt>
          <cx:pt idx="24906">730</cx:pt>
          <cx:pt idx="24907">730</cx:pt>
          <cx:pt idx="24908">730</cx:pt>
          <cx:pt idx="24909">730</cx:pt>
          <cx:pt idx="24910">730</cx:pt>
          <cx:pt idx="24911">730</cx:pt>
          <cx:pt idx="24912">730</cx:pt>
          <cx:pt idx="24913">730</cx:pt>
          <cx:pt idx="24914">730</cx:pt>
          <cx:pt idx="24915">730</cx:pt>
          <cx:pt idx="24916">730</cx:pt>
          <cx:pt idx="24917">730</cx:pt>
          <cx:pt idx="24918">730</cx:pt>
          <cx:pt idx="24919">730</cx:pt>
          <cx:pt idx="24920">730</cx:pt>
          <cx:pt idx="24921">740</cx:pt>
          <cx:pt idx="24922">740</cx:pt>
          <cx:pt idx="24923">740</cx:pt>
          <cx:pt idx="24924">740</cx:pt>
          <cx:pt idx="24925">740</cx:pt>
          <cx:pt idx="24926">740</cx:pt>
          <cx:pt idx="24927">740</cx:pt>
          <cx:pt idx="24928">740</cx:pt>
          <cx:pt idx="24929">740</cx:pt>
          <cx:pt idx="24930">740</cx:pt>
          <cx:pt idx="24931">740</cx:pt>
          <cx:pt idx="24932">740</cx:pt>
          <cx:pt idx="24933">740</cx:pt>
          <cx:pt idx="24934">740</cx:pt>
          <cx:pt idx="24935">740</cx:pt>
          <cx:pt idx="24936">740</cx:pt>
          <cx:pt idx="24937">740</cx:pt>
          <cx:pt idx="24938">740</cx:pt>
          <cx:pt idx="24939">740</cx:pt>
          <cx:pt idx="24940">740</cx:pt>
          <cx:pt idx="24941">740</cx:pt>
          <cx:pt idx="24942">740</cx:pt>
          <cx:pt idx="24943">740</cx:pt>
          <cx:pt idx="24944">740</cx:pt>
          <cx:pt idx="24945">740</cx:pt>
          <cx:pt idx="24946">740</cx:pt>
          <cx:pt idx="24947">740</cx:pt>
          <cx:pt idx="24948">740</cx:pt>
          <cx:pt idx="24949">740</cx:pt>
          <cx:pt idx="24950">740</cx:pt>
          <cx:pt idx="24951">740</cx:pt>
          <cx:pt idx="24952">740</cx:pt>
          <cx:pt idx="24953">740</cx:pt>
          <cx:pt idx="24954">740</cx:pt>
          <cx:pt idx="24955">740</cx:pt>
          <cx:pt idx="24956">740</cx:pt>
          <cx:pt idx="24957">740</cx:pt>
          <cx:pt idx="24958">750</cx:pt>
          <cx:pt idx="24959">750</cx:pt>
          <cx:pt idx="24960">750</cx:pt>
          <cx:pt idx="24961">750</cx:pt>
          <cx:pt idx="24962">750</cx:pt>
          <cx:pt idx="24963">750</cx:pt>
          <cx:pt idx="24964">750</cx:pt>
          <cx:pt idx="24965">750</cx:pt>
          <cx:pt idx="24966">750</cx:pt>
          <cx:pt idx="24967">750</cx:pt>
          <cx:pt idx="24968">750</cx:pt>
          <cx:pt idx="24969">750</cx:pt>
          <cx:pt idx="24970">750</cx:pt>
          <cx:pt idx="24971">750</cx:pt>
          <cx:pt idx="24972">750</cx:pt>
          <cx:pt idx="24973">750</cx:pt>
          <cx:pt idx="24974">750</cx:pt>
          <cx:pt idx="24975">750</cx:pt>
          <cx:pt idx="24976">750</cx:pt>
          <cx:pt idx="24977">750</cx:pt>
          <cx:pt idx="24978">750</cx:pt>
          <cx:pt idx="24979">750</cx:pt>
          <cx:pt idx="24980">750</cx:pt>
          <cx:pt idx="24981">750</cx:pt>
          <cx:pt idx="24982">750</cx:pt>
          <cx:pt idx="24983">760</cx:pt>
          <cx:pt idx="24984">760</cx:pt>
          <cx:pt idx="24985">760</cx:pt>
          <cx:pt idx="24986">760</cx:pt>
          <cx:pt idx="24987">760</cx:pt>
          <cx:pt idx="24988">760</cx:pt>
          <cx:pt idx="24989">760</cx:pt>
          <cx:pt idx="24990">760</cx:pt>
          <cx:pt idx="24991">760</cx:pt>
          <cx:pt idx="24992">760</cx:pt>
          <cx:pt idx="24993">760</cx:pt>
          <cx:pt idx="24994">760</cx:pt>
          <cx:pt idx="24995">760</cx:pt>
          <cx:pt idx="24996">760</cx:pt>
          <cx:pt idx="24997">760</cx:pt>
          <cx:pt idx="24998">760</cx:pt>
          <cx:pt idx="24999">760</cx:pt>
          <cx:pt idx="25000">760</cx:pt>
          <cx:pt idx="25001">760</cx:pt>
          <cx:pt idx="25002">760</cx:pt>
          <cx:pt idx="25003">760</cx:pt>
          <cx:pt idx="25004">760</cx:pt>
          <cx:pt idx="25005">760</cx:pt>
          <cx:pt idx="25006">760</cx:pt>
          <cx:pt idx="25007">760</cx:pt>
          <cx:pt idx="25008">760</cx:pt>
          <cx:pt idx="25009">760</cx:pt>
          <cx:pt idx="25010">770</cx:pt>
          <cx:pt idx="25011">770</cx:pt>
          <cx:pt idx="25012">770</cx:pt>
          <cx:pt idx="25013">770</cx:pt>
          <cx:pt idx="25014">770</cx:pt>
          <cx:pt idx="25015">770</cx:pt>
          <cx:pt idx="25016">770</cx:pt>
          <cx:pt idx="25017">770</cx:pt>
          <cx:pt idx="25018">770</cx:pt>
          <cx:pt idx="25019">770</cx:pt>
          <cx:pt idx="25020">770</cx:pt>
          <cx:pt idx="25021">770</cx:pt>
          <cx:pt idx="25022">770</cx:pt>
          <cx:pt idx="25023">770</cx:pt>
          <cx:pt idx="25024">770</cx:pt>
          <cx:pt idx="25025">770</cx:pt>
          <cx:pt idx="25026">770</cx:pt>
          <cx:pt idx="25027">770</cx:pt>
          <cx:pt idx="25028">770</cx:pt>
          <cx:pt idx="25029">770</cx:pt>
          <cx:pt idx="25030">780</cx:pt>
          <cx:pt idx="25031">780</cx:pt>
          <cx:pt idx="25032">780</cx:pt>
          <cx:pt idx="25033">780</cx:pt>
          <cx:pt idx="25034">780</cx:pt>
          <cx:pt idx="25035">780</cx:pt>
          <cx:pt idx="25036">780</cx:pt>
          <cx:pt idx="25037">780</cx:pt>
          <cx:pt idx="25038">780</cx:pt>
          <cx:pt idx="25039">780</cx:pt>
          <cx:pt idx="25040">780</cx:pt>
          <cx:pt idx="25041">780</cx:pt>
          <cx:pt idx="25042">790</cx:pt>
          <cx:pt idx="25043">790</cx:pt>
          <cx:pt idx="25044">790</cx:pt>
          <cx:pt idx="25045">790</cx:pt>
          <cx:pt idx="25046">790</cx:pt>
          <cx:pt idx="25047">790</cx:pt>
          <cx:pt idx="25048">790</cx:pt>
          <cx:pt idx="25049">790</cx:pt>
          <cx:pt idx="25050">790</cx:pt>
          <cx:pt idx="25051">790</cx:pt>
          <cx:pt idx="25052">790</cx:pt>
          <cx:pt idx="25053">790</cx:pt>
          <cx:pt idx="25054">800</cx:pt>
          <cx:pt idx="25055">800</cx:pt>
          <cx:pt idx="25056">800</cx:pt>
          <cx:pt idx="25057">800</cx:pt>
          <cx:pt idx="25058">800</cx:pt>
          <cx:pt idx="25059">800</cx:pt>
          <cx:pt idx="25060">800</cx:pt>
          <cx:pt idx="25061">800</cx:pt>
          <cx:pt idx="25062">800</cx:pt>
          <cx:pt idx="25063">800</cx:pt>
          <cx:pt idx="25064">800</cx:pt>
          <cx:pt idx="25065">800</cx:pt>
          <cx:pt idx="25066">810</cx:pt>
          <cx:pt idx="25067">810</cx:pt>
          <cx:pt idx="25068">810</cx:pt>
          <cx:pt idx="25069">810</cx:pt>
          <cx:pt idx="25070">810</cx:pt>
          <cx:pt idx="25071">810</cx:pt>
          <cx:pt idx="25072">820</cx:pt>
          <cx:pt idx="25073">820</cx:pt>
          <cx:pt idx="25074">830</cx:pt>
          <cx:pt idx="25075">840</cx:pt>
          <cx:pt idx="25076">840</cx:pt>
          <cx:pt idx="25077">840</cx:pt>
          <cx:pt idx="25078">870</cx:pt>
          <cx:pt idx="25079">660</cx:pt>
          <cx:pt idx="25080">670</cx:pt>
          <cx:pt idx="25081">680</cx:pt>
          <cx:pt idx="25082">680</cx:pt>
          <cx:pt idx="25083">690</cx:pt>
          <cx:pt idx="25084">690</cx:pt>
          <cx:pt idx="25085">690</cx:pt>
          <cx:pt idx="25086">690</cx:pt>
          <cx:pt idx="25087">700</cx:pt>
          <cx:pt idx="25088">700</cx:pt>
          <cx:pt idx="25089">700</cx:pt>
          <cx:pt idx="25090">700</cx:pt>
          <cx:pt idx="25091">700</cx:pt>
          <cx:pt idx="25092">700</cx:pt>
          <cx:pt idx="25093">700</cx:pt>
          <cx:pt idx="25094">710</cx:pt>
          <cx:pt idx="25095">710</cx:pt>
          <cx:pt idx="25096">710</cx:pt>
          <cx:pt idx="25097">710</cx:pt>
          <cx:pt idx="25098">710</cx:pt>
          <cx:pt idx="25099">710</cx:pt>
          <cx:pt idx="25100">710</cx:pt>
          <cx:pt idx="25101">710</cx:pt>
          <cx:pt idx="25102">710</cx:pt>
          <cx:pt idx="25103">710</cx:pt>
          <cx:pt idx="25104">710</cx:pt>
          <cx:pt idx="25105">710</cx:pt>
          <cx:pt idx="25106">710</cx:pt>
          <cx:pt idx="25107">720</cx:pt>
          <cx:pt idx="25108">720</cx:pt>
          <cx:pt idx="25109">720</cx:pt>
          <cx:pt idx="25110">720</cx:pt>
          <cx:pt idx="25111">720</cx:pt>
          <cx:pt idx="25112">720</cx:pt>
          <cx:pt idx="25113">720</cx:pt>
          <cx:pt idx="25114">720</cx:pt>
          <cx:pt idx="25115">720</cx:pt>
          <cx:pt idx="25116">720</cx:pt>
          <cx:pt idx="25117">720</cx:pt>
          <cx:pt idx="25118">720</cx:pt>
          <cx:pt idx="25119">720</cx:pt>
          <cx:pt idx="25120">730</cx:pt>
          <cx:pt idx="25121">730</cx:pt>
          <cx:pt idx="25122">730</cx:pt>
          <cx:pt idx="25123">730</cx:pt>
          <cx:pt idx="25124">730</cx:pt>
          <cx:pt idx="25125">730</cx:pt>
          <cx:pt idx="25126">740</cx:pt>
          <cx:pt idx="25127">740</cx:pt>
          <cx:pt idx="25128">740</cx:pt>
          <cx:pt idx="25129">740</cx:pt>
          <cx:pt idx="25130">740</cx:pt>
          <cx:pt idx="25131">750</cx:pt>
          <cx:pt idx="25132">750</cx:pt>
          <cx:pt idx="25133">750</cx:pt>
          <cx:pt idx="25134">750</cx:pt>
          <cx:pt idx="25135">750</cx:pt>
          <cx:pt idx="25136">750</cx:pt>
          <cx:pt idx="25137">750</cx:pt>
          <cx:pt idx="25138">750</cx:pt>
          <cx:pt idx="25139">750</cx:pt>
          <cx:pt idx="25140">750</cx:pt>
          <cx:pt idx="25141">750</cx:pt>
          <cx:pt idx="25142">760</cx:pt>
          <cx:pt idx="25143">760</cx:pt>
          <cx:pt idx="25144">760</cx:pt>
          <cx:pt idx="25145">770</cx:pt>
          <cx:pt idx="25146">770</cx:pt>
          <cx:pt idx="25147">770</cx:pt>
          <cx:pt idx="25148">770</cx:pt>
          <cx:pt idx="25149">770</cx:pt>
          <cx:pt idx="25150">770</cx:pt>
          <cx:pt idx="25151">770</cx:pt>
          <cx:pt idx="25152">780</cx:pt>
          <cx:pt idx="25153">780</cx:pt>
          <cx:pt idx="25154">810</cx:pt>
          <cx:pt idx="25155">810</cx:pt>
          <cx:pt idx="25156">820</cx:pt>
          <cx:pt idx="25157">740</cx:pt>
          <cx:pt idx="25158">640</cx:pt>
          <cx:pt idx="25159">650</cx:pt>
          <cx:pt idx="25160">650</cx:pt>
          <cx:pt idx="25161">650</cx:pt>
          <cx:pt idx="25162">700</cx:pt>
          <cx:pt idx="25163">700</cx:pt>
          <cx:pt idx="25164">700</cx:pt>
          <cx:pt idx="25165">720</cx:pt>
          <cx:pt idx="25166">720</cx:pt>
          <cx:pt idx="25167">720</cx:pt>
          <cx:pt idx="25168">720</cx:pt>
          <cx:pt idx="25169">720</cx:pt>
          <cx:pt idx="25170">760</cx:pt>
          <cx:pt idx="25171">760</cx:pt>
          <cx:pt idx="25172">770</cx:pt>
          <cx:pt idx="25173">660</cx:pt>
          <cx:pt idx="25174">710</cx:pt>
          <cx:pt idx="25175">710</cx:pt>
          <cx:pt idx="25176">710</cx:pt>
          <cx:pt idx="25177">760</cx:pt>
          <cx:pt idx="25178">760</cx:pt>
          <cx:pt idx="25179">770</cx:pt>
          <cx:pt idx="25180">770</cx:pt>
          <cx:pt idx="25181">770</cx:pt>
          <cx:pt idx="25182">770</cx:pt>
          <cx:pt idx="25183">790</cx:pt>
          <cx:pt idx="25184">660</cx:pt>
          <cx:pt idx="25185">690</cx:pt>
          <cx:pt idx="25186">740</cx:pt>
          <cx:pt idx="25187">740</cx:pt>
          <cx:pt idx="25188">740</cx:pt>
          <cx:pt idx="25189">740</cx:pt>
          <cx:pt idx="25190">740</cx:pt>
          <cx:pt idx="25191">650</cx:pt>
          <cx:pt idx="25192">650</cx:pt>
          <cx:pt idx="25193">690</cx:pt>
          <cx:pt idx="25194">690</cx:pt>
          <cx:pt idx="25195">705</cx:pt>
          <cx:pt idx="25196">710</cx:pt>
          <cx:pt idx="25197">710</cx:pt>
          <cx:pt idx="25198">620</cx:pt>
          <cx:pt idx="25199">640</cx:pt>
          <cx:pt idx="25200">640</cx:pt>
          <cx:pt idx="25201">640</cx:pt>
          <cx:pt idx="25202">650</cx:pt>
          <cx:pt idx="25203">650</cx:pt>
          <cx:pt idx="25204">650</cx:pt>
          <cx:pt idx="25205">650</cx:pt>
          <cx:pt idx="25206">650</cx:pt>
          <cx:pt idx="25207">660</cx:pt>
          <cx:pt idx="25208">660</cx:pt>
          <cx:pt idx="25209">660</cx:pt>
          <cx:pt idx="25210">660</cx:pt>
          <cx:pt idx="25211">660</cx:pt>
          <cx:pt idx="25212">660</cx:pt>
          <cx:pt idx="25213">670</cx:pt>
          <cx:pt idx="25214">670</cx:pt>
          <cx:pt idx="25215">670</cx:pt>
          <cx:pt idx="25216">680</cx:pt>
          <cx:pt idx="25217">680</cx:pt>
          <cx:pt idx="25218">680</cx:pt>
          <cx:pt idx="25219">690</cx:pt>
          <cx:pt idx="25220">690</cx:pt>
          <cx:pt idx="25221">690</cx:pt>
          <cx:pt idx="25222">700</cx:pt>
          <cx:pt idx="25223">710</cx:pt>
          <cx:pt idx="25224">710</cx:pt>
          <cx:pt idx="25225">710</cx:pt>
          <cx:pt idx="25226">710</cx:pt>
          <cx:pt idx="25227">710</cx:pt>
          <cx:pt idx="25228">710</cx:pt>
          <cx:pt idx="25229">720</cx:pt>
          <cx:pt idx="25230">720</cx:pt>
          <cx:pt idx="25231">720</cx:pt>
          <cx:pt idx="25232">720</cx:pt>
          <cx:pt idx="25233">720</cx:pt>
          <cx:pt idx="25234">720</cx:pt>
          <cx:pt idx="25235">720</cx:pt>
          <cx:pt idx="25236">730</cx:pt>
          <cx:pt idx="25237">730</cx:pt>
          <cx:pt idx="25238">730</cx:pt>
          <cx:pt idx="25239">740</cx:pt>
          <cx:pt idx="25240">740</cx:pt>
          <cx:pt idx="25241">740</cx:pt>
          <cx:pt idx="25242">740</cx:pt>
          <cx:pt idx="25243">740</cx:pt>
          <cx:pt idx="25244">750</cx:pt>
          <cx:pt idx="25245">750</cx:pt>
          <cx:pt idx="25246">750</cx:pt>
          <cx:pt idx="25247">750</cx:pt>
          <cx:pt idx="25248">760</cx:pt>
          <cx:pt idx="25249">760</cx:pt>
          <cx:pt idx="25250">770</cx:pt>
          <cx:pt idx="25251">780</cx:pt>
          <cx:pt idx="25252">780</cx:pt>
          <cx:pt idx="25253">790</cx:pt>
          <cx:pt idx="25254">790</cx:pt>
          <cx:pt idx="25255">800</cx:pt>
          <cx:pt idx="25256">800</cx:pt>
          <cx:pt idx="25257">810</cx:pt>
          <cx:pt idx="25258">810</cx:pt>
          <cx:pt idx="25259">830</cx:pt>
          <cx:pt idx="25260">830</cx:pt>
          <cx:pt idx="25261">830</cx:pt>
          <cx:pt idx="25262">730</cx:pt>
          <cx:pt idx="25263">675</cx:pt>
          <cx:pt idx="25264">675</cx:pt>
          <cx:pt idx="25265">700</cx:pt>
          <cx:pt idx="25266">710</cx:pt>
          <cx:pt idx="25267">710</cx:pt>
          <cx:pt idx="25268">735</cx:pt>
          <cx:pt idx="25269">735</cx:pt>
          <cx:pt idx="25270">780</cx:pt>
          <cx:pt idx="25271">630</cx:pt>
          <cx:pt idx="25272">640</cx:pt>
          <cx:pt idx="25273">640</cx:pt>
          <cx:pt idx="25274">650</cx:pt>
          <cx:pt idx="25275">660</cx:pt>
          <cx:pt idx="25276">690</cx:pt>
          <cx:pt idx="25277">690</cx:pt>
          <cx:pt idx="25278">690</cx:pt>
          <cx:pt idx="25279">720</cx:pt>
          <cx:pt idx="25280">720</cx:pt>
          <cx:pt idx="25281">720</cx:pt>
          <cx:pt idx="25282">720</cx:pt>
          <cx:pt idx="25283">730</cx:pt>
          <cx:pt idx="25284">730</cx:pt>
          <cx:pt idx="25285">730</cx:pt>
          <cx:pt idx="25286">730</cx:pt>
          <cx:pt idx="25287">730</cx:pt>
          <cx:pt idx="25288">730</cx:pt>
          <cx:pt idx="25289">730</cx:pt>
          <cx:pt idx="25290">740</cx:pt>
          <cx:pt idx="25291">770</cx:pt>
          <cx:pt idx="25292">780</cx:pt>
          <cx:pt idx="25293">780</cx:pt>
          <cx:pt idx="25294">780</cx:pt>
          <cx:pt idx="25295">790</cx:pt>
          <cx:pt idx="25296">562</cx:pt>
          <cx:pt idx="25297">567</cx:pt>
          <cx:pt idx="25298">580</cx:pt>
          <cx:pt idx="25299">610</cx:pt>
          <cx:pt idx="25300">613</cx:pt>
          <cx:pt idx="25301">620</cx:pt>
          <cx:pt idx="25302">620</cx:pt>
          <cx:pt idx="25303">635</cx:pt>
          <cx:pt idx="25304">635</cx:pt>
          <cx:pt idx="25305">635</cx:pt>
          <cx:pt idx="25306">635</cx:pt>
          <cx:pt idx="25307">635</cx:pt>
          <cx:pt idx="25308">635</cx:pt>
          <cx:pt idx="25309">637</cx:pt>
          <cx:pt idx="25310">637</cx:pt>
          <cx:pt idx="25311">640</cx:pt>
          <cx:pt idx="25312">640</cx:pt>
          <cx:pt idx="25313">640</cx:pt>
          <cx:pt idx="25314">642</cx:pt>
          <cx:pt idx="25315">645</cx:pt>
          <cx:pt idx="25316">645</cx:pt>
          <cx:pt idx="25317">650</cx:pt>
          <cx:pt idx="25318">650</cx:pt>
          <cx:pt idx="25319">650</cx:pt>
          <cx:pt idx="25320">650</cx:pt>
          <cx:pt idx="25321">650</cx:pt>
          <cx:pt idx="25322">650</cx:pt>
          <cx:pt idx="25323">650</cx:pt>
          <cx:pt idx="25324">652</cx:pt>
          <cx:pt idx="25325">652</cx:pt>
          <cx:pt idx="25326">652</cx:pt>
          <cx:pt idx="25327">652</cx:pt>
          <cx:pt idx="25328">653</cx:pt>
          <cx:pt idx="25329">653</cx:pt>
          <cx:pt idx="25330">655</cx:pt>
          <cx:pt idx="25331">655</cx:pt>
          <cx:pt idx="25332">657</cx:pt>
          <cx:pt idx="25333">657</cx:pt>
          <cx:pt idx="25334">657</cx:pt>
          <cx:pt idx="25335">660</cx:pt>
          <cx:pt idx="25336">660</cx:pt>
          <cx:pt idx="25337">660</cx:pt>
          <cx:pt idx="25338">660</cx:pt>
          <cx:pt idx="25339">660</cx:pt>
          <cx:pt idx="25340">660</cx:pt>
          <cx:pt idx="25341">660</cx:pt>
          <cx:pt idx="25342">660</cx:pt>
          <cx:pt idx="25343">660</cx:pt>
          <cx:pt idx="25344">670</cx:pt>
          <cx:pt idx="25345">670</cx:pt>
          <cx:pt idx="25346">670</cx:pt>
          <cx:pt idx="25347">670</cx:pt>
          <cx:pt idx="25348">675</cx:pt>
          <cx:pt idx="25349">675</cx:pt>
          <cx:pt idx="25350">675</cx:pt>
          <cx:pt idx="25351">675</cx:pt>
          <cx:pt idx="25352">675</cx:pt>
          <cx:pt idx="25353">675</cx:pt>
          <cx:pt idx="25354">675</cx:pt>
          <cx:pt idx="25355">675</cx:pt>
          <cx:pt idx="25356">680</cx:pt>
          <cx:pt idx="25357">680</cx:pt>
          <cx:pt idx="25358">680</cx:pt>
          <cx:pt idx="25359">680</cx:pt>
          <cx:pt idx="25360">682</cx:pt>
          <cx:pt idx="25361">682</cx:pt>
          <cx:pt idx="25362">682</cx:pt>
          <cx:pt idx="25363">682</cx:pt>
          <cx:pt idx="25364">682</cx:pt>
          <cx:pt idx="25365">682</cx:pt>
          <cx:pt idx="25366">685</cx:pt>
          <cx:pt idx="25367">690</cx:pt>
          <cx:pt idx="25368">690</cx:pt>
          <cx:pt idx="25369">690</cx:pt>
          <cx:pt idx="25370">690</cx:pt>
          <cx:pt idx="25371">690</cx:pt>
          <cx:pt idx="25372">690</cx:pt>
          <cx:pt idx="25373">693</cx:pt>
          <cx:pt idx="25374">693</cx:pt>
          <cx:pt idx="25375">700</cx:pt>
          <cx:pt idx="25376">700</cx:pt>
          <cx:pt idx="25377">700</cx:pt>
          <cx:pt idx="25378">700</cx:pt>
          <cx:pt idx="25379">700</cx:pt>
          <cx:pt idx="25380">700</cx:pt>
          <cx:pt idx="25381">700</cx:pt>
          <cx:pt idx="25382">700</cx:pt>
          <cx:pt idx="25383">700</cx:pt>
          <cx:pt idx="25384">700</cx:pt>
          <cx:pt idx="25385">700</cx:pt>
          <cx:pt idx="25386">700</cx:pt>
          <cx:pt idx="25387">702</cx:pt>
          <cx:pt idx="25388">702</cx:pt>
          <cx:pt idx="25389">702</cx:pt>
          <cx:pt idx="25390">702</cx:pt>
          <cx:pt idx="25391">702</cx:pt>
          <cx:pt idx="25392">702</cx:pt>
          <cx:pt idx="25393">702</cx:pt>
          <cx:pt idx="25394">702</cx:pt>
          <cx:pt idx="25395">705</cx:pt>
          <cx:pt idx="25396">705</cx:pt>
          <cx:pt idx="25397">705</cx:pt>
          <cx:pt idx="25398">705</cx:pt>
          <cx:pt idx="25399">706</cx:pt>
          <cx:pt idx="25400">706</cx:pt>
          <cx:pt idx="25401">706</cx:pt>
          <cx:pt idx="25402">706</cx:pt>
          <cx:pt idx="25403">710</cx:pt>
          <cx:pt idx="25404">710</cx:pt>
          <cx:pt idx="25405">710</cx:pt>
          <cx:pt idx="25406">710</cx:pt>
          <cx:pt idx="25407">710</cx:pt>
          <cx:pt idx="25408">710</cx:pt>
          <cx:pt idx="25409">710</cx:pt>
          <cx:pt idx="25410">710</cx:pt>
          <cx:pt idx="25411">710</cx:pt>
          <cx:pt idx="25412">712</cx:pt>
          <cx:pt idx="25413">712</cx:pt>
          <cx:pt idx="25414">714</cx:pt>
          <cx:pt idx="25415">714</cx:pt>
          <cx:pt idx="25416">715</cx:pt>
          <cx:pt idx="25417">715</cx:pt>
          <cx:pt idx="25418">715</cx:pt>
          <cx:pt idx="25419">715</cx:pt>
          <cx:pt idx="25420">715</cx:pt>
          <cx:pt idx="25421">715</cx:pt>
          <cx:pt idx="25422">715</cx:pt>
          <cx:pt idx="25423">715</cx:pt>
          <cx:pt idx="25424">715</cx:pt>
          <cx:pt idx="25425">715</cx:pt>
          <cx:pt idx="25426">715</cx:pt>
          <cx:pt idx="25427">716</cx:pt>
          <cx:pt idx="25428">716</cx:pt>
          <cx:pt idx="25429">718</cx:pt>
          <cx:pt idx="25430">720</cx:pt>
          <cx:pt idx="25431">720</cx:pt>
          <cx:pt idx="25432">721</cx:pt>
          <cx:pt idx="25433">721</cx:pt>
          <cx:pt idx="25434">722</cx:pt>
          <cx:pt idx="25435">722</cx:pt>
          <cx:pt idx="25436">724</cx:pt>
          <cx:pt idx="25437">724</cx:pt>
          <cx:pt idx="25438">725</cx:pt>
          <cx:pt idx="25439">725</cx:pt>
          <cx:pt idx="25440">725</cx:pt>
          <cx:pt idx="25441">725</cx:pt>
          <cx:pt idx="25442">725</cx:pt>
          <cx:pt idx="25443">725</cx:pt>
          <cx:pt idx="25444">725</cx:pt>
          <cx:pt idx="25445">726</cx:pt>
          <cx:pt idx="25446">726</cx:pt>
          <cx:pt idx="25447">727</cx:pt>
          <cx:pt idx="25448">727</cx:pt>
          <cx:pt idx="25449">728</cx:pt>
          <cx:pt idx="25450">730</cx:pt>
          <cx:pt idx="25451">730</cx:pt>
          <cx:pt idx="25452">730</cx:pt>
          <cx:pt idx="25453">731</cx:pt>
          <cx:pt idx="25454">731</cx:pt>
          <cx:pt idx="25455">732</cx:pt>
          <cx:pt idx="25456">732</cx:pt>
          <cx:pt idx="25457">733</cx:pt>
          <cx:pt idx="25458">734</cx:pt>
          <cx:pt idx="25459">734</cx:pt>
          <cx:pt idx="25460">735</cx:pt>
          <cx:pt idx="25461">735</cx:pt>
          <cx:pt idx="25462">735</cx:pt>
          <cx:pt idx="25463">735</cx:pt>
          <cx:pt idx="25464">735</cx:pt>
          <cx:pt idx="25465">735</cx:pt>
          <cx:pt idx="25466">736</cx:pt>
          <cx:pt idx="25467">740</cx:pt>
          <cx:pt idx="25468">740</cx:pt>
          <cx:pt idx="25469">740</cx:pt>
          <cx:pt idx="25470">740</cx:pt>
          <cx:pt idx="25471">740</cx:pt>
          <cx:pt idx="25472">740</cx:pt>
          <cx:pt idx="25473">741</cx:pt>
          <cx:pt idx="25474">741</cx:pt>
          <cx:pt idx="25475">743</cx:pt>
          <cx:pt idx="25476">743</cx:pt>
          <cx:pt idx="25477">744</cx:pt>
          <cx:pt idx="25478">744</cx:pt>
          <cx:pt idx="25479">745</cx:pt>
          <cx:pt idx="25480">745</cx:pt>
          <cx:pt idx="25481">745</cx:pt>
          <cx:pt idx="25482">745</cx:pt>
          <cx:pt idx="25483">750</cx:pt>
          <cx:pt idx="25484">750</cx:pt>
          <cx:pt idx="25485">750</cx:pt>
          <cx:pt idx="25486">750</cx:pt>
          <cx:pt idx="25487">750</cx:pt>
          <cx:pt idx="25488">750</cx:pt>
          <cx:pt idx="25489">750</cx:pt>
          <cx:pt idx="25490">752</cx:pt>
          <cx:pt idx="25491">752</cx:pt>
          <cx:pt idx="25492">752</cx:pt>
          <cx:pt idx="25493">752</cx:pt>
          <cx:pt idx="25494">753</cx:pt>
          <cx:pt idx="25495">755</cx:pt>
          <cx:pt idx="25496">755</cx:pt>
          <cx:pt idx="25497">755</cx:pt>
          <cx:pt idx="25498">755</cx:pt>
          <cx:pt idx="25499">755</cx:pt>
          <cx:pt idx="25500">755</cx:pt>
          <cx:pt idx="25501">755</cx:pt>
          <cx:pt idx="25502">755</cx:pt>
          <cx:pt idx="25503">758</cx:pt>
          <cx:pt idx="25504">760</cx:pt>
          <cx:pt idx="25505">760</cx:pt>
          <cx:pt idx="25506">760</cx:pt>
          <cx:pt idx="25507">760</cx:pt>
          <cx:pt idx="25508">760</cx:pt>
          <cx:pt idx="25509">760</cx:pt>
          <cx:pt idx="25510">762</cx:pt>
          <cx:pt idx="25511">762</cx:pt>
          <cx:pt idx="25512">763</cx:pt>
          <cx:pt idx="25513">763</cx:pt>
          <cx:pt idx="25514">763</cx:pt>
          <cx:pt idx="25515">765</cx:pt>
          <cx:pt idx="25516">773</cx:pt>
          <cx:pt idx="25517">773</cx:pt>
          <cx:pt idx="25518">775</cx:pt>
          <cx:pt idx="25519">775</cx:pt>
          <cx:pt idx="25520">775</cx:pt>
          <cx:pt idx="25521">775</cx:pt>
          <cx:pt idx="25522">775</cx:pt>
          <cx:pt idx="25523">775</cx:pt>
          <cx:pt idx="25524">775</cx:pt>
          <cx:pt idx="25525">775</cx:pt>
          <cx:pt idx="25526">775</cx:pt>
          <cx:pt idx="25527">780</cx:pt>
          <cx:pt idx="25528">780</cx:pt>
          <cx:pt idx="25529">782</cx:pt>
          <cx:pt idx="25530">782</cx:pt>
          <cx:pt idx="25531">782</cx:pt>
          <cx:pt idx="25532">783</cx:pt>
          <cx:pt idx="25533">786</cx:pt>
          <cx:pt idx="25534">786</cx:pt>
          <cx:pt idx="25535">790</cx:pt>
          <cx:pt idx="25536">790</cx:pt>
          <cx:pt idx="25537">790</cx:pt>
          <cx:pt idx="25538">790</cx:pt>
          <cx:pt idx="25539">792</cx:pt>
          <cx:pt idx="25540">792</cx:pt>
          <cx:pt idx="25541">795</cx:pt>
          <cx:pt idx="25542">795</cx:pt>
          <cx:pt idx="25543">802</cx:pt>
          <cx:pt idx="25544">802</cx:pt>
          <cx:pt idx="25545">803</cx:pt>
          <cx:pt idx="25546">810</cx:pt>
          <cx:pt idx="25547">810</cx:pt>
          <cx:pt idx="25548">810</cx:pt>
          <cx:pt idx="25549">810</cx:pt>
          <cx:pt idx="25550">810</cx:pt>
          <cx:pt idx="25551">810</cx:pt>
          <cx:pt idx="25552">817</cx:pt>
          <cx:pt idx="25553">817</cx:pt>
          <cx:pt idx="25554">835</cx:pt>
          <cx:pt idx="25555">852</cx:pt>
          <cx:pt idx="25556">852</cx:pt>
          <cx:pt idx="25557">868</cx:pt>
          <cx:pt idx="25558">870</cx:pt>
          <cx:pt idx="25559">870</cx:pt>
          <cx:pt idx="25560">620</cx:pt>
          <cx:pt idx="25561">660</cx:pt>
          <cx:pt idx="25562">670</cx:pt>
          <cx:pt idx="25563">700</cx:pt>
          <cx:pt idx="25564">780</cx:pt>
          <cx:pt idx="25565">630</cx:pt>
          <cx:pt idx="25566">630</cx:pt>
          <cx:pt idx="25567">660</cx:pt>
          <cx:pt idx="25568">660</cx:pt>
          <cx:pt idx="25569">760</cx:pt>
          <cx:pt idx="25570">550</cx:pt>
          <cx:pt idx="25571">630</cx:pt>
          <cx:pt idx="25572">630</cx:pt>
          <cx:pt idx="25573">690</cx:pt>
          <cx:pt idx="25574">690</cx:pt>
          <cx:pt idx="25575">730</cx:pt>
          <cx:pt idx="25576">740</cx:pt>
          <cx:pt idx="25577">740</cx:pt>
          <cx:pt idx="25578">780</cx:pt>
          <cx:pt idx="25579">780</cx:pt>
          <cx:pt idx="25580">840</cx:pt>
          <cx:pt idx="25581">660</cx:pt>
          <cx:pt idx="25582">690</cx:pt>
          <cx:pt idx="25583">690</cx:pt>
          <cx:pt idx="25584">690</cx:pt>
          <cx:pt idx="25585">700</cx:pt>
          <cx:pt idx="25586">700</cx:pt>
          <cx:pt idx="25587">710</cx:pt>
          <cx:pt idx="25588">650</cx:pt>
          <cx:pt idx="25589">650</cx:pt>
          <cx:pt idx="25590">800</cx:pt>
          <cx:pt idx="25591">800</cx:pt>
          <cx:pt idx="25592">780</cx:pt>
          <cx:pt idx="25593">780</cx:pt>
          <cx:pt idx="25594">710</cx:pt>
          <cx:pt idx="25595">710</cx:pt>
          <cx:pt idx="25596">690</cx:pt>
          <cx:pt idx="25597">690</cx:pt>
          <cx:pt idx="25598">710</cx:pt>
          <cx:pt idx="25599">735</cx:pt>
          <cx:pt idx="25600">735</cx:pt>
          <cx:pt idx="25601">690</cx:pt>
          <cx:pt idx="25602">690</cx:pt>
          <cx:pt idx="25603">770</cx:pt>
          <cx:pt idx="25604">770</cx:pt>
          <cx:pt idx="25605">660</cx:pt>
          <cx:pt idx="25606">660</cx:pt>
          <cx:pt idx="25607">740</cx:pt>
          <cx:pt idx="25608">580</cx:pt>
          <cx:pt idx="25609">620</cx:pt>
          <cx:pt idx="25610">620</cx:pt>
          <cx:pt idx="25611">630</cx:pt>
          <cx:pt idx="25612">630</cx:pt>
          <cx:pt idx="25613">640</cx:pt>
          <cx:pt idx="25614">640</cx:pt>
          <cx:pt idx="25615">650</cx:pt>
          <cx:pt idx="25616">650</cx:pt>
          <cx:pt idx="25617">650</cx:pt>
          <cx:pt idx="25618">650</cx:pt>
          <cx:pt idx="25619">650</cx:pt>
          <cx:pt idx="25620">660</cx:pt>
          <cx:pt idx="25621">670</cx:pt>
          <cx:pt idx="25622">670</cx:pt>
          <cx:pt idx="25623">680</cx:pt>
          <cx:pt idx="25624">690</cx:pt>
          <cx:pt idx="25625">690</cx:pt>
          <cx:pt idx="25626">700</cx:pt>
          <cx:pt idx="25627">700</cx:pt>
          <cx:pt idx="25628">700</cx:pt>
          <cx:pt idx="25629">730</cx:pt>
          <cx:pt idx="25630">730</cx:pt>
          <cx:pt idx="25631">765</cx:pt>
          <cx:pt idx="25632">650</cx:pt>
          <cx:pt idx="25633">650</cx:pt>
          <cx:pt idx="25634">683</cx:pt>
          <cx:pt idx="25635">735</cx:pt>
          <cx:pt idx="25636">735</cx:pt>
          <cx:pt idx="25637">815</cx:pt>
          <cx:pt idx="25638">815</cx:pt>
          <cx:pt idx="25639">565</cx:pt>
          <cx:pt idx="25640">565</cx:pt>
          <cx:pt idx="25641">620</cx:pt>
          <cx:pt idx="25642">620</cx:pt>
          <cx:pt idx="25643">635</cx:pt>
          <cx:pt idx="25644">635</cx:pt>
          <cx:pt idx="25645">640</cx:pt>
          <cx:pt idx="25646">650</cx:pt>
          <cx:pt idx="25647">650</cx:pt>
          <cx:pt idx="25648">650</cx:pt>
          <cx:pt idx="25649">650</cx:pt>
          <cx:pt idx="25650">655</cx:pt>
          <cx:pt idx="25651">655</cx:pt>
          <cx:pt idx="25652">660</cx:pt>
          <cx:pt idx="25653">660</cx:pt>
          <cx:pt idx="25654">665</cx:pt>
          <cx:pt idx="25655">665</cx:pt>
          <cx:pt idx="25656">670</cx:pt>
          <cx:pt idx="25657">680</cx:pt>
          <cx:pt idx="25658">680</cx:pt>
          <cx:pt idx="25659">690</cx:pt>
          <cx:pt idx="25660">690</cx:pt>
          <cx:pt idx="25661">690</cx:pt>
          <cx:pt idx="25662">690</cx:pt>
          <cx:pt idx="25663">690</cx:pt>
          <cx:pt idx="25664">700</cx:pt>
          <cx:pt idx="25665">700</cx:pt>
          <cx:pt idx="25666">705</cx:pt>
          <cx:pt idx="25667">705</cx:pt>
          <cx:pt idx="25668">706</cx:pt>
          <cx:pt idx="25669">706</cx:pt>
          <cx:pt idx="25670">710</cx:pt>
          <cx:pt idx="25671">710</cx:pt>
          <cx:pt idx="25672">710</cx:pt>
          <cx:pt idx="25673">720</cx:pt>
          <cx:pt idx="25674">720</cx:pt>
          <cx:pt idx="25675">720</cx:pt>
          <cx:pt idx="25676">720</cx:pt>
          <cx:pt idx="25677">720</cx:pt>
          <cx:pt idx="25678">725</cx:pt>
          <cx:pt idx="25679">725</cx:pt>
          <cx:pt idx="25680">728</cx:pt>
          <cx:pt idx="25681">728</cx:pt>
          <cx:pt idx="25682">735</cx:pt>
          <cx:pt idx="25683">735</cx:pt>
          <cx:pt idx="25684">745</cx:pt>
          <cx:pt idx="25685">750</cx:pt>
          <cx:pt idx="25686">755</cx:pt>
          <cx:pt idx="25687">755</cx:pt>
          <cx:pt idx="25688">760</cx:pt>
          <cx:pt idx="25689">760</cx:pt>
          <cx:pt idx="25690">770</cx:pt>
          <cx:pt idx="25691">770</cx:pt>
          <cx:pt idx="25692">790</cx:pt>
          <cx:pt idx="25693">795</cx:pt>
          <cx:pt idx="25694">800</cx:pt>
          <cx:pt idx="25695">800</cx:pt>
          <cx:pt idx="25696">800</cx:pt>
          <cx:pt idx="25697">860</cx:pt>
          <cx:pt idx="25698">860</cx:pt>
          <cx:pt idx="25699">670</cx:pt>
          <cx:pt idx="25700">700</cx:pt>
          <cx:pt idx="25701">732</cx:pt>
          <cx:pt idx="25702">732</cx:pt>
          <cx:pt idx="25703">750</cx:pt>
          <cx:pt idx="25704">750</cx:pt>
          <cx:pt idx="25705">753</cx:pt>
          <cx:pt idx="25706">753</cx:pt>
          <cx:pt idx="25707">765</cx:pt>
          <cx:pt idx="25708">765</cx:pt>
          <cx:pt idx="25709">770</cx:pt>
          <cx:pt idx="25710">770</cx:pt>
          <cx:pt idx="25711">770</cx:pt>
          <cx:pt idx="25712">778</cx:pt>
          <cx:pt idx="25713">778</cx:pt>
          <cx:pt idx="25714">800</cx:pt>
          <cx:pt idx="25715">800</cx:pt>
          <cx:pt idx="25716">815</cx:pt>
          <cx:pt idx="25717">815</cx:pt>
          <cx:pt idx="25718">600</cx:pt>
          <cx:pt idx="25719">606</cx:pt>
          <cx:pt idx="25720">620</cx:pt>
          <cx:pt idx="25721">620</cx:pt>
          <cx:pt idx="25722">640</cx:pt>
          <cx:pt idx="25723">650</cx:pt>
          <cx:pt idx="25724">650</cx:pt>
          <cx:pt idx="25725">650</cx:pt>
          <cx:pt idx="25726">650</cx:pt>
          <cx:pt idx="25727">650</cx:pt>
          <cx:pt idx="25728">660</cx:pt>
          <cx:pt idx="25729">660</cx:pt>
          <cx:pt idx="25730">670</cx:pt>
          <cx:pt idx="25731">670</cx:pt>
          <cx:pt idx="25732">670</cx:pt>
          <cx:pt idx="25733">680</cx:pt>
          <cx:pt idx="25734">680</cx:pt>
          <cx:pt idx="25735">680</cx:pt>
          <cx:pt idx="25736">680</cx:pt>
          <cx:pt idx="25737">680</cx:pt>
          <cx:pt idx="25738">680</cx:pt>
          <cx:pt idx="25739">682</cx:pt>
          <cx:pt idx="25740">690</cx:pt>
          <cx:pt idx="25741">700</cx:pt>
          <cx:pt idx="25742">700</cx:pt>
          <cx:pt idx="25743">700</cx:pt>
          <cx:pt idx="25744">700</cx:pt>
          <cx:pt idx="25745">700</cx:pt>
          <cx:pt idx="25746">700</cx:pt>
          <cx:pt idx="25747">700</cx:pt>
          <cx:pt idx="25748">700</cx:pt>
          <cx:pt idx="25749">700</cx:pt>
          <cx:pt idx="25750">708</cx:pt>
          <cx:pt idx="25751">710</cx:pt>
          <cx:pt idx="25752">710</cx:pt>
          <cx:pt idx="25753">718</cx:pt>
          <cx:pt idx="25754">718</cx:pt>
          <cx:pt idx="25755">726</cx:pt>
          <cx:pt idx="25756">730</cx:pt>
          <cx:pt idx="25757">730</cx:pt>
          <cx:pt idx="25758">730</cx:pt>
          <cx:pt idx="25759">730</cx:pt>
          <cx:pt idx="25760">730</cx:pt>
          <cx:pt idx="25761">740</cx:pt>
          <cx:pt idx="25762">740</cx:pt>
          <cx:pt idx="25763">740</cx:pt>
          <cx:pt idx="25764">740</cx:pt>
          <cx:pt idx="25765">750</cx:pt>
          <cx:pt idx="25766">750</cx:pt>
          <cx:pt idx="25767">750</cx:pt>
          <cx:pt idx="25768">754</cx:pt>
          <cx:pt idx="25769">760</cx:pt>
          <cx:pt idx="25770">760</cx:pt>
          <cx:pt idx="25771">760</cx:pt>
          <cx:pt idx="25772">760</cx:pt>
          <cx:pt idx="25773">770</cx:pt>
          <cx:pt idx="25774">770</cx:pt>
          <cx:pt idx="25775">770</cx:pt>
          <cx:pt idx="25776">770</cx:pt>
          <cx:pt idx="25777">770</cx:pt>
          <cx:pt idx="25778">770</cx:pt>
          <cx:pt idx="25779">770</cx:pt>
          <cx:pt idx="25780">780</cx:pt>
          <cx:pt idx="25781">780</cx:pt>
          <cx:pt idx="25782">780</cx:pt>
          <cx:pt idx="25783">785</cx:pt>
          <cx:pt idx="25784">788</cx:pt>
          <cx:pt idx="25785">788</cx:pt>
          <cx:pt idx="25786">800</cx:pt>
          <cx:pt idx="25787">830</cx:pt>
          <cx:pt idx="25788">830</cx:pt>
          <cx:pt idx="25789">834</cx:pt>
          <cx:pt idx="25790">700</cx:pt>
          <cx:pt idx="25791">700</cx:pt>
          <cx:pt idx="25792">660</cx:pt>
          <cx:pt idx="25793">660</cx:pt>
          <cx:pt idx="25794">660</cx:pt>
          <cx:pt idx="25795">690</cx:pt>
          <cx:pt idx="25796">690</cx:pt>
          <cx:pt idx="25797">700</cx:pt>
          <cx:pt idx="25798">700</cx:pt>
          <cx:pt idx="25799">710</cx:pt>
          <cx:pt idx="25800">720</cx:pt>
          <cx:pt idx="25801">720</cx:pt>
          <cx:pt idx="25802">780</cx:pt>
          <cx:pt idx="25803">780</cx:pt>
          <cx:pt idx="25804">890</cx:pt>
          <cx:pt idx="25805">890</cx:pt>
          <cx:pt idx="25806">670</cx:pt>
          <cx:pt idx="25807">670</cx:pt>
          <cx:pt idx="25808">700</cx:pt>
          <cx:pt idx="25809">760</cx:pt>
          <cx:pt idx="25810">520</cx:pt>
          <cx:pt idx="25811">530</cx:pt>
          <cx:pt idx="25812">530</cx:pt>
          <cx:pt idx="25813">550</cx:pt>
          <cx:pt idx="25814">550</cx:pt>
          <cx:pt idx="25815">570</cx:pt>
          <cx:pt idx="25816">580</cx:pt>
          <cx:pt idx="25817">580</cx:pt>
          <cx:pt idx="25818">590</cx:pt>
          <cx:pt idx="25819">590</cx:pt>
          <cx:pt idx="25820">590</cx:pt>
          <cx:pt idx="25821">590</cx:pt>
          <cx:pt idx="25822">590</cx:pt>
          <cx:pt idx="25823">590</cx:pt>
          <cx:pt idx="25824">590</cx:pt>
          <cx:pt idx="25825">590</cx:pt>
          <cx:pt idx="25826">600</cx:pt>
          <cx:pt idx="25827">600</cx:pt>
          <cx:pt idx="25828">600</cx:pt>
          <cx:pt idx="25829">600</cx:pt>
          <cx:pt idx="25830">610</cx:pt>
          <cx:pt idx="25831">610</cx:pt>
          <cx:pt idx="25832">610</cx:pt>
          <cx:pt idx="25833">610</cx:pt>
          <cx:pt idx="25834">610</cx:pt>
          <cx:pt idx="25835">610</cx:pt>
          <cx:pt idx="25836">610</cx:pt>
          <cx:pt idx="25837">620</cx:pt>
          <cx:pt idx="25838">620</cx:pt>
          <cx:pt idx="25839">620</cx:pt>
          <cx:pt idx="25840">620</cx:pt>
          <cx:pt idx="25841">620</cx:pt>
          <cx:pt idx="25842">630</cx:pt>
          <cx:pt idx="25843">630</cx:pt>
          <cx:pt idx="25844">630</cx:pt>
          <cx:pt idx="25845">630</cx:pt>
          <cx:pt idx="25846">630</cx:pt>
          <cx:pt idx="25847">630</cx:pt>
          <cx:pt idx="25848">630</cx:pt>
          <cx:pt idx="25849">640</cx:pt>
          <cx:pt idx="25850">640</cx:pt>
          <cx:pt idx="25851">640</cx:pt>
          <cx:pt idx="25852">640</cx:pt>
          <cx:pt idx="25853">640</cx:pt>
          <cx:pt idx="25854">650</cx:pt>
          <cx:pt idx="25855">650</cx:pt>
          <cx:pt idx="25856">650</cx:pt>
          <cx:pt idx="25857">650</cx:pt>
          <cx:pt idx="25858">650</cx:pt>
          <cx:pt idx="25859">650</cx:pt>
          <cx:pt idx="25860">660</cx:pt>
          <cx:pt idx="25861">660</cx:pt>
          <cx:pt idx="25862">660</cx:pt>
          <cx:pt idx="25863">660</cx:pt>
          <cx:pt idx="25864">660</cx:pt>
          <cx:pt idx="25865">660</cx:pt>
          <cx:pt idx="25866">660</cx:pt>
          <cx:pt idx="25867">660</cx:pt>
          <cx:pt idx="25868">660</cx:pt>
          <cx:pt idx="25869">660</cx:pt>
          <cx:pt idx="25870">670</cx:pt>
          <cx:pt idx="25871">670</cx:pt>
          <cx:pt idx="25872">670</cx:pt>
          <cx:pt idx="25873">670</cx:pt>
          <cx:pt idx="25874">670</cx:pt>
          <cx:pt idx="25875">670</cx:pt>
          <cx:pt idx="25876">670</cx:pt>
          <cx:pt idx="25877">670</cx:pt>
          <cx:pt idx="25878">670</cx:pt>
          <cx:pt idx="25879">670</cx:pt>
          <cx:pt idx="25880">670</cx:pt>
          <cx:pt idx="25881">680</cx:pt>
          <cx:pt idx="25882">680</cx:pt>
          <cx:pt idx="25883">680</cx:pt>
          <cx:pt idx="25884">680</cx:pt>
          <cx:pt idx="25885">680</cx:pt>
          <cx:pt idx="25886">680</cx:pt>
          <cx:pt idx="25887">680</cx:pt>
          <cx:pt idx="25888">680</cx:pt>
          <cx:pt idx="25889">690</cx:pt>
          <cx:pt idx="25890">690</cx:pt>
          <cx:pt idx="25891">690</cx:pt>
          <cx:pt idx="25892">690</cx:pt>
          <cx:pt idx="25893">690</cx:pt>
          <cx:pt idx="25894">690</cx:pt>
          <cx:pt idx="25895">690</cx:pt>
          <cx:pt idx="25896">690</cx:pt>
          <cx:pt idx="25897">690</cx:pt>
          <cx:pt idx="25898">690</cx:pt>
          <cx:pt idx="25899">690</cx:pt>
          <cx:pt idx="25900">690</cx:pt>
          <cx:pt idx="25901">690</cx:pt>
          <cx:pt idx="25902">690</cx:pt>
          <cx:pt idx="25903">690</cx:pt>
          <cx:pt idx="25904">690</cx:pt>
          <cx:pt idx="25905">700</cx:pt>
          <cx:pt idx="25906">700</cx:pt>
          <cx:pt idx="25907">700</cx:pt>
          <cx:pt idx="25908">700</cx:pt>
          <cx:pt idx="25909">700</cx:pt>
          <cx:pt idx="25910">700</cx:pt>
          <cx:pt idx="25911">700</cx:pt>
          <cx:pt idx="25912">700</cx:pt>
          <cx:pt idx="25913">700</cx:pt>
          <cx:pt idx="25914">700</cx:pt>
          <cx:pt idx="25915">700</cx:pt>
          <cx:pt idx="25916">700</cx:pt>
          <cx:pt idx="25917">700</cx:pt>
          <cx:pt idx="25918">700</cx:pt>
          <cx:pt idx="25919">700</cx:pt>
          <cx:pt idx="25920">700</cx:pt>
          <cx:pt idx="25921">700</cx:pt>
          <cx:pt idx="25922">700</cx:pt>
          <cx:pt idx="25923">710</cx:pt>
          <cx:pt idx="25924">710</cx:pt>
          <cx:pt idx="25925">710</cx:pt>
          <cx:pt idx="25926">710</cx:pt>
          <cx:pt idx="25927">710</cx:pt>
          <cx:pt idx="25928">710</cx:pt>
          <cx:pt idx="25929">710</cx:pt>
          <cx:pt idx="25930">710</cx:pt>
          <cx:pt idx="25931">710</cx:pt>
          <cx:pt idx="25932">710</cx:pt>
          <cx:pt idx="25933">710</cx:pt>
          <cx:pt idx="25934">710</cx:pt>
          <cx:pt idx="25935">710</cx:pt>
          <cx:pt idx="25936">710</cx:pt>
          <cx:pt idx="25937">710</cx:pt>
          <cx:pt idx="25938">710</cx:pt>
          <cx:pt idx="25939">710</cx:pt>
          <cx:pt idx="25940">710</cx:pt>
          <cx:pt idx="25941">710</cx:pt>
          <cx:pt idx="25942">710</cx:pt>
          <cx:pt idx="25943">710</cx:pt>
          <cx:pt idx="25944">720</cx:pt>
          <cx:pt idx="25945">720</cx:pt>
          <cx:pt idx="25946">720</cx:pt>
          <cx:pt idx="25947">720</cx:pt>
          <cx:pt idx="25948">720</cx:pt>
          <cx:pt idx="25949">720</cx:pt>
          <cx:pt idx="25950">720</cx:pt>
          <cx:pt idx="25951">720</cx:pt>
          <cx:pt idx="25952">720</cx:pt>
          <cx:pt idx="25953">720</cx:pt>
          <cx:pt idx="25954">720</cx:pt>
          <cx:pt idx="25955">720</cx:pt>
          <cx:pt idx="25956">720</cx:pt>
          <cx:pt idx="25957">720</cx:pt>
          <cx:pt idx="25958">720</cx:pt>
          <cx:pt idx="25959">720</cx:pt>
          <cx:pt idx="25960">720</cx:pt>
          <cx:pt idx="25961">720</cx:pt>
          <cx:pt idx="25962">720</cx:pt>
          <cx:pt idx="25963">720</cx:pt>
          <cx:pt idx="25964">720</cx:pt>
          <cx:pt idx="25965">720</cx:pt>
          <cx:pt idx="25966">720</cx:pt>
          <cx:pt idx="25967">720</cx:pt>
          <cx:pt idx="25968">720</cx:pt>
          <cx:pt idx="25969">720</cx:pt>
          <cx:pt idx="25970">720</cx:pt>
          <cx:pt idx="25971">720</cx:pt>
          <cx:pt idx="25972">720</cx:pt>
          <cx:pt idx="25973">720</cx:pt>
          <cx:pt idx="25974">730</cx:pt>
          <cx:pt idx="25975">730</cx:pt>
          <cx:pt idx="25976">730</cx:pt>
          <cx:pt idx="25977">730</cx:pt>
          <cx:pt idx="25978">730</cx:pt>
          <cx:pt idx="25979">730</cx:pt>
          <cx:pt idx="25980">730</cx:pt>
          <cx:pt idx="25981">730</cx:pt>
          <cx:pt idx="25982">740</cx:pt>
          <cx:pt idx="25983">740</cx:pt>
          <cx:pt idx="25984">740</cx:pt>
          <cx:pt idx="25985">740</cx:pt>
          <cx:pt idx="25986">740</cx:pt>
          <cx:pt idx="25987">740</cx:pt>
          <cx:pt idx="25988">740</cx:pt>
          <cx:pt idx="25989">740</cx:pt>
          <cx:pt idx="25990">740</cx:pt>
          <cx:pt idx="25991">740</cx:pt>
          <cx:pt idx="25992">740</cx:pt>
          <cx:pt idx="25993">740</cx:pt>
          <cx:pt idx="25994">740</cx:pt>
          <cx:pt idx="25995">740</cx:pt>
          <cx:pt idx="25996">740</cx:pt>
          <cx:pt idx="25997">740</cx:pt>
          <cx:pt idx="25998">750</cx:pt>
          <cx:pt idx="25999">750</cx:pt>
          <cx:pt idx="26000">750</cx:pt>
          <cx:pt idx="26001">750</cx:pt>
          <cx:pt idx="26002">750</cx:pt>
          <cx:pt idx="26003">750</cx:pt>
          <cx:pt idx="26004">750</cx:pt>
          <cx:pt idx="26005">750</cx:pt>
          <cx:pt idx="26006">750</cx:pt>
          <cx:pt idx="26007">750</cx:pt>
          <cx:pt idx="26008">750</cx:pt>
          <cx:pt idx="26009">750</cx:pt>
          <cx:pt idx="26010">750</cx:pt>
          <cx:pt idx="26011">750</cx:pt>
          <cx:pt idx="26012">760</cx:pt>
          <cx:pt idx="26013">760</cx:pt>
          <cx:pt idx="26014">760</cx:pt>
          <cx:pt idx="26015">760</cx:pt>
          <cx:pt idx="26016">760</cx:pt>
          <cx:pt idx="26017">760</cx:pt>
          <cx:pt idx="26018">760</cx:pt>
          <cx:pt idx="26019">760</cx:pt>
          <cx:pt idx="26020">760</cx:pt>
          <cx:pt idx="26021">760</cx:pt>
          <cx:pt idx="26022">770</cx:pt>
          <cx:pt idx="26023">770</cx:pt>
          <cx:pt idx="26024">770</cx:pt>
          <cx:pt idx="26025">780</cx:pt>
          <cx:pt idx="26026">780</cx:pt>
          <cx:pt idx="26027">790</cx:pt>
          <cx:pt idx="26028">790</cx:pt>
          <cx:pt idx="26029">790</cx:pt>
          <cx:pt idx="26030">790</cx:pt>
          <cx:pt idx="26031">800</cx:pt>
          <cx:pt idx="26032">800</cx:pt>
          <cx:pt idx="26033">800</cx:pt>
          <cx:pt idx="26034">810</cx:pt>
          <cx:pt idx="26035">820</cx:pt>
          <cx:pt idx="26036">820</cx:pt>
          <cx:pt idx="26037">820</cx:pt>
          <cx:pt idx="26038">820</cx:pt>
          <cx:pt idx="26039">820</cx:pt>
          <cx:pt idx="26040">830</cx:pt>
          <cx:pt idx="26041">850</cx:pt>
          <cx:pt idx="26042">850</cx:pt>
          <cx:pt idx="26043">610</cx:pt>
          <cx:pt idx="26044">610</cx:pt>
          <cx:pt idx="26045">610</cx:pt>
          <cx:pt idx="26046">610</cx:pt>
          <cx:pt idx="26047">630</cx:pt>
          <cx:pt idx="26048">630</cx:pt>
          <cx:pt idx="26049">640</cx:pt>
          <cx:pt idx="26050">650</cx:pt>
          <cx:pt idx="26051">650</cx:pt>
          <cx:pt idx="26052">660</cx:pt>
          <cx:pt idx="26053">660</cx:pt>
          <cx:pt idx="26054">660</cx:pt>
          <cx:pt idx="26055">670</cx:pt>
          <cx:pt idx="26056">670</cx:pt>
          <cx:pt idx="26057">670</cx:pt>
          <cx:pt idx="26058">680</cx:pt>
          <cx:pt idx="26059">680</cx:pt>
          <cx:pt idx="26060">680</cx:pt>
          <cx:pt idx="26061">690</cx:pt>
          <cx:pt idx="26062">690</cx:pt>
          <cx:pt idx="26063">690</cx:pt>
          <cx:pt idx="26064">690</cx:pt>
          <cx:pt idx="26065">690</cx:pt>
          <cx:pt idx="26066">690</cx:pt>
          <cx:pt idx="26067">690</cx:pt>
          <cx:pt idx="26068">690</cx:pt>
          <cx:pt idx="26069">690</cx:pt>
          <cx:pt idx="26070">690</cx:pt>
          <cx:pt idx="26071">690</cx:pt>
          <cx:pt idx="26072">690</cx:pt>
          <cx:pt idx="26073">690</cx:pt>
          <cx:pt idx="26074">700</cx:pt>
          <cx:pt idx="26075">700</cx:pt>
          <cx:pt idx="26076">700</cx:pt>
          <cx:pt idx="26077">700</cx:pt>
          <cx:pt idx="26078">700</cx:pt>
          <cx:pt idx="26079">700</cx:pt>
          <cx:pt idx="26080">700</cx:pt>
          <cx:pt idx="26081">700</cx:pt>
          <cx:pt idx="26082">700</cx:pt>
          <cx:pt idx="26083">700</cx:pt>
          <cx:pt idx="26084">700</cx:pt>
          <cx:pt idx="26085">700</cx:pt>
          <cx:pt idx="26086">700</cx:pt>
          <cx:pt idx="26087">700</cx:pt>
          <cx:pt idx="26088">700</cx:pt>
          <cx:pt idx="26089">700</cx:pt>
          <cx:pt idx="26090">700</cx:pt>
          <cx:pt idx="26091">710</cx:pt>
          <cx:pt idx="26092">710</cx:pt>
          <cx:pt idx="26093">710</cx:pt>
          <cx:pt idx="26094">710</cx:pt>
          <cx:pt idx="26095">710</cx:pt>
          <cx:pt idx="26096">710</cx:pt>
          <cx:pt idx="26097">710</cx:pt>
          <cx:pt idx="26098">710</cx:pt>
          <cx:pt idx="26099">710</cx:pt>
          <cx:pt idx="26100">710</cx:pt>
          <cx:pt idx="26101">710</cx:pt>
          <cx:pt idx="26102">710</cx:pt>
          <cx:pt idx="26103">710</cx:pt>
          <cx:pt idx="26104">710</cx:pt>
          <cx:pt idx="26105">710</cx:pt>
          <cx:pt idx="26106">710</cx:pt>
          <cx:pt idx="26107">710</cx:pt>
          <cx:pt idx="26108">710</cx:pt>
          <cx:pt idx="26109">710</cx:pt>
          <cx:pt idx="26110">710</cx:pt>
          <cx:pt idx="26111">720</cx:pt>
          <cx:pt idx="26112">720</cx:pt>
          <cx:pt idx="26113">720</cx:pt>
          <cx:pt idx="26114">720</cx:pt>
          <cx:pt idx="26115">720</cx:pt>
          <cx:pt idx="26116">720</cx:pt>
          <cx:pt idx="26117">720</cx:pt>
          <cx:pt idx="26118">720</cx:pt>
          <cx:pt idx="26119">720</cx:pt>
          <cx:pt idx="26120">720</cx:pt>
          <cx:pt idx="26121">720</cx:pt>
          <cx:pt idx="26122">720</cx:pt>
          <cx:pt idx="26123">720</cx:pt>
          <cx:pt idx="26124">720</cx:pt>
          <cx:pt idx="26125">720</cx:pt>
          <cx:pt idx="26126">720</cx:pt>
          <cx:pt idx="26127">730</cx:pt>
          <cx:pt idx="26128">730</cx:pt>
          <cx:pt idx="26129">730</cx:pt>
          <cx:pt idx="26130">730</cx:pt>
          <cx:pt idx="26131">730</cx:pt>
          <cx:pt idx="26132">730</cx:pt>
          <cx:pt idx="26133">730</cx:pt>
          <cx:pt idx="26134">730</cx:pt>
          <cx:pt idx="26135">730</cx:pt>
          <cx:pt idx="26136">730</cx:pt>
          <cx:pt idx="26137">730</cx:pt>
          <cx:pt idx="26138">730</cx:pt>
          <cx:pt idx="26139">730</cx:pt>
          <cx:pt idx="26140">730</cx:pt>
          <cx:pt idx="26141">730</cx:pt>
          <cx:pt idx="26142">730</cx:pt>
          <cx:pt idx="26143">730</cx:pt>
          <cx:pt idx="26144">730</cx:pt>
          <cx:pt idx="26145">730</cx:pt>
          <cx:pt idx="26146">730</cx:pt>
          <cx:pt idx="26147">730</cx:pt>
          <cx:pt idx="26148">730</cx:pt>
          <cx:pt idx="26149">730</cx:pt>
          <cx:pt idx="26150">730</cx:pt>
          <cx:pt idx="26151">730</cx:pt>
          <cx:pt idx="26152">730</cx:pt>
          <cx:pt idx="26153">730</cx:pt>
          <cx:pt idx="26154">730</cx:pt>
          <cx:pt idx="26155">740</cx:pt>
          <cx:pt idx="26156">740</cx:pt>
          <cx:pt idx="26157">740</cx:pt>
          <cx:pt idx="26158">740</cx:pt>
          <cx:pt idx="26159">740</cx:pt>
          <cx:pt idx="26160">740</cx:pt>
          <cx:pt idx="26161">740</cx:pt>
          <cx:pt idx="26162">740</cx:pt>
          <cx:pt idx="26163">740</cx:pt>
          <cx:pt idx="26164">740</cx:pt>
          <cx:pt idx="26165">740</cx:pt>
          <cx:pt idx="26166">740</cx:pt>
          <cx:pt idx="26167">740</cx:pt>
          <cx:pt idx="26168">740</cx:pt>
          <cx:pt idx="26169">740</cx:pt>
          <cx:pt idx="26170">740</cx:pt>
          <cx:pt idx="26171">740</cx:pt>
          <cx:pt idx="26172">740</cx:pt>
          <cx:pt idx="26173">740</cx:pt>
          <cx:pt idx="26174">740</cx:pt>
          <cx:pt idx="26175">740</cx:pt>
          <cx:pt idx="26176">740</cx:pt>
          <cx:pt idx="26177">740</cx:pt>
          <cx:pt idx="26178">740</cx:pt>
          <cx:pt idx="26179">740</cx:pt>
          <cx:pt idx="26180">750</cx:pt>
          <cx:pt idx="26181">750</cx:pt>
          <cx:pt idx="26182">750</cx:pt>
          <cx:pt idx="26183">750</cx:pt>
          <cx:pt idx="26184">750</cx:pt>
          <cx:pt idx="26185">750</cx:pt>
          <cx:pt idx="26186">750</cx:pt>
          <cx:pt idx="26187">750</cx:pt>
          <cx:pt idx="26188">750</cx:pt>
          <cx:pt idx="26189">750</cx:pt>
          <cx:pt idx="26190">750</cx:pt>
          <cx:pt idx="26191">750</cx:pt>
          <cx:pt idx="26192">750</cx:pt>
          <cx:pt idx="26193">750</cx:pt>
          <cx:pt idx="26194">750</cx:pt>
          <cx:pt idx="26195">750</cx:pt>
          <cx:pt idx="26196">750</cx:pt>
          <cx:pt idx="26197">750</cx:pt>
          <cx:pt idx="26198">760</cx:pt>
          <cx:pt idx="26199">760</cx:pt>
          <cx:pt idx="26200">760</cx:pt>
          <cx:pt idx="26201">760</cx:pt>
          <cx:pt idx="26202">760</cx:pt>
          <cx:pt idx="26203">760</cx:pt>
          <cx:pt idx="26204">760</cx:pt>
          <cx:pt idx="26205">760</cx:pt>
          <cx:pt idx="26206">760</cx:pt>
          <cx:pt idx="26207">760</cx:pt>
          <cx:pt idx="26208">760</cx:pt>
          <cx:pt idx="26209">760</cx:pt>
          <cx:pt idx="26210">760</cx:pt>
          <cx:pt idx="26211">770</cx:pt>
          <cx:pt idx="26212">770</cx:pt>
          <cx:pt idx="26213">770</cx:pt>
          <cx:pt idx="26214">770</cx:pt>
          <cx:pt idx="26215">770</cx:pt>
          <cx:pt idx="26216">770</cx:pt>
          <cx:pt idx="26217">770</cx:pt>
          <cx:pt idx="26218">770</cx:pt>
          <cx:pt idx="26219">770</cx:pt>
          <cx:pt idx="26220">770</cx:pt>
          <cx:pt idx="26221">770</cx:pt>
          <cx:pt idx="26222">770</cx:pt>
          <cx:pt idx="26223">770</cx:pt>
          <cx:pt idx="26224">770</cx:pt>
          <cx:pt idx="26225">770</cx:pt>
          <cx:pt idx="26226">770</cx:pt>
          <cx:pt idx="26227">770</cx:pt>
          <cx:pt idx="26228">770</cx:pt>
          <cx:pt idx="26229">770</cx:pt>
          <cx:pt idx="26230">770</cx:pt>
          <cx:pt idx="26231">770</cx:pt>
          <cx:pt idx="26232">770</cx:pt>
          <cx:pt idx="26233">770</cx:pt>
          <cx:pt idx="26234">770</cx:pt>
          <cx:pt idx="26235">770</cx:pt>
          <cx:pt idx="26236">770</cx:pt>
          <cx:pt idx="26237">770</cx:pt>
          <cx:pt idx="26238">780</cx:pt>
          <cx:pt idx="26239">780</cx:pt>
          <cx:pt idx="26240">780</cx:pt>
          <cx:pt idx="26241">780</cx:pt>
          <cx:pt idx="26242">780</cx:pt>
          <cx:pt idx="26243">780</cx:pt>
          <cx:pt idx="26244">780</cx:pt>
          <cx:pt idx="26245">780</cx:pt>
          <cx:pt idx="26246">780</cx:pt>
          <cx:pt idx="26247">780</cx:pt>
          <cx:pt idx="26248">790</cx:pt>
          <cx:pt idx="26249">790</cx:pt>
          <cx:pt idx="26250">790</cx:pt>
          <cx:pt idx="26251">790</cx:pt>
          <cx:pt idx="26252">790</cx:pt>
          <cx:pt idx="26253">790</cx:pt>
          <cx:pt idx="26254">790</cx:pt>
          <cx:pt idx="26255">800</cx:pt>
          <cx:pt idx="26256">800</cx:pt>
          <cx:pt idx="26257">800</cx:pt>
          <cx:pt idx="26258">800</cx:pt>
          <cx:pt idx="26259">800</cx:pt>
          <cx:pt idx="26260">800</cx:pt>
          <cx:pt idx="26261">800</cx:pt>
          <cx:pt idx="26262">800</cx:pt>
          <cx:pt idx="26263">800</cx:pt>
          <cx:pt idx="26264">810</cx:pt>
          <cx:pt idx="26265">810</cx:pt>
          <cx:pt idx="26266">810</cx:pt>
          <cx:pt idx="26267">810</cx:pt>
          <cx:pt idx="26268">810</cx:pt>
          <cx:pt idx="26269">840</cx:pt>
          <cx:pt idx="26270">840</cx:pt>
          <cx:pt idx="26271">840</cx:pt>
          <cx:pt idx="26272">840</cx:pt>
          <cx:pt idx="26273">840</cx:pt>
          <cx:pt idx="26274">860</cx:pt>
          <cx:pt idx="26275">860</cx:pt>
          <cx:pt idx="26276">860</cx:pt>
          <cx:pt idx="26277">860</cx:pt>
          <cx:pt idx="26278">860</cx:pt>
          <cx:pt idx="26279">870</cx:pt>
          <cx:pt idx="26280">880</cx:pt>
          <cx:pt idx="26281">650</cx:pt>
          <cx:pt idx="26282">680</cx:pt>
          <cx:pt idx="26283">680</cx:pt>
          <cx:pt idx="26284">690</cx:pt>
          <cx:pt idx="26285">690</cx:pt>
          <cx:pt idx="26286">690</cx:pt>
          <cx:pt idx="26287">700</cx:pt>
          <cx:pt idx="26288">700</cx:pt>
          <cx:pt idx="26289">700</cx:pt>
          <cx:pt idx="26290">710</cx:pt>
          <cx:pt idx="26291">710</cx:pt>
          <cx:pt idx="26292">710</cx:pt>
          <cx:pt idx="26293">710</cx:pt>
          <cx:pt idx="26294">710</cx:pt>
          <cx:pt idx="26295">710</cx:pt>
          <cx:pt idx="26296">710</cx:pt>
          <cx:pt idx="26297">720</cx:pt>
          <cx:pt idx="26298">720</cx:pt>
          <cx:pt idx="26299">730</cx:pt>
          <cx:pt idx="26300">730</cx:pt>
          <cx:pt idx="26301">730</cx:pt>
          <cx:pt idx="26302">730</cx:pt>
          <cx:pt idx="26303">730</cx:pt>
          <cx:pt idx="26304">730</cx:pt>
          <cx:pt idx="26305">730</cx:pt>
          <cx:pt idx="26306">740</cx:pt>
          <cx:pt idx="26307">740</cx:pt>
          <cx:pt idx="26308">750</cx:pt>
          <cx:pt idx="26309">750</cx:pt>
          <cx:pt idx="26310">750</cx:pt>
          <cx:pt idx="26311">760</cx:pt>
          <cx:pt idx="26312">760</cx:pt>
          <cx:pt idx="26313">760</cx:pt>
          <cx:pt idx="26314">760</cx:pt>
          <cx:pt idx="26315">770</cx:pt>
          <cx:pt idx="26316">780</cx:pt>
          <cx:pt idx="26317">790</cx:pt>
          <cx:pt idx="26318">790</cx:pt>
          <cx:pt idx="26319">790</cx:pt>
          <cx:pt idx="26320">800</cx:pt>
          <cx:pt idx="26321">810</cx:pt>
          <cx:pt idx="26322">820</cx:pt>
          <cx:pt idx="26323">860</cx:pt>
          <cx:pt idx="26324">740</cx:pt>
          <cx:pt idx="26325">740</cx:pt>
          <cx:pt idx="26326">630</cx:pt>
          <cx:pt idx="26327">630</cx:pt>
          <cx:pt idx="26328">680</cx:pt>
          <cx:pt idx="26329">680</cx:pt>
          <cx:pt idx="26330">690</cx:pt>
          <cx:pt idx="26331">690</cx:pt>
          <cx:pt idx="26332">730</cx:pt>
          <cx:pt idx="26333">730</cx:pt>
          <cx:pt idx="26334">730</cx:pt>
          <cx:pt idx="26335">750</cx:pt>
          <cx:pt idx="26336">750</cx:pt>
          <cx:pt idx="26337">750</cx:pt>
          <cx:pt idx="26338">760</cx:pt>
          <cx:pt idx="26339">760</cx:pt>
          <cx:pt idx="26340">820</cx:pt>
          <cx:pt idx="26341">750</cx:pt>
          <cx:pt idx="26342">640</cx:pt>
          <cx:pt idx="26343">650</cx:pt>
          <cx:pt idx="26344">670</cx:pt>
          <cx:pt idx="26345">680</cx:pt>
          <cx:pt idx="26346">690</cx:pt>
          <cx:pt idx="26347">690</cx:pt>
          <cx:pt idx="26348">710</cx:pt>
          <cx:pt idx="26349">720</cx:pt>
          <cx:pt idx="26350">740</cx:pt>
          <cx:pt idx="26351">750</cx:pt>
          <cx:pt idx="26352">750</cx:pt>
          <cx:pt idx="26353">750</cx:pt>
          <cx:pt idx="26354">750</cx:pt>
          <cx:pt idx="26355">770</cx:pt>
          <cx:pt idx="26356">850</cx:pt>
          <cx:pt idx="26357">850</cx:pt>
          <cx:pt idx="26358">540</cx:pt>
          <cx:pt idx="26359">590</cx:pt>
          <cx:pt idx="26360">710</cx:pt>
          <cx:pt idx="26361">710</cx:pt>
          <cx:pt idx="26362">710</cx:pt>
          <cx:pt idx="26363">710</cx:pt>
          <cx:pt idx="26364">710</cx:pt>
          <cx:pt idx="26365">710</cx:pt>
          <cx:pt idx="26366">730</cx:pt>
          <cx:pt idx="26367">730</cx:pt>
          <cx:pt idx="26368">750</cx:pt>
          <cx:pt idx="26369">750</cx:pt>
          <cx:pt idx="26370">770</cx:pt>
          <cx:pt idx="26371">800</cx:pt>
          <cx:pt idx="26372">675</cx:pt>
          <cx:pt idx="26373">675</cx:pt>
          <cx:pt idx="26374">550</cx:pt>
          <cx:pt idx="26375">550</cx:pt>
          <cx:pt idx="26376">560</cx:pt>
          <cx:pt idx="26377">560</cx:pt>
          <cx:pt idx="26378">580</cx:pt>
          <cx:pt idx="26379">580</cx:pt>
          <cx:pt idx="26380">590</cx:pt>
          <cx:pt idx="26381">600</cx:pt>
          <cx:pt idx="26382">600</cx:pt>
          <cx:pt idx="26383">610</cx:pt>
          <cx:pt idx="26384">610</cx:pt>
          <cx:pt idx="26385">620</cx:pt>
          <cx:pt idx="26386">620</cx:pt>
          <cx:pt idx="26387">620</cx:pt>
          <cx:pt idx="26388">620</cx:pt>
          <cx:pt idx="26389">620</cx:pt>
          <cx:pt idx="26390">620</cx:pt>
          <cx:pt idx="26391">620</cx:pt>
          <cx:pt idx="26392">640</cx:pt>
          <cx:pt idx="26393">640</cx:pt>
          <cx:pt idx="26394">640</cx:pt>
          <cx:pt idx="26395">640</cx:pt>
          <cx:pt idx="26396">640</cx:pt>
          <cx:pt idx="26397">640</cx:pt>
          <cx:pt idx="26398">640</cx:pt>
          <cx:pt idx="26399">640</cx:pt>
          <cx:pt idx="26400">650</cx:pt>
          <cx:pt idx="26401">650</cx:pt>
          <cx:pt idx="26402">650</cx:pt>
          <cx:pt idx="26403">650</cx:pt>
          <cx:pt idx="26404">650</cx:pt>
          <cx:pt idx="26405">650</cx:pt>
          <cx:pt idx="26406">650</cx:pt>
          <cx:pt idx="26407">650</cx:pt>
          <cx:pt idx="26408">650</cx:pt>
          <cx:pt idx="26409">650</cx:pt>
          <cx:pt idx="26410">650</cx:pt>
          <cx:pt idx="26411">650</cx:pt>
          <cx:pt idx="26412">650</cx:pt>
          <cx:pt idx="26413">650</cx:pt>
          <cx:pt idx="26414">650</cx:pt>
          <cx:pt idx="26415">660</cx:pt>
          <cx:pt idx="26416">660</cx:pt>
          <cx:pt idx="26417">660</cx:pt>
          <cx:pt idx="26418">660</cx:pt>
          <cx:pt idx="26419">660</cx:pt>
          <cx:pt idx="26420">660</cx:pt>
          <cx:pt idx="26421">660</cx:pt>
          <cx:pt idx="26422">660</cx:pt>
          <cx:pt idx="26423">660</cx:pt>
          <cx:pt idx="26424">660</cx:pt>
          <cx:pt idx="26425">660</cx:pt>
          <cx:pt idx="26426">660</cx:pt>
          <cx:pt idx="26427">660</cx:pt>
          <cx:pt idx="26428">660</cx:pt>
          <cx:pt idx="26429">660</cx:pt>
          <cx:pt idx="26430">660</cx:pt>
          <cx:pt idx="26431">660</cx:pt>
          <cx:pt idx="26432">670</cx:pt>
          <cx:pt idx="26433">670</cx:pt>
          <cx:pt idx="26434">670</cx:pt>
          <cx:pt idx="26435">670</cx:pt>
          <cx:pt idx="26436">670</cx:pt>
          <cx:pt idx="26437">670</cx:pt>
          <cx:pt idx="26438">670</cx:pt>
          <cx:pt idx="26439">670</cx:pt>
          <cx:pt idx="26440">670</cx:pt>
          <cx:pt idx="26441">670</cx:pt>
          <cx:pt idx="26442">670</cx:pt>
          <cx:pt idx="26443">670</cx:pt>
          <cx:pt idx="26444">670</cx:pt>
          <cx:pt idx="26445">680</cx:pt>
          <cx:pt idx="26446">680</cx:pt>
          <cx:pt idx="26447">680</cx:pt>
          <cx:pt idx="26448">680</cx:pt>
          <cx:pt idx="26449">680</cx:pt>
          <cx:pt idx="26450">680</cx:pt>
          <cx:pt idx="26451">680</cx:pt>
          <cx:pt idx="26452">680</cx:pt>
          <cx:pt idx="26453">680</cx:pt>
          <cx:pt idx="26454">690</cx:pt>
          <cx:pt idx="26455">690</cx:pt>
          <cx:pt idx="26456">690</cx:pt>
          <cx:pt idx="26457">690</cx:pt>
          <cx:pt idx="26458">690</cx:pt>
          <cx:pt idx="26459">690</cx:pt>
          <cx:pt idx="26460">690</cx:pt>
          <cx:pt idx="26461">690</cx:pt>
          <cx:pt idx="26462">690</cx:pt>
          <cx:pt idx="26463">690</cx:pt>
          <cx:pt idx="26464">690</cx:pt>
          <cx:pt idx="26465">690</cx:pt>
          <cx:pt idx="26466">700</cx:pt>
          <cx:pt idx="26467">700</cx:pt>
          <cx:pt idx="26468">700</cx:pt>
          <cx:pt idx="26469">700</cx:pt>
          <cx:pt idx="26470">700</cx:pt>
          <cx:pt idx="26471">700</cx:pt>
          <cx:pt idx="26472">700</cx:pt>
          <cx:pt idx="26473">700</cx:pt>
          <cx:pt idx="26474">700</cx:pt>
          <cx:pt idx="26475">710</cx:pt>
          <cx:pt idx="26476">710</cx:pt>
          <cx:pt idx="26477">710</cx:pt>
          <cx:pt idx="26478">710</cx:pt>
          <cx:pt idx="26479">710</cx:pt>
          <cx:pt idx="26480">710</cx:pt>
          <cx:pt idx="26481">710</cx:pt>
          <cx:pt idx="26482">710</cx:pt>
          <cx:pt idx="26483">710</cx:pt>
          <cx:pt idx="26484">710</cx:pt>
          <cx:pt idx="26485">710</cx:pt>
          <cx:pt idx="26486">710</cx:pt>
          <cx:pt idx="26487">710</cx:pt>
          <cx:pt idx="26488">720</cx:pt>
          <cx:pt idx="26489">720</cx:pt>
          <cx:pt idx="26490">720</cx:pt>
          <cx:pt idx="26491">720</cx:pt>
          <cx:pt idx="26492">720</cx:pt>
          <cx:pt idx="26493">720</cx:pt>
          <cx:pt idx="26494">720</cx:pt>
          <cx:pt idx="26495">720</cx:pt>
          <cx:pt idx="26496">720</cx:pt>
          <cx:pt idx="26497">720</cx:pt>
          <cx:pt idx="26498">720</cx:pt>
          <cx:pt idx="26499">720</cx:pt>
          <cx:pt idx="26500">720</cx:pt>
          <cx:pt idx="26501">720</cx:pt>
          <cx:pt idx="26502">730</cx:pt>
          <cx:pt idx="26503">730</cx:pt>
          <cx:pt idx="26504">730</cx:pt>
          <cx:pt idx="26505">730</cx:pt>
          <cx:pt idx="26506">730</cx:pt>
          <cx:pt idx="26507">730</cx:pt>
          <cx:pt idx="26508">730</cx:pt>
          <cx:pt idx="26509">740</cx:pt>
          <cx:pt idx="26510">740</cx:pt>
          <cx:pt idx="26511">740</cx:pt>
          <cx:pt idx="26512">740</cx:pt>
          <cx:pt idx="26513">740</cx:pt>
          <cx:pt idx="26514">740</cx:pt>
          <cx:pt idx="26515">770</cx:pt>
          <cx:pt idx="26516">770</cx:pt>
          <cx:pt idx="26517">790</cx:pt>
          <cx:pt idx="26518">800</cx:pt>
          <cx:pt idx="26519">820</cx:pt>
          <cx:pt idx="26520">820</cx:pt>
          <cx:pt idx="26521">860</cx:pt>
          <cx:pt idx="26522">860</cx:pt>
          <cx:pt idx="26523">590</cx:pt>
          <cx:pt idx="26524">590</cx:pt>
          <cx:pt idx="26525">690</cx:pt>
          <cx:pt idx="26526">690</cx:pt>
          <cx:pt idx="26527">650</cx:pt>
          <cx:pt idx="26528">670</cx:pt>
          <cx:pt idx="26529">670</cx:pt>
          <cx:pt idx="26530">670</cx:pt>
          <cx:pt idx="26531">670</cx:pt>
          <cx:pt idx="26532">690</cx:pt>
          <cx:pt idx="26533">690</cx:pt>
          <cx:pt idx="26534">740</cx:pt>
          <cx:pt idx="26535">750</cx:pt>
          <cx:pt idx="26536">750</cx:pt>
          <cx:pt idx="26537">750</cx:pt>
          <cx:pt idx="26538">570</cx:pt>
          <cx:pt idx="26539">570</cx:pt>
          <cx:pt idx="26540">610</cx:pt>
          <cx:pt idx="26541">625</cx:pt>
          <cx:pt idx="26542">625</cx:pt>
          <cx:pt idx="26543">635</cx:pt>
          <cx:pt idx="26544">635</cx:pt>
          <cx:pt idx="26545">640</cx:pt>
          <cx:pt idx="26546">640</cx:pt>
          <cx:pt idx="26547">640</cx:pt>
          <cx:pt idx="26548">640</cx:pt>
          <cx:pt idx="26549">640</cx:pt>
          <cx:pt idx="26550">640</cx:pt>
          <cx:pt idx="26551">640</cx:pt>
          <cx:pt idx="26552">640</cx:pt>
          <cx:pt idx="26553">650</cx:pt>
          <cx:pt idx="26554">650</cx:pt>
          <cx:pt idx="26555">650</cx:pt>
          <cx:pt idx="26556">650</cx:pt>
          <cx:pt idx="26557">655</cx:pt>
          <cx:pt idx="26558">655</cx:pt>
          <cx:pt idx="26559">660</cx:pt>
          <cx:pt idx="26560">670</cx:pt>
          <cx:pt idx="26561">670</cx:pt>
          <cx:pt idx="26562">680</cx:pt>
          <cx:pt idx="26563">680</cx:pt>
          <cx:pt idx="26564">680</cx:pt>
          <cx:pt idx="26565">680</cx:pt>
          <cx:pt idx="26566">680</cx:pt>
          <cx:pt idx="26567">680</cx:pt>
          <cx:pt idx="26568">680</cx:pt>
          <cx:pt idx="26569">680</cx:pt>
          <cx:pt idx="26570">680</cx:pt>
          <cx:pt idx="26571">680</cx:pt>
          <cx:pt idx="26572">685</cx:pt>
          <cx:pt idx="26573">685</cx:pt>
          <cx:pt idx="26574">690</cx:pt>
          <cx:pt idx="26575">690</cx:pt>
          <cx:pt idx="26576">690</cx:pt>
          <cx:pt idx="26577">690</cx:pt>
          <cx:pt idx="26578">690</cx:pt>
          <cx:pt idx="26579">690</cx:pt>
          <cx:pt idx="26580">690</cx:pt>
          <cx:pt idx="26581">690</cx:pt>
          <cx:pt idx="26582">690</cx:pt>
          <cx:pt idx="26583">690</cx:pt>
          <cx:pt idx="26584">690</cx:pt>
          <cx:pt idx="26585">690</cx:pt>
          <cx:pt idx="26586">690</cx:pt>
          <cx:pt idx="26587">690</cx:pt>
          <cx:pt idx="26588">695</cx:pt>
          <cx:pt idx="26589">695</cx:pt>
          <cx:pt idx="26590">695</cx:pt>
          <cx:pt idx="26591">695</cx:pt>
          <cx:pt idx="26592">695</cx:pt>
          <cx:pt idx="26593">700</cx:pt>
          <cx:pt idx="26594">700</cx:pt>
          <cx:pt idx="26595">700</cx:pt>
          <cx:pt idx="26596">700</cx:pt>
          <cx:pt idx="26597">705</cx:pt>
          <cx:pt idx="26598">705</cx:pt>
          <cx:pt idx="26599">705</cx:pt>
          <cx:pt idx="26600">705</cx:pt>
          <cx:pt idx="26601">705</cx:pt>
          <cx:pt idx="26602">705</cx:pt>
          <cx:pt idx="26603">710</cx:pt>
          <cx:pt idx="26604">710</cx:pt>
          <cx:pt idx="26605">710</cx:pt>
          <cx:pt idx="26606">710</cx:pt>
          <cx:pt idx="26607">710</cx:pt>
          <cx:pt idx="26608">710</cx:pt>
          <cx:pt idx="26609">710</cx:pt>
          <cx:pt idx="26610">710</cx:pt>
          <cx:pt idx="26611">715</cx:pt>
          <cx:pt idx="26612">715</cx:pt>
          <cx:pt idx="26613">717</cx:pt>
          <cx:pt idx="26614">717</cx:pt>
          <cx:pt idx="26615">720</cx:pt>
          <cx:pt idx="26616">720</cx:pt>
          <cx:pt idx="26617">720</cx:pt>
          <cx:pt idx="26618">720</cx:pt>
          <cx:pt idx="26619">725</cx:pt>
          <cx:pt idx="26620">725</cx:pt>
          <cx:pt idx="26621">730</cx:pt>
          <cx:pt idx="26622">730</cx:pt>
          <cx:pt idx="26623">740</cx:pt>
          <cx:pt idx="26624">740</cx:pt>
          <cx:pt idx="26625">740</cx:pt>
          <cx:pt idx="26626">740</cx:pt>
          <cx:pt idx="26627">740</cx:pt>
          <cx:pt idx="26628">740</cx:pt>
          <cx:pt idx="26629">740</cx:pt>
          <cx:pt idx="26630">740</cx:pt>
          <cx:pt idx="26631">740</cx:pt>
          <cx:pt idx="26632">740</cx:pt>
          <cx:pt idx="26633">740</cx:pt>
          <cx:pt idx="26634">743</cx:pt>
          <cx:pt idx="26635">743</cx:pt>
          <cx:pt idx="26636">745</cx:pt>
          <cx:pt idx="26637">745</cx:pt>
          <cx:pt idx="26638">745</cx:pt>
          <cx:pt idx="26639">745</cx:pt>
          <cx:pt idx="26640">745</cx:pt>
          <cx:pt idx="26641">745</cx:pt>
          <cx:pt idx="26642">745</cx:pt>
          <cx:pt idx="26643">745</cx:pt>
          <cx:pt idx="26644">750</cx:pt>
          <cx:pt idx="26645">750</cx:pt>
          <cx:pt idx="26646">752</cx:pt>
          <cx:pt idx="26647">752</cx:pt>
          <cx:pt idx="26648">755</cx:pt>
          <cx:pt idx="26649">755</cx:pt>
          <cx:pt idx="26650">755</cx:pt>
          <cx:pt idx="26651">760</cx:pt>
          <cx:pt idx="26652">760</cx:pt>
          <cx:pt idx="26653">760</cx:pt>
          <cx:pt idx="26654">765</cx:pt>
          <cx:pt idx="26655">765</cx:pt>
          <cx:pt idx="26656">770</cx:pt>
          <cx:pt idx="26657">770</cx:pt>
          <cx:pt idx="26658">775</cx:pt>
          <cx:pt idx="26659">775</cx:pt>
          <cx:pt idx="26660">775</cx:pt>
          <cx:pt idx="26661">780</cx:pt>
          <cx:pt idx="26662">780</cx:pt>
          <cx:pt idx="26663">780</cx:pt>
          <cx:pt idx="26664">805</cx:pt>
          <cx:pt idx="26665">805</cx:pt>
          <cx:pt idx="26666">855</cx:pt>
          <cx:pt idx="26667">855</cx:pt>
          <cx:pt idx="26668">830</cx:pt>
          <cx:pt idx="26669">670</cx:pt>
          <cx:pt idx="26670">670</cx:pt>
          <cx:pt idx="26671">650</cx:pt>
          <cx:pt idx="26672">650</cx:pt>
          <cx:pt idx="26673">670</cx:pt>
          <cx:pt idx="26674">670</cx:pt>
          <cx:pt idx="26675">670</cx:pt>
          <cx:pt idx="26676">730</cx:pt>
          <cx:pt idx="26677">660</cx:pt>
          <cx:pt idx="26678">660</cx:pt>
          <cx:pt idx="26679">660</cx:pt>
          <cx:pt idx="26680">660</cx:pt>
          <cx:pt idx="26681">670</cx:pt>
          <cx:pt idx="26682">670</cx:pt>
          <cx:pt idx="26683">690</cx:pt>
          <cx:pt idx="26684">760</cx:pt>
          <cx:pt idx="26685">770</cx:pt>
          <cx:pt idx="26686">770</cx:pt>
          <cx:pt idx="26687">660</cx:pt>
          <cx:pt idx="26688">660</cx:pt>
          <cx:pt idx="26689">740</cx:pt>
          <cx:pt idx="26690">740</cx:pt>
          <cx:pt idx="26691">840</cx:pt>
          <cx:pt idx="26692">840</cx:pt>
          <cx:pt idx="26693">730</cx:pt>
          <cx:pt idx="26694">730</cx:pt>
          <cx:pt idx="26695">550</cx:pt>
          <cx:pt idx="26696">550</cx:pt>
          <cx:pt idx="26697">610</cx:pt>
          <cx:pt idx="26698">610</cx:pt>
          <cx:pt idx="26699">610</cx:pt>
          <cx:pt idx="26700">610</cx:pt>
          <cx:pt idx="26701">650</cx:pt>
          <cx:pt idx="26702">650</cx:pt>
          <cx:pt idx="26703">580</cx:pt>
          <cx:pt idx="26704">580</cx:pt>
          <cx:pt idx="26705">602</cx:pt>
          <cx:pt idx="26706">602</cx:pt>
          <cx:pt idx="26707">620</cx:pt>
          <cx:pt idx="26708">620</cx:pt>
          <cx:pt idx="26709">625</cx:pt>
          <cx:pt idx="26710">625</cx:pt>
          <cx:pt idx="26711">630</cx:pt>
          <cx:pt idx="26712">630</cx:pt>
          <cx:pt idx="26713">630</cx:pt>
          <cx:pt idx="26714">635</cx:pt>
          <cx:pt idx="26715">635</cx:pt>
          <cx:pt idx="26716">670</cx:pt>
          <cx:pt idx="26717">670</cx:pt>
          <cx:pt idx="26718">682</cx:pt>
          <cx:pt idx="26719">682</cx:pt>
          <cx:pt idx="26720">690</cx:pt>
          <cx:pt idx="26721">700</cx:pt>
          <cx:pt idx="26722">700</cx:pt>
          <cx:pt idx="26723">700</cx:pt>
          <cx:pt idx="26724">705</cx:pt>
          <cx:pt idx="26725">705</cx:pt>
          <cx:pt idx="26726">710</cx:pt>
          <cx:pt idx="26727">710</cx:pt>
          <cx:pt idx="26728">710</cx:pt>
          <cx:pt idx="26729">710</cx:pt>
          <cx:pt idx="26730">712</cx:pt>
          <cx:pt idx="26731">715</cx:pt>
          <cx:pt idx="26732">715</cx:pt>
          <cx:pt idx="26733">715</cx:pt>
          <cx:pt idx="26734">715</cx:pt>
          <cx:pt idx="26735">715</cx:pt>
          <cx:pt idx="26736">722</cx:pt>
          <cx:pt idx="26737">722</cx:pt>
          <cx:pt idx="26738">725</cx:pt>
          <cx:pt idx="26739">725</cx:pt>
          <cx:pt idx="26740">725</cx:pt>
          <cx:pt idx="26741">725</cx:pt>
          <cx:pt idx="26742">735</cx:pt>
          <cx:pt idx="26743">735</cx:pt>
          <cx:pt idx="26744">755</cx:pt>
          <cx:pt idx="26745">755</cx:pt>
          <cx:pt idx="26746">760</cx:pt>
          <cx:pt idx="26747">760</cx:pt>
          <cx:pt idx="26748">765</cx:pt>
          <cx:pt idx="26749">765</cx:pt>
          <cx:pt idx="26750">765</cx:pt>
          <cx:pt idx="26751">785</cx:pt>
          <cx:pt idx="26752">785</cx:pt>
          <cx:pt idx="26753">790</cx:pt>
          <cx:pt idx="26754">790</cx:pt>
          <cx:pt idx="26755">790</cx:pt>
          <cx:pt idx="26756">810</cx:pt>
          <cx:pt idx="26757">810</cx:pt>
          <cx:pt idx="26758">820</cx:pt>
          <cx:pt idx="26759">820</cx:pt>
          <cx:pt idx="26760">835</cx:pt>
          <cx:pt idx="26761">835</cx:pt>
          <cx:pt idx="26762">922</cx:pt>
          <cx:pt idx="26763">922</cx:pt>
          <cx:pt idx="26764">635</cx:pt>
          <cx:pt idx="26765">635</cx:pt>
          <cx:pt idx="26766">640</cx:pt>
          <cx:pt idx="26767">640</cx:pt>
          <cx:pt idx="26768">640</cx:pt>
          <cx:pt idx="26769">640</cx:pt>
          <cx:pt idx="26770">645</cx:pt>
          <cx:pt idx="26771">645</cx:pt>
          <cx:pt idx="26772">665</cx:pt>
          <cx:pt idx="26773">665</cx:pt>
          <cx:pt idx="26774">670</cx:pt>
          <cx:pt idx="26775">670</cx:pt>
          <cx:pt idx="26776">675</cx:pt>
          <cx:pt idx="26777">680</cx:pt>
          <cx:pt idx="26778">680</cx:pt>
          <cx:pt idx="26779">680</cx:pt>
          <cx:pt idx="26780">680</cx:pt>
          <cx:pt idx="26781">700</cx:pt>
          <cx:pt idx="26782">700</cx:pt>
          <cx:pt idx="26783">700</cx:pt>
          <cx:pt idx="26784">700</cx:pt>
          <cx:pt idx="26785">700</cx:pt>
          <cx:pt idx="26786">700</cx:pt>
          <cx:pt idx="26787">705</cx:pt>
          <cx:pt idx="26788">705</cx:pt>
          <cx:pt idx="26789">710</cx:pt>
          <cx:pt idx="26790">710</cx:pt>
          <cx:pt idx="26791">720</cx:pt>
          <cx:pt idx="26792">720</cx:pt>
          <cx:pt idx="26793">720</cx:pt>
          <cx:pt idx="26794">720</cx:pt>
          <cx:pt idx="26795">730</cx:pt>
          <cx:pt idx="26796">735</cx:pt>
          <cx:pt idx="26797">735</cx:pt>
          <cx:pt idx="26798">745</cx:pt>
          <cx:pt idx="26799">745</cx:pt>
          <cx:pt idx="26800">755</cx:pt>
          <cx:pt idx="26801">755</cx:pt>
          <cx:pt idx="26802">760</cx:pt>
          <cx:pt idx="26803">760</cx:pt>
          <cx:pt idx="26804">820</cx:pt>
          <cx:pt idx="26805">600</cx:pt>
          <cx:pt idx="26806">600</cx:pt>
          <cx:pt idx="26807">620</cx:pt>
          <cx:pt idx="26808">620</cx:pt>
          <cx:pt idx="26809">640</cx:pt>
          <cx:pt idx="26810">640</cx:pt>
          <cx:pt idx="26811">760</cx:pt>
          <cx:pt idx="26812">610</cx:pt>
          <cx:pt idx="26813">610</cx:pt>
          <cx:pt idx="26814">610</cx:pt>
          <cx:pt idx="26815">610</cx:pt>
          <cx:pt idx="26816">620</cx:pt>
          <cx:pt idx="26817">620</cx:pt>
          <cx:pt idx="26818">622</cx:pt>
          <cx:pt idx="26819">622</cx:pt>
          <cx:pt idx="26820">625</cx:pt>
          <cx:pt idx="26821">625</cx:pt>
          <cx:pt idx="26822">635</cx:pt>
          <cx:pt idx="26823">640</cx:pt>
          <cx:pt idx="26824">640</cx:pt>
          <cx:pt idx="26825">650</cx:pt>
          <cx:pt idx="26826">650</cx:pt>
          <cx:pt idx="26827">651</cx:pt>
          <cx:pt idx="26828">664</cx:pt>
          <cx:pt idx="26829">664</cx:pt>
          <cx:pt idx="26830">670</cx:pt>
          <cx:pt idx="26831">670</cx:pt>
          <cx:pt idx="26832">670</cx:pt>
          <cx:pt idx="26833">680</cx:pt>
          <cx:pt idx="26834">680</cx:pt>
          <cx:pt idx="26835">680</cx:pt>
          <cx:pt idx="26836">680</cx:pt>
          <cx:pt idx="26837">680</cx:pt>
          <cx:pt idx="26838">680</cx:pt>
          <cx:pt idx="26839">686</cx:pt>
          <cx:pt idx="26840">686</cx:pt>
          <cx:pt idx="26841">686</cx:pt>
          <cx:pt idx="26842">686</cx:pt>
          <cx:pt idx="26843">690</cx:pt>
          <cx:pt idx="26844">690</cx:pt>
          <cx:pt idx="26845">690</cx:pt>
          <cx:pt idx="26846">690</cx:pt>
          <cx:pt idx="26847">690</cx:pt>
          <cx:pt idx="26848">700</cx:pt>
          <cx:pt idx="26849">700</cx:pt>
          <cx:pt idx="26850">700</cx:pt>
          <cx:pt idx="26851">700</cx:pt>
          <cx:pt idx="26852">700</cx:pt>
          <cx:pt idx="26853">700</cx:pt>
          <cx:pt idx="26854">700</cx:pt>
          <cx:pt idx="26855">700</cx:pt>
          <cx:pt idx="26856">710</cx:pt>
          <cx:pt idx="26857">710</cx:pt>
          <cx:pt idx="26858">720</cx:pt>
          <cx:pt idx="26859">725</cx:pt>
          <cx:pt idx="26860">725</cx:pt>
          <cx:pt idx="26861">728</cx:pt>
          <cx:pt idx="26862">728</cx:pt>
          <cx:pt idx="26863">748</cx:pt>
          <cx:pt idx="26864">748</cx:pt>
          <cx:pt idx="26865">750</cx:pt>
          <cx:pt idx="26866">750</cx:pt>
          <cx:pt idx="26867">760</cx:pt>
          <cx:pt idx="26868">760</cx:pt>
          <cx:pt idx="26869">760</cx:pt>
          <cx:pt idx="26870">760</cx:pt>
          <cx:pt idx="26871">780</cx:pt>
          <cx:pt idx="26872">782</cx:pt>
          <cx:pt idx="26873">790</cx:pt>
          <cx:pt idx="26874">800</cx:pt>
          <cx:pt idx="26875">660</cx:pt>
          <cx:pt idx="26876">660</cx:pt>
          <cx:pt idx="26877">640</cx:pt>
          <cx:pt idx="26878">640</cx:pt>
          <cx:pt idx="26879">680</cx:pt>
          <cx:pt idx="26880">750</cx:pt>
          <cx:pt idx="26881">750</cx:pt>
          <cx:pt idx="26882">540</cx:pt>
          <cx:pt idx="26883">570</cx:pt>
          <cx:pt idx="26884">570</cx:pt>
          <cx:pt idx="26885">620</cx:pt>
          <cx:pt idx="26886">620</cx:pt>
          <cx:pt idx="26887">620</cx:pt>
          <cx:pt idx="26888">630</cx:pt>
          <cx:pt idx="26889">630</cx:pt>
          <cx:pt idx="26890">630</cx:pt>
          <cx:pt idx="26891">630</cx:pt>
          <cx:pt idx="26892">640</cx:pt>
          <cx:pt idx="26893">640</cx:pt>
          <cx:pt idx="26894">640</cx:pt>
          <cx:pt idx="26895">640</cx:pt>
          <cx:pt idx="26896">640</cx:pt>
          <cx:pt idx="26897">650</cx:pt>
          <cx:pt idx="26898">660</cx:pt>
          <cx:pt idx="26899">660</cx:pt>
          <cx:pt idx="26900">660</cx:pt>
          <cx:pt idx="26901">670</cx:pt>
          <cx:pt idx="26902">670</cx:pt>
          <cx:pt idx="26903">670</cx:pt>
          <cx:pt idx="26904">670</cx:pt>
          <cx:pt idx="26905">670</cx:pt>
          <cx:pt idx="26906">680</cx:pt>
          <cx:pt idx="26907">680</cx:pt>
          <cx:pt idx="26908">680</cx:pt>
          <cx:pt idx="26909">680</cx:pt>
          <cx:pt idx="26910">680</cx:pt>
          <cx:pt idx="26911">680</cx:pt>
          <cx:pt idx="26912">680</cx:pt>
          <cx:pt idx="26913">680</cx:pt>
          <cx:pt idx="26914">690</cx:pt>
          <cx:pt idx="26915">690</cx:pt>
          <cx:pt idx="26916">690</cx:pt>
          <cx:pt idx="26917">690</cx:pt>
          <cx:pt idx="26918">690</cx:pt>
          <cx:pt idx="26919">690</cx:pt>
          <cx:pt idx="26920">690</cx:pt>
          <cx:pt idx="26921">690</cx:pt>
          <cx:pt idx="26922">690</cx:pt>
          <cx:pt idx="26923">690</cx:pt>
          <cx:pt idx="26924">700</cx:pt>
          <cx:pt idx="26925">700</cx:pt>
          <cx:pt idx="26926">700</cx:pt>
          <cx:pt idx="26927">700</cx:pt>
          <cx:pt idx="26928">700</cx:pt>
          <cx:pt idx="26929">700</cx:pt>
          <cx:pt idx="26930">700</cx:pt>
          <cx:pt idx="26931">700</cx:pt>
          <cx:pt idx="26932">700</cx:pt>
          <cx:pt idx="26933">700</cx:pt>
          <cx:pt idx="26934">700</cx:pt>
          <cx:pt idx="26935">700</cx:pt>
          <cx:pt idx="26936">710</cx:pt>
          <cx:pt idx="26937">710</cx:pt>
          <cx:pt idx="26938">710</cx:pt>
          <cx:pt idx="26939">710</cx:pt>
          <cx:pt idx="26940">710</cx:pt>
          <cx:pt idx="26941">710</cx:pt>
          <cx:pt idx="26942">710</cx:pt>
          <cx:pt idx="26943">710</cx:pt>
          <cx:pt idx="26944">710</cx:pt>
          <cx:pt idx="26945">710</cx:pt>
          <cx:pt idx="26946">710</cx:pt>
          <cx:pt idx="26947">710</cx:pt>
          <cx:pt idx="26948">710</cx:pt>
          <cx:pt idx="26949">710</cx:pt>
          <cx:pt idx="26950">710</cx:pt>
          <cx:pt idx="26951">710</cx:pt>
          <cx:pt idx="26952">710</cx:pt>
          <cx:pt idx="26953">720</cx:pt>
          <cx:pt idx="26954">720</cx:pt>
          <cx:pt idx="26955">720</cx:pt>
          <cx:pt idx="26956">720</cx:pt>
          <cx:pt idx="26957">720</cx:pt>
          <cx:pt idx="26958">720</cx:pt>
          <cx:pt idx="26959">720</cx:pt>
          <cx:pt idx="26960">720</cx:pt>
          <cx:pt idx="26961">720</cx:pt>
          <cx:pt idx="26962">720</cx:pt>
          <cx:pt idx="26963">720</cx:pt>
          <cx:pt idx="26964">720</cx:pt>
          <cx:pt idx="26965">720</cx:pt>
          <cx:pt idx="26966">720</cx:pt>
          <cx:pt idx="26967">720</cx:pt>
          <cx:pt idx="26968">720</cx:pt>
          <cx:pt idx="26969">720</cx:pt>
          <cx:pt idx="26970">720</cx:pt>
          <cx:pt idx="26971">730</cx:pt>
          <cx:pt idx="26972">730</cx:pt>
          <cx:pt idx="26973">730</cx:pt>
          <cx:pt idx="26974">730</cx:pt>
          <cx:pt idx="26975">730</cx:pt>
          <cx:pt idx="26976">730</cx:pt>
          <cx:pt idx="26977">730</cx:pt>
          <cx:pt idx="26978">730</cx:pt>
          <cx:pt idx="26979">730</cx:pt>
          <cx:pt idx="26980">730</cx:pt>
          <cx:pt idx="26981">730</cx:pt>
          <cx:pt idx="26982">730</cx:pt>
          <cx:pt idx="26983">730</cx:pt>
          <cx:pt idx="26984">730</cx:pt>
          <cx:pt idx="26985">730</cx:pt>
          <cx:pt idx="26986">730</cx:pt>
          <cx:pt idx="26987">730</cx:pt>
          <cx:pt idx="26988">730</cx:pt>
          <cx:pt idx="26989">730</cx:pt>
          <cx:pt idx="26990">740</cx:pt>
          <cx:pt idx="26991">740</cx:pt>
          <cx:pt idx="26992">740</cx:pt>
          <cx:pt idx="26993">740</cx:pt>
          <cx:pt idx="26994">740</cx:pt>
          <cx:pt idx="26995">740</cx:pt>
          <cx:pt idx="26996">740</cx:pt>
          <cx:pt idx="26997">740</cx:pt>
          <cx:pt idx="26998">740</cx:pt>
          <cx:pt idx="26999">740</cx:pt>
          <cx:pt idx="27000">740</cx:pt>
          <cx:pt idx="27001">740</cx:pt>
          <cx:pt idx="27002">740</cx:pt>
          <cx:pt idx="27003">750</cx:pt>
          <cx:pt idx="27004">750</cx:pt>
          <cx:pt idx="27005">750</cx:pt>
          <cx:pt idx="27006">750</cx:pt>
          <cx:pt idx="27007">750</cx:pt>
          <cx:pt idx="27008">750</cx:pt>
          <cx:pt idx="27009">750</cx:pt>
          <cx:pt idx="27010">750</cx:pt>
          <cx:pt idx="27011">750</cx:pt>
          <cx:pt idx="27012">750</cx:pt>
          <cx:pt idx="27013">750</cx:pt>
          <cx:pt idx="27014">750</cx:pt>
          <cx:pt idx="27015">760</cx:pt>
          <cx:pt idx="27016">760</cx:pt>
          <cx:pt idx="27017">760</cx:pt>
          <cx:pt idx="27018">760</cx:pt>
          <cx:pt idx="27019">760</cx:pt>
          <cx:pt idx="27020">760</cx:pt>
          <cx:pt idx="27021">760</cx:pt>
          <cx:pt idx="27022">760</cx:pt>
          <cx:pt idx="27023">760</cx:pt>
          <cx:pt idx="27024">760</cx:pt>
          <cx:pt idx="27025">760</cx:pt>
          <cx:pt idx="27026">770</cx:pt>
          <cx:pt idx="27027">770</cx:pt>
          <cx:pt idx="27028">770</cx:pt>
          <cx:pt idx="27029">770</cx:pt>
          <cx:pt idx="27030">770</cx:pt>
          <cx:pt idx="27031">780</cx:pt>
          <cx:pt idx="27032">780</cx:pt>
          <cx:pt idx="27033">780</cx:pt>
          <cx:pt idx="27034">780</cx:pt>
          <cx:pt idx="27035">780</cx:pt>
          <cx:pt idx="27036">790</cx:pt>
          <cx:pt idx="27037">790</cx:pt>
          <cx:pt idx="27038">790</cx:pt>
          <cx:pt idx="27039">790</cx:pt>
          <cx:pt idx="27040">790</cx:pt>
          <cx:pt idx="27041">800</cx:pt>
          <cx:pt idx="27042">800</cx:pt>
          <cx:pt idx="27043">800</cx:pt>
          <cx:pt idx="27044">800</cx:pt>
          <cx:pt idx="27045">810</cx:pt>
          <cx:pt idx="27046">810</cx:pt>
          <cx:pt idx="27047">810</cx:pt>
          <cx:pt idx="27048">810</cx:pt>
          <cx:pt idx="27049">840</cx:pt>
          <cx:pt idx="27050">850</cx:pt>
          <cx:pt idx="27051">860</cx:pt>
          <cx:pt idx="27052">670</cx:pt>
          <cx:pt idx="27053">680</cx:pt>
          <cx:pt idx="27054">680</cx:pt>
          <cx:pt idx="27055">690</cx:pt>
          <cx:pt idx="27056">690</cx:pt>
          <cx:pt idx="27057">690</cx:pt>
          <cx:pt idx="27058">690</cx:pt>
          <cx:pt idx="27059">700</cx:pt>
          <cx:pt idx="27060">700</cx:pt>
          <cx:pt idx="27061">700</cx:pt>
          <cx:pt idx="27062">700</cx:pt>
          <cx:pt idx="27063">700</cx:pt>
          <cx:pt idx="27064">700</cx:pt>
          <cx:pt idx="27065">710</cx:pt>
          <cx:pt idx="27066">710</cx:pt>
          <cx:pt idx="27067">710</cx:pt>
          <cx:pt idx="27068">710</cx:pt>
          <cx:pt idx="27069">720</cx:pt>
          <cx:pt idx="27070">720</cx:pt>
          <cx:pt idx="27071">720</cx:pt>
          <cx:pt idx="27072">720</cx:pt>
          <cx:pt idx="27073">720</cx:pt>
          <cx:pt idx="27074">720</cx:pt>
          <cx:pt idx="27075">720</cx:pt>
          <cx:pt idx="27076">720</cx:pt>
          <cx:pt idx="27077">730</cx:pt>
          <cx:pt idx="27078">730</cx:pt>
          <cx:pt idx="27079">730</cx:pt>
          <cx:pt idx="27080">730</cx:pt>
          <cx:pt idx="27081">730</cx:pt>
          <cx:pt idx="27082">740</cx:pt>
          <cx:pt idx="27083">740</cx:pt>
          <cx:pt idx="27084">740</cx:pt>
          <cx:pt idx="27085">740</cx:pt>
          <cx:pt idx="27086">740</cx:pt>
          <cx:pt idx="27087">740</cx:pt>
          <cx:pt idx="27088">740</cx:pt>
          <cx:pt idx="27089">740</cx:pt>
          <cx:pt idx="27090">750</cx:pt>
          <cx:pt idx="27091">750</cx:pt>
          <cx:pt idx="27092">760</cx:pt>
          <cx:pt idx="27093">760</cx:pt>
          <cx:pt idx="27094">780</cx:pt>
          <cx:pt idx="27095">790</cx:pt>
          <cx:pt idx="27096">790</cx:pt>
          <cx:pt idx="27097">840</cx:pt>
          <cx:pt idx="27098">680</cx:pt>
          <cx:pt idx="27099">680</cx:pt>
          <cx:pt idx="27100">700</cx:pt>
          <cx:pt idx="27101">620</cx:pt>
          <cx:pt idx="27102">620</cx:pt>
          <cx:pt idx="27103">680</cx:pt>
          <cx:pt idx="27104">680</cx:pt>
          <cx:pt idx="27105">690</cx:pt>
          <cx:pt idx="27106">690</cx:pt>
          <cx:pt idx="27107">720</cx:pt>
          <cx:pt idx="27108">720</cx:pt>
          <cx:pt idx="27109">740</cx:pt>
          <cx:pt idx="27110">640</cx:pt>
          <cx:pt idx="27111">640</cx:pt>
          <cx:pt idx="27112">650</cx:pt>
          <cx:pt idx="27113">650</cx:pt>
          <cx:pt idx="27114">680</cx:pt>
          <cx:pt idx="27115">730</cx:pt>
          <cx:pt idx="27116">730</cx:pt>
          <cx:pt idx="27117">665</cx:pt>
          <cx:pt idx="27118">665</cx:pt>
          <cx:pt idx="27119">540</cx:pt>
          <cx:pt idx="27120">580</cx:pt>
          <cx:pt idx="27121">640</cx:pt>
          <cx:pt idx="27122">640</cx:pt>
          <cx:pt idx="27123">640</cx:pt>
          <cx:pt idx="27124">640</cx:pt>
          <cx:pt idx="27125">640</cx:pt>
          <cx:pt idx="27126">650</cx:pt>
          <cx:pt idx="27127">650</cx:pt>
          <cx:pt idx="27128">650</cx:pt>
          <cx:pt idx="27129">660</cx:pt>
          <cx:pt idx="27130">660</cx:pt>
          <cx:pt idx="27131">660</cx:pt>
          <cx:pt idx="27132">660</cx:pt>
          <cx:pt idx="27133">680</cx:pt>
          <cx:pt idx="27134">680</cx:pt>
          <cx:pt idx="27135">680</cx:pt>
          <cx:pt idx="27136">680</cx:pt>
          <cx:pt idx="27137">700</cx:pt>
          <cx:pt idx="27138">700</cx:pt>
          <cx:pt idx="27139">700</cx:pt>
          <cx:pt idx="27140">700</cx:pt>
          <cx:pt idx="27141">700</cx:pt>
          <cx:pt idx="27142">700</cx:pt>
          <cx:pt idx="27143">710</cx:pt>
          <cx:pt idx="27144">710</cx:pt>
          <cx:pt idx="27145">730</cx:pt>
          <cx:pt idx="27146">730</cx:pt>
          <cx:pt idx="27147">740</cx:pt>
          <cx:pt idx="27148">740</cx:pt>
          <cx:pt idx="27149">740</cx:pt>
          <cx:pt idx="27150">750</cx:pt>
          <cx:pt idx="27151">780</cx:pt>
          <cx:pt idx="27152">810</cx:pt>
          <cx:pt idx="27153">810</cx:pt>
          <cx:pt idx="27189">700</cx:pt>
          <cx:pt idx="27190">660</cx:pt>
          <cx:pt idx="27191">650</cx:pt>
          <cx:pt idx="27192">690</cx:pt>
          <cx:pt idx="27193">750</cx:pt>
          <cx:pt idx="27194">620</cx:pt>
          <cx:pt idx="27195">670</cx:pt>
          <cx:pt idx="27196">640</cx:pt>
          <cx:pt idx="27197">680</cx:pt>
          <cx:pt idx="27198">650</cx:pt>
          <cx:pt idx="27199">790</cx:pt>
          <cx:pt idx="27200">720</cx:pt>
          <cx:pt idx="27201">720</cx:pt>
          <cx:pt idx="27202">780</cx:pt>
          <cx:pt idx="27203">690</cx:pt>
          <cx:pt idx="27204">710</cx:pt>
          <cx:pt idx="27205">782</cx:pt>
          <cx:pt idx="27206">635</cx:pt>
          <cx:pt idx="27207">790</cx:pt>
          <cx:pt idx="27208">680</cx:pt>
          <cx:pt idx="27209">685</cx:pt>
          <cx:pt idx="27210">680</cx:pt>
          <cx:pt idx="27211">752</cx:pt>
          <cx:pt idx="27212">745</cx:pt>
          <cx:pt idx="27213">720</cx:pt>
          <cx:pt idx="27214">695</cx:pt>
          <cx:pt idx="27215">675</cx:pt>
          <cx:pt idx="27216">756</cx:pt>
          <cx:pt idx="27217">663</cx:pt>
          <cx:pt idx="27218">705</cx:pt>
          <cx:pt idx="27219">660</cx:pt>
          <cx:pt idx="27220">670</cx:pt>
          <cx:pt idx="27221">680</cx:pt>
          <cx:pt idx="27222">742</cx:pt>
          <cx:pt idx="27223">690</cx:pt>
          <cx:pt idx="27224">715</cx:pt>
          <cx:pt idx="27225">777</cx:pt>
          <cx:pt idx="27226">750</cx:pt>
          <cx:pt idx="27227">690</cx:pt>
          <cx:pt idx="27228">832</cx:pt>
          <cx:pt idx="27229">728</cx:pt>
          <cx:pt idx="27230">740</cx:pt>
          <cx:pt idx="27231">665</cx:pt>
          <cx:pt idx="27232">752</cx:pt>
          <cx:pt idx="27233">715</cx:pt>
          <cx:pt idx="27234">730</cx:pt>
          <cx:pt idx="27235">750</cx:pt>
          <cx:pt idx="27236">738</cx:pt>
          <cx:pt idx="27237">750</cx:pt>
          <cx:pt idx="27238">650</cx:pt>
          <cx:pt idx="27239">695</cx:pt>
          <cx:pt idx="27240">710</cx:pt>
          <cx:pt idx="27241">770</cx:pt>
          <cx:pt idx="27242">724</cx:pt>
          <cx:pt idx="27243">660</cx:pt>
          <cx:pt idx="27244">775</cx:pt>
          <cx:pt idx="27245">710</cx:pt>
          <cx:pt idx="27246">640</cx:pt>
          <cx:pt idx="27247">720</cx:pt>
          <cx:pt idx="27248">710</cx:pt>
          <cx:pt idx="27249">680</cx:pt>
          <cx:pt idx="27250">712</cx:pt>
          <cx:pt idx="27251">635</cx:pt>
          <cx:pt idx="27252">655</cx:pt>
          <cx:pt idx="27253">775</cx:pt>
          <cx:pt idx="27254">595</cx:pt>
          <cx:pt idx="27255">647</cx:pt>
          <cx:pt idx="27256">759</cx:pt>
          <cx:pt idx="27257">753</cx:pt>
          <cx:pt idx="27258">710</cx:pt>
          <cx:pt idx="27259">740</cx:pt>
          <cx:pt idx="27260">710</cx:pt>
          <cx:pt idx="27261">740</cx:pt>
          <cx:pt idx="27262">680</cx:pt>
          <cx:pt idx="27263">790</cx:pt>
          <cx:pt idx="27264">795</cx:pt>
          <cx:pt idx="27265">720</cx:pt>
          <cx:pt idx="27266">750</cx:pt>
          <cx:pt idx="27267">710</cx:pt>
          <cx:pt idx="27268">720</cx:pt>
          <cx:pt idx="27269">760</cx:pt>
          <cx:pt idx="27270">690</cx:pt>
          <cx:pt idx="27271">665</cx:pt>
          <cx:pt idx="27272">680</cx:pt>
          <cx:pt idx="27273">695</cx:pt>
          <cx:pt idx="27274">710</cx:pt>
          <cx:pt idx="27275">695</cx:pt>
          <cx:pt idx="27276">720</cx:pt>
          <cx:pt idx="27277">688</cx:pt>
          <cx:pt idx="27278">790</cx:pt>
          <cx:pt idx="27279">640</cx:pt>
          <cx:pt idx="27280">712</cx:pt>
          <cx:pt idx="27281">727</cx:pt>
          <cx:pt idx="27282">750</cx:pt>
          <cx:pt idx="27283">705</cx:pt>
          <cx:pt idx="27284">685</cx:pt>
          <cx:pt idx="27285">748</cx:pt>
          <cx:pt idx="27286">675</cx:pt>
          <cx:pt idx="27287">722</cx:pt>
          <cx:pt idx="27288">620</cx:pt>
          <cx:pt idx="27289">680</cx:pt>
          <cx:pt idx="27290">685</cx:pt>
          <cx:pt idx="27291">745</cx:pt>
          <cx:pt idx="27292">675</cx:pt>
          <cx:pt idx="27293">710</cx:pt>
          <cx:pt idx="27294">750</cx:pt>
          <cx:pt idx="27295">710</cx:pt>
          <cx:pt idx="27296">670</cx:pt>
          <cx:pt idx="27297">700</cx:pt>
          <cx:pt idx="27298">670</cx:pt>
          <cx:pt idx="27299">740</cx:pt>
          <cx:pt idx="27300">650</cx:pt>
          <cx:pt idx="27301">740</cx:pt>
          <cx:pt idx="27302">790</cx:pt>
          <cx:pt idx="27303">792</cx:pt>
          <cx:pt idx="27304">710</cx:pt>
          <cx:pt idx="27305">750</cx:pt>
          <cx:pt idx="27306">930</cx:pt>
          <cx:pt idx="27307">700</cx:pt>
          <cx:pt idx="27308">550</cx:pt>
          <cx:pt idx="27309">720</cx:pt>
          <cx:pt idx="27310">710</cx:pt>
          <cx:pt idx="27311">640</cx:pt>
          <cx:pt idx="27312">730</cx:pt>
          <cx:pt idx="27313">790</cx:pt>
          <cx:pt idx="27314">762</cx:pt>
          <cx:pt idx="27315">670</cx:pt>
          <cx:pt idx="27316">810</cx:pt>
          <cx:pt idx="27317">720</cx:pt>
          <cx:pt idx="27318">790</cx:pt>
          <cx:pt idx="27319">740</cx:pt>
          <cx:pt idx="27320">695</cx:pt>
          <cx:pt idx="27321">660</cx:pt>
          <cx:pt idx="27322">655</cx:pt>
          <cx:pt idx="27323">700</cx:pt>
          <cx:pt idx="27324">630</cx:pt>
          <cx:pt idx="27325">600</cx:pt>
          <cx:pt idx="27326">710</cx:pt>
          <cx:pt idx="27327">575</cx:pt>
          <cx:pt idx="27328">770</cx:pt>
          <cx:pt idx="27329">730</cx:pt>
          <cx:pt idx="27330">750</cx:pt>
          <cx:pt idx="27331">690</cx:pt>
          <cx:pt idx="27332">710</cx:pt>
          <cx:pt idx="27333">685</cx:pt>
          <cx:pt idx="27334">777</cx:pt>
          <cx:pt idx="27335">770</cx:pt>
          <cx:pt idx="27336">755</cx:pt>
          <cx:pt idx="27337">710</cx:pt>
          <cx:pt idx="27338">760</cx:pt>
          <cx:pt idx="27339">610</cx:pt>
          <cx:pt idx="27340">670</cx:pt>
          <cx:pt idx="27341">680</cx:pt>
          <cx:pt idx="27342">731</cx:pt>
          <cx:pt idx="27343">725</cx:pt>
          <cx:pt idx="27344">700</cx:pt>
          <cx:pt idx="27345">684</cx:pt>
          <cx:pt idx="27346">765</cx:pt>
          <cx:pt idx="27347">700</cx:pt>
          <cx:pt idx="27348">770</cx:pt>
          <cx:pt idx="27349">700</cx:pt>
          <cx:pt idx="27350">727</cx:pt>
          <cx:pt idx="27351">750</cx:pt>
          <cx:pt idx="27352">720</cx:pt>
          <cx:pt idx="27353">770</cx:pt>
          <cx:pt idx="27354">640</cx:pt>
          <cx:pt idx="27355">789</cx:pt>
          <cx:pt idx="27356">790</cx:pt>
          <cx:pt idx="27357">710</cx:pt>
          <cx:pt idx="27358">750</cx:pt>
          <cx:pt idx="27359">765</cx:pt>
          <cx:pt idx="27360">702</cx:pt>
          <cx:pt idx="27361">655</cx:pt>
          <cx:pt idx="27362">735</cx:pt>
          <cx:pt idx="27363">600</cx:pt>
          <cx:pt idx="27364">650</cx:pt>
          <cx:pt idx="27365">660</cx:pt>
          <cx:pt idx="27366">675</cx:pt>
          <cx:pt idx="27367">745</cx:pt>
          <cx:pt idx="27368">635</cx:pt>
          <cx:pt idx="27369">650</cx:pt>
          <cx:pt idx="27370">640</cx:pt>
          <cx:pt idx="27371">675</cx:pt>
          <cx:pt idx="27372">625</cx:pt>
          <cx:pt idx="27373">773</cx:pt>
          <cx:pt idx="27374">745</cx:pt>
          <cx:pt idx="27375">660</cx:pt>
          <cx:pt idx="27376">765</cx:pt>
          <cx:pt idx="27377">670</cx:pt>
          <cx:pt idx="27378">660</cx:pt>
          <cx:pt idx="27379">745</cx:pt>
          <cx:pt idx="27380">730</cx:pt>
          <cx:pt idx="27381">670</cx:pt>
          <cx:pt idx="27382">703</cx:pt>
          <cx:pt idx="27383">670</cx:pt>
          <cx:pt idx="27384">720</cx:pt>
          <cx:pt idx="27385">750</cx:pt>
          <cx:pt idx="27386">700</cx:pt>
          <cx:pt idx="27387">653</cx:pt>
          <cx:pt idx="27388">713</cx:pt>
          <cx:pt idx="27389">782</cx:pt>
          <cx:pt idx="27390">730</cx:pt>
          <cx:pt idx="27391">660</cx:pt>
          <cx:pt idx="27392">620</cx:pt>
          <cx:pt idx="27393">830</cx:pt>
          <cx:pt idx="27394">730</cx:pt>
          <cx:pt idx="27395">688</cx:pt>
          <cx:pt idx="27396">686</cx:pt>
          <cx:pt idx="27397">690</cx:pt>
          <cx:pt idx="27398">720</cx:pt>
          <cx:pt idx="27399">724</cx:pt>
          <cx:pt idx="27400">710</cx:pt>
          <cx:pt idx="27401">660</cx:pt>
          <cx:pt idx="27402">787</cx:pt>
          <cx:pt idx="27403">673</cx:pt>
          <cx:pt idx="27404">805</cx:pt>
          <cx:pt idx="27405">670</cx:pt>
          <cx:pt idx="27406">690</cx:pt>
          <cx:pt idx="27407">700</cx:pt>
          <cx:pt idx="27408">710</cx:pt>
          <cx:pt idx="27409">750</cx:pt>
          <cx:pt idx="27410">641</cx:pt>
          <cx:pt idx="27411">760</cx:pt>
          <cx:pt idx="27412">720</cx:pt>
          <cx:pt idx="27413">670</cx:pt>
          <cx:pt idx="27414">770</cx:pt>
          <cx:pt idx="27415">670</cx:pt>
          <cx:pt idx="27416">720</cx:pt>
          <cx:pt idx="27417">630</cx:pt>
          <cx:pt idx="27418">740</cx:pt>
          <cx:pt idx="27419">810</cx:pt>
          <cx:pt idx="27420">710</cx:pt>
          <cx:pt idx="27421">700</cx:pt>
          <cx:pt idx="27422">720</cx:pt>
          <cx:pt idx="27423">740</cx:pt>
          <cx:pt idx="27424">660</cx:pt>
          <cx:pt idx="27425">740</cx:pt>
          <cx:pt idx="27426">730</cx:pt>
          <cx:pt idx="27427">740</cx:pt>
          <cx:pt idx="27428">790</cx:pt>
          <cx:pt idx="27429">630</cx:pt>
          <cx:pt idx="27430">680</cx:pt>
          <cx:pt idx="27431">730</cx:pt>
          <cx:pt idx="27432">720</cx:pt>
          <cx:pt idx="27433">690</cx:pt>
          <cx:pt idx="27434">720</cx:pt>
          <cx:pt idx="27435">720</cx:pt>
          <cx:pt idx="27436">820</cx:pt>
          <cx:pt idx="27437">710</cx:pt>
          <cx:pt idx="27438">660</cx:pt>
          <cx:pt idx="27439">710</cx:pt>
          <cx:pt idx="27440">610</cx:pt>
          <cx:pt idx="27441">670</cx:pt>
          <cx:pt idx="27442">680</cx:pt>
          <cx:pt idx="27443">680</cx:pt>
          <cx:pt idx="27444">750</cx:pt>
          <cx:pt idx="27445">690</cx:pt>
          <cx:pt idx="27446">820</cx:pt>
          <cx:pt idx="27447">640</cx:pt>
          <cx:pt idx="27448">760</cx:pt>
          <cx:pt idx="27449">760</cx:pt>
          <cx:pt idx="27450">760</cx:pt>
          <cx:pt idx="27451">660</cx:pt>
          <cx:pt idx="27452">730</cx:pt>
          <cx:pt idx="27453">670</cx:pt>
          <cx:pt idx="27454">800</cx:pt>
          <cx:pt idx="27455">800</cx:pt>
          <cx:pt idx="27456">710</cx:pt>
          <cx:pt idx="27457">690</cx:pt>
          <cx:pt idx="27458">660</cx:pt>
          <cx:pt idx="27459">750</cx:pt>
          <cx:pt idx="27460">720</cx:pt>
          <cx:pt idx="27461">690</cx:pt>
          <cx:pt idx="27462">730</cx:pt>
          <cx:pt idx="27463">730</cx:pt>
          <cx:pt idx="27464">730</cx:pt>
          <cx:pt idx="27465">720</cx:pt>
          <cx:pt idx="27466">780</cx:pt>
          <cx:pt idx="27467">700</cx:pt>
          <cx:pt idx="27468">800</cx:pt>
          <cx:pt idx="27469">720</cx:pt>
          <cx:pt idx="27470">690</cx:pt>
          <cx:pt idx="27471">610</cx:pt>
          <cx:pt idx="27472">640</cx:pt>
          <cx:pt idx="27473">750</cx:pt>
          <cx:pt idx="27474">720</cx:pt>
          <cx:pt idx="27475">780</cx:pt>
          <cx:pt idx="27476">560</cx:pt>
          <cx:pt idx="27477">600</cx:pt>
          <cx:pt idx="27478">710</cx:pt>
          <cx:pt idx="27479">750</cx:pt>
          <cx:pt idx="27480">740</cx:pt>
          <cx:pt idx="27481">800</cx:pt>
          <cx:pt idx="27482">770</cx:pt>
          <cx:pt idx="27483">600</cx:pt>
          <cx:pt idx="27484">790</cx:pt>
          <cx:pt idx="27485">780</cx:pt>
          <cx:pt idx="27486">790</cx:pt>
          <cx:pt idx="27487">730</cx:pt>
          <cx:pt idx="27488">750</cx:pt>
          <cx:pt idx="27489">740</cx:pt>
          <cx:pt idx="27490">750</cx:pt>
          <cx:pt idx="27491">710</cx:pt>
          <cx:pt idx="27492">700</cx:pt>
          <cx:pt idx="27493">730</cx:pt>
          <cx:pt idx="27494">670</cx:pt>
          <cx:pt idx="27495">700</cx:pt>
          <cx:pt idx="27496">660</cx:pt>
          <cx:pt idx="27497">760</cx:pt>
          <cx:pt idx="27498">870</cx:pt>
          <cx:pt idx="27499">710</cx:pt>
          <cx:pt idx="27500">680</cx:pt>
          <cx:pt idx="27501">710</cx:pt>
          <cx:pt idx="27502">770</cx:pt>
          <cx:pt idx="27503">730</cx:pt>
          <cx:pt idx="27504">680</cx:pt>
          <cx:pt idx="27505">710</cx:pt>
          <cx:pt idx="27506">720</cx:pt>
          <cx:pt idx="27507">720</cx:pt>
          <cx:pt idx="27508">750</cx:pt>
          <cx:pt idx="27509">700</cx:pt>
          <cx:pt idx="27510">730</cx:pt>
          <cx:pt idx="27511">650</cx:pt>
          <cx:pt idx="27512">710</cx:pt>
          <cx:pt idx="27513">800</cx:pt>
          <cx:pt idx="27514">670</cx:pt>
          <cx:pt idx="27515">730</cx:pt>
          <cx:pt idx="27516">650</cx:pt>
          <cx:pt idx="27517">700</cx:pt>
          <cx:pt idx="27518">780</cx:pt>
          <cx:pt idx="27519">670</cx:pt>
          <cx:pt idx="27520">750</cx:pt>
          <cx:pt idx="27521">760</cx:pt>
          <cx:pt idx="27522">720</cx:pt>
          <cx:pt idx="27523">750</cx:pt>
          <cx:pt idx="27524">790</cx:pt>
          <cx:pt idx="27525">730</cx:pt>
          <cx:pt idx="27526">700</cx:pt>
          <cx:pt idx="27527">730</cx:pt>
          <cx:pt idx="27528">670</cx:pt>
          <cx:pt idx="27529">580</cx:pt>
          <cx:pt idx="27530">600</cx:pt>
          <cx:pt idx="27531">780</cx:pt>
          <cx:pt idx="27532">720</cx:pt>
          <cx:pt idx="27533">710</cx:pt>
          <cx:pt idx="27534">700</cx:pt>
          <cx:pt idx="27535">730</cx:pt>
          <cx:pt idx="27536">670</cx:pt>
          <cx:pt idx="27537">770</cx:pt>
          <cx:pt idx="27538">800</cx:pt>
          <cx:pt idx="27539">810</cx:pt>
          <cx:pt idx="27540">760</cx:pt>
          <cx:pt idx="27541">790</cx:pt>
          <cx:pt idx="27542">740</cx:pt>
          <cx:pt idx="27543">770</cx:pt>
          <cx:pt idx="27544">790</cx:pt>
          <cx:pt idx="27545">700</cx:pt>
          <cx:pt idx="27546">690</cx:pt>
          <cx:pt idx="27547">690</cx:pt>
          <cx:pt idx="27548">760</cx:pt>
          <cx:pt idx="27549">760</cx:pt>
          <cx:pt idx="27550">650</cx:pt>
          <cx:pt idx="27551">710</cx:pt>
          <cx:pt idx="27552">660</cx:pt>
          <cx:pt idx="27553">680</cx:pt>
          <cx:pt idx="27554">720</cx:pt>
          <cx:pt idx="27555">760</cx:pt>
          <cx:pt idx="27556">790</cx:pt>
          <cx:pt idx="27557">720</cx:pt>
          <cx:pt idx="27558">750</cx:pt>
          <cx:pt idx="27559">660</cx:pt>
          <cx:pt idx="27560">740</cx:pt>
          <cx:pt idx="27561">710</cx:pt>
          <cx:pt idx="27562">720</cx:pt>
          <cx:pt idx="27563">790</cx:pt>
          <cx:pt idx="27564">780</cx:pt>
          <cx:pt idx="27565">760</cx:pt>
          <cx:pt idx="27566">730</cx:pt>
          <cx:pt idx="27567">720</cx:pt>
          <cx:pt idx="27568">790</cx:pt>
          <cx:pt idx="27569">700</cx:pt>
          <cx:pt idx="27570">740</cx:pt>
          <cx:pt idx="27571">680</cx:pt>
          <cx:pt idx="27572">820</cx:pt>
          <cx:pt idx="27573">760</cx:pt>
          <cx:pt idx="27574">670</cx:pt>
          <cx:pt idx="27575">770</cx:pt>
          <cx:pt idx="27576">700</cx:pt>
          <cx:pt idx="27577">720</cx:pt>
          <cx:pt idx="27578">790</cx:pt>
          <cx:pt idx="27579">690</cx:pt>
          <cx:pt idx="27580">750</cx:pt>
          <cx:pt idx="27581">680</cx:pt>
          <cx:pt idx="27582">760</cx:pt>
          <cx:pt idx="27583">660</cx:pt>
          <cx:pt idx="27584">730</cx:pt>
          <cx:pt idx="27585">690</cx:pt>
          <cx:pt idx="27586">640</cx:pt>
          <cx:pt idx="27587">650</cx:pt>
          <cx:pt idx="27588">660</cx:pt>
          <cx:pt idx="27589">760</cx:pt>
          <cx:pt idx="27590">600</cx:pt>
          <cx:pt idx="27591">770</cx:pt>
          <cx:pt idx="27592">760</cx:pt>
          <cx:pt idx="27593">680</cx:pt>
          <cx:pt idx="27594">660</cx:pt>
          <cx:pt idx="27595">680</cx:pt>
          <cx:pt idx="27596">650</cx:pt>
          <cx:pt idx="27597">690</cx:pt>
          <cx:pt idx="27598">660</cx:pt>
          <cx:pt idx="27599">700</cx:pt>
          <cx:pt idx="27600">690</cx:pt>
          <cx:pt idx="27601">730</cx:pt>
          <cx:pt idx="27602">670</cx:pt>
          <cx:pt idx="27603">750</cx:pt>
          <cx:pt idx="27604">710</cx:pt>
          <cx:pt idx="27605">720</cx:pt>
          <cx:pt idx="27606">760</cx:pt>
          <cx:pt idx="27607">560</cx:pt>
          <cx:pt idx="27608">530</cx:pt>
          <cx:pt idx="27609">740</cx:pt>
          <cx:pt idx="27610">760</cx:pt>
          <cx:pt idx="27611">640</cx:pt>
          <cx:pt idx="27693">630</cx:pt>
          <cx:pt idx="27694">790</cx:pt>
          <cx:pt idx="27695">710</cx:pt>
          <cx:pt idx="27696">760</cx:pt>
          <cx:pt idx="27697">750</cx:pt>
          <cx:pt idx="27698">670</cx:pt>
          <cx:pt idx="27699">690</cx:pt>
          <cx:pt idx="27700">620</cx:pt>
          <cx:pt idx="27701">740</cx:pt>
          <cx:pt idx="27702">730</cx:pt>
          <cx:pt idx="27703">720</cx:pt>
          <cx:pt idx="27704">610</cx:pt>
          <cx:pt idx="27705">670</cx:pt>
          <cx:pt idx="27706">740</cx:pt>
          <cx:pt idx="27707">750</cx:pt>
          <cx:pt idx="27708">690</cx:pt>
          <cx:pt idx="27709">640</cx:pt>
          <cx:pt idx="27710">710</cx:pt>
          <cx:pt idx="27711">680</cx:pt>
          <cx:pt idx="27712">560</cx:pt>
          <cx:pt idx="27713">640</cx:pt>
          <cx:pt idx="27714">710</cx:pt>
          <cx:pt idx="27715">750</cx:pt>
          <cx:pt idx="27716">680</cx:pt>
          <cx:pt idx="27717">730</cx:pt>
          <cx:pt idx="27718">635</cx:pt>
          <cx:pt idx="27719">760</cx:pt>
          <cx:pt idx="27720">755</cx:pt>
          <cx:pt idx="27721">740</cx:pt>
          <cx:pt idx="27722">690</cx:pt>
          <cx:pt idx="27723">670</cx:pt>
          <cx:pt idx="27724">701</cx:pt>
          <cx:pt idx="27725">605</cx:pt>
          <cx:pt idx="27726">745</cx:pt>
          <cx:pt idx="27727">695</cx:pt>
          <cx:pt idx="27728">690</cx:pt>
          <cx:pt idx="27729">730</cx:pt>
          <cx:pt idx="27730">779</cx:pt>
          <cx:pt idx="27731">650</cx:pt>
          <cx:pt idx="27732">775</cx:pt>
          <cx:pt idx="27733">740</cx:pt>
          <cx:pt idx="27734">730</cx:pt>
          <cx:pt idx="27735">710</cx:pt>
          <cx:pt idx="27736">730</cx:pt>
          <cx:pt idx="27737">710</cx:pt>
          <cx:pt idx="27738">692</cx:pt>
          <cx:pt idx="27739">715</cx:pt>
          <cx:pt idx="27740">756</cx:pt>
          <cx:pt idx="27741">710</cx:pt>
          <cx:pt idx="27742">800</cx:pt>
          <cx:pt idx="27743">740</cx:pt>
          <cx:pt idx="27744">725</cx:pt>
          <cx:pt idx="27745">675</cx:pt>
          <cx:pt idx="27746">730</cx:pt>
          <cx:pt idx="27747">710</cx:pt>
          <cx:pt idx="27748">670</cx:pt>
          <cx:pt idx="27749">630</cx:pt>
          <cx:pt idx="27750">675</cx:pt>
          <cx:pt idx="27751">750</cx:pt>
          <cx:pt idx="27752">740</cx:pt>
          <cx:pt idx="27753">810</cx:pt>
          <cx:pt idx="27754">730</cx:pt>
          <cx:pt idx="27755">787</cx:pt>
          <cx:pt idx="27756">752</cx:pt>
          <cx:pt idx="27757">735</cx:pt>
          <cx:pt idx="27758">765</cx:pt>
          <cx:pt idx="27759">670</cx:pt>
          <cx:pt idx="27760">722</cx:pt>
          <cx:pt idx="27761">710</cx:pt>
          <cx:pt idx="27762">720</cx:pt>
          <cx:pt idx="27763">745</cx:pt>
          <cx:pt idx="27764">805</cx:pt>
          <cx:pt idx="27765">665</cx:pt>
          <cx:pt idx="27766">755</cx:pt>
          <cx:pt idx="27767">805</cx:pt>
          <cx:pt idx="27768">695</cx:pt>
          <cx:pt idx="27769">680</cx:pt>
          <cx:pt idx="27770">735</cx:pt>
          <cx:pt idx="27771">745</cx:pt>
          <cx:pt idx="27772">790</cx:pt>
          <cx:pt idx="27773">745</cx:pt>
          <cx:pt idx="27774">720</cx:pt>
          <cx:pt idx="27775">660</cx:pt>
          <cx:pt idx="27776">662</cx:pt>
          <cx:pt idx="27777">745</cx:pt>
          <cx:pt idx="27778">670</cx:pt>
          <cx:pt idx="27779">635</cx:pt>
          <cx:pt idx="27780">768</cx:pt>
          <cx:pt idx="27781">770</cx:pt>
          <cx:pt idx="27782">770</cx:pt>
          <cx:pt idx="27783">665</cx:pt>
          <cx:pt idx="27784">650</cx:pt>
          <cx:pt idx="27785">742</cx:pt>
          <cx:pt idx="27786">690</cx:pt>
          <cx:pt idx="27787">680</cx:pt>
          <cx:pt idx="27788">695</cx:pt>
          <cx:pt idx="27789">715</cx:pt>
          <cx:pt idx="27790">710</cx:pt>
          <cx:pt idx="27791">755</cx:pt>
          <cx:pt idx="27792">760</cx:pt>
          <cx:pt idx="27793">635</cx:pt>
          <cx:pt idx="27794">665</cx:pt>
          <cx:pt idx="27795">725</cx:pt>
          <cx:pt idx="27796">605</cx:pt>
          <cx:pt idx="27797">740</cx:pt>
          <cx:pt idx="27798">730</cx:pt>
          <cx:pt idx="27799">685</cx:pt>
          <cx:pt idx="27800">670</cx:pt>
          <cx:pt idx="27801">690</cx:pt>
          <cx:pt idx="27802">730</cx:pt>
          <cx:pt idx="27803">750</cx:pt>
          <cx:pt idx="27804">685</cx:pt>
          <cx:pt idx="27805">710</cx:pt>
          <cx:pt idx="27806">680</cx:pt>
          <cx:pt idx="27807">760</cx:pt>
          <cx:pt idx="27808">705</cx:pt>
          <cx:pt idx="27809">705</cx:pt>
          <cx:pt idx="27810">720</cx:pt>
          <cx:pt idx="27811">720</cx:pt>
          <cx:pt idx="27812">705</cx:pt>
          <cx:pt idx="27813">760</cx:pt>
          <cx:pt idx="27814">791</cx:pt>
          <cx:pt idx="27815">766</cx:pt>
          <cx:pt idx="27816">662</cx:pt>
          <cx:pt idx="27817">752</cx:pt>
          <cx:pt idx="27818">755</cx:pt>
          <cx:pt idx="27819">690</cx:pt>
          <cx:pt idx="27820">720</cx:pt>
          <cx:pt idx="27821">700</cx:pt>
          <cx:pt idx="27822">685</cx:pt>
          <cx:pt idx="27823">765</cx:pt>
          <cx:pt idx="27824">735</cx:pt>
          <cx:pt idx="27825">680</cx:pt>
          <cx:pt idx="27826">700</cx:pt>
          <cx:pt idx="27827">675</cx:pt>
          <cx:pt idx="27828">590</cx:pt>
          <cx:pt idx="27829">745</cx:pt>
          <cx:pt idx="27830">710</cx:pt>
          <cx:pt idx="27831">675</cx:pt>
          <cx:pt idx="27832">750</cx:pt>
          <cx:pt idx="27833">660</cx:pt>
          <cx:pt idx="27834">770</cx:pt>
          <cx:pt idx="27835">760</cx:pt>
          <cx:pt idx="27836">610</cx:pt>
          <cx:pt idx="27837">740</cx:pt>
          <cx:pt idx="27838">750</cx:pt>
          <cx:pt idx="27839">760</cx:pt>
          <cx:pt idx="27840">720</cx:pt>
          <cx:pt idx="27841">590</cx:pt>
          <cx:pt idx="27842">720</cx:pt>
          <cx:pt idx="27843">710</cx:pt>
          <cx:pt idx="27844">760</cx:pt>
          <cx:pt idx="27845">670</cx:pt>
          <cx:pt idx="27846">655</cx:pt>
          <cx:pt idx="27847">690</cx:pt>
          <cx:pt idx="27848">750</cx:pt>
          <cx:pt idx="27849">760</cx:pt>
          <cx:pt idx="27850">700</cx:pt>
          <cx:pt idx="27851">710</cx:pt>
          <cx:pt idx="27852">820</cx:pt>
          <cx:pt idx="27853">750</cx:pt>
          <cx:pt idx="27854">770</cx:pt>
          <cx:pt idx="27855">760</cx:pt>
          <cx:pt idx="27856">710</cx:pt>
          <cx:pt idx="27857">760</cx:pt>
          <cx:pt idx="27858">719</cx:pt>
          <cx:pt idx="27859">690</cx:pt>
          <cx:pt idx="27860">760</cx:pt>
          <cx:pt idx="27861">690</cx:pt>
          <cx:pt idx="27862">715</cx:pt>
          <cx:pt idx="27863">770</cx:pt>
          <cx:pt idx="27864">740</cx:pt>
          <cx:pt idx="27865">760</cx:pt>
          <cx:pt idx="27866">790</cx:pt>
          <cx:pt idx="27867">710</cx:pt>
          <cx:pt idx="27868">730</cx:pt>
          <cx:pt idx="27869">735</cx:pt>
          <cx:pt idx="27870">820</cx:pt>
          <cx:pt idx="27871">780</cx:pt>
          <cx:pt idx="27872">730</cx:pt>
          <cx:pt idx="27873">670</cx:pt>
          <cx:pt idx="27874">755</cx:pt>
          <cx:pt idx="27875">670</cx:pt>
          <cx:pt idx="27876">710</cx:pt>
          <cx:pt idx="27877">580</cx:pt>
          <cx:pt idx="27878">745</cx:pt>
          <cx:pt idx="27879">702</cx:pt>
          <cx:pt idx="27880">660</cx:pt>
          <cx:pt idx="27881">795</cx:pt>
          <cx:pt idx="27882">685</cx:pt>
          <cx:pt idx="27883">710</cx:pt>
          <cx:pt idx="27884">740</cx:pt>
          <cx:pt idx="27885">740</cx:pt>
          <cx:pt idx="27886">840</cx:pt>
          <cx:pt idx="27887">750</cx:pt>
          <cx:pt idx="27888">820</cx:pt>
          <cx:pt idx="27889">710</cx:pt>
          <cx:pt idx="27890">700</cx:pt>
          <cx:pt idx="27891">705</cx:pt>
          <cx:pt idx="27892">740</cx:pt>
          <cx:pt idx="27893">750</cx:pt>
          <cx:pt idx="27894">750</cx:pt>
          <cx:pt idx="27895">760</cx:pt>
          <cx:pt idx="27896">765</cx:pt>
          <cx:pt idx="27897">765</cx:pt>
          <cx:pt idx="27898">700</cx:pt>
          <cx:pt idx="27899">715</cx:pt>
          <cx:pt idx="27900">760</cx:pt>
          <cx:pt idx="27901">745</cx:pt>
          <cx:pt idx="27902">660</cx:pt>
          <cx:pt idx="27903">715</cx:pt>
          <cx:pt idx="27904">760</cx:pt>
          <cx:pt idx="27905">705</cx:pt>
          <cx:pt idx="27906">770</cx:pt>
          <cx:pt idx="27907">675</cx:pt>
          <cx:pt idx="27908">594</cx:pt>
          <cx:pt idx="27909">700</cx:pt>
          <cx:pt idx="27910">754</cx:pt>
          <cx:pt idx="27911">790</cx:pt>
          <cx:pt idx="27912">667</cx:pt>
          <cx:pt idx="27913">709</cx:pt>
          <cx:pt idx="27914">707</cx:pt>
          <cx:pt idx="27915">750</cx:pt>
          <cx:pt idx="27916">675</cx:pt>
          <cx:pt idx="27917">600</cx:pt>
          <cx:pt idx="27918">664</cx:pt>
          <cx:pt idx="27919">771</cx:pt>
          <cx:pt idx="27920">700</cx:pt>
          <cx:pt idx="27921">770</cx:pt>
          <cx:pt idx="27922">723</cx:pt>
          <cx:pt idx="27923">698</cx:pt>
          <cx:pt idx="27924">720</cx:pt>
          <cx:pt idx="27925">720</cx:pt>
          <cx:pt idx="27926">775</cx:pt>
          <cx:pt idx="27927">713</cx:pt>
          <cx:pt idx="27928">710</cx:pt>
          <cx:pt idx="27929">750</cx:pt>
          <cx:pt idx="27930">690</cx:pt>
          <cx:pt idx="27931">725</cx:pt>
          <cx:pt idx="27932">830</cx:pt>
          <cx:pt idx="27933">654</cx:pt>
          <cx:pt idx="27934">725</cx:pt>
          <cx:pt idx="27935">670</cx:pt>
          <cx:pt idx="27936">740</cx:pt>
          <cx:pt idx="27937">650</cx:pt>
          <cx:pt idx="27938">735</cx:pt>
          <cx:pt idx="27939">710</cx:pt>
          <cx:pt idx="27940">720</cx:pt>
          <cx:pt idx="27941">807</cx:pt>
          <cx:pt idx="27942">681</cx:pt>
          <cx:pt idx="27943">720</cx:pt>
          <cx:pt idx="27944">750</cx:pt>
          <cx:pt idx="27945">725</cx:pt>
          <cx:pt idx="27946">670</cx:pt>
          <cx:pt idx="27947">745</cx:pt>
          <cx:pt idx="27948">760</cx:pt>
          <cx:pt idx="27949">740</cx:pt>
          <cx:pt idx="27950">760</cx:pt>
          <cx:pt idx="27951">702</cx:pt>
          <cx:pt idx="27952">673</cx:pt>
          <cx:pt idx="27953">655</cx:pt>
          <cx:pt idx="27954">700</cx:pt>
          <cx:pt idx="27955">725</cx:pt>
          <cx:pt idx="27956">678</cx:pt>
          <cx:pt idx="27957">689</cx:pt>
          <cx:pt idx="27958">810</cx:pt>
          <cx:pt idx="27959">665</cx:pt>
          <cx:pt idx="27960">670</cx:pt>
          <cx:pt idx="27961">600</cx:pt>
          <cx:pt idx="27962">680</cx:pt>
          <cx:pt idx="27963">774</cx:pt>
          <cx:pt idx="27964">710</cx:pt>
          <cx:pt idx="27965">765</cx:pt>
          <cx:pt idx="27966">735</cx:pt>
          <cx:pt idx="27967">675</cx:pt>
          <cx:pt idx="27968">750</cx:pt>
          <cx:pt idx="27969">751</cx:pt>
          <cx:pt idx="27970">567</cx:pt>
          <cx:pt idx="27971">770</cx:pt>
          <cx:pt idx="27972">710</cx:pt>
          <cx:pt idx="27973">730</cx:pt>
          <cx:pt idx="27974">770</cx:pt>
          <cx:pt idx="27975">755</cx:pt>
          <cx:pt idx="27976">715</cx:pt>
          <cx:pt idx="27977">740</cx:pt>
          <cx:pt idx="27978">740</cx:pt>
          <cx:pt idx="27979">655</cx:pt>
          <cx:pt idx="27980">735</cx:pt>
          <cx:pt idx="27981">689</cx:pt>
          <cx:pt idx="27982">760</cx:pt>
          <cx:pt idx="27983">725</cx:pt>
          <cx:pt idx="27984">730</cx:pt>
          <cx:pt idx="27985">650</cx:pt>
          <cx:pt idx="27986">700</cx:pt>
          <cx:pt idx="27987">770</cx:pt>
          <cx:pt idx="27988">470</cx:pt>
          <cx:pt idx="27989">800</cx:pt>
          <cx:pt idx="27990">740</cx:pt>
          <cx:pt idx="27991">760</cx:pt>
          <cx:pt idx="27992">660</cx:pt>
          <cx:pt idx="27993">750</cx:pt>
          <cx:pt idx="27994">740</cx:pt>
          <cx:pt idx="27995">710</cx:pt>
          <cx:pt idx="27996">780</cx:pt>
          <cx:pt idx="27997">620</cx:pt>
          <cx:pt idx="27998">760</cx:pt>
          <cx:pt idx="27999">740</cx:pt>
          <cx:pt idx="28000">770</cx:pt>
          <cx:pt idx="28001">730</cx:pt>
          <cx:pt idx="28002">780</cx:pt>
          <cx:pt idx="28003">670</cx:pt>
          <cx:pt idx="28004">730</cx:pt>
          <cx:pt idx="28005">830</cx:pt>
          <cx:pt idx="28006">760</cx:pt>
          <cx:pt idx="28007">760</cx:pt>
          <cx:pt idx="28008">720</cx:pt>
          <cx:pt idx="28009">730</cx:pt>
          <cx:pt idx="28010">670</cx:pt>
          <cx:pt idx="28011">740</cx:pt>
          <cx:pt idx="28012">760</cx:pt>
          <cx:pt idx="28013">730</cx:pt>
          <cx:pt idx="28014">750</cx:pt>
          <cx:pt idx="28015">740</cx:pt>
          <cx:pt idx="28016">730</cx:pt>
          <cx:pt idx="28017">770</cx:pt>
          <cx:pt idx="28018">620</cx:pt>
          <cx:pt idx="28019">660</cx:pt>
          <cx:pt idx="28020">790</cx:pt>
          <cx:pt idx="28021">780</cx:pt>
          <cx:pt idx="28022">720</cx:pt>
          <cx:pt idx="28023">790</cx:pt>
          <cx:pt idx="28024">760</cx:pt>
          <cx:pt idx="28025">670</cx:pt>
          <cx:pt idx="28026">680</cx:pt>
          <cx:pt idx="28027">820</cx:pt>
          <cx:pt idx="28028">700</cx:pt>
          <cx:pt idx="28029">770</cx:pt>
          <cx:pt idx="28030">710</cx:pt>
          <cx:pt idx="28031">750</cx:pt>
          <cx:pt idx="28032">710</cx:pt>
          <cx:pt idx="28033">660</cx:pt>
          <cx:pt idx="28034">790</cx:pt>
          <cx:pt idx="28035">700</cx:pt>
          <cx:pt idx="28036">720</cx:pt>
          <cx:pt idx="28037">770</cx:pt>
          <cx:pt idx="28038">670</cx:pt>
          <cx:pt idx="28039">750</cx:pt>
          <cx:pt idx="28040">870</cx:pt>
          <cx:pt idx="28041">770</cx:pt>
          <cx:pt idx="28042">770</cx:pt>
          <cx:pt idx="28043">780</cx:pt>
          <cx:pt idx="28044">730</cx:pt>
          <cx:pt idx="28045">800</cx:pt>
          <cx:pt idx="28046">720</cx:pt>
          <cx:pt idx="28047">770</cx:pt>
          <cx:pt idx="28048">750</cx:pt>
          <cx:pt idx="28049">750</cx:pt>
          <cx:pt idx="28050">630</cx:pt>
          <cx:pt idx="28051">700</cx:pt>
          <cx:pt idx="28052">590</cx:pt>
          <cx:pt idx="28053">670</cx:pt>
          <cx:pt idx="28054">740</cx:pt>
          <cx:pt idx="28055">750</cx:pt>
          <cx:pt idx="28056">800</cx:pt>
          <cx:pt idx="28057">740</cx:pt>
          <cx:pt idx="28058">760</cx:pt>
          <cx:pt idx="28059">730</cx:pt>
          <cx:pt idx="28060">680</cx:pt>
          <cx:pt idx="28061">790</cx:pt>
          <cx:pt idx="28062">740</cx:pt>
          <cx:pt idx="28063">780</cx:pt>
          <cx:pt idx="28064">790</cx:pt>
          <cx:pt idx="28065">660</cx:pt>
          <cx:pt idx="28066">720</cx:pt>
          <cx:pt idx="28067">730</cx:pt>
          <cx:pt idx="28068">730</cx:pt>
          <cx:pt idx="28069">820</cx:pt>
          <cx:pt idx="28070">750</cx:pt>
          <cx:pt idx="28071">760</cx:pt>
          <cx:pt idx="28072">670</cx:pt>
          <cx:pt idx="28073">670</cx:pt>
          <cx:pt idx="28074">730</cx:pt>
          <cx:pt idx="28075">740</cx:pt>
          <cx:pt idx="28076">770</cx:pt>
          <cx:pt idx="28077">790</cx:pt>
          <cx:pt idx="28078">680</cx:pt>
          <cx:pt idx="28079">740</cx:pt>
          <cx:pt idx="28080">760</cx:pt>
          <cx:pt idx="28081">720</cx:pt>
          <cx:pt idx="28082">690</cx:pt>
          <cx:pt idx="28083">740</cx:pt>
          <cx:pt idx="28084">700</cx:pt>
          <cx:pt idx="28085">690</cx:pt>
          <cx:pt idx="28086">690</cx:pt>
          <cx:pt idx="28087">800</cx:pt>
          <cx:pt idx="28088">730</cx:pt>
          <cx:pt idx="28089">880</cx:pt>
          <cx:pt idx="28090">670</cx:pt>
          <cx:pt idx="28091">760</cx:pt>
          <cx:pt idx="28092">600</cx:pt>
          <cx:pt idx="28093">830</cx:pt>
          <cx:pt idx="28094">750</cx:pt>
          <cx:pt idx="28095">770</cx:pt>
          <cx:pt idx="28096">750</cx:pt>
          <cx:pt idx="28097">740</cx:pt>
          <cx:pt idx="28098">740</cx:pt>
          <cx:pt idx="28099">750</cx:pt>
          <cx:pt idx="28100">710</cx:pt>
          <cx:pt idx="28101">720</cx:pt>
          <cx:pt idx="28102">760</cx:pt>
          <cx:pt idx="28103">780</cx:pt>
          <cx:pt idx="28104">730</cx:pt>
          <cx:pt idx="28105">730</cx:pt>
          <cx:pt idx="28106">750</cx:pt>
          <cx:pt idx="28107">740</cx:pt>
          <cx:pt idx="28108">760</cx:pt>
          <cx:pt idx="28109">730</cx:pt>
          <cx:pt idx="28110">740</cx:pt>
          <cx:pt idx="28111">690</cx:pt>
          <cx:pt idx="28112">810</cx:pt>
          <cx:pt idx="28113">740</cx:pt>
          <cx:pt idx="28114">730</cx:pt>
          <cx:pt idx="28115">780</cx:pt>
          <cx:pt idx="28116">720</cx:pt>
          <cx:pt idx="28117">690</cx:pt>
          <cx:pt idx="28118">770</cx:pt>
          <cx:pt idx="28119">760</cx:pt>
          <cx:pt idx="28120">660</cx:pt>
          <cx:pt idx="28121">750</cx:pt>
          <cx:pt idx="28122">770</cx:pt>
          <cx:pt idx="28123">790</cx:pt>
          <cx:pt idx="28124">720</cx:pt>
          <cx:pt idx="28125">700</cx:pt>
          <cx:pt idx="28126">750</cx:pt>
          <cx:pt idx="28127">630</cx:pt>
          <cx:pt idx="28128">790</cx:pt>
          <cx:pt idx="28129">730</cx:pt>
          <cx:pt idx="28130">660</cx:pt>
          <cx:pt idx="28131">700</cx:pt>
          <cx:pt idx="28132">760</cx:pt>
          <cx:pt idx="28133">720</cx:pt>
          <cx:pt idx="28134">740</cx:pt>
          <cx:pt idx="28135">730</cx:pt>
          <cx:pt idx="28136">630</cx:pt>
          <cx:pt idx="28137">660</cx:pt>
          <cx:pt idx="28138">700</cx:pt>
          <cx:pt idx="28139">740</cx:pt>
          <cx:pt idx="28140">740</cx:pt>
          <cx:pt idx="28141">740</cx:pt>
          <cx:pt idx="28142">780</cx:pt>
          <cx:pt idx="28143">800</cx:pt>
          <cx:pt idx="28144">700</cx:pt>
          <cx:pt idx="28145">720</cx:pt>
          <cx:pt idx="28146">760</cx:pt>
          <cx:pt idx="28147">770</cx:pt>
          <cx:pt idx="28148">740</cx:pt>
          <cx:pt idx="28149">770</cx:pt>
          <cx:pt idx="28150">790</cx:pt>
          <cx:pt idx="28151">760</cx:pt>
          <cx:pt idx="28152">750</cx:pt>
          <cx:pt idx="28153">810</cx:pt>
          <cx:pt idx="28154">730</cx:pt>
          <cx:pt idx="28155">760</cx:pt>
          <cx:pt idx="28156">730</cx:pt>
          <cx:pt idx="28157">780</cx:pt>
          <cx:pt idx="28158">750</cx:pt>
          <cx:pt idx="28159">760</cx:pt>
          <cx:pt idx="28160">750</cx:pt>
          <cx:pt idx="28161">730</cx:pt>
          <cx:pt idx="28162">620</cx:pt>
          <cx:pt idx="28163">770</cx:pt>
          <cx:pt idx="28164">710</cx:pt>
          <cx:pt idx="28165">770</cx:pt>
          <cx:pt idx="28166">730</cx:pt>
          <cx:pt idx="28167">790</cx:pt>
          <cx:pt idx="28168">780</cx:pt>
          <cx:pt idx="28169">790</cx:pt>
          <cx:pt idx="28170">840</cx:pt>
          <cx:pt idx="28171">740</cx:pt>
          <cx:pt idx="28172">730</cx:pt>
          <cx:pt idx="28173">720</cx:pt>
          <cx:pt idx="28174">720</cx:pt>
          <cx:pt idx="28175">720</cx:pt>
          <cx:pt idx="28176">780</cx:pt>
          <cx:pt idx="28177">730</cx:pt>
          <cx:pt idx="28178">760</cx:pt>
          <cx:pt idx="28179">720</cx:pt>
          <cx:pt idx="28180">680</cx:pt>
          <cx:pt idx="28181">750</cx:pt>
          <cx:pt idx="28182">720</cx:pt>
          <cx:pt idx="28183">790</cx:pt>
          <cx:pt idx="28184">780</cx:pt>
          <cx:pt idx="28185">710</cx:pt>
          <cx:pt idx="28186">800</cx:pt>
          <cx:pt idx="28187">730</cx:pt>
          <cx:pt idx="28188">690</cx:pt>
          <cx:pt idx="28189">750</cx:pt>
          <cx:pt idx="28190">710</cx:pt>
          <cx:pt idx="28191">770</cx:pt>
          <cx:pt idx="28192">740</cx:pt>
          <cx:pt idx="28193">580</cx:pt>
          <cx:pt idx="28194">770</cx:pt>
          <cx:pt idx="28195">740</cx:pt>
          <cx:pt idx="28196">740</cx:pt>
          <cx:pt idx="28197">800</cx:pt>
          <cx:pt idx="28198">780</cx:pt>
          <cx:pt idx="28199">720</cx:pt>
          <cx:pt idx="28200">670</cx:pt>
          <cx:pt idx="28201">620</cx:pt>
          <cx:pt idx="28202">780</cx:pt>
          <cx:pt idx="28203">760</cx:pt>
          <cx:pt idx="28204">750</cx:pt>
          <cx:pt idx="28205">730</cx:pt>
          <cx:pt idx="28206">740</cx:pt>
          <cx:pt idx="28207">710</cx:pt>
          <cx:pt idx="28208">720</cx:pt>
          <cx:pt idx="28209">780</cx:pt>
          <cx:pt idx="28210">850</cx:pt>
          <cx:pt idx="28211">760</cx:pt>
          <cx:pt idx="28212">810</cx:pt>
          <cx:pt idx="28213">740</cx:pt>
          <cx:pt idx="28214">720</cx:pt>
          <cx:pt idx="28215">720</cx:pt>
          <cx:pt idx="28216">750</cx:pt>
          <cx:pt idx="28217">740</cx:pt>
          <cx:pt idx="28218">780</cx:pt>
          <cx:pt idx="28219">660</cx:pt>
          <cx:pt idx="28220">780</cx:pt>
          <cx:pt idx="28221">710</cx:pt>
          <cx:pt idx="28222">720</cx:pt>
          <cx:pt idx="28223">770</cx:pt>
          <cx:pt idx="28224">700</cx:pt>
          <cx:pt idx="28225">650</cx:pt>
          <cx:pt idx="28226">750</cx:pt>
          <cx:pt idx="28227">700</cx:pt>
          <cx:pt idx="28228">720</cx:pt>
          <cx:pt idx="28229">670</cx:pt>
          <cx:pt idx="28230">740</cx:pt>
          <cx:pt idx="28231">770</cx:pt>
          <cx:pt idx="28232">770</cx:pt>
          <cx:pt idx="28233">740</cx:pt>
          <cx:pt idx="28234">790</cx:pt>
          <cx:pt idx="28235">790</cx:pt>
          <cx:pt idx="28236">740</cx:pt>
          <cx:pt idx="28237">730</cx:pt>
          <cx:pt idx="28238">750</cx:pt>
          <cx:pt idx="28239">720</cx:pt>
          <cx:pt idx="28240">760</cx:pt>
          <cx:pt idx="28241">730</cx:pt>
          <cx:pt idx="28242">780</cx:pt>
          <cx:pt idx="28243">760</cx:pt>
          <cx:pt idx="28244">750</cx:pt>
          <cx:pt idx="28245">710</cx:pt>
          <cx:pt idx="28246">650</cx:pt>
          <cx:pt idx="28247">700</cx:pt>
          <cx:pt idx="28248">640</cx:pt>
          <cx:pt idx="28249">740</cx:pt>
          <cx:pt idx="28250">820</cx:pt>
          <cx:pt idx="28251">680</cx:pt>
          <cx:pt idx="28252">680</cx:pt>
          <cx:pt idx="28253">670</cx:pt>
          <cx:pt idx="28254">650</cx:pt>
          <cx:pt idx="28255">750</cx:pt>
          <cx:pt idx="28256">780</cx:pt>
          <cx:pt idx="28257">770</cx:pt>
          <cx:pt idx="28258">770</cx:pt>
          <cx:pt idx="28259">730</cx:pt>
          <cx:pt idx="28260">750</cx:pt>
          <cx:pt idx="28261">770</cx:pt>
          <cx:pt idx="28262">830</cx:pt>
          <cx:pt idx="28263">740</cx:pt>
          <cx:pt idx="28264">840</cx:pt>
          <cx:pt idx="28265">740</cx:pt>
          <cx:pt idx="28266">700</cx:pt>
          <cx:pt idx="28267">730</cx:pt>
          <cx:pt idx="28268">740</cx:pt>
          <cx:pt idx="28269">740</cx:pt>
          <cx:pt idx="28270">810</cx:pt>
          <cx:pt idx="28271">660</cx:pt>
          <cx:pt idx="28272">720</cx:pt>
          <cx:pt idx="28273">720</cx:pt>
          <cx:pt idx="28274">630</cx:pt>
          <cx:pt idx="28275">580</cx:pt>
          <cx:pt idx="28276">480</cx:pt>
          <cx:pt idx="28277">620</cx:pt>
          <cx:pt idx="28278">760</cx:pt>
          <cx:pt idx="28279">710</cx:pt>
          <cx:pt idx="28280">750</cx:pt>
          <cx:pt idx="28281">640</cx:pt>
          <cx:pt idx="28282">560</cx:pt>
          <cx:pt idx="28283">770</cx:pt>
          <cx:pt idx="28284">790</cx:pt>
          <cx:pt idx="28285">740</cx:pt>
          <cx:pt idx="28286">740</cx:pt>
          <cx:pt idx="28287">700</cx:pt>
          <cx:pt idx="28288">760</cx:pt>
          <cx:pt idx="28289">700</cx:pt>
          <cx:pt idx="28290">770</cx:pt>
          <cx:pt idx="28291">750</cx:pt>
          <cx:pt idx="28292">750</cx:pt>
          <cx:pt idx="28293">780</cx:pt>
          <cx:pt idx="28294">830</cx:pt>
          <cx:pt idx="28295">720</cx:pt>
          <cx:pt idx="28296">740</cx:pt>
          <cx:pt idx="28297">790</cx:pt>
          <cx:pt idx="28298">780</cx:pt>
          <cx:pt idx="28299">780</cx:pt>
          <cx:pt idx="28300">740</cx:pt>
          <cx:pt idx="28301">780</cx:pt>
          <cx:pt idx="28302">780</cx:pt>
          <cx:pt idx="28303">730</cx:pt>
          <cx:pt idx="28304">750</cx:pt>
          <cx:pt idx="28305">720</cx:pt>
          <cx:pt idx="28306">710</cx:pt>
          <cx:pt idx="28307">750</cx:pt>
          <cx:pt idx="28308">780</cx:pt>
          <cx:pt idx="28309">680</cx:pt>
          <cx:pt idx="28310">740</cx:pt>
          <cx:pt idx="28311">720</cx:pt>
          <cx:pt idx="28312">700</cx:pt>
          <cx:pt idx="28313">760</cx:pt>
          <cx:pt idx="28314">750</cx:pt>
          <cx:pt idx="28315">730</cx:pt>
          <cx:pt idx="28316">730</cx:pt>
          <cx:pt idx="28317">770</cx:pt>
          <cx:pt idx="28318">700</cx:pt>
          <cx:pt idx="28319">760</cx:pt>
          <cx:pt idx="28320">730</cx:pt>
          <cx:pt idx="28321">740</cx:pt>
          <cx:pt idx="28322">750</cx:pt>
          <cx:pt idx="28323">730</cx:pt>
          <cx:pt idx="28324">790</cx:pt>
          <cx:pt idx="28325">620</cx:pt>
          <cx:pt idx="28326">710</cx:pt>
          <cx:pt idx="28327">710</cx:pt>
          <cx:pt idx="28328">770</cx:pt>
          <cx:pt idx="28329">610</cx:pt>
          <cx:pt idx="28330">800</cx:pt>
          <cx:pt idx="28331">680</cx:pt>
          <cx:pt idx="28332">730</cx:pt>
          <cx:pt idx="28333">780</cx:pt>
          <cx:pt idx="28334">670</cx:pt>
          <cx:pt idx="28335">830</cx:pt>
          <cx:pt idx="28336">880</cx:pt>
          <cx:pt idx="28337">650</cx:pt>
          <cx:pt idx="28338">820</cx:pt>
          <cx:pt idx="28339">740</cx:pt>
          <cx:pt idx="28340">870</cx:pt>
          <cx:pt idx="28341">740</cx:pt>
          <cx:pt idx="28342">710</cx:pt>
          <cx:pt idx="28343">730</cx:pt>
          <cx:pt idx="28344">710</cx:pt>
          <cx:pt idx="28345">760</cx:pt>
          <cx:pt idx="28346">710</cx:pt>
          <cx:pt idx="28347">770</cx:pt>
          <cx:pt idx="28348">760</cx:pt>
          <cx:pt idx="28349">760</cx:pt>
          <cx:pt idx="28350">740</cx:pt>
          <cx:pt idx="28351">710</cx:pt>
          <cx:pt idx="28352">730</cx:pt>
          <cx:pt idx="28353">720</cx:pt>
          <cx:pt idx="28354">710</cx:pt>
          <cx:pt idx="28355">760</cx:pt>
          <cx:pt idx="28356">770</cx:pt>
          <cx:pt idx="28357">770</cx:pt>
          <cx:pt idx="28358">810</cx:pt>
          <cx:pt idx="28359">780</cx:pt>
          <cx:pt idx="28360">760</cx:pt>
          <cx:pt idx="28361">760</cx:pt>
          <cx:pt idx="28362">740</cx:pt>
          <cx:pt idx="28363">750</cx:pt>
          <cx:pt idx="28364">720</cx:pt>
          <cx:pt idx="28365">710</cx:pt>
          <cx:pt idx="28366">650</cx:pt>
          <cx:pt idx="28367">670</cx:pt>
          <cx:pt idx="28368">680</cx:pt>
          <cx:pt idx="28369">700</cx:pt>
          <cx:pt idx="28370">710</cx:pt>
          <cx:pt idx="28371">700</cx:pt>
          <cx:pt idx="28372">760</cx:pt>
          <cx:pt idx="28373">750</cx:pt>
          <cx:pt idx="28374">670</cx:pt>
          <cx:pt idx="28375">700</cx:pt>
          <cx:pt idx="28376">740</cx:pt>
          <cx:pt idx="28377">750</cx:pt>
          <cx:pt idx="28378">760</cx:pt>
          <cx:pt idx="28379">730</cx:pt>
          <cx:pt idx="28380">770</cx:pt>
          <cx:pt idx="28381">730</cx:pt>
          <cx:pt idx="28382">770</cx:pt>
          <cx:pt idx="28383">730</cx:pt>
          <cx:pt idx="28384">750</cx:pt>
          <cx:pt idx="28385">750</cx:pt>
          <cx:pt idx="28386">710</cx:pt>
          <cx:pt idx="28387">730</cx:pt>
          <cx:pt idx="28388">690</cx:pt>
          <cx:pt idx="28389">720</cx:pt>
          <cx:pt idx="28390">780</cx:pt>
          <cx:pt idx="28391">750</cx:pt>
          <cx:pt idx="28392">720</cx:pt>
          <cx:pt idx="28393">720</cx:pt>
          <cx:pt idx="28394">650</cx:pt>
          <cx:pt idx="28395">710</cx:pt>
          <cx:pt idx="28396">730</cx:pt>
          <cx:pt idx="28397">680</cx:pt>
          <cx:pt idx="28398">720</cx:pt>
          <cx:pt idx="28399">690</cx:pt>
          <cx:pt idx="28400">710</cx:pt>
          <cx:pt idx="28401">770</cx:pt>
          <cx:pt idx="28402">760</cx:pt>
          <cx:pt idx="28403">740</cx:pt>
          <cx:pt idx="28404">770</cx:pt>
          <cx:pt idx="28405">800</cx:pt>
          <cx:pt idx="28406">730</cx:pt>
          <cx:pt idx="28407">750</cx:pt>
          <cx:pt idx="28408">720</cx:pt>
          <cx:pt idx="28409">760</cx:pt>
          <cx:pt idx="28410">740</cx:pt>
          <cx:pt idx="28411">800</cx:pt>
          <cx:pt idx="28412">770</cx:pt>
          <cx:pt idx="28413">860</cx:pt>
          <cx:pt idx="28414">700</cx:pt>
          <cx:pt idx="28415">720</cx:pt>
          <cx:pt idx="28416">760</cx:pt>
          <cx:pt idx="28417">690</cx:pt>
          <cx:pt idx="28418">720</cx:pt>
          <cx:pt idx="28419">690</cx:pt>
          <cx:pt idx="28420">770</cx:pt>
          <cx:pt idx="28421">660</cx:pt>
          <cx:pt idx="28422">760</cx:pt>
          <cx:pt idx="28423">710</cx:pt>
          <cx:pt idx="28424">690</cx:pt>
          <cx:pt idx="28425">800</cx:pt>
          <cx:pt idx="28426">710</cx:pt>
          <cx:pt idx="28427">790</cx:pt>
          <cx:pt idx="28428">740</cx:pt>
          <cx:pt idx="28429">760</cx:pt>
          <cx:pt idx="28430">810</cx:pt>
          <cx:pt idx="28431">690</cx:pt>
          <cx:pt idx="28432">720</cx:pt>
          <cx:pt idx="28433">560</cx:pt>
          <cx:pt idx="28434">690</cx:pt>
          <cx:pt idx="28435">710</cx:pt>
          <cx:pt idx="28436">710</cx:pt>
          <cx:pt idx="28437">710</cx:pt>
          <cx:pt idx="28438">710</cx:pt>
          <cx:pt idx="28439">710</cx:pt>
          <cx:pt idx="28440">720</cx:pt>
          <cx:pt idx="28441">720</cx:pt>
          <cx:pt idx="28442">730</cx:pt>
          <cx:pt idx="28443">740</cx:pt>
          <cx:pt idx="28444">770</cx:pt>
          <cx:pt idx="28445">690</cx:pt>
          <cx:pt idx="28446">740</cx:pt>
          <cx:pt idx="28447">650</cx:pt>
          <cx:pt idx="28448">650</cx:pt>
          <cx:pt idx="28449">650</cx:pt>
          <cx:pt idx="28450">680</cx:pt>
          <cx:pt idx="28451">690</cx:pt>
          <cx:pt idx="28452">700</cx:pt>
          <cx:pt idx="28453">710</cx:pt>
          <cx:pt idx="28454">730</cx:pt>
          <cx:pt idx="28455">730</cx:pt>
          <cx:pt idx="28456">730</cx:pt>
          <cx:pt idx="28457">730</cx:pt>
          <cx:pt idx="28458">740</cx:pt>
          <cx:pt idx="28459">760</cx:pt>
          <cx:pt idx="28460">760</cx:pt>
          <cx:pt idx="28461">770</cx:pt>
          <cx:pt idx="28462">800</cx:pt>
          <cx:pt idx="28463">800</cx:pt>
          <cx:pt idx="28464">810</cx:pt>
          <cx:pt idx="28465">680</cx:pt>
          <cx:pt idx="28466">650</cx:pt>
          <cx:pt idx="28467">730</cx:pt>
          <cx:pt idx="28468">690</cx:pt>
          <cx:pt idx="28469">782</cx:pt>
          <cx:pt idx="28470">670</cx:pt>
          <cx:pt idx="28471">661</cx:pt>
          <cx:pt idx="28472">695</cx:pt>
          <cx:pt idx="28473">712</cx:pt>
          <cx:pt idx="28474">725</cx:pt>
          <cx:pt idx="28475">672</cx:pt>
          <cx:pt idx="28476">705</cx:pt>
          <cx:pt idx="28477">742</cx:pt>
          <cx:pt idx="28478">740</cx:pt>
          <cx:pt idx="28479">779</cx:pt>
          <cx:pt idx="28480">640</cx:pt>
          <cx:pt idx="28481">705</cx:pt>
          <cx:pt idx="28482">680</cx:pt>
          <cx:pt idx="28483">710</cx:pt>
          <cx:pt idx="28484">735</cx:pt>
          <cx:pt idx="28485">720</cx:pt>
          <cx:pt idx="28486">710</cx:pt>
          <cx:pt idx="28487">705</cx:pt>
          <cx:pt idx="28488">702</cx:pt>
          <cx:pt idx="28489">722</cx:pt>
          <cx:pt idx="28490">770</cx:pt>
          <cx:pt idx="28491">710</cx:pt>
          <cx:pt idx="28492">693</cx:pt>
          <cx:pt idx="28493">684</cx:pt>
          <cx:pt idx="28494">725</cx:pt>
          <cx:pt idx="28495">715</cx:pt>
          <cx:pt idx="28496">740</cx:pt>
          <cx:pt idx="28497">705</cx:pt>
          <cx:pt idx="28498">706</cx:pt>
          <cx:pt idx="28499">680</cx:pt>
          <cx:pt idx="28500">725</cx:pt>
          <cx:pt idx="28501">745</cx:pt>
          <cx:pt idx="28502">695</cx:pt>
          <cx:pt idx="28503">640</cx:pt>
          <cx:pt idx="28504">720</cx:pt>
          <cx:pt idx="28505">730</cx:pt>
          <cx:pt idx="28506">740</cx:pt>
          <cx:pt idx="28507">680</cx:pt>
          <cx:pt idx="28508">670</cx:pt>
          <cx:pt idx="28509">690</cx:pt>
          <cx:pt idx="28510">660</cx:pt>
          <cx:pt idx="28511">680</cx:pt>
          <cx:pt idx="28512">665</cx:pt>
          <cx:pt idx="28513">715</cx:pt>
          <cx:pt idx="28514">675</cx:pt>
          <cx:pt idx="28515">700</cx:pt>
          <cx:pt idx="28516">800</cx:pt>
          <cx:pt idx="28517">680</cx:pt>
          <cx:pt idx="28518">595</cx:pt>
          <cx:pt idx="28519">770</cx:pt>
          <cx:pt idx="28520">650</cx:pt>
          <cx:pt idx="28521">722</cx:pt>
          <cx:pt idx="28522">645</cx:pt>
          <cx:pt idx="28523">605</cx:pt>
          <cx:pt idx="28524">800</cx:pt>
          <cx:pt idx="28525">703</cx:pt>
          <cx:pt idx="28526">610</cx:pt>
          <cx:pt idx="28527">720</cx:pt>
          <cx:pt idx="28528">710</cx:pt>
          <cx:pt idx="28529">600</cx:pt>
          <cx:pt idx="28530">680</cx:pt>
          <cx:pt idx="28531">680</cx:pt>
          <cx:pt idx="28532">740</cx:pt>
          <cx:pt idx="28533">675</cx:pt>
          <cx:pt idx="28534">667</cx:pt>
          <cx:pt idx="28535">690</cx:pt>
          <cx:pt idx="28536">720</cx:pt>
          <cx:pt idx="28537">730</cx:pt>
          <cx:pt idx="28538">577</cx:pt>
          <cx:pt idx="28539">670</cx:pt>
          <cx:pt idx="28540">660</cx:pt>
          <cx:pt idx="28541">690</cx:pt>
          <cx:pt idx="28542">720</cx:pt>
          <cx:pt idx="28543">670</cx:pt>
          <cx:pt idx="28544">750</cx:pt>
          <cx:pt idx="28545">690</cx:pt>
          <cx:pt idx="28546">650</cx:pt>
          <cx:pt idx="28547">630</cx:pt>
          <cx:pt idx="28548">670</cx:pt>
          <cx:pt idx="28549">760</cx:pt>
          <cx:pt idx="28550">730</cx:pt>
          <cx:pt idx="28551">650</cx:pt>
          <cx:pt idx="28552">690</cx:pt>
          <cx:pt idx="28553">690</cx:pt>
          <cx:pt idx="28554">740</cx:pt>
          <cx:pt idx="28555">750</cx:pt>
          <cx:pt idx="28556">730</cx:pt>
          <cx:pt idx="28557">760</cx:pt>
          <cx:pt idx="28558">670</cx:pt>
          <cx:pt idx="28559">710</cx:pt>
          <cx:pt idx="28560">790</cx:pt>
          <cx:pt idx="28561">570</cx:pt>
          <cx:pt idx="28562">810</cx:pt>
          <cx:pt idx="28563">690</cx:pt>
          <cx:pt idx="28564">770</cx:pt>
          <cx:pt idx="28565">680</cx:pt>
          <cx:pt idx="28566">740</cx:pt>
          <cx:pt idx="28567">660</cx:pt>
          <cx:pt idx="28568">770</cx:pt>
          <cx:pt idx="28569">860</cx:pt>
          <cx:pt idx="28570">680</cx:pt>
          <cx:pt idx="28571">780</cx:pt>
          <cx:pt idx="28572">730</cx:pt>
          <cx:pt idx="28573">780</cx:pt>
          <cx:pt idx="28574">620</cx:pt>
          <cx:pt idx="28575">630</cx:pt>
          <cx:pt idx="28576">600</cx:pt>
          <cx:pt idx="28577">780</cx:pt>
          <cx:pt idx="28578">670</cx:pt>
          <cx:pt idx="28579">710</cx:pt>
          <cx:pt idx="28580">650</cx:pt>
          <cx:pt idx="28581">770</cx:pt>
          <cx:pt idx="28582">840</cx:pt>
          <cx:pt idx="28583">700</cx:pt>
          <cx:pt idx="28584">680</cx:pt>
          <cx:pt idx="28585">730</cx:pt>
          <cx:pt idx="28586">720</cx:pt>
          <cx:pt idx="28587">720</cx:pt>
          <cx:pt idx="28588">660</cx:pt>
          <cx:pt idx="28589">760</cx:pt>
          <cx:pt idx="28590">710</cx:pt>
          <cx:pt idx="28591">760</cx:pt>
          <cx:pt idx="28592">690</cx:pt>
          <cx:pt idx="28593">730</cx:pt>
          <cx:pt idx="28594">750</cx:pt>
          <cx:pt idx="28595">730</cx:pt>
          <cx:pt idx="28596">690</cx:pt>
          <cx:pt idx="28597">750</cx:pt>
          <cx:pt idx="28598">540</cx:pt>
          <cx:pt idx="28599">690</cx:pt>
          <cx:pt idx="28600">730</cx:pt>
          <cx:pt idx="28601">710</cx:pt>
          <cx:pt idx="28602">750</cx:pt>
          <cx:pt idx="28603">750</cx:pt>
          <cx:pt idx="28604">670</cx:pt>
          <cx:pt idx="28605">760</cx:pt>
          <cx:pt idx="28606">700</cx:pt>
          <cx:pt idx="28607">710</cx:pt>
          <cx:pt idx="28608">710</cx:pt>
          <cx:pt idx="28609">730</cx:pt>
          <cx:pt idx="28610">730</cx:pt>
          <cx:pt idx="28611">790</cx:pt>
          <cx:pt idx="28612">700</cx:pt>
          <cx:pt idx="28613">720</cx:pt>
          <cx:pt idx="28614">660</cx:pt>
          <cx:pt idx="28615">640</cx:pt>
          <cx:pt idx="28616">540</cx:pt>
          <cx:pt idx="28617">620</cx:pt>
          <cx:pt idx="28618">730</cx:pt>
          <cx:pt idx="28619">760</cx:pt>
          <cx:pt idx="28620">760</cx:pt>
          <cx:pt idx="28621">740</cx:pt>
          <cx:pt idx="28622">730</cx:pt>
          <cx:pt idx="28623">780</cx:pt>
          <cx:pt idx="28624">770</cx:pt>
          <cx:pt idx="28625">690</cx:pt>
          <cx:pt idx="28626">750</cx:pt>
          <cx:pt idx="28627">780</cx:pt>
          <cx:pt idx="28628">770</cx:pt>
          <cx:pt idx="28629">710</cx:pt>
          <cx:pt idx="28630">740</cx:pt>
          <cx:pt idx="28631">530</cx:pt>
          <cx:pt idx="28632">730</cx:pt>
          <cx:pt idx="28633">630</cx:pt>
          <cx:pt idx="28634">780</cx:pt>
          <cx:pt idx="28635">750</cx:pt>
          <cx:pt idx="28636">740</cx:pt>
          <cx:pt idx="28637">770</cx:pt>
          <cx:pt idx="28638">660</cx:pt>
          <cx:pt idx="28639">700</cx:pt>
          <cx:pt idx="28640">710</cx:pt>
          <cx:pt idx="28641">720</cx:pt>
          <cx:pt idx="28642">680</cx:pt>
          <cx:pt idx="28643">720</cx:pt>
          <cx:pt idx="28644">760</cx:pt>
          <cx:pt idx="28645">660</cx:pt>
          <cx:pt idx="28646">700</cx:pt>
          <cx:pt idx="28647">640</cx:pt>
          <cx:pt idx="28648">590</cx:pt>
          <cx:pt idx="28649">690</cx:pt>
          <cx:pt idx="28650">670</cx:pt>
          <cx:pt idx="28651">740</cx:pt>
          <cx:pt idx="28652">700</cx:pt>
          <cx:pt idx="28653">670</cx:pt>
          <cx:pt idx="28654">650</cx:pt>
          <cx:pt idx="28655">670</cx:pt>
          <cx:pt idx="28656">660</cx:pt>
          <cx:pt idx="28657">730</cx:pt>
          <cx:pt idx="28658">750</cx:pt>
          <cx:pt idx="28659">770</cx:pt>
          <cx:pt idx="28660">730</cx:pt>
          <cx:pt idx="28661">770</cx:pt>
          <cx:pt idx="28662">760</cx:pt>
          <cx:pt idx="28663">670</cx:pt>
          <cx:pt idx="28664">620</cx:pt>
          <cx:pt idx="28665">660</cx:pt>
          <cx:pt idx="28666">680</cx:pt>
          <cx:pt idx="28667">710</cx:pt>
          <cx:pt idx="28668">740</cx:pt>
          <cx:pt idx="28669">710</cx:pt>
          <cx:pt idx="28670">700</cx:pt>
          <cx:pt idx="28671">700</cx:pt>
          <cx:pt idx="28672">660</cx:pt>
          <cx:pt idx="28673">740</cx:pt>
          <cx:pt idx="28674">730</cx:pt>
          <cx:pt idx="28675">700</cx:pt>
          <cx:pt idx="28676">720</cx:pt>
          <cx:pt idx="28677">740</cx:pt>
          <cx:pt idx="28678">740</cx:pt>
          <cx:pt idx="28679">770</cx:pt>
          <cx:pt idx="28680">710</cx:pt>
          <cx:pt idx="28681">680</cx:pt>
          <cx:pt idx="28682">660</cx:pt>
          <cx:pt idx="28683">710</cx:pt>
          <cx:pt idx="28684">740</cx:pt>
          <cx:pt idx="28685">720</cx:pt>
          <cx:pt idx="28686">680</cx:pt>
          <cx:pt idx="28687">680</cx:pt>
          <cx:pt idx="28688">700</cx:pt>
          <cx:pt idx="28689">720</cx:pt>
          <cx:pt idx="28805">750</cx:pt>
          <cx:pt idx="28806">650</cx:pt>
          <cx:pt idx="28807">775</cx:pt>
          <cx:pt idx="28808">700</cx:pt>
          <cx:pt idx="28809">630</cx:pt>
          <cx:pt idx="28810">650</cx:pt>
          <cx:pt idx="28811">775</cx:pt>
          <cx:pt idx="28812">670</cx:pt>
          <cx:pt idx="28813">630</cx:pt>
          <cx:pt idx="28814">755</cx:pt>
          <cx:pt idx="28815">655</cx:pt>
          <cx:pt idx="28816">680</cx:pt>
          <cx:pt idx="28817">770</cx:pt>
          <cx:pt idx="28818">700</cx:pt>
          <cx:pt idx="28819">664</cx:pt>
          <cx:pt idx="28820">690</cx:pt>
          <cx:pt idx="28821">725</cx:pt>
          <cx:pt idx="28822">710</cx:pt>
          <cx:pt idx="28823">640</cx:pt>
          <cx:pt idx="28824">705</cx:pt>
          <cx:pt idx="28825">710</cx:pt>
          <cx:pt idx="28826">690</cx:pt>
          <cx:pt idx="28827">635</cx:pt>
          <cx:pt idx="28828">665</cx:pt>
          <cx:pt idx="28829">830</cx:pt>
          <cx:pt idx="28830">660</cx:pt>
          <cx:pt idx="28831">690</cx:pt>
          <cx:pt idx="28832">535</cx:pt>
          <cx:pt idx="28833">730</cx:pt>
          <cx:pt idx="28834">580</cx:pt>
          <cx:pt idx="28835">640</cx:pt>
          <cx:pt idx="28836">660</cx:pt>
          <cx:pt idx="28837">735</cx:pt>
          <cx:pt idx="28838">755</cx:pt>
          <cx:pt idx="28839">790</cx:pt>
          <cx:pt idx="28840">620</cx:pt>
          <cx:pt idx="28841">680</cx:pt>
          <cx:pt idx="28842">695</cx:pt>
          <cx:pt idx="28843">740</cx:pt>
          <cx:pt idx="28844">700</cx:pt>
          <cx:pt idx="28845">720</cx:pt>
          <cx:pt idx="28846">690</cx:pt>
          <cx:pt idx="28847">670</cx:pt>
          <cx:pt idx="28848">620</cx:pt>
          <cx:pt idx="28849">685</cx:pt>
          <cx:pt idx="28850">840</cx:pt>
          <cx:pt idx="28851">670</cx:pt>
          <cx:pt idx="28852">680</cx:pt>
          <cx:pt idx="28853">700</cx:pt>
          <cx:pt idx="28854">680</cx:pt>
          <cx:pt idx="28855">750</cx:pt>
          <cx:pt idx="28856">669</cx:pt>
          <cx:pt idx="28857">620</cx:pt>
          <cx:pt idx="28858">750</cx:pt>
          <cx:pt idx="28859">660</cx:pt>
          <cx:pt idx="28860">685</cx:pt>
          <cx:pt idx="28861">590</cx:pt>
          <cx:pt idx="28862">665</cx:pt>
          <cx:pt idx="28863">705</cx:pt>
          <cx:pt idx="28864">710</cx:pt>
          <cx:pt idx="28865">750</cx:pt>
          <cx:pt idx="28866">685</cx:pt>
          <cx:pt idx="28867">710</cx:pt>
          <cx:pt idx="28868">720</cx:pt>
          <cx:pt idx="28869">675</cx:pt>
          <cx:pt idx="28870">670</cx:pt>
          <cx:pt idx="28871">630</cx:pt>
          <cx:pt idx="28872">590</cx:pt>
          <cx:pt idx="28873">710</cx:pt>
          <cx:pt idx="28874">740</cx:pt>
          <cx:pt idx="28875">620</cx:pt>
          <cx:pt idx="28876">690</cx:pt>
          <cx:pt idx="28877">710</cx:pt>
          <cx:pt idx="28878">710</cx:pt>
          <cx:pt idx="28879">755</cx:pt>
          <cx:pt idx="28880">770</cx:pt>
          <cx:pt idx="28881">700</cx:pt>
          <cx:pt idx="28882">760</cx:pt>
          <cx:pt idx="28883">680</cx:pt>
          <cx:pt idx="28884">654</cx:pt>
          <cx:pt idx="28885">675</cx:pt>
          <cx:pt idx="28886">650</cx:pt>
          <cx:pt idx="28887">710</cx:pt>
          <cx:pt idx="28888">600</cx:pt>
          <cx:pt idx="28889">730</cx:pt>
          <cx:pt idx="28890">670</cx:pt>
          <cx:pt idx="28891">720</cx:pt>
          <cx:pt idx="28892">700</cx:pt>
          <cx:pt idx="28893">730</cx:pt>
          <cx:pt idx="28894">730</cx:pt>
          <cx:pt idx="28895">680</cx:pt>
          <cx:pt idx="28896">680</cx:pt>
          <cx:pt idx="28897">710</cx:pt>
          <cx:pt idx="28898">730</cx:pt>
          <cx:pt idx="28899">800</cx:pt>
          <cx:pt idx="28900">890</cx:pt>
          <cx:pt idx="28901">730</cx:pt>
          <cx:pt idx="28902">800</cx:pt>
          <cx:pt idx="28903">680</cx:pt>
          <cx:pt idx="28904">790</cx:pt>
          <cx:pt idx="28905">800</cx:pt>
          <cx:pt idx="28906">730</cx:pt>
          <cx:pt idx="28907">710</cx:pt>
          <cx:pt idx="28908">740</cx:pt>
          <cx:pt idx="28909">700</cx:pt>
          <cx:pt idx="28910">720</cx:pt>
          <cx:pt idx="28911">730</cx:pt>
          <cx:pt idx="28912">730</cx:pt>
          <cx:pt idx="28913">730</cx:pt>
          <cx:pt idx="28914">730</cx:pt>
          <cx:pt idx="28915">740</cx:pt>
          <cx:pt idx="28916">740</cx:pt>
          <cx:pt idx="28917">770</cx:pt>
          <cx:pt idx="28918">630</cx:pt>
          <cx:pt idx="28919">630</cx:pt>
          <cx:pt idx="28920">710</cx:pt>
          <cx:pt idx="28921">680</cx:pt>
          <cx:pt idx="28922">550</cx:pt>
          <cx:pt idx="28923">800</cx:pt>
          <cx:pt idx="28924">710</cx:pt>
          <cx:pt idx="28925">730</cx:pt>
          <cx:pt idx="28926">730</cx:pt>
          <cx:pt idx="28927">520</cx:pt>
          <cx:pt idx="28928">810</cx:pt>
          <cx:pt idx="28929">720</cx:pt>
          <cx:pt idx="28930">700</cx:pt>
          <cx:pt idx="28931">710</cx:pt>
          <cx:pt idx="28932">690</cx:pt>
          <cx:pt idx="28933">840</cx:pt>
          <cx:pt idx="28934">820</cx:pt>
          <cx:pt idx="28935">740</cx:pt>
          <cx:pt idx="28936">750</cx:pt>
          <cx:pt idx="28937">740</cx:pt>
          <cx:pt idx="28938">700</cx:pt>
          <cx:pt idx="28939">730</cx:pt>
          <cx:pt idx="28940">770</cx:pt>
          <cx:pt idx="28941">750</cx:pt>
          <cx:pt idx="28942">780</cx:pt>
          <cx:pt idx="28943">600</cx:pt>
          <cx:pt idx="28944">620</cx:pt>
          <cx:pt idx="28945">810</cx:pt>
          <cx:pt idx="28946">720</cx:pt>
          <cx:pt idx="28947">660</cx:pt>
          <cx:pt idx="28948">760</cx:pt>
          <cx:pt idx="28949">710</cx:pt>
          <cx:pt idx="28950">570</cx:pt>
          <cx:pt idx="28951">770</cx:pt>
          <cx:pt idx="28952">680</cx:pt>
          <cx:pt idx="28953">730</cx:pt>
          <cx:pt idx="28954">670</cx:pt>
          <cx:pt idx="28955">640</cx:pt>
          <cx:pt idx="28956">660</cx:pt>
          <cx:pt idx="28957">680</cx:pt>
          <cx:pt idx="28958">680</cx:pt>
          <cx:pt idx="28959">700</cx:pt>
          <cx:pt idx="28960">720</cx:pt>
          <cx:pt idx="28961">730</cx:pt>
          <cx:pt idx="28962">730</cx:pt>
          <cx:pt idx="28963">740</cx:pt>
          <cx:pt idx="28964">750</cx:pt>
          <cx:pt idx="28965">590</cx:pt>
          <cx:pt idx="28966">630</cx:pt>
          <cx:pt idx="28967">780</cx:pt>
          <cx:pt idx="28968">650</cx:pt>
          <cx:pt idx="28969">730</cx:pt>
          <cx:pt idx="28970">740</cx:pt>
          <cx:pt idx="28971">550</cx:pt>
          <cx:pt idx="28972">600</cx:pt>
          <cx:pt idx="28973">630</cx:pt>
          <cx:pt idx="28974">600</cx:pt>
          <cx:pt idx="28975">710</cx:pt>
          <cx:pt idx="28976">810</cx:pt>
          <cx:pt idx="28977">870</cx:pt>
          <cx:pt idx="28978">740</cx:pt>
          <cx:pt idx="28979">670</cx:pt>
          <cx:pt idx="28980">750</cx:pt>
          <cx:pt idx="28981">650</cx:pt>
          <cx:pt idx="28982">720</cx:pt>
          <cx:pt idx="28983">750</cx:pt>
          <cx:pt idx="28984">760</cx:pt>
          <cx:pt idx="28985">620</cx:pt>
          <cx:pt idx="28986">590</cx:pt>
          <cx:pt idx="28987">600</cx:pt>
          <cx:pt idx="28988">620</cx:pt>
          <cx:pt idx="28989">600</cx:pt>
          <cx:pt idx="28990">840</cx:pt>
          <cx:pt idx="28991">740</cx:pt>
          <cx:pt idx="28992">710</cx:pt>
          <cx:pt idx="28993">670</cx:pt>
          <cx:pt idx="28994">790</cx:pt>
          <cx:pt idx="28995">650</cx:pt>
          <cx:pt idx="28996">660</cx:pt>
          <cx:pt idx="28997">680</cx:pt>
          <cx:pt idx="28998">740</cx:pt>
          <cx:pt idx="28999">780</cx:pt>
          <cx:pt idx="29000">660</cx:pt>
          <cx:pt idx="29001">770</cx:pt>
          <cx:pt idx="29002">820</cx:pt>
          <cx:pt idx="29003">720</cx:pt>
          <cx:pt idx="29004">720</cx:pt>
          <cx:pt idx="29005">760</cx:pt>
          <cx:pt idx="29006">650</cx:pt>
          <cx:pt idx="29007">680</cx:pt>
          <cx:pt idx="29008">720</cx:pt>
          <cx:pt idx="29009">710</cx:pt>
          <cx:pt idx="29010">720</cx:pt>
          <cx:pt idx="29011">720</cx:pt>
          <cx:pt idx="29012">730</cx:pt>
          <cx:pt idx="29013">650</cx:pt>
          <cx:pt idx="29014">610</cx:pt>
          <cx:pt idx="29015">660</cx:pt>
          <cx:pt idx="29016">810</cx:pt>
          <cx:pt idx="29017">680</cx:pt>
          <cx:pt idx="29018">635</cx:pt>
          <cx:pt idx="29019">640</cx:pt>
          <cx:pt idx="29020">730</cx:pt>
          <cx:pt idx="29021">700</cx:pt>
          <cx:pt idx="29022">590</cx:pt>
          <cx:pt idx="29023">640</cx:pt>
          <cx:pt idx="29024">640</cx:pt>
          <cx:pt idx="29025">670</cx:pt>
          <cx:pt idx="29026">730</cx:pt>
          <cx:pt idx="29027">630</cx:pt>
          <cx:pt idx="29028">640</cx:pt>
          <cx:pt idx="29029">690</cx:pt>
          <cx:pt idx="29030">640</cx:pt>
          <cx:pt idx="29031">770</cx:pt>
          <cx:pt idx="29032">680</cx:pt>
          <cx:pt idx="29033">710</cx:pt>
          <cx:pt idx="29034">720</cx:pt>
          <cx:pt idx="29035">750</cx:pt>
          <cx:pt idx="29036">680</cx:pt>
          <cx:pt idx="29037">660</cx:pt>
          <cx:pt idx="29389">650</cx:pt>
          <cx:pt idx="29390">730</cx:pt>
          <cx:pt idx="29391">690</cx:pt>
          <cx:pt idx="29392">763</cx:pt>
          <cx:pt idx="29393">775</cx:pt>
          <cx:pt idx="29394">732</cx:pt>
          <cx:pt idx="29395">700</cx:pt>
          <cx:pt idx="29396">750</cx:pt>
          <cx:pt idx="29397">755</cx:pt>
          <cx:pt idx="29398">640</cx:pt>
          <cx:pt idx="29399">695</cx:pt>
          <cx:pt idx="29400">750</cx:pt>
          <cx:pt idx="29401">700</cx:pt>
          <cx:pt idx="29402">725</cx:pt>
          <cx:pt idx="29403">760</cx:pt>
          <cx:pt idx="29404">812</cx:pt>
          <cx:pt idx="29405">685</cx:pt>
          <cx:pt idx="29406">670</cx:pt>
          <cx:pt idx="29407">670</cx:pt>
          <cx:pt idx="29408">710</cx:pt>
          <cx:pt idx="29409">615</cx:pt>
          <cx:pt idx="29410">720</cx:pt>
          <cx:pt idx="29411">830</cx:pt>
          <cx:pt idx="29412">609</cx:pt>
          <cx:pt idx="29413">810</cx:pt>
          <cx:pt idx="29414">720</cx:pt>
          <cx:pt idx="29415">770</cx:pt>
          <cx:pt idx="29416">751</cx:pt>
          <cx:pt idx="29417">718</cx:pt>
          <cx:pt idx="29418">710</cx:pt>
          <cx:pt idx="29419">770</cx:pt>
          <cx:pt idx="29420">710</cx:pt>
          <cx:pt idx="29421">640</cx:pt>
          <cx:pt idx="29422">650</cx:pt>
        </cx:lvl>
      </cx:numDim>
    </cx:data>
    <cx:data id="1">
      <cx:strDim type="cat">
        <cx:f>'[All FW FCH Salt Age 2 Recoveries by Date Size and Age.xlsx]Salt Age 2'!$A$3:$A$29720</cx:f>
        <cx:lvl ptCount="29718">
          <cx:pt idx="0">2001</cx:pt>
          <cx:pt idx="1">2001</cx:pt>
          <cx:pt idx="2">2001</cx:pt>
          <cx:pt idx="3">2001</cx:pt>
          <cx:pt idx="4">2001</cx:pt>
          <cx:pt idx="5">2001</cx:pt>
          <cx:pt idx="6">2001</cx:pt>
          <cx:pt idx="7">2001</cx:pt>
          <cx:pt idx="8">2001</cx:pt>
          <cx:pt idx="9">2001</cx:pt>
          <cx:pt idx="10">2001</cx:pt>
          <cx:pt idx="11">2001</cx:pt>
          <cx:pt idx="12">2001</cx:pt>
          <cx:pt idx="13">2001</cx:pt>
          <cx:pt idx="14">2001</cx:pt>
          <cx:pt idx="15">2001</cx:pt>
          <cx:pt idx="16">2001</cx:pt>
          <cx:pt idx="17">2001</cx:pt>
          <cx:pt idx="18">2001</cx:pt>
          <cx:pt idx="19">2001</cx:pt>
          <cx:pt idx="20">2001</cx:pt>
          <cx:pt idx="21">2001</cx:pt>
          <cx:pt idx="22">2001</cx:pt>
          <cx:pt idx="23">2001</cx:pt>
          <cx:pt idx="24">2001</cx:pt>
          <cx:pt idx="25">2001</cx:pt>
          <cx:pt idx="26">2001</cx:pt>
          <cx:pt idx="27">2001</cx:pt>
          <cx:pt idx="28">2001</cx:pt>
          <cx:pt idx="29">2001</cx:pt>
          <cx:pt idx="30">2001</cx:pt>
          <cx:pt idx="31">2001</cx:pt>
          <cx:pt idx="32">2001</cx:pt>
          <cx:pt idx="33">2001</cx:pt>
          <cx:pt idx="34">2001</cx:pt>
          <cx:pt idx="35">2001</cx:pt>
          <cx:pt idx="36">2001</cx:pt>
          <cx:pt idx="37">2001</cx:pt>
          <cx:pt idx="38">2001</cx:pt>
          <cx:pt idx="39">2001</cx:pt>
          <cx:pt idx="40">2001</cx:pt>
          <cx:pt idx="41">2001</cx:pt>
          <cx:pt idx="42">2001</cx:pt>
          <cx:pt idx="43">2001</cx:pt>
          <cx:pt idx="44">2001</cx:pt>
          <cx:pt idx="45">2001</cx:pt>
          <cx:pt idx="46">2001</cx:pt>
          <cx:pt idx="47">2001</cx:pt>
          <cx:pt idx="48">2001</cx:pt>
          <cx:pt idx="49">2001</cx:pt>
          <cx:pt idx="50">2001</cx:pt>
          <cx:pt idx="51">2001</cx:pt>
          <cx:pt idx="52">2001</cx:pt>
          <cx:pt idx="53">2001</cx:pt>
          <cx:pt idx="54">2001</cx:pt>
          <cx:pt idx="55">2001</cx:pt>
          <cx:pt idx="56">2001</cx:pt>
          <cx:pt idx="57">2001</cx:pt>
          <cx:pt idx="58">2001</cx:pt>
          <cx:pt idx="59">2001</cx:pt>
          <cx:pt idx="60">2001</cx:pt>
          <cx:pt idx="61">2001</cx:pt>
          <cx:pt idx="62">2001</cx:pt>
          <cx:pt idx="63">2001</cx:pt>
          <cx:pt idx="64">2001</cx:pt>
          <cx:pt idx="65">2001</cx:pt>
          <cx:pt idx="66">2001</cx:pt>
          <cx:pt idx="67">2001</cx:pt>
          <cx:pt idx="68">2001</cx:pt>
          <cx:pt idx="69">2001</cx:pt>
          <cx:pt idx="70">2001</cx:pt>
          <cx:pt idx="71">2001</cx:pt>
          <cx:pt idx="72">2001</cx:pt>
          <cx:pt idx="73">2001</cx:pt>
          <cx:pt idx="74">2001</cx:pt>
          <cx:pt idx="75">2001</cx:pt>
          <cx:pt idx="76">2001</cx:pt>
          <cx:pt idx="77">2001</cx:pt>
          <cx:pt idx="78">2001</cx:pt>
          <cx:pt idx="79">2001</cx:pt>
          <cx:pt idx="80">2001</cx:pt>
          <cx:pt idx="81">2001</cx:pt>
          <cx:pt idx="82">2001</cx:pt>
          <cx:pt idx="83">2001</cx:pt>
          <cx:pt idx="84">2001</cx:pt>
          <cx:pt idx="85">2001</cx:pt>
          <cx:pt idx="86">2001</cx:pt>
          <cx:pt idx="87">2001</cx:pt>
          <cx:pt idx="88">2001</cx:pt>
          <cx:pt idx="89">2001</cx:pt>
          <cx:pt idx="90">2001</cx:pt>
          <cx:pt idx="91">2001</cx:pt>
          <cx:pt idx="92">2001</cx:pt>
          <cx:pt idx="93">2001</cx:pt>
          <cx:pt idx="94">2001</cx:pt>
          <cx:pt idx="95">2001</cx:pt>
          <cx:pt idx="96">2001</cx:pt>
          <cx:pt idx="97">2001</cx:pt>
          <cx:pt idx="98">2001</cx:pt>
          <cx:pt idx="99">2001</cx:pt>
          <cx:pt idx="100">2001</cx:pt>
          <cx:pt idx="101">2001</cx:pt>
          <cx:pt idx="102">2001</cx:pt>
          <cx:pt idx="103">2001</cx:pt>
          <cx:pt idx="104">2001</cx:pt>
          <cx:pt idx="105">2001</cx:pt>
          <cx:pt idx="106">2001</cx:pt>
          <cx:pt idx="107">2001</cx:pt>
          <cx:pt idx="108">2001</cx:pt>
          <cx:pt idx="109">2001</cx:pt>
          <cx:pt idx="110">2001</cx:pt>
          <cx:pt idx="111">2001</cx:pt>
          <cx:pt idx="112">2001</cx:pt>
          <cx:pt idx="113">2001</cx:pt>
          <cx:pt idx="114">2001</cx:pt>
          <cx:pt idx="115">2001</cx:pt>
          <cx:pt idx="116">2001</cx:pt>
          <cx:pt idx="117">2001</cx:pt>
          <cx:pt idx="118">2001</cx:pt>
          <cx:pt idx="119">2001</cx:pt>
          <cx:pt idx="120">2001</cx:pt>
          <cx:pt idx="121">2001</cx:pt>
          <cx:pt idx="122">2001</cx:pt>
          <cx:pt idx="123">2001</cx:pt>
          <cx:pt idx="124">2001</cx:pt>
          <cx:pt idx="125">2001</cx:pt>
          <cx:pt idx="126">2001</cx:pt>
          <cx:pt idx="127">2001</cx:pt>
          <cx:pt idx="128">2001</cx:pt>
          <cx:pt idx="129">2001</cx:pt>
          <cx:pt idx="130">2001</cx:pt>
          <cx:pt idx="131">2001</cx:pt>
          <cx:pt idx="132">2001</cx:pt>
          <cx:pt idx="133">2001</cx:pt>
          <cx:pt idx="134">2001</cx:pt>
          <cx:pt idx="135">2001</cx:pt>
          <cx:pt idx="136">2001</cx:pt>
          <cx:pt idx="137">2001</cx:pt>
          <cx:pt idx="138">2001</cx:pt>
          <cx:pt idx="139">2001</cx:pt>
          <cx:pt idx="140">2001</cx:pt>
          <cx:pt idx="141">2001</cx:pt>
          <cx:pt idx="142">2001</cx:pt>
          <cx:pt idx="143">2001</cx:pt>
          <cx:pt idx="144">2001</cx:pt>
          <cx:pt idx="145">2001</cx:pt>
          <cx:pt idx="146">2001</cx:pt>
          <cx:pt idx="147">2001</cx:pt>
          <cx:pt idx="148">2001</cx:pt>
          <cx:pt idx="149">2001</cx:pt>
          <cx:pt idx="150">2001</cx:pt>
          <cx:pt idx="151">2001</cx:pt>
          <cx:pt idx="152">2001</cx:pt>
          <cx:pt idx="153">2001</cx:pt>
          <cx:pt idx="154">2001</cx:pt>
          <cx:pt idx="155">2001</cx:pt>
          <cx:pt idx="156">2001</cx:pt>
          <cx:pt idx="157">2001</cx:pt>
          <cx:pt idx="158">2001</cx:pt>
          <cx:pt idx="159">2001</cx:pt>
          <cx:pt idx="160">2001</cx:pt>
          <cx:pt idx="161">2001</cx:pt>
          <cx:pt idx="162">2001</cx:pt>
          <cx:pt idx="163">2001</cx:pt>
          <cx:pt idx="164">2001</cx:pt>
          <cx:pt idx="165">2001</cx:pt>
          <cx:pt idx="166">2001</cx:pt>
          <cx:pt idx="167">2001</cx:pt>
          <cx:pt idx="168">2001</cx:pt>
          <cx:pt idx="169">2001</cx:pt>
          <cx:pt idx="170">2001</cx:pt>
          <cx:pt idx="171">2001</cx:pt>
          <cx:pt idx="172">2001</cx:pt>
          <cx:pt idx="173">2001</cx:pt>
          <cx:pt idx="174">2001</cx:pt>
          <cx:pt idx="175">2001</cx:pt>
          <cx:pt idx="176">2001</cx:pt>
          <cx:pt idx="177">2001</cx:pt>
          <cx:pt idx="178">2001</cx:pt>
          <cx:pt idx="179">2001</cx:pt>
          <cx:pt idx="180">2001</cx:pt>
          <cx:pt idx="181">2001</cx:pt>
          <cx:pt idx="182">2001</cx:pt>
          <cx:pt idx="183">2001</cx:pt>
          <cx:pt idx="184">2001</cx:pt>
          <cx:pt idx="185">2001</cx:pt>
          <cx:pt idx="186">2001</cx:pt>
          <cx:pt idx="187">2001</cx:pt>
          <cx:pt idx="188">2001</cx:pt>
          <cx:pt idx="189">2001</cx:pt>
          <cx:pt idx="190">2001</cx:pt>
          <cx:pt idx="191">2001</cx:pt>
          <cx:pt idx="192">2001</cx:pt>
          <cx:pt idx="193">2001</cx:pt>
          <cx:pt idx="194">2001</cx:pt>
          <cx:pt idx="195">2001</cx:pt>
          <cx:pt idx="196">2001</cx:pt>
          <cx:pt idx="197">2001</cx:pt>
          <cx:pt idx="198">2001</cx:pt>
          <cx:pt idx="199">2001</cx:pt>
          <cx:pt idx="200">2001</cx:pt>
          <cx:pt idx="201">2001</cx:pt>
          <cx:pt idx="202">2001</cx:pt>
          <cx:pt idx="203">2001</cx:pt>
          <cx:pt idx="204">2001</cx:pt>
          <cx:pt idx="205">2001</cx:pt>
          <cx:pt idx="206">2001</cx:pt>
          <cx:pt idx="207">2001</cx:pt>
          <cx:pt idx="208">2001</cx:pt>
          <cx:pt idx="209">2001</cx:pt>
          <cx:pt idx="210">2001</cx:pt>
          <cx:pt idx="211">2001</cx:pt>
          <cx:pt idx="212">2001</cx:pt>
          <cx:pt idx="213">2001</cx:pt>
          <cx:pt idx="214">2001</cx:pt>
          <cx:pt idx="215">2001</cx:pt>
          <cx:pt idx="216">2001</cx:pt>
          <cx:pt idx="217">2001</cx:pt>
          <cx:pt idx="218">2001</cx:pt>
          <cx:pt idx="219">2001</cx:pt>
          <cx:pt idx="220">2001</cx:pt>
          <cx:pt idx="221">2001</cx:pt>
          <cx:pt idx="222">2001</cx:pt>
          <cx:pt idx="223">2001</cx:pt>
          <cx:pt idx="224">2001</cx:pt>
          <cx:pt idx="225">2001</cx:pt>
          <cx:pt idx="226">2001</cx:pt>
          <cx:pt idx="227">2001</cx:pt>
          <cx:pt idx="228">2001</cx:pt>
          <cx:pt idx="229">2001</cx:pt>
          <cx:pt idx="230">2001</cx:pt>
          <cx:pt idx="231">2001</cx:pt>
          <cx:pt idx="232">2001</cx:pt>
          <cx:pt idx="233">2001</cx:pt>
          <cx:pt idx="234">2001</cx:pt>
          <cx:pt idx="235">2001</cx:pt>
          <cx:pt idx="236">2001</cx:pt>
          <cx:pt idx="237">2001</cx:pt>
          <cx:pt idx="238">2001</cx:pt>
          <cx:pt idx="239">2001</cx:pt>
          <cx:pt idx="240">2001</cx:pt>
          <cx:pt idx="241">2001</cx:pt>
          <cx:pt idx="242">2001</cx:pt>
          <cx:pt idx="243">2001</cx:pt>
          <cx:pt idx="244">2001</cx:pt>
          <cx:pt idx="245">2001</cx:pt>
          <cx:pt idx="246">2001</cx:pt>
          <cx:pt idx="247">2001</cx:pt>
          <cx:pt idx="248">2001</cx:pt>
          <cx:pt idx="249">2001</cx:pt>
          <cx:pt idx="250">2001</cx:pt>
          <cx:pt idx="251">2001</cx:pt>
          <cx:pt idx="252">2001</cx:pt>
          <cx:pt idx="253">2001</cx:pt>
          <cx:pt idx="254">2001</cx:pt>
          <cx:pt idx="255">2001</cx:pt>
          <cx:pt idx="256">2001</cx:pt>
          <cx:pt idx="257">2001</cx:pt>
          <cx:pt idx="258">2001</cx:pt>
          <cx:pt idx="259">2001</cx:pt>
          <cx:pt idx="260">2001</cx:pt>
          <cx:pt idx="261">2001</cx:pt>
          <cx:pt idx="262">2001</cx:pt>
          <cx:pt idx="263">2001</cx:pt>
          <cx:pt idx="264">2001</cx:pt>
          <cx:pt idx="265">2001</cx:pt>
          <cx:pt idx="266">2001</cx:pt>
          <cx:pt idx="267">2001</cx:pt>
          <cx:pt idx="268">2001</cx:pt>
          <cx:pt idx="269">2001</cx:pt>
          <cx:pt idx="270">2001</cx:pt>
          <cx:pt idx="271">2001</cx:pt>
          <cx:pt idx="272">2001</cx:pt>
          <cx:pt idx="273">2001</cx:pt>
          <cx:pt idx="274">2001</cx:pt>
          <cx:pt idx="275">2001</cx:pt>
          <cx:pt idx="276">2001</cx:pt>
          <cx:pt idx="277">2001</cx:pt>
          <cx:pt idx="278">2001</cx:pt>
          <cx:pt idx="279">2001</cx:pt>
          <cx:pt idx="280">2001</cx:pt>
          <cx:pt idx="281">2001</cx:pt>
          <cx:pt idx="282">2001</cx:pt>
          <cx:pt idx="283">2001</cx:pt>
          <cx:pt idx="284">2001</cx:pt>
          <cx:pt idx="285">2001</cx:pt>
          <cx:pt idx="286">2001</cx:pt>
          <cx:pt idx="287">2001</cx:pt>
          <cx:pt idx="288">2001</cx:pt>
          <cx:pt idx="289">2001</cx:pt>
          <cx:pt idx="290">2001</cx:pt>
          <cx:pt idx="291">2001</cx:pt>
          <cx:pt idx="292">2001</cx:pt>
          <cx:pt idx="293">2001</cx:pt>
          <cx:pt idx="294">2001</cx:pt>
          <cx:pt idx="295">2001</cx:pt>
          <cx:pt idx="296">2001</cx:pt>
          <cx:pt idx="297">2001</cx:pt>
          <cx:pt idx="298">2001</cx:pt>
          <cx:pt idx="299">2001</cx:pt>
          <cx:pt idx="300">2001</cx:pt>
          <cx:pt idx="301">2001</cx:pt>
          <cx:pt idx="302">2001</cx:pt>
          <cx:pt idx="303">2001</cx:pt>
          <cx:pt idx="304">2001</cx:pt>
          <cx:pt idx="305">2001</cx:pt>
          <cx:pt idx="306">2001</cx:pt>
          <cx:pt idx="307">2001</cx:pt>
          <cx:pt idx="308">2001</cx:pt>
          <cx:pt idx="309">2001</cx:pt>
          <cx:pt idx="310">2001</cx:pt>
          <cx:pt idx="311">2001</cx:pt>
          <cx:pt idx="312">2001</cx:pt>
          <cx:pt idx="313">2001</cx:pt>
          <cx:pt idx="314">2001</cx:pt>
          <cx:pt idx="315">2001</cx:pt>
          <cx:pt idx="316">2001</cx:pt>
          <cx:pt idx="317">2001</cx:pt>
          <cx:pt idx="318">2001</cx:pt>
          <cx:pt idx="319">2001</cx:pt>
          <cx:pt idx="320">2001</cx:pt>
          <cx:pt idx="321">2001</cx:pt>
          <cx:pt idx="322">2001</cx:pt>
          <cx:pt idx="323">2001</cx:pt>
          <cx:pt idx="324">2001</cx:pt>
          <cx:pt idx="325">2001</cx:pt>
          <cx:pt idx="326">2001</cx:pt>
          <cx:pt idx="327">2001</cx:pt>
          <cx:pt idx="328">2001</cx:pt>
          <cx:pt idx="329">2001</cx:pt>
          <cx:pt idx="330">2001</cx:pt>
          <cx:pt idx="331">2001</cx:pt>
          <cx:pt idx="332">2001</cx:pt>
          <cx:pt idx="333">2001</cx:pt>
          <cx:pt idx="334">2001</cx:pt>
          <cx:pt idx="335">2001</cx:pt>
          <cx:pt idx="336">2001</cx:pt>
          <cx:pt idx="337">2001</cx:pt>
          <cx:pt idx="338">2001</cx:pt>
          <cx:pt idx="339">2001</cx:pt>
          <cx:pt idx="340">2001</cx:pt>
          <cx:pt idx="341">2001</cx:pt>
          <cx:pt idx="342">2001</cx:pt>
          <cx:pt idx="343">2001</cx:pt>
          <cx:pt idx="344">2001</cx:pt>
          <cx:pt idx="345">2001</cx:pt>
          <cx:pt idx="346">2001</cx:pt>
          <cx:pt idx="347">2001</cx:pt>
          <cx:pt idx="348">2001</cx:pt>
          <cx:pt idx="349">2001</cx:pt>
          <cx:pt idx="350">2001</cx:pt>
          <cx:pt idx="351">2001</cx:pt>
          <cx:pt idx="352">2001</cx:pt>
          <cx:pt idx="353">2001</cx:pt>
          <cx:pt idx="354">2001</cx:pt>
          <cx:pt idx="355">2001</cx:pt>
          <cx:pt idx="356">2001</cx:pt>
          <cx:pt idx="357">2001</cx:pt>
          <cx:pt idx="358">2001</cx:pt>
          <cx:pt idx="359">2001</cx:pt>
          <cx:pt idx="360">2001</cx:pt>
          <cx:pt idx="361">2001</cx:pt>
          <cx:pt idx="362">2001</cx:pt>
          <cx:pt idx="363">2001</cx:pt>
          <cx:pt idx="364">2001</cx:pt>
          <cx:pt idx="365">2001</cx:pt>
          <cx:pt idx="366">2001</cx:pt>
          <cx:pt idx="367">2001</cx:pt>
          <cx:pt idx="368">2001</cx:pt>
          <cx:pt idx="369">2001</cx:pt>
          <cx:pt idx="370">2001</cx:pt>
          <cx:pt idx="371">2001</cx:pt>
          <cx:pt idx="372">2001</cx:pt>
          <cx:pt idx="373">2001</cx:pt>
          <cx:pt idx="374">2001</cx:pt>
          <cx:pt idx="375">2001</cx:pt>
          <cx:pt idx="376">2001</cx:pt>
          <cx:pt idx="377">2001</cx:pt>
          <cx:pt idx="378">2001</cx:pt>
          <cx:pt idx="379">2001</cx:pt>
          <cx:pt idx="380">2001</cx:pt>
          <cx:pt idx="381">2001</cx:pt>
          <cx:pt idx="382">2001</cx:pt>
          <cx:pt idx="383">2001</cx:pt>
          <cx:pt idx="384">2001</cx:pt>
          <cx:pt idx="385">2001</cx:pt>
          <cx:pt idx="386">2001</cx:pt>
          <cx:pt idx="387">2001</cx:pt>
          <cx:pt idx="388">2001</cx:pt>
          <cx:pt idx="389">2001</cx:pt>
          <cx:pt idx="390">2001</cx:pt>
          <cx:pt idx="391">2001</cx:pt>
          <cx:pt idx="392">2001</cx:pt>
          <cx:pt idx="393">2001</cx:pt>
          <cx:pt idx="394">2001</cx:pt>
          <cx:pt idx="395">2001</cx:pt>
          <cx:pt idx="396">2001</cx:pt>
          <cx:pt idx="397">2001</cx:pt>
          <cx:pt idx="398">2001</cx:pt>
          <cx:pt idx="399">2001</cx:pt>
          <cx:pt idx="400">2001</cx:pt>
          <cx:pt idx="401">2001</cx:pt>
          <cx:pt idx="402">2001</cx:pt>
          <cx:pt idx="403">2001</cx:pt>
          <cx:pt idx="404">2001</cx:pt>
          <cx:pt idx="405">2001</cx:pt>
          <cx:pt idx="406">2001</cx:pt>
          <cx:pt idx="407">2001</cx:pt>
          <cx:pt idx="408">2001</cx:pt>
          <cx:pt idx="409">2001</cx:pt>
          <cx:pt idx="410">2001</cx:pt>
          <cx:pt idx="411">2001</cx:pt>
          <cx:pt idx="412">2001</cx:pt>
          <cx:pt idx="413">2001</cx:pt>
          <cx:pt idx="414">2001</cx:pt>
          <cx:pt idx="415">2001</cx:pt>
          <cx:pt idx="416">2001</cx:pt>
          <cx:pt idx="417">2001</cx:pt>
          <cx:pt idx="418">2001</cx:pt>
          <cx:pt idx="419">2001</cx:pt>
          <cx:pt idx="420">2001</cx:pt>
          <cx:pt idx="421">2001</cx:pt>
          <cx:pt idx="422">2001</cx:pt>
          <cx:pt idx="423">2001</cx:pt>
          <cx:pt idx="424">2001</cx:pt>
          <cx:pt idx="425">2001</cx:pt>
          <cx:pt idx="426">2001</cx:pt>
          <cx:pt idx="427">2001</cx:pt>
          <cx:pt idx="428">2001</cx:pt>
          <cx:pt idx="429">2001</cx:pt>
          <cx:pt idx="430">2001</cx:pt>
          <cx:pt idx="431">2001</cx:pt>
          <cx:pt idx="432">2001</cx:pt>
          <cx:pt idx="433">2001</cx:pt>
          <cx:pt idx="434">2001</cx:pt>
          <cx:pt idx="435">2001</cx:pt>
          <cx:pt idx="436">2001</cx:pt>
          <cx:pt idx="437">2001</cx:pt>
          <cx:pt idx="438">2001</cx:pt>
          <cx:pt idx="439">2001</cx:pt>
          <cx:pt idx="440">2001</cx:pt>
          <cx:pt idx="441">2001</cx:pt>
          <cx:pt idx="442">2001</cx:pt>
          <cx:pt idx="443">2001</cx:pt>
          <cx:pt idx="444">2001</cx:pt>
          <cx:pt idx="445">2001</cx:pt>
          <cx:pt idx="446">2001</cx:pt>
          <cx:pt idx="447">2001</cx:pt>
          <cx:pt idx="448">2001</cx:pt>
          <cx:pt idx="449">2001</cx:pt>
          <cx:pt idx="450">2001</cx:pt>
          <cx:pt idx="451">2001</cx:pt>
          <cx:pt idx="452">2001</cx:pt>
          <cx:pt idx="453">2001</cx:pt>
          <cx:pt idx="454">2001</cx:pt>
          <cx:pt idx="455">2001</cx:pt>
          <cx:pt idx="456">2001</cx:pt>
          <cx:pt idx="457">2001</cx:pt>
          <cx:pt idx="458">2001</cx:pt>
          <cx:pt idx="459">2001</cx:pt>
          <cx:pt idx="460">2001</cx:pt>
          <cx:pt idx="461">2001</cx:pt>
          <cx:pt idx="462">2001</cx:pt>
          <cx:pt idx="463">2001</cx:pt>
          <cx:pt idx="464">2001</cx:pt>
          <cx:pt idx="465">2001</cx:pt>
          <cx:pt idx="466">2001</cx:pt>
          <cx:pt idx="467">2001</cx:pt>
          <cx:pt idx="468">2001</cx:pt>
          <cx:pt idx="469">2001</cx:pt>
          <cx:pt idx="470">2001</cx:pt>
          <cx:pt idx="471">2001</cx:pt>
          <cx:pt idx="472">2001</cx:pt>
          <cx:pt idx="473">2001</cx:pt>
          <cx:pt idx="474">2001</cx:pt>
          <cx:pt idx="475">2001</cx:pt>
          <cx:pt idx="476">2001</cx:pt>
          <cx:pt idx="477">2001</cx:pt>
          <cx:pt idx="478">2001</cx:pt>
          <cx:pt idx="479">2001</cx:pt>
          <cx:pt idx="480">2001</cx:pt>
          <cx:pt idx="481">2001</cx:pt>
          <cx:pt idx="482">2001</cx:pt>
          <cx:pt idx="483">2001</cx:pt>
          <cx:pt idx="484">2001</cx:pt>
          <cx:pt idx="485">2001</cx:pt>
          <cx:pt idx="486">2001</cx:pt>
          <cx:pt idx="487">2001</cx:pt>
          <cx:pt idx="488">2001</cx:pt>
          <cx:pt idx="489">2001</cx:pt>
          <cx:pt idx="490">2001</cx:pt>
          <cx:pt idx="491">2001</cx:pt>
          <cx:pt idx="492">2001</cx:pt>
          <cx:pt idx="493">2001</cx:pt>
          <cx:pt idx="494">2001</cx:pt>
          <cx:pt idx="495">2001</cx:pt>
          <cx:pt idx="496">2001</cx:pt>
          <cx:pt idx="497">2001</cx:pt>
          <cx:pt idx="498">2001</cx:pt>
          <cx:pt idx="499">2001</cx:pt>
          <cx:pt idx="500">2001</cx:pt>
          <cx:pt idx="501">2001</cx:pt>
          <cx:pt idx="502">2001</cx:pt>
          <cx:pt idx="503">2001</cx:pt>
          <cx:pt idx="504">2001</cx:pt>
          <cx:pt idx="505">2001</cx:pt>
          <cx:pt idx="506">2001</cx:pt>
          <cx:pt idx="507">2001</cx:pt>
          <cx:pt idx="508">2001</cx:pt>
          <cx:pt idx="509">2001</cx:pt>
          <cx:pt idx="510">2001</cx:pt>
          <cx:pt idx="511">2001</cx:pt>
          <cx:pt idx="512">2001</cx:pt>
          <cx:pt idx="513">2001</cx:pt>
          <cx:pt idx="514">2001</cx:pt>
          <cx:pt idx="515">2001</cx:pt>
          <cx:pt idx="516">2001</cx:pt>
          <cx:pt idx="517">2001</cx:pt>
          <cx:pt idx="518">2001</cx:pt>
          <cx:pt idx="519">2001</cx:pt>
          <cx:pt idx="520">2001</cx:pt>
          <cx:pt idx="521">2001</cx:pt>
          <cx:pt idx="522">2001</cx:pt>
          <cx:pt idx="523">2001</cx:pt>
          <cx:pt idx="524">2001</cx:pt>
          <cx:pt idx="525">2001</cx:pt>
          <cx:pt idx="526">2001</cx:pt>
          <cx:pt idx="527">2001</cx:pt>
          <cx:pt idx="528">2001</cx:pt>
          <cx:pt idx="529">2001</cx:pt>
          <cx:pt idx="530">2001</cx:pt>
          <cx:pt idx="531">2001</cx:pt>
          <cx:pt idx="532">2001</cx:pt>
          <cx:pt idx="533">2001</cx:pt>
          <cx:pt idx="534">2001</cx:pt>
          <cx:pt idx="535">2001</cx:pt>
          <cx:pt idx="536">2001</cx:pt>
          <cx:pt idx="537">2001</cx:pt>
          <cx:pt idx="538">2001</cx:pt>
          <cx:pt idx="539">2001</cx:pt>
          <cx:pt idx="540">2001</cx:pt>
          <cx:pt idx="541">2001</cx:pt>
          <cx:pt idx="542">2001</cx:pt>
          <cx:pt idx="543">2001</cx:pt>
          <cx:pt idx="544">2001</cx:pt>
          <cx:pt idx="545">2001</cx:pt>
          <cx:pt idx="546">2001</cx:pt>
          <cx:pt idx="547">2001</cx:pt>
          <cx:pt idx="548">2001</cx:pt>
          <cx:pt idx="549">2001</cx:pt>
          <cx:pt idx="550">2001</cx:pt>
          <cx:pt idx="551">2001</cx:pt>
          <cx:pt idx="552">2001</cx:pt>
          <cx:pt idx="553">2001</cx:pt>
          <cx:pt idx="554">2001</cx:pt>
          <cx:pt idx="555">2001</cx:pt>
          <cx:pt idx="556">2001</cx:pt>
          <cx:pt idx="557">2001</cx:pt>
          <cx:pt idx="558">2001</cx:pt>
          <cx:pt idx="559">2001</cx:pt>
          <cx:pt idx="560">2001</cx:pt>
          <cx:pt idx="561">2001</cx:pt>
          <cx:pt idx="562">2001</cx:pt>
          <cx:pt idx="563">2001</cx:pt>
          <cx:pt idx="564">2001</cx:pt>
          <cx:pt idx="565">2001</cx:pt>
          <cx:pt idx="566">2001</cx:pt>
          <cx:pt idx="567">2001</cx:pt>
          <cx:pt idx="568">2001</cx:pt>
          <cx:pt idx="569">2001</cx:pt>
          <cx:pt idx="570">2001</cx:pt>
          <cx:pt idx="571">2001</cx:pt>
          <cx:pt idx="572">2001</cx:pt>
          <cx:pt idx="573">2001</cx:pt>
          <cx:pt idx="574">2001</cx:pt>
          <cx:pt idx="575">2001</cx:pt>
          <cx:pt idx="576">2001</cx:pt>
          <cx:pt idx="577">2001</cx:pt>
          <cx:pt idx="578">2001</cx:pt>
          <cx:pt idx="579">2001</cx:pt>
          <cx:pt idx="580">2001</cx:pt>
          <cx:pt idx="581">2001</cx:pt>
          <cx:pt idx="582">2001</cx:pt>
          <cx:pt idx="583">2001</cx:pt>
          <cx:pt idx="584">2001</cx:pt>
          <cx:pt idx="585">2001</cx:pt>
          <cx:pt idx="586">2001</cx:pt>
          <cx:pt idx="587">2001</cx:pt>
          <cx:pt idx="588">2001</cx:pt>
          <cx:pt idx="589">2001</cx:pt>
          <cx:pt idx="590">2001</cx:pt>
          <cx:pt idx="591">2001</cx:pt>
          <cx:pt idx="592">2001</cx:pt>
          <cx:pt idx="593">2001</cx:pt>
          <cx:pt idx="594">2001</cx:pt>
          <cx:pt idx="595">2001</cx:pt>
          <cx:pt idx="596">2001</cx:pt>
          <cx:pt idx="597">2001</cx:pt>
          <cx:pt idx="598">2001</cx:pt>
          <cx:pt idx="599">2001</cx:pt>
          <cx:pt idx="600">2001</cx:pt>
          <cx:pt idx="601">2001</cx:pt>
          <cx:pt idx="602">2001</cx:pt>
          <cx:pt idx="603">2001</cx:pt>
          <cx:pt idx="604">2001</cx:pt>
          <cx:pt idx="605">2001</cx:pt>
          <cx:pt idx="606">2001</cx:pt>
          <cx:pt idx="607">2001</cx:pt>
          <cx:pt idx="608">2001</cx:pt>
          <cx:pt idx="609">2001</cx:pt>
          <cx:pt idx="610">2001</cx:pt>
          <cx:pt idx="611">2001</cx:pt>
          <cx:pt idx="612">2001</cx:pt>
          <cx:pt idx="613">2001</cx:pt>
          <cx:pt idx="614">2001</cx:pt>
          <cx:pt idx="615">2001</cx:pt>
          <cx:pt idx="616">2001</cx:pt>
          <cx:pt idx="617">2001</cx:pt>
          <cx:pt idx="618">2001</cx:pt>
          <cx:pt idx="619">2001</cx:pt>
          <cx:pt idx="620">2001</cx:pt>
          <cx:pt idx="621">2001</cx:pt>
          <cx:pt idx="622">2001</cx:pt>
          <cx:pt idx="623">2001</cx:pt>
          <cx:pt idx="624">2001</cx:pt>
          <cx:pt idx="625">2001</cx:pt>
          <cx:pt idx="626">2001</cx:pt>
          <cx:pt idx="627">2001</cx:pt>
          <cx:pt idx="628">2001</cx:pt>
          <cx:pt idx="629">2001</cx:pt>
          <cx:pt idx="630">2001</cx:pt>
          <cx:pt idx="631">2001</cx:pt>
          <cx:pt idx="632">2001</cx:pt>
          <cx:pt idx="633">2001</cx:pt>
          <cx:pt idx="634">2001</cx:pt>
          <cx:pt idx="635">2001</cx:pt>
          <cx:pt idx="636">2001</cx:pt>
          <cx:pt idx="637">2001</cx:pt>
          <cx:pt idx="638">2001</cx:pt>
          <cx:pt idx="639">2001</cx:pt>
          <cx:pt idx="640">2001</cx:pt>
          <cx:pt idx="641">2001</cx:pt>
          <cx:pt idx="642">2001</cx:pt>
          <cx:pt idx="643">2001</cx:pt>
          <cx:pt idx="644">2001</cx:pt>
          <cx:pt idx="645">2001</cx:pt>
          <cx:pt idx="646">2001</cx:pt>
          <cx:pt idx="647">2001</cx:pt>
          <cx:pt idx="648">2001</cx:pt>
          <cx:pt idx="649">2001</cx:pt>
          <cx:pt idx="650">2001</cx:pt>
          <cx:pt idx="651">2001</cx:pt>
          <cx:pt idx="652">2001</cx:pt>
          <cx:pt idx="653">2001</cx:pt>
          <cx:pt idx="654">2001</cx:pt>
          <cx:pt idx="655">2001</cx:pt>
          <cx:pt idx="656">2001</cx:pt>
          <cx:pt idx="657">2001</cx:pt>
          <cx:pt idx="658">2001</cx:pt>
          <cx:pt idx="659">2001</cx:pt>
          <cx:pt idx="660">2001</cx:pt>
          <cx:pt idx="661">2001</cx:pt>
          <cx:pt idx="662">2001</cx:pt>
          <cx:pt idx="663">2001</cx:pt>
          <cx:pt idx="664">2001</cx:pt>
          <cx:pt idx="665">2001</cx:pt>
          <cx:pt idx="666">2001</cx:pt>
          <cx:pt idx="667">2001</cx:pt>
          <cx:pt idx="668">2001</cx:pt>
          <cx:pt idx="669">2001</cx:pt>
          <cx:pt idx="670">2001</cx:pt>
          <cx:pt idx="671">2001</cx:pt>
          <cx:pt idx="672">2001</cx:pt>
          <cx:pt idx="673">2001</cx:pt>
          <cx:pt idx="674">2001</cx:pt>
          <cx:pt idx="675">2001</cx:pt>
          <cx:pt idx="676">2001</cx:pt>
          <cx:pt idx="677">2001</cx:pt>
          <cx:pt idx="678">2001</cx:pt>
          <cx:pt idx="679">2001</cx:pt>
          <cx:pt idx="680">2001</cx:pt>
          <cx:pt idx="681">2001</cx:pt>
          <cx:pt idx="682">2001</cx:pt>
          <cx:pt idx="683">2001</cx:pt>
          <cx:pt idx="684">2001</cx:pt>
          <cx:pt idx="685">2001</cx:pt>
          <cx:pt idx="686">2001</cx:pt>
          <cx:pt idx="687">2001</cx:pt>
          <cx:pt idx="688">2001</cx:pt>
          <cx:pt idx="689">2001</cx:pt>
          <cx:pt idx="690">2001</cx:pt>
          <cx:pt idx="691">2001</cx:pt>
          <cx:pt idx="692">2001</cx:pt>
          <cx:pt idx="693">2001</cx:pt>
          <cx:pt idx="694">2001</cx:pt>
          <cx:pt idx="695">2001</cx:pt>
          <cx:pt idx="696">2001</cx:pt>
          <cx:pt idx="697">2001</cx:pt>
          <cx:pt idx="698">2001</cx:pt>
          <cx:pt idx="699">2001</cx:pt>
          <cx:pt idx="700">2001</cx:pt>
          <cx:pt idx="701">2001</cx:pt>
          <cx:pt idx="702">2001</cx:pt>
          <cx:pt idx="703">2001</cx:pt>
          <cx:pt idx="704">2001</cx:pt>
          <cx:pt idx="705">2001</cx:pt>
          <cx:pt idx="706">2001</cx:pt>
          <cx:pt idx="707">2001</cx:pt>
          <cx:pt idx="708">2001</cx:pt>
          <cx:pt idx="709">2001</cx:pt>
          <cx:pt idx="710">2001</cx:pt>
          <cx:pt idx="711">2001</cx:pt>
          <cx:pt idx="712">2001</cx:pt>
          <cx:pt idx="713">2001</cx:pt>
          <cx:pt idx="714">2001</cx:pt>
          <cx:pt idx="715">2001</cx:pt>
          <cx:pt idx="716">2001</cx:pt>
          <cx:pt idx="717">2001</cx:pt>
          <cx:pt idx="718">2001</cx:pt>
          <cx:pt idx="719">2001</cx:pt>
          <cx:pt idx="720">2001</cx:pt>
          <cx:pt idx="721">2001</cx:pt>
          <cx:pt idx="722">2001</cx:pt>
          <cx:pt idx="723">2001</cx:pt>
          <cx:pt idx="724">2001</cx:pt>
          <cx:pt idx="725">2001</cx:pt>
          <cx:pt idx="726">2001</cx:pt>
          <cx:pt idx="727">2001</cx:pt>
          <cx:pt idx="728">2001</cx:pt>
          <cx:pt idx="729">2001</cx:pt>
          <cx:pt idx="730">2001</cx:pt>
          <cx:pt idx="731">2001</cx:pt>
          <cx:pt idx="732">2001</cx:pt>
          <cx:pt idx="733">2001</cx:pt>
          <cx:pt idx="734">2001</cx:pt>
          <cx:pt idx="735">2001</cx:pt>
          <cx:pt idx="736">2001</cx:pt>
          <cx:pt idx="737">2001</cx:pt>
          <cx:pt idx="738">2001</cx:pt>
          <cx:pt idx="739">2001</cx:pt>
          <cx:pt idx="740">2001</cx:pt>
          <cx:pt idx="741">2001</cx:pt>
          <cx:pt idx="742">2001</cx:pt>
          <cx:pt idx="743">2001</cx:pt>
          <cx:pt idx="744">2001</cx:pt>
          <cx:pt idx="745">2001</cx:pt>
          <cx:pt idx="746">2001</cx:pt>
          <cx:pt idx="747">2001</cx:pt>
          <cx:pt idx="748">2001</cx:pt>
          <cx:pt idx="749">2001</cx:pt>
          <cx:pt idx="750">2001</cx:pt>
          <cx:pt idx="751">2001</cx:pt>
          <cx:pt idx="752">2001</cx:pt>
          <cx:pt idx="753">2001</cx:pt>
          <cx:pt idx="754">2001</cx:pt>
          <cx:pt idx="755">2001</cx:pt>
          <cx:pt idx="756">2001</cx:pt>
          <cx:pt idx="757">2001</cx:pt>
          <cx:pt idx="758">2001</cx:pt>
          <cx:pt idx="759">2001</cx:pt>
          <cx:pt idx="760">2001</cx:pt>
          <cx:pt idx="761">2001</cx:pt>
          <cx:pt idx="762">2001</cx:pt>
          <cx:pt idx="763">2001</cx:pt>
          <cx:pt idx="764">2001</cx:pt>
          <cx:pt idx="765">2001</cx:pt>
          <cx:pt idx="766">2001</cx:pt>
          <cx:pt idx="767">2001</cx:pt>
          <cx:pt idx="768">2001</cx:pt>
          <cx:pt idx="769">2001</cx:pt>
          <cx:pt idx="770">2001</cx:pt>
          <cx:pt idx="771">2001</cx:pt>
          <cx:pt idx="772">2001</cx:pt>
          <cx:pt idx="773">2001</cx:pt>
          <cx:pt idx="774">2001</cx:pt>
          <cx:pt idx="775">2001</cx:pt>
          <cx:pt idx="776">2001</cx:pt>
          <cx:pt idx="777">2001</cx:pt>
          <cx:pt idx="778">2001</cx:pt>
          <cx:pt idx="779">2001</cx:pt>
          <cx:pt idx="780">2001</cx:pt>
          <cx:pt idx="781">2001</cx:pt>
          <cx:pt idx="782">2001</cx:pt>
          <cx:pt idx="783">2001</cx:pt>
          <cx:pt idx="784">2001</cx:pt>
          <cx:pt idx="785">2001</cx:pt>
          <cx:pt idx="786">2001</cx:pt>
          <cx:pt idx="787">2001</cx:pt>
          <cx:pt idx="788">2001</cx:pt>
          <cx:pt idx="789">2001</cx:pt>
          <cx:pt idx="790">2001</cx:pt>
          <cx:pt idx="791">2001</cx:pt>
          <cx:pt idx="792">2001</cx:pt>
          <cx:pt idx="793">2001</cx:pt>
          <cx:pt idx="794">2001</cx:pt>
          <cx:pt idx="795">2001</cx:pt>
          <cx:pt idx="796">2001</cx:pt>
          <cx:pt idx="797">2001</cx:pt>
          <cx:pt idx="798">2001</cx:pt>
          <cx:pt idx="799">2001</cx:pt>
          <cx:pt idx="800">2001</cx:pt>
          <cx:pt idx="801">2001</cx:pt>
          <cx:pt idx="802">2001</cx:pt>
          <cx:pt idx="803">2001</cx:pt>
          <cx:pt idx="804">2001</cx:pt>
          <cx:pt idx="805">2001</cx:pt>
          <cx:pt idx="806">2001</cx:pt>
          <cx:pt idx="807">2001</cx:pt>
          <cx:pt idx="808">2001</cx:pt>
          <cx:pt idx="809">2001</cx:pt>
          <cx:pt idx="810">2001</cx:pt>
          <cx:pt idx="811">2001</cx:pt>
          <cx:pt idx="812">2001</cx:pt>
          <cx:pt idx="813">2001</cx:pt>
          <cx:pt idx="814">2001</cx:pt>
          <cx:pt idx="815">2001</cx:pt>
          <cx:pt idx="816">2001</cx:pt>
          <cx:pt idx="817">2001</cx:pt>
          <cx:pt idx="818">2001</cx:pt>
          <cx:pt idx="819">2001</cx:pt>
          <cx:pt idx="820">2001</cx:pt>
          <cx:pt idx="821">2001</cx:pt>
          <cx:pt idx="822">2001</cx:pt>
          <cx:pt idx="823">2001</cx:pt>
          <cx:pt idx="824">2001</cx:pt>
          <cx:pt idx="825">2001</cx:pt>
          <cx:pt idx="826">2001</cx:pt>
          <cx:pt idx="827">2001</cx:pt>
          <cx:pt idx="828">2001</cx:pt>
          <cx:pt idx="829">2001</cx:pt>
          <cx:pt idx="830">2001</cx:pt>
          <cx:pt idx="831">2001</cx:pt>
          <cx:pt idx="832">2001</cx:pt>
          <cx:pt idx="833">2001</cx:pt>
          <cx:pt idx="834">2001</cx:pt>
          <cx:pt idx="835">2001</cx:pt>
          <cx:pt idx="836">2001</cx:pt>
          <cx:pt idx="837">2001</cx:pt>
          <cx:pt idx="838">2001</cx:pt>
          <cx:pt idx="839">2001</cx:pt>
          <cx:pt idx="840">2001</cx:pt>
          <cx:pt idx="841">2001</cx:pt>
          <cx:pt idx="842">2001</cx:pt>
          <cx:pt idx="843">2001</cx:pt>
          <cx:pt idx="844">2001</cx:pt>
          <cx:pt idx="845">2001</cx:pt>
          <cx:pt idx="846">2001</cx:pt>
          <cx:pt idx="847">2001</cx:pt>
          <cx:pt idx="848">2001</cx:pt>
          <cx:pt idx="849">2001</cx:pt>
          <cx:pt idx="850">2001</cx:pt>
          <cx:pt idx="851">2001</cx:pt>
          <cx:pt idx="852">2001</cx:pt>
          <cx:pt idx="853">2001</cx:pt>
          <cx:pt idx="854">2001</cx:pt>
          <cx:pt idx="855">2001</cx:pt>
          <cx:pt idx="856">2001</cx:pt>
          <cx:pt idx="857">2001</cx:pt>
          <cx:pt idx="858">2001</cx:pt>
          <cx:pt idx="859">2001</cx:pt>
          <cx:pt idx="860">2001</cx:pt>
          <cx:pt idx="861">2001</cx:pt>
          <cx:pt idx="862">2001</cx:pt>
          <cx:pt idx="863">2001</cx:pt>
          <cx:pt idx="864">2001</cx:pt>
          <cx:pt idx="865">2001</cx:pt>
          <cx:pt idx="866">2001</cx:pt>
          <cx:pt idx="867">2001</cx:pt>
          <cx:pt idx="868">2001</cx:pt>
          <cx:pt idx="869">2001</cx:pt>
          <cx:pt idx="870">2001</cx:pt>
          <cx:pt idx="871">2001</cx:pt>
          <cx:pt idx="872">2001</cx:pt>
          <cx:pt idx="873">2001</cx:pt>
          <cx:pt idx="874">2001</cx:pt>
          <cx:pt idx="875">2001</cx:pt>
          <cx:pt idx="876">2001</cx:pt>
          <cx:pt idx="877">2001</cx:pt>
          <cx:pt idx="878">2001</cx:pt>
          <cx:pt idx="879">2001</cx:pt>
          <cx:pt idx="880">2001</cx:pt>
          <cx:pt idx="881">2001</cx:pt>
          <cx:pt idx="882">2001</cx:pt>
          <cx:pt idx="883">2001</cx:pt>
          <cx:pt idx="884">2001</cx:pt>
          <cx:pt idx="885">2001</cx:pt>
          <cx:pt idx="886">2001</cx:pt>
          <cx:pt idx="887">2001</cx:pt>
          <cx:pt idx="888">2001</cx:pt>
          <cx:pt idx="889">2001</cx:pt>
          <cx:pt idx="890">2001</cx:pt>
          <cx:pt idx="891">2001</cx:pt>
          <cx:pt idx="892">2001</cx:pt>
          <cx:pt idx="893">2001</cx:pt>
          <cx:pt idx="894">2001</cx:pt>
          <cx:pt idx="895">2001</cx:pt>
          <cx:pt idx="896">2001</cx:pt>
          <cx:pt idx="897">2001</cx:pt>
          <cx:pt idx="898">2001</cx:pt>
          <cx:pt idx="899">2001</cx:pt>
          <cx:pt idx="900">2001</cx:pt>
          <cx:pt idx="901">2001</cx:pt>
          <cx:pt idx="902">2001</cx:pt>
          <cx:pt idx="903">2001</cx:pt>
          <cx:pt idx="904">2001</cx:pt>
          <cx:pt idx="905">2001</cx:pt>
          <cx:pt idx="906">2001</cx:pt>
          <cx:pt idx="907">2001</cx:pt>
          <cx:pt idx="908">2001</cx:pt>
          <cx:pt idx="909">2001</cx:pt>
          <cx:pt idx="910">2001</cx:pt>
          <cx:pt idx="911">2001</cx:pt>
          <cx:pt idx="912">2001</cx:pt>
          <cx:pt idx="913">2001</cx:pt>
          <cx:pt idx="914">2001</cx:pt>
          <cx:pt idx="915">2001</cx:pt>
          <cx:pt idx="916">2001</cx:pt>
          <cx:pt idx="917">2001</cx:pt>
          <cx:pt idx="918">2001</cx:pt>
          <cx:pt idx="919">2001</cx:pt>
          <cx:pt idx="920">2001</cx:pt>
          <cx:pt idx="921">2001</cx:pt>
          <cx:pt idx="922">2001</cx:pt>
          <cx:pt idx="923">2001</cx:pt>
          <cx:pt idx="924">2001</cx:pt>
          <cx:pt idx="925">2001</cx:pt>
          <cx:pt idx="926">2001</cx:pt>
          <cx:pt idx="927">2001</cx:pt>
          <cx:pt idx="928">2001</cx:pt>
          <cx:pt idx="929">2001</cx:pt>
          <cx:pt idx="930">2001</cx:pt>
          <cx:pt idx="931">2001</cx:pt>
          <cx:pt idx="932">2001</cx:pt>
          <cx:pt idx="933">2001</cx:pt>
          <cx:pt idx="934">2001</cx:pt>
          <cx:pt idx="935">2001</cx:pt>
          <cx:pt idx="936">2001</cx:pt>
          <cx:pt idx="937">2001</cx:pt>
          <cx:pt idx="938">2001</cx:pt>
          <cx:pt idx="939">2001</cx:pt>
          <cx:pt idx="940">2001</cx:pt>
          <cx:pt idx="941">2001</cx:pt>
          <cx:pt idx="942">2001</cx:pt>
          <cx:pt idx="943">2001</cx:pt>
          <cx:pt idx="944">2001</cx:pt>
          <cx:pt idx="945">2001</cx:pt>
          <cx:pt idx="946">2001</cx:pt>
          <cx:pt idx="947">2001</cx:pt>
          <cx:pt idx="948">2001</cx:pt>
          <cx:pt idx="949">2001</cx:pt>
          <cx:pt idx="950">2001</cx:pt>
          <cx:pt idx="951">2001</cx:pt>
          <cx:pt idx="952">2001</cx:pt>
          <cx:pt idx="953">2001</cx:pt>
          <cx:pt idx="954">2001</cx:pt>
          <cx:pt idx="955">2001</cx:pt>
          <cx:pt idx="956">2001</cx:pt>
          <cx:pt idx="957">2001</cx:pt>
          <cx:pt idx="958">2001</cx:pt>
          <cx:pt idx="959">2001</cx:pt>
          <cx:pt idx="960">2001</cx:pt>
          <cx:pt idx="961">2001</cx:pt>
          <cx:pt idx="962">2001</cx:pt>
          <cx:pt idx="963">2001</cx:pt>
          <cx:pt idx="964">2001</cx:pt>
          <cx:pt idx="965">2001</cx:pt>
          <cx:pt idx="966">2001</cx:pt>
          <cx:pt idx="967">2001</cx:pt>
          <cx:pt idx="968">2001</cx:pt>
          <cx:pt idx="969">2001</cx:pt>
          <cx:pt idx="970">2001</cx:pt>
          <cx:pt idx="971">2001</cx:pt>
          <cx:pt idx="972">2001</cx:pt>
          <cx:pt idx="973">2001</cx:pt>
          <cx:pt idx="974">2001</cx:pt>
          <cx:pt idx="975">2001</cx:pt>
          <cx:pt idx="976">2001</cx:pt>
          <cx:pt idx="977">2001</cx:pt>
          <cx:pt idx="978">2001</cx:pt>
          <cx:pt idx="979">2001</cx:pt>
          <cx:pt idx="980">2001</cx:pt>
          <cx:pt idx="981">2001</cx:pt>
          <cx:pt idx="982">2001</cx:pt>
          <cx:pt idx="983">2001</cx:pt>
          <cx:pt idx="984">2001</cx:pt>
          <cx:pt idx="985">2001</cx:pt>
          <cx:pt idx="986">2001</cx:pt>
          <cx:pt idx="987">2001</cx:pt>
          <cx:pt idx="988">2001</cx:pt>
          <cx:pt idx="989">2001</cx:pt>
          <cx:pt idx="990">2001</cx:pt>
          <cx:pt idx="991">2001</cx:pt>
          <cx:pt idx="992">2001</cx:pt>
          <cx:pt idx="993">2001</cx:pt>
          <cx:pt idx="994">2001</cx:pt>
          <cx:pt idx="995">2001</cx:pt>
          <cx:pt idx="996">2001</cx:pt>
          <cx:pt idx="997">2001</cx:pt>
          <cx:pt idx="998">2001</cx:pt>
          <cx:pt idx="999">2001</cx:pt>
          <cx:pt idx="1000">2001</cx:pt>
          <cx:pt idx="1001">2001</cx:pt>
          <cx:pt idx="1002">2001</cx:pt>
          <cx:pt idx="1003">2001</cx:pt>
          <cx:pt idx="1004">2001</cx:pt>
          <cx:pt idx="1005">2001</cx:pt>
          <cx:pt idx="1006">2001</cx:pt>
          <cx:pt idx="1007">2001</cx:pt>
          <cx:pt idx="1008">2001</cx:pt>
          <cx:pt idx="1009">2001</cx:pt>
          <cx:pt idx="1010">2001</cx:pt>
          <cx:pt idx="1011">2001</cx:pt>
          <cx:pt idx="1012">2001</cx:pt>
          <cx:pt idx="1013">2001</cx:pt>
          <cx:pt idx="1014">2001</cx:pt>
          <cx:pt idx="1015">2001</cx:pt>
          <cx:pt idx="1016">2001</cx:pt>
          <cx:pt idx="1017">2001</cx:pt>
          <cx:pt idx="1018">2001</cx:pt>
          <cx:pt idx="1019">2001</cx:pt>
          <cx:pt idx="1020">2001</cx:pt>
          <cx:pt idx="1021">2001</cx:pt>
          <cx:pt idx="1022">2001</cx:pt>
          <cx:pt idx="1023">2001</cx:pt>
          <cx:pt idx="1024">2001</cx:pt>
          <cx:pt idx="1025">2001</cx:pt>
          <cx:pt idx="1026">2001</cx:pt>
          <cx:pt idx="1027">2001</cx:pt>
          <cx:pt idx="1028">2001</cx:pt>
          <cx:pt idx="1029">2001</cx:pt>
          <cx:pt idx="1030">2001</cx:pt>
          <cx:pt idx="1031">2001</cx:pt>
          <cx:pt idx="1032">2001</cx:pt>
          <cx:pt idx="1033">2001</cx:pt>
          <cx:pt idx="1034">2001</cx:pt>
          <cx:pt idx="1035">2001</cx:pt>
          <cx:pt idx="1036">2001</cx:pt>
          <cx:pt idx="1037">2001</cx:pt>
          <cx:pt idx="1038">2001</cx:pt>
          <cx:pt idx="1039">2001</cx:pt>
          <cx:pt idx="1040">2001</cx:pt>
          <cx:pt idx="1041">2001</cx:pt>
          <cx:pt idx="1042">2001</cx:pt>
          <cx:pt idx="1043">2001</cx:pt>
          <cx:pt idx="1044">2001</cx:pt>
          <cx:pt idx="1045">2001</cx:pt>
          <cx:pt idx="1046">2001</cx:pt>
          <cx:pt idx="1047">2001</cx:pt>
          <cx:pt idx="1048">2001</cx:pt>
          <cx:pt idx="1049">2001</cx:pt>
          <cx:pt idx="1050">2001</cx:pt>
          <cx:pt idx="1051">2001</cx:pt>
          <cx:pt idx="1052">2001</cx:pt>
          <cx:pt idx="1053">2001</cx:pt>
          <cx:pt idx="1054">2001</cx:pt>
          <cx:pt idx="1055">2001</cx:pt>
          <cx:pt idx="1056">2001</cx:pt>
          <cx:pt idx="1057">2001</cx:pt>
          <cx:pt idx="1058">2001</cx:pt>
          <cx:pt idx="1059">2001</cx:pt>
          <cx:pt idx="1060">2001</cx:pt>
          <cx:pt idx="1061">2001</cx:pt>
          <cx:pt idx="1062">2001</cx:pt>
          <cx:pt idx="1063">2001</cx:pt>
          <cx:pt idx="1064">2001</cx:pt>
          <cx:pt idx="1065">2001</cx:pt>
          <cx:pt idx="1066">2001</cx:pt>
          <cx:pt idx="1067">2001</cx:pt>
          <cx:pt idx="1068">2001</cx:pt>
          <cx:pt idx="1069">2001</cx:pt>
          <cx:pt idx="1070">2001</cx:pt>
          <cx:pt idx="1071">2001</cx:pt>
          <cx:pt idx="1072">2001</cx:pt>
          <cx:pt idx="1073">2001</cx:pt>
          <cx:pt idx="1074">2001</cx:pt>
          <cx:pt idx="1075">2001</cx:pt>
          <cx:pt idx="1076">2001</cx:pt>
          <cx:pt idx="1077">2001</cx:pt>
          <cx:pt idx="1078">2001</cx:pt>
          <cx:pt idx="1079">2001</cx:pt>
          <cx:pt idx="1080">2001</cx:pt>
          <cx:pt idx="1081">2001</cx:pt>
          <cx:pt idx="1082">2001</cx:pt>
          <cx:pt idx="1083">2001</cx:pt>
          <cx:pt idx="1084">2001</cx:pt>
          <cx:pt idx="1085">2001</cx:pt>
          <cx:pt idx="1086">2001</cx:pt>
          <cx:pt idx="1087">2001</cx:pt>
          <cx:pt idx="1088">2001</cx:pt>
          <cx:pt idx="1089">2001</cx:pt>
          <cx:pt idx="1090">2001</cx:pt>
          <cx:pt idx="1091">2001</cx:pt>
          <cx:pt idx="1092">2001</cx:pt>
          <cx:pt idx="1093">2001</cx:pt>
          <cx:pt idx="1094">2001</cx:pt>
          <cx:pt idx="1095">2001</cx:pt>
          <cx:pt idx="1096">2001</cx:pt>
          <cx:pt idx="1097">2001</cx:pt>
          <cx:pt idx="1098">2001</cx:pt>
          <cx:pt idx="1099">2001</cx:pt>
          <cx:pt idx="1100">2001</cx:pt>
          <cx:pt idx="1101">2001</cx:pt>
          <cx:pt idx="1102">2001</cx:pt>
          <cx:pt idx="1103">2001</cx:pt>
          <cx:pt idx="1104">2001</cx:pt>
          <cx:pt idx="1105">2001</cx:pt>
          <cx:pt idx="1106">2001</cx:pt>
          <cx:pt idx="1107">2001</cx:pt>
          <cx:pt idx="1108">2001</cx:pt>
          <cx:pt idx="1109">2001</cx:pt>
          <cx:pt idx="1110">2001</cx:pt>
          <cx:pt idx="1111">2001</cx:pt>
          <cx:pt idx="1112">2001</cx:pt>
          <cx:pt idx="1113">2001</cx:pt>
          <cx:pt idx="1114">2001</cx:pt>
          <cx:pt idx="1115">2001</cx:pt>
          <cx:pt idx="1116">2001</cx:pt>
          <cx:pt idx="1117">2001</cx:pt>
          <cx:pt idx="1118">2001</cx:pt>
          <cx:pt idx="1119">2001</cx:pt>
          <cx:pt idx="1120">2001</cx:pt>
          <cx:pt idx="1121">2001</cx:pt>
          <cx:pt idx="1122">2001</cx:pt>
          <cx:pt idx="1123">2001</cx:pt>
          <cx:pt idx="1124">2001</cx:pt>
          <cx:pt idx="1125">2001</cx:pt>
          <cx:pt idx="1126">2001</cx:pt>
          <cx:pt idx="1127">2001</cx:pt>
          <cx:pt idx="1128">2001</cx:pt>
          <cx:pt idx="1129">2001</cx:pt>
          <cx:pt idx="1130">2001</cx:pt>
          <cx:pt idx="1131">2001</cx:pt>
          <cx:pt idx="1132">2001</cx:pt>
          <cx:pt idx="1133">2001</cx:pt>
          <cx:pt idx="1134">2001</cx:pt>
          <cx:pt idx="1135">2001</cx:pt>
          <cx:pt idx="1136">2001</cx:pt>
          <cx:pt idx="1137">2001</cx:pt>
          <cx:pt idx="1138">2001</cx:pt>
          <cx:pt idx="1139">2001</cx:pt>
          <cx:pt idx="1140">2001</cx:pt>
          <cx:pt idx="1141">2001</cx:pt>
          <cx:pt idx="1142">2001</cx:pt>
          <cx:pt idx="1143">2001</cx:pt>
          <cx:pt idx="1144">2001</cx:pt>
          <cx:pt idx="1145">2001</cx:pt>
          <cx:pt idx="1146">2001</cx:pt>
          <cx:pt idx="1147">2001</cx:pt>
          <cx:pt idx="1148">2001</cx:pt>
          <cx:pt idx="1149">2001</cx:pt>
          <cx:pt idx="1150">2001</cx:pt>
          <cx:pt idx="1151">2001</cx:pt>
          <cx:pt idx="1152">2001</cx:pt>
          <cx:pt idx="1153">2001</cx:pt>
          <cx:pt idx="1154">2001</cx:pt>
          <cx:pt idx="1155">2001</cx:pt>
          <cx:pt idx="1156">2001</cx:pt>
          <cx:pt idx="1157">2001</cx:pt>
          <cx:pt idx="1158">2001</cx:pt>
          <cx:pt idx="1159">2001</cx:pt>
          <cx:pt idx="1160">2001</cx:pt>
          <cx:pt idx="1161">2001</cx:pt>
          <cx:pt idx="1162">2001</cx:pt>
          <cx:pt idx="1163">2001</cx:pt>
          <cx:pt idx="1164">2001</cx:pt>
          <cx:pt idx="1165">2001</cx:pt>
          <cx:pt idx="1166">2001</cx:pt>
          <cx:pt idx="1167">2001</cx:pt>
          <cx:pt idx="1168">2001</cx:pt>
          <cx:pt idx="1169">2001</cx:pt>
          <cx:pt idx="1170">2001</cx:pt>
          <cx:pt idx="1171">2001</cx:pt>
          <cx:pt idx="1172">2001</cx:pt>
          <cx:pt idx="1173">2001</cx:pt>
          <cx:pt idx="1174">2001</cx:pt>
          <cx:pt idx="1175">2001</cx:pt>
          <cx:pt idx="1176">2001</cx:pt>
          <cx:pt idx="1177">2001</cx:pt>
          <cx:pt idx="1178">2001</cx:pt>
          <cx:pt idx="1179">2001</cx:pt>
          <cx:pt idx="1180">2001</cx:pt>
          <cx:pt idx="1181">2001</cx:pt>
          <cx:pt idx="1182">2001</cx:pt>
          <cx:pt idx="1183">2001</cx:pt>
          <cx:pt idx="1184">2001</cx:pt>
          <cx:pt idx="1185">2001</cx:pt>
          <cx:pt idx="1186">2001</cx:pt>
          <cx:pt idx="1187">2001</cx:pt>
          <cx:pt idx="1188">2001</cx:pt>
          <cx:pt idx="1189">2001</cx:pt>
          <cx:pt idx="1190">2001</cx:pt>
          <cx:pt idx="1191">2001</cx:pt>
          <cx:pt idx="1192">2001</cx:pt>
          <cx:pt idx="1193">2001</cx:pt>
          <cx:pt idx="1194">2001</cx:pt>
          <cx:pt idx="1195">2001</cx:pt>
          <cx:pt idx="1196">2001</cx:pt>
          <cx:pt idx="1197">2001</cx:pt>
          <cx:pt idx="1198">2001</cx:pt>
          <cx:pt idx="1199">2001</cx:pt>
          <cx:pt idx="1200">2001</cx:pt>
          <cx:pt idx="1201">2001</cx:pt>
          <cx:pt idx="1202">2001</cx:pt>
          <cx:pt idx="1203">2001</cx:pt>
          <cx:pt idx="1204">2001</cx:pt>
          <cx:pt idx="1205">2001</cx:pt>
          <cx:pt idx="1206">2001</cx:pt>
          <cx:pt idx="1207">2001</cx:pt>
          <cx:pt idx="1208">2001</cx:pt>
          <cx:pt idx="1209">2001</cx:pt>
          <cx:pt idx="1210">2001</cx:pt>
          <cx:pt idx="1211">2001</cx:pt>
          <cx:pt idx="1212">2001</cx:pt>
          <cx:pt idx="1213">2001</cx:pt>
          <cx:pt idx="1214">2001</cx:pt>
          <cx:pt idx="1215">2001</cx:pt>
          <cx:pt idx="1216">2001</cx:pt>
          <cx:pt idx="1217">2001</cx:pt>
          <cx:pt idx="1218">2001</cx:pt>
          <cx:pt idx="1219">2001</cx:pt>
          <cx:pt idx="1220">2001</cx:pt>
          <cx:pt idx="1221">2001</cx:pt>
          <cx:pt idx="1222">2001</cx:pt>
          <cx:pt idx="1223">2001</cx:pt>
          <cx:pt idx="1224">2001</cx:pt>
          <cx:pt idx="1225">2001</cx:pt>
          <cx:pt idx="1226">2001</cx:pt>
          <cx:pt idx="1227">2001</cx:pt>
          <cx:pt idx="1228">2001</cx:pt>
          <cx:pt idx="1229">2001</cx:pt>
          <cx:pt idx="1230">2001</cx:pt>
          <cx:pt idx="1231">2001</cx:pt>
          <cx:pt idx="1232">2001</cx:pt>
          <cx:pt idx="1233">2001</cx:pt>
          <cx:pt idx="1234">2001</cx:pt>
          <cx:pt idx="1235">2001</cx:pt>
          <cx:pt idx="1236">2001</cx:pt>
          <cx:pt idx="1237">2001</cx:pt>
          <cx:pt idx="1238">2001</cx:pt>
          <cx:pt idx="1239">2001</cx:pt>
          <cx:pt idx="1240">2001</cx:pt>
          <cx:pt idx="1241">2001</cx:pt>
          <cx:pt idx="1242">2001</cx:pt>
          <cx:pt idx="1243">2001</cx:pt>
          <cx:pt idx="1244">2001</cx:pt>
          <cx:pt idx="1245">2001</cx:pt>
          <cx:pt idx="1246">2001</cx:pt>
          <cx:pt idx="1247">2001</cx:pt>
          <cx:pt idx="1248">2001</cx:pt>
          <cx:pt idx="1249">2001</cx:pt>
          <cx:pt idx="1250">2001</cx:pt>
          <cx:pt idx="1251">2001</cx:pt>
          <cx:pt idx="1252">2001</cx:pt>
          <cx:pt idx="1253">2001</cx:pt>
          <cx:pt idx="1254">2001</cx:pt>
          <cx:pt idx="1255">2001</cx:pt>
          <cx:pt idx="1256">2001</cx:pt>
          <cx:pt idx="1257">2001</cx:pt>
          <cx:pt idx="1258">2001</cx:pt>
          <cx:pt idx="1259">2001</cx:pt>
          <cx:pt idx="1260">2001</cx:pt>
          <cx:pt idx="1261">2001</cx:pt>
          <cx:pt idx="1262">2001</cx:pt>
          <cx:pt idx="1263">2001</cx:pt>
          <cx:pt idx="1264">2001</cx:pt>
          <cx:pt idx="1265">2001</cx:pt>
          <cx:pt idx="1266">2001</cx:pt>
          <cx:pt idx="1267">2001</cx:pt>
          <cx:pt idx="1268">2001</cx:pt>
          <cx:pt idx="1269">2001</cx:pt>
          <cx:pt idx="1270">2001</cx:pt>
          <cx:pt idx="1271">2001</cx:pt>
          <cx:pt idx="1272">2001</cx:pt>
          <cx:pt idx="1273">2001</cx:pt>
          <cx:pt idx="1274">2001</cx:pt>
          <cx:pt idx="1275">2001</cx:pt>
          <cx:pt idx="1276">2001</cx:pt>
          <cx:pt idx="1277">2001</cx:pt>
          <cx:pt idx="1278">2001</cx:pt>
          <cx:pt idx="1279">2001</cx:pt>
          <cx:pt idx="1280">2001</cx:pt>
          <cx:pt idx="1281">2001</cx:pt>
          <cx:pt idx="1282">2001</cx:pt>
          <cx:pt idx="1283">2001</cx:pt>
          <cx:pt idx="1284">2001</cx:pt>
          <cx:pt idx="1285">2001</cx:pt>
          <cx:pt idx="1286">2001</cx:pt>
          <cx:pt idx="1287">2001</cx:pt>
          <cx:pt idx="1288">2001</cx:pt>
          <cx:pt idx="1289">2001</cx:pt>
          <cx:pt idx="1290">2001</cx:pt>
          <cx:pt idx="1291">2001</cx:pt>
          <cx:pt idx="1292">2001</cx:pt>
          <cx:pt idx="1293">2001</cx:pt>
          <cx:pt idx="1294">2001</cx:pt>
          <cx:pt idx="1295">2001</cx:pt>
          <cx:pt idx="1296">2001</cx:pt>
          <cx:pt idx="1297">2001</cx:pt>
          <cx:pt idx="1298">2001</cx:pt>
          <cx:pt idx="1299">2001</cx:pt>
          <cx:pt idx="1300">2001</cx:pt>
          <cx:pt idx="1301">2001</cx:pt>
          <cx:pt idx="1302">2001</cx:pt>
          <cx:pt idx="1303">2001</cx:pt>
          <cx:pt idx="1304">2001</cx:pt>
          <cx:pt idx="1305">2001</cx:pt>
          <cx:pt idx="1306">2001</cx:pt>
          <cx:pt idx="1307">2001</cx:pt>
          <cx:pt idx="1308">2001</cx:pt>
          <cx:pt idx="1309">2001</cx:pt>
          <cx:pt idx="1310">2001</cx:pt>
          <cx:pt idx="1311">2001</cx:pt>
          <cx:pt idx="1312">2001</cx:pt>
          <cx:pt idx="1313">2001</cx:pt>
          <cx:pt idx="1314">2001</cx:pt>
          <cx:pt idx="1315">2001</cx:pt>
          <cx:pt idx="1316">2001</cx:pt>
          <cx:pt idx="1317">2001</cx:pt>
          <cx:pt idx="1318">2001</cx:pt>
          <cx:pt idx="1319">2001</cx:pt>
          <cx:pt idx="1320">2001</cx:pt>
          <cx:pt idx="1321">2001</cx:pt>
          <cx:pt idx="1322">2001</cx:pt>
          <cx:pt idx="1323">2001</cx:pt>
          <cx:pt idx="1324">2001</cx:pt>
          <cx:pt idx="1325">2001</cx:pt>
          <cx:pt idx="1326">2001</cx:pt>
          <cx:pt idx="1327">2001</cx:pt>
          <cx:pt idx="1328">2001</cx:pt>
          <cx:pt idx="1329">2001</cx:pt>
          <cx:pt idx="1330">2001</cx:pt>
          <cx:pt idx="1331">2001</cx:pt>
          <cx:pt idx="1332">2001</cx:pt>
          <cx:pt idx="1333">2001</cx:pt>
          <cx:pt idx="1334">2001</cx:pt>
          <cx:pt idx="1335">2001</cx:pt>
          <cx:pt idx="1336">2001</cx:pt>
          <cx:pt idx="1337">2001</cx:pt>
          <cx:pt idx="1338">2001</cx:pt>
          <cx:pt idx="1339">2001</cx:pt>
          <cx:pt idx="1340">2001</cx:pt>
          <cx:pt idx="1341">2001</cx:pt>
          <cx:pt idx="1342">2001</cx:pt>
          <cx:pt idx="1343">2001</cx:pt>
          <cx:pt idx="1344">2001</cx:pt>
          <cx:pt idx="1345">2001</cx:pt>
          <cx:pt idx="1346">2001</cx:pt>
          <cx:pt idx="1347">2001</cx:pt>
          <cx:pt idx="1348">2001</cx:pt>
          <cx:pt idx="1349">2001</cx:pt>
          <cx:pt idx="1350">2001</cx:pt>
          <cx:pt idx="1351">2001</cx:pt>
          <cx:pt idx="1352">2001</cx:pt>
          <cx:pt idx="1353">2001</cx:pt>
          <cx:pt idx="1354">2001</cx:pt>
          <cx:pt idx="1355">2001</cx:pt>
          <cx:pt idx="1356">2001</cx:pt>
          <cx:pt idx="1357">2001</cx:pt>
          <cx:pt idx="1358">2001</cx:pt>
          <cx:pt idx="1359">2001</cx:pt>
          <cx:pt idx="1360">2001</cx:pt>
          <cx:pt idx="1361">2001</cx:pt>
          <cx:pt idx="1362">2001</cx:pt>
          <cx:pt idx="1363">2001</cx:pt>
          <cx:pt idx="1364">2001</cx:pt>
          <cx:pt idx="1365">2001</cx:pt>
          <cx:pt idx="1366">2001</cx:pt>
          <cx:pt idx="1367">2001</cx:pt>
          <cx:pt idx="1368">2001</cx:pt>
          <cx:pt idx="1369">2001</cx:pt>
          <cx:pt idx="1370">2001</cx:pt>
          <cx:pt idx="1371">2001</cx:pt>
          <cx:pt idx="1372">2001</cx:pt>
          <cx:pt idx="1373">2001</cx:pt>
          <cx:pt idx="1374">2001</cx:pt>
          <cx:pt idx="1375">2001</cx:pt>
          <cx:pt idx="1376">2001</cx:pt>
          <cx:pt idx="1377">2001</cx:pt>
          <cx:pt idx="1378">2001</cx:pt>
          <cx:pt idx="1379">2001</cx:pt>
          <cx:pt idx="1380">2001</cx:pt>
          <cx:pt idx="1381">2001</cx:pt>
          <cx:pt idx="1382">2001</cx:pt>
          <cx:pt idx="1383">2001</cx:pt>
          <cx:pt idx="1384">2001</cx:pt>
          <cx:pt idx="1385">2001</cx:pt>
          <cx:pt idx="1386">2001</cx:pt>
          <cx:pt idx="1387">2001</cx:pt>
          <cx:pt idx="1388">2001</cx:pt>
          <cx:pt idx="1389">2001</cx:pt>
          <cx:pt idx="1390">2001</cx:pt>
          <cx:pt idx="1391">2001</cx:pt>
          <cx:pt idx="1392">2001</cx:pt>
          <cx:pt idx="1393">2001</cx:pt>
          <cx:pt idx="1394">2001</cx:pt>
          <cx:pt idx="1395">2001</cx:pt>
          <cx:pt idx="1396">2001</cx:pt>
          <cx:pt idx="1397">2001</cx:pt>
          <cx:pt idx="1398">2001</cx:pt>
          <cx:pt idx="1399">2001</cx:pt>
          <cx:pt idx="1400">2001</cx:pt>
          <cx:pt idx="1401">2001</cx:pt>
          <cx:pt idx="1402">2001</cx:pt>
          <cx:pt idx="1403">2001</cx:pt>
          <cx:pt idx="1404">2001</cx:pt>
          <cx:pt idx="1405">2001</cx:pt>
          <cx:pt idx="1406">2001</cx:pt>
          <cx:pt idx="1407">2001</cx:pt>
          <cx:pt idx="1408">2001</cx:pt>
          <cx:pt idx="1409">2001</cx:pt>
          <cx:pt idx="1410">2001</cx:pt>
          <cx:pt idx="1411">2001</cx:pt>
          <cx:pt idx="1412">2001</cx:pt>
          <cx:pt idx="1413">2001</cx:pt>
          <cx:pt idx="1414">2001</cx:pt>
          <cx:pt idx="1415">2001</cx:pt>
          <cx:pt idx="1416">2001</cx:pt>
          <cx:pt idx="1417">2001</cx:pt>
          <cx:pt idx="1418">2001</cx:pt>
          <cx:pt idx="1419">2001</cx:pt>
          <cx:pt idx="1420">2001</cx:pt>
          <cx:pt idx="1421">2001</cx:pt>
          <cx:pt idx="1422">2001</cx:pt>
          <cx:pt idx="1423">2001</cx:pt>
          <cx:pt idx="1424">2001</cx:pt>
          <cx:pt idx="1425">2001</cx:pt>
          <cx:pt idx="1426">2001</cx:pt>
          <cx:pt idx="1427">2001</cx:pt>
          <cx:pt idx="1428">2001</cx:pt>
          <cx:pt idx="1429">2001</cx:pt>
          <cx:pt idx="1430">2001</cx:pt>
          <cx:pt idx="1431">2001</cx:pt>
          <cx:pt idx="1432">2001</cx:pt>
          <cx:pt idx="1433">2001</cx:pt>
          <cx:pt idx="1434">2001</cx:pt>
          <cx:pt idx="1435">2001</cx:pt>
          <cx:pt idx="1436">2001</cx:pt>
          <cx:pt idx="1437">2001</cx:pt>
          <cx:pt idx="1438">2001</cx:pt>
          <cx:pt idx="1439">2001</cx:pt>
          <cx:pt idx="1440">2001</cx:pt>
          <cx:pt idx="1441">2001</cx:pt>
          <cx:pt idx="1442">2001</cx:pt>
          <cx:pt idx="1443">2001</cx:pt>
          <cx:pt idx="1444">2001</cx:pt>
          <cx:pt idx="1445">2001</cx:pt>
          <cx:pt idx="1446">2001</cx:pt>
          <cx:pt idx="1447">2001</cx:pt>
          <cx:pt idx="1448">2001</cx:pt>
          <cx:pt idx="1449">2001</cx:pt>
          <cx:pt idx="1450">2001</cx:pt>
          <cx:pt idx="1451">2001</cx:pt>
          <cx:pt idx="1452">2001</cx:pt>
          <cx:pt idx="1453">2001</cx:pt>
          <cx:pt idx="1454">2001</cx:pt>
          <cx:pt idx="1455">2001</cx:pt>
          <cx:pt idx="1456">2001</cx:pt>
          <cx:pt idx="1457">2001</cx:pt>
          <cx:pt idx="1458">2001</cx:pt>
          <cx:pt idx="1459">2001</cx:pt>
          <cx:pt idx="1460">2001</cx:pt>
          <cx:pt idx="1461">2001</cx:pt>
          <cx:pt idx="1462">2001</cx:pt>
          <cx:pt idx="1463">2001</cx:pt>
          <cx:pt idx="1464">2001</cx:pt>
          <cx:pt idx="1465">2001</cx:pt>
          <cx:pt idx="1466">2001</cx:pt>
          <cx:pt idx="1467">2001</cx:pt>
          <cx:pt idx="1468">2001</cx:pt>
          <cx:pt idx="1469">2001</cx:pt>
          <cx:pt idx="1470">2001</cx:pt>
          <cx:pt idx="1471">2001</cx:pt>
          <cx:pt idx="1472">2001</cx:pt>
          <cx:pt idx="1473">2001</cx:pt>
          <cx:pt idx="1474">2001</cx:pt>
          <cx:pt idx="1475">2001</cx:pt>
          <cx:pt idx="1476">2001</cx:pt>
          <cx:pt idx="1477">2001</cx:pt>
          <cx:pt idx="1478">2001</cx:pt>
          <cx:pt idx="1479">2001</cx:pt>
          <cx:pt idx="1480">2001</cx:pt>
          <cx:pt idx="1481">2001</cx:pt>
          <cx:pt idx="1482">2001</cx:pt>
          <cx:pt idx="1483">2001</cx:pt>
          <cx:pt idx="1484">2001</cx:pt>
          <cx:pt idx="1485">2001</cx:pt>
          <cx:pt idx="1486">2001</cx:pt>
          <cx:pt idx="1487">2001</cx:pt>
          <cx:pt idx="1488">2001</cx:pt>
          <cx:pt idx="1489">2001</cx:pt>
          <cx:pt idx="1490">2001</cx:pt>
          <cx:pt idx="1491">2001</cx:pt>
          <cx:pt idx="1492">2001</cx:pt>
          <cx:pt idx="1493">2001</cx:pt>
          <cx:pt idx="1494">2001</cx:pt>
          <cx:pt idx="1495">2001</cx:pt>
          <cx:pt idx="1496">2001</cx:pt>
          <cx:pt idx="1497">2001</cx:pt>
          <cx:pt idx="1498">2001</cx:pt>
          <cx:pt idx="1499">2001</cx:pt>
          <cx:pt idx="1500">2001</cx:pt>
          <cx:pt idx="1501">2001</cx:pt>
          <cx:pt idx="1502">2001</cx:pt>
          <cx:pt idx="1503">2001</cx:pt>
          <cx:pt idx="1504">2001</cx:pt>
          <cx:pt idx="1505">2001</cx:pt>
          <cx:pt idx="1506">2001</cx:pt>
          <cx:pt idx="1507">2001</cx:pt>
          <cx:pt idx="1508">2001</cx:pt>
          <cx:pt idx="1509">2001</cx:pt>
          <cx:pt idx="1510">2001</cx:pt>
          <cx:pt idx="1511">2001</cx:pt>
          <cx:pt idx="1512">2001</cx:pt>
          <cx:pt idx="1513">2001</cx:pt>
          <cx:pt idx="1514">2001</cx:pt>
          <cx:pt idx="1515">2001</cx:pt>
          <cx:pt idx="1516">2002</cx:pt>
          <cx:pt idx="1517">2002</cx:pt>
          <cx:pt idx="1518">2002</cx:pt>
          <cx:pt idx="1519">2002</cx:pt>
          <cx:pt idx="1520">2002</cx:pt>
          <cx:pt idx="1521">2002</cx:pt>
          <cx:pt idx="1522">2002</cx:pt>
          <cx:pt idx="1523">2002</cx:pt>
          <cx:pt idx="1524">2002</cx:pt>
          <cx:pt idx="1525">2002</cx:pt>
          <cx:pt idx="1526">2002</cx:pt>
          <cx:pt idx="1527">2002</cx:pt>
          <cx:pt idx="1528">2002</cx:pt>
          <cx:pt idx="1529">2002</cx:pt>
          <cx:pt idx="1530">2002</cx:pt>
          <cx:pt idx="1531">2002</cx:pt>
          <cx:pt idx="1532">2002</cx:pt>
          <cx:pt idx="1533">2002</cx:pt>
          <cx:pt idx="1534">2002</cx:pt>
          <cx:pt idx="1535">2002</cx:pt>
          <cx:pt idx="1536">2002</cx:pt>
          <cx:pt idx="1537">2002</cx:pt>
          <cx:pt idx="1538">2002</cx:pt>
          <cx:pt idx="1539">2002</cx:pt>
          <cx:pt idx="1540">2002</cx:pt>
          <cx:pt idx="1541">2002</cx:pt>
          <cx:pt idx="1542">2002</cx:pt>
          <cx:pt idx="1543">2002</cx:pt>
          <cx:pt idx="1544">2002</cx:pt>
          <cx:pt idx="1545">2002</cx:pt>
          <cx:pt idx="1546">2002</cx:pt>
          <cx:pt idx="1547">2002</cx:pt>
          <cx:pt idx="1548">2002</cx:pt>
          <cx:pt idx="1549">2002</cx:pt>
          <cx:pt idx="1550">2002</cx:pt>
          <cx:pt idx="1551">2002</cx:pt>
          <cx:pt idx="1552">2002</cx:pt>
          <cx:pt idx="1553">2002</cx:pt>
          <cx:pt idx="1554">2002</cx:pt>
          <cx:pt idx="1555">2002</cx:pt>
          <cx:pt idx="1556">2002</cx:pt>
          <cx:pt idx="1557">2002</cx:pt>
          <cx:pt idx="1558">2002</cx:pt>
          <cx:pt idx="1559">2002</cx:pt>
          <cx:pt idx="1560">2002</cx:pt>
          <cx:pt idx="1561">2002</cx:pt>
          <cx:pt idx="1562">2002</cx:pt>
          <cx:pt idx="1563">2002</cx:pt>
          <cx:pt idx="1564">2002</cx:pt>
          <cx:pt idx="1565">2002</cx:pt>
          <cx:pt idx="1566">2002</cx:pt>
          <cx:pt idx="1567">2002</cx:pt>
          <cx:pt idx="1568">2002</cx:pt>
          <cx:pt idx="1569">2002</cx:pt>
          <cx:pt idx="1570">2002</cx:pt>
          <cx:pt idx="1571">2002</cx:pt>
          <cx:pt idx="1572">2002</cx:pt>
          <cx:pt idx="1573">2002</cx:pt>
          <cx:pt idx="1574">2002</cx:pt>
          <cx:pt idx="1575">2002</cx:pt>
          <cx:pt idx="1576">2002</cx:pt>
          <cx:pt idx="1577">2002</cx:pt>
          <cx:pt idx="1578">2002</cx:pt>
          <cx:pt idx="1579">2002</cx:pt>
          <cx:pt idx="1580">2002</cx:pt>
          <cx:pt idx="1581">2002</cx:pt>
          <cx:pt idx="1582">2002</cx:pt>
          <cx:pt idx="1583">2002</cx:pt>
          <cx:pt idx="1584">2002</cx:pt>
          <cx:pt idx="1585">2002</cx:pt>
          <cx:pt idx="1586">2002</cx:pt>
          <cx:pt idx="1587">2002</cx:pt>
          <cx:pt idx="1588">2002</cx:pt>
          <cx:pt idx="1589">2002</cx:pt>
          <cx:pt idx="1590">2002</cx:pt>
          <cx:pt idx="1591">2002</cx:pt>
          <cx:pt idx="1592">2002</cx:pt>
          <cx:pt idx="1593">2002</cx:pt>
          <cx:pt idx="1594">2002</cx:pt>
          <cx:pt idx="1595">2002</cx:pt>
          <cx:pt idx="1596">2002</cx:pt>
          <cx:pt idx="1597">2002</cx:pt>
          <cx:pt idx="1598">2002</cx:pt>
          <cx:pt idx="1599">2002</cx:pt>
          <cx:pt idx="1600">2002</cx:pt>
          <cx:pt idx="1601">2002</cx:pt>
          <cx:pt idx="1602">2002</cx:pt>
          <cx:pt idx="1603">2002</cx:pt>
          <cx:pt idx="1604">2002</cx:pt>
          <cx:pt idx="1605">2002</cx:pt>
          <cx:pt idx="1606">2002</cx:pt>
          <cx:pt idx="1607">2002</cx:pt>
          <cx:pt idx="1608">2002</cx:pt>
          <cx:pt idx="1609">2002</cx:pt>
          <cx:pt idx="1610">2002</cx:pt>
          <cx:pt idx="1611">2002</cx:pt>
          <cx:pt idx="1612">2002</cx:pt>
          <cx:pt idx="1613">2002</cx:pt>
          <cx:pt idx="1614">2002</cx:pt>
          <cx:pt idx="1615">2002</cx:pt>
          <cx:pt idx="1616">2002</cx:pt>
          <cx:pt idx="1617">2002</cx:pt>
          <cx:pt idx="1618">2002</cx:pt>
          <cx:pt idx="1619">2002</cx:pt>
          <cx:pt idx="1620">2002</cx:pt>
          <cx:pt idx="1621">2002</cx:pt>
          <cx:pt idx="1622">2002</cx:pt>
          <cx:pt idx="1623">2002</cx:pt>
          <cx:pt idx="1624">2002</cx:pt>
          <cx:pt idx="1625">2002</cx:pt>
          <cx:pt idx="1626">2002</cx:pt>
          <cx:pt idx="1627">2002</cx:pt>
          <cx:pt idx="1628">2002</cx:pt>
          <cx:pt idx="1629">2002</cx:pt>
          <cx:pt idx="1630">2002</cx:pt>
          <cx:pt idx="1631">2002</cx:pt>
          <cx:pt idx="1632">2002</cx:pt>
          <cx:pt idx="1633">2002</cx:pt>
          <cx:pt idx="1634">2002</cx:pt>
          <cx:pt idx="1635">2002</cx:pt>
          <cx:pt idx="1636">2002</cx:pt>
          <cx:pt idx="1637">2002</cx:pt>
          <cx:pt idx="1638">2002</cx:pt>
          <cx:pt idx="1639">2002</cx:pt>
          <cx:pt idx="1640">2002</cx:pt>
          <cx:pt idx="1641">2002</cx:pt>
          <cx:pt idx="1642">2002</cx:pt>
          <cx:pt idx="1643">2002</cx:pt>
          <cx:pt idx="1644">2002</cx:pt>
          <cx:pt idx="1645">2002</cx:pt>
          <cx:pt idx="1646">2002</cx:pt>
          <cx:pt idx="1647">2002</cx:pt>
          <cx:pt idx="1648">2002</cx:pt>
          <cx:pt idx="1649">2002</cx:pt>
          <cx:pt idx="1650">2002</cx:pt>
          <cx:pt idx="1651">2002</cx:pt>
          <cx:pt idx="1652">2002</cx:pt>
          <cx:pt idx="1653">2002</cx:pt>
          <cx:pt idx="1654">2002</cx:pt>
          <cx:pt idx="1655">2002</cx:pt>
          <cx:pt idx="1656">2002</cx:pt>
          <cx:pt idx="1657">2002</cx:pt>
          <cx:pt idx="1658">2002</cx:pt>
          <cx:pt idx="1659">2002</cx:pt>
          <cx:pt idx="1660">2002</cx:pt>
          <cx:pt idx="1661">2002</cx:pt>
          <cx:pt idx="1662">2002</cx:pt>
          <cx:pt idx="1663">2002</cx:pt>
          <cx:pt idx="1664">2002</cx:pt>
          <cx:pt idx="1665">2002</cx:pt>
          <cx:pt idx="1666">2002</cx:pt>
          <cx:pt idx="1667">2002</cx:pt>
          <cx:pt idx="1668">2002</cx:pt>
          <cx:pt idx="1669">2002</cx:pt>
          <cx:pt idx="1670">2002</cx:pt>
          <cx:pt idx="1671">2002</cx:pt>
          <cx:pt idx="1672">2002</cx:pt>
          <cx:pt idx="1673">2002</cx:pt>
          <cx:pt idx="1674">2002</cx:pt>
          <cx:pt idx="1675">2002</cx:pt>
          <cx:pt idx="1676">2002</cx:pt>
          <cx:pt idx="1677">2002</cx:pt>
          <cx:pt idx="1678">2002</cx:pt>
          <cx:pt idx="1679">2002</cx:pt>
          <cx:pt idx="1680">2002</cx:pt>
          <cx:pt idx="1681">2002</cx:pt>
          <cx:pt idx="1682">2002</cx:pt>
          <cx:pt idx="1683">2002</cx:pt>
          <cx:pt idx="1684">2002</cx:pt>
          <cx:pt idx="1685">2002</cx:pt>
          <cx:pt idx="1686">2002</cx:pt>
          <cx:pt idx="1687">2002</cx:pt>
          <cx:pt idx="1688">2002</cx:pt>
          <cx:pt idx="1689">2002</cx:pt>
          <cx:pt idx="1690">2002</cx:pt>
          <cx:pt idx="1691">2002</cx:pt>
          <cx:pt idx="1692">2002</cx:pt>
          <cx:pt idx="1693">2002</cx:pt>
          <cx:pt idx="1694">2002</cx:pt>
          <cx:pt idx="1695">2002</cx:pt>
          <cx:pt idx="1696">2002</cx:pt>
          <cx:pt idx="1697">2002</cx:pt>
          <cx:pt idx="1698">2002</cx:pt>
          <cx:pt idx="1699">2002</cx:pt>
          <cx:pt idx="1700">2002</cx:pt>
          <cx:pt idx="1701">2002</cx:pt>
          <cx:pt idx="1702">2002</cx:pt>
          <cx:pt idx="1703">2002</cx:pt>
          <cx:pt idx="1704">2002</cx:pt>
          <cx:pt idx="1705">2002</cx:pt>
          <cx:pt idx="1706">2002</cx:pt>
          <cx:pt idx="1707">2002</cx:pt>
          <cx:pt idx="1708">2002</cx:pt>
          <cx:pt idx="1709">2002</cx:pt>
          <cx:pt idx="1710">2002</cx:pt>
          <cx:pt idx="1711">2002</cx:pt>
          <cx:pt idx="1712">2002</cx:pt>
          <cx:pt idx="1713">2002</cx:pt>
          <cx:pt idx="1714">2002</cx:pt>
          <cx:pt idx="1715">2002</cx:pt>
          <cx:pt idx="1716">2002</cx:pt>
          <cx:pt idx="1717">2002</cx:pt>
          <cx:pt idx="1718">2002</cx:pt>
          <cx:pt idx="1719">2002</cx:pt>
          <cx:pt idx="1720">2002</cx:pt>
          <cx:pt idx="1721">2002</cx:pt>
          <cx:pt idx="1722">2002</cx:pt>
          <cx:pt idx="1723">2002</cx:pt>
          <cx:pt idx="1724">2002</cx:pt>
          <cx:pt idx="1725">2002</cx:pt>
          <cx:pt idx="1726">2002</cx:pt>
          <cx:pt idx="1727">2002</cx:pt>
          <cx:pt idx="1728">2002</cx:pt>
          <cx:pt idx="1729">2002</cx:pt>
          <cx:pt idx="1730">2002</cx:pt>
          <cx:pt idx="1731">2002</cx:pt>
          <cx:pt idx="1732">2002</cx:pt>
          <cx:pt idx="1733">2002</cx:pt>
          <cx:pt idx="1734">2002</cx:pt>
          <cx:pt idx="1735">2002</cx:pt>
          <cx:pt idx="1736">2002</cx:pt>
          <cx:pt idx="1737">2002</cx:pt>
          <cx:pt idx="1738">2002</cx:pt>
          <cx:pt idx="1739">2002</cx:pt>
          <cx:pt idx="1740">2002</cx:pt>
          <cx:pt idx="1741">2002</cx:pt>
          <cx:pt idx="1742">2002</cx:pt>
          <cx:pt idx="1743">2002</cx:pt>
          <cx:pt idx="1744">2002</cx:pt>
          <cx:pt idx="1745">2002</cx:pt>
          <cx:pt idx="1746">2002</cx:pt>
          <cx:pt idx="1747">2002</cx:pt>
          <cx:pt idx="1748">2002</cx:pt>
          <cx:pt idx="1749">2002</cx:pt>
          <cx:pt idx="1750">2002</cx:pt>
          <cx:pt idx="1751">2002</cx:pt>
          <cx:pt idx="1752">2002</cx:pt>
          <cx:pt idx="1753">2002</cx:pt>
          <cx:pt idx="1754">2002</cx:pt>
          <cx:pt idx="1755">2002</cx:pt>
          <cx:pt idx="1756">2002</cx:pt>
          <cx:pt idx="1757">2002</cx:pt>
          <cx:pt idx="1758">2002</cx:pt>
          <cx:pt idx="1759">2002</cx:pt>
          <cx:pt idx="1760">2002</cx:pt>
          <cx:pt idx="1761">2002</cx:pt>
          <cx:pt idx="1762">2002</cx:pt>
          <cx:pt idx="1763">2002</cx:pt>
          <cx:pt idx="1764">2002</cx:pt>
          <cx:pt idx="1765">2002</cx:pt>
          <cx:pt idx="1766">2002</cx:pt>
          <cx:pt idx="1767">2002</cx:pt>
          <cx:pt idx="1768">2002</cx:pt>
          <cx:pt idx="1769">2002</cx:pt>
          <cx:pt idx="1770">2002</cx:pt>
          <cx:pt idx="1771">2002</cx:pt>
          <cx:pt idx="1772">2002</cx:pt>
          <cx:pt idx="1773">2002</cx:pt>
          <cx:pt idx="1774">2002</cx:pt>
          <cx:pt idx="1775">2002</cx:pt>
          <cx:pt idx="1776">2002</cx:pt>
          <cx:pt idx="1777">2002</cx:pt>
          <cx:pt idx="1778">2002</cx:pt>
          <cx:pt idx="1779">2002</cx:pt>
          <cx:pt idx="1780">2002</cx:pt>
          <cx:pt idx="1781">2002</cx:pt>
          <cx:pt idx="1782">2002</cx:pt>
          <cx:pt idx="1783">2002</cx:pt>
          <cx:pt idx="1784">2002</cx:pt>
          <cx:pt idx="1785">2002</cx:pt>
          <cx:pt idx="1786">2002</cx:pt>
          <cx:pt idx="1787">2002</cx:pt>
          <cx:pt idx="1788">2002</cx:pt>
          <cx:pt idx="1789">2002</cx:pt>
          <cx:pt idx="1790">2002</cx:pt>
          <cx:pt idx="1791">2002</cx:pt>
          <cx:pt idx="1792">2002</cx:pt>
          <cx:pt idx="1793">2002</cx:pt>
          <cx:pt idx="1794">2002</cx:pt>
          <cx:pt idx="1795">2002</cx:pt>
          <cx:pt idx="1796">2002</cx:pt>
          <cx:pt idx="1797">2002</cx:pt>
          <cx:pt idx="1798">2002</cx:pt>
          <cx:pt idx="1799">2002</cx:pt>
          <cx:pt idx="1800">2002</cx:pt>
          <cx:pt idx="1801">2002</cx:pt>
          <cx:pt idx="1802">2002</cx:pt>
          <cx:pt idx="1803">2002</cx:pt>
          <cx:pt idx="1804">2002</cx:pt>
          <cx:pt idx="1805">2002</cx:pt>
          <cx:pt idx="1806">2002</cx:pt>
          <cx:pt idx="1807">2002</cx:pt>
          <cx:pt idx="1808">2002</cx:pt>
          <cx:pt idx="1809">2002</cx:pt>
          <cx:pt idx="1810">2002</cx:pt>
          <cx:pt idx="1811">2002</cx:pt>
          <cx:pt idx="1812">2002</cx:pt>
          <cx:pt idx="1813">2002</cx:pt>
          <cx:pt idx="1814">2002</cx:pt>
          <cx:pt idx="1815">2002</cx:pt>
          <cx:pt idx="1816">2002</cx:pt>
          <cx:pt idx="1817">2002</cx:pt>
          <cx:pt idx="1818">2002</cx:pt>
          <cx:pt idx="1819">2002</cx:pt>
          <cx:pt idx="1820">2002</cx:pt>
          <cx:pt idx="1821">2002</cx:pt>
          <cx:pt idx="1822">2002</cx:pt>
          <cx:pt idx="1823">2002</cx:pt>
          <cx:pt idx="1824">2002</cx:pt>
          <cx:pt idx="1825">2002</cx:pt>
          <cx:pt idx="1826">2002</cx:pt>
          <cx:pt idx="1827">2002</cx:pt>
          <cx:pt idx="1828">2002</cx:pt>
          <cx:pt idx="1829">2002</cx:pt>
          <cx:pt idx="1830">2002</cx:pt>
          <cx:pt idx="1831">2002</cx:pt>
          <cx:pt idx="1832">2002</cx:pt>
          <cx:pt idx="1833">2002</cx:pt>
          <cx:pt idx="1834">2002</cx:pt>
          <cx:pt idx="1835">2002</cx:pt>
          <cx:pt idx="1836">2002</cx:pt>
          <cx:pt idx="1837">2002</cx:pt>
          <cx:pt idx="1838">2002</cx:pt>
          <cx:pt idx="1839">2002</cx:pt>
          <cx:pt idx="1840">2002</cx:pt>
          <cx:pt idx="1841">2002</cx:pt>
          <cx:pt idx="1842">2002</cx:pt>
          <cx:pt idx="1843">2002</cx:pt>
          <cx:pt idx="1844">2002</cx:pt>
          <cx:pt idx="1845">2002</cx:pt>
          <cx:pt idx="1846">2002</cx:pt>
          <cx:pt idx="1847">2002</cx:pt>
          <cx:pt idx="1848">2002</cx:pt>
          <cx:pt idx="1849">2002</cx:pt>
          <cx:pt idx="1850">2002</cx:pt>
          <cx:pt idx="1851">2002</cx:pt>
          <cx:pt idx="1852">2002</cx:pt>
          <cx:pt idx="1853">2002</cx:pt>
          <cx:pt idx="1854">2002</cx:pt>
          <cx:pt idx="1855">2002</cx:pt>
          <cx:pt idx="1856">2002</cx:pt>
          <cx:pt idx="1857">2002</cx:pt>
          <cx:pt idx="1858">2002</cx:pt>
          <cx:pt idx="1859">2002</cx:pt>
          <cx:pt idx="1860">2002</cx:pt>
          <cx:pt idx="1861">2002</cx:pt>
          <cx:pt idx="1862">2002</cx:pt>
          <cx:pt idx="1863">2002</cx:pt>
          <cx:pt idx="1864">2002</cx:pt>
          <cx:pt idx="1865">2002</cx:pt>
          <cx:pt idx="1866">2002</cx:pt>
          <cx:pt idx="1867">2002</cx:pt>
          <cx:pt idx="1868">2002</cx:pt>
          <cx:pt idx="1869">2002</cx:pt>
          <cx:pt idx="1870">2002</cx:pt>
          <cx:pt idx="1871">2002</cx:pt>
          <cx:pt idx="1872">2002</cx:pt>
          <cx:pt idx="1873">2002</cx:pt>
          <cx:pt idx="1874">2002</cx:pt>
          <cx:pt idx="1875">2002</cx:pt>
          <cx:pt idx="1876">2002</cx:pt>
          <cx:pt idx="1877">2002</cx:pt>
          <cx:pt idx="1878">2002</cx:pt>
          <cx:pt idx="1879">2002</cx:pt>
          <cx:pt idx="1880">2002</cx:pt>
          <cx:pt idx="1881">2002</cx:pt>
          <cx:pt idx="1882">2002</cx:pt>
          <cx:pt idx="1883">2002</cx:pt>
          <cx:pt idx="1884">2002</cx:pt>
          <cx:pt idx="1885">2002</cx:pt>
          <cx:pt idx="1886">2002</cx:pt>
          <cx:pt idx="1887">2002</cx:pt>
          <cx:pt idx="1888">2002</cx:pt>
          <cx:pt idx="1889">2002</cx:pt>
          <cx:pt idx="1890">2002</cx:pt>
          <cx:pt idx="1891">2002</cx:pt>
          <cx:pt idx="1892">2002</cx:pt>
          <cx:pt idx="1893">2002</cx:pt>
          <cx:pt idx="1894">2002</cx:pt>
          <cx:pt idx="1895">2002</cx:pt>
          <cx:pt idx="1896">2002</cx:pt>
          <cx:pt idx="1897">2002</cx:pt>
          <cx:pt idx="1898">2002</cx:pt>
          <cx:pt idx="1899">2002</cx:pt>
          <cx:pt idx="1900">2002</cx:pt>
          <cx:pt idx="1901">2002</cx:pt>
          <cx:pt idx="1902">2002</cx:pt>
          <cx:pt idx="1903">2002</cx:pt>
          <cx:pt idx="1904">2002</cx:pt>
          <cx:pt idx="1905">2002</cx:pt>
          <cx:pt idx="1906">2002</cx:pt>
          <cx:pt idx="1907">2002</cx:pt>
          <cx:pt idx="1908">2002</cx:pt>
          <cx:pt idx="1909">2002</cx:pt>
          <cx:pt idx="1910">2002</cx:pt>
          <cx:pt idx="1911">2002</cx:pt>
          <cx:pt idx="1912">2002</cx:pt>
          <cx:pt idx="1913">2002</cx:pt>
          <cx:pt idx="1914">2002</cx:pt>
          <cx:pt idx="1915">2002</cx:pt>
          <cx:pt idx="1916">2002</cx:pt>
          <cx:pt idx="1917">2002</cx:pt>
          <cx:pt idx="1918">2002</cx:pt>
          <cx:pt idx="1919">2002</cx:pt>
          <cx:pt idx="1920">2002</cx:pt>
          <cx:pt idx="1921">2002</cx:pt>
          <cx:pt idx="1922">2002</cx:pt>
          <cx:pt idx="1923">2002</cx:pt>
          <cx:pt idx="1924">2002</cx:pt>
          <cx:pt idx="1925">2002</cx:pt>
          <cx:pt idx="1926">2002</cx:pt>
          <cx:pt idx="1927">2002</cx:pt>
          <cx:pt idx="1928">2002</cx:pt>
          <cx:pt idx="1929">2002</cx:pt>
          <cx:pt idx="1930">2002</cx:pt>
          <cx:pt idx="1931">2002</cx:pt>
          <cx:pt idx="1932">2002</cx:pt>
          <cx:pt idx="1933">2002</cx:pt>
          <cx:pt idx="1934">2002</cx:pt>
          <cx:pt idx="1935">2002</cx:pt>
          <cx:pt idx="1936">2002</cx:pt>
          <cx:pt idx="1937">2002</cx:pt>
          <cx:pt idx="1938">2002</cx:pt>
          <cx:pt idx="1939">2002</cx:pt>
          <cx:pt idx="1940">2002</cx:pt>
          <cx:pt idx="1941">2002</cx:pt>
          <cx:pt idx="1942">2002</cx:pt>
          <cx:pt idx="1943">2002</cx:pt>
          <cx:pt idx="1944">2002</cx:pt>
          <cx:pt idx="1945">2002</cx:pt>
          <cx:pt idx="1946">2002</cx:pt>
          <cx:pt idx="1947">2002</cx:pt>
          <cx:pt idx="1948">2002</cx:pt>
          <cx:pt idx="1949">2002</cx:pt>
          <cx:pt idx="1950">2002</cx:pt>
          <cx:pt idx="1951">2002</cx:pt>
          <cx:pt idx="1952">2002</cx:pt>
          <cx:pt idx="1953">2002</cx:pt>
          <cx:pt idx="1954">2002</cx:pt>
          <cx:pt idx="1955">2002</cx:pt>
          <cx:pt idx="1956">2002</cx:pt>
          <cx:pt idx="1957">2002</cx:pt>
          <cx:pt idx="1958">2002</cx:pt>
          <cx:pt idx="1959">2002</cx:pt>
          <cx:pt idx="1960">2002</cx:pt>
          <cx:pt idx="1961">2002</cx:pt>
          <cx:pt idx="1962">2002</cx:pt>
          <cx:pt idx="1963">2002</cx:pt>
          <cx:pt idx="1964">2002</cx:pt>
          <cx:pt idx="1965">2002</cx:pt>
          <cx:pt idx="1966">2002</cx:pt>
          <cx:pt idx="1967">2002</cx:pt>
          <cx:pt idx="1968">2002</cx:pt>
          <cx:pt idx="1969">2002</cx:pt>
          <cx:pt idx="1970">2002</cx:pt>
          <cx:pt idx="1971">2002</cx:pt>
          <cx:pt idx="1972">2002</cx:pt>
          <cx:pt idx="1973">2002</cx:pt>
          <cx:pt idx="1974">2002</cx:pt>
          <cx:pt idx="1975">2002</cx:pt>
          <cx:pt idx="1976">2002</cx:pt>
          <cx:pt idx="1977">2002</cx:pt>
          <cx:pt idx="1978">2002</cx:pt>
          <cx:pt idx="1979">2002</cx:pt>
          <cx:pt idx="1980">2002</cx:pt>
          <cx:pt idx="1981">2002</cx:pt>
          <cx:pt idx="1982">2002</cx:pt>
          <cx:pt idx="1983">2002</cx:pt>
          <cx:pt idx="1984">2002</cx:pt>
          <cx:pt idx="1985">2002</cx:pt>
          <cx:pt idx="1986">2002</cx:pt>
          <cx:pt idx="1987">2002</cx:pt>
          <cx:pt idx="1988">2002</cx:pt>
          <cx:pt idx="1989">2002</cx:pt>
          <cx:pt idx="1990">2002</cx:pt>
          <cx:pt idx="1991">2002</cx:pt>
          <cx:pt idx="1992">2002</cx:pt>
          <cx:pt idx="1993">2002</cx:pt>
          <cx:pt idx="1994">2002</cx:pt>
          <cx:pt idx="1995">2002</cx:pt>
          <cx:pt idx="1996">2002</cx:pt>
          <cx:pt idx="1997">2002</cx:pt>
          <cx:pt idx="1998">2002</cx:pt>
          <cx:pt idx="1999">2002</cx:pt>
          <cx:pt idx="2000">2002</cx:pt>
          <cx:pt idx="2001">2002</cx:pt>
          <cx:pt idx="2002">2002</cx:pt>
          <cx:pt idx="2003">2002</cx:pt>
          <cx:pt idx="2004">2002</cx:pt>
          <cx:pt idx="2005">2002</cx:pt>
          <cx:pt idx="2006">2002</cx:pt>
          <cx:pt idx="2007">2002</cx:pt>
          <cx:pt idx="2008">2002</cx:pt>
          <cx:pt idx="2009">2002</cx:pt>
          <cx:pt idx="2010">2002</cx:pt>
          <cx:pt idx="2011">2002</cx:pt>
          <cx:pt idx="2012">2002</cx:pt>
          <cx:pt idx="2013">2002</cx:pt>
          <cx:pt idx="2014">2002</cx:pt>
          <cx:pt idx="2015">2002</cx:pt>
          <cx:pt idx="2016">2002</cx:pt>
          <cx:pt idx="2017">2002</cx:pt>
          <cx:pt idx="2018">2002</cx:pt>
          <cx:pt idx="2019">2002</cx:pt>
          <cx:pt idx="2020">2002</cx:pt>
          <cx:pt idx="2021">2002</cx:pt>
          <cx:pt idx="2022">2002</cx:pt>
          <cx:pt idx="2023">2002</cx:pt>
          <cx:pt idx="2024">2002</cx:pt>
          <cx:pt idx="2025">2002</cx:pt>
          <cx:pt idx="2026">2002</cx:pt>
          <cx:pt idx="2027">2002</cx:pt>
          <cx:pt idx="2028">2002</cx:pt>
          <cx:pt idx="2029">2002</cx:pt>
          <cx:pt idx="2030">2002</cx:pt>
          <cx:pt idx="2031">2002</cx:pt>
          <cx:pt idx="2032">2002</cx:pt>
          <cx:pt idx="2033">2002</cx:pt>
          <cx:pt idx="2034">2002</cx:pt>
          <cx:pt idx="2035">2002</cx:pt>
          <cx:pt idx="2036">2002</cx:pt>
          <cx:pt idx="2037">2002</cx:pt>
          <cx:pt idx="2038">2002</cx:pt>
          <cx:pt idx="2039">2002</cx:pt>
          <cx:pt idx="2040">2002</cx:pt>
          <cx:pt idx="2041">2002</cx:pt>
          <cx:pt idx="2042">2002</cx:pt>
          <cx:pt idx="2043">2002</cx:pt>
          <cx:pt idx="2044">2002</cx:pt>
          <cx:pt idx="2045">2002</cx:pt>
          <cx:pt idx="2046">2002</cx:pt>
          <cx:pt idx="2047">2002</cx:pt>
          <cx:pt idx="2048">2002</cx:pt>
          <cx:pt idx="2049">2002</cx:pt>
          <cx:pt idx="2050">2002</cx:pt>
          <cx:pt idx="2051">2002</cx:pt>
          <cx:pt idx="2052">2002</cx:pt>
          <cx:pt idx="2053">2002</cx:pt>
          <cx:pt idx="2054">2002</cx:pt>
          <cx:pt idx="2055">2002</cx:pt>
          <cx:pt idx="2056">2002</cx:pt>
          <cx:pt idx="2057">2002</cx:pt>
          <cx:pt idx="2058">2002</cx:pt>
          <cx:pt idx="2059">2002</cx:pt>
          <cx:pt idx="2060">2002</cx:pt>
          <cx:pt idx="2061">2002</cx:pt>
          <cx:pt idx="2062">2002</cx:pt>
          <cx:pt idx="2063">2002</cx:pt>
          <cx:pt idx="2064">2002</cx:pt>
          <cx:pt idx="2065">2002</cx:pt>
          <cx:pt idx="2066">2002</cx:pt>
          <cx:pt idx="2067">2002</cx:pt>
          <cx:pt idx="2068">2002</cx:pt>
          <cx:pt idx="2069">2002</cx:pt>
          <cx:pt idx="2070">2002</cx:pt>
          <cx:pt idx="2071">2002</cx:pt>
          <cx:pt idx="2072">2002</cx:pt>
          <cx:pt idx="2073">2002</cx:pt>
          <cx:pt idx="2074">2002</cx:pt>
          <cx:pt idx="2075">2002</cx:pt>
          <cx:pt idx="2076">2002</cx:pt>
          <cx:pt idx="2077">2002</cx:pt>
          <cx:pt idx="2078">2002</cx:pt>
          <cx:pt idx="2079">2002</cx:pt>
          <cx:pt idx="2080">2002</cx:pt>
          <cx:pt idx="2081">2002</cx:pt>
          <cx:pt idx="2082">2002</cx:pt>
          <cx:pt idx="2083">2002</cx:pt>
          <cx:pt idx="2084">2002</cx:pt>
          <cx:pt idx="2085">2002</cx:pt>
          <cx:pt idx="2086">2002</cx:pt>
          <cx:pt idx="2087">2002</cx:pt>
          <cx:pt idx="2088">2002</cx:pt>
          <cx:pt idx="2089">2002</cx:pt>
          <cx:pt idx="2090">2002</cx:pt>
          <cx:pt idx="2091">2002</cx:pt>
          <cx:pt idx="2092">2002</cx:pt>
          <cx:pt idx="2093">2002</cx:pt>
          <cx:pt idx="2094">2002</cx:pt>
          <cx:pt idx="2095">2002</cx:pt>
          <cx:pt idx="2096">2002</cx:pt>
          <cx:pt idx="2097">2002</cx:pt>
          <cx:pt idx="2098">2002</cx:pt>
          <cx:pt idx="2099">2002</cx:pt>
          <cx:pt idx="2100">2002</cx:pt>
          <cx:pt idx="2101">2002</cx:pt>
          <cx:pt idx="2102">2002</cx:pt>
          <cx:pt idx="2103">2002</cx:pt>
          <cx:pt idx="2104">2002</cx:pt>
          <cx:pt idx="2105">2002</cx:pt>
          <cx:pt idx="2106">2002</cx:pt>
          <cx:pt idx="2107">2002</cx:pt>
          <cx:pt idx="2108">2002</cx:pt>
          <cx:pt idx="2109">2002</cx:pt>
          <cx:pt idx="2110">2002</cx:pt>
          <cx:pt idx="2111">2002</cx:pt>
          <cx:pt idx="2112">2002</cx:pt>
          <cx:pt idx="2113">2002</cx:pt>
          <cx:pt idx="2114">2002</cx:pt>
          <cx:pt idx="2115">2002</cx:pt>
          <cx:pt idx="2116">2002</cx:pt>
          <cx:pt idx="2117">2002</cx:pt>
          <cx:pt idx="2118">2002</cx:pt>
          <cx:pt idx="2119">2002</cx:pt>
          <cx:pt idx="2120">2002</cx:pt>
          <cx:pt idx="2121">2002</cx:pt>
          <cx:pt idx="2122">2002</cx:pt>
          <cx:pt idx="2123">2002</cx:pt>
          <cx:pt idx="2124">2002</cx:pt>
          <cx:pt idx="2125">2002</cx:pt>
          <cx:pt idx="2126">2002</cx:pt>
          <cx:pt idx="2127">2002</cx:pt>
          <cx:pt idx="2128">2002</cx:pt>
          <cx:pt idx="2129">2002</cx:pt>
          <cx:pt idx="2130">2002</cx:pt>
          <cx:pt idx="2131">2002</cx:pt>
          <cx:pt idx="2132">2002</cx:pt>
          <cx:pt idx="2133">2002</cx:pt>
          <cx:pt idx="2134">2002</cx:pt>
          <cx:pt idx="2135">2002</cx:pt>
          <cx:pt idx="2136">2002</cx:pt>
          <cx:pt idx="2137">2002</cx:pt>
          <cx:pt idx="2138">2002</cx:pt>
          <cx:pt idx="2139">2002</cx:pt>
          <cx:pt idx="2140">2002</cx:pt>
          <cx:pt idx="2141">2002</cx:pt>
          <cx:pt idx="2142">2002</cx:pt>
          <cx:pt idx="2143">2002</cx:pt>
          <cx:pt idx="2144">2002</cx:pt>
          <cx:pt idx="2145">2002</cx:pt>
          <cx:pt idx="2146">2002</cx:pt>
          <cx:pt idx="2147">2002</cx:pt>
          <cx:pt idx="2148">2002</cx:pt>
          <cx:pt idx="2149">2002</cx:pt>
          <cx:pt idx="2150">2002</cx:pt>
          <cx:pt idx="2151">2002</cx:pt>
          <cx:pt idx="2152">2002</cx:pt>
          <cx:pt idx="2153">2002</cx:pt>
          <cx:pt idx="2154">2002</cx:pt>
          <cx:pt idx="2155">2002</cx:pt>
          <cx:pt idx="2156">2002</cx:pt>
          <cx:pt idx="2157">2002</cx:pt>
          <cx:pt idx="2158">2002</cx:pt>
          <cx:pt idx="2159">2002</cx:pt>
          <cx:pt idx="2160">2002</cx:pt>
          <cx:pt idx="2161">2002</cx:pt>
          <cx:pt idx="2162">2002</cx:pt>
          <cx:pt idx="2163">2002</cx:pt>
          <cx:pt idx="2164">2002</cx:pt>
          <cx:pt idx="2165">2002</cx:pt>
          <cx:pt idx="2166">2002</cx:pt>
          <cx:pt idx="2167">2002</cx:pt>
          <cx:pt idx="2168">2002</cx:pt>
          <cx:pt idx="2169">2002</cx:pt>
          <cx:pt idx="2170">2002</cx:pt>
          <cx:pt idx="2171">2002</cx:pt>
          <cx:pt idx="2172">2002</cx:pt>
          <cx:pt idx="2173">2002</cx:pt>
          <cx:pt idx="2174">2002</cx:pt>
          <cx:pt idx="2175">2002</cx:pt>
          <cx:pt idx="2176">2002</cx:pt>
          <cx:pt idx="2177">2002</cx:pt>
          <cx:pt idx="2178">2002</cx:pt>
          <cx:pt idx="2179">2002</cx:pt>
          <cx:pt idx="2180">2002</cx:pt>
          <cx:pt idx="2181">2002</cx:pt>
          <cx:pt idx="2182">2002</cx:pt>
          <cx:pt idx="2183">2002</cx:pt>
          <cx:pt idx="2184">2002</cx:pt>
          <cx:pt idx="2185">2002</cx:pt>
          <cx:pt idx="2186">2002</cx:pt>
          <cx:pt idx="2187">2002</cx:pt>
          <cx:pt idx="2188">2002</cx:pt>
          <cx:pt idx="2189">2002</cx:pt>
          <cx:pt idx="2190">2002</cx:pt>
          <cx:pt idx="2191">2002</cx:pt>
          <cx:pt idx="2192">2002</cx:pt>
          <cx:pt idx="2193">2002</cx:pt>
          <cx:pt idx="2194">2002</cx:pt>
          <cx:pt idx="2195">2002</cx:pt>
          <cx:pt idx="2196">2002</cx:pt>
          <cx:pt idx="2197">2002</cx:pt>
          <cx:pt idx="2198">2002</cx:pt>
          <cx:pt idx="2199">2002</cx:pt>
          <cx:pt idx="2200">2002</cx:pt>
          <cx:pt idx="2201">2002</cx:pt>
          <cx:pt idx="2202">2002</cx:pt>
          <cx:pt idx="2203">2002</cx:pt>
          <cx:pt idx="2204">2002</cx:pt>
          <cx:pt idx="2205">2002</cx:pt>
          <cx:pt idx="2206">2002</cx:pt>
          <cx:pt idx="2207">2002</cx:pt>
          <cx:pt idx="2208">2002</cx:pt>
          <cx:pt idx="2209">2002</cx:pt>
          <cx:pt idx="2210">2002</cx:pt>
          <cx:pt idx="2211">2002</cx:pt>
          <cx:pt idx="2212">2002</cx:pt>
          <cx:pt idx="2213">2002</cx:pt>
          <cx:pt idx="2214">2002</cx:pt>
          <cx:pt idx="2215">2002</cx:pt>
          <cx:pt idx="2216">2002</cx:pt>
          <cx:pt idx="2217">2002</cx:pt>
          <cx:pt idx="2218">2002</cx:pt>
          <cx:pt idx="2219">2002</cx:pt>
          <cx:pt idx="2220">2002</cx:pt>
          <cx:pt idx="2221">2002</cx:pt>
          <cx:pt idx="2222">2002</cx:pt>
          <cx:pt idx="2223">2002</cx:pt>
          <cx:pt idx="2224">2002</cx:pt>
          <cx:pt idx="2225">2002</cx:pt>
          <cx:pt idx="2226">2002</cx:pt>
          <cx:pt idx="2227">2002</cx:pt>
          <cx:pt idx="2228">2002</cx:pt>
          <cx:pt idx="2229">2002</cx:pt>
          <cx:pt idx="2230">2002</cx:pt>
          <cx:pt idx="2231">2002</cx:pt>
          <cx:pt idx="2232">2002</cx:pt>
          <cx:pt idx="2233">2002</cx:pt>
          <cx:pt idx="2234">2002</cx:pt>
          <cx:pt idx="2235">2002</cx:pt>
          <cx:pt idx="2236">2002</cx:pt>
          <cx:pt idx="2237">2002</cx:pt>
          <cx:pt idx="2238">2002</cx:pt>
          <cx:pt idx="2239">2002</cx:pt>
          <cx:pt idx="2240">2002</cx:pt>
          <cx:pt idx="2241">2002</cx:pt>
          <cx:pt idx="2242">2002</cx:pt>
          <cx:pt idx="2243">2002</cx:pt>
          <cx:pt idx="2244">2002</cx:pt>
          <cx:pt idx="2245">2002</cx:pt>
          <cx:pt idx="2246">2002</cx:pt>
          <cx:pt idx="2247">2002</cx:pt>
          <cx:pt idx="2248">2002</cx:pt>
          <cx:pt idx="2249">2002</cx:pt>
          <cx:pt idx="2250">2002</cx:pt>
          <cx:pt idx="2251">2002</cx:pt>
          <cx:pt idx="2252">2002</cx:pt>
          <cx:pt idx="2253">2002</cx:pt>
          <cx:pt idx="2254">2002</cx:pt>
          <cx:pt idx="2255">2002</cx:pt>
          <cx:pt idx="2256">2002</cx:pt>
          <cx:pt idx="2257">2002</cx:pt>
          <cx:pt idx="2258">2002</cx:pt>
          <cx:pt idx="2259">2002</cx:pt>
          <cx:pt idx="2260">2002</cx:pt>
          <cx:pt idx="2261">2002</cx:pt>
          <cx:pt idx="2262">2002</cx:pt>
          <cx:pt idx="2263">2002</cx:pt>
          <cx:pt idx="2264">2002</cx:pt>
          <cx:pt idx="2265">2002</cx:pt>
          <cx:pt idx="2266">2002</cx:pt>
          <cx:pt idx="2267">2002</cx:pt>
          <cx:pt idx="2268">2002</cx:pt>
          <cx:pt idx="2269">2002</cx:pt>
          <cx:pt idx="2270">2002</cx:pt>
          <cx:pt idx="2271">2002</cx:pt>
          <cx:pt idx="2272">2002</cx:pt>
          <cx:pt idx="2273">2002</cx:pt>
          <cx:pt idx="2274">2002</cx:pt>
          <cx:pt idx="2275">2002</cx:pt>
          <cx:pt idx="2276">2002</cx:pt>
          <cx:pt idx="2277">2002</cx:pt>
          <cx:pt idx="2278">2002</cx:pt>
          <cx:pt idx="2279">2002</cx:pt>
          <cx:pt idx="2280">2002</cx:pt>
          <cx:pt idx="2281">2002</cx:pt>
          <cx:pt idx="2282">2002</cx:pt>
          <cx:pt idx="2283">2002</cx:pt>
          <cx:pt idx="2284">2002</cx:pt>
          <cx:pt idx="2285">2002</cx:pt>
          <cx:pt idx="2286">2002</cx:pt>
          <cx:pt idx="2287">2002</cx:pt>
          <cx:pt idx="2288">2002</cx:pt>
          <cx:pt idx="2289">2002</cx:pt>
          <cx:pt idx="2290">2002</cx:pt>
          <cx:pt idx="2291">2002</cx:pt>
          <cx:pt idx="2292">2002</cx:pt>
          <cx:pt idx="2293">2002</cx:pt>
          <cx:pt idx="2294">2002</cx:pt>
          <cx:pt idx="2295">2002</cx:pt>
          <cx:pt idx="2296">2002</cx:pt>
          <cx:pt idx="2297">2002</cx:pt>
          <cx:pt idx="2298">2002</cx:pt>
          <cx:pt idx="2299">2002</cx:pt>
          <cx:pt idx="2300">2002</cx:pt>
          <cx:pt idx="2301">2002</cx:pt>
          <cx:pt idx="2302">2002</cx:pt>
          <cx:pt idx="2303">2002</cx:pt>
          <cx:pt idx="2304">2002</cx:pt>
          <cx:pt idx="2305">2002</cx:pt>
          <cx:pt idx="2306">2002</cx:pt>
          <cx:pt idx="2307">2002</cx:pt>
          <cx:pt idx="2308">2002</cx:pt>
          <cx:pt idx="2309">2002</cx:pt>
          <cx:pt idx="2310">2002</cx:pt>
          <cx:pt idx="2311">2002</cx:pt>
          <cx:pt idx="2312">2002</cx:pt>
          <cx:pt idx="2313">2002</cx:pt>
          <cx:pt idx="2314">2002</cx:pt>
          <cx:pt idx="2315">2002</cx:pt>
          <cx:pt idx="2316">2002</cx:pt>
          <cx:pt idx="2317">2002</cx:pt>
          <cx:pt idx="2318">2002</cx:pt>
          <cx:pt idx="2319">2002</cx:pt>
          <cx:pt idx="2320">2002</cx:pt>
          <cx:pt idx="2321">2002</cx:pt>
          <cx:pt idx="2322">2002</cx:pt>
          <cx:pt idx="2323">2002</cx:pt>
          <cx:pt idx="2324">2002</cx:pt>
          <cx:pt idx="2325">2002</cx:pt>
          <cx:pt idx="2326">2002</cx:pt>
          <cx:pt idx="2327">2002</cx:pt>
          <cx:pt idx="2328">2002</cx:pt>
          <cx:pt idx="2329">2002</cx:pt>
          <cx:pt idx="2330">2002</cx:pt>
          <cx:pt idx="2331">2002</cx:pt>
          <cx:pt idx="2332">2002</cx:pt>
          <cx:pt idx="2333">2002</cx:pt>
          <cx:pt idx="2334">2002</cx:pt>
          <cx:pt idx="2335">2002</cx:pt>
          <cx:pt idx="2336">2002</cx:pt>
          <cx:pt idx="2337">2002</cx:pt>
          <cx:pt idx="2338">2002</cx:pt>
          <cx:pt idx="2339">2002</cx:pt>
          <cx:pt idx="2340">2002</cx:pt>
          <cx:pt idx="2341">2002</cx:pt>
          <cx:pt idx="2342">2002</cx:pt>
          <cx:pt idx="2343">2002</cx:pt>
          <cx:pt idx="2344">2002</cx:pt>
          <cx:pt idx="2345">2002</cx:pt>
          <cx:pt idx="2346">2002</cx:pt>
          <cx:pt idx="2347">2002</cx:pt>
          <cx:pt idx="2348">2002</cx:pt>
          <cx:pt idx="2349">2002</cx:pt>
          <cx:pt idx="2350">2002</cx:pt>
          <cx:pt idx="2351">2002</cx:pt>
          <cx:pt idx="2352">2002</cx:pt>
          <cx:pt idx="2353">2002</cx:pt>
          <cx:pt idx="2354">2002</cx:pt>
          <cx:pt idx="2355">2002</cx:pt>
          <cx:pt idx="2356">2002</cx:pt>
          <cx:pt idx="2357">2002</cx:pt>
          <cx:pt idx="2358">2002</cx:pt>
          <cx:pt idx="2359">2002</cx:pt>
          <cx:pt idx="2360">2002</cx:pt>
          <cx:pt idx="2361">2002</cx:pt>
          <cx:pt idx="2362">2002</cx:pt>
          <cx:pt idx="2363">2002</cx:pt>
          <cx:pt idx="2364">2002</cx:pt>
          <cx:pt idx="2365">2002</cx:pt>
          <cx:pt idx="2366">2002</cx:pt>
          <cx:pt idx="2367">2002</cx:pt>
          <cx:pt idx="2368">2002</cx:pt>
          <cx:pt idx="2369">2002</cx:pt>
          <cx:pt idx="2370">2002</cx:pt>
          <cx:pt idx="2371">2002</cx:pt>
          <cx:pt idx="2372">2002</cx:pt>
          <cx:pt idx="2373">2002</cx:pt>
          <cx:pt idx="2374">2002</cx:pt>
          <cx:pt idx="2375">2002</cx:pt>
          <cx:pt idx="2376">2002</cx:pt>
          <cx:pt idx="2377">2002</cx:pt>
          <cx:pt idx="2378">2002</cx:pt>
          <cx:pt idx="2379">2002</cx:pt>
          <cx:pt idx="2380">2002</cx:pt>
          <cx:pt idx="2381">2002</cx:pt>
          <cx:pt idx="2382">2002</cx:pt>
          <cx:pt idx="2383">2002</cx:pt>
          <cx:pt idx="2384">2002</cx:pt>
          <cx:pt idx="2385">2002</cx:pt>
          <cx:pt idx="2386">2002</cx:pt>
          <cx:pt idx="2387">2002</cx:pt>
          <cx:pt idx="2388">2002</cx:pt>
          <cx:pt idx="2389">2002</cx:pt>
          <cx:pt idx="2390">2002</cx:pt>
          <cx:pt idx="2391">2002</cx:pt>
          <cx:pt idx="2392">2002</cx:pt>
          <cx:pt idx="2393">2002</cx:pt>
          <cx:pt idx="2394">2002</cx:pt>
          <cx:pt idx="2395">2002</cx:pt>
          <cx:pt idx="2396">2002</cx:pt>
          <cx:pt idx="2397">2002</cx:pt>
          <cx:pt idx="2398">2002</cx:pt>
          <cx:pt idx="2399">2002</cx:pt>
          <cx:pt idx="2400">2002</cx:pt>
          <cx:pt idx="2401">2002</cx:pt>
          <cx:pt idx="2402">2002</cx:pt>
          <cx:pt idx="2403">2002</cx:pt>
          <cx:pt idx="2404">2002</cx:pt>
          <cx:pt idx="2405">2002</cx:pt>
          <cx:pt idx="2406">2002</cx:pt>
          <cx:pt idx="2407">2002</cx:pt>
          <cx:pt idx="2408">2002</cx:pt>
          <cx:pt idx="2409">2002</cx:pt>
          <cx:pt idx="2410">2002</cx:pt>
          <cx:pt idx="2411">2002</cx:pt>
          <cx:pt idx="2412">2002</cx:pt>
          <cx:pt idx="2413">2002</cx:pt>
          <cx:pt idx="2414">2002</cx:pt>
          <cx:pt idx="2415">2002</cx:pt>
          <cx:pt idx="2416">2002</cx:pt>
          <cx:pt idx="2417">2002</cx:pt>
          <cx:pt idx="2418">2002</cx:pt>
          <cx:pt idx="2419">2002</cx:pt>
          <cx:pt idx="2420">2002</cx:pt>
          <cx:pt idx="2421">2002</cx:pt>
          <cx:pt idx="2422">2002</cx:pt>
          <cx:pt idx="2423">2002</cx:pt>
          <cx:pt idx="2424">2002</cx:pt>
          <cx:pt idx="2425">2002</cx:pt>
          <cx:pt idx="2426">2002</cx:pt>
          <cx:pt idx="2427">2002</cx:pt>
          <cx:pt idx="2428">2002</cx:pt>
          <cx:pt idx="2429">2002</cx:pt>
          <cx:pt idx="2430">2002</cx:pt>
          <cx:pt idx="2431">2002</cx:pt>
          <cx:pt idx="2432">2002</cx:pt>
          <cx:pt idx="2433">2002</cx:pt>
          <cx:pt idx="2434">2002</cx:pt>
          <cx:pt idx="2435">2002</cx:pt>
          <cx:pt idx="2436">2002</cx:pt>
          <cx:pt idx="2437">2002</cx:pt>
          <cx:pt idx="2438">2002</cx:pt>
          <cx:pt idx="2439">2002</cx:pt>
          <cx:pt idx="2440">2002</cx:pt>
          <cx:pt idx="2441">2002</cx:pt>
          <cx:pt idx="2442">2002</cx:pt>
          <cx:pt idx="2443">2002</cx:pt>
          <cx:pt idx="2444">2002</cx:pt>
          <cx:pt idx="2445">2002</cx:pt>
          <cx:pt idx="2446">2002</cx:pt>
          <cx:pt idx="2447">2002</cx:pt>
          <cx:pt idx="2448">2002</cx:pt>
          <cx:pt idx="2449">2002</cx:pt>
          <cx:pt idx="2450">2002</cx:pt>
          <cx:pt idx="2451">2002</cx:pt>
          <cx:pt idx="2452">2002</cx:pt>
          <cx:pt idx="2453">2002</cx:pt>
          <cx:pt idx="2454">2002</cx:pt>
          <cx:pt idx="2455">2002</cx:pt>
          <cx:pt idx="2456">2002</cx:pt>
          <cx:pt idx="2457">2002</cx:pt>
          <cx:pt idx="2458">2002</cx:pt>
          <cx:pt idx="2459">2002</cx:pt>
          <cx:pt idx="2460">2002</cx:pt>
          <cx:pt idx="2461">2002</cx:pt>
          <cx:pt idx="2462">2002</cx:pt>
          <cx:pt idx="2463">2002</cx:pt>
          <cx:pt idx="2464">2002</cx:pt>
          <cx:pt idx="2465">2002</cx:pt>
          <cx:pt idx="2466">2002</cx:pt>
          <cx:pt idx="2467">2002</cx:pt>
          <cx:pt idx="2468">2002</cx:pt>
          <cx:pt idx="2469">2002</cx:pt>
          <cx:pt idx="2470">2002</cx:pt>
          <cx:pt idx="2471">2002</cx:pt>
          <cx:pt idx="2472">2002</cx:pt>
          <cx:pt idx="2473">2002</cx:pt>
          <cx:pt idx="2474">2002</cx:pt>
          <cx:pt idx="2475">2002</cx:pt>
          <cx:pt idx="2476">2002</cx:pt>
          <cx:pt idx="2477">2002</cx:pt>
          <cx:pt idx="2478">2002</cx:pt>
          <cx:pt idx="2479">2002</cx:pt>
          <cx:pt idx="2480">2002</cx:pt>
          <cx:pt idx="2481">2002</cx:pt>
          <cx:pt idx="2482">2002</cx:pt>
          <cx:pt idx="2483">2002</cx:pt>
          <cx:pt idx="2484">2002</cx:pt>
          <cx:pt idx="2485">2002</cx:pt>
          <cx:pt idx="2486">2002</cx:pt>
          <cx:pt idx="2487">2002</cx:pt>
          <cx:pt idx="2488">2002</cx:pt>
          <cx:pt idx="2489">2002</cx:pt>
          <cx:pt idx="2490">2002</cx:pt>
          <cx:pt idx="2491">2002</cx:pt>
          <cx:pt idx="2492">2002</cx:pt>
          <cx:pt idx="2493">2002</cx:pt>
          <cx:pt idx="2494">2002</cx:pt>
          <cx:pt idx="2495">2002</cx:pt>
          <cx:pt idx="2496">2002</cx:pt>
          <cx:pt idx="2497">2002</cx:pt>
          <cx:pt idx="2498">2002</cx:pt>
          <cx:pt idx="2499">2002</cx:pt>
          <cx:pt idx="2500">2002</cx:pt>
          <cx:pt idx="2501">2002</cx:pt>
          <cx:pt idx="2502">2002</cx:pt>
          <cx:pt idx="2503">2002</cx:pt>
          <cx:pt idx="2504">2002</cx:pt>
          <cx:pt idx="2505">2002</cx:pt>
          <cx:pt idx="2506">2002</cx:pt>
          <cx:pt idx="2507">2002</cx:pt>
          <cx:pt idx="2508">2002</cx:pt>
          <cx:pt idx="2509">2002</cx:pt>
          <cx:pt idx="2510">2002</cx:pt>
          <cx:pt idx="2511">2002</cx:pt>
          <cx:pt idx="2512">2002</cx:pt>
          <cx:pt idx="2513">2002</cx:pt>
          <cx:pt idx="2514">2002</cx:pt>
          <cx:pt idx="2515">2002</cx:pt>
          <cx:pt idx="2516">2002</cx:pt>
          <cx:pt idx="2517">2002</cx:pt>
          <cx:pt idx="2518">2002</cx:pt>
          <cx:pt idx="2519">2002</cx:pt>
          <cx:pt idx="2520">2002</cx:pt>
          <cx:pt idx="2521">2002</cx:pt>
          <cx:pt idx="2522">2002</cx:pt>
          <cx:pt idx="2523">2002</cx:pt>
          <cx:pt idx="2524">2002</cx:pt>
          <cx:pt idx="2525">2002</cx:pt>
          <cx:pt idx="2526">2002</cx:pt>
          <cx:pt idx="2527">2002</cx:pt>
          <cx:pt idx="2528">2002</cx:pt>
          <cx:pt idx="2529">2002</cx:pt>
          <cx:pt idx="2530">2002</cx:pt>
          <cx:pt idx="2531">2002</cx:pt>
          <cx:pt idx="2532">2002</cx:pt>
          <cx:pt idx="2533">2002</cx:pt>
          <cx:pt idx="2534">2002</cx:pt>
          <cx:pt idx="2535">2002</cx:pt>
          <cx:pt idx="2536">2002</cx:pt>
          <cx:pt idx="2537">2002</cx:pt>
          <cx:pt idx="2538">2002</cx:pt>
          <cx:pt idx="2539">2002</cx:pt>
          <cx:pt idx="2540">2002</cx:pt>
          <cx:pt idx="2541">2002</cx:pt>
          <cx:pt idx="2542">2002</cx:pt>
          <cx:pt idx="2543">2002</cx:pt>
          <cx:pt idx="2544">2002</cx:pt>
          <cx:pt idx="2545">2002</cx:pt>
          <cx:pt idx="2546">2002</cx:pt>
          <cx:pt idx="2547">2002</cx:pt>
          <cx:pt idx="2548">2002</cx:pt>
          <cx:pt idx="2549">2002</cx:pt>
          <cx:pt idx="2550">2002</cx:pt>
          <cx:pt idx="2551">2002</cx:pt>
          <cx:pt idx="2552">2002</cx:pt>
          <cx:pt idx="2553">2002</cx:pt>
          <cx:pt idx="2554">2002</cx:pt>
          <cx:pt idx="2555">2002</cx:pt>
          <cx:pt idx="2556">2002</cx:pt>
          <cx:pt idx="2557">2002</cx:pt>
          <cx:pt idx="2558">2002</cx:pt>
          <cx:pt idx="2559">2002</cx:pt>
          <cx:pt idx="2560">2002</cx:pt>
          <cx:pt idx="2561">2002</cx:pt>
          <cx:pt idx="2562">2002</cx:pt>
          <cx:pt idx="2563">2002</cx:pt>
          <cx:pt idx="2564">2002</cx:pt>
          <cx:pt idx="2565">2002</cx:pt>
          <cx:pt idx="2566">2002</cx:pt>
          <cx:pt idx="2567">2002</cx:pt>
          <cx:pt idx="2568">2002</cx:pt>
          <cx:pt idx="2569">2002</cx:pt>
          <cx:pt idx="2570">2002</cx:pt>
          <cx:pt idx="2571">2002</cx:pt>
          <cx:pt idx="2572">2002</cx:pt>
          <cx:pt idx="2573">2002</cx:pt>
          <cx:pt idx="2574">2002</cx:pt>
          <cx:pt idx="2575">2002</cx:pt>
          <cx:pt idx="2576">2002</cx:pt>
          <cx:pt idx="2577">2002</cx:pt>
          <cx:pt idx="2578">2002</cx:pt>
          <cx:pt idx="2579">2002</cx:pt>
          <cx:pt idx="2580">2002</cx:pt>
          <cx:pt idx="2581">2002</cx:pt>
          <cx:pt idx="2582">2002</cx:pt>
          <cx:pt idx="2583">2002</cx:pt>
          <cx:pt idx="2584">2002</cx:pt>
          <cx:pt idx="2585">2002</cx:pt>
          <cx:pt idx="2586">2002</cx:pt>
          <cx:pt idx="2587">2002</cx:pt>
          <cx:pt idx="2588">2002</cx:pt>
          <cx:pt idx="2589">2002</cx:pt>
          <cx:pt idx="2590">2002</cx:pt>
          <cx:pt idx="2591">2002</cx:pt>
          <cx:pt idx="2592">2002</cx:pt>
          <cx:pt idx="2593">2002</cx:pt>
          <cx:pt idx="2594">2002</cx:pt>
          <cx:pt idx="2595">2002</cx:pt>
          <cx:pt idx="2596">2002</cx:pt>
          <cx:pt idx="2597">2002</cx:pt>
          <cx:pt idx="2598">2002</cx:pt>
          <cx:pt idx="2599">2002</cx:pt>
          <cx:pt idx="2600">2002</cx:pt>
          <cx:pt idx="2601">2002</cx:pt>
          <cx:pt idx="2602">2002</cx:pt>
          <cx:pt idx="2603">2002</cx:pt>
          <cx:pt idx="2604">2002</cx:pt>
          <cx:pt idx="2605">2002</cx:pt>
          <cx:pt idx="2606">2002</cx:pt>
          <cx:pt idx="2607">2002</cx:pt>
          <cx:pt idx="2608">2002</cx:pt>
          <cx:pt idx="2609">2002</cx:pt>
          <cx:pt idx="2610">2002</cx:pt>
          <cx:pt idx="2611">2002</cx:pt>
          <cx:pt idx="2612">2002</cx:pt>
          <cx:pt idx="2613">2002</cx:pt>
          <cx:pt idx="2614">2002</cx:pt>
          <cx:pt idx="2615">2002</cx:pt>
          <cx:pt idx="2616">2002</cx:pt>
          <cx:pt idx="2617">2002</cx:pt>
          <cx:pt idx="2618">2002</cx:pt>
          <cx:pt idx="2619">2002</cx:pt>
          <cx:pt idx="2620">2002</cx:pt>
          <cx:pt idx="2621">2002</cx:pt>
          <cx:pt idx="2622">2002</cx:pt>
          <cx:pt idx="2623">2002</cx:pt>
          <cx:pt idx="2624">2002</cx:pt>
          <cx:pt idx="2625">2002</cx:pt>
          <cx:pt idx="2626">2002</cx:pt>
          <cx:pt idx="2627">2002</cx:pt>
          <cx:pt idx="2628">2002</cx:pt>
          <cx:pt idx="2629">2002</cx:pt>
          <cx:pt idx="2630">2002</cx:pt>
          <cx:pt idx="2631">2002</cx:pt>
          <cx:pt idx="2632">2002</cx:pt>
          <cx:pt idx="2633">2002</cx:pt>
          <cx:pt idx="2634">2002</cx:pt>
          <cx:pt idx="2635">2002</cx:pt>
          <cx:pt idx="2636">2002</cx:pt>
          <cx:pt idx="2637">2002</cx:pt>
          <cx:pt idx="2638">2002</cx:pt>
          <cx:pt idx="2639">2002</cx:pt>
          <cx:pt idx="2640">2002</cx:pt>
          <cx:pt idx="2641">2002</cx:pt>
          <cx:pt idx="2642">2002</cx:pt>
          <cx:pt idx="2643">2002</cx:pt>
          <cx:pt idx="2644">2002</cx:pt>
          <cx:pt idx="2645">2002</cx:pt>
          <cx:pt idx="2646">2002</cx:pt>
          <cx:pt idx="2647">2002</cx:pt>
          <cx:pt idx="2648">2002</cx:pt>
          <cx:pt idx="2649">2002</cx:pt>
          <cx:pt idx="2650">2002</cx:pt>
          <cx:pt idx="2651">2002</cx:pt>
          <cx:pt idx="2652">2002</cx:pt>
          <cx:pt idx="2653">2002</cx:pt>
          <cx:pt idx="2654">2002</cx:pt>
          <cx:pt idx="2655">2002</cx:pt>
          <cx:pt idx="2656">2002</cx:pt>
          <cx:pt idx="2657">2002</cx:pt>
          <cx:pt idx="2658">2002</cx:pt>
          <cx:pt idx="2659">2002</cx:pt>
          <cx:pt idx="2660">2002</cx:pt>
          <cx:pt idx="2661">2002</cx:pt>
          <cx:pt idx="2662">2002</cx:pt>
          <cx:pt idx="2663">2002</cx:pt>
          <cx:pt idx="2664">2002</cx:pt>
          <cx:pt idx="2665">2002</cx:pt>
          <cx:pt idx="2666">2002</cx:pt>
          <cx:pt idx="2667">2002</cx:pt>
          <cx:pt idx="2668">2002</cx:pt>
          <cx:pt idx="2669">2002</cx:pt>
          <cx:pt idx="2670">2002</cx:pt>
          <cx:pt idx="2671">2002</cx:pt>
          <cx:pt idx="2672">2002</cx:pt>
          <cx:pt idx="2673">2002</cx:pt>
          <cx:pt idx="2674">2002</cx:pt>
          <cx:pt idx="2675">2002</cx:pt>
          <cx:pt idx="2676">2002</cx:pt>
          <cx:pt idx="2677">2002</cx:pt>
          <cx:pt idx="2678">2002</cx:pt>
          <cx:pt idx="2679">2002</cx:pt>
          <cx:pt idx="2680">2002</cx:pt>
          <cx:pt idx="2681">2002</cx:pt>
          <cx:pt idx="2682">2002</cx:pt>
          <cx:pt idx="2683">2002</cx:pt>
          <cx:pt idx="2684">2002</cx:pt>
          <cx:pt idx="2685">2002</cx:pt>
          <cx:pt idx="2686">2002</cx:pt>
          <cx:pt idx="2687">2002</cx:pt>
          <cx:pt idx="2688">2002</cx:pt>
          <cx:pt idx="2689">2002</cx:pt>
          <cx:pt idx="2690">2002</cx:pt>
          <cx:pt idx="2691">2002</cx:pt>
          <cx:pt idx="2692">2002</cx:pt>
          <cx:pt idx="2693">2002</cx:pt>
          <cx:pt idx="2694">2002</cx:pt>
          <cx:pt idx="2695">2002</cx:pt>
          <cx:pt idx="2696">2002</cx:pt>
          <cx:pt idx="2697">2002</cx:pt>
          <cx:pt idx="2698">2002</cx:pt>
          <cx:pt idx="2699">2002</cx:pt>
          <cx:pt idx="2700">2002</cx:pt>
          <cx:pt idx="2701">2002</cx:pt>
          <cx:pt idx="2702">2002</cx:pt>
          <cx:pt idx="2703">2002</cx:pt>
          <cx:pt idx="2704">2002</cx:pt>
          <cx:pt idx="2705">2002</cx:pt>
          <cx:pt idx="2706">2002</cx:pt>
          <cx:pt idx="2707">2002</cx:pt>
          <cx:pt idx="2708">2002</cx:pt>
          <cx:pt idx="2709">2002</cx:pt>
          <cx:pt idx="2710">2002</cx:pt>
          <cx:pt idx="2711">2002</cx:pt>
          <cx:pt idx="2712">2002</cx:pt>
          <cx:pt idx="2713">2002</cx:pt>
          <cx:pt idx="2714">2002</cx:pt>
          <cx:pt idx="2715">2002</cx:pt>
          <cx:pt idx="2716">2002</cx:pt>
          <cx:pt idx="2717">2002</cx:pt>
          <cx:pt idx="2718">2002</cx:pt>
          <cx:pt idx="2719">2002</cx:pt>
          <cx:pt idx="2720">2002</cx:pt>
          <cx:pt idx="2721">2002</cx:pt>
          <cx:pt idx="2722">2002</cx:pt>
          <cx:pt idx="2723">2002</cx:pt>
          <cx:pt idx="2724">2002</cx:pt>
          <cx:pt idx="2725">2002</cx:pt>
          <cx:pt idx="2726">2002</cx:pt>
          <cx:pt idx="2727">2002</cx:pt>
          <cx:pt idx="2728">2002</cx:pt>
          <cx:pt idx="2729">2002</cx:pt>
          <cx:pt idx="2730">2002</cx:pt>
          <cx:pt idx="2731">2002</cx:pt>
          <cx:pt idx="2732">2002</cx:pt>
          <cx:pt idx="2733">2002</cx:pt>
          <cx:pt idx="2734">2002</cx:pt>
          <cx:pt idx="2735">2002</cx:pt>
          <cx:pt idx="2736">2002</cx:pt>
          <cx:pt idx="2737">2002</cx:pt>
          <cx:pt idx="2738">2002</cx:pt>
          <cx:pt idx="2739">2002</cx:pt>
          <cx:pt idx="2740">2002</cx:pt>
          <cx:pt idx="2741">2002</cx:pt>
          <cx:pt idx="2742">2002</cx:pt>
          <cx:pt idx="2743">2002</cx:pt>
          <cx:pt idx="2744">2002</cx:pt>
          <cx:pt idx="2745">2002</cx:pt>
          <cx:pt idx="2746">2002</cx:pt>
          <cx:pt idx="2747">2002</cx:pt>
          <cx:pt idx="2748">2002</cx:pt>
          <cx:pt idx="2749">2002</cx:pt>
          <cx:pt idx="2750">2002</cx:pt>
          <cx:pt idx="2751">2002</cx:pt>
          <cx:pt idx="2752">2002</cx:pt>
          <cx:pt idx="2753">2002</cx:pt>
          <cx:pt idx="2754">2002</cx:pt>
          <cx:pt idx="2755">2002</cx:pt>
          <cx:pt idx="2756">2002</cx:pt>
          <cx:pt idx="2757">2002</cx:pt>
          <cx:pt idx="2758">2002</cx:pt>
          <cx:pt idx="2759">2002</cx:pt>
          <cx:pt idx="2760">2002</cx:pt>
          <cx:pt idx="2761">2002</cx:pt>
          <cx:pt idx="2762">2002</cx:pt>
          <cx:pt idx="2763">2002</cx:pt>
          <cx:pt idx="2764">2002</cx:pt>
          <cx:pt idx="2765">2002</cx:pt>
          <cx:pt idx="2766">2002</cx:pt>
          <cx:pt idx="2767">2002</cx:pt>
          <cx:pt idx="2768">2002</cx:pt>
          <cx:pt idx="2769">2002</cx:pt>
          <cx:pt idx="2770">2002</cx:pt>
          <cx:pt idx="2771">2002</cx:pt>
          <cx:pt idx="2772">2002</cx:pt>
          <cx:pt idx="2773">2002</cx:pt>
          <cx:pt idx="2774">2002</cx:pt>
          <cx:pt idx="2775">2002</cx:pt>
          <cx:pt idx="2776">2002</cx:pt>
          <cx:pt idx="2777">2002</cx:pt>
          <cx:pt idx="2778">2002</cx:pt>
          <cx:pt idx="2779">2002</cx:pt>
          <cx:pt idx="2780">2002</cx:pt>
          <cx:pt idx="2781">2002</cx:pt>
          <cx:pt idx="2782">2002</cx:pt>
          <cx:pt idx="2783">2002</cx:pt>
          <cx:pt idx="2784">2002</cx:pt>
          <cx:pt idx="2785">2002</cx:pt>
          <cx:pt idx="2786">2002</cx:pt>
          <cx:pt idx="2787">2002</cx:pt>
          <cx:pt idx="2788">2002</cx:pt>
          <cx:pt idx="2789">2002</cx:pt>
          <cx:pt idx="2790">2002</cx:pt>
          <cx:pt idx="2791">2002</cx:pt>
          <cx:pt idx="2792">2002</cx:pt>
          <cx:pt idx="2793">2002</cx:pt>
          <cx:pt idx="2794">2002</cx:pt>
          <cx:pt idx="2795">2002</cx:pt>
          <cx:pt idx="2796">2002</cx:pt>
          <cx:pt idx="2797">2002</cx:pt>
          <cx:pt idx="2798">2002</cx:pt>
          <cx:pt idx="2799">2002</cx:pt>
          <cx:pt idx="2800">2002</cx:pt>
          <cx:pt idx="2801">2002</cx:pt>
          <cx:pt idx="2802">2002</cx:pt>
          <cx:pt idx="2803">2002</cx:pt>
          <cx:pt idx="2804">2002</cx:pt>
          <cx:pt idx="2805">2002</cx:pt>
          <cx:pt idx="2806">2002</cx:pt>
          <cx:pt idx="2807">2002</cx:pt>
          <cx:pt idx="2808">2002</cx:pt>
          <cx:pt idx="2809">2002</cx:pt>
          <cx:pt idx="2810">2002</cx:pt>
          <cx:pt idx="2811">2002</cx:pt>
          <cx:pt idx="2812">2002</cx:pt>
          <cx:pt idx="2813">2002</cx:pt>
          <cx:pt idx="2814">2002</cx:pt>
          <cx:pt idx="2815">2002</cx:pt>
          <cx:pt idx="2816">2002</cx:pt>
          <cx:pt idx="2817">2002</cx:pt>
          <cx:pt idx="2818">2002</cx:pt>
          <cx:pt idx="2819">2002</cx:pt>
          <cx:pt idx="2820">2002</cx:pt>
          <cx:pt idx="2821">2002</cx:pt>
          <cx:pt idx="2822">2002</cx:pt>
          <cx:pt idx="2823">2002</cx:pt>
          <cx:pt idx="2824">2002</cx:pt>
          <cx:pt idx="2825">2002</cx:pt>
          <cx:pt idx="2826">2002</cx:pt>
          <cx:pt idx="2827">2002</cx:pt>
          <cx:pt idx="2828">2002</cx:pt>
          <cx:pt idx="2829">2002</cx:pt>
          <cx:pt idx="2830">2002</cx:pt>
          <cx:pt idx="2831">2002</cx:pt>
          <cx:pt idx="2832">2002</cx:pt>
          <cx:pt idx="2833">2002</cx:pt>
          <cx:pt idx="2834">2002</cx:pt>
          <cx:pt idx="2835">2002</cx:pt>
          <cx:pt idx="2836">2002</cx:pt>
          <cx:pt idx="2837">2002</cx:pt>
          <cx:pt idx="2838">2002</cx:pt>
          <cx:pt idx="2839">2002</cx:pt>
          <cx:pt idx="2840">2002</cx:pt>
          <cx:pt idx="2841">2002</cx:pt>
          <cx:pt idx="2842">2002</cx:pt>
          <cx:pt idx="2843">2002</cx:pt>
          <cx:pt idx="2844">2002</cx:pt>
          <cx:pt idx="2845">2002</cx:pt>
          <cx:pt idx="2846">2002</cx:pt>
          <cx:pt idx="2847">2002</cx:pt>
          <cx:pt idx="2848">2002</cx:pt>
          <cx:pt idx="2849">2002</cx:pt>
          <cx:pt idx="2850">2002</cx:pt>
          <cx:pt idx="2851">2002</cx:pt>
          <cx:pt idx="2852">2002</cx:pt>
          <cx:pt idx="2853">2002</cx:pt>
          <cx:pt idx="2854">2002</cx:pt>
          <cx:pt idx="2855">2002</cx:pt>
          <cx:pt idx="2856">2002</cx:pt>
          <cx:pt idx="2857">2002</cx:pt>
          <cx:pt idx="2858">2002</cx:pt>
          <cx:pt idx="2859">2002</cx:pt>
          <cx:pt idx="2860">2002</cx:pt>
          <cx:pt idx="2861">2002</cx:pt>
          <cx:pt idx="2862">2002</cx:pt>
          <cx:pt idx="2863">2002</cx:pt>
          <cx:pt idx="2864">2002</cx:pt>
          <cx:pt idx="2865">2002</cx:pt>
          <cx:pt idx="2866">2002</cx:pt>
          <cx:pt idx="2867">2002</cx:pt>
          <cx:pt idx="2868">2002</cx:pt>
          <cx:pt idx="2869">2002</cx:pt>
          <cx:pt idx="2870">2002</cx:pt>
          <cx:pt idx="2871">2002</cx:pt>
          <cx:pt idx="2872">2002</cx:pt>
          <cx:pt idx="2873">2002</cx:pt>
          <cx:pt idx="2874">2002</cx:pt>
          <cx:pt idx="2875">2002</cx:pt>
          <cx:pt idx="2876">2002</cx:pt>
          <cx:pt idx="2877">2002</cx:pt>
          <cx:pt idx="2878">2002</cx:pt>
          <cx:pt idx="2879">2002</cx:pt>
          <cx:pt idx="2880">2002</cx:pt>
          <cx:pt idx="2881">2002</cx:pt>
          <cx:pt idx="2882">2002</cx:pt>
          <cx:pt idx="2883">2002</cx:pt>
          <cx:pt idx="2884">2002</cx:pt>
          <cx:pt idx="2885">2002</cx:pt>
          <cx:pt idx="2886">2002</cx:pt>
          <cx:pt idx="2887">2002</cx:pt>
          <cx:pt idx="2888">2002</cx:pt>
          <cx:pt idx="2889">2002</cx:pt>
          <cx:pt idx="2890">2002</cx:pt>
          <cx:pt idx="2891">2002</cx:pt>
          <cx:pt idx="2892">2002</cx:pt>
          <cx:pt idx="2893">2002</cx:pt>
          <cx:pt idx="2894">2002</cx:pt>
          <cx:pt idx="2895">2002</cx:pt>
          <cx:pt idx="2896">2002</cx:pt>
          <cx:pt idx="2897">2002</cx:pt>
          <cx:pt idx="2898">2002</cx:pt>
          <cx:pt idx="2899">2002</cx:pt>
          <cx:pt idx="2900">2002</cx:pt>
          <cx:pt idx="2901">2002</cx:pt>
          <cx:pt idx="2902">2002</cx:pt>
          <cx:pt idx="2903">2002</cx:pt>
          <cx:pt idx="2904">2002</cx:pt>
          <cx:pt idx="2905">2002</cx:pt>
          <cx:pt idx="2906">2002</cx:pt>
          <cx:pt idx="2907">2002</cx:pt>
          <cx:pt idx="2908">2002</cx:pt>
          <cx:pt idx="2909">2002</cx:pt>
          <cx:pt idx="2910">2002</cx:pt>
          <cx:pt idx="2911">2002</cx:pt>
          <cx:pt idx="2912">2002</cx:pt>
          <cx:pt idx="2913">2002</cx:pt>
          <cx:pt idx="2914">2002</cx:pt>
          <cx:pt idx="2915">2002</cx:pt>
          <cx:pt idx="2916">2002</cx:pt>
          <cx:pt idx="2917">2002</cx:pt>
          <cx:pt idx="2918">2002</cx:pt>
          <cx:pt idx="2919">2002</cx:pt>
          <cx:pt idx="2920">2002</cx:pt>
          <cx:pt idx="2921">2002</cx:pt>
          <cx:pt idx="2922">2002</cx:pt>
          <cx:pt idx="2923">2002</cx:pt>
          <cx:pt idx="2924">2002</cx:pt>
          <cx:pt idx="2925">2002</cx:pt>
          <cx:pt idx="2926">2002</cx:pt>
          <cx:pt idx="2927">2002</cx:pt>
          <cx:pt idx="2928">2002</cx:pt>
          <cx:pt idx="2929">2002</cx:pt>
          <cx:pt idx="2930">2002</cx:pt>
          <cx:pt idx="2931">2002</cx:pt>
          <cx:pt idx="2932">2002</cx:pt>
          <cx:pt idx="2933">2002</cx:pt>
          <cx:pt idx="2934">2002</cx:pt>
          <cx:pt idx="2935">2002</cx:pt>
          <cx:pt idx="2936">2002</cx:pt>
          <cx:pt idx="2937">2002</cx:pt>
          <cx:pt idx="2938">2002</cx:pt>
          <cx:pt idx="2939">2002</cx:pt>
          <cx:pt idx="2940">2002</cx:pt>
          <cx:pt idx="2941">2002</cx:pt>
          <cx:pt idx="2942">2002</cx:pt>
          <cx:pt idx="2943">2002</cx:pt>
          <cx:pt idx="2944">2002</cx:pt>
          <cx:pt idx="2945">2002</cx:pt>
          <cx:pt idx="2946">2002</cx:pt>
          <cx:pt idx="2947">2002</cx:pt>
          <cx:pt idx="2948">2002</cx:pt>
          <cx:pt idx="2949">2002</cx:pt>
          <cx:pt idx="2950">2002</cx:pt>
          <cx:pt idx="2951">2002</cx:pt>
          <cx:pt idx="2952">2002</cx:pt>
          <cx:pt idx="2953">2002</cx:pt>
          <cx:pt idx="2954">2002</cx:pt>
          <cx:pt idx="2955">2002</cx:pt>
          <cx:pt idx="2956">2002</cx:pt>
          <cx:pt idx="2957">2002</cx:pt>
          <cx:pt idx="2958">2002</cx:pt>
          <cx:pt idx="2959">2002</cx:pt>
          <cx:pt idx="2960">2002</cx:pt>
          <cx:pt idx="2961">2002</cx:pt>
          <cx:pt idx="2962">2002</cx:pt>
          <cx:pt idx="2963">2002</cx:pt>
          <cx:pt idx="2964">2002</cx:pt>
          <cx:pt idx="2965">2002</cx:pt>
          <cx:pt idx="2966">2002</cx:pt>
          <cx:pt idx="2967">2002</cx:pt>
          <cx:pt idx="2968">2002</cx:pt>
          <cx:pt idx="2969">2002</cx:pt>
          <cx:pt idx="2970">2002</cx:pt>
          <cx:pt idx="2971">2002</cx:pt>
          <cx:pt idx="2972">2002</cx:pt>
          <cx:pt idx="2973">2002</cx:pt>
          <cx:pt idx="2974">2002</cx:pt>
          <cx:pt idx="2975">2002</cx:pt>
          <cx:pt idx="2976">2002</cx:pt>
          <cx:pt idx="2977">2002</cx:pt>
          <cx:pt idx="2978">2002</cx:pt>
          <cx:pt idx="2979">2002</cx:pt>
          <cx:pt idx="2980">2002</cx:pt>
          <cx:pt idx="2981">2002</cx:pt>
          <cx:pt idx="2982">2002</cx:pt>
          <cx:pt idx="2983">2002</cx:pt>
          <cx:pt idx="2984">2002</cx:pt>
          <cx:pt idx="2985">2002</cx:pt>
          <cx:pt idx="2986">2002</cx:pt>
          <cx:pt idx="2987">2002</cx:pt>
          <cx:pt idx="2988">2002</cx:pt>
          <cx:pt idx="2989">2002</cx:pt>
          <cx:pt idx="2990">2002</cx:pt>
          <cx:pt idx="2991">2002</cx:pt>
          <cx:pt idx="2992">2002</cx:pt>
          <cx:pt idx="2993">2002</cx:pt>
          <cx:pt idx="2994">2002</cx:pt>
          <cx:pt idx="2995">2002</cx:pt>
          <cx:pt idx="2996">2002</cx:pt>
          <cx:pt idx="2997">2002</cx:pt>
          <cx:pt idx="2998">2002</cx:pt>
          <cx:pt idx="2999">2002</cx:pt>
          <cx:pt idx="3000">2002</cx:pt>
          <cx:pt idx="3001">2002</cx:pt>
          <cx:pt idx="3002">2002</cx:pt>
          <cx:pt idx="3003">2002</cx:pt>
          <cx:pt idx="3004">2002</cx:pt>
          <cx:pt idx="3005">2002</cx:pt>
          <cx:pt idx="3006">2002</cx:pt>
          <cx:pt idx="3007">2002</cx:pt>
          <cx:pt idx="3008">2002</cx:pt>
          <cx:pt idx="3009">2002</cx:pt>
          <cx:pt idx="3010">2002</cx:pt>
          <cx:pt idx="3011">2002</cx:pt>
          <cx:pt idx="3012">2002</cx:pt>
          <cx:pt idx="3013">2002</cx:pt>
          <cx:pt idx="3014">2002</cx:pt>
          <cx:pt idx="3015">2002</cx:pt>
          <cx:pt idx="3016">2002</cx:pt>
          <cx:pt idx="3017">2002</cx:pt>
          <cx:pt idx="3018">2002</cx:pt>
          <cx:pt idx="3019">2002</cx:pt>
          <cx:pt idx="3020">2002</cx:pt>
          <cx:pt idx="3021">2002</cx:pt>
          <cx:pt idx="3022">2002</cx:pt>
          <cx:pt idx="3023">2002</cx:pt>
          <cx:pt idx="3024">2002</cx:pt>
          <cx:pt idx="3025">2002</cx:pt>
          <cx:pt idx="3026">2002</cx:pt>
          <cx:pt idx="3027">2002</cx:pt>
          <cx:pt idx="3028">2002</cx:pt>
          <cx:pt idx="3029">2002</cx:pt>
          <cx:pt idx="3030">2002</cx:pt>
          <cx:pt idx="3031">2002</cx:pt>
          <cx:pt idx="3032">2002</cx:pt>
          <cx:pt idx="3033">2002</cx:pt>
          <cx:pt idx="3034">2002</cx:pt>
          <cx:pt idx="3035">2002</cx:pt>
          <cx:pt idx="3036">2002</cx:pt>
          <cx:pt idx="3037">2002</cx:pt>
          <cx:pt idx="3038">2002</cx:pt>
          <cx:pt idx="3039">2002</cx:pt>
          <cx:pt idx="3040">2002</cx:pt>
          <cx:pt idx="3041">2002</cx:pt>
          <cx:pt idx="3042">2002</cx:pt>
          <cx:pt idx="3043">2002</cx:pt>
          <cx:pt idx="3044">2002</cx:pt>
          <cx:pt idx="3045">2002</cx:pt>
          <cx:pt idx="3046">2002</cx:pt>
          <cx:pt idx="3047">2002</cx:pt>
          <cx:pt idx="3048">2002</cx:pt>
          <cx:pt idx="3049">2002</cx:pt>
          <cx:pt idx="3050">2002</cx:pt>
          <cx:pt idx="3051">2002</cx:pt>
          <cx:pt idx="3052">2002</cx:pt>
          <cx:pt idx="3053">2002</cx:pt>
          <cx:pt idx="3054">2002</cx:pt>
          <cx:pt idx="3055">2002</cx:pt>
          <cx:pt idx="3056">2002</cx:pt>
          <cx:pt idx="3057">2002</cx:pt>
          <cx:pt idx="3058">2002</cx:pt>
          <cx:pt idx="3059">2002</cx:pt>
          <cx:pt idx="3060">2002</cx:pt>
          <cx:pt idx="3061">2002</cx:pt>
          <cx:pt idx="3062">2002</cx:pt>
          <cx:pt idx="3063">2002</cx:pt>
          <cx:pt idx="3064">2002</cx:pt>
          <cx:pt idx="3065">2002</cx:pt>
          <cx:pt idx="3066">2002</cx:pt>
          <cx:pt idx="3067">2002</cx:pt>
          <cx:pt idx="3068">2002</cx:pt>
          <cx:pt idx="3069">2002</cx:pt>
          <cx:pt idx="3070">2002</cx:pt>
          <cx:pt idx="3071">2002</cx:pt>
          <cx:pt idx="3072">2002</cx:pt>
          <cx:pt idx="3073">2002</cx:pt>
          <cx:pt idx="3074">2002</cx:pt>
          <cx:pt idx="3075">2002</cx:pt>
          <cx:pt idx="3076">2002</cx:pt>
          <cx:pt idx="3077">2002</cx:pt>
          <cx:pt idx="3078">2002</cx:pt>
          <cx:pt idx="3079">2002</cx:pt>
          <cx:pt idx="3080">2002</cx:pt>
          <cx:pt idx="3081">2002</cx:pt>
          <cx:pt idx="3082">2002</cx:pt>
          <cx:pt idx="3083">2002</cx:pt>
          <cx:pt idx="3084">2002</cx:pt>
          <cx:pt idx="3085">2002</cx:pt>
          <cx:pt idx="3086">2002</cx:pt>
          <cx:pt idx="3087">2002</cx:pt>
          <cx:pt idx="3088">2002</cx:pt>
          <cx:pt idx="3089">2002</cx:pt>
          <cx:pt idx="3090">2002</cx:pt>
          <cx:pt idx="3091">2002</cx:pt>
          <cx:pt idx="3092">2002</cx:pt>
          <cx:pt idx="3093">2002</cx:pt>
          <cx:pt idx="3094">2002</cx:pt>
          <cx:pt idx="3095">2002</cx:pt>
          <cx:pt idx="3096">2002</cx:pt>
          <cx:pt idx="3097">2002</cx:pt>
          <cx:pt idx="3098">2002</cx:pt>
          <cx:pt idx="3099">2002</cx:pt>
          <cx:pt idx="3100">2002</cx:pt>
          <cx:pt idx="3101">2002</cx:pt>
          <cx:pt idx="3102">2002</cx:pt>
          <cx:pt idx="3103">2002</cx:pt>
          <cx:pt idx="3104">2002</cx:pt>
          <cx:pt idx="3105">2002</cx:pt>
          <cx:pt idx="3106">2002</cx:pt>
          <cx:pt idx="3107">2002</cx:pt>
          <cx:pt idx="3108">2002</cx:pt>
          <cx:pt idx="3109">2002</cx:pt>
          <cx:pt idx="3110">2002</cx:pt>
          <cx:pt idx="3111">2002</cx:pt>
          <cx:pt idx="3112">2002</cx:pt>
          <cx:pt idx="3113">2002</cx:pt>
          <cx:pt idx="3114">2002</cx:pt>
          <cx:pt idx="3115">2002</cx:pt>
          <cx:pt idx="3116">2002</cx:pt>
          <cx:pt idx="3117">2002</cx:pt>
          <cx:pt idx="3118">2002</cx:pt>
          <cx:pt idx="3119">2002</cx:pt>
          <cx:pt idx="3120">2002</cx:pt>
          <cx:pt idx="3121">2002</cx:pt>
          <cx:pt idx="3122">2002</cx:pt>
          <cx:pt idx="3123">2002</cx:pt>
          <cx:pt idx="3124">2002</cx:pt>
          <cx:pt idx="3125">2002</cx:pt>
          <cx:pt idx="3126">2002</cx:pt>
          <cx:pt idx="3127">2002</cx:pt>
          <cx:pt idx="3128">2002</cx:pt>
          <cx:pt idx="3129">2002</cx:pt>
          <cx:pt idx="3130">2002</cx:pt>
          <cx:pt idx="3131">2002</cx:pt>
          <cx:pt idx="3132">2002</cx:pt>
          <cx:pt idx="3133">2002</cx:pt>
          <cx:pt idx="3134">2002</cx:pt>
          <cx:pt idx="3135">2002</cx:pt>
          <cx:pt idx="3136">2002</cx:pt>
          <cx:pt idx="3137">2002</cx:pt>
          <cx:pt idx="3138">2002</cx:pt>
          <cx:pt idx="3139">2002</cx:pt>
          <cx:pt idx="3140">2002</cx:pt>
          <cx:pt idx="3141">2002</cx:pt>
          <cx:pt idx="3142">2002</cx:pt>
          <cx:pt idx="3143">2002</cx:pt>
          <cx:pt idx="3144">2002</cx:pt>
          <cx:pt idx="3145">2002</cx:pt>
          <cx:pt idx="3146">2002</cx:pt>
          <cx:pt idx="3147">2002</cx:pt>
          <cx:pt idx="3148">2002</cx:pt>
          <cx:pt idx="3149">2002</cx:pt>
          <cx:pt idx="3150">2002</cx:pt>
          <cx:pt idx="3151">2002</cx:pt>
          <cx:pt idx="3152">2002</cx:pt>
          <cx:pt idx="3153">2002</cx:pt>
          <cx:pt idx="3154">2002</cx:pt>
          <cx:pt idx="3155">2002</cx:pt>
          <cx:pt idx="3156">2002</cx:pt>
          <cx:pt idx="3157">2002</cx:pt>
          <cx:pt idx="3158">2002</cx:pt>
          <cx:pt idx="3159">2002</cx:pt>
          <cx:pt idx="3160">2002</cx:pt>
          <cx:pt idx="3161">2002</cx:pt>
          <cx:pt idx="3162">2002</cx:pt>
          <cx:pt idx="3163">2002</cx:pt>
          <cx:pt idx="3164">2002</cx:pt>
          <cx:pt idx="3165">2002</cx:pt>
          <cx:pt idx="3166">2002</cx:pt>
          <cx:pt idx="3167">2002</cx:pt>
          <cx:pt idx="3168">2002</cx:pt>
          <cx:pt idx="3169">2002</cx:pt>
          <cx:pt idx="3170">2002</cx:pt>
          <cx:pt idx="3171">2002</cx:pt>
          <cx:pt idx="3172">2002</cx:pt>
          <cx:pt idx="3173">2002</cx:pt>
          <cx:pt idx="3174">2002</cx:pt>
          <cx:pt idx="3175">2002</cx:pt>
          <cx:pt idx="3176">2002</cx:pt>
          <cx:pt idx="3177">2002</cx:pt>
          <cx:pt idx="3178">2002</cx:pt>
          <cx:pt idx="3179">2002</cx:pt>
          <cx:pt idx="3180">2002</cx:pt>
          <cx:pt idx="3181">2002</cx:pt>
          <cx:pt idx="3182">2002</cx:pt>
          <cx:pt idx="3183">2002</cx:pt>
          <cx:pt idx="3184">2002</cx:pt>
          <cx:pt idx="3185">2002</cx:pt>
          <cx:pt idx="3186">2002</cx:pt>
          <cx:pt idx="3187">2002</cx:pt>
          <cx:pt idx="3188">2002</cx:pt>
          <cx:pt idx="3189">2002</cx:pt>
          <cx:pt idx="3190">2002</cx:pt>
          <cx:pt idx="3191">2002</cx:pt>
          <cx:pt idx="3192">2002</cx:pt>
          <cx:pt idx="3193">2002</cx:pt>
          <cx:pt idx="3194">2002</cx:pt>
          <cx:pt idx="3195">2002</cx:pt>
          <cx:pt idx="3196">2002</cx:pt>
          <cx:pt idx="3197">2002</cx:pt>
          <cx:pt idx="3198">2002</cx:pt>
          <cx:pt idx="3199">2002</cx:pt>
          <cx:pt idx="3200">2002</cx:pt>
          <cx:pt idx="3201">2002</cx:pt>
          <cx:pt idx="3202">2002</cx:pt>
          <cx:pt idx="3203">2002</cx:pt>
          <cx:pt idx="3204">2002</cx:pt>
          <cx:pt idx="3205">2002</cx:pt>
          <cx:pt idx="3206">2002</cx:pt>
          <cx:pt idx="3207">2002</cx:pt>
          <cx:pt idx="3208">2002</cx:pt>
          <cx:pt idx="3209">2002</cx:pt>
          <cx:pt idx="3210">2002</cx:pt>
          <cx:pt idx="3211">2002</cx:pt>
          <cx:pt idx="3212">2002</cx:pt>
          <cx:pt idx="3213">2002</cx:pt>
          <cx:pt idx="3214">2002</cx:pt>
          <cx:pt idx="3215">2002</cx:pt>
          <cx:pt idx="3216">2002</cx:pt>
          <cx:pt idx="3217">2002</cx:pt>
          <cx:pt idx="3218">2002</cx:pt>
          <cx:pt idx="3219">2002</cx:pt>
          <cx:pt idx="3220">2002</cx:pt>
          <cx:pt idx="3221">2002</cx:pt>
          <cx:pt idx="3222">2002</cx:pt>
          <cx:pt idx="3223">2002</cx:pt>
          <cx:pt idx="3224">2002</cx:pt>
          <cx:pt idx="3225">2002</cx:pt>
          <cx:pt idx="3226">2002</cx:pt>
          <cx:pt idx="3227">2002</cx:pt>
          <cx:pt idx="3228">2002</cx:pt>
          <cx:pt idx="3229">2002</cx:pt>
          <cx:pt idx="3230">2002</cx:pt>
          <cx:pt idx="3231">2002</cx:pt>
          <cx:pt idx="3232">2002</cx:pt>
          <cx:pt idx="3233">2002</cx:pt>
          <cx:pt idx="3234">2002</cx:pt>
          <cx:pt idx="3235">2002</cx:pt>
          <cx:pt idx="3236">2002</cx:pt>
          <cx:pt idx="3237">2002</cx:pt>
          <cx:pt idx="3238">2002</cx:pt>
          <cx:pt idx="3239">2002</cx:pt>
          <cx:pt idx="3240">2002</cx:pt>
          <cx:pt idx="3241">2002</cx:pt>
          <cx:pt idx="3242">2002</cx:pt>
          <cx:pt idx="3243">2002</cx:pt>
          <cx:pt idx="3244">2002</cx:pt>
          <cx:pt idx="3245">2002</cx:pt>
          <cx:pt idx="3246">2002</cx:pt>
          <cx:pt idx="3247">2002</cx:pt>
          <cx:pt idx="3248">2002</cx:pt>
          <cx:pt idx="3249">2002</cx:pt>
          <cx:pt idx="3250">2002</cx:pt>
          <cx:pt idx="3251">2002</cx:pt>
          <cx:pt idx="3252">2002</cx:pt>
          <cx:pt idx="3253">2002</cx:pt>
          <cx:pt idx="3254">2002</cx:pt>
          <cx:pt idx="3255">2002</cx:pt>
          <cx:pt idx="3256">2002</cx:pt>
          <cx:pt idx="3257">2002</cx:pt>
          <cx:pt idx="3258">2002</cx:pt>
          <cx:pt idx="3259">2002</cx:pt>
          <cx:pt idx="3260">2002</cx:pt>
          <cx:pt idx="3261">2002</cx:pt>
          <cx:pt idx="3262">2002</cx:pt>
          <cx:pt idx="3263">2002</cx:pt>
          <cx:pt idx="3264">2002</cx:pt>
          <cx:pt idx="3265">2002</cx:pt>
          <cx:pt idx="3266">2002</cx:pt>
          <cx:pt idx="3267">2002</cx:pt>
          <cx:pt idx="3268">2002</cx:pt>
          <cx:pt idx="3269">2002</cx:pt>
          <cx:pt idx="3270">2002</cx:pt>
          <cx:pt idx="3271">2002</cx:pt>
          <cx:pt idx="3272">2002</cx:pt>
          <cx:pt idx="3273">2002</cx:pt>
          <cx:pt idx="3274">2002</cx:pt>
          <cx:pt idx="3275">2002</cx:pt>
          <cx:pt idx="3276">2002</cx:pt>
          <cx:pt idx="3277">2002</cx:pt>
          <cx:pt idx="3278">2002</cx:pt>
          <cx:pt idx="3279">2002</cx:pt>
          <cx:pt idx="3280">2002</cx:pt>
          <cx:pt idx="3281">2002</cx:pt>
          <cx:pt idx="3282">2002</cx:pt>
          <cx:pt idx="3283">2002</cx:pt>
          <cx:pt idx="3284">2002</cx:pt>
          <cx:pt idx="3285">2002</cx:pt>
          <cx:pt idx="3286">2002</cx:pt>
          <cx:pt idx="3287">2002</cx:pt>
          <cx:pt idx="3288">2002</cx:pt>
          <cx:pt idx="3289">2002</cx:pt>
          <cx:pt idx="3290">2002</cx:pt>
          <cx:pt idx="3291">2002</cx:pt>
          <cx:pt idx="3292">2002</cx:pt>
          <cx:pt idx="3293">2002</cx:pt>
          <cx:pt idx="3294">2002</cx:pt>
          <cx:pt idx="3295">2002</cx:pt>
          <cx:pt idx="3296">2002</cx:pt>
          <cx:pt idx="3297">2002</cx:pt>
          <cx:pt idx="3298">2002</cx:pt>
          <cx:pt idx="3299">2002</cx:pt>
          <cx:pt idx="3300">2002</cx:pt>
          <cx:pt idx="3301">2002</cx:pt>
          <cx:pt idx="3302">2002</cx:pt>
          <cx:pt idx="3303">2002</cx:pt>
          <cx:pt idx="3304">2002</cx:pt>
          <cx:pt idx="3305">2002</cx:pt>
          <cx:pt idx="3306">2002</cx:pt>
          <cx:pt idx="3307">2002</cx:pt>
          <cx:pt idx="3308">2002</cx:pt>
          <cx:pt idx="3309">2002</cx:pt>
          <cx:pt idx="3310">2002</cx:pt>
          <cx:pt idx="3311">2002</cx:pt>
          <cx:pt idx="3312">2002</cx:pt>
          <cx:pt idx="3313">2002</cx:pt>
          <cx:pt idx="3314">2002</cx:pt>
          <cx:pt idx="3315">2002</cx:pt>
          <cx:pt idx="3316">2002</cx:pt>
          <cx:pt idx="3317">2002</cx:pt>
          <cx:pt idx="3318">2002</cx:pt>
          <cx:pt idx="3319">2002</cx:pt>
          <cx:pt idx="3320">2002</cx:pt>
          <cx:pt idx="3321">2002</cx:pt>
          <cx:pt idx="3322">2002</cx:pt>
          <cx:pt idx="3323">2002</cx:pt>
          <cx:pt idx="3324">2002</cx:pt>
          <cx:pt idx="3325">2002</cx:pt>
          <cx:pt idx="3326">2002</cx:pt>
          <cx:pt idx="3327">2002</cx:pt>
          <cx:pt idx="3328">2002</cx:pt>
          <cx:pt idx="3329">2002</cx:pt>
          <cx:pt idx="3330">2002</cx:pt>
          <cx:pt idx="3331">2002</cx:pt>
          <cx:pt idx="3332">2002</cx:pt>
          <cx:pt idx="3333">2002</cx:pt>
          <cx:pt idx="3334">2002</cx:pt>
          <cx:pt idx="3335">2002</cx:pt>
          <cx:pt idx="3336">2002</cx:pt>
          <cx:pt idx="3337">2002</cx:pt>
          <cx:pt idx="3338">2002</cx:pt>
          <cx:pt idx="3339">2002</cx:pt>
          <cx:pt idx="3340">2002</cx:pt>
          <cx:pt idx="3341">2002</cx:pt>
          <cx:pt idx="3342">2002</cx:pt>
          <cx:pt idx="3343">2002</cx:pt>
          <cx:pt idx="3344">2002</cx:pt>
          <cx:pt idx="3345">2002</cx:pt>
          <cx:pt idx="3346">2002</cx:pt>
          <cx:pt idx="3347">2002</cx:pt>
          <cx:pt idx="3348">2002</cx:pt>
          <cx:pt idx="3349">2002</cx:pt>
          <cx:pt idx="3350">2002</cx:pt>
          <cx:pt idx="3351">2002</cx:pt>
          <cx:pt idx="3352">2002</cx:pt>
          <cx:pt idx="3353">2002</cx:pt>
          <cx:pt idx="3354">2002</cx:pt>
          <cx:pt idx="3355">2002</cx:pt>
          <cx:pt idx="3356">2002</cx:pt>
          <cx:pt idx="3357">2002</cx:pt>
          <cx:pt idx="3358">2002</cx:pt>
          <cx:pt idx="3359">2002</cx:pt>
          <cx:pt idx="3360">2002</cx:pt>
          <cx:pt idx="3361">2002</cx:pt>
          <cx:pt idx="3362">2002</cx:pt>
          <cx:pt idx="3363">2002</cx:pt>
          <cx:pt idx="3364">2002</cx:pt>
          <cx:pt idx="3365">2002</cx:pt>
          <cx:pt idx="3366">2002</cx:pt>
          <cx:pt idx="3367">2002</cx:pt>
          <cx:pt idx="3368">2002</cx:pt>
          <cx:pt idx="3369">2002</cx:pt>
          <cx:pt idx="3370">2002</cx:pt>
          <cx:pt idx="3371">2002</cx:pt>
          <cx:pt idx="3372">2002</cx:pt>
          <cx:pt idx="3373">2002</cx:pt>
          <cx:pt idx="3374">2002</cx:pt>
          <cx:pt idx="3375">2002</cx:pt>
          <cx:pt idx="3376">2002</cx:pt>
          <cx:pt idx="3377">2002</cx:pt>
          <cx:pt idx="3378">2002</cx:pt>
          <cx:pt idx="3379">2002</cx:pt>
          <cx:pt idx="3380">2002</cx:pt>
          <cx:pt idx="3381">2002</cx:pt>
          <cx:pt idx="3382">2002</cx:pt>
          <cx:pt idx="3383">2002</cx:pt>
          <cx:pt idx="3384">2002</cx:pt>
          <cx:pt idx="3385">2002</cx:pt>
          <cx:pt idx="3386">2002</cx:pt>
          <cx:pt idx="3387">2002</cx:pt>
          <cx:pt idx="3388">2002</cx:pt>
          <cx:pt idx="3389">2002</cx:pt>
          <cx:pt idx="3390">2002</cx:pt>
          <cx:pt idx="3391">2002</cx:pt>
          <cx:pt idx="3392">2002</cx:pt>
          <cx:pt idx="3393">2002</cx:pt>
          <cx:pt idx="3394">2002</cx:pt>
          <cx:pt idx="3395">2002</cx:pt>
          <cx:pt idx="3396">2002</cx:pt>
          <cx:pt idx="3397">2002</cx:pt>
          <cx:pt idx="3398">2002</cx:pt>
          <cx:pt idx="3399">2002</cx:pt>
          <cx:pt idx="3400">2002</cx:pt>
          <cx:pt idx="3401">2002</cx:pt>
          <cx:pt idx="3402">2002</cx:pt>
          <cx:pt idx="3403">2002</cx:pt>
          <cx:pt idx="3404">2002</cx:pt>
          <cx:pt idx="3405">2002</cx:pt>
          <cx:pt idx="3406">2002</cx:pt>
          <cx:pt idx="3407">2002</cx:pt>
          <cx:pt idx="3408">2002</cx:pt>
          <cx:pt idx="3409">2002</cx:pt>
          <cx:pt idx="3410">2002</cx:pt>
          <cx:pt idx="3411">2002</cx:pt>
          <cx:pt idx="3412">2002</cx:pt>
          <cx:pt idx="3413">2002</cx:pt>
          <cx:pt idx="3414">2002</cx:pt>
          <cx:pt idx="3415">2002</cx:pt>
          <cx:pt idx="3416">2002</cx:pt>
          <cx:pt idx="3417">2002</cx:pt>
          <cx:pt idx="3418">2002</cx:pt>
          <cx:pt idx="3419">2002</cx:pt>
          <cx:pt idx="3420">2002</cx:pt>
          <cx:pt idx="3421">2002</cx:pt>
          <cx:pt idx="3422">2002</cx:pt>
          <cx:pt idx="3423">2002</cx:pt>
          <cx:pt idx="3424">2002</cx:pt>
          <cx:pt idx="3425">2002</cx:pt>
          <cx:pt idx="3426">2002</cx:pt>
          <cx:pt idx="3427">2002</cx:pt>
          <cx:pt idx="3428">2002</cx:pt>
          <cx:pt idx="3429">2002</cx:pt>
          <cx:pt idx="3430">2002</cx:pt>
          <cx:pt idx="3431">2002</cx:pt>
          <cx:pt idx="3432">2002</cx:pt>
          <cx:pt idx="3433">2002</cx:pt>
          <cx:pt idx="3434">2002</cx:pt>
          <cx:pt idx="3435">2002</cx:pt>
          <cx:pt idx="3436">2002</cx:pt>
          <cx:pt idx="3437">2002</cx:pt>
          <cx:pt idx="3438">2002</cx:pt>
          <cx:pt idx="3439">2002</cx:pt>
          <cx:pt idx="3440">2002</cx:pt>
          <cx:pt idx="3441">2002</cx:pt>
          <cx:pt idx="3442">2002</cx:pt>
          <cx:pt idx="3443">2002</cx:pt>
          <cx:pt idx="3444">2002</cx:pt>
          <cx:pt idx="3445">2002</cx:pt>
          <cx:pt idx="3446">2002</cx:pt>
          <cx:pt idx="3447">2002</cx:pt>
          <cx:pt idx="3448">2002</cx:pt>
          <cx:pt idx="3449">2002</cx:pt>
          <cx:pt idx="3450">2002</cx:pt>
          <cx:pt idx="3451">2002</cx:pt>
          <cx:pt idx="3452">2002</cx:pt>
          <cx:pt idx="3453">2002</cx:pt>
          <cx:pt idx="3454">2002</cx:pt>
          <cx:pt idx="3455">2002</cx:pt>
          <cx:pt idx="3456">2002</cx:pt>
          <cx:pt idx="3457">2002</cx:pt>
          <cx:pt idx="3458">2002</cx:pt>
          <cx:pt idx="3459">2002</cx:pt>
          <cx:pt idx="3460">2002</cx:pt>
          <cx:pt idx="3461">2002</cx:pt>
          <cx:pt idx="3462">2002</cx:pt>
          <cx:pt idx="3463">2002</cx:pt>
          <cx:pt idx="3464">2002</cx:pt>
          <cx:pt idx="3465">2002</cx:pt>
          <cx:pt idx="3466">2002</cx:pt>
          <cx:pt idx="3467">2002</cx:pt>
          <cx:pt idx="3468">2002</cx:pt>
          <cx:pt idx="3469">2002</cx:pt>
          <cx:pt idx="3470">2002</cx:pt>
          <cx:pt idx="3471">2002</cx:pt>
          <cx:pt idx="3472">2002</cx:pt>
          <cx:pt idx="3473">2002</cx:pt>
          <cx:pt idx="3474">2002</cx:pt>
          <cx:pt idx="3475">2002</cx:pt>
          <cx:pt idx="3476">2002</cx:pt>
          <cx:pt idx="3477">2002</cx:pt>
          <cx:pt idx="3478">2002</cx:pt>
          <cx:pt idx="3479">2002</cx:pt>
          <cx:pt idx="3480">2002</cx:pt>
          <cx:pt idx="3481">2002</cx:pt>
          <cx:pt idx="3482">2002</cx:pt>
          <cx:pt idx="3483">2002</cx:pt>
          <cx:pt idx="3484">2002</cx:pt>
          <cx:pt idx="3485">2002</cx:pt>
          <cx:pt idx="3486">2002</cx:pt>
          <cx:pt idx="3487">2002</cx:pt>
          <cx:pt idx="3488">2002</cx:pt>
          <cx:pt idx="3489">2002</cx:pt>
          <cx:pt idx="3490">2002</cx:pt>
          <cx:pt idx="3491">2002</cx:pt>
          <cx:pt idx="3492">2002</cx:pt>
          <cx:pt idx="3493">2002</cx:pt>
          <cx:pt idx="3494">2002</cx:pt>
          <cx:pt idx="3495">2002</cx:pt>
          <cx:pt idx="3496">2002</cx:pt>
          <cx:pt idx="3497">2002</cx:pt>
          <cx:pt idx="3498">2002</cx:pt>
          <cx:pt idx="3499">2002</cx:pt>
          <cx:pt idx="3500">2002</cx:pt>
          <cx:pt idx="3501">2002</cx:pt>
          <cx:pt idx="3502">2002</cx:pt>
          <cx:pt idx="3503">2002</cx:pt>
          <cx:pt idx="3504">2002</cx:pt>
          <cx:pt idx="3505">2002</cx:pt>
          <cx:pt idx="3506">2002</cx:pt>
          <cx:pt idx="3507">2002</cx:pt>
          <cx:pt idx="3508">2002</cx:pt>
          <cx:pt idx="3509">2002</cx:pt>
          <cx:pt idx="3510">2002</cx:pt>
          <cx:pt idx="3511">2002</cx:pt>
          <cx:pt idx="3512">2002</cx:pt>
          <cx:pt idx="3513">2002</cx:pt>
          <cx:pt idx="3514">2002</cx:pt>
          <cx:pt idx="3515">2002</cx:pt>
          <cx:pt idx="3516">2002</cx:pt>
          <cx:pt idx="3517">2002</cx:pt>
          <cx:pt idx="3518">2002</cx:pt>
          <cx:pt idx="3519">2002</cx:pt>
          <cx:pt idx="3520">2002</cx:pt>
          <cx:pt idx="3521">2002</cx:pt>
          <cx:pt idx="3522">2002</cx:pt>
          <cx:pt idx="3523">2002</cx:pt>
          <cx:pt idx="3524">2002</cx:pt>
          <cx:pt idx="3525">2002</cx:pt>
          <cx:pt idx="3526">2002</cx:pt>
          <cx:pt idx="3527">2002</cx:pt>
          <cx:pt idx="3528">2002</cx:pt>
          <cx:pt idx="3529">2002</cx:pt>
          <cx:pt idx="3530">2002</cx:pt>
          <cx:pt idx="3531">2002</cx:pt>
          <cx:pt idx="3532">2002</cx:pt>
          <cx:pt idx="3533">2002</cx:pt>
          <cx:pt idx="3534">2002</cx:pt>
          <cx:pt idx="3535">2002</cx:pt>
          <cx:pt idx="3536">2002</cx:pt>
          <cx:pt idx="3537">2002</cx:pt>
          <cx:pt idx="3538">2002</cx:pt>
          <cx:pt idx="3539">2002</cx:pt>
          <cx:pt idx="3540">2002</cx:pt>
          <cx:pt idx="3541">2002</cx:pt>
          <cx:pt idx="3542">2002</cx:pt>
          <cx:pt idx="3543">2002</cx:pt>
          <cx:pt idx="3544">2002</cx:pt>
          <cx:pt idx="3545">2002</cx:pt>
          <cx:pt idx="3546">2002</cx:pt>
          <cx:pt idx="3547">2002</cx:pt>
          <cx:pt idx="3548">2002</cx:pt>
          <cx:pt idx="3549">2002</cx:pt>
          <cx:pt idx="3550">2002</cx:pt>
          <cx:pt idx="3551">2002</cx:pt>
          <cx:pt idx="3552">2002</cx:pt>
          <cx:pt idx="3553">2002</cx:pt>
          <cx:pt idx="3554">2002</cx:pt>
          <cx:pt idx="3555">2002</cx:pt>
          <cx:pt idx="3556">2002</cx:pt>
          <cx:pt idx="3557">2002</cx:pt>
          <cx:pt idx="3558">2002</cx:pt>
          <cx:pt idx="3559">2002</cx:pt>
          <cx:pt idx="3560">2002</cx:pt>
          <cx:pt idx="3561">2002</cx:pt>
          <cx:pt idx="3562">2002</cx:pt>
          <cx:pt idx="3563">2002</cx:pt>
          <cx:pt idx="3564">2002</cx:pt>
          <cx:pt idx="3565">2002</cx:pt>
          <cx:pt idx="3566">2002</cx:pt>
          <cx:pt idx="3567">2002</cx:pt>
          <cx:pt idx="3568">2002</cx:pt>
          <cx:pt idx="3569">2002</cx:pt>
          <cx:pt idx="3570">2002</cx:pt>
          <cx:pt idx="3571">2002</cx:pt>
          <cx:pt idx="3572">2002</cx:pt>
          <cx:pt idx="3573">2002</cx:pt>
          <cx:pt idx="3574">2002</cx:pt>
          <cx:pt idx="3575">2002</cx:pt>
          <cx:pt idx="3576">2002</cx:pt>
          <cx:pt idx="3577">2002</cx:pt>
          <cx:pt idx="3578">2002</cx:pt>
          <cx:pt idx="3579">2002</cx:pt>
          <cx:pt idx="3580">2002</cx:pt>
          <cx:pt idx="3581">2002</cx:pt>
          <cx:pt idx="3582">2002</cx:pt>
          <cx:pt idx="3583">2002</cx:pt>
          <cx:pt idx="3584">2002</cx:pt>
          <cx:pt idx="3585">2002</cx:pt>
          <cx:pt idx="3586">2002</cx:pt>
          <cx:pt idx="3587">2002</cx:pt>
          <cx:pt idx="3588">2002</cx:pt>
          <cx:pt idx="3589">2002</cx:pt>
          <cx:pt idx="3590">2002</cx:pt>
          <cx:pt idx="3591">2002</cx:pt>
          <cx:pt idx="3592">2002</cx:pt>
          <cx:pt idx="3593">2002</cx:pt>
          <cx:pt idx="3594">2002</cx:pt>
          <cx:pt idx="3595">2002</cx:pt>
          <cx:pt idx="3596">2002</cx:pt>
          <cx:pt idx="3597">2002</cx:pt>
          <cx:pt idx="3598">2002</cx:pt>
          <cx:pt idx="3599">2002</cx:pt>
          <cx:pt idx="3600">2002</cx:pt>
          <cx:pt idx="3601">2002</cx:pt>
          <cx:pt idx="3602">2002</cx:pt>
          <cx:pt idx="3603">2002</cx:pt>
          <cx:pt idx="3604">2002</cx:pt>
          <cx:pt idx="3605">2002</cx:pt>
          <cx:pt idx="3606">2002</cx:pt>
          <cx:pt idx="3607">2002</cx:pt>
          <cx:pt idx="3608">2002</cx:pt>
          <cx:pt idx="3609">2002</cx:pt>
          <cx:pt idx="3610">2002</cx:pt>
          <cx:pt idx="3611">2002</cx:pt>
          <cx:pt idx="3612">2002</cx:pt>
          <cx:pt idx="3613">2002</cx:pt>
          <cx:pt idx="3614">2002</cx:pt>
          <cx:pt idx="3615">2002</cx:pt>
          <cx:pt idx="3616">2002</cx:pt>
          <cx:pt idx="3617">2002</cx:pt>
          <cx:pt idx="3618">2002</cx:pt>
          <cx:pt idx="3619">2002</cx:pt>
          <cx:pt idx="3620">2002</cx:pt>
          <cx:pt idx="3621">2002</cx:pt>
          <cx:pt idx="3622">2002</cx:pt>
          <cx:pt idx="3623">2002</cx:pt>
          <cx:pt idx="3624">2002</cx:pt>
          <cx:pt idx="3625">2002</cx:pt>
          <cx:pt idx="3626">2002</cx:pt>
          <cx:pt idx="3627">2002</cx:pt>
          <cx:pt idx="3628">2002</cx:pt>
          <cx:pt idx="3629">2002</cx:pt>
          <cx:pt idx="3630">2002</cx:pt>
          <cx:pt idx="3631">2002</cx:pt>
          <cx:pt idx="3632">2002</cx:pt>
          <cx:pt idx="3633">2002</cx:pt>
          <cx:pt idx="3634">2002</cx:pt>
          <cx:pt idx="3635">2002</cx:pt>
          <cx:pt idx="3636">2002</cx:pt>
          <cx:pt idx="3637">2002</cx:pt>
          <cx:pt idx="3638">2002</cx:pt>
          <cx:pt idx="3639">2002</cx:pt>
          <cx:pt idx="3640">2002</cx:pt>
          <cx:pt idx="3641">2002</cx:pt>
          <cx:pt idx="3642">2002</cx:pt>
          <cx:pt idx="3643">2002</cx:pt>
          <cx:pt idx="3644">2002</cx:pt>
          <cx:pt idx="3645">2002</cx:pt>
          <cx:pt idx="3646">2002</cx:pt>
          <cx:pt idx="3647">2002</cx:pt>
          <cx:pt idx="3648">2002</cx:pt>
          <cx:pt idx="3649">2002</cx:pt>
          <cx:pt idx="3650">2002</cx:pt>
          <cx:pt idx="3651">2002</cx:pt>
          <cx:pt idx="3652">2002</cx:pt>
          <cx:pt idx="3653">2002</cx:pt>
          <cx:pt idx="3654">2002</cx:pt>
          <cx:pt idx="3655">2002</cx:pt>
          <cx:pt idx="3656">2002</cx:pt>
          <cx:pt idx="3657">2002</cx:pt>
          <cx:pt idx="3658">2002</cx:pt>
          <cx:pt idx="3659">2002</cx:pt>
          <cx:pt idx="3660">2002</cx:pt>
          <cx:pt idx="3661">2002</cx:pt>
          <cx:pt idx="3662">2002</cx:pt>
          <cx:pt idx="3663">2002</cx:pt>
          <cx:pt idx="3664">2002</cx:pt>
          <cx:pt idx="3665">2002</cx:pt>
          <cx:pt idx="3666">2002</cx:pt>
          <cx:pt idx="3667">2002</cx:pt>
          <cx:pt idx="3668">2002</cx:pt>
          <cx:pt idx="3669">2002</cx:pt>
          <cx:pt idx="3670">2002</cx:pt>
          <cx:pt idx="3671">2002</cx:pt>
          <cx:pt idx="3672">2002</cx:pt>
          <cx:pt idx="3673">2002</cx:pt>
          <cx:pt idx="3674">2002</cx:pt>
          <cx:pt idx="3675">2002</cx:pt>
          <cx:pt idx="3676">2002</cx:pt>
          <cx:pt idx="3677">2002</cx:pt>
          <cx:pt idx="3678">2002</cx:pt>
          <cx:pt idx="3679">2002</cx:pt>
          <cx:pt idx="3680">2002</cx:pt>
          <cx:pt idx="3681">2002</cx:pt>
          <cx:pt idx="3682">2002</cx:pt>
          <cx:pt idx="3683">2002</cx:pt>
          <cx:pt idx="3684">2002</cx:pt>
          <cx:pt idx="3685">2002</cx:pt>
          <cx:pt idx="3686">2002</cx:pt>
          <cx:pt idx="3687">2002</cx:pt>
          <cx:pt idx="3688">2002</cx:pt>
          <cx:pt idx="3689">2002</cx:pt>
          <cx:pt idx="3690">2002</cx:pt>
          <cx:pt idx="3691">2002</cx:pt>
          <cx:pt idx="3692">2002</cx:pt>
          <cx:pt idx="3693">2002</cx:pt>
          <cx:pt idx="3694">2002</cx:pt>
          <cx:pt idx="3695">2002</cx:pt>
          <cx:pt idx="3696">2002</cx:pt>
          <cx:pt idx="3697">2002</cx:pt>
          <cx:pt idx="3698">2002</cx:pt>
          <cx:pt idx="3699">2002</cx:pt>
          <cx:pt idx="3700">2002</cx:pt>
          <cx:pt idx="3701">2002</cx:pt>
          <cx:pt idx="3702">2002</cx:pt>
          <cx:pt idx="3703">2002</cx:pt>
          <cx:pt idx="3704">2002</cx:pt>
          <cx:pt idx="3705">2002</cx:pt>
          <cx:pt idx="3706">2002</cx:pt>
          <cx:pt idx="3707">2002</cx:pt>
          <cx:pt idx="3708">2002</cx:pt>
          <cx:pt idx="3709">2002</cx:pt>
          <cx:pt idx="3710">2003</cx:pt>
          <cx:pt idx="3711">2003</cx:pt>
          <cx:pt idx="3712">2003</cx:pt>
          <cx:pt idx="3713">2003</cx:pt>
          <cx:pt idx="3714">2003</cx:pt>
          <cx:pt idx="3715">2003</cx:pt>
          <cx:pt idx="3716">2003</cx:pt>
          <cx:pt idx="3717">2003</cx:pt>
          <cx:pt idx="3718">2003</cx:pt>
          <cx:pt idx="3719">2003</cx:pt>
          <cx:pt idx="3720">2003</cx:pt>
          <cx:pt idx="3721">2003</cx:pt>
          <cx:pt idx="3722">2003</cx:pt>
          <cx:pt idx="3723">2003</cx:pt>
          <cx:pt idx="3724">2003</cx:pt>
          <cx:pt idx="3725">2003</cx:pt>
          <cx:pt idx="3726">2003</cx:pt>
          <cx:pt idx="3727">2003</cx:pt>
          <cx:pt idx="3728">2003</cx:pt>
          <cx:pt idx="3729">2003</cx:pt>
          <cx:pt idx="3730">2003</cx:pt>
          <cx:pt idx="3731">2003</cx:pt>
          <cx:pt idx="3732">2003</cx:pt>
          <cx:pt idx="3733">2003</cx:pt>
          <cx:pt idx="3734">2003</cx:pt>
          <cx:pt idx="3735">2003</cx:pt>
          <cx:pt idx="3736">2003</cx:pt>
          <cx:pt idx="3737">2003</cx:pt>
          <cx:pt idx="3738">2003</cx:pt>
          <cx:pt idx="3739">2003</cx:pt>
          <cx:pt idx="3740">2003</cx:pt>
          <cx:pt idx="3741">2003</cx:pt>
          <cx:pt idx="3742">2003</cx:pt>
          <cx:pt idx="3743">2003</cx:pt>
          <cx:pt idx="3744">2003</cx:pt>
          <cx:pt idx="3745">2003</cx:pt>
          <cx:pt idx="3746">2003</cx:pt>
          <cx:pt idx="3747">2003</cx:pt>
          <cx:pt idx="3748">2003</cx:pt>
          <cx:pt idx="3749">2003</cx:pt>
          <cx:pt idx="3750">2003</cx:pt>
          <cx:pt idx="3751">2003</cx:pt>
          <cx:pt idx="3752">2003</cx:pt>
          <cx:pt idx="3753">2003</cx:pt>
          <cx:pt idx="3754">2003</cx:pt>
          <cx:pt idx="3755">2003</cx:pt>
          <cx:pt idx="3756">2003</cx:pt>
          <cx:pt idx="3757">2003</cx:pt>
          <cx:pt idx="3758">2003</cx:pt>
          <cx:pt idx="3759">2003</cx:pt>
          <cx:pt idx="3760">2003</cx:pt>
          <cx:pt idx="3761">2003</cx:pt>
          <cx:pt idx="3762">2003</cx:pt>
          <cx:pt idx="3763">2003</cx:pt>
          <cx:pt idx="3764">2003</cx:pt>
          <cx:pt idx="3765">2003</cx:pt>
          <cx:pt idx="3766">2003</cx:pt>
          <cx:pt idx="3767">2003</cx:pt>
          <cx:pt idx="3768">2003</cx:pt>
          <cx:pt idx="3769">2003</cx:pt>
          <cx:pt idx="3770">2003</cx:pt>
          <cx:pt idx="3771">2003</cx:pt>
          <cx:pt idx="3772">2003</cx:pt>
          <cx:pt idx="3773">2003</cx:pt>
          <cx:pt idx="3774">2003</cx:pt>
          <cx:pt idx="3775">2003</cx:pt>
          <cx:pt idx="3776">2003</cx:pt>
          <cx:pt idx="3777">2003</cx:pt>
          <cx:pt idx="3778">2003</cx:pt>
          <cx:pt idx="3779">2003</cx:pt>
          <cx:pt idx="3780">2003</cx:pt>
          <cx:pt idx="3781">2003</cx:pt>
          <cx:pt idx="3782">2003</cx:pt>
          <cx:pt idx="3783">2003</cx:pt>
          <cx:pt idx="3784">2003</cx:pt>
          <cx:pt idx="3785">2003</cx:pt>
          <cx:pt idx="3786">2003</cx:pt>
          <cx:pt idx="3787">2003</cx:pt>
          <cx:pt idx="3788">2003</cx:pt>
          <cx:pt idx="3789">2003</cx:pt>
          <cx:pt idx="3790">2003</cx:pt>
          <cx:pt idx="3791">2003</cx:pt>
          <cx:pt idx="3792">2003</cx:pt>
          <cx:pt idx="3793">2003</cx:pt>
          <cx:pt idx="3794">2003</cx:pt>
          <cx:pt idx="3795">2003</cx:pt>
          <cx:pt idx="3796">2003</cx:pt>
          <cx:pt idx="3797">2003</cx:pt>
          <cx:pt idx="3798">2003</cx:pt>
          <cx:pt idx="3799">2003</cx:pt>
          <cx:pt idx="3800">2003</cx:pt>
          <cx:pt idx="3801">2003</cx:pt>
          <cx:pt idx="3802">2003</cx:pt>
          <cx:pt idx="3803">2003</cx:pt>
          <cx:pt idx="3804">2003</cx:pt>
          <cx:pt idx="3805">2003</cx:pt>
          <cx:pt idx="3806">2003</cx:pt>
          <cx:pt idx="3807">2003</cx:pt>
          <cx:pt idx="3808">2003</cx:pt>
          <cx:pt idx="3809">2003</cx:pt>
          <cx:pt idx="3810">2003</cx:pt>
          <cx:pt idx="3811">2003</cx:pt>
          <cx:pt idx="3812">2003</cx:pt>
          <cx:pt idx="3813">2003</cx:pt>
          <cx:pt idx="3814">2003</cx:pt>
          <cx:pt idx="3815">2003</cx:pt>
          <cx:pt idx="3816">2003</cx:pt>
          <cx:pt idx="3817">2003</cx:pt>
          <cx:pt idx="3818">2003</cx:pt>
          <cx:pt idx="3819">2003</cx:pt>
          <cx:pt idx="3820">2003</cx:pt>
          <cx:pt idx="3821">2003</cx:pt>
          <cx:pt idx="3822">2003</cx:pt>
          <cx:pt idx="3823">2003</cx:pt>
          <cx:pt idx="3824">2003</cx:pt>
          <cx:pt idx="3825">2003</cx:pt>
          <cx:pt idx="3826">2003</cx:pt>
          <cx:pt idx="3827">2003</cx:pt>
          <cx:pt idx="3828">2003</cx:pt>
          <cx:pt idx="3829">2003</cx:pt>
          <cx:pt idx="3830">2003</cx:pt>
          <cx:pt idx="3831">2003</cx:pt>
          <cx:pt idx="3832">2003</cx:pt>
          <cx:pt idx="3833">2003</cx:pt>
          <cx:pt idx="3834">2003</cx:pt>
          <cx:pt idx="3835">2003</cx:pt>
          <cx:pt idx="3836">2003</cx:pt>
          <cx:pt idx="3837">2003</cx:pt>
          <cx:pt idx="3838">2003</cx:pt>
          <cx:pt idx="3839">2003</cx:pt>
          <cx:pt idx="3840">2003</cx:pt>
          <cx:pt idx="3841">2003</cx:pt>
          <cx:pt idx="3842">2003</cx:pt>
          <cx:pt idx="3843">2003</cx:pt>
          <cx:pt idx="3844">2003</cx:pt>
          <cx:pt idx="3845">2003</cx:pt>
          <cx:pt idx="3846">2003</cx:pt>
          <cx:pt idx="3847">2003</cx:pt>
          <cx:pt idx="3848">2003</cx:pt>
          <cx:pt idx="3849">2003</cx:pt>
          <cx:pt idx="3850">2003</cx:pt>
          <cx:pt idx="3851">2003</cx:pt>
          <cx:pt idx="3852">2003</cx:pt>
          <cx:pt idx="3853">2003</cx:pt>
          <cx:pt idx="3854">2003</cx:pt>
          <cx:pt idx="3855">2003</cx:pt>
          <cx:pt idx="3856">2003</cx:pt>
          <cx:pt idx="3857">2003</cx:pt>
          <cx:pt idx="3858">2003</cx:pt>
          <cx:pt idx="3859">2003</cx:pt>
          <cx:pt idx="3860">2003</cx:pt>
          <cx:pt idx="3861">2003</cx:pt>
          <cx:pt idx="3862">2003</cx:pt>
          <cx:pt idx="3863">2003</cx:pt>
          <cx:pt idx="3864">2003</cx:pt>
          <cx:pt idx="3865">2003</cx:pt>
          <cx:pt idx="3866">2003</cx:pt>
          <cx:pt idx="3867">2003</cx:pt>
          <cx:pt idx="3868">2003</cx:pt>
          <cx:pt idx="3869">2003</cx:pt>
          <cx:pt idx="3870">2003</cx:pt>
          <cx:pt idx="3871">2003</cx:pt>
          <cx:pt idx="3872">2003</cx:pt>
          <cx:pt idx="3873">2003</cx:pt>
          <cx:pt idx="3874">2003</cx:pt>
          <cx:pt idx="3875">2003</cx:pt>
          <cx:pt idx="3876">2003</cx:pt>
          <cx:pt idx="3877">2003</cx:pt>
          <cx:pt idx="3878">2003</cx:pt>
          <cx:pt idx="3879">2003</cx:pt>
          <cx:pt idx="3880">2003</cx:pt>
          <cx:pt idx="3881">2003</cx:pt>
          <cx:pt idx="3882">2003</cx:pt>
          <cx:pt idx="3883">2003</cx:pt>
          <cx:pt idx="3884">2003</cx:pt>
          <cx:pt idx="3885">2003</cx:pt>
          <cx:pt idx="3886">2003</cx:pt>
          <cx:pt idx="3887">2003</cx:pt>
          <cx:pt idx="3888">2003</cx:pt>
          <cx:pt idx="3889">2003</cx:pt>
          <cx:pt idx="3890">2003</cx:pt>
          <cx:pt idx="3891">2003</cx:pt>
          <cx:pt idx="3892">2003</cx:pt>
          <cx:pt idx="3893">2003</cx:pt>
          <cx:pt idx="3894">2003</cx:pt>
          <cx:pt idx="3895">2003</cx:pt>
          <cx:pt idx="3896">2003</cx:pt>
          <cx:pt idx="3897">2003</cx:pt>
          <cx:pt idx="3898">2003</cx:pt>
          <cx:pt idx="3899">2003</cx:pt>
          <cx:pt idx="3900">2003</cx:pt>
          <cx:pt idx="3901">2003</cx:pt>
          <cx:pt idx="3902">2003</cx:pt>
          <cx:pt idx="3903">2003</cx:pt>
          <cx:pt idx="3904">2003</cx:pt>
          <cx:pt idx="3905">2003</cx:pt>
          <cx:pt idx="3906">2003</cx:pt>
          <cx:pt idx="3907">2003</cx:pt>
          <cx:pt idx="3908">2003</cx:pt>
          <cx:pt idx="3909">2003</cx:pt>
          <cx:pt idx="3910">2003</cx:pt>
          <cx:pt idx="3911">2003</cx:pt>
          <cx:pt idx="3912">2003</cx:pt>
          <cx:pt idx="3913">2003</cx:pt>
          <cx:pt idx="3914">2003</cx:pt>
          <cx:pt idx="3915">2003</cx:pt>
          <cx:pt idx="3916">2003</cx:pt>
          <cx:pt idx="3917">2003</cx:pt>
          <cx:pt idx="3918">2003</cx:pt>
          <cx:pt idx="3919">2003</cx:pt>
          <cx:pt idx="3920">2003</cx:pt>
          <cx:pt idx="3921">2003</cx:pt>
          <cx:pt idx="3922">2003</cx:pt>
          <cx:pt idx="3923">2003</cx:pt>
          <cx:pt idx="3924">2003</cx:pt>
          <cx:pt idx="3925">2003</cx:pt>
          <cx:pt idx="3926">2003</cx:pt>
          <cx:pt idx="3927">2003</cx:pt>
          <cx:pt idx="3928">2003</cx:pt>
          <cx:pt idx="3929">2003</cx:pt>
          <cx:pt idx="3930">2003</cx:pt>
          <cx:pt idx="3931">2003</cx:pt>
          <cx:pt idx="3932">2003</cx:pt>
          <cx:pt idx="3933">2003</cx:pt>
          <cx:pt idx="3934">2003</cx:pt>
          <cx:pt idx="3935">2003</cx:pt>
          <cx:pt idx="3936">2003</cx:pt>
          <cx:pt idx="3937">2003</cx:pt>
          <cx:pt idx="3938">2003</cx:pt>
          <cx:pt idx="3939">2003</cx:pt>
          <cx:pt idx="3940">2003</cx:pt>
          <cx:pt idx="3941">2003</cx:pt>
          <cx:pt idx="3942">2003</cx:pt>
          <cx:pt idx="3943">2003</cx:pt>
          <cx:pt idx="3944">2003</cx:pt>
          <cx:pt idx="3945">2003</cx:pt>
          <cx:pt idx="3946">2003</cx:pt>
          <cx:pt idx="3947">2003</cx:pt>
          <cx:pt idx="3948">2003</cx:pt>
          <cx:pt idx="3949">2003</cx:pt>
          <cx:pt idx="3950">2003</cx:pt>
          <cx:pt idx="3951">2003</cx:pt>
          <cx:pt idx="3952">2003</cx:pt>
          <cx:pt idx="3953">2003</cx:pt>
          <cx:pt idx="3954">2003</cx:pt>
          <cx:pt idx="3955">2003</cx:pt>
          <cx:pt idx="3956">2003</cx:pt>
          <cx:pt idx="3957">2003</cx:pt>
          <cx:pt idx="3958">2003</cx:pt>
          <cx:pt idx="3959">2003</cx:pt>
          <cx:pt idx="3960">2003</cx:pt>
          <cx:pt idx="3961">2003</cx:pt>
          <cx:pt idx="3962">2003</cx:pt>
          <cx:pt idx="3963">2003</cx:pt>
          <cx:pt idx="3964">2003</cx:pt>
          <cx:pt idx="3965">2003</cx:pt>
          <cx:pt idx="3966">2003</cx:pt>
          <cx:pt idx="3967">2003</cx:pt>
          <cx:pt idx="3968">2003</cx:pt>
          <cx:pt idx="3969">2003</cx:pt>
          <cx:pt idx="3970">2003</cx:pt>
          <cx:pt idx="3971">2003</cx:pt>
          <cx:pt idx="3972">2003</cx:pt>
          <cx:pt idx="3973">2003</cx:pt>
          <cx:pt idx="3974">2003</cx:pt>
          <cx:pt idx="3975">2003</cx:pt>
          <cx:pt idx="3976">2003</cx:pt>
          <cx:pt idx="3977">2003</cx:pt>
          <cx:pt idx="3978">2003</cx:pt>
          <cx:pt idx="3979">2003</cx:pt>
          <cx:pt idx="3980">2003</cx:pt>
          <cx:pt idx="3981">2003</cx:pt>
          <cx:pt idx="3982">2003</cx:pt>
          <cx:pt idx="3983">2003</cx:pt>
          <cx:pt idx="3984">2003</cx:pt>
          <cx:pt idx="3985">2003</cx:pt>
          <cx:pt idx="3986">2003</cx:pt>
          <cx:pt idx="3987">2003</cx:pt>
          <cx:pt idx="3988">2003</cx:pt>
          <cx:pt idx="3989">2003</cx:pt>
          <cx:pt idx="3990">2003</cx:pt>
          <cx:pt idx="3991">2003</cx:pt>
          <cx:pt idx="3992">2003</cx:pt>
          <cx:pt idx="3993">2003</cx:pt>
          <cx:pt idx="3994">2003</cx:pt>
          <cx:pt idx="3995">2003</cx:pt>
          <cx:pt idx="3996">2003</cx:pt>
          <cx:pt idx="3997">2003</cx:pt>
          <cx:pt idx="3998">2003</cx:pt>
          <cx:pt idx="3999">2003</cx:pt>
          <cx:pt idx="4000">2003</cx:pt>
          <cx:pt idx="4001">2003</cx:pt>
          <cx:pt idx="4002">2003</cx:pt>
          <cx:pt idx="4003">2003</cx:pt>
          <cx:pt idx="4004">2003</cx:pt>
          <cx:pt idx="4005">2003</cx:pt>
          <cx:pt idx="4006">2003</cx:pt>
          <cx:pt idx="4007">2003</cx:pt>
          <cx:pt idx="4008">2003</cx:pt>
          <cx:pt idx="4009">2003</cx:pt>
          <cx:pt idx="4010">2003</cx:pt>
          <cx:pt idx="4011">2003</cx:pt>
          <cx:pt idx="4012">2003</cx:pt>
          <cx:pt idx="4013">2003</cx:pt>
          <cx:pt idx="4014">2003</cx:pt>
          <cx:pt idx="4015">2003</cx:pt>
          <cx:pt idx="4016">2003</cx:pt>
          <cx:pt idx="4017">2003</cx:pt>
          <cx:pt idx="4018">2003</cx:pt>
          <cx:pt idx="4019">2003</cx:pt>
          <cx:pt idx="4020">2003</cx:pt>
          <cx:pt idx="4021">2003</cx:pt>
          <cx:pt idx="4022">2003</cx:pt>
          <cx:pt idx="4023">2003</cx:pt>
          <cx:pt idx="4024">2003</cx:pt>
          <cx:pt idx="4025">2003</cx:pt>
          <cx:pt idx="4026">2003</cx:pt>
          <cx:pt idx="4027">2003</cx:pt>
          <cx:pt idx="4028">2003</cx:pt>
          <cx:pt idx="4029">2003</cx:pt>
          <cx:pt idx="4030">2003</cx:pt>
          <cx:pt idx="4031">2003</cx:pt>
          <cx:pt idx="4032">2003</cx:pt>
          <cx:pt idx="4033">2003</cx:pt>
          <cx:pt idx="4034">2003</cx:pt>
          <cx:pt idx="4035">2003</cx:pt>
          <cx:pt idx="4036">2003</cx:pt>
          <cx:pt idx="4037">2003</cx:pt>
          <cx:pt idx="4038">2003</cx:pt>
          <cx:pt idx="4039">2003</cx:pt>
          <cx:pt idx="4040">2003</cx:pt>
          <cx:pt idx="4041">2003</cx:pt>
          <cx:pt idx="4042">2003</cx:pt>
          <cx:pt idx="4043">2003</cx:pt>
          <cx:pt idx="4044">2003</cx:pt>
          <cx:pt idx="4045">2003</cx:pt>
          <cx:pt idx="4046">2003</cx:pt>
          <cx:pt idx="4047">2003</cx:pt>
          <cx:pt idx="4048">2003</cx:pt>
          <cx:pt idx="4049">2003</cx:pt>
          <cx:pt idx="4050">2003</cx:pt>
          <cx:pt idx="4051">2003</cx:pt>
          <cx:pt idx="4052">2003</cx:pt>
          <cx:pt idx="4053">2003</cx:pt>
          <cx:pt idx="4054">2003</cx:pt>
          <cx:pt idx="4055">2003</cx:pt>
          <cx:pt idx="4056">2003</cx:pt>
          <cx:pt idx="4057">2003</cx:pt>
          <cx:pt idx="4058">2003</cx:pt>
          <cx:pt idx="4059">2003</cx:pt>
          <cx:pt idx="4060">2003</cx:pt>
          <cx:pt idx="4061">2003</cx:pt>
          <cx:pt idx="4062">2003</cx:pt>
          <cx:pt idx="4063">2003</cx:pt>
          <cx:pt idx="4064">2003</cx:pt>
          <cx:pt idx="4065">2003</cx:pt>
          <cx:pt idx="4066">2003</cx:pt>
          <cx:pt idx="4067">2003</cx:pt>
          <cx:pt idx="4068">2003</cx:pt>
          <cx:pt idx="4069">2003</cx:pt>
          <cx:pt idx="4070">2003</cx:pt>
          <cx:pt idx="4071">2003</cx:pt>
          <cx:pt idx="4072">2003</cx:pt>
          <cx:pt idx="4073">2003</cx:pt>
          <cx:pt idx="4074">2003</cx:pt>
          <cx:pt idx="4075">2003</cx:pt>
          <cx:pt idx="4076">2003</cx:pt>
          <cx:pt idx="4077">2003</cx:pt>
          <cx:pt idx="4078">2003</cx:pt>
          <cx:pt idx="4079">2003</cx:pt>
          <cx:pt idx="4080">2003</cx:pt>
          <cx:pt idx="4081">2003</cx:pt>
          <cx:pt idx="4082">2003</cx:pt>
          <cx:pt idx="4083">2003</cx:pt>
          <cx:pt idx="4084">2003</cx:pt>
          <cx:pt idx="4085">2003</cx:pt>
          <cx:pt idx="4086">2003</cx:pt>
          <cx:pt idx="4087">2003</cx:pt>
          <cx:pt idx="4088">2003</cx:pt>
          <cx:pt idx="4089">2003</cx:pt>
          <cx:pt idx="4090">2003</cx:pt>
          <cx:pt idx="4091">2003</cx:pt>
          <cx:pt idx="4092">2003</cx:pt>
          <cx:pt idx="4093">2003</cx:pt>
          <cx:pt idx="4094">2003</cx:pt>
          <cx:pt idx="4095">2003</cx:pt>
          <cx:pt idx="4096">2003</cx:pt>
          <cx:pt idx="4097">2003</cx:pt>
          <cx:pt idx="4098">2003</cx:pt>
          <cx:pt idx="4099">2003</cx:pt>
          <cx:pt idx="4100">2003</cx:pt>
          <cx:pt idx="4101">2003</cx:pt>
          <cx:pt idx="4102">2003</cx:pt>
          <cx:pt idx="4103">2003</cx:pt>
          <cx:pt idx="4104">2003</cx:pt>
          <cx:pt idx="4105">2003</cx:pt>
          <cx:pt idx="4106">2003</cx:pt>
          <cx:pt idx="4107">2003</cx:pt>
          <cx:pt idx="4108">2003</cx:pt>
          <cx:pt idx="4109">2003</cx:pt>
          <cx:pt idx="4110">2003</cx:pt>
          <cx:pt idx="4111">2003</cx:pt>
          <cx:pt idx="4112">2003</cx:pt>
          <cx:pt idx="4113">2003</cx:pt>
          <cx:pt idx="4114">2003</cx:pt>
          <cx:pt idx="4115">2003</cx:pt>
          <cx:pt idx="4116">2003</cx:pt>
          <cx:pt idx="4117">2003</cx:pt>
          <cx:pt idx="4118">2003</cx:pt>
          <cx:pt idx="4119">2003</cx:pt>
          <cx:pt idx="4120">2003</cx:pt>
          <cx:pt idx="4121">2003</cx:pt>
          <cx:pt idx="4122">2003</cx:pt>
          <cx:pt idx="4123">2003</cx:pt>
          <cx:pt idx="4124">2003</cx:pt>
          <cx:pt idx="4125">2003</cx:pt>
          <cx:pt idx="4126">2003</cx:pt>
          <cx:pt idx="4127">2003</cx:pt>
          <cx:pt idx="4128">2003</cx:pt>
          <cx:pt idx="4129">2003</cx:pt>
          <cx:pt idx="4130">2003</cx:pt>
          <cx:pt idx="4131">2003</cx:pt>
          <cx:pt idx="4132">2003</cx:pt>
          <cx:pt idx="4133">2003</cx:pt>
          <cx:pt idx="4134">2003</cx:pt>
          <cx:pt idx="4135">2003</cx:pt>
          <cx:pt idx="4136">2003</cx:pt>
          <cx:pt idx="4137">2003</cx:pt>
          <cx:pt idx="4138">2003</cx:pt>
          <cx:pt idx="4139">2003</cx:pt>
          <cx:pt idx="4140">2003</cx:pt>
          <cx:pt idx="4141">2003</cx:pt>
          <cx:pt idx="4142">2003</cx:pt>
          <cx:pt idx="4143">2003</cx:pt>
          <cx:pt idx="4144">2003</cx:pt>
          <cx:pt idx="4145">2003</cx:pt>
          <cx:pt idx="4146">2003</cx:pt>
          <cx:pt idx="4147">2003</cx:pt>
          <cx:pt idx="4148">2003</cx:pt>
          <cx:pt idx="4149">2003</cx:pt>
          <cx:pt idx="4150">2003</cx:pt>
          <cx:pt idx="4151">2003</cx:pt>
          <cx:pt idx="4152">2003</cx:pt>
          <cx:pt idx="4153">2003</cx:pt>
          <cx:pt idx="4154">2003</cx:pt>
          <cx:pt idx="4155">2003</cx:pt>
          <cx:pt idx="4156">2003</cx:pt>
          <cx:pt idx="4157">2003</cx:pt>
          <cx:pt idx="4158">2003</cx:pt>
          <cx:pt idx="4159">2003</cx:pt>
          <cx:pt idx="4160">2003</cx:pt>
          <cx:pt idx="4161">2003</cx:pt>
          <cx:pt idx="4162">2003</cx:pt>
          <cx:pt idx="4163">2003</cx:pt>
          <cx:pt idx="4164">2003</cx:pt>
          <cx:pt idx="4165">2003</cx:pt>
          <cx:pt idx="4166">2003</cx:pt>
          <cx:pt idx="4167">2003</cx:pt>
          <cx:pt idx="4168">2003</cx:pt>
          <cx:pt idx="4169">2003</cx:pt>
          <cx:pt idx="4170">2003</cx:pt>
          <cx:pt idx="4171">2003</cx:pt>
          <cx:pt idx="4172">2003</cx:pt>
          <cx:pt idx="4173">2003</cx:pt>
          <cx:pt idx="4174">2003</cx:pt>
          <cx:pt idx="4175">2003</cx:pt>
          <cx:pt idx="4176">2003</cx:pt>
          <cx:pt idx="4177">2003</cx:pt>
          <cx:pt idx="4178">2003</cx:pt>
          <cx:pt idx="4179">2003</cx:pt>
          <cx:pt idx="4180">2003</cx:pt>
          <cx:pt idx="4181">2003</cx:pt>
          <cx:pt idx="4182">2003</cx:pt>
          <cx:pt idx="4183">2003</cx:pt>
          <cx:pt idx="4184">2003</cx:pt>
          <cx:pt idx="4185">2003</cx:pt>
          <cx:pt idx="4186">2003</cx:pt>
          <cx:pt idx="4187">2003</cx:pt>
          <cx:pt idx="4188">2003</cx:pt>
          <cx:pt idx="4189">2003</cx:pt>
          <cx:pt idx="4190">2003</cx:pt>
          <cx:pt idx="4191">2003</cx:pt>
          <cx:pt idx="4192">2003</cx:pt>
          <cx:pt idx="4193">2003</cx:pt>
          <cx:pt idx="4194">2003</cx:pt>
          <cx:pt idx="4195">2003</cx:pt>
          <cx:pt idx="4196">2003</cx:pt>
          <cx:pt idx="4197">2003</cx:pt>
          <cx:pt idx="4198">2003</cx:pt>
          <cx:pt idx="4199">2003</cx:pt>
          <cx:pt idx="4200">2003</cx:pt>
          <cx:pt idx="4201">2003</cx:pt>
          <cx:pt idx="4202">2003</cx:pt>
          <cx:pt idx="4203">2003</cx:pt>
          <cx:pt idx="4204">2003</cx:pt>
          <cx:pt idx="4205">2003</cx:pt>
          <cx:pt idx="4206">2003</cx:pt>
          <cx:pt idx="4207">2003</cx:pt>
          <cx:pt idx="4208">2003</cx:pt>
          <cx:pt idx="4209">2003</cx:pt>
          <cx:pt idx="4210">2003</cx:pt>
          <cx:pt idx="4211">2003</cx:pt>
          <cx:pt idx="4212">2003</cx:pt>
          <cx:pt idx="4213">2003</cx:pt>
          <cx:pt idx="4214">2003</cx:pt>
          <cx:pt idx="4215">2003</cx:pt>
          <cx:pt idx="4216">2003</cx:pt>
          <cx:pt idx="4217">2003</cx:pt>
          <cx:pt idx="4218">2003</cx:pt>
          <cx:pt idx="4219">2003</cx:pt>
          <cx:pt idx="4220">2003</cx:pt>
          <cx:pt idx="4221">2003</cx:pt>
          <cx:pt idx="4222">2003</cx:pt>
          <cx:pt idx="4223">2003</cx:pt>
          <cx:pt idx="4224">2003</cx:pt>
          <cx:pt idx="4225">2003</cx:pt>
          <cx:pt idx="4226">2003</cx:pt>
          <cx:pt idx="4227">2003</cx:pt>
          <cx:pt idx="4228">2003</cx:pt>
          <cx:pt idx="4229">2003</cx:pt>
          <cx:pt idx="4230">2003</cx:pt>
          <cx:pt idx="4231">2003</cx:pt>
          <cx:pt idx="4232">2003</cx:pt>
          <cx:pt idx="4233">2003</cx:pt>
          <cx:pt idx="4234">2003</cx:pt>
          <cx:pt idx="4235">2003</cx:pt>
          <cx:pt idx="4236">2003</cx:pt>
          <cx:pt idx="4237">2003</cx:pt>
          <cx:pt idx="4238">2003</cx:pt>
          <cx:pt idx="4239">2003</cx:pt>
          <cx:pt idx="4240">2003</cx:pt>
          <cx:pt idx="4241">2003</cx:pt>
          <cx:pt idx="4242">2003</cx:pt>
          <cx:pt idx="4243">2003</cx:pt>
          <cx:pt idx="4244">2003</cx:pt>
          <cx:pt idx="4245">2003</cx:pt>
          <cx:pt idx="4246">2003</cx:pt>
          <cx:pt idx="4247">2003</cx:pt>
          <cx:pt idx="4248">2003</cx:pt>
          <cx:pt idx="4249">2003</cx:pt>
          <cx:pt idx="4250">2003</cx:pt>
          <cx:pt idx="4251">2003</cx:pt>
          <cx:pt idx="4252">2003</cx:pt>
          <cx:pt idx="4253">2003</cx:pt>
          <cx:pt idx="4254">2003</cx:pt>
          <cx:pt idx="4255">2003</cx:pt>
          <cx:pt idx="4256">2003</cx:pt>
          <cx:pt idx="4257">2003</cx:pt>
          <cx:pt idx="4258">2003</cx:pt>
          <cx:pt idx="4259">2003</cx:pt>
          <cx:pt idx="4260">2003</cx:pt>
          <cx:pt idx="4261">2003</cx:pt>
          <cx:pt idx="4262">2003</cx:pt>
          <cx:pt idx="4263">2003</cx:pt>
          <cx:pt idx="4264">2003</cx:pt>
          <cx:pt idx="4265">2003</cx:pt>
          <cx:pt idx="4266">2003</cx:pt>
          <cx:pt idx="4267">2003</cx:pt>
          <cx:pt idx="4268">2003</cx:pt>
          <cx:pt idx="4269">2003</cx:pt>
          <cx:pt idx="4270">2003</cx:pt>
          <cx:pt idx="4271">2003</cx:pt>
          <cx:pt idx="4272">2003</cx:pt>
          <cx:pt idx="4273">2003</cx:pt>
          <cx:pt idx="4274">2003</cx:pt>
          <cx:pt idx="4275">2003</cx:pt>
          <cx:pt idx="4276">2003</cx:pt>
          <cx:pt idx="4277">2003</cx:pt>
          <cx:pt idx="4278">2003</cx:pt>
          <cx:pt idx="4279">2003</cx:pt>
          <cx:pt idx="4280">2003</cx:pt>
          <cx:pt idx="4281">2003</cx:pt>
          <cx:pt idx="4282">2003</cx:pt>
          <cx:pt idx="4283">2003</cx:pt>
          <cx:pt idx="4284">2003</cx:pt>
          <cx:pt idx="4285">2003</cx:pt>
          <cx:pt idx="4286">2003</cx:pt>
          <cx:pt idx="4287">2003</cx:pt>
          <cx:pt idx="4288">2003</cx:pt>
          <cx:pt idx="4289">2003</cx:pt>
          <cx:pt idx="4290">2003</cx:pt>
          <cx:pt idx="4291">2003</cx:pt>
          <cx:pt idx="4292">2003</cx:pt>
          <cx:pt idx="4293">2003</cx:pt>
          <cx:pt idx="4294">2003</cx:pt>
          <cx:pt idx="4295">2003</cx:pt>
          <cx:pt idx="4296">2003</cx:pt>
          <cx:pt idx="4297">2003</cx:pt>
          <cx:pt idx="4298">2003</cx:pt>
          <cx:pt idx="4299">2003</cx:pt>
          <cx:pt idx="4300">2003</cx:pt>
          <cx:pt idx="4301">2003</cx:pt>
          <cx:pt idx="4302">2003</cx:pt>
          <cx:pt idx="4303">2003</cx:pt>
          <cx:pt idx="4304">2003</cx:pt>
          <cx:pt idx="4305">2003</cx:pt>
          <cx:pt idx="4306">2003</cx:pt>
          <cx:pt idx="4307">2003</cx:pt>
          <cx:pt idx="4308">2003</cx:pt>
          <cx:pt idx="4309">2003</cx:pt>
          <cx:pt idx="4310">2003</cx:pt>
          <cx:pt idx="4311">2003</cx:pt>
          <cx:pt idx="4312">2003</cx:pt>
          <cx:pt idx="4313">2003</cx:pt>
          <cx:pt idx="4314">2003</cx:pt>
          <cx:pt idx="4315">2003</cx:pt>
          <cx:pt idx="4316">2003</cx:pt>
          <cx:pt idx="4317">2003</cx:pt>
          <cx:pt idx="4318">2003</cx:pt>
          <cx:pt idx="4319">2003</cx:pt>
          <cx:pt idx="4320">2003</cx:pt>
          <cx:pt idx="4321">2003</cx:pt>
          <cx:pt idx="4322">2003</cx:pt>
          <cx:pt idx="4323">2003</cx:pt>
          <cx:pt idx="4324">2003</cx:pt>
          <cx:pt idx="4325">2003</cx:pt>
          <cx:pt idx="4326">2003</cx:pt>
          <cx:pt idx="4327">2003</cx:pt>
          <cx:pt idx="4328">2003</cx:pt>
          <cx:pt idx="4329">2003</cx:pt>
          <cx:pt idx="4330">2003</cx:pt>
          <cx:pt idx="4331">2003</cx:pt>
          <cx:pt idx="4332">2003</cx:pt>
          <cx:pt idx="4333">2003</cx:pt>
          <cx:pt idx="4334">2003</cx:pt>
          <cx:pt idx="4335">2003</cx:pt>
          <cx:pt idx="4336">2003</cx:pt>
          <cx:pt idx="4337">2003</cx:pt>
          <cx:pt idx="4338">2003</cx:pt>
          <cx:pt idx="4339">2003</cx:pt>
          <cx:pt idx="4340">2003</cx:pt>
          <cx:pt idx="4341">2003</cx:pt>
          <cx:pt idx="4342">2003</cx:pt>
          <cx:pt idx="4343">2003</cx:pt>
          <cx:pt idx="4344">2003</cx:pt>
          <cx:pt idx="4345">2003</cx:pt>
          <cx:pt idx="4346">2003</cx:pt>
          <cx:pt idx="4347">2003</cx:pt>
          <cx:pt idx="4348">2003</cx:pt>
          <cx:pt idx="4349">2003</cx:pt>
          <cx:pt idx="4350">2003</cx:pt>
          <cx:pt idx="4351">2003</cx:pt>
          <cx:pt idx="4352">2003</cx:pt>
          <cx:pt idx="4353">2003</cx:pt>
          <cx:pt idx="4354">2003</cx:pt>
          <cx:pt idx="4355">2003</cx:pt>
          <cx:pt idx="4356">2003</cx:pt>
          <cx:pt idx="4357">2003</cx:pt>
          <cx:pt idx="4358">2003</cx:pt>
          <cx:pt idx="4359">2003</cx:pt>
          <cx:pt idx="4360">2003</cx:pt>
          <cx:pt idx="4361">2003</cx:pt>
          <cx:pt idx="4362">2003</cx:pt>
          <cx:pt idx="4363">2003</cx:pt>
          <cx:pt idx="4364">2003</cx:pt>
          <cx:pt idx="4365">2003</cx:pt>
          <cx:pt idx="4366">2003</cx:pt>
          <cx:pt idx="4367">2003</cx:pt>
          <cx:pt idx="4368">2003</cx:pt>
          <cx:pt idx="4369">2003</cx:pt>
          <cx:pt idx="4370">2003</cx:pt>
          <cx:pt idx="4371">2003</cx:pt>
          <cx:pt idx="4372">2003</cx:pt>
          <cx:pt idx="4373">2003</cx:pt>
          <cx:pt idx="4374">2003</cx:pt>
          <cx:pt idx="4375">2003</cx:pt>
          <cx:pt idx="4376">2003</cx:pt>
          <cx:pt idx="4377">2003</cx:pt>
          <cx:pt idx="4378">2003</cx:pt>
          <cx:pt idx="4379">2003</cx:pt>
          <cx:pt idx="4380">2003</cx:pt>
          <cx:pt idx="4381">2003</cx:pt>
          <cx:pt idx="4382">2003</cx:pt>
          <cx:pt idx="4383">2003</cx:pt>
          <cx:pt idx="4384">2003</cx:pt>
          <cx:pt idx="4385">2003</cx:pt>
          <cx:pt idx="4386">2003</cx:pt>
          <cx:pt idx="4387">2003</cx:pt>
          <cx:pt idx="4388">2003</cx:pt>
          <cx:pt idx="4389">2003</cx:pt>
          <cx:pt idx="4390">2003</cx:pt>
          <cx:pt idx="4391">2003</cx:pt>
          <cx:pt idx="4392">2003</cx:pt>
          <cx:pt idx="4393">2003</cx:pt>
          <cx:pt idx="4394">2003</cx:pt>
          <cx:pt idx="4395">2003</cx:pt>
          <cx:pt idx="4396">2003</cx:pt>
          <cx:pt idx="4397">2003</cx:pt>
          <cx:pt idx="4398">2003</cx:pt>
          <cx:pt idx="4399">2003</cx:pt>
          <cx:pt idx="4400">2003</cx:pt>
          <cx:pt idx="4401">2003</cx:pt>
          <cx:pt idx="4402">2003</cx:pt>
          <cx:pt idx="4403">2003</cx:pt>
          <cx:pt idx="4404">2003</cx:pt>
          <cx:pt idx="4405">2003</cx:pt>
          <cx:pt idx="4406">2003</cx:pt>
          <cx:pt idx="4407">2003</cx:pt>
          <cx:pt idx="4408">2003</cx:pt>
          <cx:pt idx="4409">2003</cx:pt>
          <cx:pt idx="4410">2003</cx:pt>
          <cx:pt idx="4411">2003</cx:pt>
          <cx:pt idx="4412">2003</cx:pt>
          <cx:pt idx="4413">2003</cx:pt>
          <cx:pt idx="4414">2003</cx:pt>
          <cx:pt idx="4415">2003</cx:pt>
          <cx:pt idx="4416">2003</cx:pt>
          <cx:pt idx="4417">2003</cx:pt>
          <cx:pt idx="4418">2003</cx:pt>
          <cx:pt idx="4419">2003</cx:pt>
          <cx:pt idx="4420">2003</cx:pt>
          <cx:pt idx="4421">2003</cx:pt>
          <cx:pt idx="4422">2003</cx:pt>
          <cx:pt idx="4423">2003</cx:pt>
          <cx:pt idx="4424">2003</cx:pt>
          <cx:pt idx="4425">2003</cx:pt>
          <cx:pt idx="4426">2003</cx:pt>
          <cx:pt idx="4427">2003</cx:pt>
          <cx:pt idx="4428">2003</cx:pt>
          <cx:pt idx="4429">2003</cx:pt>
          <cx:pt idx="4430">2003</cx:pt>
          <cx:pt idx="4431">2003</cx:pt>
          <cx:pt idx="4432">2003</cx:pt>
          <cx:pt idx="4433">2003</cx:pt>
          <cx:pt idx="4434">2003</cx:pt>
          <cx:pt idx="4435">2003</cx:pt>
          <cx:pt idx="4436">2003</cx:pt>
          <cx:pt idx="4437">2003</cx:pt>
          <cx:pt idx="4438">2003</cx:pt>
          <cx:pt idx="4439">2003</cx:pt>
          <cx:pt idx="4440">2003</cx:pt>
          <cx:pt idx="4441">2003</cx:pt>
          <cx:pt idx="4442">2003</cx:pt>
          <cx:pt idx="4443">2003</cx:pt>
          <cx:pt idx="4444">2003</cx:pt>
          <cx:pt idx="4445">2003</cx:pt>
          <cx:pt idx="4446">2003</cx:pt>
          <cx:pt idx="4447">2003</cx:pt>
          <cx:pt idx="4448">2003</cx:pt>
          <cx:pt idx="4449">2003</cx:pt>
          <cx:pt idx="4450">2003</cx:pt>
          <cx:pt idx="4451">2003</cx:pt>
          <cx:pt idx="4452">2003</cx:pt>
          <cx:pt idx="4453">2003</cx:pt>
          <cx:pt idx="4454">2003</cx:pt>
          <cx:pt idx="4455">2003</cx:pt>
          <cx:pt idx="4456">2003</cx:pt>
          <cx:pt idx="4457">2003</cx:pt>
          <cx:pt idx="4458">2003</cx:pt>
          <cx:pt idx="4459">2003</cx:pt>
          <cx:pt idx="4460">2003</cx:pt>
          <cx:pt idx="4461">2003</cx:pt>
          <cx:pt idx="4462">2003</cx:pt>
          <cx:pt idx="4463">2003</cx:pt>
          <cx:pt idx="4464">2003</cx:pt>
          <cx:pt idx="4465">2003</cx:pt>
          <cx:pt idx="4466">2003</cx:pt>
          <cx:pt idx="4467">2003</cx:pt>
          <cx:pt idx="4468">2003</cx:pt>
          <cx:pt idx="4469">2003</cx:pt>
          <cx:pt idx="4470">2003</cx:pt>
          <cx:pt idx="4471">2003</cx:pt>
          <cx:pt idx="4472">2003</cx:pt>
          <cx:pt idx="4473">2003</cx:pt>
          <cx:pt idx="4474">2003</cx:pt>
          <cx:pt idx="4475">2003</cx:pt>
          <cx:pt idx="4476">2003</cx:pt>
          <cx:pt idx="4477">2003</cx:pt>
          <cx:pt idx="4478">2003</cx:pt>
          <cx:pt idx="4479">2003</cx:pt>
          <cx:pt idx="4480">2003</cx:pt>
          <cx:pt idx="4481">2003</cx:pt>
          <cx:pt idx="4482">2003</cx:pt>
          <cx:pt idx="4483">2003</cx:pt>
          <cx:pt idx="4484">2003</cx:pt>
          <cx:pt idx="4485">2003</cx:pt>
          <cx:pt idx="4486">2003</cx:pt>
          <cx:pt idx="4487">2003</cx:pt>
          <cx:pt idx="4488">2003</cx:pt>
          <cx:pt idx="4489">2003</cx:pt>
          <cx:pt idx="4490">2003</cx:pt>
          <cx:pt idx="4491">2003</cx:pt>
          <cx:pt idx="4492">2003</cx:pt>
          <cx:pt idx="4493">2003</cx:pt>
          <cx:pt idx="4494">2003</cx:pt>
          <cx:pt idx="4495">2003</cx:pt>
          <cx:pt idx="4496">2003</cx:pt>
          <cx:pt idx="4497">2003</cx:pt>
          <cx:pt idx="4498">2003</cx:pt>
          <cx:pt idx="4499">2003</cx:pt>
          <cx:pt idx="4500">2003</cx:pt>
          <cx:pt idx="4501">2003</cx:pt>
          <cx:pt idx="4502">2003</cx:pt>
          <cx:pt idx="4503">2003</cx:pt>
          <cx:pt idx="4504">2003</cx:pt>
          <cx:pt idx="4505">2003</cx:pt>
          <cx:pt idx="4506">2003</cx:pt>
          <cx:pt idx="4507">2003</cx:pt>
          <cx:pt idx="4508">2003</cx:pt>
          <cx:pt idx="4509">2003</cx:pt>
          <cx:pt idx="4510">2003</cx:pt>
          <cx:pt idx="4511">2003</cx:pt>
          <cx:pt idx="4512">2003</cx:pt>
          <cx:pt idx="4513">2003</cx:pt>
          <cx:pt idx="4514">2003</cx:pt>
          <cx:pt idx="4515">2003</cx:pt>
          <cx:pt idx="4516">2003</cx:pt>
          <cx:pt idx="4517">2003</cx:pt>
          <cx:pt idx="4518">2003</cx:pt>
          <cx:pt idx="4519">2003</cx:pt>
          <cx:pt idx="4520">2003</cx:pt>
          <cx:pt idx="4521">2003</cx:pt>
          <cx:pt idx="4522">2003</cx:pt>
          <cx:pt idx="4523">2003</cx:pt>
          <cx:pt idx="4524">2003</cx:pt>
          <cx:pt idx="4525">2003</cx:pt>
          <cx:pt idx="4526">2003</cx:pt>
          <cx:pt idx="4527">2003</cx:pt>
          <cx:pt idx="4528">2003</cx:pt>
          <cx:pt idx="4529">2003</cx:pt>
          <cx:pt idx="4530">2003</cx:pt>
          <cx:pt idx="4531">2003</cx:pt>
          <cx:pt idx="4532">2003</cx:pt>
          <cx:pt idx="4533">2003</cx:pt>
          <cx:pt idx="4534">2003</cx:pt>
          <cx:pt idx="4535">2003</cx:pt>
          <cx:pt idx="4536">2003</cx:pt>
          <cx:pt idx="4537">2003</cx:pt>
          <cx:pt idx="4538">2003</cx:pt>
          <cx:pt idx="4539">2003</cx:pt>
          <cx:pt idx="4540">2003</cx:pt>
          <cx:pt idx="4541">2003</cx:pt>
          <cx:pt idx="4542">2003</cx:pt>
          <cx:pt idx="4543">2003</cx:pt>
          <cx:pt idx="4544">2003</cx:pt>
          <cx:pt idx="4545">2003</cx:pt>
          <cx:pt idx="4546">2003</cx:pt>
          <cx:pt idx="4547">2003</cx:pt>
          <cx:pt idx="4548">2003</cx:pt>
          <cx:pt idx="4549">2003</cx:pt>
          <cx:pt idx="4550">2003</cx:pt>
          <cx:pt idx="4551">2003</cx:pt>
          <cx:pt idx="4552">2003</cx:pt>
          <cx:pt idx="4553">2003</cx:pt>
          <cx:pt idx="4554">2003</cx:pt>
          <cx:pt idx="4555">2003</cx:pt>
          <cx:pt idx="4556">2003</cx:pt>
          <cx:pt idx="4557">2003</cx:pt>
          <cx:pt idx="4558">2003</cx:pt>
          <cx:pt idx="4559">2003</cx:pt>
          <cx:pt idx="4560">2003</cx:pt>
          <cx:pt idx="4561">2003</cx:pt>
          <cx:pt idx="4562">2003</cx:pt>
          <cx:pt idx="4563">2003</cx:pt>
          <cx:pt idx="4564">2003</cx:pt>
          <cx:pt idx="4565">2003</cx:pt>
          <cx:pt idx="4566">2003</cx:pt>
          <cx:pt idx="4567">2003</cx:pt>
          <cx:pt idx="4568">2003</cx:pt>
          <cx:pt idx="4569">2003</cx:pt>
          <cx:pt idx="4570">2003</cx:pt>
          <cx:pt idx="4571">2003</cx:pt>
          <cx:pt idx="4572">2003</cx:pt>
          <cx:pt idx="4573">2003</cx:pt>
          <cx:pt idx="4574">2003</cx:pt>
          <cx:pt idx="4575">2003</cx:pt>
          <cx:pt idx="4576">2003</cx:pt>
          <cx:pt idx="4577">2003</cx:pt>
          <cx:pt idx="4578">2003</cx:pt>
          <cx:pt idx="4579">2003</cx:pt>
          <cx:pt idx="4580">2003</cx:pt>
          <cx:pt idx="4581">2003</cx:pt>
          <cx:pt idx="4582">2003</cx:pt>
          <cx:pt idx="4583">2003</cx:pt>
          <cx:pt idx="4584">2003</cx:pt>
          <cx:pt idx="4585">2003</cx:pt>
          <cx:pt idx="4586">2003</cx:pt>
          <cx:pt idx="4587">2003</cx:pt>
          <cx:pt idx="4588">2003</cx:pt>
          <cx:pt idx="4589">2003</cx:pt>
          <cx:pt idx="4590">2003</cx:pt>
          <cx:pt idx="4591">2003</cx:pt>
          <cx:pt idx="4592">2003</cx:pt>
          <cx:pt idx="4593">2003</cx:pt>
          <cx:pt idx="4594">2003</cx:pt>
          <cx:pt idx="4595">2003</cx:pt>
          <cx:pt idx="4596">2003</cx:pt>
          <cx:pt idx="4597">2003</cx:pt>
          <cx:pt idx="4598">2003</cx:pt>
          <cx:pt idx="4599">2003</cx:pt>
          <cx:pt idx="4600">2003</cx:pt>
          <cx:pt idx="4601">2003</cx:pt>
          <cx:pt idx="4602">2003</cx:pt>
          <cx:pt idx="4603">2003</cx:pt>
          <cx:pt idx="4604">2003</cx:pt>
          <cx:pt idx="4605">2003</cx:pt>
          <cx:pt idx="4606">2003</cx:pt>
          <cx:pt idx="4607">2003</cx:pt>
          <cx:pt idx="4608">2003</cx:pt>
          <cx:pt idx="4609">2003</cx:pt>
          <cx:pt idx="4610">2003</cx:pt>
          <cx:pt idx="4611">2003</cx:pt>
          <cx:pt idx="4612">2003</cx:pt>
          <cx:pt idx="4613">2003</cx:pt>
          <cx:pt idx="4614">2003</cx:pt>
          <cx:pt idx="4615">2003</cx:pt>
          <cx:pt idx="4616">2003</cx:pt>
          <cx:pt idx="4617">2003</cx:pt>
          <cx:pt idx="4618">2003</cx:pt>
          <cx:pt idx="4619">2003</cx:pt>
          <cx:pt idx="4620">2003</cx:pt>
          <cx:pt idx="4621">2003</cx:pt>
          <cx:pt idx="4622">2003</cx:pt>
          <cx:pt idx="4623">2003</cx:pt>
          <cx:pt idx="4624">2003</cx:pt>
          <cx:pt idx="4625">2003</cx:pt>
          <cx:pt idx="4626">2003</cx:pt>
          <cx:pt idx="4627">2003</cx:pt>
          <cx:pt idx="4628">2003</cx:pt>
          <cx:pt idx="4629">2003</cx:pt>
          <cx:pt idx="4630">2003</cx:pt>
          <cx:pt idx="4631">2003</cx:pt>
          <cx:pt idx="4632">2003</cx:pt>
          <cx:pt idx="4633">2003</cx:pt>
          <cx:pt idx="4634">2003</cx:pt>
          <cx:pt idx="4635">2003</cx:pt>
          <cx:pt idx="4636">2003</cx:pt>
          <cx:pt idx="4637">2003</cx:pt>
          <cx:pt idx="4638">2003</cx:pt>
          <cx:pt idx="4639">2003</cx:pt>
          <cx:pt idx="4640">2003</cx:pt>
          <cx:pt idx="4641">2003</cx:pt>
          <cx:pt idx="4642">2003</cx:pt>
          <cx:pt idx="4643">2003</cx:pt>
          <cx:pt idx="4644">2003</cx:pt>
          <cx:pt idx="4645">2003</cx:pt>
          <cx:pt idx="4646">2003</cx:pt>
          <cx:pt idx="4647">2003</cx:pt>
          <cx:pt idx="4648">2003</cx:pt>
          <cx:pt idx="4649">2003</cx:pt>
          <cx:pt idx="4650">2003</cx:pt>
          <cx:pt idx="4651">2003</cx:pt>
          <cx:pt idx="4652">2003</cx:pt>
          <cx:pt idx="4653">2003</cx:pt>
          <cx:pt idx="4654">2003</cx:pt>
          <cx:pt idx="4655">2003</cx:pt>
          <cx:pt idx="4656">2003</cx:pt>
          <cx:pt idx="4657">2003</cx:pt>
          <cx:pt idx="4658">2003</cx:pt>
          <cx:pt idx="4659">2003</cx:pt>
          <cx:pt idx="4660">2003</cx:pt>
          <cx:pt idx="4661">2003</cx:pt>
          <cx:pt idx="4662">2003</cx:pt>
          <cx:pt idx="4663">2003</cx:pt>
          <cx:pt idx="4664">2003</cx:pt>
          <cx:pt idx="4665">2003</cx:pt>
          <cx:pt idx="4666">2003</cx:pt>
          <cx:pt idx="4667">2003</cx:pt>
          <cx:pt idx="4668">2003</cx:pt>
          <cx:pt idx="4669">2003</cx:pt>
          <cx:pt idx="4670">2003</cx:pt>
          <cx:pt idx="4671">2003</cx:pt>
          <cx:pt idx="4672">2003</cx:pt>
          <cx:pt idx="4673">2003</cx:pt>
          <cx:pt idx="4674">2003</cx:pt>
          <cx:pt idx="4675">2003</cx:pt>
          <cx:pt idx="4676">2003</cx:pt>
          <cx:pt idx="4677">2003</cx:pt>
          <cx:pt idx="4678">2003</cx:pt>
          <cx:pt idx="4679">2003</cx:pt>
          <cx:pt idx="4680">2003</cx:pt>
          <cx:pt idx="4681">2003</cx:pt>
          <cx:pt idx="4682">2003</cx:pt>
          <cx:pt idx="4683">2003</cx:pt>
          <cx:pt idx="4684">2003</cx:pt>
          <cx:pt idx="4685">2003</cx:pt>
          <cx:pt idx="4686">2003</cx:pt>
          <cx:pt idx="4687">2003</cx:pt>
          <cx:pt idx="4688">2003</cx:pt>
          <cx:pt idx="4689">2003</cx:pt>
          <cx:pt idx="4690">2003</cx:pt>
          <cx:pt idx="4691">2003</cx:pt>
          <cx:pt idx="4692">2003</cx:pt>
          <cx:pt idx="4693">2003</cx:pt>
          <cx:pt idx="4694">2003</cx:pt>
          <cx:pt idx="4695">2003</cx:pt>
          <cx:pt idx="4696">2003</cx:pt>
          <cx:pt idx="4697">2003</cx:pt>
          <cx:pt idx="4698">2003</cx:pt>
          <cx:pt idx="4699">2003</cx:pt>
          <cx:pt idx="4700">2003</cx:pt>
          <cx:pt idx="4701">2003</cx:pt>
          <cx:pt idx="4702">2003</cx:pt>
          <cx:pt idx="4703">2003</cx:pt>
          <cx:pt idx="4704">2003</cx:pt>
          <cx:pt idx="4705">2003</cx:pt>
          <cx:pt idx="4706">2003</cx:pt>
          <cx:pt idx="4707">2003</cx:pt>
          <cx:pt idx="4708">2003</cx:pt>
          <cx:pt idx="4709">2003</cx:pt>
          <cx:pt idx="4710">2003</cx:pt>
          <cx:pt idx="4711">2003</cx:pt>
          <cx:pt idx="4712">2003</cx:pt>
          <cx:pt idx="4713">2003</cx:pt>
          <cx:pt idx="4714">2003</cx:pt>
          <cx:pt idx="4715">2003</cx:pt>
          <cx:pt idx="4716">2003</cx:pt>
          <cx:pt idx="4717">2003</cx:pt>
          <cx:pt idx="4718">2003</cx:pt>
          <cx:pt idx="4719">2003</cx:pt>
          <cx:pt idx="4720">2003</cx:pt>
          <cx:pt idx="4721">2003</cx:pt>
          <cx:pt idx="4722">2003</cx:pt>
          <cx:pt idx="4723">2003</cx:pt>
          <cx:pt idx="4724">2003</cx:pt>
          <cx:pt idx="4725">2003</cx:pt>
          <cx:pt idx="4726">2003</cx:pt>
          <cx:pt idx="4727">2003</cx:pt>
          <cx:pt idx="4728">2003</cx:pt>
          <cx:pt idx="4729">2003</cx:pt>
          <cx:pt idx="4730">2003</cx:pt>
          <cx:pt idx="4731">2003</cx:pt>
          <cx:pt idx="4732">2003</cx:pt>
          <cx:pt idx="4733">2003</cx:pt>
          <cx:pt idx="4734">2003</cx:pt>
          <cx:pt idx="4735">2003</cx:pt>
          <cx:pt idx="4736">2003</cx:pt>
          <cx:pt idx="4737">2003</cx:pt>
          <cx:pt idx="4738">2003</cx:pt>
          <cx:pt idx="4739">2003</cx:pt>
          <cx:pt idx="4740">2003</cx:pt>
          <cx:pt idx="4741">2003</cx:pt>
          <cx:pt idx="4742">2003</cx:pt>
          <cx:pt idx="4743">2003</cx:pt>
          <cx:pt idx="4744">2003</cx:pt>
          <cx:pt idx="4745">2003</cx:pt>
          <cx:pt idx="4746">2003</cx:pt>
          <cx:pt idx="4747">2003</cx:pt>
          <cx:pt idx="4748">2003</cx:pt>
          <cx:pt idx="4749">2003</cx:pt>
          <cx:pt idx="4750">2003</cx:pt>
          <cx:pt idx="4751">2003</cx:pt>
          <cx:pt idx="4752">2003</cx:pt>
          <cx:pt idx="4753">2003</cx:pt>
          <cx:pt idx="4754">2003</cx:pt>
          <cx:pt idx="4755">2003</cx:pt>
          <cx:pt idx="4756">2003</cx:pt>
          <cx:pt idx="4757">2003</cx:pt>
          <cx:pt idx="4758">2003</cx:pt>
          <cx:pt idx="4759">2003</cx:pt>
          <cx:pt idx="4760">2003</cx:pt>
          <cx:pt idx="4761">2003</cx:pt>
          <cx:pt idx="4762">2003</cx:pt>
          <cx:pt idx="4763">2003</cx:pt>
          <cx:pt idx="4764">2003</cx:pt>
          <cx:pt idx="4765">2003</cx:pt>
          <cx:pt idx="4766">2003</cx:pt>
          <cx:pt idx="4767">2003</cx:pt>
          <cx:pt idx="4768">2003</cx:pt>
          <cx:pt idx="4769">2003</cx:pt>
          <cx:pt idx="4770">2003</cx:pt>
          <cx:pt idx="4771">2003</cx:pt>
          <cx:pt idx="4772">2003</cx:pt>
          <cx:pt idx="4773">2003</cx:pt>
          <cx:pt idx="4774">2003</cx:pt>
          <cx:pt idx="4775">2003</cx:pt>
          <cx:pt idx="4776">2003</cx:pt>
          <cx:pt idx="4777">2003</cx:pt>
          <cx:pt idx="4778">2003</cx:pt>
          <cx:pt idx="4779">2003</cx:pt>
          <cx:pt idx="4780">2003</cx:pt>
          <cx:pt idx="4781">2003</cx:pt>
          <cx:pt idx="4782">2003</cx:pt>
          <cx:pt idx="4783">2003</cx:pt>
          <cx:pt idx="4784">2003</cx:pt>
          <cx:pt idx="4785">2003</cx:pt>
          <cx:pt idx="4786">2003</cx:pt>
          <cx:pt idx="4787">2003</cx:pt>
          <cx:pt idx="4788">2003</cx:pt>
          <cx:pt idx="4789">2003</cx:pt>
          <cx:pt idx="4790">2003</cx:pt>
          <cx:pt idx="4791">2003</cx:pt>
          <cx:pt idx="4792">2003</cx:pt>
          <cx:pt idx="4793">2003</cx:pt>
          <cx:pt idx="4794">2003</cx:pt>
          <cx:pt idx="4795">2003</cx:pt>
          <cx:pt idx="4796">2003</cx:pt>
          <cx:pt idx="4797">2003</cx:pt>
          <cx:pt idx="4798">2003</cx:pt>
          <cx:pt idx="4799">2003</cx:pt>
          <cx:pt idx="4800">2003</cx:pt>
          <cx:pt idx="4801">2003</cx:pt>
          <cx:pt idx="4802">2003</cx:pt>
          <cx:pt idx="4803">2003</cx:pt>
          <cx:pt idx="4804">2003</cx:pt>
          <cx:pt idx="4805">2003</cx:pt>
          <cx:pt idx="4806">2003</cx:pt>
          <cx:pt idx="4807">2003</cx:pt>
          <cx:pt idx="4808">2003</cx:pt>
          <cx:pt idx="4809">2003</cx:pt>
          <cx:pt idx="4810">2003</cx:pt>
          <cx:pt idx="4811">2003</cx:pt>
          <cx:pt idx="4812">2003</cx:pt>
          <cx:pt idx="4813">2003</cx:pt>
          <cx:pt idx="4814">2003</cx:pt>
          <cx:pt idx="4815">2003</cx:pt>
          <cx:pt idx="4816">2003</cx:pt>
          <cx:pt idx="4817">2003</cx:pt>
          <cx:pt idx="4818">2003</cx:pt>
          <cx:pt idx="4819">2003</cx:pt>
          <cx:pt idx="4820">2003</cx:pt>
          <cx:pt idx="4821">2003</cx:pt>
          <cx:pt idx="4822">2003</cx:pt>
          <cx:pt idx="4823">2003</cx:pt>
          <cx:pt idx="4824">2003</cx:pt>
          <cx:pt idx="4825">2003</cx:pt>
          <cx:pt idx="4826">2003</cx:pt>
          <cx:pt idx="4827">2003</cx:pt>
          <cx:pt idx="4828">2003</cx:pt>
          <cx:pt idx="4829">2003</cx:pt>
          <cx:pt idx="4830">2003</cx:pt>
          <cx:pt idx="4831">2003</cx:pt>
          <cx:pt idx="4832">2003</cx:pt>
          <cx:pt idx="4833">2003</cx:pt>
          <cx:pt idx="4834">2003</cx:pt>
          <cx:pt idx="4835">2003</cx:pt>
          <cx:pt idx="4836">2003</cx:pt>
          <cx:pt idx="4837">2003</cx:pt>
          <cx:pt idx="4838">2003</cx:pt>
          <cx:pt idx="4839">2003</cx:pt>
          <cx:pt idx="4840">2003</cx:pt>
          <cx:pt idx="4841">2003</cx:pt>
          <cx:pt idx="4842">2003</cx:pt>
          <cx:pt idx="4843">2003</cx:pt>
          <cx:pt idx="4844">2003</cx:pt>
          <cx:pt idx="4845">2003</cx:pt>
          <cx:pt idx="4846">2003</cx:pt>
          <cx:pt idx="4847">2003</cx:pt>
          <cx:pt idx="4848">2003</cx:pt>
          <cx:pt idx="4849">2003</cx:pt>
          <cx:pt idx="4850">2003</cx:pt>
          <cx:pt idx="4851">2003</cx:pt>
          <cx:pt idx="4852">2003</cx:pt>
          <cx:pt idx="4853">2003</cx:pt>
          <cx:pt idx="4854">2003</cx:pt>
          <cx:pt idx="4855">2003</cx:pt>
          <cx:pt idx="4856">2003</cx:pt>
          <cx:pt idx="4857">2003</cx:pt>
          <cx:pt idx="4858">2003</cx:pt>
          <cx:pt idx="4859">2003</cx:pt>
          <cx:pt idx="4860">2003</cx:pt>
          <cx:pt idx="4861">2003</cx:pt>
          <cx:pt idx="4862">2003</cx:pt>
          <cx:pt idx="4863">2003</cx:pt>
          <cx:pt idx="4864">2003</cx:pt>
          <cx:pt idx="4865">2003</cx:pt>
          <cx:pt idx="4866">2003</cx:pt>
          <cx:pt idx="4867">2003</cx:pt>
          <cx:pt idx="4868">2003</cx:pt>
          <cx:pt idx="4869">2003</cx:pt>
          <cx:pt idx="4870">2003</cx:pt>
          <cx:pt idx="4871">2003</cx:pt>
          <cx:pt idx="4872">2003</cx:pt>
          <cx:pt idx="4873">2003</cx:pt>
          <cx:pt idx="4874">2003</cx:pt>
          <cx:pt idx="4875">2003</cx:pt>
          <cx:pt idx="4876">2003</cx:pt>
          <cx:pt idx="4877">2003</cx:pt>
          <cx:pt idx="4878">2003</cx:pt>
          <cx:pt idx="4879">2003</cx:pt>
          <cx:pt idx="4880">2003</cx:pt>
          <cx:pt idx="4881">2003</cx:pt>
          <cx:pt idx="4882">2003</cx:pt>
          <cx:pt idx="4883">2003</cx:pt>
          <cx:pt idx="4884">2003</cx:pt>
          <cx:pt idx="4885">2003</cx:pt>
          <cx:pt idx="4886">2003</cx:pt>
          <cx:pt idx="4887">2003</cx:pt>
          <cx:pt idx="4888">2003</cx:pt>
          <cx:pt idx="4889">2003</cx:pt>
          <cx:pt idx="4890">2003</cx:pt>
          <cx:pt idx="4891">2003</cx:pt>
          <cx:pt idx="4892">2003</cx:pt>
          <cx:pt idx="4893">2003</cx:pt>
          <cx:pt idx="4894">2003</cx:pt>
          <cx:pt idx="4895">2003</cx:pt>
          <cx:pt idx="4896">2003</cx:pt>
          <cx:pt idx="4897">2003</cx:pt>
          <cx:pt idx="4898">2003</cx:pt>
          <cx:pt idx="4899">2003</cx:pt>
          <cx:pt idx="4900">2003</cx:pt>
          <cx:pt idx="4901">2003</cx:pt>
          <cx:pt idx="4902">2003</cx:pt>
          <cx:pt idx="4903">2003</cx:pt>
          <cx:pt idx="4904">2003</cx:pt>
          <cx:pt idx="4905">2003</cx:pt>
          <cx:pt idx="4906">2003</cx:pt>
          <cx:pt idx="4907">2003</cx:pt>
          <cx:pt idx="4908">2003</cx:pt>
          <cx:pt idx="4909">2003</cx:pt>
          <cx:pt idx="4910">2003</cx:pt>
          <cx:pt idx="4911">2003</cx:pt>
          <cx:pt idx="4912">2003</cx:pt>
          <cx:pt idx="4913">2003</cx:pt>
          <cx:pt idx="4914">2003</cx:pt>
          <cx:pt idx="4915">2003</cx:pt>
          <cx:pt idx="4916">2003</cx:pt>
          <cx:pt idx="4917">2003</cx:pt>
          <cx:pt idx="4918">2003</cx:pt>
          <cx:pt idx="4919">2003</cx:pt>
          <cx:pt idx="4920">2003</cx:pt>
          <cx:pt idx="4921">2003</cx:pt>
          <cx:pt idx="4922">2003</cx:pt>
          <cx:pt idx="4923">2003</cx:pt>
          <cx:pt idx="4924">2003</cx:pt>
          <cx:pt idx="4925">2003</cx:pt>
          <cx:pt idx="4926">2003</cx:pt>
          <cx:pt idx="4927">2003</cx:pt>
          <cx:pt idx="4928">2003</cx:pt>
          <cx:pt idx="4929">2003</cx:pt>
          <cx:pt idx="4930">2003</cx:pt>
          <cx:pt idx="4931">2003</cx:pt>
          <cx:pt idx="4932">2003</cx:pt>
          <cx:pt idx="4933">2003</cx:pt>
          <cx:pt idx="4934">2003</cx:pt>
          <cx:pt idx="4935">2003</cx:pt>
          <cx:pt idx="4936">2003</cx:pt>
          <cx:pt idx="4937">2003</cx:pt>
          <cx:pt idx="4938">2003</cx:pt>
          <cx:pt idx="4939">2003</cx:pt>
          <cx:pt idx="4940">2003</cx:pt>
          <cx:pt idx="4941">2003</cx:pt>
          <cx:pt idx="4942">2003</cx:pt>
          <cx:pt idx="4943">2003</cx:pt>
          <cx:pt idx="4944">2003</cx:pt>
          <cx:pt idx="4945">2003</cx:pt>
          <cx:pt idx="4946">2003</cx:pt>
          <cx:pt idx="4947">2003</cx:pt>
          <cx:pt idx="4948">2003</cx:pt>
          <cx:pt idx="4949">2003</cx:pt>
          <cx:pt idx="4950">2003</cx:pt>
          <cx:pt idx="4951">2003</cx:pt>
          <cx:pt idx="4952">2003</cx:pt>
          <cx:pt idx="4953">2003</cx:pt>
          <cx:pt idx="4954">2003</cx:pt>
          <cx:pt idx="4955">2003</cx:pt>
          <cx:pt idx="4956">2003</cx:pt>
          <cx:pt idx="4957">2003</cx:pt>
          <cx:pt idx="4958">2003</cx:pt>
          <cx:pt idx="4959">2003</cx:pt>
          <cx:pt idx="4960">2003</cx:pt>
          <cx:pt idx="4961">2003</cx:pt>
          <cx:pt idx="4962">2003</cx:pt>
          <cx:pt idx="4963">2003</cx:pt>
          <cx:pt idx="4964">2003</cx:pt>
          <cx:pt idx="4965">2003</cx:pt>
          <cx:pt idx="4966">2003</cx:pt>
          <cx:pt idx="4967">2003</cx:pt>
          <cx:pt idx="4968">2003</cx:pt>
          <cx:pt idx="4969">2003</cx:pt>
          <cx:pt idx="4970">2003</cx:pt>
          <cx:pt idx="4971">2003</cx:pt>
          <cx:pt idx="4972">2003</cx:pt>
          <cx:pt idx="4973">2003</cx:pt>
          <cx:pt idx="4974">2003</cx:pt>
          <cx:pt idx="4975">2003</cx:pt>
          <cx:pt idx="4976">2003</cx:pt>
          <cx:pt idx="4977">2003</cx:pt>
          <cx:pt idx="4978">2003</cx:pt>
          <cx:pt idx="4979">2003</cx:pt>
          <cx:pt idx="4980">2003</cx:pt>
          <cx:pt idx="4981">2003</cx:pt>
          <cx:pt idx="4982">2003</cx:pt>
          <cx:pt idx="4983">2003</cx:pt>
          <cx:pt idx="4984">2003</cx:pt>
          <cx:pt idx="4985">2003</cx:pt>
          <cx:pt idx="4986">2003</cx:pt>
          <cx:pt idx="4987">2003</cx:pt>
          <cx:pt idx="4988">2003</cx:pt>
          <cx:pt idx="4989">2003</cx:pt>
          <cx:pt idx="4990">2003</cx:pt>
          <cx:pt idx="4991">2003</cx:pt>
          <cx:pt idx="4992">2003</cx:pt>
          <cx:pt idx="4993">2003</cx:pt>
          <cx:pt idx="4994">2003</cx:pt>
          <cx:pt idx="4995">2003</cx:pt>
          <cx:pt idx="4996">2003</cx:pt>
          <cx:pt idx="4997">2003</cx:pt>
          <cx:pt idx="4998">2003</cx:pt>
          <cx:pt idx="4999">2003</cx:pt>
          <cx:pt idx="5000">2003</cx:pt>
          <cx:pt idx="5001">2003</cx:pt>
          <cx:pt idx="5002">2003</cx:pt>
          <cx:pt idx="5003">2003</cx:pt>
          <cx:pt idx="5004">2003</cx:pt>
          <cx:pt idx="5005">2003</cx:pt>
          <cx:pt idx="5006">2003</cx:pt>
          <cx:pt idx="5007">2003</cx:pt>
          <cx:pt idx="5008">2003</cx:pt>
          <cx:pt idx="5009">2003</cx:pt>
          <cx:pt idx="5010">2003</cx:pt>
          <cx:pt idx="5011">2003</cx:pt>
          <cx:pt idx="5012">2003</cx:pt>
          <cx:pt idx="5013">2003</cx:pt>
          <cx:pt idx="5014">2003</cx:pt>
          <cx:pt idx="5015">2003</cx:pt>
          <cx:pt idx="5016">2003</cx:pt>
          <cx:pt idx="5017">2003</cx:pt>
          <cx:pt idx="5018">2003</cx:pt>
          <cx:pt idx="5019">2004</cx:pt>
          <cx:pt idx="5020">2004</cx:pt>
          <cx:pt idx="5021">2004</cx:pt>
          <cx:pt idx="5022">2004</cx:pt>
          <cx:pt idx="5023">2004</cx:pt>
          <cx:pt idx="5024">2004</cx:pt>
          <cx:pt idx="5025">2004</cx:pt>
          <cx:pt idx="5026">2004</cx:pt>
          <cx:pt idx="5027">2004</cx:pt>
          <cx:pt idx="5028">2004</cx:pt>
          <cx:pt idx="5029">2004</cx:pt>
          <cx:pt idx="5030">2004</cx:pt>
          <cx:pt idx="5031">2004</cx:pt>
          <cx:pt idx="5032">2004</cx:pt>
          <cx:pt idx="5033">2004</cx:pt>
          <cx:pt idx="5034">2004</cx:pt>
          <cx:pt idx="5035">2004</cx:pt>
          <cx:pt idx="5036">2004</cx:pt>
          <cx:pt idx="5037">2004</cx:pt>
          <cx:pt idx="5038">2004</cx:pt>
          <cx:pt idx="5039">2004</cx:pt>
          <cx:pt idx="5040">2004</cx:pt>
          <cx:pt idx="5041">2004</cx:pt>
          <cx:pt idx="5042">2004</cx:pt>
          <cx:pt idx="5043">2004</cx:pt>
          <cx:pt idx="5044">2004</cx:pt>
          <cx:pt idx="5045">2004</cx:pt>
          <cx:pt idx="5046">2004</cx:pt>
          <cx:pt idx="5047">2004</cx:pt>
          <cx:pt idx="5048">2004</cx:pt>
          <cx:pt idx="5049">2004</cx:pt>
          <cx:pt idx="5050">2004</cx:pt>
          <cx:pt idx="5051">2004</cx:pt>
          <cx:pt idx="5052">2004</cx:pt>
          <cx:pt idx="5053">2004</cx:pt>
          <cx:pt idx="5054">2004</cx:pt>
          <cx:pt idx="5055">2004</cx:pt>
          <cx:pt idx="5056">2004</cx:pt>
          <cx:pt idx="5057">2004</cx:pt>
          <cx:pt idx="5058">2004</cx:pt>
          <cx:pt idx="5059">2004</cx:pt>
          <cx:pt idx="5060">2004</cx:pt>
          <cx:pt idx="5061">2004</cx:pt>
          <cx:pt idx="5062">2004</cx:pt>
          <cx:pt idx="5063">2004</cx:pt>
          <cx:pt idx="5064">2004</cx:pt>
          <cx:pt idx="5065">2004</cx:pt>
          <cx:pt idx="5066">2004</cx:pt>
          <cx:pt idx="5067">2004</cx:pt>
          <cx:pt idx="5068">2004</cx:pt>
          <cx:pt idx="5069">2004</cx:pt>
          <cx:pt idx="5070">2004</cx:pt>
          <cx:pt idx="5071">2004</cx:pt>
          <cx:pt idx="5072">2004</cx:pt>
          <cx:pt idx="5073">2004</cx:pt>
          <cx:pt idx="5074">2004</cx:pt>
          <cx:pt idx="5075">2004</cx:pt>
          <cx:pt idx="5076">2004</cx:pt>
          <cx:pt idx="5077">2004</cx:pt>
          <cx:pt idx="5078">2004</cx:pt>
          <cx:pt idx="5079">2004</cx:pt>
          <cx:pt idx="5080">2004</cx:pt>
          <cx:pt idx="5081">2004</cx:pt>
          <cx:pt idx="5082">2004</cx:pt>
          <cx:pt idx="5083">2004</cx:pt>
          <cx:pt idx="5084">2004</cx:pt>
          <cx:pt idx="5085">2004</cx:pt>
          <cx:pt idx="5086">2004</cx:pt>
          <cx:pt idx="5087">2004</cx:pt>
          <cx:pt idx="5088">2004</cx:pt>
          <cx:pt idx="5089">2004</cx:pt>
          <cx:pt idx="5090">2004</cx:pt>
          <cx:pt idx="5091">2004</cx:pt>
          <cx:pt idx="5092">2004</cx:pt>
          <cx:pt idx="5093">2004</cx:pt>
          <cx:pt idx="5094">2004</cx:pt>
          <cx:pt idx="5095">2004</cx:pt>
          <cx:pt idx="5096">2004</cx:pt>
          <cx:pt idx="5097">2004</cx:pt>
          <cx:pt idx="5098">2004</cx:pt>
          <cx:pt idx="5099">2004</cx:pt>
          <cx:pt idx="5100">2004</cx:pt>
          <cx:pt idx="5101">2004</cx:pt>
          <cx:pt idx="5102">2004</cx:pt>
          <cx:pt idx="5103">2004</cx:pt>
          <cx:pt idx="5104">2004</cx:pt>
          <cx:pt idx="5105">2004</cx:pt>
          <cx:pt idx="5106">2004</cx:pt>
          <cx:pt idx="5107">2004</cx:pt>
          <cx:pt idx="5108">2004</cx:pt>
          <cx:pt idx="5109">2004</cx:pt>
          <cx:pt idx="5110">2004</cx:pt>
          <cx:pt idx="5111">2004</cx:pt>
          <cx:pt idx="5112">2004</cx:pt>
          <cx:pt idx="5113">2004</cx:pt>
          <cx:pt idx="5114">2004</cx:pt>
          <cx:pt idx="5115">2004</cx:pt>
          <cx:pt idx="5116">2004</cx:pt>
          <cx:pt idx="5117">2004</cx:pt>
          <cx:pt idx="5118">2004</cx:pt>
          <cx:pt idx="5119">2004</cx:pt>
          <cx:pt idx="5120">2004</cx:pt>
          <cx:pt idx="5121">2004</cx:pt>
          <cx:pt idx="5122">2004</cx:pt>
          <cx:pt idx="5123">2004</cx:pt>
          <cx:pt idx="5124">2004</cx:pt>
          <cx:pt idx="5125">2004</cx:pt>
          <cx:pt idx="5126">2004</cx:pt>
          <cx:pt idx="5127">2004</cx:pt>
          <cx:pt idx="5128">2004</cx:pt>
          <cx:pt idx="5129">2004</cx:pt>
          <cx:pt idx="5130">2004</cx:pt>
          <cx:pt idx="5131">2004</cx:pt>
          <cx:pt idx="5132">2004</cx:pt>
          <cx:pt idx="5133">2004</cx:pt>
          <cx:pt idx="5134">2004</cx:pt>
          <cx:pt idx="5135">2004</cx:pt>
          <cx:pt idx="5136">2004</cx:pt>
          <cx:pt idx="5137">2004</cx:pt>
          <cx:pt idx="5138">2004</cx:pt>
          <cx:pt idx="5139">2004</cx:pt>
          <cx:pt idx="5140">2004</cx:pt>
          <cx:pt idx="5141">2004</cx:pt>
          <cx:pt idx="5142">2004</cx:pt>
          <cx:pt idx="5143">2004</cx:pt>
          <cx:pt idx="5144">2004</cx:pt>
          <cx:pt idx="5145">2004</cx:pt>
          <cx:pt idx="5146">2004</cx:pt>
          <cx:pt idx="5147">2004</cx:pt>
          <cx:pt idx="5148">2004</cx:pt>
          <cx:pt idx="5149">2004</cx:pt>
          <cx:pt idx="5150">2004</cx:pt>
          <cx:pt idx="5151">2004</cx:pt>
          <cx:pt idx="5152">2004</cx:pt>
          <cx:pt idx="5153">2004</cx:pt>
          <cx:pt idx="5154">2004</cx:pt>
          <cx:pt idx="5155">2004</cx:pt>
          <cx:pt idx="5156">2004</cx:pt>
          <cx:pt idx="5157">2004</cx:pt>
          <cx:pt idx="5158">2004</cx:pt>
          <cx:pt idx="5159">2004</cx:pt>
          <cx:pt idx="5160">2004</cx:pt>
          <cx:pt idx="5161">2004</cx:pt>
          <cx:pt idx="5162">2004</cx:pt>
          <cx:pt idx="5163">2004</cx:pt>
          <cx:pt idx="5164">2004</cx:pt>
          <cx:pt idx="5165">2004</cx:pt>
          <cx:pt idx="5166">2004</cx:pt>
          <cx:pt idx="5167">2004</cx:pt>
          <cx:pt idx="5168">2004</cx:pt>
          <cx:pt idx="5169">2004</cx:pt>
          <cx:pt idx="5170">2004</cx:pt>
          <cx:pt idx="5171">2004</cx:pt>
          <cx:pt idx="5172">2004</cx:pt>
          <cx:pt idx="5173">2004</cx:pt>
          <cx:pt idx="5174">2004</cx:pt>
          <cx:pt idx="5175">2004</cx:pt>
          <cx:pt idx="5176">2004</cx:pt>
          <cx:pt idx="5177">2004</cx:pt>
          <cx:pt idx="5178">2004</cx:pt>
          <cx:pt idx="5179">2004</cx:pt>
          <cx:pt idx="5180">2004</cx:pt>
          <cx:pt idx="5181">2004</cx:pt>
          <cx:pt idx="5182">2004</cx:pt>
          <cx:pt idx="5183">2004</cx:pt>
          <cx:pt idx="5184">2004</cx:pt>
          <cx:pt idx="5185">2004</cx:pt>
          <cx:pt idx="5186">2004</cx:pt>
          <cx:pt idx="5187">2004</cx:pt>
          <cx:pt idx="5188">2004</cx:pt>
          <cx:pt idx="5189">2004</cx:pt>
          <cx:pt idx="5190">2004</cx:pt>
          <cx:pt idx="5191">2004</cx:pt>
          <cx:pt idx="5192">2004</cx:pt>
          <cx:pt idx="5193">2004</cx:pt>
          <cx:pt idx="5194">2004</cx:pt>
          <cx:pt idx="5195">2004</cx:pt>
          <cx:pt idx="5196">2004</cx:pt>
          <cx:pt idx="5197">2004</cx:pt>
          <cx:pt idx="5198">2004</cx:pt>
          <cx:pt idx="5199">2004</cx:pt>
          <cx:pt idx="5200">2004</cx:pt>
          <cx:pt idx="5201">2004</cx:pt>
          <cx:pt idx="5202">2004</cx:pt>
          <cx:pt idx="5203">2004</cx:pt>
          <cx:pt idx="5204">2004</cx:pt>
          <cx:pt idx="5205">2004</cx:pt>
          <cx:pt idx="5206">2004</cx:pt>
          <cx:pt idx="5207">2004</cx:pt>
          <cx:pt idx="5208">2004</cx:pt>
          <cx:pt idx="5209">2004</cx:pt>
          <cx:pt idx="5210">2004</cx:pt>
          <cx:pt idx="5211">2004</cx:pt>
          <cx:pt idx="5212">2004</cx:pt>
          <cx:pt idx="5213">2004</cx:pt>
          <cx:pt idx="5214">2004</cx:pt>
          <cx:pt idx="5215">2004</cx:pt>
          <cx:pt idx="5216">2004</cx:pt>
          <cx:pt idx="5217">2004</cx:pt>
          <cx:pt idx="5218">2004</cx:pt>
          <cx:pt idx="5219">2004</cx:pt>
          <cx:pt idx="5220">2004</cx:pt>
          <cx:pt idx="5221">2004</cx:pt>
          <cx:pt idx="5222">2004</cx:pt>
          <cx:pt idx="5223">2004</cx:pt>
          <cx:pt idx="5224">2004</cx:pt>
          <cx:pt idx="5225">2004</cx:pt>
          <cx:pt idx="5226">2004</cx:pt>
          <cx:pt idx="5227">2004</cx:pt>
          <cx:pt idx="5228">2004</cx:pt>
          <cx:pt idx="5229">2004</cx:pt>
          <cx:pt idx="5230">2004</cx:pt>
          <cx:pt idx="5231">2004</cx:pt>
          <cx:pt idx="5232">2004</cx:pt>
          <cx:pt idx="5233">2004</cx:pt>
          <cx:pt idx="5234">2004</cx:pt>
          <cx:pt idx="5235">2004</cx:pt>
          <cx:pt idx="5236">2004</cx:pt>
          <cx:pt idx="5237">2004</cx:pt>
          <cx:pt idx="5238">2004</cx:pt>
          <cx:pt idx="5239">2004</cx:pt>
          <cx:pt idx="5240">2004</cx:pt>
          <cx:pt idx="5241">2004</cx:pt>
          <cx:pt idx="5242">2004</cx:pt>
          <cx:pt idx="5243">2004</cx:pt>
          <cx:pt idx="5244">2004</cx:pt>
          <cx:pt idx="5245">2004</cx:pt>
          <cx:pt idx="5246">2004</cx:pt>
          <cx:pt idx="5247">2004</cx:pt>
          <cx:pt idx="5248">2004</cx:pt>
          <cx:pt idx="5249">2004</cx:pt>
          <cx:pt idx="5250">2004</cx:pt>
          <cx:pt idx="5251">2004</cx:pt>
          <cx:pt idx="5252">2004</cx:pt>
          <cx:pt idx="5253">2004</cx:pt>
          <cx:pt idx="5254">2004</cx:pt>
          <cx:pt idx="5255">2004</cx:pt>
          <cx:pt idx="5256">2004</cx:pt>
          <cx:pt idx="5257">2004</cx:pt>
          <cx:pt idx="5258">2004</cx:pt>
          <cx:pt idx="5259">2004</cx:pt>
          <cx:pt idx="5260">2004</cx:pt>
          <cx:pt idx="5261">2004</cx:pt>
          <cx:pt idx="5262">2004</cx:pt>
          <cx:pt idx="5263">2004</cx:pt>
          <cx:pt idx="5264">2004</cx:pt>
          <cx:pt idx="5265">2004</cx:pt>
          <cx:pt idx="5266">2004</cx:pt>
          <cx:pt idx="5267">2004</cx:pt>
          <cx:pt idx="5268">2004</cx:pt>
          <cx:pt idx="5269">2004</cx:pt>
          <cx:pt idx="5270">2004</cx:pt>
          <cx:pt idx="5271">2004</cx:pt>
          <cx:pt idx="5272">2004</cx:pt>
          <cx:pt idx="5273">2004</cx:pt>
          <cx:pt idx="5274">2004</cx:pt>
          <cx:pt idx="5275">2004</cx:pt>
          <cx:pt idx="5276">2004</cx:pt>
          <cx:pt idx="5277">2004</cx:pt>
          <cx:pt idx="5278">2004</cx:pt>
          <cx:pt idx="5279">2004</cx:pt>
          <cx:pt idx="5280">2004</cx:pt>
          <cx:pt idx="5281">2004</cx:pt>
          <cx:pt idx="5282">2004</cx:pt>
          <cx:pt idx="5283">2004</cx:pt>
          <cx:pt idx="5284">2004</cx:pt>
          <cx:pt idx="5285">2004</cx:pt>
          <cx:pt idx="5286">2004</cx:pt>
          <cx:pt idx="5287">2004</cx:pt>
          <cx:pt idx="5288">2004</cx:pt>
          <cx:pt idx="5289">2004</cx:pt>
          <cx:pt idx="5290">2004</cx:pt>
          <cx:pt idx="5291">2004</cx:pt>
          <cx:pt idx="5292">2004</cx:pt>
          <cx:pt idx="5293">2004</cx:pt>
          <cx:pt idx="5294">2004</cx:pt>
          <cx:pt idx="5295">2004</cx:pt>
          <cx:pt idx="5296">2004</cx:pt>
          <cx:pt idx="5297">2004</cx:pt>
          <cx:pt idx="5298">2004</cx:pt>
          <cx:pt idx="5299">2004</cx:pt>
          <cx:pt idx="5300">2004</cx:pt>
          <cx:pt idx="5301">2004</cx:pt>
          <cx:pt idx="5302">2004</cx:pt>
          <cx:pt idx="5303">2004</cx:pt>
          <cx:pt idx="5304">2004</cx:pt>
          <cx:pt idx="5305">2004</cx:pt>
          <cx:pt idx="5306">2004</cx:pt>
          <cx:pt idx="5307">2004</cx:pt>
          <cx:pt idx="5308">2004</cx:pt>
          <cx:pt idx="5309">2004</cx:pt>
          <cx:pt idx="5310">2004</cx:pt>
          <cx:pt idx="5311">2004</cx:pt>
          <cx:pt idx="5312">2004</cx:pt>
          <cx:pt idx="5313">2004</cx:pt>
          <cx:pt idx="5314">2004</cx:pt>
          <cx:pt idx="5315">2004</cx:pt>
          <cx:pt idx="5316">2004</cx:pt>
          <cx:pt idx="5317">2004</cx:pt>
          <cx:pt idx="5318">2004</cx:pt>
          <cx:pt idx="5319">2004</cx:pt>
          <cx:pt idx="5320">2004</cx:pt>
          <cx:pt idx="5321">2004</cx:pt>
          <cx:pt idx="5322">2004</cx:pt>
          <cx:pt idx="5323">2004</cx:pt>
          <cx:pt idx="5324">2004</cx:pt>
          <cx:pt idx="5325">2004</cx:pt>
          <cx:pt idx="5326">2004</cx:pt>
          <cx:pt idx="5327">2004</cx:pt>
          <cx:pt idx="5328">2004</cx:pt>
          <cx:pt idx="5329">2004</cx:pt>
          <cx:pt idx="5330">2004</cx:pt>
          <cx:pt idx="5331">2004</cx:pt>
          <cx:pt idx="5332">2004</cx:pt>
          <cx:pt idx="5333">2004</cx:pt>
          <cx:pt idx="5334">2004</cx:pt>
          <cx:pt idx="5335">2004</cx:pt>
          <cx:pt idx="5336">2004</cx:pt>
          <cx:pt idx="5337">2004</cx:pt>
          <cx:pt idx="5338">2004</cx:pt>
          <cx:pt idx="5339">2004</cx:pt>
          <cx:pt idx="5340">2004</cx:pt>
          <cx:pt idx="5341">2004</cx:pt>
          <cx:pt idx="5342">2004</cx:pt>
          <cx:pt idx="5343">2004</cx:pt>
          <cx:pt idx="5344">2004</cx:pt>
          <cx:pt idx="5345">2004</cx:pt>
          <cx:pt idx="5346">2004</cx:pt>
          <cx:pt idx="5347">2004</cx:pt>
          <cx:pt idx="5348">2004</cx:pt>
          <cx:pt idx="5349">2004</cx:pt>
          <cx:pt idx="5350">2004</cx:pt>
          <cx:pt idx="5351">2004</cx:pt>
          <cx:pt idx="5352">2004</cx:pt>
          <cx:pt idx="5353">2004</cx:pt>
          <cx:pt idx="5354">2004</cx:pt>
          <cx:pt idx="5355">2004</cx:pt>
          <cx:pt idx="5356">2004</cx:pt>
          <cx:pt idx="5357">2004</cx:pt>
          <cx:pt idx="5358">2004</cx:pt>
          <cx:pt idx="5359">2004</cx:pt>
          <cx:pt idx="5360">2004</cx:pt>
          <cx:pt idx="5361">2004</cx:pt>
          <cx:pt idx="5362">2004</cx:pt>
          <cx:pt idx="5363">2004</cx:pt>
          <cx:pt idx="5364">2004</cx:pt>
          <cx:pt idx="5365">2004</cx:pt>
          <cx:pt idx="5366">2004</cx:pt>
          <cx:pt idx="5367">2004</cx:pt>
          <cx:pt idx="5368">2004</cx:pt>
          <cx:pt idx="5369">2004</cx:pt>
          <cx:pt idx="5370">2004</cx:pt>
          <cx:pt idx="5371">2004</cx:pt>
          <cx:pt idx="5372">2004</cx:pt>
          <cx:pt idx="5373">2004</cx:pt>
          <cx:pt idx="5374">2004</cx:pt>
          <cx:pt idx="5375">2004</cx:pt>
          <cx:pt idx="5376">2004</cx:pt>
          <cx:pt idx="5377">2004</cx:pt>
          <cx:pt idx="5378">2004</cx:pt>
          <cx:pt idx="5379">2004</cx:pt>
          <cx:pt idx="5380">2004</cx:pt>
          <cx:pt idx="5381">2004</cx:pt>
          <cx:pt idx="5382">2004</cx:pt>
          <cx:pt idx="5383">2004</cx:pt>
          <cx:pt idx="5384">2004</cx:pt>
          <cx:pt idx="5385">2004</cx:pt>
          <cx:pt idx="5386">2004</cx:pt>
          <cx:pt idx="5387">2004</cx:pt>
          <cx:pt idx="5388">2004</cx:pt>
          <cx:pt idx="5389">2004</cx:pt>
          <cx:pt idx="5390">2004</cx:pt>
          <cx:pt idx="5391">2004</cx:pt>
          <cx:pt idx="5392">2004</cx:pt>
          <cx:pt idx="5393">2004</cx:pt>
          <cx:pt idx="5394">2004</cx:pt>
          <cx:pt idx="5395">2004</cx:pt>
          <cx:pt idx="5396">2004</cx:pt>
          <cx:pt idx="5397">2004</cx:pt>
          <cx:pt idx="5398">2004</cx:pt>
          <cx:pt idx="5399">2004</cx:pt>
          <cx:pt idx="5400">2004</cx:pt>
          <cx:pt idx="5401">2004</cx:pt>
          <cx:pt idx="5402">2004</cx:pt>
          <cx:pt idx="5403">2004</cx:pt>
          <cx:pt idx="5404">2004</cx:pt>
          <cx:pt idx="5405">2004</cx:pt>
          <cx:pt idx="5406">2004</cx:pt>
          <cx:pt idx="5407">2004</cx:pt>
          <cx:pt idx="5408">2004</cx:pt>
          <cx:pt idx="5409">2004</cx:pt>
          <cx:pt idx="5410">2004</cx:pt>
          <cx:pt idx="5411">2004</cx:pt>
          <cx:pt idx="5412">2004</cx:pt>
          <cx:pt idx="5413">2004</cx:pt>
          <cx:pt idx="5414">2004</cx:pt>
          <cx:pt idx="5415">2004</cx:pt>
          <cx:pt idx="5416">2004</cx:pt>
          <cx:pt idx="5417">2004</cx:pt>
          <cx:pt idx="5418">2004</cx:pt>
          <cx:pt idx="5419">2004</cx:pt>
          <cx:pt idx="5420">2004</cx:pt>
          <cx:pt idx="5421">2004</cx:pt>
          <cx:pt idx="5422">2004</cx:pt>
          <cx:pt idx="5423">2004</cx:pt>
          <cx:pt idx="5424">2004</cx:pt>
          <cx:pt idx="5425">2004</cx:pt>
          <cx:pt idx="5426">2004</cx:pt>
          <cx:pt idx="5427">2004</cx:pt>
          <cx:pt idx="5428">2004</cx:pt>
          <cx:pt idx="5429">2004</cx:pt>
          <cx:pt idx="5430">2004</cx:pt>
          <cx:pt idx="5431">2004</cx:pt>
          <cx:pt idx="5432">2004</cx:pt>
          <cx:pt idx="5433">2004</cx:pt>
          <cx:pt idx="5434">2004</cx:pt>
          <cx:pt idx="5435">2004</cx:pt>
          <cx:pt idx="5436">2004</cx:pt>
          <cx:pt idx="5437">2004</cx:pt>
          <cx:pt idx="5438">2004</cx:pt>
          <cx:pt idx="5439">2004</cx:pt>
          <cx:pt idx="5440">2004</cx:pt>
          <cx:pt idx="5441">2004</cx:pt>
          <cx:pt idx="5442">2004</cx:pt>
          <cx:pt idx="5443">2004</cx:pt>
          <cx:pt idx="5444">2004</cx:pt>
          <cx:pt idx="5445">2004</cx:pt>
          <cx:pt idx="5446">2004</cx:pt>
          <cx:pt idx="5447">2004</cx:pt>
          <cx:pt idx="5448">2004</cx:pt>
          <cx:pt idx="5449">2004</cx:pt>
          <cx:pt idx="5450">2004</cx:pt>
          <cx:pt idx="5451">2004</cx:pt>
          <cx:pt idx="5452">2004</cx:pt>
          <cx:pt idx="5453">2004</cx:pt>
          <cx:pt idx="5454">2004</cx:pt>
          <cx:pt idx="5455">2004</cx:pt>
          <cx:pt idx="5456">2004</cx:pt>
          <cx:pt idx="5457">2004</cx:pt>
          <cx:pt idx="5458">2004</cx:pt>
          <cx:pt idx="5459">2004</cx:pt>
          <cx:pt idx="5460">2004</cx:pt>
          <cx:pt idx="5461">2004</cx:pt>
          <cx:pt idx="5462">2004</cx:pt>
          <cx:pt idx="5463">2004</cx:pt>
          <cx:pt idx="5464">2004</cx:pt>
          <cx:pt idx="5465">2004</cx:pt>
          <cx:pt idx="5466">2004</cx:pt>
          <cx:pt idx="5467">2004</cx:pt>
          <cx:pt idx="5468">2004</cx:pt>
          <cx:pt idx="5469">2004</cx:pt>
          <cx:pt idx="5470">2004</cx:pt>
          <cx:pt idx="5471">2004</cx:pt>
          <cx:pt idx="5472">2004</cx:pt>
          <cx:pt idx="5473">2004</cx:pt>
          <cx:pt idx="5474">2004</cx:pt>
          <cx:pt idx="5475">2004</cx:pt>
          <cx:pt idx="5476">2004</cx:pt>
          <cx:pt idx="5477">2004</cx:pt>
          <cx:pt idx="5478">2004</cx:pt>
          <cx:pt idx="5479">2004</cx:pt>
          <cx:pt idx="5480">2004</cx:pt>
          <cx:pt idx="5481">2004</cx:pt>
          <cx:pt idx="5482">2004</cx:pt>
          <cx:pt idx="5483">2004</cx:pt>
          <cx:pt idx="5484">2004</cx:pt>
          <cx:pt idx="5485">2004</cx:pt>
          <cx:pt idx="5486">2004</cx:pt>
          <cx:pt idx="5487">2004</cx:pt>
          <cx:pt idx="5488">2004</cx:pt>
          <cx:pt idx="5489">2004</cx:pt>
          <cx:pt idx="5490">2004</cx:pt>
          <cx:pt idx="5491">2004</cx:pt>
          <cx:pt idx="5492">2004</cx:pt>
          <cx:pt idx="5493">2004</cx:pt>
          <cx:pt idx="5494">2004</cx:pt>
          <cx:pt idx="5495">2004</cx:pt>
          <cx:pt idx="5496">2004</cx:pt>
          <cx:pt idx="5497">2004</cx:pt>
          <cx:pt idx="5498">2004</cx:pt>
          <cx:pt idx="5499">2004</cx:pt>
          <cx:pt idx="5500">2004</cx:pt>
          <cx:pt idx="5501">2004</cx:pt>
          <cx:pt idx="5502">2004</cx:pt>
          <cx:pt idx="5503">2004</cx:pt>
          <cx:pt idx="5504">2004</cx:pt>
          <cx:pt idx="5505">2004</cx:pt>
          <cx:pt idx="5506">2004</cx:pt>
          <cx:pt idx="5507">2004</cx:pt>
          <cx:pt idx="5508">2004</cx:pt>
          <cx:pt idx="5509">2004</cx:pt>
          <cx:pt idx="5510">2004</cx:pt>
          <cx:pt idx="5511">2004</cx:pt>
          <cx:pt idx="5512">2004</cx:pt>
          <cx:pt idx="5513">2004</cx:pt>
          <cx:pt idx="5514">2004</cx:pt>
          <cx:pt idx="5515">2004</cx:pt>
          <cx:pt idx="5516">2004</cx:pt>
          <cx:pt idx="5517">2004</cx:pt>
          <cx:pt idx="5518">2004</cx:pt>
          <cx:pt idx="5519">2004</cx:pt>
          <cx:pt idx="5520">2004</cx:pt>
          <cx:pt idx="5521">2004</cx:pt>
          <cx:pt idx="5522">2004</cx:pt>
          <cx:pt idx="5523">2004</cx:pt>
          <cx:pt idx="5524">2004</cx:pt>
          <cx:pt idx="5525">2004</cx:pt>
          <cx:pt idx="5526">2004</cx:pt>
          <cx:pt idx="5527">2004</cx:pt>
          <cx:pt idx="5528">2004</cx:pt>
          <cx:pt idx="5529">2004</cx:pt>
          <cx:pt idx="5530">2004</cx:pt>
          <cx:pt idx="5531">2004</cx:pt>
          <cx:pt idx="5532">2004</cx:pt>
          <cx:pt idx="5533">2004</cx:pt>
          <cx:pt idx="5534">2004</cx:pt>
          <cx:pt idx="5535">2004</cx:pt>
          <cx:pt idx="5536">2004</cx:pt>
          <cx:pt idx="5537">2004</cx:pt>
          <cx:pt idx="5538">2004</cx:pt>
          <cx:pt idx="5539">2004</cx:pt>
          <cx:pt idx="5540">2004</cx:pt>
          <cx:pt idx="5541">2004</cx:pt>
          <cx:pt idx="5542">2004</cx:pt>
          <cx:pt idx="5543">2004</cx:pt>
          <cx:pt idx="5544">2004</cx:pt>
          <cx:pt idx="5545">2004</cx:pt>
          <cx:pt idx="5546">2004</cx:pt>
          <cx:pt idx="5547">2004</cx:pt>
          <cx:pt idx="5548">2004</cx:pt>
          <cx:pt idx="5549">2004</cx:pt>
          <cx:pt idx="5550">2004</cx:pt>
          <cx:pt idx="5551">2004</cx:pt>
          <cx:pt idx="5552">2004</cx:pt>
          <cx:pt idx="5553">2004</cx:pt>
          <cx:pt idx="5554">2004</cx:pt>
          <cx:pt idx="5555">2004</cx:pt>
          <cx:pt idx="5556">2004</cx:pt>
          <cx:pt idx="5557">2004</cx:pt>
          <cx:pt idx="5558">2004</cx:pt>
          <cx:pt idx="5559">2004</cx:pt>
          <cx:pt idx="5560">2004</cx:pt>
          <cx:pt idx="5561">2004</cx:pt>
          <cx:pt idx="5562">2004</cx:pt>
          <cx:pt idx="5563">2004</cx:pt>
          <cx:pt idx="5564">2004</cx:pt>
          <cx:pt idx="5565">2004</cx:pt>
          <cx:pt idx="5566">2004</cx:pt>
          <cx:pt idx="5567">2004</cx:pt>
          <cx:pt idx="5568">2004</cx:pt>
          <cx:pt idx="5569">2004</cx:pt>
          <cx:pt idx="5570">2004</cx:pt>
          <cx:pt idx="5571">2004</cx:pt>
          <cx:pt idx="5572">2004</cx:pt>
          <cx:pt idx="5573">2004</cx:pt>
          <cx:pt idx="5574">2004</cx:pt>
          <cx:pt idx="5575">2004</cx:pt>
          <cx:pt idx="5576">2004</cx:pt>
          <cx:pt idx="5577">2004</cx:pt>
          <cx:pt idx="5578">2004</cx:pt>
          <cx:pt idx="5579">2004</cx:pt>
          <cx:pt idx="5580">2004</cx:pt>
          <cx:pt idx="5581">2004</cx:pt>
          <cx:pt idx="5582">2004</cx:pt>
          <cx:pt idx="5583">2004</cx:pt>
          <cx:pt idx="5584">2004</cx:pt>
          <cx:pt idx="5585">2004</cx:pt>
          <cx:pt idx="5586">2004</cx:pt>
          <cx:pt idx="5587">2004</cx:pt>
          <cx:pt idx="5588">2004</cx:pt>
          <cx:pt idx="5589">2004</cx:pt>
          <cx:pt idx="5590">2004</cx:pt>
          <cx:pt idx="5591">2004</cx:pt>
          <cx:pt idx="5592">2004</cx:pt>
          <cx:pt idx="5593">2004</cx:pt>
          <cx:pt idx="5594">2004</cx:pt>
          <cx:pt idx="5595">2004</cx:pt>
          <cx:pt idx="5596">2004</cx:pt>
          <cx:pt idx="5597">2004</cx:pt>
          <cx:pt idx="5598">2004</cx:pt>
          <cx:pt idx="5599">2004</cx:pt>
          <cx:pt idx="5600">2004</cx:pt>
          <cx:pt idx="5601">2004</cx:pt>
          <cx:pt idx="5602">2004</cx:pt>
          <cx:pt idx="5603">2004</cx:pt>
          <cx:pt idx="5604">2004</cx:pt>
          <cx:pt idx="5605">2004</cx:pt>
          <cx:pt idx="5606">2004</cx:pt>
          <cx:pt idx="5607">2004</cx:pt>
          <cx:pt idx="5608">2004</cx:pt>
          <cx:pt idx="5609">2004</cx:pt>
          <cx:pt idx="5610">2004</cx:pt>
          <cx:pt idx="5611">2004</cx:pt>
          <cx:pt idx="5612">2004</cx:pt>
          <cx:pt idx="5613">2004</cx:pt>
          <cx:pt idx="5614">2004</cx:pt>
          <cx:pt idx="5615">2004</cx:pt>
          <cx:pt idx="5616">2004</cx:pt>
          <cx:pt idx="5617">2004</cx:pt>
          <cx:pt idx="5618">2004</cx:pt>
          <cx:pt idx="5619">2004</cx:pt>
          <cx:pt idx="5620">2004</cx:pt>
          <cx:pt idx="5621">2004</cx:pt>
          <cx:pt idx="5622">2004</cx:pt>
          <cx:pt idx="5623">2004</cx:pt>
          <cx:pt idx="5624">2004</cx:pt>
          <cx:pt idx="5625">2004</cx:pt>
          <cx:pt idx="5626">2004</cx:pt>
          <cx:pt idx="5627">2004</cx:pt>
          <cx:pt idx="5628">2004</cx:pt>
          <cx:pt idx="5629">2004</cx:pt>
          <cx:pt idx="5630">2004</cx:pt>
          <cx:pt idx="5631">2004</cx:pt>
          <cx:pt idx="5632">2004</cx:pt>
          <cx:pt idx="5633">2004</cx:pt>
          <cx:pt idx="5634">2004</cx:pt>
          <cx:pt idx="5635">2004</cx:pt>
          <cx:pt idx="5636">2004</cx:pt>
          <cx:pt idx="5637">2004</cx:pt>
          <cx:pt idx="5638">2004</cx:pt>
          <cx:pt idx="5639">2004</cx:pt>
          <cx:pt idx="5640">2004</cx:pt>
          <cx:pt idx="5641">2004</cx:pt>
          <cx:pt idx="5642">2004</cx:pt>
          <cx:pt idx="5643">2004</cx:pt>
          <cx:pt idx="5644">2004</cx:pt>
          <cx:pt idx="5645">2004</cx:pt>
          <cx:pt idx="5646">2004</cx:pt>
          <cx:pt idx="5647">2004</cx:pt>
          <cx:pt idx="5648">2004</cx:pt>
          <cx:pt idx="5649">2004</cx:pt>
          <cx:pt idx="5650">2004</cx:pt>
          <cx:pt idx="5651">2004</cx:pt>
          <cx:pt idx="5652">2004</cx:pt>
          <cx:pt idx="5653">2004</cx:pt>
          <cx:pt idx="5654">2004</cx:pt>
          <cx:pt idx="5655">2004</cx:pt>
          <cx:pt idx="5656">2004</cx:pt>
          <cx:pt idx="5657">2004</cx:pt>
          <cx:pt idx="5658">2004</cx:pt>
          <cx:pt idx="5659">2004</cx:pt>
          <cx:pt idx="5660">2004</cx:pt>
          <cx:pt idx="5661">2004</cx:pt>
          <cx:pt idx="5662">2004</cx:pt>
          <cx:pt idx="5663">2004</cx:pt>
          <cx:pt idx="5664">2004</cx:pt>
          <cx:pt idx="5665">2004</cx:pt>
          <cx:pt idx="5666">2004</cx:pt>
          <cx:pt idx="5667">2004</cx:pt>
          <cx:pt idx="5668">2004</cx:pt>
          <cx:pt idx="5669">2004</cx:pt>
          <cx:pt idx="5670">2004</cx:pt>
          <cx:pt idx="5671">2004</cx:pt>
          <cx:pt idx="5672">2004</cx:pt>
          <cx:pt idx="5673">2004</cx:pt>
          <cx:pt idx="5674">2004</cx:pt>
          <cx:pt idx="5675">2004</cx:pt>
          <cx:pt idx="5676">2004</cx:pt>
          <cx:pt idx="5677">2004</cx:pt>
          <cx:pt idx="5678">2004</cx:pt>
          <cx:pt idx="5679">2004</cx:pt>
          <cx:pt idx="5680">2004</cx:pt>
          <cx:pt idx="5681">2004</cx:pt>
          <cx:pt idx="5682">2004</cx:pt>
          <cx:pt idx="5683">2004</cx:pt>
          <cx:pt idx="5684">2004</cx:pt>
          <cx:pt idx="5685">2004</cx:pt>
          <cx:pt idx="5686">2004</cx:pt>
          <cx:pt idx="5687">2004</cx:pt>
          <cx:pt idx="5688">2004</cx:pt>
          <cx:pt idx="5689">2004</cx:pt>
          <cx:pt idx="5690">2004</cx:pt>
          <cx:pt idx="5691">2004</cx:pt>
          <cx:pt idx="5692">2004</cx:pt>
          <cx:pt idx="5693">2004</cx:pt>
          <cx:pt idx="5694">2004</cx:pt>
          <cx:pt idx="5695">2004</cx:pt>
          <cx:pt idx="5696">2004</cx:pt>
          <cx:pt idx="5697">2004</cx:pt>
          <cx:pt idx="5698">2004</cx:pt>
          <cx:pt idx="5699">2004</cx:pt>
          <cx:pt idx="5700">2004</cx:pt>
          <cx:pt idx="5701">2004</cx:pt>
          <cx:pt idx="5702">2004</cx:pt>
          <cx:pt idx="5703">2004</cx:pt>
          <cx:pt idx="5704">2004</cx:pt>
          <cx:pt idx="5705">2004</cx:pt>
          <cx:pt idx="5706">2004</cx:pt>
          <cx:pt idx="5707">2004</cx:pt>
          <cx:pt idx="5708">2004</cx:pt>
          <cx:pt idx="5709">2004</cx:pt>
          <cx:pt idx="5710">2004</cx:pt>
          <cx:pt idx="5711">2004</cx:pt>
          <cx:pt idx="5712">2004</cx:pt>
          <cx:pt idx="5713">2004</cx:pt>
          <cx:pt idx="5714">2004</cx:pt>
          <cx:pt idx="5715">2004</cx:pt>
          <cx:pt idx="5716">2004</cx:pt>
          <cx:pt idx="5717">2004</cx:pt>
          <cx:pt idx="5718">2004</cx:pt>
          <cx:pt idx="5719">2004</cx:pt>
          <cx:pt idx="5720">2004</cx:pt>
          <cx:pt idx="5721">2004</cx:pt>
          <cx:pt idx="5722">2004</cx:pt>
          <cx:pt idx="5723">2004</cx:pt>
          <cx:pt idx="5724">2004</cx:pt>
          <cx:pt idx="5725">2004</cx:pt>
          <cx:pt idx="5726">2004</cx:pt>
          <cx:pt idx="5727">2004</cx:pt>
          <cx:pt idx="5728">2004</cx:pt>
          <cx:pt idx="5729">2004</cx:pt>
          <cx:pt idx="5730">2004</cx:pt>
          <cx:pt idx="5731">2004</cx:pt>
          <cx:pt idx="5732">2004</cx:pt>
          <cx:pt idx="5733">2004</cx:pt>
          <cx:pt idx="5734">2004</cx:pt>
          <cx:pt idx="5735">2004</cx:pt>
          <cx:pt idx="5736">2004</cx:pt>
          <cx:pt idx="5737">2004</cx:pt>
          <cx:pt idx="5738">2004</cx:pt>
          <cx:pt idx="5739">2004</cx:pt>
          <cx:pt idx="5740">2004</cx:pt>
          <cx:pt idx="5741">2004</cx:pt>
          <cx:pt idx="5742">2004</cx:pt>
          <cx:pt idx="5743">2004</cx:pt>
          <cx:pt idx="5744">2004</cx:pt>
          <cx:pt idx="5745">2004</cx:pt>
          <cx:pt idx="5746">2004</cx:pt>
          <cx:pt idx="5747">2004</cx:pt>
          <cx:pt idx="5748">2004</cx:pt>
          <cx:pt idx="5749">2004</cx:pt>
          <cx:pt idx="5750">2004</cx:pt>
          <cx:pt idx="5751">2004</cx:pt>
          <cx:pt idx="5752">2004</cx:pt>
          <cx:pt idx="5753">2004</cx:pt>
          <cx:pt idx="5754">2004</cx:pt>
          <cx:pt idx="5755">2004</cx:pt>
          <cx:pt idx="5756">2004</cx:pt>
          <cx:pt idx="5757">2004</cx:pt>
          <cx:pt idx="5758">2004</cx:pt>
          <cx:pt idx="5759">2004</cx:pt>
          <cx:pt idx="5760">2004</cx:pt>
          <cx:pt idx="5761">2004</cx:pt>
          <cx:pt idx="5762">2004</cx:pt>
          <cx:pt idx="5763">2004</cx:pt>
          <cx:pt idx="5764">2004</cx:pt>
          <cx:pt idx="5765">2004</cx:pt>
          <cx:pt idx="5766">2004</cx:pt>
          <cx:pt idx="5767">2004</cx:pt>
          <cx:pt idx="5768">2004</cx:pt>
          <cx:pt idx="5769">2004</cx:pt>
          <cx:pt idx="5770">2004</cx:pt>
          <cx:pt idx="5771">2004</cx:pt>
          <cx:pt idx="5772">2004</cx:pt>
          <cx:pt idx="5773">2004</cx:pt>
          <cx:pt idx="5774">2004</cx:pt>
          <cx:pt idx="5775">2004</cx:pt>
          <cx:pt idx="5776">2004</cx:pt>
          <cx:pt idx="5777">2004</cx:pt>
          <cx:pt idx="5778">2004</cx:pt>
          <cx:pt idx="5779">2004</cx:pt>
          <cx:pt idx="5780">2004</cx:pt>
          <cx:pt idx="5781">2004</cx:pt>
          <cx:pt idx="5782">2004</cx:pt>
          <cx:pt idx="5783">2004</cx:pt>
          <cx:pt idx="5784">2004</cx:pt>
          <cx:pt idx="5785">2004</cx:pt>
          <cx:pt idx="5786">2004</cx:pt>
          <cx:pt idx="5787">2004</cx:pt>
          <cx:pt idx="5788">2004</cx:pt>
          <cx:pt idx="5789">2004</cx:pt>
          <cx:pt idx="5790">2004</cx:pt>
          <cx:pt idx="5791">2004</cx:pt>
          <cx:pt idx="5792">2004</cx:pt>
          <cx:pt idx="5793">2004</cx:pt>
          <cx:pt idx="5794">2004</cx:pt>
          <cx:pt idx="5795">2004</cx:pt>
          <cx:pt idx="5796">2004</cx:pt>
          <cx:pt idx="5797">2004</cx:pt>
          <cx:pt idx="5798">2004</cx:pt>
          <cx:pt idx="5799">2004</cx:pt>
          <cx:pt idx="5800">2004</cx:pt>
          <cx:pt idx="5801">2004</cx:pt>
          <cx:pt idx="5802">2004</cx:pt>
          <cx:pt idx="5803">2004</cx:pt>
          <cx:pt idx="5804">2004</cx:pt>
          <cx:pt idx="5805">2004</cx:pt>
          <cx:pt idx="5806">2004</cx:pt>
          <cx:pt idx="5807">2004</cx:pt>
          <cx:pt idx="5808">2004</cx:pt>
          <cx:pt idx="5809">2004</cx:pt>
          <cx:pt idx="5810">2004</cx:pt>
          <cx:pt idx="5811">2004</cx:pt>
          <cx:pt idx="5812">2004</cx:pt>
          <cx:pt idx="5813">2004</cx:pt>
          <cx:pt idx="5814">2004</cx:pt>
          <cx:pt idx="5815">2004</cx:pt>
          <cx:pt idx="5816">2004</cx:pt>
          <cx:pt idx="5817">2004</cx:pt>
          <cx:pt idx="5818">2004</cx:pt>
          <cx:pt idx="5819">2004</cx:pt>
          <cx:pt idx="5820">2004</cx:pt>
          <cx:pt idx="5821">2004</cx:pt>
          <cx:pt idx="5822">2004</cx:pt>
          <cx:pt idx="5823">2004</cx:pt>
          <cx:pt idx="5824">2004</cx:pt>
          <cx:pt idx="5825">2004</cx:pt>
          <cx:pt idx="5826">2004</cx:pt>
          <cx:pt idx="5827">2004</cx:pt>
          <cx:pt idx="5828">2004</cx:pt>
          <cx:pt idx="5829">2004</cx:pt>
          <cx:pt idx="5830">2004</cx:pt>
          <cx:pt idx="5831">2004</cx:pt>
          <cx:pt idx="5832">2004</cx:pt>
          <cx:pt idx="5833">2004</cx:pt>
          <cx:pt idx="5834">2004</cx:pt>
          <cx:pt idx="5835">2004</cx:pt>
          <cx:pt idx="5836">2004</cx:pt>
          <cx:pt idx="5837">2004</cx:pt>
          <cx:pt idx="5838">2004</cx:pt>
          <cx:pt idx="5839">2004</cx:pt>
          <cx:pt idx="5840">2004</cx:pt>
          <cx:pt idx="5841">2004</cx:pt>
          <cx:pt idx="5842">2004</cx:pt>
          <cx:pt idx="5843">2004</cx:pt>
          <cx:pt idx="5844">2004</cx:pt>
          <cx:pt idx="5845">2004</cx:pt>
          <cx:pt idx="5846">2004</cx:pt>
          <cx:pt idx="5847">2004</cx:pt>
          <cx:pt idx="5848">2004</cx:pt>
          <cx:pt idx="5849">2004</cx:pt>
          <cx:pt idx="5850">2004</cx:pt>
          <cx:pt idx="5851">2004</cx:pt>
          <cx:pt idx="5852">2004</cx:pt>
          <cx:pt idx="5853">2004</cx:pt>
          <cx:pt idx="5854">2004</cx:pt>
          <cx:pt idx="5855">2004</cx:pt>
          <cx:pt idx="5856">2004</cx:pt>
          <cx:pt idx="5857">2004</cx:pt>
          <cx:pt idx="5858">2004</cx:pt>
          <cx:pt idx="5859">2004</cx:pt>
          <cx:pt idx="5860">2004</cx:pt>
          <cx:pt idx="5861">2004</cx:pt>
          <cx:pt idx="5862">2004</cx:pt>
          <cx:pt idx="5863">2004</cx:pt>
          <cx:pt idx="5864">2004</cx:pt>
          <cx:pt idx="5865">2004</cx:pt>
          <cx:pt idx="5866">2004</cx:pt>
          <cx:pt idx="5867">2004</cx:pt>
          <cx:pt idx="5868">2004</cx:pt>
          <cx:pt idx="5869">2004</cx:pt>
          <cx:pt idx="5870">2004</cx:pt>
          <cx:pt idx="5871">2004</cx:pt>
          <cx:pt idx="5872">2004</cx:pt>
          <cx:pt idx="5873">2004</cx:pt>
          <cx:pt idx="5874">2004</cx:pt>
          <cx:pt idx="5875">2004</cx:pt>
          <cx:pt idx="5876">2004</cx:pt>
          <cx:pt idx="5877">2004</cx:pt>
          <cx:pt idx="5878">2004</cx:pt>
          <cx:pt idx="5879">2004</cx:pt>
          <cx:pt idx="5880">2004</cx:pt>
          <cx:pt idx="5881">2004</cx:pt>
          <cx:pt idx="5882">2004</cx:pt>
          <cx:pt idx="5883">2004</cx:pt>
          <cx:pt idx="5884">2004</cx:pt>
          <cx:pt idx="5885">2004</cx:pt>
          <cx:pt idx="5886">2004</cx:pt>
          <cx:pt idx="5887">2004</cx:pt>
          <cx:pt idx="5888">2004</cx:pt>
          <cx:pt idx="5889">2004</cx:pt>
          <cx:pt idx="5890">2004</cx:pt>
          <cx:pt idx="5891">2004</cx:pt>
          <cx:pt idx="5892">2004</cx:pt>
          <cx:pt idx="5893">2004</cx:pt>
          <cx:pt idx="5894">2004</cx:pt>
          <cx:pt idx="5895">2004</cx:pt>
          <cx:pt idx="5896">2004</cx:pt>
          <cx:pt idx="5897">2004</cx:pt>
          <cx:pt idx="5898">2004</cx:pt>
          <cx:pt idx="5899">2004</cx:pt>
          <cx:pt idx="5900">2004</cx:pt>
          <cx:pt idx="5901">2004</cx:pt>
          <cx:pt idx="5902">2004</cx:pt>
          <cx:pt idx="5903">2004</cx:pt>
          <cx:pt idx="5904">2004</cx:pt>
          <cx:pt idx="5905">2004</cx:pt>
          <cx:pt idx="5906">2004</cx:pt>
          <cx:pt idx="5907">2004</cx:pt>
          <cx:pt idx="5908">2004</cx:pt>
          <cx:pt idx="5909">2004</cx:pt>
          <cx:pt idx="5910">2004</cx:pt>
          <cx:pt idx="5911">2004</cx:pt>
          <cx:pt idx="5912">2004</cx:pt>
          <cx:pt idx="5913">2004</cx:pt>
          <cx:pt idx="5914">2004</cx:pt>
          <cx:pt idx="5915">2004</cx:pt>
          <cx:pt idx="5916">2004</cx:pt>
          <cx:pt idx="5917">2004</cx:pt>
          <cx:pt idx="5918">2004</cx:pt>
          <cx:pt idx="5919">2004</cx:pt>
          <cx:pt idx="5920">2004</cx:pt>
          <cx:pt idx="5921">2004</cx:pt>
          <cx:pt idx="5922">2004</cx:pt>
          <cx:pt idx="5923">2004</cx:pt>
          <cx:pt idx="5924">2004</cx:pt>
          <cx:pt idx="5925">2004</cx:pt>
          <cx:pt idx="5926">2004</cx:pt>
          <cx:pt idx="5927">2004</cx:pt>
          <cx:pt idx="5928">2004</cx:pt>
          <cx:pt idx="5929">2004</cx:pt>
          <cx:pt idx="5930">2004</cx:pt>
          <cx:pt idx="5931">2004</cx:pt>
          <cx:pt idx="5932">2004</cx:pt>
          <cx:pt idx="5933">2004</cx:pt>
          <cx:pt idx="5934">2004</cx:pt>
          <cx:pt idx="5935">2004</cx:pt>
          <cx:pt idx="5936">2004</cx:pt>
          <cx:pt idx="5937">2004</cx:pt>
          <cx:pt idx="5938">2004</cx:pt>
          <cx:pt idx="5939">2004</cx:pt>
          <cx:pt idx="5940">2004</cx:pt>
          <cx:pt idx="5941">2004</cx:pt>
          <cx:pt idx="5942">2004</cx:pt>
          <cx:pt idx="5943">2004</cx:pt>
          <cx:pt idx="5944">2004</cx:pt>
          <cx:pt idx="5945">2004</cx:pt>
          <cx:pt idx="5946">2004</cx:pt>
          <cx:pt idx="5947">2004</cx:pt>
          <cx:pt idx="5948">2004</cx:pt>
          <cx:pt idx="5949">2004</cx:pt>
          <cx:pt idx="5950">2004</cx:pt>
          <cx:pt idx="5951">2004</cx:pt>
          <cx:pt idx="5952">2004</cx:pt>
          <cx:pt idx="5953">2004</cx:pt>
          <cx:pt idx="5954">2004</cx:pt>
          <cx:pt idx="5955">2004</cx:pt>
          <cx:pt idx="5956">2004</cx:pt>
          <cx:pt idx="5957">2004</cx:pt>
          <cx:pt idx="5958">2004</cx:pt>
          <cx:pt idx="5959">2004</cx:pt>
          <cx:pt idx="5960">2004</cx:pt>
          <cx:pt idx="5961">2004</cx:pt>
          <cx:pt idx="5962">2004</cx:pt>
          <cx:pt idx="5963">2004</cx:pt>
          <cx:pt idx="5964">2004</cx:pt>
          <cx:pt idx="5965">2004</cx:pt>
          <cx:pt idx="5966">2004</cx:pt>
          <cx:pt idx="5967">2004</cx:pt>
          <cx:pt idx="5968">2004</cx:pt>
          <cx:pt idx="5969">2004</cx:pt>
          <cx:pt idx="5970">2004</cx:pt>
          <cx:pt idx="5971">2004</cx:pt>
          <cx:pt idx="5972">2004</cx:pt>
          <cx:pt idx="5973">2004</cx:pt>
          <cx:pt idx="5974">2004</cx:pt>
          <cx:pt idx="5975">2004</cx:pt>
          <cx:pt idx="5976">2004</cx:pt>
          <cx:pt idx="5977">2004</cx:pt>
          <cx:pt idx="5978">2004</cx:pt>
          <cx:pt idx="5979">2004</cx:pt>
          <cx:pt idx="5980">2004</cx:pt>
          <cx:pt idx="5981">2004</cx:pt>
          <cx:pt idx="5982">2004</cx:pt>
          <cx:pt idx="5983">2004</cx:pt>
          <cx:pt idx="5984">2004</cx:pt>
          <cx:pt idx="5985">2004</cx:pt>
          <cx:pt idx="5986">2004</cx:pt>
          <cx:pt idx="5987">2004</cx:pt>
          <cx:pt idx="5988">2004</cx:pt>
          <cx:pt idx="5989">2004</cx:pt>
          <cx:pt idx="5990">2004</cx:pt>
          <cx:pt idx="5991">2004</cx:pt>
          <cx:pt idx="5992">2004</cx:pt>
          <cx:pt idx="5993">2004</cx:pt>
          <cx:pt idx="5994">2004</cx:pt>
          <cx:pt idx="5995">2004</cx:pt>
          <cx:pt idx="5996">2004</cx:pt>
          <cx:pt idx="5997">2004</cx:pt>
          <cx:pt idx="5998">2004</cx:pt>
          <cx:pt idx="5999">2004</cx:pt>
          <cx:pt idx="6000">2004</cx:pt>
          <cx:pt idx="6001">2004</cx:pt>
          <cx:pt idx="6002">2004</cx:pt>
          <cx:pt idx="6003">2004</cx:pt>
          <cx:pt idx="6004">2004</cx:pt>
          <cx:pt idx="6005">2004</cx:pt>
          <cx:pt idx="6006">2004</cx:pt>
          <cx:pt idx="6007">2004</cx:pt>
          <cx:pt idx="6008">2004</cx:pt>
          <cx:pt idx="6009">2004</cx:pt>
          <cx:pt idx="6010">2004</cx:pt>
          <cx:pt idx="6011">2004</cx:pt>
          <cx:pt idx="6012">2004</cx:pt>
          <cx:pt idx="6013">2004</cx:pt>
          <cx:pt idx="6014">2004</cx:pt>
          <cx:pt idx="6015">2004</cx:pt>
          <cx:pt idx="6016">2004</cx:pt>
          <cx:pt idx="6017">2004</cx:pt>
          <cx:pt idx="6018">2004</cx:pt>
          <cx:pt idx="6019">2004</cx:pt>
          <cx:pt idx="6020">2004</cx:pt>
          <cx:pt idx="6021">2004</cx:pt>
          <cx:pt idx="6022">2004</cx:pt>
          <cx:pt idx="6023">2004</cx:pt>
          <cx:pt idx="6024">2004</cx:pt>
          <cx:pt idx="6025">2004</cx:pt>
          <cx:pt idx="6026">2004</cx:pt>
          <cx:pt idx="6027">2004</cx:pt>
          <cx:pt idx="6028">2004</cx:pt>
          <cx:pt idx="6029">2004</cx:pt>
          <cx:pt idx="6030">2004</cx:pt>
          <cx:pt idx="6031">2004</cx:pt>
          <cx:pt idx="6032">2004</cx:pt>
          <cx:pt idx="6033">2004</cx:pt>
          <cx:pt idx="6034">2004</cx:pt>
          <cx:pt idx="6035">2004</cx:pt>
          <cx:pt idx="6036">2004</cx:pt>
          <cx:pt idx="6037">2004</cx:pt>
          <cx:pt idx="6038">2004</cx:pt>
          <cx:pt idx="6039">2004</cx:pt>
          <cx:pt idx="6040">2004</cx:pt>
          <cx:pt idx="6041">2004</cx:pt>
          <cx:pt idx="6042">2004</cx:pt>
          <cx:pt idx="6043">2004</cx:pt>
          <cx:pt idx="6044">2004</cx:pt>
          <cx:pt idx="6045">2004</cx:pt>
          <cx:pt idx="6046">2004</cx:pt>
          <cx:pt idx="6047">2004</cx:pt>
          <cx:pt idx="6048">2004</cx:pt>
          <cx:pt idx="6049">2004</cx:pt>
          <cx:pt idx="6050">2004</cx:pt>
          <cx:pt idx="6051">2004</cx:pt>
          <cx:pt idx="6052">2004</cx:pt>
          <cx:pt idx="6053">2004</cx:pt>
          <cx:pt idx="6054">2004</cx:pt>
          <cx:pt idx="6055">2004</cx:pt>
          <cx:pt idx="6056">2004</cx:pt>
          <cx:pt idx="6057">2004</cx:pt>
          <cx:pt idx="6058">2004</cx:pt>
          <cx:pt idx="6059">2004</cx:pt>
          <cx:pt idx="6060">2004</cx:pt>
          <cx:pt idx="6061">2004</cx:pt>
          <cx:pt idx="6062">2004</cx:pt>
          <cx:pt idx="6063">2004</cx:pt>
          <cx:pt idx="6064">2004</cx:pt>
          <cx:pt idx="6065">2004</cx:pt>
          <cx:pt idx="6066">2004</cx:pt>
          <cx:pt idx="6067">2004</cx:pt>
          <cx:pt idx="6068">2004</cx:pt>
          <cx:pt idx="6069">2004</cx:pt>
          <cx:pt idx="6070">2004</cx:pt>
          <cx:pt idx="6071">2004</cx:pt>
          <cx:pt idx="6072">2004</cx:pt>
          <cx:pt idx="6073">2004</cx:pt>
          <cx:pt idx="6074">2004</cx:pt>
          <cx:pt idx="6075">2004</cx:pt>
          <cx:pt idx="6076">2004</cx:pt>
          <cx:pt idx="6077">2004</cx:pt>
          <cx:pt idx="6078">2004</cx:pt>
          <cx:pt idx="6079">2004</cx:pt>
          <cx:pt idx="6080">2004</cx:pt>
          <cx:pt idx="6081">2004</cx:pt>
          <cx:pt idx="6082">2004</cx:pt>
          <cx:pt idx="6083">2004</cx:pt>
          <cx:pt idx="6084">2004</cx:pt>
          <cx:pt idx="6085">2004</cx:pt>
          <cx:pt idx="6086">2004</cx:pt>
          <cx:pt idx="6087">2004</cx:pt>
          <cx:pt idx="6088">2004</cx:pt>
          <cx:pt idx="6089">2004</cx:pt>
          <cx:pt idx="6090">2004</cx:pt>
          <cx:pt idx="6091">2004</cx:pt>
          <cx:pt idx="6092">2004</cx:pt>
          <cx:pt idx="6093">2004</cx:pt>
          <cx:pt idx="6094">2004</cx:pt>
          <cx:pt idx="6095">2004</cx:pt>
          <cx:pt idx="6096">2004</cx:pt>
          <cx:pt idx="6097">2004</cx:pt>
          <cx:pt idx="6098">2004</cx:pt>
          <cx:pt idx="6099">2004</cx:pt>
          <cx:pt idx="6100">2004</cx:pt>
          <cx:pt idx="6101">2004</cx:pt>
          <cx:pt idx="6102">2004</cx:pt>
          <cx:pt idx="6103">2004</cx:pt>
          <cx:pt idx="6104">2004</cx:pt>
          <cx:pt idx="6105">2004</cx:pt>
          <cx:pt idx="6106">2004</cx:pt>
          <cx:pt idx="6107">2004</cx:pt>
          <cx:pt idx="6108">2004</cx:pt>
          <cx:pt idx="6109">2004</cx:pt>
          <cx:pt idx="6110">2004</cx:pt>
          <cx:pt idx="6111">2004</cx:pt>
          <cx:pt idx="6112">2004</cx:pt>
          <cx:pt idx="6113">2004</cx:pt>
          <cx:pt idx="6114">2004</cx:pt>
          <cx:pt idx="6115">2004</cx:pt>
          <cx:pt idx="6116">2004</cx:pt>
          <cx:pt idx="6117">2004</cx:pt>
          <cx:pt idx="6118">2004</cx:pt>
          <cx:pt idx="6119">2004</cx:pt>
          <cx:pt idx="6120">2004</cx:pt>
          <cx:pt idx="6121">2004</cx:pt>
          <cx:pt idx="6122">2004</cx:pt>
          <cx:pt idx="6123">2004</cx:pt>
          <cx:pt idx="6124">2004</cx:pt>
          <cx:pt idx="6125">2004</cx:pt>
          <cx:pt idx="6126">2004</cx:pt>
          <cx:pt idx="6127">2004</cx:pt>
          <cx:pt idx="6128">2004</cx:pt>
          <cx:pt idx="6129">2004</cx:pt>
          <cx:pt idx="6130">2004</cx:pt>
          <cx:pt idx="6131">2004</cx:pt>
          <cx:pt idx="6132">2004</cx:pt>
          <cx:pt idx="6133">2004</cx:pt>
          <cx:pt idx="6134">2004</cx:pt>
          <cx:pt idx="6135">2004</cx:pt>
          <cx:pt idx="6136">2004</cx:pt>
          <cx:pt idx="6137">2004</cx:pt>
          <cx:pt idx="6138">2004</cx:pt>
          <cx:pt idx="6139">2004</cx:pt>
          <cx:pt idx="6140">2004</cx:pt>
          <cx:pt idx="6141">2004</cx:pt>
          <cx:pt idx="6142">2004</cx:pt>
          <cx:pt idx="6143">2004</cx:pt>
          <cx:pt idx="6144">2004</cx:pt>
          <cx:pt idx="6145">2004</cx:pt>
          <cx:pt idx="6146">2004</cx:pt>
          <cx:pt idx="6147">2004</cx:pt>
          <cx:pt idx="6148">2004</cx:pt>
          <cx:pt idx="6149">2004</cx:pt>
          <cx:pt idx="6150">2004</cx:pt>
          <cx:pt idx="6151">2004</cx:pt>
          <cx:pt idx="6152">2004</cx:pt>
          <cx:pt idx="6153">2004</cx:pt>
          <cx:pt idx="6154">2004</cx:pt>
          <cx:pt idx="6155">2004</cx:pt>
          <cx:pt idx="6156">2004</cx:pt>
          <cx:pt idx="6157">2004</cx:pt>
          <cx:pt idx="6158">2004</cx:pt>
          <cx:pt idx="6159">2004</cx:pt>
          <cx:pt idx="6160">2004</cx:pt>
          <cx:pt idx="6161">2004</cx:pt>
          <cx:pt idx="6162">2004</cx:pt>
          <cx:pt idx="6163">2004</cx:pt>
          <cx:pt idx="6164">2004</cx:pt>
          <cx:pt idx="6165">2004</cx:pt>
          <cx:pt idx="6166">2004</cx:pt>
          <cx:pt idx="6167">2004</cx:pt>
          <cx:pt idx="6168">2004</cx:pt>
          <cx:pt idx="6169">2004</cx:pt>
          <cx:pt idx="6170">2004</cx:pt>
          <cx:pt idx="6171">2004</cx:pt>
          <cx:pt idx="6172">2004</cx:pt>
          <cx:pt idx="6173">2004</cx:pt>
          <cx:pt idx="6174">2004</cx:pt>
          <cx:pt idx="6175">2004</cx:pt>
          <cx:pt idx="6176">2004</cx:pt>
          <cx:pt idx="6177">2004</cx:pt>
          <cx:pt idx="6178">2004</cx:pt>
          <cx:pt idx="6179">2004</cx:pt>
          <cx:pt idx="6180">2004</cx:pt>
          <cx:pt idx="6181">2004</cx:pt>
          <cx:pt idx="6182">2004</cx:pt>
          <cx:pt idx="6183">2004</cx:pt>
          <cx:pt idx="6184">2004</cx:pt>
          <cx:pt idx="6185">2004</cx:pt>
          <cx:pt idx="6186">2004</cx:pt>
          <cx:pt idx="6187">2004</cx:pt>
          <cx:pt idx="6188">2004</cx:pt>
          <cx:pt idx="6189">2004</cx:pt>
          <cx:pt idx="6190">2004</cx:pt>
          <cx:pt idx="6191">2004</cx:pt>
          <cx:pt idx="6192">2004</cx:pt>
          <cx:pt idx="6193">2004</cx:pt>
          <cx:pt idx="6194">2004</cx:pt>
          <cx:pt idx="6195">2004</cx:pt>
          <cx:pt idx="6196">2004</cx:pt>
          <cx:pt idx="6197">2004</cx:pt>
          <cx:pt idx="6198">2004</cx:pt>
          <cx:pt idx="6199">2004</cx:pt>
          <cx:pt idx="6200">2004</cx:pt>
          <cx:pt idx="6201">2004</cx:pt>
          <cx:pt idx="6202">2004</cx:pt>
          <cx:pt idx="6203">2004</cx:pt>
          <cx:pt idx="6204">2004</cx:pt>
          <cx:pt idx="6205">2004</cx:pt>
          <cx:pt idx="6206">2004</cx:pt>
          <cx:pt idx="6207">2004</cx:pt>
          <cx:pt idx="6208">2004</cx:pt>
          <cx:pt idx="6209">2004</cx:pt>
          <cx:pt idx="6210">2004</cx:pt>
          <cx:pt idx="6211">2004</cx:pt>
          <cx:pt idx="6212">2004</cx:pt>
          <cx:pt idx="6213">2004</cx:pt>
          <cx:pt idx="6214">2004</cx:pt>
          <cx:pt idx="6215">2004</cx:pt>
          <cx:pt idx="6216">2004</cx:pt>
          <cx:pt idx="6217">2004</cx:pt>
          <cx:pt idx="6218">2004</cx:pt>
          <cx:pt idx="6219">2004</cx:pt>
          <cx:pt idx="6220">2004</cx:pt>
          <cx:pt idx="6221">2004</cx:pt>
          <cx:pt idx="6222">2004</cx:pt>
          <cx:pt idx="6223">2004</cx:pt>
          <cx:pt idx="6224">2004</cx:pt>
          <cx:pt idx="6225">2004</cx:pt>
          <cx:pt idx="6226">2004</cx:pt>
          <cx:pt idx="6227">2004</cx:pt>
          <cx:pt idx="6228">2004</cx:pt>
          <cx:pt idx="6229">2004</cx:pt>
          <cx:pt idx="6230">2004</cx:pt>
          <cx:pt idx="6231">2004</cx:pt>
          <cx:pt idx="6232">2004</cx:pt>
          <cx:pt idx="6233">2004</cx:pt>
          <cx:pt idx="6234">2004</cx:pt>
          <cx:pt idx="6235">2004</cx:pt>
          <cx:pt idx="6236">2004</cx:pt>
          <cx:pt idx="6237">2004</cx:pt>
          <cx:pt idx="6238">2004</cx:pt>
          <cx:pt idx="6239">2004</cx:pt>
          <cx:pt idx="6240">2004</cx:pt>
          <cx:pt idx="6241">2004</cx:pt>
          <cx:pt idx="6242">2004</cx:pt>
          <cx:pt idx="6243">2004</cx:pt>
          <cx:pt idx="6244">2004</cx:pt>
          <cx:pt idx="6245">2004</cx:pt>
          <cx:pt idx="6246">2004</cx:pt>
          <cx:pt idx="6247">2004</cx:pt>
          <cx:pt idx="6248">2004</cx:pt>
          <cx:pt idx="6249">2004</cx:pt>
          <cx:pt idx="6250">2004</cx:pt>
          <cx:pt idx="6251">2004</cx:pt>
          <cx:pt idx="6252">2004</cx:pt>
          <cx:pt idx="6253">2004</cx:pt>
          <cx:pt idx="6254">2004</cx:pt>
          <cx:pt idx="6255">2004</cx:pt>
          <cx:pt idx="6256">2004</cx:pt>
          <cx:pt idx="6257">2004</cx:pt>
          <cx:pt idx="6258">2004</cx:pt>
          <cx:pt idx="6259">2004</cx:pt>
          <cx:pt idx="6260">2004</cx:pt>
          <cx:pt idx="6261">2004</cx:pt>
          <cx:pt idx="6262">2004</cx:pt>
          <cx:pt idx="6263">2004</cx:pt>
          <cx:pt idx="6264">2004</cx:pt>
          <cx:pt idx="6265">2004</cx:pt>
          <cx:pt idx="6266">2004</cx:pt>
          <cx:pt idx="6267">2004</cx:pt>
          <cx:pt idx="6268">2004</cx:pt>
          <cx:pt idx="6269">2004</cx:pt>
          <cx:pt idx="6270">2004</cx:pt>
          <cx:pt idx="6271">2004</cx:pt>
          <cx:pt idx="6272">2004</cx:pt>
          <cx:pt idx="6273">2004</cx:pt>
          <cx:pt idx="6274">2004</cx:pt>
          <cx:pt idx="6275">2004</cx:pt>
          <cx:pt idx="6276">2004</cx:pt>
          <cx:pt idx="6277">2004</cx:pt>
          <cx:pt idx="6278">2004</cx:pt>
          <cx:pt idx="6279">2004</cx:pt>
          <cx:pt idx="6280">2004</cx:pt>
          <cx:pt idx="6281">2004</cx:pt>
          <cx:pt idx="6282">2004</cx:pt>
          <cx:pt idx="6283">2004</cx:pt>
          <cx:pt idx="6284">2004</cx:pt>
          <cx:pt idx="6285">2004</cx:pt>
          <cx:pt idx="6286">2004</cx:pt>
          <cx:pt idx="6287">2004</cx:pt>
          <cx:pt idx="6288">2004</cx:pt>
          <cx:pt idx="6289">2004</cx:pt>
          <cx:pt idx="6290">2004</cx:pt>
          <cx:pt idx="6291">2004</cx:pt>
          <cx:pt idx="6292">2004</cx:pt>
          <cx:pt idx="6293">2004</cx:pt>
          <cx:pt idx="6294">2004</cx:pt>
          <cx:pt idx="6295">2004</cx:pt>
          <cx:pt idx="6296">2004</cx:pt>
          <cx:pt idx="6297">2004</cx:pt>
          <cx:pt idx="6298">2004</cx:pt>
          <cx:pt idx="6299">2004</cx:pt>
          <cx:pt idx="6300">2004</cx:pt>
          <cx:pt idx="6301">2004</cx:pt>
          <cx:pt idx="6302">2004</cx:pt>
          <cx:pt idx="6303">2004</cx:pt>
          <cx:pt idx="6304">2004</cx:pt>
          <cx:pt idx="6305">2004</cx:pt>
          <cx:pt idx="6306">2004</cx:pt>
          <cx:pt idx="6307">2004</cx:pt>
          <cx:pt idx="6308">2004</cx:pt>
          <cx:pt idx="6309">2004</cx:pt>
          <cx:pt idx="6310">2004</cx:pt>
          <cx:pt idx="6311">2004</cx:pt>
          <cx:pt idx="6312">2004</cx:pt>
          <cx:pt idx="6313">2004</cx:pt>
          <cx:pt idx="6314">2004</cx:pt>
          <cx:pt idx="6315">2004</cx:pt>
          <cx:pt idx="6316">2004</cx:pt>
          <cx:pt idx="6317">2004</cx:pt>
          <cx:pt idx="6318">2004</cx:pt>
          <cx:pt idx="6319">2004</cx:pt>
          <cx:pt idx="6320">2004</cx:pt>
          <cx:pt idx="6321">2004</cx:pt>
          <cx:pt idx="6322">2004</cx:pt>
          <cx:pt idx="6323">2004</cx:pt>
          <cx:pt idx="6324">2004</cx:pt>
          <cx:pt idx="6325">2004</cx:pt>
          <cx:pt idx="6326">2004</cx:pt>
          <cx:pt idx="6327">2004</cx:pt>
          <cx:pt idx="6328">2004</cx:pt>
          <cx:pt idx="6329">2004</cx:pt>
          <cx:pt idx="6330">2004</cx:pt>
          <cx:pt idx="6331">2004</cx:pt>
          <cx:pt idx="6332">2004</cx:pt>
          <cx:pt idx="6333">2004</cx:pt>
          <cx:pt idx="6334">2004</cx:pt>
          <cx:pt idx="6335">2004</cx:pt>
          <cx:pt idx="6336">2004</cx:pt>
          <cx:pt idx="6337">2004</cx:pt>
          <cx:pt idx="6338">2004</cx:pt>
          <cx:pt idx="6339">2004</cx:pt>
          <cx:pt idx="6340">2004</cx:pt>
          <cx:pt idx="6341">2004</cx:pt>
          <cx:pt idx="6342">2004</cx:pt>
          <cx:pt idx="6343">2004</cx:pt>
          <cx:pt idx="6344">2004</cx:pt>
          <cx:pt idx="6345">2004</cx:pt>
          <cx:pt idx="6346">2004</cx:pt>
          <cx:pt idx="6347">2004</cx:pt>
          <cx:pt idx="6348">2004</cx:pt>
          <cx:pt idx="6349">2004</cx:pt>
          <cx:pt idx="6350">2004</cx:pt>
          <cx:pt idx="6351">2004</cx:pt>
          <cx:pt idx="6352">2004</cx:pt>
          <cx:pt idx="6353">2004</cx:pt>
          <cx:pt idx="6354">2004</cx:pt>
          <cx:pt idx="6355">2004</cx:pt>
          <cx:pt idx="6356">2004</cx:pt>
          <cx:pt idx="6357">2004</cx:pt>
          <cx:pt idx="6358">2004</cx:pt>
          <cx:pt idx="6359">2004</cx:pt>
          <cx:pt idx="6360">2004</cx:pt>
          <cx:pt idx="6361">2004</cx:pt>
          <cx:pt idx="6362">2004</cx:pt>
          <cx:pt idx="6363">2004</cx:pt>
          <cx:pt idx="6364">2004</cx:pt>
          <cx:pt idx="6365">2004</cx:pt>
          <cx:pt idx="6366">2004</cx:pt>
          <cx:pt idx="6367">2004</cx:pt>
          <cx:pt idx="6368">2004</cx:pt>
          <cx:pt idx="6369">2004</cx:pt>
          <cx:pt idx="6370">2004</cx:pt>
          <cx:pt idx="6371">2004</cx:pt>
          <cx:pt idx="6372">2004</cx:pt>
          <cx:pt idx="6373">2004</cx:pt>
          <cx:pt idx="6374">2004</cx:pt>
          <cx:pt idx="6375">2004</cx:pt>
          <cx:pt idx="6376">2004</cx:pt>
          <cx:pt idx="6377">2004</cx:pt>
          <cx:pt idx="6378">2004</cx:pt>
          <cx:pt idx="6379">2004</cx:pt>
          <cx:pt idx="6380">2004</cx:pt>
          <cx:pt idx="6381">2004</cx:pt>
          <cx:pt idx="6382">2004</cx:pt>
          <cx:pt idx="6383">2004</cx:pt>
          <cx:pt idx="6384">2004</cx:pt>
          <cx:pt idx="6385">2004</cx:pt>
          <cx:pt idx="6386">2004</cx:pt>
          <cx:pt idx="6387">2004</cx:pt>
          <cx:pt idx="6388">2004</cx:pt>
          <cx:pt idx="6389">2004</cx:pt>
          <cx:pt idx="6390">2004</cx:pt>
          <cx:pt idx="6391">2004</cx:pt>
          <cx:pt idx="6392">2004</cx:pt>
          <cx:pt idx="6393">2004</cx:pt>
          <cx:pt idx="6394">2004</cx:pt>
          <cx:pt idx="6395">2004</cx:pt>
          <cx:pt idx="6396">2004</cx:pt>
          <cx:pt idx="6397">2004</cx:pt>
          <cx:pt idx="6398">2004</cx:pt>
          <cx:pt idx="6399">2004</cx:pt>
          <cx:pt idx="6400">2004</cx:pt>
          <cx:pt idx="6401">2004</cx:pt>
          <cx:pt idx="6402">2004</cx:pt>
          <cx:pt idx="6403">2004</cx:pt>
          <cx:pt idx="6404">2004</cx:pt>
          <cx:pt idx="6405">2004</cx:pt>
          <cx:pt idx="6406">2004</cx:pt>
          <cx:pt idx="6407">2004</cx:pt>
          <cx:pt idx="6408">2004</cx:pt>
          <cx:pt idx="6409">2004</cx:pt>
          <cx:pt idx="6410">2004</cx:pt>
          <cx:pt idx="6411">2004</cx:pt>
          <cx:pt idx="6412">2004</cx:pt>
          <cx:pt idx="6413">2004</cx:pt>
          <cx:pt idx="6414">2004</cx:pt>
          <cx:pt idx="6415">2004</cx:pt>
          <cx:pt idx="6416">2004</cx:pt>
          <cx:pt idx="6417">2004</cx:pt>
          <cx:pt idx="6418">2004</cx:pt>
          <cx:pt idx="6419">2004</cx:pt>
          <cx:pt idx="6420">2004</cx:pt>
          <cx:pt idx="6421">2004</cx:pt>
          <cx:pt idx="6422">2004</cx:pt>
          <cx:pt idx="6423">2004</cx:pt>
          <cx:pt idx="6424">2004</cx:pt>
          <cx:pt idx="6425">2004</cx:pt>
          <cx:pt idx="6426">2004</cx:pt>
          <cx:pt idx="6427">2004</cx:pt>
          <cx:pt idx="6428">2004</cx:pt>
          <cx:pt idx="6429">2004</cx:pt>
          <cx:pt idx="6430">2004</cx:pt>
          <cx:pt idx="6431">2004</cx:pt>
          <cx:pt idx="6432">2004</cx:pt>
          <cx:pt idx="6433">2004</cx:pt>
          <cx:pt idx="6434">2004</cx:pt>
          <cx:pt idx="6435">2004</cx:pt>
          <cx:pt idx="6436">2004</cx:pt>
          <cx:pt idx="6437">2004</cx:pt>
          <cx:pt idx="6438">2004</cx:pt>
          <cx:pt idx="6439">2004</cx:pt>
          <cx:pt idx="6440">2004</cx:pt>
          <cx:pt idx="6441">2004</cx:pt>
          <cx:pt idx="6442">2004</cx:pt>
          <cx:pt idx="6443">2004</cx:pt>
          <cx:pt idx="6444">2004</cx:pt>
          <cx:pt idx="6445">2004</cx:pt>
          <cx:pt idx="6446">2004</cx:pt>
          <cx:pt idx="6447">2004</cx:pt>
          <cx:pt idx="6448">2004</cx:pt>
          <cx:pt idx="6449">2004</cx:pt>
          <cx:pt idx="6450">2004</cx:pt>
          <cx:pt idx="6451">2004</cx:pt>
          <cx:pt idx="6452">2004</cx:pt>
          <cx:pt idx="6453">2004</cx:pt>
          <cx:pt idx="6454">2004</cx:pt>
          <cx:pt idx="6455">2004</cx:pt>
          <cx:pt idx="6456">2004</cx:pt>
          <cx:pt idx="6457">2004</cx:pt>
          <cx:pt idx="6458">2004</cx:pt>
          <cx:pt idx="6459">2004</cx:pt>
          <cx:pt idx="6460">2004</cx:pt>
          <cx:pt idx="6461">2004</cx:pt>
          <cx:pt idx="6462">2004</cx:pt>
          <cx:pt idx="6463">2004</cx:pt>
          <cx:pt idx="6464">2004</cx:pt>
          <cx:pt idx="6465">2004</cx:pt>
          <cx:pt idx="6466">2004</cx:pt>
          <cx:pt idx="6467">2004</cx:pt>
          <cx:pt idx="6468">2004</cx:pt>
          <cx:pt idx="6469">2004</cx:pt>
          <cx:pt idx="6470">2004</cx:pt>
          <cx:pt idx="6471">2004</cx:pt>
          <cx:pt idx="6472">2004</cx:pt>
          <cx:pt idx="6473">2004</cx:pt>
          <cx:pt idx="6474">2004</cx:pt>
          <cx:pt idx="6475">2004</cx:pt>
          <cx:pt idx="6476">2004</cx:pt>
          <cx:pt idx="6477">2004</cx:pt>
          <cx:pt idx="6478">2004</cx:pt>
          <cx:pt idx="6479">2004</cx:pt>
          <cx:pt idx="6480">2004</cx:pt>
          <cx:pt idx="6481">2004</cx:pt>
          <cx:pt idx="6482">2004</cx:pt>
          <cx:pt idx="6483">2004</cx:pt>
          <cx:pt idx="6484">2004</cx:pt>
          <cx:pt idx="6485">2004</cx:pt>
          <cx:pt idx="6486">2004</cx:pt>
          <cx:pt idx="6487">2004</cx:pt>
          <cx:pt idx="6488">2004</cx:pt>
          <cx:pt idx="6489">2004</cx:pt>
          <cx:pt idx="6490">2004</cx:pt>
          <cx:pt idx="6491">2004</cx:pt>
          <cx:pt idx="6492">2004</cx:pt>
          <cx:pt idx="6493">2004</cx:pt>
          <cx:pt idx="6494">2004</cx:pt>
          <cx:pt idx="6495">2004</cx:pt>
          <cx:pt idx="6496">2004</cx:pt>
          <cx:pt idx="6497">2004</cx:pt>
          <cx:pt idx="6498">2004</cx:pt>
          <cx:pt idx="6499">2004</cx:pt>
          <cx:pt idx="6500">2004</cx:pt>
          <cx:pt idx="6501">2004</cx:pt>
          <cx:pt idx="6502">2004</cx:pt>
          <cx:pt idx="6503">2004</cx:pt>
          <cx:pt idx="6504">2004</cx:pt>
          <cx:pt idx="6505">2004</cx:pt>
          <cx:pt idx="6506">2004</cx:pt>
          <cx:pt idx="6507">2004</cx:pt>
          <cx:pt idx="6508">2004</cx:pt>
          <cx:pt idx="6509">2004</cx:pt>
          <cx:pt idx="6510">2004</cx:pt>
          <cx:pt idx="6511">2004</cx:pt>
          <cx:pt idx="6512">2004</cx:pt>
          <cx:pt idx="6513">2004</cx:pt>
          <cx:pt idx="6514">2004</cx:pt>
          <cx:pt idx="6515">2004</cx:pt>
          <cx:pt idx="6516">2004</cx:pt>
          <cx:pt idx="6517">2004</cx:pt>
          <cx:pt idx="6518">2004</cx:pt>
          <cx:pt idx="6519">2004</cx:pt>
          <cx:pt idx="6520">2004</cx:pt>
          <cx:pt idx="6521">2004</cx:pt>
          <cx:pt idx="6522">2004</cx:pt>
          <cx:pt idx="6523">2004</cx:pt>
          <cx:pt idx="6524">2004</cx:pt>
          <cx:pt idx="6525">2004</cx:pt>
          <cx:pt idx="6526">2004</cx:pt>
          <cx:pt idx="6527">2004</cx:pt>
          <cx:pt idx="6528">2004</cx:pt>
          <cx:pt idx="6529">2004</cx:pt>
          <cx:pt idx="6530">2004</cx:pt>
          <cx:pt idx="6531">2004</cx:pt>
          <cx:pt idx="6532">2004</cx:pt>
          <cx:pt idx="6533">2004</cx:pt>
          <cx:pt idx="6534">2004</cx:pt>
          <cx:pt idx="6535">2004</cx:pt>
          <cx:pt idx="6536">2004</cx:pt>
          <cx:pt idx="6537">2004</cx:pt>
          <cx:pt idx="6538">2004</cx:pt>
          <cx:pt idx="6539">2004</cx:pt>
          <cx:pt idx="6540">2004</cx:pt>
          <cx:pt idx="6541">2004</cx:pt>
          <cx:pt idx="6542">2004</cx:pt>
          <cx:pt idx="6543">2004</cx:pt>
          <cx:pt idx="6544">2004</cx:pt>
          <cx:pt idx="6545">2004</cx:pt>
          <cx:pt idx="6546">2004</cx:pt>
          <cx:pt idx="6547">2004</cx:pt>
          <cx:pt idx="6548">2004</cx:pt>
          <cx:pt idx="6549">2004</cx:pt>
          <cx:pt idx="6550">2004</cx:pt>
          <cx:pt idx="6551">2004</cx:pt>
          <cx:pt idx="6552">2004</cx:pt>
          <cx:pt idx="6553">2004</cx:pt>
          <cx:pt idx="6554">2004</cx:pt>
          <cx:pt idx="6555">2004</cx:pt>
          <cx:pt idx="6556">2004</cx:pt>
          <cx:pt idx="6557">2004</cx:pt>
          <cx:pt idx="6558">2004</cx:pt>
          <cx:pt idx="6559">2004</cx:pt>
          <cx:pt idx="6560">2004</cx:pt>
          <cx:pt idx="6561">2004</cx:pt>
          <cx:pt idx="6562">2004</cx:pt>
          <cx:pt idx="6563">2004</cx:pt>
          <cx:pt idx="6564">2004</cx:pt>
          <cx:pt idx="6565">2004</cx:pt>
          <cx:pt idx="6566">2004</cx:pt>
          <cx:pt idx="6567">2004</cx:pt>
          <cx:pt idx="6568">2004</cx:pt>
          <cx:pt idx="6569">2004</cx:pt>
          <cx:pt idx="6570">2004</cx:pt>
          <cx:pt idx="6571">2004</cx:pt>
          <cx:pt idx="6572">2004</cx:pt>
          <cx:pt idx="6573">2004</cx:pt>
          <cx:pt idx="6574">2004</cx:pt>
          <cx:pt idx="6575">2004</cx:pt>
          <cx:pt idx="6576">2004</cx:pt>
          <cx:pt idx="6577">2004</cx:pt>
          <cx:pt idx="6578">2004</cx:pt>
          <cx:pt idx="6579">2004</cx:pt>
          <cx:pt idx="6580">2004</cx:pt>
          <cx:pt idx="6581">2004</cx:pt>
          <cx:pt idx="6582">2004</cx:pt>
          <cx:pt idx="6583">2004</cx:pt>
          <cx:pt idx="6584">2004</cx:pt>
          <cx:pt idx="6585">2004</cx:pt>
          <cx:pt idx="6586">2004</cx:pt>
          <cx:pt idx="6587">2004</cx:pt>
          <cx:pt idx="6588">2004</cx:pt>
          <cx:pt idx="6589">2004</cx:pt>
          <cx:pt idx="6590">2004</cx:pt>
          <cx:pt idx="6591">2004</cx:pt>
          <cx:pt idx="6592">2004</cx:pt>
          <cx:pt idx="6593">2004</cx:pt>
          <cx:pt idx="6594">2004</cx:pt>
          <cx:pt idx="6595">2004</cx:pt>
          <cx:pt idx="6596">2004</cx:pt>
          <cx:pt idx="6597">2004</cx:pt>
          <cx:pt idx="6598">2004</cx:pt>
          <cx:pt idx="6599">2004</cx:pt>
          <cx:pt idx="6600">2004</cx:pt>
          <cx:pt idx="6601">2004</cx:pt>
          <cx:pt idx="6602">2004</cx:pt>
          <cx:pt idx="6603">2004</cx:pt>
          <cx:pt idx="6604">2004</cx:pt>
          <cx:pt idx="6605">2004</cx:pt>
          <cx:pt idx="6606">2004</cx:pt>
          <cx:pt idx="6607">2004</cx:pt>
          <cx:pt idx="6608">2004</cx:pt>
          <cx:pt idx="6609">2004</cx:pt>
          <cx:pt idx="6610">2004</cx:pt>
          <cx:pt idx="6611">2004</cx:pt>
          <cx:pt idx="6612">2004</cx:pt>
          <cx:pt idx="6613">2004</cx:pt>
          <cx:pt idx="6614">2004</cx:pt>
          <cx:pt idx="6615">2004</cx:pt>
          <cx:pt idx="6616">2004</cx:pt>
          <cx:pt idx="6617">2004</cx:pt>
          <cx:pt idx="6618">2004</cx:pt>
          <cx:pt idx="6619">2004</cx:pt>
          <cx:pt idx="6620">2004</cx:pt>
          <cx:pt idx="6621">2004</cx:pt>
          <cx:pt idx="6622">2004</cx:pt>
          <cx:pt idx="6623">2004</cx:pt>
          <cx:pt idx="6624">2004</cx:pt>
          <cx:pt idx="6625">2004</cx:pt>
          <cx:pt idx="6626">2004</cx:pt>
          <cx:pt idx="6627">2004</cx:pt>
          <cx:pt idx="6628">2004</cx:pt>
          <cx:pt idx="6629">2004</cx:pt>
          <cx:pt idx="6630">2004</cx:pt>
          <cx:pt idx="6631">2004</cx:pt>
          <cx:pt idx="6632">2004</cx:pt>
          <cx:pt idx="6633">2004</cx:pt>
          <cx:pt idx="6634">2004</cx:pt>
          <cx:pt idx="6635">2004</cx:pt>
          <cx:pt idx="6636">2004</cx:pt>
          <cx:pt idx="6637">2004</cx:pt>
          <cx:pt idx="6638">2004</cx:pt>
          <cx:pt idx="6639">2004</cx:pt>
          <cx:pt idx="6640">2004</cx:pt>
          <cx:pt idx="6641">2004</cx:pt>
          <cx:pt idx="6642">2004</cx:pt>
          <cx:pt idx="6643">2004</cx:pt>
          <cx:pt idx="6644">2004</cx:pt>
          <cx:pt idx="6645">2004</cx:pt>
          <cx:pt idx="6646">2004</cx:pt>
          <cx:pt idx="6647">2004</cx:pt>
          <cx:pt idx="6648">2004</cx:pt>
          <cx:pt idx="6649">2004</cx:pt>
          <cx:pt idx="6650">2004</cx:pt>
          <cx:pt idx="6651">2004</cx:pt>
          <cx:pt idx="6652">2004</cx:pt>
          <cx:pt idx="6653">2004</cx:pt>
          <cx:pt idx="6654">2004</cx:pt>
          <cx:pt idx="6655">2004</cx:pt>
          <cx:pt idx="6656">2004</cx:pt>
          <cx:pt idx="6657">2004</cx:pt>
          <cx:pt idx="6658">2004</cx:pt>
          <cx:pt idx="6659">2004</cx:pt>
          <cx:pt idx="6660">2004</cx:pt>
          <cx:pt idx="6661">2004</cx:pt>
          <cx:pt idx="6662">2004</cx:pt>
          <cx:pt idx="6663">2004</cx:pt>
          <cx:pt idx="6664">2004</cx:pt>
          <cx:pt idx="6665">2004</cx:pt>
          <cx:pt idx="6666">2004</cx:pt>
          <cx:pt idx="6667">2004</cx:pt>
          <cx:pt idx="6668">2004</cx:pt>
          <cx:pt idx="6669">2004</cx:pt>
          <cx:pt idx="6670">2004</cx:pt>
          <cx:pt idx="6671">2004</cx:pt>
          <cx:pt idx="6672">2004</cx:pt>
          <cx:pt idx="6673">2004</cx:pt>
          <cx:pt idx="6674">2004</cx:pt>
          <cx:pt idx="6675">2004</cx:pt>
          <cx:pt idx="6676">2004</cx:pt>
          <cx:pt idx="6677">2004</cx:pt>
          <cx:pt idx="6678">2004</cx:pt>
          <cx:pt idx="6679">2004</cx:pt>
          <cx:pt idx="6680">2004</cx:pt>
          <cx:pt idx="6681">2004</cx:pt>
          <cx:pt idx="6682">2004</cx:pt>
          <cx:pt idx="6683">2004</cx:pt>
          <cx:pt idx="6684">2004</cx:pt>
          <cx:pt idx="6685">2004</cx:pt>
          <cx:pt idx="6686">2004</cx:pt>
          <cx:pt idx="6687">2004</cx:pt>
          <cx:pt idx="6688">2004</cx:pt>
          <cx:pt idx="6689">2004</cx:pt>
          <cx:pt idx="6690">2004</cx:pt>
          <cx:pt idx="6691">2004</cx:pt>
          <cx:pt idx="6692">2004</cx:pt>
          <cx:pt idx="6693">2004</cx:pt>
          <cx:pt idx="6694">2004</cx:pt>
          <cx:pt idx="6695">2004</cx:pt>
          <cx:pt idx="6696">2004</cx:pt>
          <cx:pt idx="6697">2004</cx:pt>
          <cx:pt idx="6698">2004</cx:pt>
          <cx:pt idx="6699">2004</cx:pt>
          <cx:pt idx="6700">2004</cx:pt>
          <cx:pt idx="6701">2004</cx:pt>
          <cx:pt idx="6702">2004</cx:pt>
          <cx:pt idx="6703">2004</cx:pt>
          <cx:pt idx="6704">2004</cx:pt>
          <cx:pt idx="6705">2004</cx:pt>
          <cx:pt idx="6706">2004</cx:pt>
          <cx:pt idx="6707">2004</cx:pt>
          <cx:pt idx="6708">2004</cx:pt>
          <cx:pt idx="6709">2004</cx:pt>
          <cx:pt idx="6710">2004</cx:pt>
          <cx:pt idx="6711">2004</cx:pt>
          <cx:pt idx="6712">2004</cx:pt>
          <cx:pt idx="6713">2004</cx:pt>
          <cx:pt idx="6714">2004</cx:pt>
          <cx:pt idx="6715">2004</cx:pt>
          <cx:pt idx="6716">2004</cx:pt>
          <cx:pt idx="6717">2004</cx:pt>
          <cx:pt idx="6718">2004</cx:pt>
          <cx:pt idx="6719">2004</cx:pt>
          <cx:pt idx="6720">2004</cx:pt>
          <cx:pt idx="6721">2004</cx:pt>
          <cx:pt idx="6722">2004</cx:pt>
          <cx:pt idx="6723">2004</cx:pt>
          <cx:pt idx="6724">2004</cx:pt>
          <cx:pt idx="6725">2004</cx:pt>
          <cx:pt idx="6726">2004</cx:pt>
          <cx:pt idx="6727">2004</cx:pt>
          <cx:pt idx="6728">2004</cx:pt>
          <cx:pt idx="6729">2004</cx:pt>
          <cx:pt idx="6730">2004</cx:pt>
          <cx:pt idx="6731">2004</cx:pt>
          <cx:pt idx="6732">2004</cx:pt>
          <cx:pt idx="6733">2004</cx:pt>
          <cx:pt idx="6734">2004</cx:pt>
          <cx:pt idx="6735">2004</cx:pt>
          <cx:pt idx="6736">2004</cx:pt>
          <cx:pt idx="6737">2004</cx:pt>
          <cx:pt idx="6738">2004</cx:pt>
          <cx:pt idx="6739">2004</cx:pt>
          <cx:pt idx="6740">2004</cx:pt>
          <cx:pt idx="6741">2004</cx:pt>
          <cx:pt idx="6742">2004</cx:pt>
          <cx:pt idx="6743">2004</cx:pt>
          <cx:pt idx="6744">2004</cx:pt>
          <cx:pt idx="6745">2004</cx:pt>
          <cx:pt idx="6746">2004</cx:pt>
          <cx:pt idx="6747">2004</cx:pt>
          <cx:pt idx="6748">2004</cx:pt>
          <cx:pt idx="6749">2004</cx:pt>
          <cx:pt idx="6750">2004</cx:pt>
          <cx:pt idx="6751">2004</cx:pt>
          <cx:pt idx="6752">2004</cx:pt>
          <cx:pt idx="6753">2004</cx:pt>
          <cx:pt idx="6754">2004</cx:pt>
          <cx:pt idx="6755">2004</cx:pt>
          <cx:pt idx="6756">2004</cx:pt>
          <cx:pt idx="6757">2004</cx:pt>
          <cx:pt idx="6758">2004</cx:pt>
          <cx:pt idx="6759">2004</cx:pt>
          <cx:pt idx="6760">2004</cx:pt>
          <cx:pt idx="6761">2004</cx:pt>
          <cx:pt idx="6762">2004</cx:pt>
          <cx:pt idx="6763">2004</cx:pt>
          <cx:pt idx="6764">2004</cx:pt>
          <cx:pt idx="6765">2004</cx:pt>
          <cx:pt idx="6766">2004</cx:pt>
          <cx:pt idx="6767">2004</cx:pt>
          <cx:pt idx="6768">2004</cx:pt>
          <cx:pt idx="6769">2004</cx:pt>
          <cx:pt idx="6770">2004</cx:pt>
          <cx:pt idx="6771">2004</cx:pt>
          <cx:pt idx="6772">2004</cx:pt>
          <cx:pt idx="6773">2004</cx:pt>
          <cx:pt idx="6774">2004</cx:pt>
          <cx:pt idx="6775">2004</cx:pt>
          <cx:pt idx="6776">2004</cx:pt>
          <cx:pt idx="6777">2004</cx:pt>
          <cx:pt idx="6778">2004</cx:pt>
          <cx:pt idx="6779">2004</cx:pt>
          <cx:pt idx="6780">2004</cx:pt>
          <cx:pt idx="6781">2004</cx:pt>
          <cx:pt idx="6782">2004</cx:pt>
          <cx:pt idx="6783">2004</cx:pt>
          <cx:pt idx="6784">2004</cx:pt>
          <cx:pt idx="6785">2004</cx:pt>
          <cx:pt idx="6786">2004</cx:pt>
          <cx:pt idx="6787">2004</cx:pt>
          <cx:pt idx="6788">2004</cx:pt>
          <cx:pt idx="6789">2004</cx:pt>
          <cx:pt idx="6790">2004</cx:pt>
          <cx:pt idx="6791">2004</cx:pt>
          <cx:pt idx="6792">2004</cx:pt>
          <cx:pt idx="6793">2004</cx:pt>
          <cx:pt idx="6794">2004</cx:pt>
          <cx:pt idx="6795">2004</cx:pt>
          <cx:pt idx="6796">2004</cx:pt>
          <cx:pt idx="6797">2004</cx:pt>
          <cx:pt idx="6798">2004</cx:pt>
          <cx:pt idx="6799">2004</cx:pt>
          <cx:pt idx="6800">2004</cx:pt>
          <cx:pt idx="6801">2004</cx:pt>
          <cx:pt idx="6802">2004</cx:pt>
          <cx:pt idx="6803">2004</cx:pt>
          <cx:pt idx="6804">2004</cx:pt>
          <cx:pt idx="6805">2004</cx:pt>
          <cx:pt idx="6806">2004</cx:pt>
          <cx:pt idx="6807">2004</cx:pt>
          <cx:pt idx="6808">2004</cx:pt>
          <cx:pt idx="6809">2004</cx:pt>
          <cx:pt idx="6810">2004</cx:pt>
          <cx:pt idx="6811">2004</cx:pt>
          <cx:pt idx="6812">2004</cx:pt>
          <cx:pt idx="6813">2004</cx:pt>
          <cx:pt idx="6814">2004</cx:pt>
          <cx:pt idx="6815">2004</cx:pt>
          <cx:pt idx="6816">2004</cx:pt>
          <cx:pt idx="6817">2004</cx:pt>
          <cx:pt idx="6818">2004</cx:pt>
          <cx:pt idx="6819">2004</cx:pt>
          <cx:pt idx="6820">2004</cx:pt>
          <cx:pt idx="6821">2004</cx:pt>
          <cx:pt idx="6822">2004</cx:pt>
          <cx:pt idx="6823">2004</cx:pt>
          <cx:pt idx="6824">2004</cx:pt>
          <cx:pt idx="6825">2004</cx:pt>
          <cx:pt idx="6826">2004</cx:pt>
          <cx:pt idx="6827">2004</cx:pt>
          <cx:pt idx="6828">2004</cx:pt>
          <cx:pt idx="6829">2004</cx:pt>
          <cx:pt idx="6830">2004</cx:pt>
          <cx:pt idx="6831">2004</cx:pt>
          <cx:pt idx="6832">2004</cx:pt>
          <cx:pt idx="6833">2004</cx:pt>
          <cx:pt idx="6834">2004</cx:pt>
          <cx:pt idx="6835">2004</cx:pt>
          <cx:pt idx="6836">2004</cx:pt>
          <cx:pt idx="6837">2004</cx:pt>
          <cx:pt idx="6838">2004</cx:pt>
          <cx:pt idx="6839">2004</cx:pt>
          <cx:pt idx="6840">2004</cx:pt>
          <cx:pt idx="6841">2004</cx:pt>
          <cx:pt idx="6842">2004</cx:pt>
          <cx:pt idx="6843">2004</cx:pt>
          <cx:pt idx="6844">2004</cx:pt>
          <cx:pt idx="6845">2004</cx:pt>
          <cx:pt idx="6846">2004</cx:pt>
          <cx:pt idx="6847">2004</cx:pt>
          <cx:pt idx="6848">2004</cx:pt>
          <cx:pt idx="6849">2004</cx:pt>
          <cx:pt idx="6850">2004</cx:pt>
          <cx:pt idx="6851">2004</cx:pt>
          <cx:pt idx="6852">2004</cx:pt>
          <cx:pt idx="6853">2004</cx:pt>
          <cx:pt idx="6854">2004</cx:pt>
          <cx:pt idx="6855">2004</cx:pt>
          <cx:pt idx="6856">2004</cx:pt>
          <cx:pt idx="6857">2004</cx:pt>
          <cx:pt idx="6858">2004</cx:pt>
          <cx:pt idx="6859">2004</cx:pt>
          <cx:pt idx="6860">2004</cx:pt>
          <cx:pt idx="6861">2004</cx:pt>
          <cx:pt idx="6862">2004</cx:pt>
          <cx:pt idx="6863">2004</cx:pt>
          <cx:pt idx="6864">2004</cx:pt>
          <cx:pt idx="6865">2004</cx:pt>
          <cx:pt idx="6866">2004</cx:pt>
          <cx:pt idx="6867">2004</cx:pt>
          <cx:pt idx="6868">2004</cx:pt>
          <cx:pt idx="6869">2004</cx:pt>
          <cx:pt idx="6870">2004</cx:pt>
          <cx:pt idx="6871">2004</cx:pt>
          <cx:pt idx="6872">2004</cx:pt>
          <cx:pt idx="6873">2004</cx:pt>
          <cx:pt idx="6874">2004</cx:pt>
          <cx:pt idx="6875">2004</cx:pt>
          <cx:pt idx="6876">2004</cx:pt>
          <cx:pt idx="6877">2004</cx:pt>
          <cx:pt idx="6878">2004</cx:pt>
          <cx:pt idx="6879">2004</cx:pt>
          <cx:pt idx="6880">2004</cx:pt>
          <cx:pt idx="6881">2004</cx:pt>
          <cx:pt idx="6882">2004</cx:pt>
          <cx:pt idx="6883">2004</cx:pt>
          <cx:pt idx="6884">2004</cx:pt>
          <cx:pt idx="6885">2004</cx:pt>
          <cx:pt idx="6886">2004</cx:pt>
          <cx:pt idx="6887">2004</cx:pt>
          <cx:pt idx="6888">2004</cx:pt>
          <cx:pt idx="6889">2004</cx:pt>
          <cx:pt idx="6890">2004</cx:pt>
          <cx:pt idx="6891">2004</cx:pt>
          <cx:pt idx="6892">2004</cx:pt>
          <cx:pt idx="6893">2004</cx:pt>
          <cx:pt idx="6894">2004</cx:pt>
          <cx:pt idx="6895">2004</cx:pt>
          <cx:pt idx="6896">2004</cx:pt>
          <cx:pt idx="6897">2004</cx:pt>
          <cx:pt idx="6898">2004</cx:pt>
          <cx:pt idx="6899">2004</cx:pt>
          <cx:pt idx="6900">2004</cx:pt>
          <cx:pt idx="6901">2004</cx:pt>
          <cx:pt idx="6902">2004</cx:pt>
          <cx:pt idx="6903">2004</cx:pt>
          <cx:pt idx="6904">2004</cx:pt>
          <cx:pt idx="6905">2004</cx:pt>
          <cx:pt idx="6906">2004</cx:pt>
          <cx:pt idx="6907">2004</cx:pt>
          <cx:pt idx="6908">2004</cx:pt>
          <cx:pt idx="6909">2004</cx:pt>
          <cx:pt idx="6910">2004</cx:pt>
          <cx:pt idx="6911">2004</cx:pt>
          <cx:pt idx="6912">2004</cx:pt>
          <cx:pt idx="6913">2004</cx:pt>
          <cx:pt idx="6914">2004</cx:pt>
          <cx:pt idx="6915">2004</cx:pt>
          <cx:pt idx="6916">2004</cx:pt>
          <cx:pt idx="6917">2004</cx:pt>
          <cx:pt idx="6918">2004</cx:pt>
          <cx:pt idx="6919">2004</cx:pt>
          <cx:pt idx="6920">2004</cx:pt>
          <cx:pt idx="6921">2004</cx:pt>
          <cx:pt idx="6922">2004</cx:pt>
          <cx:pt idx="6923">2004</cx:pt>
          <cx:pt idx="6924">2004</cx:pt>
          <cx:pt idx="6925">2004</cx:pt>
          <cx:pt idx="6926">2004</cx:pt>
          <cx:pt idx="6927">2004</cx:pt>
          <cx:pt idx="6928">2004</cx:pt>
          <cx:pt idx="6929">2004</cx:pt>
          <cx:pt idx="6930">2004</cx:pt>
          <cx:pt idx="6931">2004</cx:pt>
          <cx:pt idx="6932">2004</cx:pt>
          <cx:pt idx="6933">2004</cx:pt>
          <cx:pt idx="6934">2004</cx:pt>
          <cx:pt idx="6935">2004</cx:pt>
          <cx:pt idx="6936">2004</cx:pt>
          <cx:pt idx="6937">2004</cx:pt>
          <cx:pt idx="6938">2004</cx:pt>
          <cx:pt idx="6939">2004</cx:pt>
          <cx:pt idx="6940">2004</cx:pt>
          <cx:pt idx="6941">2004</cx:pt>
          <cx:pt idx="6942">2004</cx:pt>
          <cx:pt idx="6943">2004</cx:pt>
          <cx:pt idx="6944">2004</cx:pt>
          <cx:pt idx="6945">2004</cx:pt>
          <cx:pt idx="6946">2004</cx:pt>
          <cx:pt idx="6947">2004</cx:pt>
          <cx:pt idx="6948">2004</cx:pt>
          <cx:pt idx="6949">2004</cx:pt>
          <cx:pt idx="6950">2004</cx:pt>
          <cx:pt idx="6951">2004</cx:pt>
          <cx:pt idx="6952">2004</cx:pt>
          <cx:pt idx="6953">2004</cx:pt>
          <cx:pt idx="6954">2004</cx:pt>
          <cx:pt idx="6955">2004</cx:pt>
          <cx:pt idx="6956">2004</cx:pt>
          <cx:pt idx="6957">2004</cx:pt>
          <cx:pt idx="6958">2004</cx:pt>
          <cx:pt idx="6959">2004</cx:pt>
          <cx:pt idx="6960">2004</cx:pt>
          <cx:pt idx="6961">2004</cx:pt>
          <cx:pt idx="6962">2004</cx:pt>
          <cx:pt idx="6963">2004</cx:pt>
          <cx:pt idx="6964">2004</cx:pt>
          <cx:pt idx="6965">2004</cx:pt>
          <cx:pt idx="6966">2004</cx:pt>
          <cx:pt idx="6967">2004</cx:pt>
          <cx:pt idx="6968">2004</cx:pt>
          <cx:pt idx="6969">2004</cx:pt>
          <cx:pt idx="6970">2004</cx:pt>
          <cx:pt idx="6971">2004</cx:pt>
          <cx:pt idx="6972">2004</cx:pt>
          <cx:pt idx="6973">2004</cx:pt>
          <cx:pt idx="6974">2004</cx:pt>
          <cx:pt idx="6975">2004</cx:pt>
          <cx:pt idx="6976">2004</cx:pt>
          <cx:pt idx="6977">2004</cx:pt>
          <cx:pt idx="6978">2004</cx:pt>
          <cx:pt idx="6979">2004</cx:pt>
          <cx:pt idx="6980">2004</cx:pt>
          <cx:pt idx="6981">2004</cx:pt>
          <cx:pt idx="6982">2004</cx:pt>
          <cx:pt idx="6983">2004</cx:pt>
          <cx:pt idx="6984">2004</cx:pt>
          <cx:pt idx="6985">2004</cx:pt>
          <cx:pt idx="6986">2004</cx:pt>
          <cx:pt idx="6987">2004</cx:pt>
          <cx:pt idx="6988">2004</cx:pt>
          <cx:pt idx="6989">2004</cx:pt>
          <cx:pt idx="6990">2004</cx:pt>
          <cx:pt idx="6991">2004</cx:pt>
          <cx:pt idx="6992">2004</cx:pt>
          <cx:pt idx="6993">2004</cx:pt>
          <cx:pt idx="6994">2004</cx:pt>
          <cx:pt idx="6995">2004</cx:pt>
          <cx:pt idx="6996">2004</cx:pt>
          <cx:pt idx="6997">2004</cx:pt>
          <cx:pt idx="6998">2004</cx:pt>
          <cx:pt idx="6999">2004</cx:pt>
          <cx:pt idx="7000">2004</cx:pt>
          <cx:pt idx="7001">2004</cx:pt>
          <cx:pt idx="7002">2004</cx:pt>
          <cx:pt idx="7003">2004</cx:pt>
          <cx:pt idx="7004">2004</cx:pt>
          <cx:pt idx="7005">2004</cx:pt>
          <cx:pt idx="7006">2004</cx:pt>
          <cx:pt idx="7007">2004</cx:pt>
          <cx:pt idx="7008">2004</cx:pt>
          <cx:pt idx="7009">2004</cx:pt>
          <cx:pt idx="7010">2004</cx:pt>
          <cx:pt idx="7011">2004</cx:pt>
          <cx:pt idx="7012">2004</cx:pt>
          <cx:pt idx="7013">2005</cx:pt>
          <cx:pt idx="7014">2005</cx:pt>
          <cx:pt idx="7015">2005</cx:pt>
          <cx:pt idx="7016">2005</cx:pt>
          <cx:pt idx="7017">2005</cx:pt>
          <cx:pt idx="7018">2005</cx:pt>
          <cx:pt idx="7019">2005</cx:pt>
          <cx:pt idx="7020">2005</cx:pt>
          <cx:pt idx="7021">2005</cx:pt>
          <cx:pt idx="7022">2005</cx:pt>
          <cx:pt idx="7023">2005</cx:pt>
          <cx:pt idx="7024">2005</cx:pt>
          <cx:pt idx="7025">2005</cx:pt>
          <cx:pt idx="7026">2005</cx:pt>
          <cx:pt idx="7027">2005</cx:pt>
          <cx:pt idx="7028">2005</cx:pt>
          <cx:pt idx="7029">2005</cx:pt>
          <cx:pt idx="7030">2005</cx:pt>
          <cx:pt idx="7031">2005</cx:pt>
          <cx:pt idx="7032">2005</cx:pt>
          <cx:pt idx="7033">2005</cx:pt>
          <cx:pt idx="7034">2005</cx:pt>
          <cx:pt idx="7035">2005</cx:pt>
          <cx:pt idx="7036">2005</cx:pt>
          <cx:pt idx="7037">2005</cx:pt>
          <cx:pt idx="7038">2005</cx:pt>
          <cx:pt idx="7039">2005</cx:pt>
          <cx:pt idx="7040">2005</cx:pt>
          <cx:pt idx="7041">2005</cx:pt>
          <cx:pt idx="7042">2005</cx:pt>
          <cx:pt idx="7043">2005</cx:pt>
          <cx:pt idx="7044">2005</cx:pt>
          <cx:pt idx="7045">2005</cx:pt>
          <cx:pt idx="7046">2005</cx:pt>
          <cx:pt idx="7047">2005</cx:pt>
          <cx:pt idx="7048">2005</cx:pt>
          <cx:pt idx="7049">2005</cx:pt>
          <cx:pt idx="7050">2005</cx:pt>
          <cx:pt idx="7051">2005</cx:pt>
          <cx:pt idx="7052">2005</cx:pt>
          <cx:pt idx="7053">2005</cx:pt>
          <cx:pt idx="7054">2005</cx:pt>
          <cx:pt idx="7055">2005</cx:pt>
          <cx:pt idx="7056">2005</cx:pt>
          <cx:pt idx="7057">2005</cx:pt>
          <cx:pt idx="7058">2005</cx:pt>
          <cx:pt idx="7059">2005</cx:pt>
          <cx:pt idx="7060">2005</cx:pt>
          <cx:pt idx="7061">2005</cx:pt>
          <cx:pt idx="7062">2005</cx:pt>
          <cx:pt idx="7063">2005</cx:pt>
          <cx:pt idx="7064">2005</cx:pt>
          <cx:pt idx="7065">2005</cx:pt>
          <cx:pt idx="7066">2005</cx:pt>
          <cx:pt idx="7067">2005</cx:pt>
          <cx:pt idx="7068">2005</cx:pt>
          <cx:pt idx="7069">2005</cx:pt>
          <cx:pt idx="7070">2005</cx:pt>
          <cx:pt idx="7071">2005</cx:pt>
          <cx:pt idx="7072">2005</cx:pt>
          <cx:pt idx="7073">2005</cx:pt>
          <cx:pt idx="7074">2005</cx:pt>
          <cx:pt idx="7075">2005</cx:pt>
          <cx:pt idx="7076">2005</cx:pt>
          <cx:pt idx="7077">2005</cx:pt>
          <cx:pt idx="7078">2005</cx:pt>
          <cx:pt idx="7079">2005</cx:pt>
          <cx:pt idx="7080">2005</cx:pt>
          <cx:pt idx="7081">2005</cx:pt>
          <cx:pt idx="7082">2005</cx:pt>
          <cx:pt idx="7083">2005</cx:pt>
          <cx:pt idx="7084">2005</cx:pt>
          <cx:pt idx="7085">2005</cx:pt>
          <cx:pt idx="7086">2005</cx:pt>
          <cx:pt idx="7087">2005</cx:pt>
          <cx:pt idx="7088">2005</cx:pt>
          <cx:pt idx="7089">2005</cx:pt>
          <cx:pt idx="7090">2005</cx:pt>
          <cx:pt idx="7091">2005</cx:pt>
          <cx:pt idx="7092">2005</cx:pt>
          <cx:pt idx="7093">2005</cx:pt>
          <cx:pt idx="7094">2005</cx:pt>
          <cx:pt idx="7095">2005</cx:pt>
          <cx:pt idx="7096">2005</cx:pt>
          <cx:pt idx="7097">2005</cx:pt>
          <cx:pt idx="7098">2005</cx:pt>
          <cx:pt idx="7099">2005</cx:pt>
          <cx:pt idx="7100">2005</cx:pt>
          <cx:pt idx="7101">2005</cx:pt>
          <cx:pt idx="7102">2005</cx:pt>
          <cx:pt idx="7103">2005</cx:pt>
          <cx:pt idx="7104">2005</cx:pt>
          <cx:pt idx="7105">2005</cx:pt>
          <cx:pt idx="7106">2005</cx:pt>
          <cx:pt idx="7107">2005</cx:pt>
          <cx:pt idx="7108">2005</cx:pt>
          <cx:pt idx="7109">2005</cx:pt>
          <cx:pt idx="7110">2005</cx:pt>
          <cx:pt idx="7111">2005</cx:pt>
          <cx:pt idx="7112">2005</cx:pt>
          <cx:pt idx="7113">2005</cx:pt>
          <cx:pt idx="7114">2005</cx:pt>
          <cx:pt idx="7115">2005</cx:pt>
          <cx:pt idx="7116">2005</cx:pt>
          <cx:pt idx="7117">2005</cx:pt>
          <cx:pt idx="7118">2005</cx:pt>
          <cx:pt idx="7119">2005</cx:pt>
          <cx:pt idx="7120">2005</cx:pt>
          <cx:pt idx="7121">2005</cx:pt>
          <cx:pt idx="7122">2005</cx:pt>
          <cx:pt idx="7123">2005</cx:pt>
          <cx:pt idx="7124">2005</cx:pt>
          <cx:pt idx="7125">2005</cx:pt>
          <cx:pt idx="7126">2005</cx:pt>
          <cx:pt idx="7127">2005</cx:pt>
          <cx:pt idx="7128">2005</cx:pt>
          <cx:pt idx="7129">2005</cx:pt>
          <cx:pt idx="7130">2005</cx:pt>
          <cx:pt idx="7131">2005</cx:pt>
          <cx:pt idx="7132">2005</cx:pt>
          <cx:pt idx="7133">2005</cx:pt>
          <cx:pt idx="7134">2005</cx:pt>
          <cx:pt idx="7135">2005</cx:pt>
          <cx:pt idx="7136">2005</cx:pt>
          <cx:pt idx="7137">2005</cx:pt>
          <cx:pt idx="7138">2005</cx:pt>
          <cx:pt idx="7139">2005</cx:pt>
          <cx:pt idx="7140">2005</cx:pt>
          <cx:pt idx="7141">2005</cx:pt>
          <cx:pt idx="7142">2005</cx:pt>
          <cx:pt idx="7143">2005</cx:pt>
          <cx:pt idx="7144">2005</cx:pt>
          <cx:pt idx="7145">2005</cx:pt>
          <cx:pt idx="7146">2005</cx:pt>
          <cx:pt idx="7147">2005</cx:pt>
          <cx:pt idx="7148">2005</cx:pt>
          <cx:pt idx="7149">2005</cx:pt>
          <cx:pt idx="7150">2005</cx:pt>
          <cx:pt idx="7151">2005</cx:pt>
          <cx:pt idx="7152">2005</cx:pt>
          <cx:pt idx="7153">2005</cx:pt>
          <cx:pt idx="7154">2005</cx:pt>
          <cx:pt idx="7155">2005</cx:pt>
          <cx:pt idx="7156">2005</cx:pt>
          <cx:pt idx="7157">2005</cx:pt>
          <cx:pt idx="7158">2005</cx:pt>
          <cx:pt idx="7159">2005</cx:pt>
          <cx:pt idx="7160">2005</cx:pt>
          <cx:pt idx="7161">2005</cx:pt>
          <cx:pt idx="7162">2005</cx:pt>
          <cx:pt idx="7163">2005</cx:pt>
          <cx:pt idx="7164">2005</cx:pt>
          <cx:pt idx="7165">2005</cx:pt>
          <cx:pt idx="7166">2005</cx:pt>
          <cx:pt idx="7167">2005</cx:pt>
          <cx:pt idx="7168">2005</cx:pt>
          <cx:pt idx="7169">2005</cx:pt>
          <cx:pt idx="7170">2005</cx:pt>
          <cx:pt idx="7171">2005</cx:pt>
          <cx:pt idx="7172">2005</cx:pt>
          <cx:pt idx="7173">2005</cx:pt>
          <cx:pt idx="7174">2005</cx:pt>
          <cx:pt idx="7175">2005</cx:pt>
          <cx:pt idx="7176">2005</cx:pt>
          <cx:pt idx="7177">2005</cx:pt>
          <cx:pt idx="7178">2005</cx:pt>
          <cx:pt idx="7179">2005</cx:pt>
          <cx:pt idx="7180">2005</cx:pt>
          <cx:pt idx="7181">2005</cx:pt>
          <cx:pt idx="7182">2005</cx:pt>
          <cx:pt idx="7183">2005</cx:pt>
          <cx:pt idx="7184">2005</cx:pt>
          <cx:pt idx="7185">2005</cx:pt>
          <cx:pt idx="7186">2005</cx:pt>
          <cx:pt idx="7187">2005</cx:pt>
          <cx:pt idx="7188">2005</cx:pt>
          <cx:pt idx="7189">2005</cx:pt>
          <cx:pt idx="7190">2005</cx:pt>
          <cx:pt idx="7191">2005</cx:pt>
          <cx:pt idx="7192">2005</cx:pt>
          <cx:pt idx="7193">2005</cx:pt>
          <cx:pt idx="7194">2005</cx:pt>
          <cx:pt idx="7195">2005</cx:pt>
          <cx:pt idx="7196">2005</cx:pt>
          <cx:pt idx="7197">2005</cx:pt>
          <cx:pt idx="7198">2005</cx:pt>
          <cx:pt idx="7199">2005</cx:pt>
          <cx:pt idx="7200">2005</cx:pt>
          <cx:pt idx="7201">2005</cx:pt>
          <cx:pt idx="7202">2005</cx:pt>
          <cx:pt idx="7203">2005</cx:pt>
          <cx:pt idx="7204">2005</cx:pt>
          <cx:pt idx="7205">2005</cx:pt>
          <cx:pt idx="7206">2005</cx:pt>
          <cx:pt idx="7207">2005</cx:pt>
          <cx:pt idx="7208">2005</cx:pt>
          <cx:pt idx="7209">2005</cx:pt>
          <cx:pt idx="7210">2005</cx:pt>
          <cx:pt idx="7211">2005</cx:pt>
          <cx:pt idx="7212">2005</cx:pt>
          <cx:pt idx="7213">2005</cx:pt>
          <cx:pt idx="7214">2005</cx:pt>
          <cx:pt idx="7215">2005</cx:pt>
          <cx:pt idx="7216">2005</cx:pt>
          <cx:pt idx="7217">2005</cx:pt>
          <cx:pt idx="7218">2005</cx:pt>
          <cx:pt idx="7219">2005</cx:pt>
          <cx:pt idx="7220">2005</cx:pt>
          <cx:pt idx="7221">2005</cx:pt>
          <cx:pt idx="7222">2005</cx:pt>
          <cx:pt idx="7223">2005</cx:pt>
          <cx:pt idx="7224">2005</cx:pt>
          <cx:pt idx="7225">2005</cx:pt>
          <cx:pt idx="7226">2005</cx:pt>
          <cx:pt idx="7227">2005</cx:pt>
          <cx:pt idx="7228">2005</cx:pt>
          <cx:pt idx="7229">2005</cx:pt>
          <cx:pt idx="7230">2005</cx:pt>
          <cx:pt idx="7231">2005</cx:pt>
          <cx:pt idx="7232">2005</cx:pt>
          <cx:pt idx="7233">2005</cx:pt>
          <cx:pt idx="7234">2005</cx:pt>
          <cx:pt idx="7235">2005</cx:pt>
          <cx:pt idx="7236">2005</cx:pt>
          <cx:pt idx="7237">2005</cx:pt>
          <cx:pt idx="7238">2005</cx:pt>
          <cx:pt idx="7239">2005</cx:pt>
          <cx:pt idx="7240">2005</cx:pt>
          <cx:pt idx="7241">2005</cx:pt>
          <cx:pt idx="7242">2005</cx:pt>
          <cx:pt idx="7243">2005</cx:pt>
          <cx:pt idx="7244">2005</cx:pt>
          <cx:pt idx="7245">2005</cx:pt>
          <cx:pt idx="7246">2005</cx:pt>
          <cx:pt idx="7247">2005</cx:pt>
          <cx:pt idx="7248">2005</cx:pt>
          <cx:pt idx="7249">2005</cx:pt>
          <cx:pt idx="7250">2005</cx:pt>
          <cx:pt idx="7251">2005</cx:pt>
          <cx:pt idx="7252">2005</cx:pt>
          <cx:pt idx="7253">2005</cx:pt>
          <cx:pt idx="7254">2005</cx:pt>
          <cx:pt idx="7255">2005</cx:pt>
          <cx:pt idx="7256">2005</cx:pt>
          <cx:pt idx="7257">2005</cx:pt>
          <cx:pt idx="7258">2005</cx:pt>
          <cx:pt idx="7259">2005</cx:pt>
          <cx:pt idx="7260">2005</cx:pt>
          <cx:pt idx="7261">2005</cx:pt>
          <cx:pt idx="7262">2005</cx:pt>
          <cx:pt idx="7263">2005</cx:pt>
          <cx:pt idx="7264">2005</cx:pt>
          <cx:pt idx="7265">2005</cx:pt>
          <cx:pt idx="7266">2005</cx:pt>
          <cx:pt idx="7267">2005</cx:pt>
          <cx:pt idx="7268">2005</cx:pt>
          <cx:pt idx="7269">2005</cx:pt>
          <cx:pt idx="7270">2005</cx:pt>
          <cx:pt idx="7271">2005</cx:pt>
          <cx:pt idx="7272">2005</cx:pt>
          <cx:pt idx="7273">2005</cx:pt>
          <cx:pt idx="7274">2005</cx:pt>
          <cx:pt idx="7275">2005</cx:pt>
          <cx:pt idx="7276">2005</cx:pt>
          <cx:pt idx="7277">2005</cx:pt>
          <cx:pt idx="7278">2005</cx:pt>
          <cx:pt idx="7279">2005</cx:pt>
          <cx:pt idx="7280">2005</cx:pt>
          <cx:pt idx="7281">2005</cx:pt>
          <cx:pt idx="7282">2005</cx:pt>
          <cx:pt idx="7283">2005</cx:pt>
          <cx:pt idx="7284">2005</cx:pt>
          <cx:pt idx="7285">2005</cx:pt>
          <cx:pt idx="7286">2005</cx:pt>
          <cx:pt idx="7287">2005</cx:pt>
          <cx:pt idx="7288">2005</cx:pt>
          <cx:pt idx="7289">2005</cx:pt>
          <cx:pt idx="7290">2005</cx:pt>
          <cx:pt idx="7291">2005</cx:pt>
          <cx:pt idx="7292">2005</cx:pt>
          <cx:pt idx="7293">2005</cx:pt>
          <cx:pt idx="7294">2005</cx:pt>
          <cx:pt idx="7295">2005</cx:pt>
          <cx:pt idx="7296">2005</cx:pt>
          <cx:pt idx="7297">2005</cx:pt>
          <cx:pt idx="7298">2005</cx:pt>
          <cx:pt idx="7299">2005</cx:pt>
          <cx:pt idx="7300">2005</cx:pt>
          <cx:pt idx="7301">2005</cx:pt>
          <cx:pt idx="7302">2005</cx:pt>
          <cx:pt idx="7303">2005</cx:pt>
          <cx:pt idx="7304">2005</cx:pt>
          <cx:pt idx="7305">2005</cx:pt>
          <cx:pt idx="7306">2005</cx:pt>
          <cx:pt idx="7307">2005</cx:pt>
          <cx:pt idx="7308">2005</cx:pt>
          <cx:pt idx="7309">2005</cx:pt>
          <cx:pt idx="7310">2005</cx:pt>
          <cx:pt idx="7311">2005</cx:pt>
          <cx:pt idx="7312">2005</cx:pt>
          <cx:pt idx="7313">2005</cx:pt>
          <cx:pt idx="7314">2005</cx:pt>
          <cx:pt idx="7315">2005</cx:pt>
          <cx:pt idx="7316">2005</cx:pt>
          <cx:pt idx="7317">2005</cx:pt>
          <cx:pt idx="7318">2005</cx:pt>
          <cx:pt idx="7319">2005</cx:pt>
          <cx:pt idx="7320">2005</cx:pt>
          <cx:pt idx="7321">2005</cx:pt>
          <cx:pt idx="7322">2005</cx:pt>
          <cx:pt idx="7323">2005</cx:pt>
          <cx:pt idx="7324">2005</cx:pt>
          <cx:pt idx="7325">2005</cx:pt>
          <cx:pt idx="7326">2005</cx:pt>
          <cx:pt idx="7327">2005</cx:pt>
          <cx:pt idx="7328">2005</cx:pt>
          <cx:pt idx="7329">2005</cx:pt>
          <cx:pt idx="7330">2005</cx:pt>
          <cx:pt idx="7331">2005</cx:pt>
          <cx:pt idx="7332">2005</cx:pt>
          <cx:pt idx="7333">2005</cx:pt>
          <cx:pt idx="7334">2005</cx:pt>
          <cx:pt idx="7335">2005</cx:pt>
          <cx:pt idx="7336">2005</cx:pt>
          <cx:pt idx="7337">2005</cx:pt>
          <cx:pt idx="7338">2005</cx:pt>
          <cx:pt idx="7339">2005</cx:pt>
          <cx:pt idx="7340">2005</cx:pt>
          <cx:pt idx="7341">2005</cx:pt>
          <cx:pt idx="7342">2005</cx:pt>
          <cx:pt idx="7343">2005</cx:pt>
          <cx:pt idx="7344">2005</cx:pt>
          <cx:pt idx="7345">2005</cx:pt>
          <cx:pt idx="7346">2005</cx:pt>
          <cx:pt idx="7347">2005</cx:pt>
          <cx:pt idx="7348">2005</cx:pt>
          <cx:pt idx="7349">2005</cx:pt>
          <cx:pt idx="7350">2005</cx:pt>
          <cx:pt idx="7351">2005</cx:pt>
          <cx:pt idx="7352">2005</cx:pt>
          <cx:pt idx="7353">2005</cx:pt>
          <cx:pt idx="7354">2005</cx:pt>
          <cx:pt idx="7355">2005</cx:pt>
          <cx:pt idx="7356">2005</cx:pt>
          <cx:pt idx="7357">2005</cx:pt>
          <cx:pt idx="7358">2005</cx:pt>
          <cx:pt idx="7359">2005</cx:pt>
          <cx:pt idx="7360">2005</cx:pt>
          <cx:pt idx="7361">2005</cx:pt>
          <cx:pt idx="7362">2005</cx:pt>
          <cx:pt idx="7363">2005</cx:pt>
          <cx:pt idx="7364">2005</cx:pt>
          <cx:pt idx="7365">2005</cx:pt>
          <cx:pt idx="7366">2005</cx:pt>
          <cx:pt idx="7367">2005</cx:pt>
          <cx:pt idx="7368">2005</cx:pt>
          <cx:pt idx="7369">2005</cx:pt>
          <cx:pt idx="7370">2005</cx:pt>
          <cx:pt idx="7371">2005</cx:pt>
          <cx:pt idx="7372">2005</cx:pt>
          <cx:pt idx="7373">2005</cx:pt>
          <cx:pt idx="7374">2005</cx:pt>
          <cx:pt idx="7375">2005</cx:pt>
          <cx:pt idx="7376">2005</cx:pt>
          <cx:pt idx="7377">2005</cx:pt>
          <cx:pt idx="7378">2005</cx:pt>
          <cx:pt idx="7379">2005</cx:pt>
          <cx:pt idx="7380">2005</cx:pt>
          <cx:pt idx="7381">2005</cx:pt>
          <cx:pt idx="7382">2005</cx:pt>
          <cx:pt idx="7383">2005</cx:pt>
          <cx:pt idx="7384">2005</cx:pt>
          <cx:pt idx="7385">2005</cx:pt>
          <cx:pt idx="7386">2005</cx:pt>
          <cx:pt idx="7387">2005</cx:pt>
          <cx:pt idx="7388">2005</cx:pt>
          <cx:pt idx="7389">2005</cx:pt>
          <cx:pt idx="7390">2005</cx:pt>
          <cx:pt idx="7391">2005</cx:pt>
          <cx:pt idx="7392">2005</cx:pt>
          <cx:pt idx="7393">2005</cx:pt>
          <cx:pt idx="7394">2005</cx:pt>
          <cx:pt idx="7395">2005</cx:pt>
          <cx:pt idx="7396">2005</cx:pt>
          <cx:pt idx="7397">2005</cx:pt>
          <cx:pt idx="7398">2005</cx:pt>
          <cx:pt idx="7399">2005</cx:pt>
          <cx:pt idx="7400">2005</cx:pt>
          <cx:pt idx="7401">2005</cx:pt>
          <cx:pt idx="7402">2005</cx:pt>
          <cx:pt idx="7403">2005</cx:pt>
          <cx:pt idx="7404">2005</cx:pt>
          <cx:pt idx="7405">2005</cx:pt>
          <cx:pt idx="7406">2005</cx:pt>
          <cx:pt idx="7407">2005</cx:pt>
          <cx:pt idx="7408">2005</cx:pt>
          <cx:pt idx="7409">2005</cx:pt>
          <cx:pt idx="7410">2005</cx:pt>
          <cx:pt idx="7411">2005</cx:pt>
          <cx:pt idx="7412">2005</cx:pt>
          <cx:pt idx="7413">2005</cx:pt>
          <cx:pt idx="7414">2005</cx:pt>
          <cx:pt idx="7415">2005</cx:pt>
          <cx:pt idx="7416">2005</cx:pt>
          <cx:pt idx="7417">2005</cx:pt>
          <cx:pt idx="7418">2005</cx:pt>
          <cx:pt idx="7419">2005</cx:pt>
          <cx:pt idx="7420">2005</cx:pt>
          <cx:pt idx="7421">2005</cx:pt>
          <cx:pt idx="7422">2005</cx:pt>
          <cx:pt idx="7423">2005</cx:pt>
          <cx:pt idx="7424">2005</cx:pt>
          <cx:pt idx="7425">2005</cx:pt>
          <cx:pt idx="7426">2005</cx:pt>
          <cx:pt idx="7427">2005</cx:pt>
          <cx:pt idx="7428">2005</cx:pt>
          <cx:pt idx="7429">2005</cx:pt>
          <cx:pt idx="7430">2005</cx:pt>
          <cx:pt idx="7431">2005</cx:pt>
          <cx:pt idx="7432">2005</cx:pt>
          <cx:pt idx="7433">2005</cx:pt>
          <cx:pt idx="7434">2005</cx:pt>
          <cx:pt idx="7435">2005</cx:pt>
          <cx:pt idx="7436">2005</cx:pt>
          <cx:pt idx="7437">2005</cx:pt>
          <cx:pt idx="7438">2005</cx:pt>
          <cx:pt idx="7439">2005</cx:pt>
          <cx:pt idx="7440">2005</cx:pt>
          <cx:pt idx="7441">2005</cx:pt>
          <cx:pt idx="7442">2005</cx:pt>
          <cx:pt idx="7443">2005</cx:pt>
          <cx:pt idx="7444">2005</cx:pt>
          <cx:pt idx="7445">2005</cx:pt>
          <cx:pt idx="7446">2005</cx:pt>
          <cx:pt idx="7447">2005</cx:pt>
          <cx:pt idx="7448">2005</cx:pt>
          <cx:pt idx="7449">2005</cx:pt>
          <cx:pt idx="7450">2005</cx:pt>
          <cx:pt idx="7451">2005</cx:pt>
          <cx:pt idx="7452">2005</cx:pt>
          <cx:pt idx="7453">2005</cx:pt>
          <cx:pt idx="7454">2005</cx:pt>
          <cx:pt idx="7455">2005</cx:pt>
          <cx:pt idx="7456">2005</cx:pt>
          <cx:pt idx="7457">2005</cx:pt>
          <cx:pt idx="7458">2005</cx:pt>
          <cx:pt idx="7459">2005</cx:pt>
          <cx:pt idx="7460">2005</cx:pt>
          <cx:pt idx="7461">2005</cx:pt>
          <cx:pt idx="7462">2005</cx:pt>
          <cx:pt idx="7463">2005</cx:pt>
          <cx:pt idx="7464">2005</cx:pt>
          <cx:pt idx="7465">2005</cx:pt>
          <cx:pt idx="7466">2005</cx:pt>
          <cx:pt idx="7467">2005</cx:pt>
          <cx:pt idx="7468">2005</cx:pt>
          <cx:pt idx="7469">2005</cx:pt>
          <cx:pt idx="7470">2005</cx:pt>
          <cx:pt idx="7471">2005</cx:pt>
          <cx:pt idx="7472">2005</cx:pt>
          <cx:pt idx="7473">2005</cx:pt>
          <cx:pt idx="7474">2005</cx:pt>
          <cx:pt idx="7475">2005</cx:pt>
          <cx:pt idx="7476">2005</cx:pt>
          <cx:pt idx="7477">2005</cx:pt>
          <cx:pt idx="7478">2005</cx:pt>
          <cx:pt idx="7479">2005</cx:pt>
          <cx:pt idx="7480">2005</cx:pt>
          <cx:pt idx="7481">2005</cx:pt>
          <cx:pt idx="7482">2005</cx:pt>
          <cx:pt idx="7483">2005</cx:pt>
          <cx:pt idx="7484">2005</cx:pt>
          <cx:pt idx="7485">2005</cx:pt>
          <cx:pt idx="7486">2005</cx:pt>
          <cx:pt idx="7487">2005</cx:pt>
          <cx:pt idx="7488">2005</cx:pt>
          <cx:pt idx="7489">2005</cx:pt>
          <cx:pt idx="7490">2005</cx:pt>
          <cx:pt idx="7491">2005</cx:pt>
          <cx:pt idx="7492">2005</cx:pt>
          <cx:pt idx="7493">2005</cx:pt>
          <cx:pt idx="7494">2005</cx:pt>
          <cx:pt idx="7495">2005</cx:pt>
          <cx:pt idx="7496">2005</cx:pt>
          <cx:pt idx="7497">2005</cx:pt>
          <cx:pt idx="7498">2005</cx:pt>
          <cx:pt idx="7499">2005</cx:pt>
          <cx:pt idx="7500">2005</cx:pt>
          <cx:pt idx="7501">2005</cx:pt>
          <cx:pt idx="7502">2005</cx:pt>
          <cx:pt idx="7503">2005</cx:pt>
          <cx:pt idx="7504">2005</cx:pt>
          <cx:pt idx="7505">2005</cx:pt>
          <cx:pt idx="7506">2005</cx:pt>
          <cx:pt idx="7507">2005</cx:pt>
          <cx:pt idx="7508">2005</cx:pt>
          <cx:pt idx="7509">2005</cx:pt>
          <cx:pt idx="7510">2005</cx:pt>
          <cx:pt idx="7511">2005</cx:pt>
          <cx:pt idx="7512">2005</cx:pt>
          <cx:pt idx="7513">2005</cx:pt>
          <cx:pt idx="7514">2005</cx:pt>
          <cx:pt idx="7515">2005</cx:pt>
          <cx:pt idx="7516">2005</cx:pt>
          <cx:pt idx="7517">2005</cx:pt>
          <cx:pt idx="7518">2005</cx:pt>
          <cx:pt idx="7519">2005</cx:pt>
          <cx:pt idx="7520">2005</cx:pt>
          <cx:pt idx="7521">2005</cx:pt>
          <cx:pt idx="7522">2005</cx:pt>
          <cx:pt idx="7523">2005</cx:pt>
          <cx:pt idx="7524">2005</cx:pt>
          <cx:pt idx="7525">2005</cx:pt>
          <cx:pt idx="7526">2005</cx:pt>
          <cx:pt idx="7527">2005</cx:pt>
          <cx:pt idx="7528">2005</cx:pt>
          <cx:pt idx="7529">2005</cx:pt>
          <cx:pt idx="7530">2005</cx:pt>
          <cx:pt idx="7531">2005</cx:pt>
          <cx:pt idx="7532">2005</cx:pt>
          <cx:pt idx="7533">2005</cx:pt>
          <cx:pt idx="7534">2005</cx:pt>
          <cx:pt idx="7535">2005</cx:pt>
          <cx:pt idx="7536">2005</cx:pt>
          <cx:pt idx="7537">2005</cx:pt>
          <cx:pt idx="7538">2005</cx:pt>
          <cx:pt idx="7539">2005</cx:pt>
          <cx:pt idx="7540">2005</cx:pt>
          <cx:pt idx="7541">2005</cx:pt>
          <cx:pt idx="7542">2005</cx:pt>
          <cx:pt idx="7543">2005</cx:pt>
          <cx:pt idx="7544">2005</cx:pt>
          <cx:pt idx="7545">2005</cx:pt>
          <cx:pt idx="7546">2005</cx:pt>
          <cx:pt idx="7547">2005</cx:pt>
          <cx:pt idx="7548">2005</cx:pt>
          <cx:pt idx="7549">2005</cx:pt>
          <cx:pt idx="7550">2005</cx:pt>
          <cx:pt idx="7551">2005</cx:pt>
          <cx:pt idx="7552">2005</cx:pt>
          <cx:pt idx="7553">2005</cx:pt>
          <cx:pt idx="7554">2005</cx:pt>
          <cx:pt idx="7555">2005</cx:pt>
          <cx:pt idx="7556">2005</cx:pt>
          <cx:pt idx="7557">2005</cx:pt>
          <cx:pt idx="7558">2005</cx:pt>
          <cx:pt idx="7559">2005</cx:pt>
          <cx:pt idx="7560">2005</cx:pt>
          <cx:pt idx="7561">2005</cx:pt>
          <cx:pt idx="7562">2005</cx:pt>
          <cx:pt idx="7563">2005</cx:pt>
          <cx:pt idx="7564">2005</cx:pt>
          <cx:pt idx="7565">2005</cx:pt>
          <cx:pt idx="7566">2005</cx:pt>
          <cx:pt idx="7567">2005</cx:pt>
          <cx:pt idx="7568">2005</cx:pt>
          <cx:pt idx="7569">2005</cx:pt>
          <cx:pt idx="7570">2005</cx:pt>
          <cx:pt idx="7571">2005</cx:pt>
          <cx:pt idx="7572">2005</cx:pt>
          <cx:pt idx="7573">2005</cx:pt>
          <cx:pt idx="7574">2005</cx:pt>
          <cx:pt idx="7575">2005</cx:pt>
          <cx:pt idx="7576">2005</cx:pt>
          <cx:pt idx="7577">2005</cx:pt>
          <cx:pt idx="7578">2005</cx:pt>
          <cx:pt idx="7579">2005</cx:pt>
          <cx:pt idx="7580">2005</cx:pt>
          <cx:pt idx="7581">2005</cx:pt>
          <cx:pt idx="7582">2005</cx:pt>
          <cx:pt idx="7583">2005</cx:pt>
          <cx:pt idx="7584">2005</cx:pt>
          <cx:pt idx="7585">2005</cx:pt>
          <cx:pt idx="7586">2005</cx:pt>
          <cx:pt idx="7587">2005</cx:pt>
          <cx:pt idx="7588">2005</cx:pt>
          <cx:pt idx="7589">2005</cx:pt>
          <cx:pt idx="7590">2005</cx:pt>
          <cx:pt idx="7591">2005</cx:pt>
          <cx:pt idx="7592">2005</cx:pt>
          <cx:pt idx="7593">2005</cx:pt>
          <cx:pt idx="7594">2005</cx:pt>
          <cx:pt idx="7595">2005</cx:pt>
          <cx:pt idx="7596">2005</cx:pt>
          <cx:pt idx="7597">2005</cx:pt>
          <cx:pt idx="7598">2005</cx:pt>
          <cx:pt idx="7599">2005</cx:pt>
          <cx:pt idx="7600">2005</cx:pt>
          <cx:pt idx="7601">2005</cx:pt>
          <cx:pt idx="7602">2005</cx:pt>
          <cx:pt idx="7603">2005</cx:pt>
          <cx:pt idx="7604">2005</cx:pt>
          <cx:pt idx="7605">2005</cx:pt>
          <cx:pt idx="7606">2005</cx:pt>
          <cx:pt idx="7607">2005</cx:pt>
          <cx:pt idx="7608">2005</cx:pt>
          <cx:pt idx="7609">2005</cx:pt>
          <cx:pt idx="7610">2005</cx:pt>
          <cx:pt idx="7611">2005</cx:pt>
          <cx:pt idx="7612">2005</cx:pt>
          <cx:pt idx="7613">2005</cx:pt>
          <cx:pt idx="7614">2005</cx:pt>
          <cx:pt idx="7615">2005</cx:pt>
          <cx:pt idx="7616">2005</cx:pt>
          <cx:pt idx="7617">2005</cx:pt>
          <cx:pt idx="7618">2005</cx:pt>
          <cx:pt idx="7619">2005</cx:pt>
          <cx:pt idx="7620">2005</cx:pt>
          <cx:pt idx="7621">2005</cx:pt>
          <cx:pt idx="7622">2005</cx:pt>
          <cx:pt idx="7623">2005</cx:pt>
          <cx:pt idx="7624">2005</cx:pt>
          <cx:pt idx="7625">2005</cx:pt>
          <cx:pt idx="7626">2005</cx:pt>
          <cx:pt idx="7627">2005</cx:pt>
          <cx:pt idx="7628">2005</cx:pt>
          <cx:pt idx="7629">2005</cx:pt>
          <cx:pt idx="7630">2005</cx:pt>
          <cx:pt idx="7631">2005</cx:pt>
          <cx:pt idx="7632">2005</cx:pt>
          <cx:pt idx="7633">2005</cx:pt>
          <cx:pt idx="7634">2005</cx:pt>
          <cx:pt idx="7635">2005</cx:pt>
          <cx:pt idx="7636">2005</cx:pt>
          <cx:pt idx="7637">2005</cx:pt>
          <cx:pt idx="7638">2005</cx:pt>
          <cx:pt idx="7639">2005</cx:pt>
          <cx:pt idx="7640">2005</cx:pt>
          <cx:pt idx="7641">2005</cx:pt>
          <cx:pt idx="7642">2005</cx:pt>
          <cx:pt idx="7643">2005</cx:pt>
          <cx:pt idx="7644">2005</cx:pt>
          <cx:pt idx="7645">2005</cx:pt>
          <cx:pt idx="7646">2005</cx:pt>
          <cx:pt idx="7647">2005</cx:pt>
          <cx:pt idx="7648">2005</cx:pt>
          <cx:pt idx="7649">2005</cx:pt>
          <cx:pt idx="7650">2005</cx:pt>
          <cx:pt idx="7651">2005</cx:pt>
          <cx:pt idx="7652">2005</cx:pt>
          <cx:pt idx="7653">2005</cx:pt>
          <cx:pt idx="7654">2005</cx:pt>
          <cx:pt idx="7655">2005</cx:pt>
          <cx:pt idx="7656">2005</cx:pt>
          <cx:pt idx="7657">2005</cx:pt>
          <cx:pt idx="7658">2005</cx:pt>
          <cx:pt idx="7659">2005</cx:pt>
          <cx:pt idx="7660">2005</cx:pt>
          <cx:pt idx="7661">2005</cx:pt>
          <cx:pt idx="7662">2005</cx:pt>
          <cx:pt idx="7663">2005</cx:pt>
          <cx:pt idx="7664">2005</cx:pt>
          <cx:pt idx="7665">2005</cx:pt>
          <cx:pt idx="7666">2005</cx:pt>
          <cx:pt idx="7667">2005</cx:pt>
          <cx:pt idx="7668">2005</cx:pt>
          <cx:pt idx="7669">2005</cx:pt>
          <cx:pt idx="7670">2005</cx:pt>
          <cx:pt idx="7671">2005</cx:pt>
          <cx:pt idx="7672">2005</cx:pt>
          <cx:pt idx="7673">2005</cx:pt>
          <cx:pt idx="7674">2005</cx:pt>
          <cx:pt idx="7675">2005</cx:pt>
          <cx:pt idx="7676">2005</cx:pt>
          <cx:pt idx="7677">2005</cx:pt>
          <cx:pt idx="7678">2005</cx:pt>
          <cx:pt idx="7679">2005</cx:pt>
          <cx:pt idx="7680">2005</cx:pt>
          <cx:pt idx="7681">2005</cx:pt>
          <cx:pt idx="7682">2005</cx:pt>
          <cx:pt idx="7683">2005</cx:pt>
          <cx:pt idx="7684">2005</cx:pt>
          <cx:pt idx="7685">2005</cx:pt>
          <cx:pt idx="7686">2005</cx:pt>
          <cx:pt idx="7687">2005</cx:pt>
          <cx:pt idx="7688">2005</cx:pt>
          <cx:pt idx="7689">2005</cx:pt>
          <cx:pt idx="7690">2005</cx:pt>
          <cx:pt idx="7691">2005</cx:pt>
          <cx:pt idx="7692">2005</cx:pt>
          <cx:pt idx="7693">2005</cx:pt>
          <cx:pt idx="7694">2005</cx:pt>
          <cx:pt idx="7695">2005</cx:pt>
          <cx:pt idx="7696">2005</cx:pt>
          <cx:pt idx="7697">2005</cx:pt>
          <cx:pt idx="7698">2005</cx:pt>
          <cx:pt idx="7699">2005</cx:pt>
          <cx:pt idx="7700">2005</cx:pt>
          <cx:pt idx="7701">2005</cx:pt>
          <cx:pt idx="7702">2005</cx:pt>
          <cx:pt idx="7703">2005</cx:pt>
          <cx:pt idx="7704">2005</cx:pt>
          <cx:pt idx="7705">2005</cx:pt>
          <cx:pt idx="7706">2005</cx:pt>
          <cx:pt idx="7707">2005</cx:pt>
          <cx:pt idx="7708">2005</cx:pt>
          <cx:pt idx="7709">2005</cx:pt>
          <cx:pt idx="7710">2005</cx:pt>
          <cx:pt idx="7711">2005</cx:pt>
          <cx:pt idx="7712">2005</cx:pt>
          <cx:pt idx="7713">2005</cx:pt>
          <cx:pt idx="7714">2005</cx:pt>
          <cx:pt idx="7715">2005</cx:pt>
          <cx:pt idx="7716">2005</cx:pt>
          <cx:pt idx="7717">2005</cx:pt>
          <cx:pt idx="7718">2005</cx:pt>
          <cx:pt idx="7719">2005</cx:pt>
          <cx:pt idx="7720">2005</cx:pt>
          <cx:pt idx="7721">2005</cx:pt>
          <cx:pt idx="7722">2005</cx:pt>
          <cx:pt idx="7723">2005</cx:pt>
          <cx:pt idx="7724">2005</cx:pt>
          <cx:pt idx="7725">2005</cx:pt>
          <cx:pt idx="7726">2005</cx:pt>
          <cx:pt idx="7727">2005</cx:pt>
          <cx:pt idx="7728">2005</cx:pt>
          <cx:pt idx="7729">2005</cx:pt>
          <cx:pt idx="7730">2005</cx:pt>
          <cx:pt idx="7731">2005</cx:pt>
          <cx:pt idx="7732">2005</cx:pt>
          <cx:pt idx="7733">2005</cx:pt>
          <cx:pt idx="7734">2005</cx:pt>
          <cx:pt idx="7735">2005</cx:pt>
          <cx:pt idx="7736">2005</cx:pt>
          <cx:pt idx="7737">2005</cx:pt>
          <cx:pt idx="7738">2005</cx:pt>
          <cx:pt idx="7739">2005</cx:pt>
          <cx:pt idx="7740">2005</cx:pt>
          <cx:pt idx="7741">2005</cx:pt>
          <cx:pt idx="7742">2005</cx:pt>
          <cx:pt idx="7743">2005</cx:pt>
          <cx:pt idx="7744">2005</cx:pt>
          <cx:pt idx="7745">2005</cx:pt>
          <cx:pt idx="7746">2005</cx:pt>
          <cx:pt idx="7747">2005</cx:pt>
          <cx:pt idx="7748">2005</cx:pt>
          <cx:pt idx="7749">2005</cx:pt>
          <cx:pt idx="7750">2005</cx:pt>
          <cx:pt idx="7751">2005</cx:pt>
          <cx:pt idx="7752">2005</cx:pt>
          <cx:pt idx="7753">2005</cx:pt>
          <cx:pt idx="7754">2005</cx:pt>
          <cx:pt idx="7755">2005</cx:pt>
          <cx:pt idx="7756">2005</cx:pt>
          <cx:pt idx="7757">2005</cx:pt>
          <cx:pt idx="7758">2005</cx:pt>
          <cx:pt idx="7759">2005</cx:pt>
          <cx:pt idx="7760">2005</cx:pt>
          <cx:pt idx="7761">2005</cx:pt>
          <cx:pt idx="7762">2005</cx:pt>
          <cx:pt idx="7763">2005</cx:pt>
          <cx:pt idx="7764">2005</cx:pt>
          <cx:pt idx="7765">2005</cx:pt>
          <cx:pt idx="7766">2005</cx:pt>
          <cx:pt idx="7767">2005</cx:pt>
          <cx:pt idx="7768">2005</cx:pt>
          <cx:pt idx="7769">2005</cx:pt>
          <cx:pt idx="7770">2005</cx:pt>
          <cx:pt idx="7771">2005</cx:pt>
          <cx:pt idx="7772">2005</cx:pt>
          <cx:pt idx="7773">2005</cx:pt>
          <cx:pt idx="7774">2005</cx:pt>
          <cx:pt idx="7775">2005</cx:pt>
          <cx:pt idx="7776">2005</cx:pt>
          <cx:pt idx="7777">2005</cx:pt>
          <cx:pt idx="7778">2005</cx:pt>
          <cx:pt idx="7779">2005</cx:pt>
          <cx:pt idx="7780">2005</cx:pt>
          <cx:pt idx="7781">2005</cx:pt>
          <cx:pt idx="7782">2005</cx:pt>
          <cx:pt idx="7783">2005</cx:pt>
          <cx:pt idx="7784">2005</cx:pt>
          <cx:pt idx="7785">2005</cx:pt>
          <cx:pt idx="7786">2005</cx:pt>
          <cx:pt idx="7787">2005</cx:pt>
          <cx:pt idx="7788">2005</cx:pt>
          <cx:pt idx="7789">2005</cx:pt>
          <cx:pt idx="7790">2005</cx:pt>
          <cx:pt idx="7791">2005</cx:pt>
          <cx:pt idx="7792">2005</cx:pt>
          <cx:pt idx="7793">2005</cx:pt>
          <cx:pt idx="7794">2005</cx:pt>
          <cx:pt idx="7795">2005</cx:pt>
          <cx:pt idx="7796">2005</cx:pt>
          <cx:pt idx="7797">2005</cx:pt>
          <cx:pt idx="7798">2005</cx:pt>
          <cx:pt idx="7799">2005</cx:pt>
          <cx:pt idx="7800">2005</cx:pt>
          <cx:pt idx="7801">2005</cx:pt>
          <cx:pt idx="7802">2005</cx:pt>
          <cx:pt idx="7803">2005</cx:pt>
          <cx:pt idx="7804">2005</cx:pt>
          <cx:pt idx="7805">2005</cx:pt>
          <cx:pt idx="7806">2005</cx:pt>
          <cx:pt idx="7807">2005</cx:pt>
          <cx:pt idx="7808">2005</cx:pt>
          <cx:pt idx="7809">2005</cx:pt>
          <cx:pt idx="7810">2005</cx:pt>
          <cx:pt idx="7811">2005</cx:pt>
          <cx:pt idx="7812">2005</cx:pt>
          <cx:pt idx="7813">2005</cx:pt>
          <cx:pt idx="7814">2005</cx:pt>
          <cx:pt idx="7815">2005</cx:pt>
          <cx:pt idx="7816">2005</cx:pt>
          <cx:pt idx="7817">2005</cx:pt>
          <cx:pt idx="7818">2005</cx:pt>
          <cx:pt idx="7819">2005</cx:pt>
          <cx:pt idx="7820">2005</cx:pt>
          <cx:pt idx="7821">2005</cx:pt>
          <cx:pt idx="7822">2005</cx:pt>
          <cx:pt idx="7823">2005</cx:pt>
          <cx:pt idx="7824">2005</cx:pt>
          <cx:pt idx="7825">2005</cx:pt>
          <cx:pt idx="7826">2005</cx:pt>
          <cx:pt idx="7827">2005</cx:pt>
          <cx:pt idx="7828">2005</cx:pt>
          <cx:pt idx="7829">2005</cx:pt>
          <cx:pt idx="7830">2005</cx:pt>
          <cx:pt idx="7831">2005</cx:pt>
          <cx:pt idx="7832">2005</cx:pt>
          <cx:pt idx="7833">2005</cx:pt>
          <cx:pt idx="7834">2005</cx:pt>
          <cx:pt idx="7835">2005</cx:pt>
          <cx:pt idx="7836">2005</cx:pt>
          <cx:pt idx="7837">2005</cx:pt>
          <cx:pt idx="7838">2005</cx:pt>
          <cx:pt idx="7839">2005</cx:pt>
          <cx:pt idx="7840">2005</cx:pt>
          <cx:pt idx="7841">2005</cx:pt>
          <cx:pt idx="7842">2005</cx:pt>
          <cx:pt idx="7843">2005</cx:pt>
          <cx:pt idx="7844">2005</cx:pt>
          <cx:pt idx="7845">2005</cx:pt>
          <cx:pt idx="7846">2005</cx:pt>
          <cx:pt idx="7847">2005</cx:pt>
          <cx:pt idx="7848">2005</cx:pt>
          <cx:pt idx="7849">2005</cx:pt>
          <cx:pt idx="7850">2005</cx:pt>
          <cx:pt idx="7851">2005</cx:pt>
          <cx:pt idx="7852">2005</cx:pt>
          <cx:pt idx="7853">2005</cx:pt>
          <cx:pt idx="7854">2005</cx:pt>
          <cx:pt idx="7855">2005</cx:pt>
          <cx:pt idx="7856">2005</cx:pt>
          <cx:pt idx="7857">2005</cx:pt>
          <cx:pt idx="7858">2005</cx:pt>
          <cx:pt idx="7859">2005</cx:pt>
          <cx:pt idx="7860">2005</cx:pt>
          <cx:pt idx="7861">2005</cx:pt>
          <cx:pt idx="7862">2005</cx:pt>
          <cx:pt idx="7863">2005</cx:pt>
          <cx:pt idx="7864">2005</cx:pt>
          <cx:pt idx="7865">2005</cx:pt>
          <cx:pt idx="7866">2005</cx:pt>
          <cx:pt idx="7867">2005</cx:pt>
          <cx:pt idx="7868">2005</cx:pt>
          <cx:pt idx="7869">2005</cx:pt>
          <cx:pt idx="7870">2005</cx:pt>
          <cx:pt idx="7871">2005</cx:pt>
          <cx:pt idx="7872">2005</cx:pt>
          <cx:pt idx="7873">2005</cx:pt>
          <cx:pt idx="7874">2005</cx:pt>
          <cx:pt idx="7875">2005</cx:pt>
          <cx:pt idx="7876">2005</cx:pt>
          <cx:pt idx="7877">2005</cx:pt>
          <cx:pt idx="7878">2005</cx:pt>
          <cx:pt idx="7879">2005</cx:pt>
          <cx:pt idx="7880">2005</cx:pt>
          <cx:pt idx="7881">2005</cx:pt>
          <cx:pt idx="7882">2005</cx:pt>
          <cx:pt idx="7883">2005</cx:pt>
          <cx:pt idx="7884">2005</cx:pt>
          <cx:pt idx="7885">2005</cx:pt>
          <cx:pt idx="7886">2005</cx:pt>
          <cx:pt idx="7887">2005</cx:pt>
          <cx:pt idx="7888">2005</cx:pt>
          <cx:pt idx="7889">2005</cx:pt>
          <cx:pt idx="7890">2005</cx:pt>
          <cx:pt idx="7891">2005</cx:pt>
          <cx:pt idx="7892">2005</cx:pt>
          <cx:pt idx="7893">2005</cx:pt>
          <cx:pt idx="7894">2005</cx:pt>
          <cx:pt idx="7895">2005</cx:pt>
          <cx:pt idx="7896">2005</cx:pt>
          <cx:pt idx="7897">2005</cx:pt>
          <cx:pt idx="7898">2005</cx:pt>
          <cx:pt idx="7899">2005</cx:pt>
          <cx:pt idx="7900">2005</cx:pt>
          <cx:pt idx="7901">2005</cx:pt>
          <cx:pt idx="7902">2005</cx:pt>
          <cx:pt idx="7903">2005</cx:pt>
          <cx:pt idx="7904">2005</cx:pt>
          <cx:pt idx="7905">2005</cx:pt>
          <cx:pt idx="7906">2005</cx:pt>
          <cx:pt idx="7907">2005</cx:pt>
          <cx:pt idx="7908">2005</cx:pt>
          <cx:pt idx="7909">2005</cx:pt>
          <cx:pt idx="7910">2005</cx:pt>
          <cx:pt idx="7911">2005</cx:pt>
          <cx:pt idx="7912">2005</cx:pt>
          <cx:pt idx="7913">2005</cx:pt>
          <cx:pt idx="7914">2005</cx:pt>
          <cx:pt idx="7915">2005</cx:pt>
          <cx:pt idx="7916">2005</cx:pt>
          <cx:pt idx="7917">2005</cx:pt>
          <cx:pt idx="7918">2005</cx:pt>
          <cx:pt idx="7919">2005</cx:pt>
          <cx:pt idx="7920">2005</cx:pt>
          <cx:pt idx="7921">2005</cx:pt>
          <cx:pt idx="7922">2005</cx:pt>
          <cx:pt idx="7923">2005</cx:pt>
          <cx:pt idx="7924">2005</cx:pt>
          <cx:pt idx="7925">2005</cx:pt>
          <cx:pt idx="7926">2005</cx:pt>
          <cx:pt idx="7927">2005</cx:pt>
          <cx:pt idx="7928">2005</cx:pt>
          <cx:pt idx="7929">2005</cx:pt>
          <cx:pt idx="7930">2005</cx:pt>
          <cx:pt idx="7931">2005</cx:pt>
          <cx:pt idx="7932">2005</cx:pt>
          <cx:pt idx="7933">2005</cx:pt>
          <cx:pt idx="7934">2005</cx:pt>
          <cx:pt idx="7935">2005</cx:pt>
          <cx:pt idx="7936">2005</cx:pt>
          <cx:pt idx="7937">2005</cx:pt>
          <cx:pt idx="7938">2005</cx:pt>
          <cx:pt idx="7939">2005</cx:pt>
          <cx:pt idx="7940">2005</cx:pt>
          <cx:pt idx="7941">2005</cx:pt>
          <cx:pt idx="7942">2005</cx:pt>
          <cx:pt idx="7943">2005</cx:pt>
          <cx:pt idx="7944">2005</cx:pt>
          <cx:pt idx="7945">2005</cx:pt>
          <cx:pt idx="7946">2005</cx:pt>
          <cx:pt idx="7947">2005</cx:pt>
          <cx:pt idx="7948">2005</cx:pt>
          <cx:pt idx="7949">2005</cx:pt>
          <cx:pt idx="7950">2005</cx:pt>
          <cx:pt idx="7951">2005</cx:pt>
          <cx:pt idx="7952">2005</cx:pt>
          <cx:pt idx="7953">2005</cx:pt>
          <cx:pt idx="7954">2005</cx:pt>
          <cx:pt idx="7955">2005</cx:pt>
          <cx:pt idx="7956">2005</cx:pt>
          <cx:pt idx="7957">2005</cx:pt>
          <cx:pt idx="7958">2005</cx:pt>
          <cx:pt idx="7959">2005</cx:pt>
          <cx:pt idx="7960">2005</cx:pt>
          <cx:pt idx="7961">2005</cx:pt>
          <cx:pt idx="7962">2005</cx:pt>
          <cx:pt idx="7963">2005</cx:pt>
          <cx:pt idx="7964">2005</cx:pt>
          <cx:pt idx="7965">2005</cx:pt>
          <cx:pt idx="7966">2005</cx:pt>
          <cx:pt idx="7967">2005</cx:pt>
          <cx:pt idx="7968">2005</cx:pt>
          <cx:pt idx="7969">2005</cx:pt>
          <cx:pt idx="7970">2005</cx:pt>
          <cx:pt idx="7971">2005</cx:pt>
          <cx:pt idx="7972">2005</cx:pt>
          <cx:pt idx="7973">2005</cx:pt>
          <cx:pt idx="7974">2005</cx:pt>
          <cx:pt idx="7975">2005</cx:pt>
          <cx:pt idx="7976">2005</cx:pt>
          <cx:pt idx="7977">2005</cx:pt>
          <cx:pt idx="7978">2005</cx:pt>
          <cx:pt idx="7979">2005</cx:pt>
          <cx:pt idx="7980">2005</cx:pt>
          <cx:pt idx="7981">2005</cx:pt>
          <cx:pt idx="7982">2005</cx:pt>
          <cx:pt idx="7983">2005</cx:pt>
          <cx:pt idx="7984">2005</cx:pt>
          <cx:pt idx="7985">2005</cx:pt>
          <cx:pt idx="7986">2005</cx:pt>
          <cx:pt idx="7987">2005</cx:pt>
          <cx:pt idx="7988">2005</cx:pt>
          <cx:pt idx="7989">2005</cx:pt>
          <cx:pt idx="7990">2005</cx:pt>
          <cx:pt idx="7991">2005</cx:pt>
          <cx:pt idx="7992">2005</cx:pt>
          <cx:pt idx="7993">2005</cx:pt>
          <cx:pt idx="7994">2005</cx:pt>
          <cx:pt idx="7995">2005</cx:pt>
          <cx:pt idx="7996">2005</cx:pt>
          <cx:pt idx="7997">2005</cx:pt>
          <cx:pt idx="7998">2005</cx:pt>
          <cx:pt idx="7999">2005</cx:pt>
          <cx:pt idx="8000">2005</cx:pt>
          <cx:pt idx="8001">2005</cx:pt>
          <cx:pt idx="8002">2005</cx:pt>
          <cx:pt idx="8003">2005</cx:pt>
          <cx:pt idx="8004">2005</cx:pt>
          <cx:pt idx="8005">2005</cx:pt>
          <cx:pt idx="8006">2005</cx:pt>
          <cx:pt idx="8007">2005</cx:pt>
          <cx:pt idx="8008">2005</cx:pt>
          <cx:pt idx="8009">2005</cx:pt>
          <cx:pt idx="8010">2005</cx:pt>
          <cx:pt idx="8011">2005</cx:pt>
          <cx:pt idx="8012">2005</cx:pt>
          <cx:pt idx="8013">2005</cx:pt>
          <cx:pt idx="8014">2005</cx:pt>
          <cx:pt idx="8015">2005</cx:pt>
          <cx:pt idx="8016">2005</cx:pt>
          <cx:pt idx="8017">2005</cx:pt>
          <cx:pt idx="8018">2005</cx:pt>
          <cx:pt idx="8019">2005</cx:pt>
          <cx:pt idx="8020">2005</cx:pt>
          <cx:pt idx="8021">2005</cx:pt>
          <cx:pt idx="8022">2005</cx:pt>
          <cx:pt idx="8023">2005</cx:pt>
          <cx:pt idx="8024">2005</cx:pt>
          <cx:pt idx="8025">2005</cx:pt>
          <cx:pt idx="8026">2005</cx:pt>
          <cx:pt idx="8027">2005</cx:pt>
          <cx:pt idx="8028">2005</cx:pt>
          <cx:pt idx="8029">2005</cx:pt>
          <cx:pt idx="8030">2005</cx:pt>
          <cx:pt idx="8031">2005</cx:pt>
          <cx:pt idx="8032">2005</cx:pt>
          <cx:pt idx="8033">2005</cx:pt>
          <cx:pt idx="8034">2005</cx:pt>
          <cx:pt idx="8035">2005</cx:pt>
          <cx:pt idx="8036">2005</cx:pt>
          <cx:pt idx="8037">2005</cx:pt>
          <cx:pt idx="8038">2005</cx:pt>
          <cx:pt idx="8039">2005</cx:pt>
          <cx:pt idx="8040">2005</cx:pt>
          <cx:pt idx="8041">2005</cx:pt>
          <cx:pt idx="8042">2005</cx:pt>
          <cx:pt idx="8043">2005</cx:pt>
          <cx:pt idx="8044">2005</cx:pt>
          <cx:pt idx="8045">2005</cx:pt>
          <cx:pt idx="8046">2005</cx:pt>
          <cx:pt idx="8047">2005</cx:pt>
          <cx:pt idx="8048">2005</cx:pt>
          <cx:pt idx="8049">2005</cx:pt>
          <cx:pt idx="8050">2005</cx:pt>
          <cx:pt idx="8051">2005</cx:pt>
          <cx:pt idx="8052">2005</cx:pt>
          <cx:pt idx="8053">2005</cx:pt>
          <cx:pt idx="8054">2005</cx:pt>
          <cx:pt idx="8055">2005</cx:pt>
          <cx:pt idx="8056">2005</cx:pt>
          <cx:pt idx="8057">2005</cx:pt>
          <cx:pt idx="8058">2005</cx:pt>
          <cx:pt idx="8059">2005</cx:pt>
          <cx:pt idx="8060">2005</cx:pt>
          <cx:pt idx="8061">2005</cx:pt>
          <cx:pt idx="8062">2005</cx:pt>
          <cx:pt idx="8063">2005</cx:pt>
          <cx:pt idx="8064">2005</cx:pt>
          <cx:pt idx="8065">2005</cx:pt>
          <cx:pt idx="8066">2005</cx:pt>
          <cx:pt idx="8067">2005</cx:pt>
          <cx:pt idx="8068">2005</cx:pt>
          <cx:pt idx="8069">2005</cx:pt>
          <cx:pt idx="8070">2005</cx:pt>
          <cx:pt idx="8071">2005</cx:pt>
          <cx:pt idx="8072">2005</cx:pt>
          <cx:pt idx="8073">2005</cx:pt>
          <cx:pt idx="8074">2005</cx:pt>
          <cx:pt idx="8075">2005</cx:pt>
          <cx:pt idx="8076">2005</cx:pt>
          <cx:pt idx="8077">2005</cx:pt>
          <cx:pt idx="8078">2005</cx:pt>
          <cx:pt idx="8079">2005</cx:pt>
          <cx:pt idx="8080">2005</cx:pt>
          <cx:pt idx="8081">2005</cx:pt>
          <cx:pt idx="8082">2005</cx:pt>
          <cx:pt idx="8083">2005</cx:pt>
          <cx:pt idx="8084">2005</cx:pt>
          <cx:pt idx="8085">2005</cx:pt>
          <cx:pt idx="8086">2005</cx:pt>
          <cx:pt idx="8087">2005</cx:pt>
          <cx:pt idx="8088">2005</cx:pt>
          <cx:pt idx="8089">2005</cx:pt>
          <cx:pt idx="8090">2005</cx:pt>
          <cx:pt idx="8091">2005</cx:pt>
          <cx:pt idx="8092">2005</cx:pt>
          <cx:pt idx="8093">2005</cx:pt>
          <cx:pt idx="8094">2005</cx:pt>
          <cx:pt idx="8095">2005</cx:pt>
          <cx:pt idx="8096">2005</cx:pt>
          <cx:pt idx="8097">2005</cx:pt>
          <cx:pt idx="8098">2005</cx:pt>
          <cx:pt idx="8099">2005</cx:pt>
          <cx:pt idx="8100">2005</cx:pt>
          <cx:pt idx="8101">2005</cx:pt>
          <cx:pt idx="8102">2005</cx:pt>
          <cx:pt idx="8103">2005</cx:pt>
          <cx:pt idx="8104">2005</cx:pt>
          <cx:pt idx="8105">2005</cx:pt>
          <cx:pt idx="8106">2005</cx:pt>
          <cx:pt idx="8107">2005</cx:pt>
          <cx:pt idx="8108">2005</cx:pt>
          <cx:pt idx="8109">2005</cx:pt>
          <cx:pt idx="8110">2005</cx:pt>
          <cx:pt idx="8111">2005</cx:pt>
          <cx:pt idx="8112">2005</cx:pt>
          <cx:pt idx="8113">2005</cx:pt>
          <cx:pt idx="8114">2005</cx:pt>
          <cx:pt idx="8115">2005</cx:pt>
          <cx:pt idx="8116">2005</cx:pt>
          <cx:pt idx="8117">2005</cx:pt>
          <cx:pt idx="8118">2005</cx:pt>
          <cx:pt idx="8119">2005</cx:pt>
          <cx:pt idx="8120">2005</cx:pt>
          <cx:pt idx="8121">2005</cx:pt>
          <cx:pt idx="8122">2005</cx:pt>
          <cx:pt idx="8123">2005</cx:pt>
          <cx:pt idx="8124">2005</cx:pt>
          <cx:pt idx="8125">2005</cx:pt>
          <cx:pt idx="8126">2005</cx:pt>
          <cx:pt idx="8127">2005</cx:pt>
          <cx:pt idx="8128">2005</cx:pt>
          <cx:pt idx="8129">2005</cx:pt>
          <cx:pt idx="8130">2005</cx:pt>
          <cx:pt idx="8131">2005</cx:pt>
          <cx:pt idx="8132">2005</cx:pt>
          <cx:pt idx="8133">2005</cx:pt>
          <cx:pt idx="8134">2005</cx:pt>
          <cx:pt idx="8135">2005</cx:pt>
          <cx:pt idx="8136">2005</cx:pt>
          <cx:pt idx="8137">2005</cx:pt>
          <cx:pt idx="8138">2005</cx:pt>
          <cx:pt idx="8139">2005</cx:pt>
          <cx:pt idx="8140">2005</cx:pt>
          <cx:pt idx="8141">2005</cx:pt>
          <cx:pt idx="8142">2005</cx:pt>
          <cx:pt idx="8143">2005</cx:pt>
          <cx:pt idx="8144">2005</cx:pt>
          <cx:pt idx="8145">2005</cx:pt>
          <cx:pt idx="8146">2005</cx:pt>
          <cx:pt idx="8147">2005</cx:pt>
          <cx:pt idx="8148">2005</cx:pt>
          <cx:pt idx="8149">2005</cx:pt>
          <cx:pt idx="8150">2005</cx:pt>
          <cx:pt idx="8151">2005</cx:pt>
          <cx:pt idx="8152">2005</cx:pt>
          <cx:pt idx="8153">2005</cx:pt>
          <cx:pt idx="8154">2005</cx:pt>
          <cx:pt idx="8155">2005</cx:pt>
          <cx:pt idx="8156">2005</cx:pt>
          <cx:pt idx="8157">2005</cx:pt>
          <cx:pt idx="8158">2005</cx:pt>
          <cx:pt idx="8159">2005</cx:pt>
          <cx:pt idx="8160">2005</cx:pt>
          <cx:pt idx="8161">2005</cx:pt>
          <cx:pt idx="8162">2005</cx:pt>
          <cx:pt idx="8163">2005</cx:pt>
          <cx:pt idx="8164">2005</cx:pt>
          <cx:pt idx="8165">2005</cx:pt>
          <cx:pt idx="8166">2005</cx:pt>
          <cx:pt idx="8167">2005</cx:pt>
          <cx:pt idx="8168">2005</cx:pt>
          <cx:pt idx="8169">2005</cx:pt>
          <cx:pt idx="8170">2005</cx:pt>
          <cx:pt idx="8171">2005</cx:pt>
          <cx:pt idx="8172">2005</cx:pt>
          <cx:pt idx="8173">2005</cx:pt>
          <cx:pt idx="8174">2005</cx:pt>
          <cx:pt idx="8175">2005</cx:pt>
          <cx:pt idx="8176">2005</cx:pt>
          <cx:pt idx="8177">2005</cx:pt>
          <cx:pt idx="8178">2005</cx:pt>
          <cx:pt idx="8179">2005</cx:pt>
          <cx:pt idx="8180">2005</cx:pt>
          <cx:pt idx="8181">2005</cx:pt>
          <cx:pt idx="8182">2005</cx:pt>
          <cx:pt idx="8183">2005</cx:pt>
          <cx:pt idx="8184">2005</cx:pt>
          <cx:pt idx="8185">2005</cx:pt>
          <cx:pt idx="8186">2005</cx:pt>
          <cx:pt idx="8187">2005</cx:pt>
          <cx:pt idx="8188">2005</cx:pt>
          <cx:pt idx="8189">2005</cx:pt>
          <cx:pt idx="8190">2005</cx:pt>
          <cx:pt idx="8191">2005</cx:pt>
          <cx:pt idx="8192">2005</cx:pt>
          <cx:pt idx="8193">2005</cx:pt>
          <cx:pt idx="8194">2005</cx:pt>
          <cx:pt idx="8195">2005</cx:pt>
          <cx:pt idx="8196">2005</cx:pt>
          <cx:pt idx="8197">2005</cx:pt>
          <cx:pt idx="8198">2005</cx:pt>
          <cx:pt idx="8199">2005</cx:pt>
          <cx:pt idx="8200">2005</cx:pt>
          <cx:pt idx="8201">2005</cx:pt>
          <cx:pt idx="8202">2005</cx:pt>
          <cx:pt idx="8203">2005</cx:pt>
          <cx:pt idx="8204">2005</cx:pt>
          <cx:pt idx="8205">2005</cx:pt>
          <cx:pt idx="8206">2005</cx:pt>
          <cx:pt idx="8207">2005</cx:pt>
          <cx:pt idx="8208">2005</cx:pt>
          <cx:pt idx="8209">2005</cx:pt>
          <cx:pt idx="8210">2005</cx:pt>
          <cx:pt idx="8211">2005</cx:pt>
          <cx:pt idx="8212">2005</cx:pt>
          <cx:pt idx="8213">2005</cx:pt>
          <cx:pt idx="8214">2005</cx:pt>
          <cx:pt idx="8215">2005</cx:pt>
          <cx:pt idx="8216">2005</cx:pt>
          <cx:pt idx="8217">2005</cx:pt>
          <cx:pt idx="8218">2005</cx:pt>
          <cx:pt idx="8219">2005</cx:pt>
          <cx:pt idx="8220">2005</cx:pt>
          <cx:pt idx="8221">2005</cx:pt>
          <cx:pt idx="8222">2005</cx:pt>
          <cx:pt idx="8223">2005</cx:pt>
          <cx:pt idx="8224">2005</cx:pt>
          <cx:pt idx="8225">2005</cx:pt>
          <cx:pt idx="8226">2005</cx:pt>
          <cx:pt idx="8227">2005</cx:pt>
          <cx:pt idx="8228">2005</cx:pt>
          <cx:pt idx="8229">2005</cx:pt>
          <cx:pt idx="8230">2005</cx:pt>
          <cx:pt idx="8231">2005</cx:pt>
          <cx:pt idx="8232">2005</cx:pt>
          <cx:pt idx="8233">2005</cx:pt>
          <cx:pt idx="8234">2005</cx:pt>
          <cx:pt idx="8235">2005</cx:pt>
          <cx:pt idx="8236">2005</cx:pt>
          <cx:pt idx="8237">2005</cx:pt>
          <cx:pt idx="8238">2005</cx:pt>
          <cx:pt idx="8239">2005</cx:pt>
          <cx:pt idx="8240">2005</cx:pt>
          <cx:pt idx="8241">2005</cx:pt>
          <cx:pt idx="8242">2005</cx:pt>
          <cx:pt idx="8243">2005</cx:pt>
          <cx:pt idx="8244">2005</cx:pt>
          <cx:pt idx="8245">2005</cx:pt>
          <cx:pt idx="8246">2005</cx:pt>
          <cx:pt idx="8247">2005</cx:pt>
          <cx:pt idx="8248">2005</cx:pt>
          <cx:pt idx="8249">2005</cx:pt>
          <cx:pt idx="8250">2005</cx:pt>
          <cx:pt idx="8251">2005</cx:pt>
          <cx:pt idx="8252">2005</cx:pt>
          <cx:pt idx="8253">2005</cx:pt>
          <cx:pt idx="8254">2005</cx:pt>
          <cx:pt idx="8255">2005</cx:pt>
          <cx:pt idx="8256">2005</cx:pt>
          <cx:pt idx="8257">2005</cx:pt>
          <cx:pt idx="8258">2005</cx:pt>
          <cx:pt idx="8259">2005</cx:pt>
          <cx:pt idx="8260">2005</cx:pt>
          <cx:pt idx="8261">2005</cx:pt>
          <cx:pt idx="8262">2005</cx:pt>
          <cx:pt idx="8263">2005</cx:pt>
          <cx:pt idx="8264">2005</cx:pt>
          <cx:pt idx="8265">2005</cx:pt>
          <cx:pt idx="8266">2005</cx:pt>
          <cx:pt idx="8267">2005</cx:pt>
          <cx:pt idx="8268">2005</cx:pt>
          <cx:pt idx="8269">2005</cx:pt>
          <cx:pt idx="8270">2005</cx:pt>
          <cx:pt idx="8271">2005</cx:pt>
          <cx:pt idx="8272">2005</cx:pt>
          <cx:pt idx="8273">2005</cx:pt>
          <cx:pt idx="8274">2005</cx:pt>
          <cx:pt idx="8275">2005</cx:pt>
          <cx:pt idx="8276">2005</cx:pt>
          <cx:pt idx="8277">2005</cx:pt>
          <cx:pt idx="8278">2005</cx:pt>
          <cx:pt idx="8279">2005</cx:pt>
          <cx:pt idx="8280">2005</cx:pt>
          <cx:pt idx="8281">2005</cx:pt>
          <cx:pt idx="8282">2005</cx:pt>
          <cx:pt idx="8283">2005</cx:pt>
          <cx:pt idx="8284">2005</cx:pt>
          <cx:pt idx="8285">2005</cx:pt>
          <cx:pt idx="8286">2005</cx:pt>
          <cx:pt idx="8287">2005</cx:pt>
          <cx:pt idx="8288">2005</cx:pt>
          <cx:pt idx="8289">2005</cx:pt>
          <cx:pt idx="8290">2005</cx:pt>
          <cx:pt idx="8291">2005</cx:pt>
          <cx:pt idx="8292">2005</cx:pt>
          <cx:pt idx="8293">2005</cx:pt>
          <cx:pt idx="8294">2005</cx:pt>
          <cx:pt idx="8295">2005</cx:pt>
          <cx:pt idx="8296">2005</cx:pt>
          <cx:pt idx="8297">2005</cx:pt>
          <cx:pt idx="8298">2005</cx:pt>
          <cx:pt idx="8299">2005</cx:pt>
          <cx:pt idx="8300">2005</cx:pt>
          <cx:pt idx="8301">2005</cx:pt>
          <cx:pt idx="8302">2005</cx:pt>
          <cx:pt idx="8303">2005</cx:pt>
          <cx:pt idx="8304">2005</cx:pt>
          <cx:pt idx="8305">2005</cx:pt>
          <cx:pt idx="8306">2005</cx:pt>
          <cx:pt idx="8307">2005</cx:pt>
          <cx:pt idx="8308">2005</cx:pt>
          <cx:pt idx="8309">2005</cx:pt>
          <cx:pt idx="8310">2005</cx:pt>
          <cx:pt idx="8311">2005</cx:pt>
          <cx:pt idx="8312">2005</cx:pt>
          <cx:pt idx="8313">2005</cx:pt>
          <cx:pt idx="8314">2005</cx:pt>
          <cx:pt idx="8315">2005</cx:pt>
          <cx:pt idx="8316">2005</cx:pt>
          <cx:pt idx="8317">2005</cx:pt>
          <cx:pt idx="8318">2005</cx:pt>
          <cx:pt idx="8319">2005</cx:pt>
          <cx:pt idx="8320">2005</cx:pt>
          <cx:pt idx="8321">2005</cx:pt>
          <cx:pt idx="8322">2005</cx:pt>
          <cx:pt idx="8323">2005</cx:pt>
          <cx:pt idx="8324">2005</cx:pt>
          <cx:pt idx="8325">2005</cx:pt>
          <cx:pt idx="8326">2005</cx:pt>
          <cx:pt idx="8327">2005</cx:pt>
          <cx:pt idx="8328">2005</cx:pt>
          <cx:pt idx="8329">2005</cx:pt>
          <cx:pt idx="8330">2005</cx:pt>
          <cx:pt idx="8331">2005</cx:pt>
          <cx:pt idx="8332">2005</cx:pt>
          <cx:pt idx="8333">2005</cx:pt>
          <cx:pt idx="8334">2005</cx:pt>
          <cx:pt idx="8335">2005</cx:pt>
          <cx:pt idx="8336">2005</cx:pt>
          <cx:pt idx="8337">2005</cx:pt>
          <cx:pt idx="8338">2005</cx:pt>
          <cx:pt idx="8339">2005</cx:pt>
          <cx:pt idx="8340">2005</cx:pt>
          <cx:pt idx="8341">2005</cx:pt>
          <cx:pt idx="8342">2005</cx:pt>
          <cx:pt idx="8343">2005</cx:pt>
          <cx:pt idx="8344">2005</cx:pt>
          <cx:pt idx="8345">2005</cx:pt>
          <cx:pt idx="8346">2005</cx:pt>
          <cx:pt idx="8347">2005</cx:pt>
          <cx:pt idx="8348">2005</cx:pt>
          <cx:pt idx="8349">2005</cx:pt>
          <cx:pt idx="8350">2005</cx:pt>
          <cx:pt idx="8351">2005</cx:pt>
          <cx:pt idx="8352">2005</cx:pt>
          <cx:pt idx="8353">2005</cx:pt>
          <cx:pt idx="8354">2005</cx:pt>
          <cx:pt idx="8355">2005</cx:pt>
          <cx:pt idx="8356">2005</cx:pt>
          <cx:pt idx="8357">2005</cx:pt>
          <cx:pt idx="8358">2005</cx:pt>
          <cx:pt idx="8359">2005</cx:pt>
          <cx:pt idx="8360">2005</cx:pt>
          <cx:pt idx="8361">2005</cx:pt>
          <cx:pt idx="8362">2005</cx:pt>
          <cx:pt idx="8363">2005</cx:pt>
          <cx:pt idx="8364">2005</cx:pt>
          <cx:pt idx="8365">2005</cx:pt>
          <cx:pt idx="8366">2005</cx:pt>
          <cx:pt idx="8367">2005</cx:pt>
          <cx:pt idx="8368">2005</cx:pt>
          <cx:pt idx="8369">2005</cx:pt>
          <cx:pt idx="8370">2005</cx:pt>
          <cx:pt idx="8371">2005</cx:pt>
          <cx:pt idx="8372">2005</cx:pt>
          <cx:pt idx="8373">2005</cx:pt>
          <cx:pt idx="8374">2005</cx:pt>
          <cx:pt idx="8375">2005</cx:pt>
          <cx:pt idx="8376">2005</cx:pt>
          <cx:pt idx="8377">2005</cx:pt>
          <cx:pt idx="8378">2005</cx:pt>
          <cx:pt idx="8379">2005</cx:pt>
          <cx:pt idx="8380">2005</cx:pt>
          <cx:pt idx="8381">2005</cx:pt>
          <cx:pt idx="8382">2005</cx:pt>
          <cx:pt idx="8383">2005</cx:pt>
          <cx:pt idx="8384">2005</cx:pt>
          <cx:pt idx="8385">2005</cx:pt>
          <cx:pt idx="8386">2005</cx:pt>
          <cx:pt idx="8387">2005</cx:pt>
          <cx:pt idx="8388">2005</cx:pt>
          <cx:pt idx="8389">2005</cx:pt>
          <cx:pt idx="8390">2005</cx:pt>
          <cx:pt idx="8391">2005</cx:pt>
          <cx:pt idx="8392">2005</cx:pt>
          <cx:pt idx="8393">2005</cx:pt>
          <cx:pt idx="8394">2005</cx:pt>
          <cx:pt idx="8395">2005</cx:pt>
          <cx:pt idx="8396">2005</cx:pt>
          <cx:pt idx="8397">2005</cx:pt>
          <cx:pt idx="8398">2005</cx:pt>
          <cx:pt idx="8399">2005</cx:pt>
          <cx:pt idx="8400">2005</cx:pt>
          <cx:pt idx="8401">2005</cx:pt>
          <cx:pt idx="8402">2005</cx:pt>
          <cx:pt idx="8403">2005</cx:pt>
          <cx:pt idx="8404">2005</cx:pt>
          <cx:pt idx="8405">2005</cx:pt>
          <cx:pt idx="8406">2005</cx:pt>
          <cx:pt idx="8407">2005</cx:pt>
          <cx:pt idx="8408">2005</cx:pt>
          <cx:pt idx="8409">2005</cx:pt>
          <cx:pt idx="8410">2005</cx:pt>
          <cx:pt idx="8411">2005</cx:pt>
          <cx:pt idx="8412">2005</cx:pt>
          <cx:pt idx="8413">2005</cx:pt>
          <cx:pt idx="8414">2005</cx:pt>
          <cx:pt idx="8415">2005</cx:pt>
          <cx:pt idx="8416">2005</cx:pt>
          <cx:pt idx="8417">2005</cx:pt>
          <cx:pt idx="8418">2005</cx:pt>
          <cx:pt idx="8419">2005</cx:pt>
          <cx:pt idx="8420">2005</cx:pt>
          <cx:pt idx="8421">2005</cx:pt>
          <cx:pt idx="8422">2005</cx:pt>
          <cx:pt idx="8423">2005</cx:pt>
          <cx:pt idx="8424">2005</cx:pt>
          <cx:pt idx="8425">2005</cx:pt>
          <cx:pt idx="8426">2005</cx:pt>
          <cx:pt idx="8427">2005</cx:pt>
          <cx:pt idx="8428">2005</cx:pt>
          <cx:pt idx="8429">2005</cx:pt>
          <cx:pt idx="8430">2005</cx:pt>
          <cx:pt idx="8431">2005</cx:pt>
          <cx:pt idx="8432">2005</cx:pt>
          <cx:pt idx="8433">2005</cx:pt>
          <cx:pt idx="8434">2005</cx:pt>
          <cx:pt idx="8435">2005</cx:pt>
          <cx:pt idx="8436">2005</cx:pt>
          <cx:pt idx="8437">2005</cx:pt>
          <cx:pt idx="8438">2005</cx:pt>
          <cx:pt idx="8439">2005</cx:pt>
          <cx:pt idx="8440">2005</cx:pt>
          <cx:pt idx="8441">2005</cx:pt>
          <cx:pt idx="8442">2005</cx:pt>
          <cx:pt idx="8443">2005</cx:pt>
          <cx:pt idx="8444">2005</cx:pt>
          <cx:pt idx="8445">2005</cx:pt>
          <cx:pt idx="8446">2005</cx:pt>
          <cx:pt idx="8447">2005</cx:pt>
          <cx:pt idx="8448">2005</cx:pt>
          <cx:pt idx="8449">2005</cx:pt>
          <cx:pt idx="8450">2005</cx:pt>
          <cx:pt idx="8451">2005</cx:pt>
          <cx:pt idx="8452">2005</cx:pt>
          <cx:pt idx="8453">2005</cx:pt>
          <cx:pt idx="8454">2005</cx:pt>
          <cx:pt idx="8455">2005</cx:pt>
          <cx:pt idx="8456">2005</cx:pt>
          <cx:pt idx="8457">2005</cx:pt>
          <cx:pt idx="8458">2005</cx:pt>
          <cx:pt idx="8459">2005</cx:pt>
          <cx:pt idx="8460">2005</cx:pt>
          <cx:pt idx="8461">2005</cx:pt>
          <cx:pt idx="8462">2005</cx:pt>
          <cx:pt idx="8463">2005</cx:pt>
          <cx:pt idx="8464">2005</cx:pt>
          <cx:pt idx="8465">2005</cx:pt>
          <cx:pt idx="8466">2005</cx:pt>
          <cx:pt idx="8467">2005</cx:pt>
          <cx:pt idx="8468">2005</cx:pt>
          <cx:pt idx="8469">2005</cx:pt>
          <cx:pt idx="8470">2005</cx:pt>
          <cx:pt idx="8471">2005</cx:pt>
          <cx:pt idx="8472">2005</cx:pt>
          <cx:pt idx="8473">2005</cx:pt>
          <cx:pt idx="8474">2005</cx:pt>
          <cx:pt idx="8475">2005</cx:pt>
          <cx:pt idx="8476">2005</cx:pt>
          <cx:pt idx="8477">2005</cx:pt>
          <cx:pt idx="8478">2005</cx:pt>
          <cx:pt idx="8479">2005</cx:pt>
          <cx:pt idx="8480">2005</cx:pt>
          <cx:pt idx="8481">2005</cx:pt>
          <cx:pt idx="8482">2005</cx:pt>
          <cx:pt idx="8483">2005</cx:pt>
          <cx:pt idx="8484">2005</cx:pt>
          <cx:pt idx="8485">2005</cx:pt>
          <cx:pt idx="8486">2005</cx:pt>
          <cx:pt idx="8487">2005</cx:pt>
          <cx:pt idx="8488">2005</cx:pt>
          <cx:pt idx="8489">2005</cx:pt>
          <cx:pt idx="8490">2005</cx:pt>
          <cx:pt idx="8491">2005</cx:pt>
          <cx:pt idx="8492">2005</cx:pt>
          <cx:pt idx="8493">2005</cx:pt>
          <cx:pt idx="8494">2005</cx:pt>
          <cx:pt idx="8495">2005</cx:pt>
          <cx:pt idx="8496">2005</cx:pt>
          <cx:pt idx="8497">2005</cx:pt>
          <cx:pt idx="8498">2005</cx:pt>
          <cx:pt idx="8499">2005</cx:pt>
          <cx:pt idx="8500">2005</cx:pt>
          <cx:pt idx="8501">2005</cx:pt>
          <cx:pt idx="8502">2005</cx:pt>
          <cx:pt idx="8503">2005</cx:pt>
          <cx:pt idx="8504">2005</cx:pt>
          <cx:pt idx="8505">2005</cx:pt>
          <cx:pt idx="8506">2005</cx:pt>
          <cx:pt idx="8507">2005</cx:pt>
          <cx:pt idx="8508">2005</cx:pt>
          <cx:pt idx="8509">2005</cx:pt>
          <cx:pt idx="8510">2005</cx:pt>
          <cx:pt idx="8511">2005</cx:pt>
          <cx:pt idx="8512">2005</cx:pt>
          <cx:pt idx="8513">2005</cx:pt>
          <cx:pt idx="8514">2005</cx:pt>
          <cx:pt idx="8515">2005</cx:pt>
          <cx:pt idx="8516">2005</cx:pt>
          <cx:pt idx="8517">2005</cx:pt>
          <cx:pt idx="8518">2005</cx:pt>
          <cx:pt idx="8519">2005</cx:pt>
          <cx:pt idx="8520">2005</cx:pt>
          <cx:pt idx="8521">2005</cx:pt>
          <cx:pt idx="8522">2005</cx:pt>
          <cx:pt idx="8523">2005</cx:pt>
          <cx:pt idx="8524">2005</cx:pt>
          <cx:pt idx="8525">2005</cx:pt>
          <cx:pt idx="8526">2005</cx:pt>
          <cx:pt idx="8527">2005</cx:pt>
          <cx:pt idx="8528">2005</cx:pt>
          <cx:pt idx="8529">2005</cx:pt>
          <cx:pt idx="8530">2005</cx:pt>
          <cx:pt idx="8531">2005</cx:pt>
          <cx:pt idx="8532">2005</cx:pt>
          <cx:pt idx="8533">2005</cx:pt>
          <cx:pt idx="8534">2005</cx:pt>
          <cx:pt idx="8535">2005</cx:pt>
          <cx:pt idx="8536">2005</cx:pt>
          <cx:pt idx="8537">2005</cx:pt>
          <cx:pt idx="8538">2005</cx:pt>
          <cx:pt idx="8539">2005</cx:pt>
          <cx:pt idx="8540">2005</cx:pt>
          <cx:pt idx="8541">2005</cx:pt>
          <cx:pt idx="8542">2005</cx:pt>
          <cx:pt idx="8543">2005</cx:pt>
          <cx:pt idx="8544">2005</cx:pt>
          <cx:pt idx="8545">2005</cx:pt>
          <cx:pt idx="8546">2005</cx:pt>
          <cx:pt idx="8547">2005</cx:pt>
          <cx:pt idx="8548">2005</cx:pt>
          <cx:pt idx="8549">2005</cx:pt>
          <cx:pt idx="8550">2005</cx:pt>
          <cx:pt idx="8551">2005</cx:pt>
          <cx:pt idx="8552">2005</cx:pt>
          <cx:pt idx="8553">2005</cx:pt>
          <cx:pt idx="8554">2005</cx:pt>
          <cx:pt idx="8555">2005</cx:pt>
          <cx:pt idx="8556">2005</cx:pt>
          <cx:pt idx="8557">2005</cx:pt>
          <cx:pt idx="8558">2005</cx:pt>
          <cx:pt idx="8559">2005</cx:pt>
          <cx:pt idx="8560">2005</cx:pt>
          <cx:pt idx="8561">2005</cx:pt>
          <cx:pt idx="8562">2005</cx:pt>
          <cx:pt idx="8563">2005</cx:pt>
          <cx:pt idx="8564">2005</cx:pt>
          <cx:pt idx="8565">2005</cx:pt>
          <cx:pt idx="8566">2005</cx:pt>
          <cx:pt idx="8567">2005</cx:pt>
          <cx:pt idx="8568">2005</cx:pt>
          <cx:pt idx="8569">2005</cx:pt>
          <cx:pt idx="8570">2005</cx:pt>
          <cx:pt idx="8571">2005</cx:pt>
          <cx:pt idx="8572">2005</cx:pt>
          <cx:pt idx="8573">2005</cx:pt>
          <cx:pt idx="8574">2005</cx:pt>
          <cx:pt idx="8575">2005</cx:pt>
          <cx:pt idx="8576">2005</cx:pt>
          <cx:pt idx="8577">2005</cx:pt>
          <cx:pt idx="8578">2005</cx:pt>
          <cx:pt idx="8579">2005</cx:pt>
          <cx:pt idx="8580">2005</cx:pt>
          <cx:pt idx="8581">2005</cx:pt>
          <cx:pt idx="8582">2005</cx:pt>
          <cx:pt idx="8583">2005</cx:pt>
          <cx:pt idx="8584">2005</cx:pt>
          <cx:pt idx="8585">2005</cx:pt>
          <cx:pt idx="8586">2005</cx:pt>
          <cx:pt idx="8587">2005</cx:pt>
          <cx:pt idx="8588">2005</cx:pt>
          <cx:pt idx="8589">2005</cx:pt>
          <cx:pt idx="8590">2005</cx:pt>
          <cx:pt idx="8591">2005</cx:pt>
          <cx:pt idx="8592">2005</cx:pt>
          <cx:pt idx="8593">2005</cx:pt>
          <cx:pt idx="8594">2005</cx:pt>
          <cx:pt idx="8595">2005</cx:pt>
          <cx:pt idx="8596">2005</cx:pt>
          <cx:pt idx="8597">2005</cx:pt>
          <cx:pt idx="8598">2005</cx:pt>
          <cx:pt idx="8599">2005</cx:pt>
          <cx:pt idx="8600">2005</cx:pt>
          <cx:pt idx="8601">2005</cx:pt>
          <cx:pt idx="8602">2005</cx:pt>
          <cx:pt idx="8603">2005</cx:pt>
          <cx:pt idx="8604">2005</cx:pt>
          <cx:pt idx="8605">2005</cx:pt>
          <cx:pt idx="8606">2005</cx:pt>
          <cx:pt idx="8607">2005</cx:pt>
          <cx:pt idx="8608">2005</cx:pt>
          <cx:pt idx="8609">2005</cx:pt>
          <cx:pt idx="8610">2005</cx:pt>
          <cx:pt idx="8611">2005</cx:pt>
          <cx:pt idx="8612">2005</cx:pt>
          <cx:pt idx="8613">2005</cx:pt>
          <cx:pt idx="8614">2005</cx:pt>
          <cx:pt idx="8615">2005</cx:pt>
          <cx:pt idx="8616">2005</cx:pt>
          <cx:pt idx="8617">2005</cx:pt>
          <cx:pt idx="8618">2005</cx:pt>
          <cx:pt idx="8619">2005</cx:pt>
          <cx:pt idx="8620">2005</cx:pt>
          <cx:pt idx="8621">2005</cx:pt>
          <cx:pt idx="8622">2005</cx:pt>
          <cx:pt idx="8623">2005</cx:pt>
          <cx:pt idx="8624">2005</cx:pt>
          <cx:pt idx="8625">2005</cx:pt>
          <cx:pt idx="8626">2005</cx:pt>
          <cx:pt idx="8627">2005</cx:pt>
          <cx:pt idx="8628">2005</cx:pt>
          <cx:pt idx="8629">2005</cx:pt>
          <cx:pt idx="8630">2005</cx:pt>
          <cx:pt idx="8631">2005</cx:pt>
          <cx:pt idx="8632">2005</cx:pt>
          <cx:pt idx="8633">2005</cx:pt>
          <cx:pt idx="8634">2005</cx:pt>
          <cx:pt idx="8635">2005</cx:pt>
          <cx:pt idx="8636">2005</cx:pt>
          <cx:pt idx="8637">2005</cx:pt>
          <cx:pt idx="8638">2005</cx:pt>
          <cx:pt idx="8639">2005</cx:pt>
          <cx:pt idx="8640">2005</cx:pt>
          <cx:pt idx="8641">2005</cx:pt>
          <cx:pt idx="8642">2005</cx:pt>
          <cx:pt idx="8643">2005</cx:pt>
          <cx:pt idx="8644">2005</cx:pt>
          <cx:pt idx="8645">2005</cx:pt>
          <cx:pt idx="8646">2005</cx:pt>
          <cx:pt idx="8647">2005</cx:pt>
          <cx:pt idx="8648">2005</cx:pt>
          <cx:pt idx="8649">2005</cx:pt>
          <cx:pt idx="8650">2005</cx:pt>
          <cx:pt idx="8651">2005</cx:pt>
          <cx:pt idx="8652">2005</cx:pt>
          <cx:pt idx="8653">2005</cx:pt>
          <cx:pt idx="8654">2005</cx:pt>
          <cx:pt idx="8655">2005</cx:pt>
          <cx:pt idx="8656">2005</cx:pt>
          <cx:pt idx="8657">2005</cx:pt>
          <cx:pt idx="8658">2005</cx:pt>
          <cx:pt idx="8659">2005</cx:pt>
          <cx:pt idx="8660">2005</cx:pt>
          <cx:pt idx="8661">2005</cx:pt>
          <cx:pt idx="8662">2005</cx:pt>
          <cx:pt idx="8663">2005</cx:pt>
          <cx:pt idx="8664">2005</cx:pt>
          <cx:pt idx="8665">2005</cx:pt>
          <cx:pt idx="8666">2005</cx:pt>
          <cx:pt idx="8667">2005</cx:pt>
          <cx:pt idx="8668">2005</cx:pt>
          <cx:pt idx="8669">2005</cx:pt>
          <cx:pt idx="8670">2005</cx:pt>
          <cx:pt idx="8671">2005</cx:pt>
          <cx:pt idx="8672">2005</cx:pt>
          <cx:pt idx="8673">2005</cx:pt>
          <cx:pt idx="8674">2005</cx:pt>
          <cx:pt idx="8675">2005</cx:pt>
          <cx:pt idx="8676">2005</cx:pt>
          <cx:pt idx="8677">2005</cx:pt>
          <cx:pt idx="8678">2005</cx:pt>
          <cx:pt idx="8679">2005</cx:pt>
          <cx:pt idx="8680">2005</cx:pt>
          <cx:pt idx="8681">2005</cx:pt>
          <cx:pt idx="8682">2005</cx:pt>
          <cx:pt idx="8683">2005</cx:pt>
          <cx:pt idx="8684">2005</cx:pt>
          <cx:pt idx="8685">2005</cx:pt>
          <cx:pt idx="8686">2005</cx:pt>
          <cx:pt idx="8687">2005</cx:pt>
          <cx:pt idx="8688">2005</cx:pt>
          <cx:pt idx="8689">2005</cx:pt>
          <cx:pt idx="8690">2005</cx:pt>
          <cx:pt idx="8691">2005</cx:pt>
          <cx:pt idx="8692">2005</cx:pt>
          <cx:pt idx="8693">2005</cx:pt>
          <cx:pt idx="8694">2005</cx:pt>
          <cx:pt idx="8695">2005</cx:pt>
          <cx:pt idx="8696">2005</cx:pt>
          <cx:pt idx="8697">2005</cx:pt>
          <cx:pt idx="8698">2005</cx:pt>
          <cx:pt idx="8699">2005</cx:pt>
          <cx:pt idx="8700">2005</cx:pt>
          <cx:pt idx="8701">2005</cx:pt>
          <cx:pt idx="8702">2005</cx:pt>
          <cx:pt idx="8703">2005</cx:pt>
          <cx:pt idx="8704">2005</cx:pt>
          <cx:pt idx="8705">2005</cx:pt>
          <cx:pt idx="8706">2005</cx:pt>
          <cx:pt idx="8707">2005</cx:pt>
          <cx:pt idx="8708">2005</cx:pt>
          <cx:pt idx="8709">2005</cx:pt>
          <cx:pt idx="8710">2005</cx:pt>
          <cx:pt idx="8711">2005</cx:pt>
          <cx:pt idx="8712">2005</cx:pt>
          <cx:pt idx="8713">2005</cx:pt>
          <cx:pt idx="8714">2005</cx:pt>
          <cx:pt idx="8715">2005</cx:pt>
          <cx:pt idx="8716">2005</cx:pt>
          <cx:pt idx="8717">2005</cx:pt>
          <cx:pt idx="8718">2005</cx:pt>
          <cx:pt idx="8719">2005</cx:pt>
          <cx:pt idx="8720">2005</cx:pt>
          <cx:pt idx="8721">2005</cx:pt>
          <cx:pt idx="8722">2005</cx:pt>
          <cx:pt idx="8723">2005</cx:pt>
          <cx:pt idx="8724">2005</cx:pt>
          <cx:pt idx="8725">2005</cx:pt>
          <cx:pt idx="8726">2005</cx:pt>
          <cx:pt idx="8727">2005</cx:pt>
          <cx:pt idx="8728">2005</cx:pt>
          <cx:pt idx="8729">2005</cx:pt>
          <cx:pt idx="8730">2005</cx:pt>
          <cx:pt idx="8731">2005</cx:pt>
          <cx:pt idx="8732">2005</cx:pt>
          <cx:pt idx="8733">2005</cx:pt>
          <cx:pt idx="8734">2005</cx:pt>
          <cx:pt idx="8735">2005</cx:pt>
          <cx:pt idx="8736">2005</cx:pt>
          <cx:pt idx="8737">2005</cx:pt>
          <cx:pt idx="8738">2005</cx:pt>
          <cx:pt idx="8739">2005</cx:pt>
          <cx:pt idx="8740">2005</cx:pt>
          <cx:pt idx="8741">2005</cx:pt>
          <cx:pt idx="8742">2005</cx:pt>
          <cx:pt idx="8743">2005</cx:pt>
          <cx:pt idx="8744">2005</cx:pt>
          <cx:pt idx="8745">2005</cx:pt>
          <cx:pt idx="8746">2005</cx:pt>
          <cx:pt idx="8747">2005</cx:pt>
          <cx:pt idx="8748">2005</cx:pt>
          <cx:pt idx="8749">2005</cx:pt>
          <cx:pt idx="8750">2005</cx:pt>
          <cx:pt idx="8751">2005</cx:pt>
          <cx:pt idx="8752">2005</cx:pt>
          <cx:pt idx="8753">2005</cx:pt>
          <cx:pt idx="8754">2005</cx:pt>
          <cx:pt idx="8755">2005</cx:pt>
          <cx:pt idx="8756">2005</cx:pt>
          <cx:pt idx="8757">2005</cx:pt>
          <cx:pt idx="8758">2005</cx:pt>
          <cx:pt idx="8759">2005</cx:pt>
          <cx:pt idx="8760">2005</cx:pt>
          <cx:pt idx="8761">2005</cx:pt>
          <cx:pt idx="8762">2005</cx:pt>
          <cx:pt idx="8763">2005</cx:pt>
          <cx:pt idx="8764">2005</cx:pt>
          <cx:pt idx="8765">2005</cx:pt>
          <cx:pt idx="8766">2005</cx:pt>
          <cx:pt idx="8767">2005</cx:pt>
          <cx:pt idx="8768">2005</cx:pt>
          <cx:pt idx="8769">2005</cx:pt>
          <cx:pt idx="8770">2005</cx:pt>
          <cx:pt idx="8771">2005</cx:pt>
          <cx:pt idx="8772">2005</cx:pt>
          <cx:pt idx="8773">2005</cx:pt>
          <cx:pt idx="8774">2005</cx:pt>
          <cx:pt idx="8775">2005</cx:pt>
          <cx:pt idx="8776">2005</cx:pt>
          <cx:pt idx="8777">2005</cx:pt>
          <cx:pt idx="8778">2005</cx:pt>
          <cx:pt idx="8779">2005</cx:pt>
          <cx:pt idx="8780">2005</cx:pt>
          <cx:pt idx="8781">2005</cx:pt>
          <cx:pt idx="8782">2005</cx:pt>
          <cx:pt idx="8783">2005</cx:pt>
          <cx:pt idx="8784">2005</cx:pt>
          <cx:pt idx="8785">2005</cx:pt>
          <cx:pt idx="8786">2005</cx:pt>
          <cx:pt idx="8787">2005</cx:pt>
          <cx:pt idx="8788">2005</cx:pt>
          <cx:pt idx="8789">2005</cx:pt>
          <cx:pt idx="8790">2005</cx:pt>
          <cx:pt idx="8791">2005</cx:pt>
          <cx:pt idx="8792">2005</cx:pt>
          <cx:pt idx="8793">2005</cx:pt>
          <cx:pt idx="8794">2005</cx:pt>
          <cx:pt idx="8795">2005</cx:pt>
          <cx:pt idx="8796">2005</cx:pt>
          <cx:pt idx="8797">2005</cx:pt>
          <cx:pt idx="8798">2005</cx:pt>
          <cx:pt idx="8799">2005</cx:pt>
          <cx:pt idx="8800">2005</cx:pt>
          <cx:pt idx="8801">2005</cx:pt>
          <cx:pt idx="8802">2005</cx:pt>
          <cx:pt idx="8803">2005</cx:pt>
          <cx:pt idx="8804">2005</cx:pt>
          <cx:pt idx="8805">2005</cx:pt>
          <cx:pt idx="8806">2005</cx:pt>
          <cx:pt idx="8807">2005</cx:pt>
          <cx:pt idx="8808">2005</cx:pt>
          <cx:pt idx="8809">2005</cx:pt>
          <cx:pt idx="8810">2005</cx:pt>
          <cx:pt idx="8811">2005</cx:pt>
          <cx:pt idx="8812">2005</cx:pt>
          <cx:pt idx="8813">2005</cx:pt>
          <cx:pt idx="8814">2005</cx:pt>
          <cx:pt idx="8815">2005</cx:pt>
          <cx:pt idx="8816">2005</cx:pt>
          <cx:pt idx="8817">2005</cx:pt>
          <cx:pt idx="8818">2005</cx:pt>
          <cx:pt idx="8819">2005</cx:pt>
          <cx:pt idx="8820">2005</cx:pt>
          <cx:pt idx="8821">2005</cx:pt>
          <cx:pt idx="8822">2005</cx:pt>
          <cx:pt idx="8823">2005</cx:pt>
          <cx:pt idx="8824">2005</cx:pt>
          <cx:pt idx="8825">2005</cx:pt>
          <cx:pt idx="8826">2005</cx:pt>
          <cx:pt idx="8827">2005</cx:pt>
          <cx:pt idx="8828">2005</cx:pt>
          <cx:pt idx="8829">2005</cx:pt>
          <cx:pt idx="8830">2005</cx:pt>
          <cx:pt idx="8831">2005</cx:pt>
          <cx:pt idx="8832">2005</cx:pt>
          <cx:pt idx="8833">2005</cx:pt>
          <cx:pt idx="8834">2005</cx:pt>
          <cx:pt idx="8835">2005</cx:pt>
          <cx:pt idx="8836">2005</cx:pt>
          <cx:pt idx="8837">2005</cx:pt>
          <cx:pt idx="8838">2005</cx:pt>
          <cx:pt idx="8839">2005</cx:pt>
          <cx:pt idx="8840">2005</cx:pt>
          <cx:pt idx="8841">2005</cx:pt>
          <cx:pt idx="8842">2005</cx:pt>
          <cx:pt idx="8843">2005</cx:pt>
          <cx:pt idx="8844">2005</cx:pt>
          <cx:pt idx="8845">2005</cx:pt>
          <cx:pt idx="8846">2005</cx:pt>
          <cx:pt idx="8847">2005</cx:pt>
          <cx:pt idx="8848">2005</cx:pt>
          <cx:pt idx="8849">2005</cx:pt>
          <cx:pt idx="8850">2005</cx:pt>
          <cx:pt idx="8851">2005</cx:pt>
          <cx:pt idx="8852">2005</cx:pt>
          <cx:pt idx="8853">2005</cx:pt>
          <cx:pt idx="8854">2005</cx:pt>
          <cx:pt idx="8855">2005</cx:pt>
          <cx:pt idx="8856">2005</cx:pt>
          <cx:pt idx="8857">2005</cx:pt>
          <cx:pt idx="8858">2005</cx:pt>
          <cx:pt idx="8859">2005</cx:pt>
          <cx:pt idx="8860">2005</cx:pt>
          <cx:pt idx="8861">2005</cx:pt>
          <cx:pt idx="8862">2005</cx:pt>
          <cx:pt idx="8863">2005</cx:pt>
          <cx:pt idx="8864">2005</cx:pt>
          <cx:pt idx="8865">2005</cx:pt>
          <cx:pt idx="8866">2005</cx:pt>
          <cx:pt idx="8867">2005</cx:pt>
          <cx:pt idx="8868">2005</cx:pt>
          <cx:pt idx="8869">2005</cx:pt>
          <cx:pt idx="8870">2005</cx:pt>
          <cx:pt idx="8871">2005</cx:pt>
          <cx:pt idx="8872">2005</cx:pt>
          <cx:pt idx="8873">2005</cx:pt>
          <cx:pt idx="8874">2005</cx:pt>
          <cx:pt idx="8875">2005</cx:pt>
          <cx:pt idx="8876">2005</cx:pt>
          <cx:pt idx="8877">2005</cx:pt>
          <cx:pt idx="8878">2005</cx:pt>
          <cx:pt idx="8879">2005</cx:pt>
          <cx:pt idx="8880">2005</cx:pt>
          <cx:pt idx="8881">2005</cx:pt>
          <cx:pt idx="8882">2005</cx:pt>
          <cx:pt idx="8883">2005</cx:pt>
          <cx:pt idx="8884">2005</cx:pt>
          <cx:pt idx="8885">2005</cx:pt>
          <cx:pt idx="8886">2005</cx:pt>
          <cx:pt idx="8887">2005</cx:pt>
          <cx:pt idx="8888">2005</cx:pt>
          <cx:pt idx="8889">2005</cx:pt>
          <cx:pt idx="8890">2005</cx:pt>
          <cx:pt idx="8891">2005</cx:pt>
          <cx:pt idx="8892">2005</cx:pt>
          <cx:pt idx="8893">2005</cx:pt>
          <cx:pt idx="8894">2005</cx:pt>
          <cx:pt idx="8895">2005</cx:pt>
          <cx:pt idx="8896">2005</cx:pt>
          <cx:pt idx="8897">2005</cx:pt>
          <cx:pt idx="8898">2005</cx:pt>
          <cx:pt idx="8899">2005</cx:pt>
          <cx:pt idx="8900">2005</cx:pt>
          <cx:pt idx="8901">2005</cx:pt>
          <cx:pt idx="8902">2005</cx:pt>
          <cx:pt idx="8903">2005</cx:pt>
          <cx:pt idx="8904">2005</cx:pt>
          <cx:pt idx="8905">2005</cx:pt>
          <cx:pt idx="8906">2005</cx:pt>
          <cx:pt idx="8907">2005</cx:pt>
          <cx:pt idx="8908">2005</cx:pt>
          <cx:pt idx="8909">2005</cx:pt>
          <cx:pt idx="8910">2005</cx:pt>
          <cx:pt idx="8911">2005</cx:pt>
          <cx:pt idx="8912">2005</cx:pt>
          <cx:pt idx="8913">2005</cx:pt>
          <cx:pt idx="8914">2005</cx:pt>
          <cx:pt idx="8915">2005</cx:pt>
          <cx:pt idx="8916">2005</cx:pt>
          <cx:pt idx="8917">2005</cx:pt>
          <cx:pt idx="8918">2005</cx:pt>
          <cx:pt idx="8919">2005</cx:pt>
          <cx:pt idx="8920">2005</cx:pt>
          <cx:pt idx="8921">2005</cx:pt>
          <cx:pt idx="8922">2005</cx:pt>
          <cx:pt idx="8923">2005</cx:pt>
          <cx:pt idx="8924">2005</cx:pt>
          <cx:pt idx="8925">2005</cx:pt>
          <cx:pt idx="8926">2005</cx:pt>
          <cx:pt idx="8927">2005</cx:pt>
          <cx:pt idx="8928">2005</cx:pt>
          <cx:pt idx="8929">2005</cx:pt>
          <cx:pt idx="8930">2005</cx:pt>
          <cx:pt idx="8931">2005</cx:pt>
          <cx:pt idx="8932">2005</cx:pt>
          <cx:pt idx="8933">2005</cx:pt>
          <cx:pt idx="8934">2005</cx:pt>
          <cx:pt idx="8935">2005</cx:pt>
          <cx:pt idx="8936">2005</cx:pt>
          <cx:pt idx="8937">2005</cx:pt>
          <cx:pt idx="8938">2005</cx:pt>
          <cx:pt idx="8939">2005</cx:pt>
          <cx:pt idx="8940">2005</cx:pt>
          <cx:pt idx="8941">2005</cx:pt>
          <cx:pt idx="8942">2005</cx:pt>
          <cx:pt idx="8943">2005</cx:pt>
          <cx:pt idx="8944">2005</cx:pt>
          <cx:pt idx="8945">2005</cx:pt>
          <cx:pt idx="8946">2005</cx:pt>
          <cx:pt idx="8947">2005</cx:pt>
          <cx:pt idx="8948">2005</cx:pt>
          <cx:pt idx="8949">2005</cx:pt>
          <cx:pt idx="8950">2005</cx:pt>
          <cx:pt idx="8951">2005</cx:pt>
          <cx:pt idx="8952">2005</cx:pt>
          <cx:pt idx="8953">2005</cx:pt>
          <cx:pt idx="8954">2005</cx:pt>
          <cx:pt idx="8955">2005</cx:pt>
          <cx:pt idx="8956">2005</cx:pt>
          <cx:pt idx="8957">2005</cx:pt>
          <cx:pt idx="8958">2005</cx:pt>
          <cx:pt idx="8959">2005</cx:pt>
          <cx:pt idx="8960">2005</cx:pt>
          <cx:pt idx="8961">2005</cx:pt>
          <cx:pt idx="8962">2005</cx:pt>
          <cx:pt idx="8963">2005</cx:pt>
          <cx:pt idx="8964">2005</cx:pt>
          <cx:pt idx="8965">2005</cx:pt>
          <cx:pt idx="8966">2005</cx:pt>
          <cx:pt idx="8967">2005</cx:pt>
          <cx:pt idx="8968">2005</cx:pt>
          <cx:pt idx="8969">2005</cx:pt>
          <cx:pt idx="8970">2005</cx:pt>
          <cx:pt idx="8971">2005</cx:pt>
          <cx:pt idx="8972">2005</cx:pt>
          <cx:pt idx="8973">2005</cx:pt>
          <cx:pt idx="8974">2005</cx:pt>
          <cx:pt idx="8975">2005</cx:pt>
          <cx:pt idx="8976">2005</cx:pt>
          <cx:pt idx="8977">2005</cx:pt>
          <cx:pt idx="8978">2005</cx:pt>
          <cx:pt idx="8979">2005</cx:pt>
          <cx:pt idx="8980">2005</cx:pt>
          <cx:pt idx="8981">2005</cx:pt>
          <cx:pt idx="8982">2005</cx:pt>
          <cx:pt idx="8983">2005</cx:pt>
          <cx:pt idx="8984">2005</cx:pt>
          <cx:pt idx="8985">2005</cx:pt>
          <cx:pt idx="8986">2005</cx:pt>
          <cx:pt idx="8987">2005</cx:pt>
          <cx:pt idx="8988">2005</cx:pt>
          <cx:pt idx="8989">2005</cx:pt>
          <cx:pt idx="8990">2005</cx:pt>
          <cx:pt idx="8991">2005</cx:pt>
          <cx:pt idx="8992">2005</cx:pt>
          <cx:pt idx="8993">2005</cx:pt>
          <cx:pt idx="8994">2005</cx:pt>
          <cx:pt idx="8995">2005</cx:pt>
          <cx:pt idx="8996">2005</cx:pt>
          <cx:pt idx="8997">2005</cx:pt>
          <cx:pt idx="8998">2005</cx:pt>
          <cx:pt idx="8999">2005</cx:pt>
          <cx:pt idx="9000">2005</cx:pt>
          <cx:pt idx="9001">2005</cx:pt>
          <cx:pt idx="9002">2005</cx:pt>
          <cx:pt idx="9003">2005</cx:pt>
          <cx:pt idx="9004">2005</cx:pt>
          <cx:pt idx="9005">2005</cx:pt>
          <cx:pt idx="9006">2005</cx:pt>
          <cx:pt idx="9007">2005</cx:pt>
          <cx:pt idx="9008">2005</cx:pt>
          <cx:pt idx="9009">2005</cx:pt>
          <cx:pt idx="9010">2005</cx:pt>
          <cx:pt idx="9011">2005</cx:pt>
          <cx:pt idx="9012">2005</cx:pt>
          <cx:pt idx="9013">2005</cx:pt>
          <cx:pt idx="9014">2005</cx:pt>
          <cx:pt idx="9015">2005</cx:pt>
          <cx:pt idx="9016">2005</cx:pt>
          <cx:pt idx="9017">2005</cx:pt>
          <cx:pt idx="9018">2005</cx:pt>
          <cx:pt idx="9019">2005</cx:pt>
          <cx:pt idx="9020">2005</cx:pt>
          <cx:pt idx="9021">2005</cx:pt>
          <cx:pt idx="9022">2005</cx:pt>
          <cx:pt idx="9023">2005</cx:pt>
          <cx:pt idx="9024">2005</cx:pt>
          <cx:pt idx="9025">2005</cx:pt>
          <cx:pt idx="9026">2005</cx:pt>
          <cx:pt idx="9027">2005</cx:pt>
          <cx:pt idx="9028">2005</cx:pt>
          <cx:pt idx="9029">2005</cx:pt>
          <cx:pt idx="9030">2005</cx:pt>
          <cx:pt idx="9031">2005</cx:pt>
          <cx:pt idx="9032">2005</cx:pt>
          <cx:pt idx="9033">2005</cx:pt>
          <cx:pt idx="9034">2005</cx:pt>
          <cx:pt idx="9035">2005</cx:pt>
          <cx:pt idx="9036">2005</cx:pt>
          <cx:pt idx="9037">2005</cx:pt>
          <cx:pt idx="9038">2005</cx:pt>
          <cx:pt idx="9039">2005</cx:pt>
          <cx:pt idx="9040">2005</cx:pt>
          <cx:pt idx="9041">2005</cx:pt>
          <cx:pt idx="9042">2005</cx:pt>
          <cx:pt idx="9043">2005</cx:pt>
          <cx:pt idx="9044">2005</cx:pt>
          <cx:pt idx="9045">2005</cx:pt>
          <cx:pt idx="9046">2005</cx:pt>
          <cx:pt idx="9047">2005</cx:pt>
          <cx:pt idx="9048">2005</cx:pt>
          <cx:pt idx="9049">2005</cx:pt>
          <cx:pt idx="9050">2005</cx:pt>
          <cx:pt idx="9051">2005</cx:pt>
          <cx:pt idx="9052">2005</cx:pt>
          <cx:pt idx="9053">2005</cx:pt>
          <cx:pt idx="9054">2005</cx:pt>
          <cx:pt idx="9055">2005</cx:pt>
          <cx:pt idx="9056">2005</cx:pt>
          <cx:pt idx="9057">2005</cx:pt>
          <cx:pt idx="9058">2005</cx:pt>
          <cx:pt idx="9059">2005</cx:pt>
          <cx:pt idx="9060">2005</cx:pt>
          <cx:pt idx="9061">2005</cx:pt>
          <cx:pt idx="9062">2005</cx:pt>
          <cx:pt idx="9063">2005</cx:pt>
          <cx:pt idx="9064">2005</cx:pt>
          <cx:pt idx="9065">2005</cx:pt>
          <cx:pt idx="9066">2005</cx:pt>
          <cx:pt idx="9067">2005</cx:pt>
          <cx:pt idx="9068">2005</cx:pt>
          <cx:pt idx="9069">2005</cx:pt>
          <cx:pt idx="9070">2005</cx:pt>
          <cx:pt idx="9071">2005</cx:pt>
          <cx:pt idx="9072">2005</cx:pt>
          <cx:pt idx="9073">2005</cx:pt>
          <cx:pt idx="9074">2005</cx:pt>
          <cx:pt idx="9075">2005</cx:pt>
          <cx:pt idx="9076">2005</cx:pt>
          <cx:pt idx="9077">2005</cx:pt>
          <cx:pt idx="9078">2005</cx:pt>
          <cx:pt idx="9079">2005</cx:pt>
          <cx:pt idx="9080">2005</cx:pt>
          <cx:pt idx="9081">2005</cx:pt>
          <cx:pt idx="9082">2005</cx:pt>
          <cx:pt idx="9083">2005</cx:pt>
          <cx:pt idx="9084">2005</cx:pt>
          <cx:pt idx="9085">2005</cx:pt>
          <cx:pt idx="9086">2005</cx:pt>
          <cx:pt idx="9087">2005</cx:pt>
          <cx:pt idx="9088">2005</cx:pt>
          <cx:pt idx="9089">2005</cx:pt>
          <cx:pt idx="9090">2005</cx:pt>
          <cx:pt idx="9091">2005</cx:pt>
          <cx:pt idx="9092">2005</cx:pt>
          <cx:pt idx="9093">2005</cx:pt>
          <cx:pt idx="9094">2005</cx:pt>
          <cx:pt idx="9095">2005</cx:pt>
          <cx:pt idx="9096">2005</cx:pt>
          <cx:pt idx="9097">2005</cx:pt>
          <cx:pt idx="9098">2005</cx:pt>
          <cx:pt idx="9099">2005</cx:pt>
          <cx:pt idx="9100">2005</cx:pt>
          <cx:pt idx="9101">2005</cx:pt>
          <cx:pt idx="9102">2005</cx:pt>
          <cx:pt idx="9103">2005</cx:pt>
          <cx:pt idx="9104">2005</cx:pt>
          <cx:pt idx="9105">2005</cx:pt>
          <cx:pt idx="9106">2005</cx:pt>
          <cx:pt idx="9107">2005</cx:pt>
          <cx:pt idx="9108">2005</cx:pt>
          <cx:pt idx="9109">2005</cx:pt>
          <cx:pt idx="9110">2005</cx:pt>
          <cx:pt idx="9111">2005</cx:pt>
          <cx:pt idx="9112">2005</cx:pt>
          <cx:pt idx="9113">2005</cx:pt>
          <cx:pt idx="9114">2005</cx:pt>
          <cx:pt idx="9115">2005</cx:pt>
          <cx:pt idx="9116">2005</cx:pt>
          <cx:pt idx="9117">2005</cx:pt>
          <cx:pt idx="9118">2005</cx:pt>
          <cx:pt idx="9119">2005</cx:pt>
          <cx:pt idx="9120">2005</cx:pt>
          <cx:pt idx="9121">2005</cx:pt>
          <cx:pt idx="9122">2005</cx:pt>
          <cx:pt idx="9123">2005</cx:pt>
          <cx:pt idx="9124">2005</cx:pt>
          <cx:pt idx="9125">2005</cx:pt>
          <cx:pt idx="9126">2005</cx:pt>
          <cx:pt idx="9127">2005</cx:pt>
          <cx:pt idx="9128">2005</cx:pt>
          <cx:pt idx="9129">2005</cx:pt>
          <cx:pt idx="9130">2005</cx:pt>
          <cx:pt idx="9131">2005</cx:pt>
          <cx:pt idx="9132">2005</cx:pt>
          <cx:pt idx="9133">2005</cx:pt>
          <cx:pt idx="9134">2005</cx:pt>
          <cx:pt idx="9135">2005</cx:pt>
          <cx:pt idx="9136">2005</cx:pt>
          <cx:pt idx="9137">2005</cx:pt>
          <cx:pt idx="9138">2005</cx:pt>
          <cx:pt idx="9139">2005</cx:pt>
          <cx:pt idx="9140">2005</cx:pt>
          <cx:pt idx="9141">2005</cx:pt>
          <cx:pt idx="9142">2005</cx:pt>
          <cx:pt idx="9143">2005</cx:pt>
          <cx:pt idx="9144">2005</cx:pt>
          <cx:pt idx="9145">2005</cx:pt>
          <cx:pt idx="9146">2005</cx:pt>
          <cx:pt idx="9147">2005</cx:pt>
          <cx:pt idx="9148">2005</cx:pt>
          <cx:pt idx="9149">2005</cx:pt>
          <cx:pt idx="9150">2005</cx:pt>
          <cx:pt idx="9151">2005</cx:pt>
          <cx:pt idx="9152">2005</cx:pt>
          <cx:pt idx="9153">2005</cx:pt>
          <cx:pt idx="9154">2005</cx:pt>
          <cx:pt idx="9155">2005</cx:pt>
          <cx:pt idx="9156">2005</cx:pt>
          <cx:pt idx="9157">2005</cx:pt>
          <cx:pt idx="9158">2005</cx:pt>
          <cx:pt idx="9159">2005</cx:pt>
          <cx:pt idx="9160">2005</cx:pt>
          <cx:pt idx="9161">2005</cx:pt>
          <cx:pt idx="9162">2005</cx:pt>
          <cx:pt idx="9163">2005</cx:pt>
          <cx:pt idx="9164">2005</cx:pt>
          <cx:pt idx="9165">2005</cx:pt>
          <cx:pt idx="9166">2005</cx:pt>
          <cx:pt idx="9167">2005</cx:pt>
          <cx:pt idx="9168">2005</cx:pt>
          <cx:pt idx="9169">2005</cx:pt>
          <cx:pt idx="9170">2005</cx:pt>
          <cx:pt idx="9171">2005</cx:pt>
          <cx:pt idx="9172">2005</cx:pt>
          <cx:pt idx="9173">2005</cx:pt>
          <cx:pt idx="9174">2005</cx:pt>
          <cx:pt idx="9175">2005</cx:pt>
          <cx:pt idx="9176">2005</cx:pt>
          <cx:pt idx="9177">2005</cx:pt>
          <cx:pt idx="9178">2005</cx:pt>
          <cx:pt idx="9179">2005</cx:pt>
          <cx:pt idx="9180">2005</cx:pt>
          <cx:pt idx="9181">2005</cx:pt>
          <cx:pt idx="9182">2005</cx:pt>
          <cx:pt idx="9183">2005</cx:pt>
          <cx:pt idx="9184">2005</cx:pt>
          <cx:pt idx="9185">2005</cx:pt>
          <cx:pt idx="9186">2005</cx:pt>
          <cx:pt idx="9187">2005</cx:pt>
          <cx:pt idx="9188">2005</cx:pt>
          <cx:pt idx="9189">2005</cx:pt>
          <cx:pt idx="9190">2005</cx:pt>
          <cx:pt idx="9191">2005</cx:pt>
          <cx:pt idx="9192">2005</cx:pt>
          <cx:pt idx="9193">2005</cx:pt>
          <cx:pt idx="9194">2005</cx:pt>
          <cx:pt idx="9195">2005</cx:pt>
          <cx:pt idx="9196">2005</cx:pt>
          <cx:pt idx="9197">2005</cx:pt>
          <cx:pt idx="9198">2005</cx:pt>
          <cx:pt idx="9199">2005</cx:pt>
          <cx:pt idx="9200">2005</cx:pt>
          <cx:pt idx="9201">2005</cx:pt>
          <cx:pt idx="9202">2005</cx:pt>
          <cx:pt idx="9203">2005</cx:pt>
          <cx:pt idx="9204">2005</cx:pt>
          <cx:pt idx="9205">2005</cx:pt>
          <cx:pt idx="9206">2005</cx:pt>
          <cx:pt idx="9207">2005</cx:pt>
          <cx:pt idx="9208">2005</cx:pt>
          <cx:pt idx="9209">2005</cx:pt>
          <cx:pt idx="9210">2005</cx:pt>
          <cx:pt idx="9211">2005</cx:pt>
          <cx:pt idx="9212">2005</cx:pt>
          <cx:pt idx="9213">2005</cx:pt>
          <cx:pt idx="9214">2005</cx:pt>
          <cx:pt idx="9215">2005</cx:pt>
          <cx:pt idx="9216">2005</cx:pt>
          <cx:pt idx="9217">2005</cx:pt>
          <cx:pt idx="9218">2005</cx:pt>
          <cx:pt idx="9219">2005</cx:pt>
          <cx:pt idx="9220">2005</cx:pt>
          <cx:pt idx="9221">2005</cx:pt>
          <cx:pt idx="9222">2005</cx:pt>
          <cx:pt idx="9223">2005</cx:pt>
          <cx:pt idx="9224">2005</cx:pt>
          <cx:pt idx="9225">2005</cx:pt>
          <cx:pt idx="9226">2005</cx:pt>
          <cx:pt idx="9227">2005</cx:pt>
          <cx:pt idx="9228">2005</cx:pt>
          <cx:pt idx="9229">2005</cx:pt>
          <cx:pt idx="9230">2005</cx:pt>
          <cx:pt idx="9231">2005</cx:pt>
          <cx:pt idx="9232">2005</cx:pt>
          <cx:pt idx="9233">2005</cx:pt>
          <cx:pt idx="9234">2005</cx:pt>
          <cx:pt idx="9235">2005</cx:pt>
          <cx:pt idx="9236">2005</cx:pt>
          <cx:pt idx="9237">2005</cx:pt>
          <cx:pt idx="9238">2005</cx:pt>
          <cx:pt idx="9239">2005</cx:pt>
          <cx:pt idx="9240">2005</cx:pt>
          <cx:pt idx="9241">2005</cx:pt>
          <cx:pt idx="9242">2005</cx:pt>
          <cx:pt idx="9243">2005</cx:pt>
          <cx:pt idx="9244">2005</cx:pt>
          <cx:pt idx="9245">2005</cx:pt>
          <cx:pt idx="9246">2005</cx:pt>
          <cx:pt idx="9247">2005</cx:pt>
          <cx:pt idx="9248">2005</cx:pt>
          <cx:pt idx="9249">2005</cx:pt>
          <cx:pt idx="9250">2005</cx:pt>
          <cx:pt idx="9251">2005</cx:pt>
          <cx:pt idx="9252">2005</cx:pt>
          <cx:pt idx="9253">2005</cx:pt>
          <cx:pt idx="9254">2005</cx:pt>
          <cx:pt idx="9255">2005</cx:pt>
          <cx:pt idx="9256">2005</cx:pt>
          <cx:pt idx="9257">2005</cx:pt>
          <cx:pt idx="9258">2005</cx:pt>
          <cx:pt idx="9259">2005</cx:pt>
          <cx:pt idx="9260">2005</cx:pt>
          <cx:pt idx="9261">2005</cx:pt>
          <cx:pt idx="9262">2005</cx:pt>
          <cx:pt idx="9263">2005</cx:pt>
          <cx:pt idx="9264">2005</cx:pt>
          <cx:pt idx="9265">2005</cx:pt>
          <cx:pt idx="9266">2005</cx:pt>
          <cx:pt idx="9267">2005</cx:pt>
          <cx:pt idx="9268">2005</cx:pt>
          <cx:pt idx="9269">2005</cx:pt>
          <cx:pt idx="9270">2005</cx:pt>
          <cx:pt idx="9271">2005</cx:pt>
          <cx:pt idx="9272">2005</cx:pt>
          <cx:pt idx="9273">2005</cx:pt>
          <cx:pt idx="9274">2005</cx:pt>
          <cx:pt idx="9275">2005</cx:pt>
          <cx:pt idx="9276">2005</cx:pt>
          <cx:pt idx="9277">2005</cx:pt>
          <cx:pt idx="9278">2005</cx:pt>
          <cx:pt idx="9279">2005</cx:pt>
          <cx:pt idx="9280">2005</cx:pt>
          <cx:pt idx="9281">2005</cx:pt>
          <cx:pt idx="9282">2005</cx:pt>
          <cx:pt idx="9283">2005</cx:pt>
          <cx:pt idx="9284">2005</cx:pt>
          <cx:pt idx="9285">2005</cx:pt>
          <cx:pt idx="9286">2005</cx:pt>
          <cx:pt idx="9287">2005</cx:pt>
          <cx:pt idx="9288">2005</cx:pt>
          <cx:pt idx="9289">2005</cx:pt>
          <cx:pt idx="9290">2005</cx:pt>
          <cx:pt idx="9291">2005</cx:pt>
          <cx:pt idx="9292">2005</cx:pt>
          <cx:pt idx="9293">2005</cx:pt>
          <cx:pt idx="9294">2005</cx:pt>
          <cx:pt idx="9295">2005</cx:pt>
          <cx:pt idx="9296">2005</cx:pt>
          <cx:pt idx="9297">2005</cx:pt>
          <cx:pt idx="9298">2005</cx:pt>
          <cx:pt idx="9299">2005</cx:pt>
          <cx:pt idx="9300">2005</cx:pt>
          <cx:pt idx="9301">2005</cx:pt>
          <cx:pt idx="9302">2005</cx:pt>
          <cx:pt idx="9303">2005</cx:pt>
          <cx:pt idx="9304">2005</cx:pt>
          <cx:pt idx="9305">2005</cx:pt>
          <cx:pt idx="9306">2005</cx:pt>
          <cx:pt idx="9307">2005</cx:pt>
          <cx:pt idx="9308">2005</cx:pt>
          <cx:pt idx="9309">2005</cx:pt>
          <cx:pt idx="9310">2005</cx:pt>
          <cx:pt idx="9311">2005</cx:pt>
          <cx:pt idx="9312">2005</cx:pt>
          <cx:pt idx="9313">2005</cx:pt>
          <cx:pt idx="9314">2005</cx:pt>
          <cx:pt idx="9315">2005</cx:pt>
          <cx:pt idx="9316">2005</cx:pt>
          <cx:pt idx="9317">2005</cx:pt>
          <cx:pt idx="9318">2005</cx:pt>
          <cx:pt idx="9319">2005</cx:pt>
          <cx:pt idx="9320">2005</cx:pt>
          <cx:pt idx="9321">2005</cx:pt>
          <cx:pt idx="9322">2005</cx:pt>
          <cx:pt idx="9323">2005</cx:pt>
          <cx:pt idx="9324">2005</cx:pt>
          <cx:pt idx="9325">2005</cx:pt>
          <cx:pt idx="9326">2005</cx:pt>
          <cx:pt idx="9327">2005</cx:pt>
          <cx:pt idx="9328">2005</cx:pt>
          <cx:pt idx="9329">2005</cx:pt>
          <cx:pt idx="9330">2005</cx:pt>
          <cx:pt idx="9331">2005</cx:pt>
          <cx:pt idx="9332">2005</cx:pt>
          <cx:pt idx="9333">2005</cx:pt>
          <cx:pt idx="9334">2005</cx:pt>
          <cx:pt idx="9335">2005</cx:pt>
          <cx:pt idx="9336">2005</cx:pt>
          <cx:pt idx="9337">2005</cx:pt>
          <cx:pt idx="9338">2005</cx:pt>
          <cx:pt idx="9339">2005</cx:pt>
          <cx:pt idx="9340">2005</cx:pt>
          <cx:pt idx="9341">2005</cx:pt>
          <cx:pt idx="9342">2005</cx:pt>
          <cx:pt idx="9343">2005</cx:pt>
          <cx:pt idx="9344">2005</cx:pt>
          <cx:pt idx="9345">2005</cx:pt>
          <cx:pt idx="9346">2005</cx:pt>
          <cx:pt idx="9347">2005</cx:pt>
          <cx:pt idx="9348">2005</cx:pt>
          <cx:pt idx="9349">2005</cx:pt>
          <cx:pt idx="9350">2005</cx:pt>
          <cx:pt idx="9351">2005</cx:pt>
          <cx:pt idx="9352">2005</cx:pt>
          <cx:pt idx="9353">2005</cx:pt>
          <cx:pt idx="9354">2005</cx:pt>
          <cx:pt idx="9355">2005</cx:pt>
          <cx:pt idx="9356">2005</cx:pt>
          <cx:pt idx="9357">2005</cx:pt>
          <cx:pt idx="9358">2005</cx:pt>
          <cx:pt idx="9359">2005</cx:pt>
          <cx:pt idx="9360">2005</cx:pt>
          <cx:pt idx="9361">2005</cx:pt>
          <cx:pt idx="9362">2005</cx:pt>
          <cx:pt idx="9363">2005</cx:pt>
          <cx:pt idx="9364">2005</cx:pt>
          <cx:pt idx="9365">2005</cx:pt>
          <cx:pt idx="9366">2005</cx:pt>
          <cx:pt idx="9367">2005</cx:pt>
          <cx:pt idx="9368">2005</cx:pt>
          <cx:pt idx="9369">2005</cx:pt>
          <cx:pt idx="9370">2005</cx:pt>
          <cx:pt idx="9371">2005</cx:pt>
          <cx:pt idx="9372">2005</cx:pt>
          <cx:pt idx="9373">2005</cx:pt>
          <cx:pt idx="9374">2005</cx:pt>
          <cx:pt idx="9375">2005</cx:pt>
          <cx:pt idx="9376">2005</cx:pt>
          <cx:pt idx="9377">2005</cx:pt>
          <cx:pt idx="9378">2005</cx:pt>
          <cx:pt idx="9379">2005</cx:pt>
          <cx:pt idx="9380">2005</cx:pt>
          <cx:pt idx="9381">2005</cx:pt>
          <cx:pt idx="9382">2005</cx:pt>
          <cx:pt idx="9383">2005</cx:pt>
          <cx:pt idx="9384">2005</cx:pt>
          <cx:pt idx="9385">2005</cx:pt>
          <cx:pt idx="9386">2005</cx:pt>
          <cx:pt idx="9387">2005</cx:pt>
          <cx:pt idx="9388">2005</cx:pt>
          <cx:pt idx="9389">2005</cx:pt>
          <cx:pt idx="9390">2005</cx:pt>
          <cx:pt idx="9391">2005</cx:pt>
          <cx:pt idx="9392">2005</cx:pt>
          <cx:pt idx="9393">2005</cx:pt>
          <cx:pt idx="9394">2005</cx:pt>
          <cx:pt idx="9395">2005</cx:pt>
          <cx:pt idx="9396">2005</cx:pt>
          <cx:pt idx="9397">2005</cx:pt>
          <cx:pt idx="9398">2005</cx:pt>
          <cx:pt idx="9399">2005</cx:pt>
          <cx:pt idx="9400">2005</cx:pt>
          <cx:pt idx="9401">2005</cx:pt>
          <cx:pt idx="9402">2005</cx:pt>
          <cx:pt idx="9403">2005</cx:pt>
          <cx:pt idx="9404">2005</cx:pt>
          <cx:pt idx="9405">2005</cx:pt>
          <cx:pt idx="9406">2005</cx:pt>
          <cx:pt idx="9407">2005</cx:pt>
          <cx:pt idx="9408">2005</cx:pt>
          <cx:pt idx="9409">2005</cx:pt>
          <cx:pt idx="9410">2005</cx:pt>
          <cx:pt idx="9411">2005</cx:pt>
          <cx:pt idx="9412">2005</cx:pt>
          <cx:pt idx="9413">2005</cx:pt>
          <cx:pt idx="9414">2005</cx:pt>
          <cx:pt idx="9415">2005</cx:pt>
          <cx:pt idx="9416">2005</cx:pt>
          <cx:pt idx="9417">2005</cx:pt>
          <cx:pt idx="9418">2005</cx:pt>
          <cx:pt idx="9419">2005</cx:pt>
          <cx:pt idx="9420">2005</cx:pt>
          <cx:pt idx="9421">2005</cx:pt>
          <cx:pt idx="9422">2005</cx:pt>
          <cx:pt idx="9423">2005</cx:pt>
          <cx:pt idx="9424">2005</cx:pt>
          <cx:pt idx="9425">2005</cx:pt>
          <cx:pt idx="9426">2005</cx:pt>
          <cx:pt idx="9427">2005</cx:pt>
          <cx:pt idx="9428">2005</cx:pt>
          <cx:pt idx="9429">2005</cx:pt>
          <cx:pt idx="9430">2005</cx:pt>
          <cx:pt idx="9431">2005</cx:pt>
          <cx:pt idx="9432">2005</cx:pt>
          <cx:pt idx="9433">2005</cx:pt>
          <cx:pt idx="9434">2005</cx:pt>
          <cx:pt idx="9435">2005</cx:pt>
          <cx:pt idx="9436">2005</cx:pt>
          <cx:pt idx="9437">2005</cx:pt>
          <cx:pt idx="9438">2005</cx:pt>
          <cx:pt idx="9439">2005</cx:pt>
          <cx:pt idx="9440">2005</cx:pt>
          <cx:pt idx="9441">2005</cx:pt>
          <cx:pt idx="9442">2005</cx:pt>
          <cx:pt idx="9443">2005</cx:pt>
          <cx:pt idx="9444">2005</cx:pt>
          <cx:pt idx="9445">2005</cx:pt>
          <cx:pt idx="9446">2005</cx:pt>
          <cx:pt idx="9447">2005</cx:pt>
          <cx:pt idx="9448">2005</cx:pt>
          <cx:pt idx="9449">2005</cx:pt>
          <cx:pt idx="9450">2005</cx:pt>
          <cx:pt idx="9451">2005</cx:pt>
          <cx:pt idx="9452">2005</cx:pt>
          <cx:pt idx="9453">2005</cx:pt>
          <cx:pt idx="9454">2005</cx:pt>
          <cx:pt idx="9455">2005</cx:pt>
          <cx:pt idx="9456">2005</cx:pt>
          <cx:pt idx="9457">2005</cx:pt>
          <cx:pt idx="9458">2005</cx:pt>
          <cx:pt idx="9459">2005</cx:pt>
          <cx:pt idx="9460">2005</cx:pt>
          <cx:pt idx="9461">2005</cx:pt>
          <cx:pt idx="9462">2005</cx:pt>
          <cx:pt idx="9463">2005</cx:pt>
          <cx:pt idx="9464">2005</cx:pt>
          <cx:pt idx="9465">2005</cx:pt>
          <cx:pt idx="9466">2005</cx:pt>
          <cx:pt idx="9467">2005</cx:pt>
          <cx:pt idx="9468">2005</cx:pt>
          <cx:pt idx="9469">2005</cx:pt>
          <cx:pt idx="9470">2005</cx:pt>
          <cx:pt idx="9471">2005</cx:pt>
          <cx:pt idx="9472">2005</cx:pt>
          <cx:pt idx="9473">2005</cx:pt>
          <cx:pt idx="9474">2005</cx:pt>
          <cx:pt idx="9475">2005</cx:pt>
          <cx:pt idx="9476">2005</cx:pt>
          <cx:pt idx="9477">2005</cx:pt>
          <cx:pt idx="9478">2005</cx:pt>
          <cx:pt idx="9479">2005</cx:pt>
          <cx:pt idx="9480">2005</cx:pt>
          <cx:pt idx="9481">2005</cx:pt>
          <cx:pt idx="9482">2005</cx:pt>
          <cx:pt idx="9483">2005</cx:pt>
          <cx:pt idx="9484">2005</cx:pt>
          <cx:pt idx="9485">2005</cx:pt>
          <cx:pt idx="9486">2005</cx:pt>
          <cx:pt idx="9487">2005</cx:pt>
          <cx:pt idx="9488">2005</cx:pt>
          <cx:pt idx="9489">2005</cx:pt>
          <cx:pt idx="9490">2005</cx:pt>
          <cx:pt idx="9491">2005</cx:pt>
          <cx:pt idx="9492">2005</cx:pt>
          <cx:pt idx="9493">2005</cx:pt>
          <cx:pt idx="9494">2005</cx:pt>
          <cx:pt idx="9495">2005</cx:pt>
          <cx:pt idx="9496">2005</cx:pt>
          <cx:pt idx="9497">2005</cx:pt>
          <cx:pt idx="9498">2005</cx:pt>
          <cx:pt idx="9499">2005</cx:pt>
          <cx:pt idx="9500">2005</cx:pt>
          <cx:pt idx="9501">2005</cx:pt>
          <cx:pt idx="9502">2005</cx:pt>
          <cx:pt idx="9503">2005</cx:pt>
          <cx:pt idx="9504">2005</cx:pt>
          <cx:pt idx="9505">2005</cx:pt>
          <cx:pt idx="9506">2005</cx:pt>
          <cx:pt idx="9507">2005</cx:pt>
          <cx:pt idx="9508">2005</cx:pt>
          <cx:pt idx="9509">2005</cx:pt>
          <cx:pt idx="9510">2005</cx:pt>
          <cx:pt idx="9511">2005</cx:pt>
          <cx:pt idx="9512">2005</cx:pt>
          <cx:pt idx="9513">2005</cx:pt>
          <cx:pt idx="9514">2005</cx:pt>
          <cx:pt idx="9515">2005</cx:pt>
          <cx:pt idx="9516">2005</cx:pt>
          <cx:pt idx="9517">2005</cx:pt>
          <cx:pt idx="9518">2005</cx:pt>
          <cx:pt idx="9519">2005</cx:pt>
          <cx:pt idx="9520">2005</cx:pt>
          <cx:pt idx="9521">2005</cx:pt>
          <cx:pt idx="9522">2005</cx:pt>
          <cx:pt idx="9523">2005</cx:pt>
          <cx:pt idx="9524">2005</cx:pt>
          <cx:pt idx="9525">2005</cx:pt>
          <cx:pt idx="9526">2005</cx:pt>
          <cx:pt idx="9527">2005</cx:pt>
          <cx:pt idx="9528">2005</cx:pt>
          <cx:pt idx="9529">2005</cx:pt>
          <cx:pt idx="9530">2005</cx:pt>
          <cx:pt idx="9531">2005</cx:pt>
          <cx:pt idx="9532">2005</cx:pt>
          <cx:pt idx="9533">2005</cx:pt>
          <cx:pt idx="9534">2005</cx:pt>
          <cx:pt idx="9535">2005</cx:pt>
          <cx:pt idx="9536">2005</cx:pt>
          <cx:pt idx="9537">2005</cx:pt>
          <cx:pt idx="9538">2005</cx:pt>
          <cx:pt idx="9539">2005</cx:pt>
          <cx:pt idx="9540">2005</cx:pt>
          <cx:pt idx="9541">2005</cx:pt>
          <cx:pt idx="9542">2005</cx:pt>
          <cx:pt idx="9543">2005</cx:pt>
          <cx:pt idx="9544">2005</cx:pt>
          <cx:pt idx="9545">2005</cx:pt>
          <cx:pt idx="9546">2005</cx:pt>
          <cx:pt idx="9547">2005</cx:pt>
          <cx:pt idx="9548">2005</cx:pt>
          <cx:pt idx="9549">2005</cx:pt>
          <cx:pt idx="9550">2005</cx:pt>
          <cx:pt idx="9551">2005</cx:pt>
          <cx:pt idx="9552">2005</cx:pt>
          <cx:pt idx="9553">2005</cx:pt>
          <cx:pt idx="9554">2005</cx:pt>
          <cx:pt idx="9555">2005</cx:pt>
          <cx:pt idx="9556">2005</cx:pt>
          <cx:pt idx="9557">2005</cx:pt>
          <cx:pt idx="9558">2005</cx:pt>
          <cx:pt idx="9559">2005</cx:pt>
          <cx:pt idx="9560">2005</cx:pt>
          <cx:pt idx="9561">2005</cx:pt>
          <cx:pt idx="9562">2005</cx:pt>
          <cx:pt idx="9563">2005</cx:pt>
          <cx:pt idx="9564">2005</cx:pt>
          <cx:pt idx="9565">2005</cx:pt>
          <cx:pt idx="9566">2005</cx:pt>
          <cx:pt idx="9567">2005</cx:pt>
          <cx:pt idx="9568">2005</cx:pt>
          <cx:pt idx="9569">2005</cx:pt>
          <cx:pt idx="9570">2005</cx:pt>
          <cx:pt idx="9571">2005</cx:pt>
          <cx:pt idx="9572">2005</cx:pt>
          <cx:pt idx="9573">2005</cx:pt>
          <cx:pt idx="9574">2005</cx:pt>
          <cx:pt idx="9575">2005</cx:pt>
          <cx:pt idx="9576">2005</cx:pt>
          <cx:pt idx="9577">2005</cx:pt>
          <cx:pt idx="9578">2005</cx:pt>
          <cx:pt idx="9579">2005</cx:pt>
          <cx:pt idx="9580">2005</cx:pt>
          <cx:pt idx="9581">2005</cx:pt>
          <cx:pt idx="9582">2005</cx:pt>
          <cx:pt idx="9583">2005</cx:pt>
          <cx:pt idx="9584">2005</cx:pt>
          <cx:pt idx="9585">2005</cx:pt>
          <cx:pt idx="9586">2005</cx:pt>
          <cx:pt idx="9587">2005</cx:pt>
          <cx:pt idx="9588">2005</cx:pt>
          <cx:pt idx="9589">2005</cx:pt>
          <cx:pt idx="9590">2005</cx:pt>
          <cx:pt idx="9591">2005</cx:pt>
          <cx:pt idx="9592">2005</cx:pt>
          <cx:pt idx="9593">2005</cx:pt>
          <cx:pt idx="9594">2005</cx:pt>
          <cx:pt idx="9595">2005</cx:pt>
          <cx:pt idx="9596">2005</cx:pt>
          <cx:pt idx="9597">2005</cx:pt>
          <cx:pt idx="9598">2005</cx:pt>
          <cx:pt idx="9599">2005</cx:pt>
          <cx:pt idx="9600">2005</cx:pt>
          <cx:pt idx="9601">2005</cx:pt>
          <cx:pt idx="9602">2005</cx:pt>
          <cx:pt idx="9603">2005</cx:pt>
          <cx:pt idx="9604">2005</cx:pt>
          <cx:pt idx="9605">2005</cx:pt>
          <cx:pt idx="9606">2005</cx:pt>
          <cx:pt idx="9607">2005</cx:pt>
          <cx:pt idx="9608">2005</cx:pt>
          <cx:pt idx="9609">2005</cx:pt>
          <cx:pt idx="9610">2005</cx:pt>
          <cx:pt idx="9611">2005</cx:pt>
          <cx:pt idx="9612">2005</cx:pt>
          <cx:pt idx="9613">2005</cx:pt>
          <cx:pt idx="9614">2005</cx:pt>
          <cx:pt idx="9615">2005</cx:pt>
          <cx:pt idx="9616">2005</cx:pt>
          <cx:pt idx="9617">2005</cx:pt>
          <cx:pt idx="9618">2005</cx:pt>
          <cx:pt idx="9619">2005</cx:pt>
          <cx:pt idx="9620">2005</cx:pt>
          <cx:pt idx="9621">2005</cx:pt>
          <cx:pt idx="9622">2005</cx:pt>
          <cx:pt idx="9623">2005</cx:pt>
          <cx:pt idx="9624">2005</cx:pt>
          <cx:pt idx="9625">2005</cx:pt>
          <cx:pt idx="9626">2005</cx:pt>
          <cx:pt idx="9627">2005</cx:pt>
          <cx:pt idx="9628">2005</cx:pt>
          <cx:pt idx="9629">2005</cx:pt>
          <cx:pt idx="9630">2005</cx:pt>
          <cx:pt idx="9631">2005</cx:pt>
          <cx:pt idx="9632">2005</cx:pt>
          <cx:pt idx="9633">2005</cx:pt>
          <cx:pt idx="9634">2005</cx:pt>
          <cx:pt idx="9635">2005</cx:pt>
          <cx:pt idx="9636">2005</cx:pt>
          <cx:pt idx="9637">2005</cx:pt>
          <cx:pt idx="9638">2005</cx:pt>
          <cx:pt idx="9639">2005</cx:pt>
          <cx:pt idx="9640">2005</cx:pt>
          <cx:pt idx="9641">2005</cx:pt>
          <cx:pt idx="9642">2005</cx:pt>
          <cx:pt idx="9643">2005</cx:pt>
          <cx:pt idx="9644">2005</cx:pt>
          <cx:pt idx="9645">2005</cx:pt>
          <cx:pt idx="9646">2005</cx:pt>
          <cx:pt idx="9647">2005</cx:pt>
          <cx:pt idx="9648">2005</cx:pt>
          <cx:pt idx="9649">2005</cx:pt>
          <cx:pt idx="9650">2005</cx:pt>
          <cx:pt idx="9651">2005</cx:pt>
          <cx:pt idx="9652">2005</cx:pt>
          <cx:pt idx="9653">2005</cx:pt>
          <cx:pt idx="9654">2005</cx:pt>
          <cx:pt idx="9655">2005</cx:pt>
          <cx:pt idx="9656">2005</cx:pt>
          <cx:pt idx="9657">2005</cx:pt>
          <cx:pt idx="9658">2005</cx:pt>
          <cx:pt idx="9659">2005</cx:pt>
          <cx:pt idx="9660">2005</cx:pt>
          <cx:pt idx="9661">2005</cx:pt>
          <cx:pt idx="9662">2005</cx:pt>
          <cx:pt idx="9663">2005</cx:pt>
          <cx:pt idx="9664">2005</cx:pt>
          <cx:pt idx="9665">2005</cx:pt>
          <cx:pt idx="9666">2005</cx:pt>
          <cx:pt idx="9667">2005</cx:pt>
          <cx:pt idx="9668">2005</cx:pt>
          <cx:pt idx="9669">2005</cx:pt>
          <cx:pt idx="9670">2005</cx:pt>
          <cx:pt idx="9671">2005</cx:pt>
          <cx:pt idx="9672">2005</cx:pt>
          <cx:pt idx="9673">2005</cx:pt>
          <cx:pt idx="9674">2005</cx:pt>
          <cx:pt idx="9675">2005</cx:pt>
          <cx:pt idx="9676">2005</cx:pt>
          <cx:pt idx="9677">2005</cx:pt>
          <cx:pt idx="9678">2005</cx:pt>
          <cx:pt idx="9679">2005</cx:pt>
          <cx:pt idx="9680">2005</cx:pt>
          <cx:pt idx="9681">2005</cx:pt>
          <cx:pt idx="9682">2005</cx:pt>
          <cx:pt idx="9683">2005</cx:pt>
          <cx:pt idx="9684">2005</cx:pt>
          <cx:pt idx="9685">2005</cx:pt>
          <cx:pt idx="9686">2005</cx:pt>
          <cx:pt idx="9687">2005</cx:pt>
          <cx:pt idx="9688">2005</cx:pt>
          <cx:pt idx="9689">2005</cx:pt>
          <cx:pt idx="9690">2005</cx:pt>
          <cx:pt idx="9691">2005</cx:pt>
          <cx:pt idx="9692">2005</cx:pt>
          <cx:pt idx="9693">2005</cx:pt>
          <cx:pt idx="9694">2005</cx:pt>
          <cx:pt idx="9695">2005</cx:pt>
          <cx:pt idx="9696">2005</cx:pt>
          <cx:pt idx="9697">2005</cx:pt>
          <cx:pt idx="9698">2005</cx:pt>
          <cx:pt idx="9699">2005</cx:pt>
          <cx:pt idx="9700">2005</cx:pt>
          <cx:pt idx="9701">2005</cx:pt>
          <cx:pt idx="9702">2005</cx:pt>
          <cx:pt idx="9703">2005</cx:pt>
          <cx:pt idx="9704">2005</cx:pt>
          <cx:pt idx="9705">2005</cx:pt>
          <cx:pt idx="9706">2005</cx:pt>
          <cx:pt idx="9707">2005</cx:pt>
          <cx:pt idx="9708">2005</cx:pt>
          <cx:pt idx="9709">2005</cx:pt>
          <cx:pt idx="9710">2005</cx:pt>
          <cx:pt idx="9711">2005</cx:pt>
          <cx:pt idx="9712">2005</cx:pt>
          <cx:pt idx="9713">2005</cx:pt>
          <cx:pt idx="9714">2005</cx:pt>
          <cx:pt idx="9715">2005</cx:pt>
          <cx:pt idx="9716">2005</cx:pt>
          <cx:pt idx="9717">2005</cx:pt>
          <cx:pt idx="9718">2005</cx:pt>
          <cx:pt idx="9719">2005</cx:pt>
          <cx:pt idx="9720">2005</cx:pt>
          <cx:pt idx="9721">2005</cx:pt>
          <cx:pt idx="9722">2005</cx:pt>
          <cx:pt idx="9723">2005</cx:pt>
          <cx:pt idx="9724">2005</cx:pt>
          <cx:pt idx="9725">2005</cx:pt>
          <cx:pt idx="9726">2005</cx:pt>
          <cx:pt idx="9727">2005</cx:pt>
          <cx:pt idx="9728">2005</cx:pt>
          <cx:pt idx="9729">2005</cx:pt>
          <cx:pt idx="9730">2005</cx:pt>
          <cx:pt idx="9731">2005</cx:pt>
          <cx:pt idx="9732">2005</cx:pt>
          <cx:pt idx="9733">2005</cx:pt>
          <cx:pt idx="9734">2005</cx:pt>
          <cx:pt idx="9735">2005</cx:pt>
          <cx:pt idx="9736">2005</cx:pt>
          <cx:pt idx="9737">2005</cx:pt>
          <cx:pt idx="9738">2005</cx:pt>
          <cx:pt idx="9739">2005</cx:pt>
          <cx:pt idx="9740">2005</cx:pt>
          <cx:pt idx="9741">2005</cx:pt>
          <cx:pt idx="9742">2005</cx:pt>
          <cx:pt idx="9743">2005</cx:pt>
          <cx:pt idx="9744">2005</cx:pt>
          <cx:pt idx="9745">2005</cx:pt>
          <cx:pt idx="9746">2005</cx:pt>
          <cx:pt idx="9747">2005</cx:pt>
          <cx:pt idx="9748">2005</cx:pt>
          <cx:pt idx="9749">2005</cx:pt>
          <cx:pt idx="9750">2005</cx:pt>
          <cx:pt idx="9751">2005</cx:pt>
          <cx:pt idx="9752">2005</cx:pt>
          <cx:pt idx="9753">2005</cx:pt>
          <cx:pt idx="9754">2005</cx:pt>
          <cx:pt idx="9755">2005</cx:pt>
          <cx:pt idx="9756">2005</cx:pt>
          <cx:pt idx="9757">2005</cx:pt>
          <cx:pt idx="9758">2005</cx:pt>
          <cx:pt idx="9759">2005</cx:pt>
          <cx:pt idx="9760">2005</cx:pt>
          <cx:pt idx="9761">2005</cx:pt>
          <cx:pt idx="9762">2005</cx:pt>
          <cx:pt idx="9763">2005</cx:pt>
          <cx:pt idx="9764">2005</cx:pt>
          <cx:pt idx="9765">2005</cx:pt>
          <cx:pt idx="9766">2005</cx:pt>
          <cx:pt idx="9767">2005</cx:pt>
          <cx:pt idx="9768">2005</cx:pt>
          <cx:pt idx="9769">2005</cx:pt>
          <cx:pt idx="9770">2005</cx:pt>
          <cx:pt idx="9771">2005</cx:pt>
          <cx:pt idx="9772">2005</cx:pt>
          <cx:pt idx="9773">2005</cx:pt>
          <cx:pt idx="9774">2005</cx:pt>
          <cx:pt idx="9775">2005</cx:pt>
          <cx:pt idx="9776">2005</cx:pt>
          <cx:pt idx="9777">2005</cx:pt>
          <cx:pt idx="9778">2005</cx:pt>
          <cx:pt idx="9779">2005</cx:pt>
          <cx:pt idx="9780">2005</cx:pt>
          <cx:pt idx="9781">2005</cx:pt>
          <cx:pt idx="9782">2005</cx:pt>
          <cx:pt idx="9783">2005</cx:pt>
          <cx:pt idx="9784">2005</cx:pt>
          <cx:pt idx="9785">2005</cx:pt>
          <cx:pt idx="9786">2005</cx:pt>
          <cx:pt idx="9787">2005</cx:pt>
          <cx:pt idx="9788">2005</cx:pt>
          <cx:pt idx="9789">2005</cx:pt>
          <cx:pt idx="9790">2005</cx:pt>
          <cx:pt idx="9791">2005</cx:pt>
          <cx:pt idx="9792">2005</cx:pt>
          <cx:pt idx="9793">2005</cx:pt>
          <cx:pt idx="9794">2005</cx:pt>
          <cx:pt idx="9795">2005</cx:pt>
          <cx:pt idx="9796">2005</cx:pt>
          <cx:pt idx="9797">2005</cx:pt>
          <cx:pt idx="9798">2005</cx:pt>
          <cx:pt idx="9799">2005</cx:pt>
          <cx:pt idx="9800">2005</cx:pt>
          <cx:pt idx="9801">2005</cx:pt>
          <cx:pt idx="9802">2005</cx:pt>
          <cx:pt idx="9803">2005</cx:pt>
          <cx:pt idx="9804">2005</cx:pt>
          <cx:pt idx="9805">2005</cx:pt>
          <cx:pt idx="9806">2005</cx:pt>
          <cx:pt idx="9807">2005</cx:pt>
          <cx:pt idx="9808">2005</cx:pt>
          <cx:pt idx="9809">2005</cx:pt>
          <cx:pt idx="9810">2005</cx:pt>
          <cx:pt idx="9811">2005</cx:pt>
          <cx:pt idx="9812">2005</cx:pt>
          <cx:pt idx="9813">2005</cx:pt>
          <cx:pt idx="9814">2005</cx:pt>
          <cx:pt idx="9815">2005</cx:pt>
          <cx:pt idx="9816">2005</cx:pt>
          <cx:pt idx="9817">2005</cx:pt>
          <cx:pt idx="9818">2005</cx:pt>
          <cx:pt idx="9819">2005</cx:pt>
          <cx:pt idx="9820">2005</cx:pt>
          <cx:pt idx="9821">2005</cx:pt>
          <cx:pt idx="9822">2005</cx:pt>
          <cx:pt idx="9823">2005</cx:pt>
          <cx:pt idx="9824">2005</cx:pt>
          <cx:pt idx="9825">2005</cx:pt>
          <cx:pt idx="9826">2005</cx:pt>
          <cx:pt idx="9827">2005</cx:pt>
          <cx:pt idx="9828">2005</cx:pt>
          <cx:pt idx="9829">2005</cx:pt>
          <cx:pt idx="9830">2005</cx:pt>
          <cx:pt idx="9831">2005</cx:pt>
          <cx:pt idx="9832">2005</cx:pt>
          <cx:pt idx="9833">2005</cx:pt>
          <cx:pt idx="9834">2005</cx:pt>
          <cx:pt idx="9835">2005</cx:pt>
          <cx:pt idx="9836">2005</cx:pt>
          <cx:pt idx="9837">2005</cx:pt>
          <cx:pt idx="9838">2005</cx:pt>
          <cx:pt idx="9839">2005</cx:pt>
          <cx:pt idx="9840">2005</cx:pt>
          <cx:pt idx="9841">2005</cx:pt>
          <cx:pt idx="9842">2005</cx:pt>
          <cx:pt idx="9843">2005</cx:pt>
          <cx:pt idx="9844">2005</cx:pt>
          <cx:pt idx="9845">2005</cx:pt>
          <cx:pt idx="9846">2005</cx:pt>
          <cx:pt idx="9847">2005</cx:pt>
          <cx:pt idx="9848">2005</cx:pt>
          <cx:pt idx="9849">2005</cx:pt>
          <cx:pt idx="9850">2005</cx:pt>
          <cx:pt idx="9851">2005</cx:pt>
          <cx:pt idx="9852">2005</cx:pt>
          <cx:pt idx="9853">2005</cx:pt>
          <cx:pt idx="9854">2005</cx:pt>
          <cx:pt idx="9855">2005</cx:pt>
          <cx:pt idx="9856">2005</cx:pt>
          <cx:pt idx="9857">2005</cx:pt>
          <cx:pt idx="9858">2005</cx:pt>
          <cx:pt idx="9859">2005</cx:pt>
          <cx:pt idx="9860">2005</cx:pt>
          <cx:pt idx="9861">2005</cx:pt>
          <cx:pt idx="9862">2005</cx:pt>
          <cx:pt idx="9863">2005</cx:pt>
          <cx:pt idx="9864">2005</cx:pt>
          <cx:pt idx="9865">2005</cx:pt>
          <cx:pt idx="9866">2005</cx:pt>
          <cx:pt idx="9867">2005</cx:pt>
          <cx:pt idx="9868">2005</cx:pt>
          <cx:pt idx="9869">2005</cx:pt>
          <cx:pt idx="9870">2005</cx:pt>
          <cx:pt idx="9871">2005</cx:pt>
          <cx:pt idx="9872">2005</cx:pt>
          <cx:pt idx="9873">2005</cx:pt>
          <cx:pt idx="9874">2005</cx:pt>
          <cx:pt idx="9875">2005</cx:pt>
          <cx:pt idx="9876">2005</cx:pt>
          <cx:pt idx="9877">2005</cx:pt>
          <cx:pt idx="9878">2005</cx:pt>
          <cx:pt idx="9879">2005</cx:pt>
          <cx:pt idx="9880">2005</cx:pt>
          <cx:pt idx="9881">2005</cx:pt>
          <cx:pt idx="9882">2005</cx:pt>
          <cx:pt idx="9883">2005</cx:pt>
          <cx:pt idx="9884">2005</cx:pt>
          <cx:pt idx="9885">2005</cx:pt>
          <cx:pt idx="9886">2005</cx:pt>
          <cx:pt idx="9887">2005</cx:pt>
          <cx:pt idx="9888">2005</cx:pt>
          <cx:pt idx="9889">2005</cx:pt>
          <cx:pt idx="9890">2005</cx:pt>
          <cx:pt idx="9891">2005</cx:pt>
          <cx:pt idx="9892">2005</cx:pt>
          <cx:pt idx="9893">2005</cx:pt>
          <cx:pt idx="9894">2005</cx:pt>
          <cx:pt idx="9895">2005</cx:pt>
          <cx:pt idx="9896">2005</cx:pt>
          <cx:pt idx="9897">2005</cx:pt>
          <cx:pt idx="9898">2005</cx:pt>
          <cx:pt idx="9899">2005</cx:pt>
          <cx:pt idx="9900">2005</cx:pt>
          <cx:pt idx="9901">2005</cx:pt>
          <cx:pt idx="9902">2005</cx:pt>
          <cx:pt idx="9903">2005</cx:pt>
          <cx:pt idx="9904">2005</cx:pt>
          <cx:pt idx="9905">2005</cx:pt>
          <cx:pt idx="9906">2005</cx:pt>
          <cx:pt idx="9907">2005</cx:pt>
          <cx:pt idx="9908">2005</cx:pt>
          <cx:pt idx="9909">2005</cx:pt>
          <cx:pt idx="9910">2005</cx:pt>
          <cx:pt idx="9911">2005</cx:pt>
          <cx:pt idx="9912">2005</cx:pt>
          <cx:pt idx="9913">2005</cx:pt>
          <cx:pt idx="9914">2005</cx:pt>
          <cx:pt idx="9915">2005</cx:pt>
          <cx:pt idx="9916">2005</cx:pt>
          <cx:pt idx="9917">2005</cx:pt>
          <cx:pt idx="9918">2005</cx:pt>
          <cx:pt idx="9919">2005</cx:pt>
          <cx:pt idx="9920">2005</cx:pt>
          <cx:pt idx="9921">2005</cx:pt>
          <cx:pt idx="9922">2005</cx:pt>
          <cx:pt idx="9923">2005</cx:pt>
          <cx:pt idx="9924">2005</cx:pt>
          <cx:pt idx="9925">2005</cx:pt>
          <cx:pt idx="9926">2005</cx:pt>
          <cx:pt idx="9927">2005</cx:pt>
          <cx:pt idx="9928">2005</cx:pt>
          <cx:pt idx="9929">2005</cx:pt>
          <cx:pt idx="9930">2005</cx:pt>
          <cx:pt idx="9931">2005</cx:pt>
          <cx:pt idx="9932">2005</cx:pt>
          <cx:pt idx="9933">2005</cx:pt>
          <cx:pt idx="9934">2005</cx:pt>
          <cx:pt idx="9935">2005</cx:pt>
          <cx:pt idx="9936">2005</cx:pt>
          <cx:pt idx="9937">2005</cx:pt>
          <cx:pt idx="9938">2005</cx:pt>
          <cx:pt idx="9939">2005</cx:pt>
          <cx:pt idx="9940">2005</cx:pt>
          <cx:pt idx="9941">2005</cx:pt>
          <cx:pt idx="9942">2005</cx:pt>
          <cx:pt idx="9943">2005</cx:pt>
          <cx:pt idx="9944">2005</cx:pt>
          <cx:pt idx="9945">2005</cx:pt>
          <cx:pt idx="9946">2005</cx:pt>
          <cx:pt idx="9947">2005</cx:pt>
          <cx:pt idx="9948">2005</cx:pt>
          <cx:pt idx="9949">2005</cx:pt>
          <cx:pt idx="9950">2005</cx:pt>
          <cx:pt idx="9951">2005</cx:pt>
          <cx:pt idx="9952">2005</cx:pt>
          <cx:pt idx="9953">2005</cx:pt>
          <cx:pt idx="9954">2005</cx:pt>
          <cx:pt idx="9955">2005</cx:pt>
          <cx:pt idx="9956">2005</cx:pt>
          <cx:pt idx="9957">2005</cx:pt>
          <cx:pt idx="9958">2005</cx:pt>
          <cx:pt idx="9959">2005</cx:pt>
          <cx:pt idx="9960">2005</cx:pt>
          <cx:pt idx="9961">2005</cx:pt>
          <cx:pt idx="9962">2005</cx:pt>
          <cx:pt idx="9963">2005</cx:pt>
          <cx:pt idx="9964">2005</cx:pt>
          <cx:pt idx="9965">2005</cx:pt>
          <cx:pt idx="9966">2005</cx:pt>
          <cx:pt idx="9967">2005</cx:pt>
          <cx:pt idx="9968">2005</cx:pt>
          <cx:pt idx="9969">2005</cx:pt>
          <cx:pt idx="9970">2005</cx:pt>
          <cx:pt idx="9971">2005</cx:pt>
          <cx:pt idx="9972">2005</cx:pt>
          <cx:pt idx="9973">2005</cx:pt>
          <cx:pt idx="9974">2005</cx:pt>
          <cx:pt idx="9975">2005</cx:pt>
          <cx:pt idx="9976">2005</cx:pt>
          <cx:pt idx="9977">2005</cx:pt>
          <cx:pt idx="9978">2005</cx:pt>
          <cx:pt idx="9979">2005</cx:pt>
          <cx:pt idx="9980">2005</cx:pt>
          <cx:pt idx="9981">2005</cx:pt>
          <cx:pt idx="9982">2005</cx:pt>
          <cx:pt idx="9983">2005</cx:pt>
          <cx:pt idx="9984">2005</cx:pt>
          <cx:pt idx="9985">2005</cx:pt>
          <cx:pt idx="9986">2005</cx:pt>
          <cx:pt idx="9987">2005</cx:pt>
          <cx:pt idx="9988">2005</cx:pt>
          <cx:pt idx="9989">2005</cx:pt>
          <cx:pt idx="9990">2005</cx:pt>
          <cx:pt idx="9991">2005</cx:pt>
          <cx:pt idx="9992">2005</cx:pt>
          <cx:pt idx="9993">2005</cx:pt>
          <cx:pt idx="9994">2005</cx:pt>
          <cx:pt idx="9995">2005</cx:pt>
          <cx:pt idx="9996">2005</cx:pt>
          <cx:pt idx="9997">2005</cx:pt>
          <cx:pt idx="9998">2005</cx:pt>
          <cx:pt idx="9999">2005</cx:pt>
          <cx:pt idx="10000">2005</cx:pt>
          <cx:pt idx="10001">2005</cx:pt>
          <cx:pt idx="10002">2005</cx:pt>
          <cx:pt idx="10003">2005</cx:pt>
          <cx:pt idx="10004">2005</cx:pt>
          <cx:pt idx="10005">2005</cx:pt>
          <cx:pt idx="10006">2005</cx:pt>
          <cx:pt idx="10007">2005</cx:pt>
          <cx:pt idx="10008">2005</cx:pt>
          <cx:pt idx="10009">2005</cx:pt>
          <cx:pt idx="10010">2005</cx:pt>
          <cx:pt idx="10011">2005</cx:pt>
          <cx:pt idx="10012">2005</cx:pt>
          <cx:pt idx="10013">2005</cx:pt>
          <cx:pt idx="10014">2005</cx:pt>
          <cx:pt idx="10015">2005</cx:pt>
          <cx:pt idx="10016">2005</cx:pt>
          <cx:pt idx="10017">2005</cx:pt>
          <cx:pt idx="10018">2005</cx:pt>
          <cx:pt idx="10019">2005</cx:pt>
          <cx:pt idx="10020">2005</cx:pt>
          <cx:pt idx="10021">2005</cx:pt>
          <cx:pt idx="10022">2005</cx:pt>
          <cx:pt idx="10023">2005</cx:pt>
          <cx:pt idx="10024">2005</cx:pt>
          <cx:pt idx="10025">2005</cx:pt>
          <cx:pt idx="10026">2005</cx:pt>
          <cx:pt idx="10027">2005</cx:pt>
          <cx:pt idx="10028">2005</cx:pt>
          <cx:pt idx="10029">2005</cx:pt>
          <cx:pt idx="10030">2005</cx:pt>
          <cx:pt idx="10031">2005</cx:pt>
          <cx:pt idx="10032">2005</cx:pt>
          <cx:pt idx="10033">2005</cx:pt>
          <cx:pt idx="10034">2005</cx:pt>
          <cx:pt idx="10035">2005</cx:pt>
          <cx:pt idx="10036">2005</cx:pt>
          <cx:pt idx="10037">2005</cx:pt>
          <cx:pt idx="10038">2005</cx:pt>
          <cx:pt idx="10039">2005</cx:pt>
          <cx:pt idx="10040">2005</cx:pt>
          <cx:pt idx="10041">2005</cx:pt>
          <cx:pt idx="10042">2005</cx:pt>
          <cx:pt idx="10043">2005</cx:pt>
          <cx:pt idx="10044">2005</cx:pt>
          <cx:pt idx="10045">2005</cx:pt>
          <cx:pt idx="10046">2005</cx:pt>
          <cx:pt idx="10047">2005</cx:pt>
          <cx:pt idx="10048">2005</cx:pt>
          <cx:pt idx="10049">2005</cx:pt>
          <cx:pt idx="10050">2005</cx:pt>
          <cx:pt idx="10051">2005</cx:pt>
          <cx:pt idx="10052">2005</cx:pt>
          <cx:pt idx="10053">2005</cx:pt>
          <cx:pt idx="10054">2005</cx:pt>
          <cx:pt idx="10055">2005</cx:pt>
          <cx:pt idx="10056">2005</cx:pt>
          <cx:pt idx="10057">2005</cx:pt>
          <cx:pt idx="10058">2005</cx:pt>
          <cx:pt idx="10059">2005</cx:pt>
          <cx:pt idx="10060">2005</cx:pt>
          <cx:pt idx="10061">2005</cx:pt>
          <cx:pt idx="10062">2005</cx:pt>
          <cx:pt idx="10063">2005</cx:pt>
          <cx:pt idx="10064">2005</cx:pt>
          <cx:pt idx="10065">2005</cx:pt>
          <cx:pt idx="10066">2005</cx:pt>
          <cx:pt idx="10067">2005</cx:pt>
          <cx:pt idx="10068">2005</cx:pt>
          <cx:pt idx="10069">2005</cx:pt>
          <cx:pt idx="10070">2005</cx:pt>
          <cx:pt idx="10071">2005</cx:pt>
          <cx:pt idx="10072">2005</cx:pt>
          <cx:pt idx="10073">2005</cx:pt>
          <cx:pt idx="10074">2005</cx:pt>
          <cx:pt idx="10075">2005</cx:pt>
          <cx:pt idx="10076">2005</cx:pt>
          <cx:pt idx="10077">2005</cx:pt>
          <cx:pt idx="10078">2005</cx:pt>
          <cx:pt idx="10079">2005</cx:pt>
          <cx:pt idx="10080">2005</cx:pt>
          <cx:pt idx="10081">2005</cx:pt>
          <cx:pt idx="10082">2005</cx:pt>
          <cx:pt idx="10083">2005</cx:pt>
          <cx:pt idx="10084">2005</cx:pt>
          <cx:pt idx="10085">2005</cx:pt>
          <cx:pt idx="10086">2005</cx:pt>
          <cx:pt idx="10087">2005</cx:pt>
          <cx:pt idx="10088">2005</cx:pt>
          <cx:pt idx="10089">2005</cx:pt>
          <cx:pt idx="10090">2005</cx:pt>
          <cx:pt idx="10091">2005</cx:pt>
          <cx:pt idx="10092">2005</cx:pt>
          <cx:pt idx="10093">2005</cx:pt>
          <cx:pt idx="10094">2005</cx:pt>
          <cx:pt idx="10095">2005</cx:pt>
          <cx:pt idx="10096">2005</cx:pt>
          <cx:pt idx="10097">2005</cx:pt>
          <cx:pt idx="10098">2005</cx:pt>
          <cx:pt idx="10099">2005</cx:pt>
          <cx:pt idx="10100">2005</cx:pt>
          <cx:pt idx="10101">2005</cx:pt>
          <cx:pt idx="10102">2005</cx:pt>
          <cx:pt idx="10103">2005</cx:pt>
          <cx:pt idx="10104">2005</cx:pt>
          <cx:pt idx="10105">2005</cx:pt>
          <cx:pt idx="10106">2005</cx:pt>
          <cx:pt idx="10107">2005</cx:pt>
          <cx:pt idx="10108">2005</cx:pt>
          <cx:pt idx="10109">2005</cx:pt>
          <cx:pt idx="10110">2005</cx:pt>
          <cx:pt idx="10111">2005</cx:pt>
          <cx:pt idx="10112">2005</cx:pt>
          <cx:pt idx="10113">2005</cx:pt>
          <cx:pt idx="10114">2005</cx:pt>
          <cx:pt idx="10115">2005</cx:pt>
          <cx:pt idx="10116">2005</cx:pt>
          <cx:pt idx="10117">2005</cx:pt>
          <cx:pt idx="10118">2005</cx:pt>
          <cx:pt idx="10119">2005</cx:pt>
          <cx:pt idx="10120">2005</cx:pt>
          <cx:pt idx="10121">2005</cx:pt>
          <cx:pt idx="10122">2005</cx:pt>
          <cx:pt idx="10123">2005</cx:pt>
          <cx:pt idx="10124">2005</cx:pt>
          <cx:pt idx="10125">2005</cx:pt>
          <cx:pt idx="10126">2005</cx:pt>
          <cx:pt idx="10127">2005</cx:pt>
          <cx:pt idx="10128">2005</cx:pt>
          <cx:pt idx="10129">2005</cx:pt>
          <cx:pt idx="10130">2005</cx:pt>
          <cx:pt idx="10131">2005</cx:pt>
          <cx:pt idx="10132">2005</cx:pt>
          <cx:pt idx="10133">2005</cx:pt>
          <cx:pt idx="10134">2005</cx:pt>
          <cx:pt idx="10135">2005</cx:pt>
          <cx:pt idx="10136">2005</cx:pt>
          <cx:pt idx="10137">2005</cx:pt>
          <cx:pt idx="10138">2005</cx:pt>
          <cx:pt idx="10139">2005</cx:pt>
          <cx:pt idx="10140">2005</cx:pt>
          <cx:pt idx="10141">2005</cx:pt>
          <cx:pt idx="10142">2005</cx:pt>
          <cx:pt idx="10143">2005</cx:pt>
          <cx:pt idx="10144">2005</cx:pt>
          <cx:pt idx="10145">2005</cx:pt>
          <cx:pt idx="10146">2005</cx:pt>
          <cx:pt idx="10147">2005</cx:pt>
          <cx:pt idx="10148">2005</cx:pt>
          <cx:pt idx="10149">2005</cx:pt>
          <cx:pt idx="10150">2005</cx:pt>
          <cx:pt idx="10151">2005</cx:pt>
          <cx:pt idx="10152">2005</cx:pt>
          <cx:pt idx="10153">2005</cx:pt>
          <cx:pt idx="10154">2005</cx:pt>
          <cx:pt idx="10155">2005</cx:pt>
          <cx:pt idx="10156">2005</cx:pt>
          <cx:pt idx="10157">2005</cx:pt>
          <cx:pt idx="10158">2005</cx:pt>
          <cx:pt idx="10159">2005</cx:pt>
          <cx:pt idx="10160">2005</cx:pt>
          <cx:pt idx="10161">2005</cx:pt>
          <cx:pt idx="10162">2005</cx:pt>
          <cx:pt idx="10163">2005</cx:pt>
          <cx:pt idx="10164">2005</cx:pt>
          <cx:pt idx="10165">2005</cx:pt>
          <cx:pt idx="10166">2005</cx:pt>
          <cx:pt idx="10167">2005</cx:pt>
          <cx:pt idx="10168">2005</cx:pt>
          <cx:pt idx="10169">2005</cx:pt>
          <cx:pt idx="10170">2005</cx:pt>
          <cx:pt idx="10171">2005</cx:pt>
          <cx:pt idx="10172">2005</cx:pt>
          <cx:pt idx="10173">2005</cx:pt>
          <cx:pt idx="10174">2005</cx:pt>
          <cx:pt idx="10175">2005</cx:pt>
          <cx:pt idx="10176">2005</cx:pt>
          <cx:pt idx="10177">2005</cx:pt>
          <cx:pt idx="10178">2005</cx:pt>
          <cx:pt idx="10179">2005</cx:pt>
          <cx:pt idx="10180">2005</cx:pt>
          <cx:pt idx="10181">2005</cx:pt>
          <cx:pt idx="10182">2005</cx:pt>
          <cx:pt idx="10183">2005</cx:pt>
          <cx:pt idx="10184">2005</cx:pt>
          <cx:pt idx="10185">2005</cx:pt>
          <cx:pt idx="10186">2005</cx:pt>
          <cx:pt idx="10187">2005</cx:pt>
          <cx:pt idx="10188">2005</cx:pt>
          <cx:pt idx="10189">2005</cx:pt>
          <cx:pt idx="10190">2005</cx:pt>
          <cx:pt idx="10191">2005</cx:pt>
          <cx:pt idx="10192">2005</cx:pt>
          <cx:pt idx="10193">2005</cx:pt>
          <cx:pt idx="10194">2005</cx:pt>
          <cx:pt idx="10195">2005</cx:pt>
          <cx:pt idx="10196">2005</cx:pt>
          <cx:pt idx="10197">2005</cx:pt>
          <cx:pt idx="10198">2005</cx:pt>
          <cx:pt idx="10199">2005</cx:pt>
          <cx:pt idx="10200">2005</cx:pt>
          <cx:pt idx="10201">2005</cx:pt>
          <cx:pt idx="10202">2005</cx:pt>
          <cx:pt idx="10203">2005</cx:pt>
          <cx:pt idx="10204">2005</cx:pt>
          <cx:pt idx="10205">2005</cx:pt>
          <cx:pt idx="10206">2005</cx:pt>
          <cx:pt idx="10207">2005</cx:pt>
          <cx:pt idx="10208">2005</cx:pt>
          <cx:pt idx="10209">2005</cx:pt>
          <cx:pt idx="10210">2005</cx:pt>
          <cx:pt idx="10211">2005</cx:pt>
          <cx:pt idx="10212">2005</cx:pt>
          <cx:pt idx="10213">2005</cx:pt>
          <cx:pt idx="10214">2005</cx:pt>
          <cx:pt idx="10215">2005</cx:pt>
          <cx:pt idx="10216">2005</cx:pt>
          <cx:pt idx="10217">2005</cx:pt>
          <cx:pt idx="10218">2005</cx:pt>
          <cx:pt idx="10219">2005</cx:pt>
          <cx:pt idx="10220">2005</cx:pt>
          <cx:pt idx="10221">2005</cx:pt>
          <cx:pt idx="10222">2005</cx:pt>
          <cx:pt idx="10223">2005</cx:pt>
          <cx:pt idx="10224">2005</cx:pt>
          <cx:pt idx="10225">2005</cx:pt>
          <cx:pt idx="10226">2005</cx:pt>
          <cx:pt idx="10227">2005</cx:pt>
          <cx:pt idx="10228">2005</cx:pt>
          <cx:pt idx="10229">2005</cx:pt>
          <cx:pt idx="10230">2005</cx:pt>
          <cx:pt idx="10231">2005</cx:pt>
          <cx:pt idx="10232">2005</cx:pt>
          <cx:pt idx="10233">2005</cx:pt>
          <cx:pt idx="10234">2005</cx:pt>
          <cx:pt idx="10235">2005</cx:pt>
          <cx:pt idx="10236">2005</cx:pt>
          <cx:pt idx="10237">2005</cx:pt>
          <cx:pt idx="10238">2005</cx:pt>
          <cx:pt idx="10239">2005</cx:pt>
          <cx:pt idx="10240">2005</cx:pt>
          <cx:pt idx="10241">2005</cx:pt>
          <cx:pt idx="10242">2005</cx:pt>
          <cx:pt idx="10243">2005</cx:pt>
          <cx:pt idx="10244">2005</cx:pt>
          <cx:pt idx="10245">2005</cx:pt>
          <cx:pt idx="10246">2005</cx:pt>
          <cx:pt idx="10247">2005</cx:pt>
          <cx:pt idx="10248">2005</cx:pt>
          <cx:pt idx="10249">2005</cx:pt>
          <cx:pt idx="10250">2005</cx:pt>
          <cx:pt idx="10251">2005</cx:pt>
          <cx:pt idx="10252">2005</cx:pt>
          <cx:pt idx="10253">2005</cx:pt>
          <cx:pt idx="10254">2005</cx:pt>
          <cx:pt idx="10255">2005</cx:pt>
          <cx:pt idx="10256">2005</cx:pt>
          <cx:pt idx="10257">2005</cx:pt>
          <cx:pt idx="10258">2005</cx:pt>
          <cx:pt idx="10259">2005</cx:pt>
          <cx:pt idx="10260">2005</cx:pt>
          <cx:pt idx="10261">2005</cx:pt>
          <cx:pt idx="10262">2005</cx:pt>
          <cx:pt idx="10263">2005</cx:pt>
          <cx:pt idx="10264">2005</cx:pt>
          <cx:pt idx="10265">2005</cx:pt>
          <cx:pt idx="10266">2005</cx:pt>
          <cx:pt idx="10267">2005</cx:pt>
          <cx:pt idx="10268">2005</cx:pt>
          <cx:pt idx="10269">2005</cx:pt>
          <cx:pt idx="10270">2005</cx:pt>
          <cx:pt idx="10271">2005</cx:pt>
          <cx:pt idx="10272">2005</cx:pt>
          <cx:pt idx="10273">2005</cx:pt>
          <cx:pt idx="10274">2005</cx:pt>
          <cx:pt idx="10275">2005</cx:pt>
          <cx:pt idx="10276">2005</cx:pt>
          <cx:pt idx="10277">2005</cx:pt>
          <cx:pt idx="10278">2005</cx:pt>
          <cx:pt idx="10279">2005</cx:pt>
          <cx:pt idx="10280">2005</cx:pt>
          <cx:pt idx="10281">2006</cx:pt>
          <cx:pt idx="10282">2006</cx:pt>
          <cx:pt idx="10283">2006</cx:pt>
          <cx:pt idx="10284">2006</cx:pt>
          <cx:pt idx="10285">2006</cx:pt>
          <cx:pt idx="10286">2006</cx:pt>
          <cx:pt idx="10287">2006</cx:pt>
          <cx:pt idx="10288">2006</cx:pt>
          <cx:pt idx="10289">2006</cx:pt>
          <cx:pt idx="10290">2006</cx:pt>
          <cx:pt idx="10291">2006</cx:pt>
          <cx:pt idx="10292">2006</cx:pt>
          <cx:pt idx="10293">2006</cx:pt>
          <cx:pt idx="10294">2006</cx:pt>
          <cx:pt idx="10295">2006</cx:pt>
          <cx:pt idx="10296">2006</cx:pt>
          <cx:pt idx="10297">2006</cx:pt>
          <cx:pt idx="10298">2006</cx:pt>
          <cx:pt idx="10299">2006</cx:pt>
          <cx:pt idx="10300">2006</cx:pt>
          <cx:pt idx="10301">2006</cx:pt>
          <cx:pt idx="10302">2006</cx:pt>
          <cx:pt idx="10303">2006</cx:pt>
          <cx:pt idx="10304">2006</cx:pt>
          <cx:pt idx="10305">2006</cx:pt>
          <cx:pt idx="10306">2006</cx:pt>
          <cx:pt idx="10307">2006</cx:pt>
          <cx:pt idx="10308">2006</cx:pt>
          <cx:pt idx="10309">2006</cx:pt>
          <cx:pt idx="10310">2006</cx:pt>
          <cx:pt idx="10311">2006</cx:pt>
          <cx:pt idx="10312">2006</cx:pt>
          <cx:pt idx="10313">2006</cx:pt>
          <cx:pt idx="10314">2006</cx:pt>
          <cx:pt idx="10315">2006</cx:pt>
          <cx:pt idx="10316">2006</cx:pt>
          <cx:pt idx="10317">2006</cx:pt>
          <cx:pt idx="10318">2006</cx:pt>
          <cx:pt idx="10319">2006</cx:pt>
          <cx:pt idx="10320">2006</cx:pt>
          <cx:pt idx="10321">2006</cx:pt>
          <cx:pt idx="10322">2006</cx:pt>
          <cx:pt idx="10323">2006</cx:pt>
          <cx:pt idx="10324">2006</cx:pt>
          <cx:pt idx="10325">2006</cx:pt>
          <cx:pt idx="10326">2006</cx:pt>
          <cx:pt idx="10327">2006</cx:pt>
          <cx:pt idx="10328">2006</cx:pt>
          <cx:pt idx="10329">2006</cx:pt>
          <cx:pt idx="10330">2006</cx:pt>
          <cx:pt idx="10331">2006</cx:pt>
          <cx:pt idx="10332">2006</cx:pt>
          <cx:pt idx="10333">2006</cx:pt>
          <cx:pt idx="10334">2006</cx:pt>
          <cx:pt idx="10335">2006</cx:pt>
          <cx:pt idx="10336">2006</cx:pt>
          <cx:pt idx="10337">2006</cx:pt>
          <cx:pt idx="10338">2006</cx:pt>
          <cx:pt idx="10339">2006</cx:pt>
          <cx:pt idx="10340">2006</cx:pt>
          <cx:pt idx="10341">2006</cx:pt>
          <cx:pt idx="10342">2006</cx:pt>
          <cx:pt idx="10343">2006</cx:pt>
          <cx:pt idx="10344">2006</cx:pt>
          <cx:pt idx="10345">2006</cx:pt>
          <cx:pt idx="10346">2006</cx:pt>
          <cx:pt idx="10347">2006</cx:pt>
          <cx:pt idx="10348">2006</cx:pt>
          <cx:pt idx="10349">2006</cx:pt>
          <cx:pt idx="10350">2006</cx:pt>
          <cx:pt idx="10351">2006</cx:pt>
          <cx:pt idx="10352">2006</cx:pt>
          <cx:pt idx="10353">2006</cx:pt>
          <cx:pt idx="10354">2006</cx:pt>
          <cx:pt idx="10355">2006</cx:pt>
          <cx:pt idx="10356">2006</cx:pt>
          <cx:pt idx="10357">2006</cx:pt>
          <cx:pt idx="10358">2006</cx:pt>
          <cx:pt idx="10359">2006</cx:pt>
          <cx:pt idx="10360">2006</cx:pt>
          <cx:pt idx="10361">2006</cx:pt>
          <cx:pt idx="10362">2006</cx:pt>
          <cx:pt idx="10363">2006</cx:pt>
          <cx:pt idx="10364">2006</cx:pt>
          <cx:pt idx="10365">2006</cx:pt>
          <cx:pt idx="10366">2006</cx:pt>
          <cx:pt idx="10367">2006</cx:pt>
          <cx:pt idx="10368">2006</cx:pt>
          <cx:pt idx="10369">2006</cx:pt>
          <cx:pt idx="10370">2006</cx:pt>
          <cx:pt idx="10371">2006</cx:pt>
          <cx:pt idx="10372">2006</cx:pt>
          <cx:pt idx="10373">2006</cx:pt>
          <cx:pt idx="10374">2006</cx:pt>
          <cx:pt idx="10375">2006</cx:pt>
          <cx:pt idx="10376">2006</cx:pt>
          <cx:pt idx="10377">2006</cx:pt>
          <cx:pt idx="10378">2006</cx:pt>
          <cx:pt idx="10379">2006</cx:pt>
          <cx:pt idx="10380">2006</cx:pt>
          <cx:pt idx="10381">2006</cx:pt>
          <cx:pt idx="10382">2006</cx:pt>
          <cx:pt idx="10383">2006</cx:pt>
          <cx:pt idx="10384">2006</cx:pt>
          <cx:pt idx="10385">2006</cx:pt>
          <cx:pt idx="10386">2006</cx:pt>
          <cx:pt idx="10387">2006</cx:pt>
          <cx:pt idx="10388">2006</cx:pt>
          <cx:pt idx="10389">2006</cx:pt>
          <cx:pt idx="10390">2006</cx:pt>
          <cx:pt idx="10391">2006</cx:pt>
          <cx:pt idx="10392">2006</cx:pt>
          <cx:pt idx="10393">2006</cx:pt>
          <cx:pt idx="10394">2006</cx:pt>
          <cx:pt idx="10395">2006</cx:pt>
          <cx:pt idx="10396">2006</cx:pt>
          <cx:pt idx="10397">2006</cx:pt>
          <cx:pt idx="10398">2006</cx:pt>
          <cx:pt idx="10399">2006</cx:pt>
          <cx:pt idx="10400">2006</cx:pt>
          <cx:pt idx="10401">2006</cx:pt>
          <cx:pt idx="10402">2006</cx:pt>
          <cx:pt idx="10403">2006</cx:pt>
          <cx:pt idx="10404">2006</cx:pt>
          <cx:pt idx="10405">2006</cx:pt>
          <cx:pt idx="10406">2006</cx:pt>
          <cx:pt idx="10407">2006</cx:pt>
          <cx:pt idx="10408">2006</cx:pt>
          <cx:pt idx="10409">2006</cx:pt>
          <cx:pt idx="10410">2006</cx:pt>
          <cx:pt idx="10411">2006</cx:pt>
          <cx:pt idx="10412">2006</cx:pt>
          <cx:pt idx="10413">2006</cx:pt>
          <cx:pt idx="10414">2006</cx:pt>
          <cx:pt idx="10415">2006</cx:pt>
          <cx:pt idx="10416">2006</cx:pt>
          <cx:pt idx="10417">2006</cx:pt>
          <cx:pt idx="10418">2006</cx:pt>
          <cx:pt idx="10419">2006</cx:pt>
          <cx:pt idx="10420">2006</cx:pt>
          <cx:pt idx="10421">2006</cx:pt>
          <cx:pt idx="10422">2006</cx:pt>
          <cx:pt idx="10423">2006</cx:pt>
          <cx:pt idx="10424">2006</cx:pt>
          <cx:pt idx="10425">2006</cx:pt>
          <cx:pt idx="10426">2006</cx:pt>
          <cx:pt idx="10427">2006</cx:pt>
          <cx:pt idx="10428">2006</cx:pt>
          <cx:pt idx="10429">2006</cx:pt>
          <cx:pt idx="10430">2006</cx:pt>
          <cx:pt idx="10431">2006</cx:pt>
          <cx:pt idx="10432">2006</cx:pt>
          <cx:pt idx="10433">2006</cx:pt>
          <cx:pt idx="10434">2006</cx:pt>
          <cx:pt idx="10435">2006</cx:pt>
          <cx:pt idx="10436">2006</cx:pt>
          <cx:pt idx="10437">2006</cx:pt>
          <cx:pt idx="10438">2006</cx:pt>
          <cx:pt idx="10439">2006</cx:pt>
          <cx:pt idx="10440">2006</cx:pt>
          <cx:pt idx="10441">2006</cx:pt>
          <cx:pt idx="10442">2006</cx:pt>
          <cx:pt idx="10443">2006</cx:pt>
          <cx:pt idx="10444">2006</cx:pt>
          <cx:pt idx="10445">2006</cx:pt>
          <cx:pt idx="10446">2006</cx:pt>
          <cx:pt idx="10447">2006</cx:pt>
          <cx:pt idx="10448">2006</cx:pt>
          <cx:pt idx="10449">2006</cx:pt>
          <cx:pt idx="10450">2006</cx:pt>
          <cx:pt idx="10451">2006</cx:pt>
          <cx:pt idx="10452">2006</cx:pt>
          <cx:pt idx="10453">2006</cx:pt>
          <cx:pt idx="10454">2006</cx:pt>
          <cx:pt idx="10455">2006</cx:pt>
          <cx:pt idx="10456">2006</cx:pt>
          <cx:pt idx="10457">2006</cx:pt>
          <cx:pt idx="10458">2006</cx:pt>
          <cx:pt idx="10459">2006</cx:pt>
          <cx:pt idx="10460">2006</cx:pt>
          <cx:pt idx="10461">2006</cx:pt>
          <cx:pt idx="10462">2006</cx:pt>
          <cx:pt idx="10463">2006</cx:pt>
          <cx:pt idx="10464">2006</cx:pt>
          <cx:pt idx="10465">2006</cx:pt>
          <cx:pt idx="10466">2006</cx:pt>
          <cx:pt idx="10467">2006</cx:pt>
          <cx:pt idx="10468">2006</cx:pt>
          <cx:pt idx="10469">2006</cx:pt>
          <cx:pt idx="10470">2006</cx:pt>
          <cx:pt idx="10471">2006</cx:pt>
          <cx:pt idx="10472">2006</cx:pt>
          <cx:pt idx="10473">2006</cx:pt>
          <cx:pt idx="10474">2006</cx:pt>
          <cx:pt idx="10475">2006</cx:pt>
          <cx:pt idx="10476">2006</cx:pt>
          <cx:pt idx="10477">2006</cx:pt>
          <cx:pt idx="10478">2006</cx:pt>
          <cx:pt idx="10479">2006</cx:pt>
          <cx:pt idx="10480">2006</cx:pt>
          <cx:pt idx="10481">2006</cx:pt>
          <cx:pt idx="10482">2006</cx:pt>
          <cx:pt idx="10483">2006</cx:pt>
          <cx:pt idx="10484">2006</cx:pt>
          <cx:pt idx="10485">2006</cx:pt>
          <cx:pt idx="10486">2006</cx:pt>
          <cx:pt idx="10487">2006</cx:pt>
          <cx:pt idx="10488">2006</cx:pt>
          <cx:pt idx="10489">2006</cx:pt>
          <cx:pt idx="10490">2006</cx:pt>
          <cx:pt idx="10491">2006</cx:pt>
          <cx:pt idx="10492">2006</cx:pt>
          <cx:pt idx="10493">2006</cx:pt>
          <cx:pt idx="10494">2006</cx:pt>
          <cx:pt idx="10495">2006</cx:pt>
          <cx:pt idx="10496">2006</cx:pt>
          <cx:pt idx="10497">2006</cx:pt>
          <cx:pt idx="10498">2006</cx:pt>
          <cx:pt idx="10499">2006</cx:pt>
          <cx:pt idx="10500">2006</cx:pt>
          <cx:pt idx="10501">2006</cx:pt>
          <cx:pt idx="10502">2006</cx:pt>
          <cx:pt idx="10503">2006</cx:pt>
          <cx:pt idx="10504">2006</cx:pt>
          <cx:pt idx="10505">2006</cx:pt>
          <cx:pt idx="10506">2006</cx:pt>
          <cx:pt idx="10507">2006</cx:pt>
          <cx:pt idx="10508">2006</cx:pt>
          <cx:pt idx="10509">2006</cx:pt>
          <cx:pt idx="10510">2006</cx:pt>
          <cx:pt idx="10511">2006</cx:pt>
          <cx:pt idx="10512">2006</cx:pt>
          <cx:pt idx="10513">2006</cx:pt>
          <cx:pt idx="10514">2006</cx:pt>
          <cx:pt idx="10515">2006</cx:pt>
          <cx:pt idx="10516">2006</cx:pt>
          <cx:pt idx="10517">2006</cx:pt>
          <cx:pt idx="10518">2006</cx:pt>
          <cx:pt idx="10519">2006</cx:pt>
          <cx:pt idx="10520">2006</cx:pt>
          <cx:pt idx="10521">2006</cx:pt>
          <cx:pt idx="10522">2006</cx:pt>
          <cx:pt idx="10523">2006</cx:pt>
          <cx:pt idx="10524">2006</cx:pt>
          <cx:pt idx="10525">2006</cx:pt>
          <cx:pt idx="10526">2006</cx:pt>
          <cx:pt idx="10527">2006</cx:pt>
          <cx:pt idx="10528">2006</cx:pt>
          <cx:pt idx="10529">2006</cx:pt>
          <cx:pt idx="10530">2006</cx:pt>
          <cx:pt idx="10531">2006</cx:pt>
          <cx:pt idx="10532">2006</cx:pt>
          <cx:pt idx="10533">2006</cx:pt>
          <cx:pt idx="10534">2006</cx:pt>
          <cx:pt idx="10535">2006</cx:pt>
          <cx:pt idx="10536">2006</cx:pt>
          <cx:pt idx="10537">2006</cx:pt>
          <cx:pt idx="10538">2006</cx:pt>
          <cx:pt idx="10539">2006</cx:pt>
          <cx:pt idx="10540">2006</cx:pt>
          <cx:pt idx="10541">2006</cx:pt>
          <cx:pt idx="10542">2006</cx:pt>
          <cx:pt idx="10543">2006</cx:pt>
          <cx:pt idx="10544">2006</cx:pt>
          <cx:pt idx="10545">2006</cx:pt>
          <cx:pt idx="10546">2006</cx:pt>
          <cx:pt idx="10547">2006</cx:pt>
          <cx:pt idx="10548">2006</cx:pt>
          <cx:pt idx="10549">2006</cx:pt>
          <cx:pt idx="10550">2006</cx:pt>
          <cx:pt idx="10551">2006</cx:pt>
          <cx:pt idx="10552">2006</cx:pt>
          <cx:pt idx="10553">2006</cx:pt>
          <cx:pt idx="10554">2006</cx:pt>
          <cx:pt idx="10555">2006</cx:pt>
          <cx:pt idx="10556">2006</cx:pt>
          <cx:pt idx="10557">2006</cx:pt>
          <cx:pt idx="10558">2006</cx:pt>
          <cx:pt idx="10559">2006</cx:pt>
          <cx:pt idx="10560">2006</cx:pt>
          <cx:pt idx="10561">2006</cx:pt>
          <cx:pt idx="10562">2006</cx:pt>
          <cx:pt idx="10563">2006</cx:pt>
          <cx:pt idx="10564">2006</cx:pt>
          <cx:pt idx="10565">2006</cx:pt>
          <cx:pt idx="10566">2006</cx:pt>
          <cx:pt idx="10567">2006</cx:pt>
          <cx:pt idx="10568">2006</cx:pt>
          <cx:pt idx="10569">2006</cx:pt>
          <cx:pt idx="10570">2006</cx:pt>
          <cx:pt idx="10571">2006</cx:pt>
          <cx:pt idx="10572">2006</cx:pt>
          <cx:pt idx="10573">2006</cx:pt>
          <cx:pt idx="10574">2006</cx:pt>
          <cx:pt idx="10575">2006</cx:pt>
          <cx:pt idx="10576">2006</cx:pt>
          <cx:pt idx="10577">2006</cx:pt>
          <cx:pt idx="10578">2006</cx:pt>
          <cx:pt idx="10579">2006</cx:pt>
          <cx:pt idx="10580">2006</cx:pt>
          <cx:pt idx="10581">2006</cx:pt>
          <cx:pt idx="10582">2006</cx:pt>
          <cx:pt idx="10583">2006</cx:pt>
          <cx:pt idx="10584">2006</cx:pt>
          <cx:pt idx="10585">2006</cx:pt>
          <cx:pt idx="10586">2006</cx:pt>
          <cx:pt idx="10587">2006</cx:pt>
          <cx:pt idx="10588">2006</cx:pt>
          <cx:pt idx="10589">2006</cx:pt>
          <cx:pt idx="10590">2006</cx:pt>
          <cx:pt idx="10591">2006</cx:pt>
          <cx:pt idx="10592">2006</cx:pt>
          <cx:pt idx="10593">2006</cx:pt>
          <cx:pt idx="10594">2006</cx:pt>
          <cx:pt idx="10595">2006</cx:pt>
          <cx:pt idx="10596">2006</cx:pt>
          <cx:pt idx="10597">2006</cx:pt>
          <cx:pt idx="10598">2006</cx:pt>
          <cx:pt idx="10599">2006</cx:pt>
          <cx:pt idx="10600">2006</cx:pt>
          <cx:pt idx="10601">2006</cx:pt>
          <cx:pt idx="10602">2006</cx:pt>
          <cx:pt idx="10603">2006</cx:pt>
          <cx:pt idx="10604">2006</cx:pt>
          <cx:pt idx="10605">2006</cx:pt>
          <cx:pt idx="10606">2006</cx:pt>
          <cx:pt idx="10607">2006</cx:pt>
          <cx:pt idx="10608">2006</cx:pt>
          <cx:pt idx="10609">2006</cx:pt>
          <cx:pt idx="10610">2006</cx:pt>
          <cx:pt idx="10611">2006</cx:pt>
          <cx:pt idx="10612">2006</cx:pt>
          <cx:pt idx="10613">2006</cx:pt>
          <cx:pt idx="10614">2006</cx:pt>
          <cx:pt idx="10615">2006</cx:pt>
          <cx:pt idx="10616">2006</cx:pt>
          <cx:pt idx="10617">2006</cx:pt>
          <cx:pt idx="10618">2006</cx:pt>
          <cx:pt idx="10619">2006</cx:pt>
          <cx:pt idx="10620">2006</cx:pt>
          <cx:pt idx="10621">2006</cx:pt>
          <cx:pt idx="10622">2006</cx:pt>
          <cx:pt idx="10623">2006</cx:pt>
          <cx:pt idx="10624">2006</cx:pt>
          <cx:pt idx="10625">2006</cx:pt>
          <cx:pt idx="10626">2006</cx:pt>
          <cx:pt idx="10627">2006</cx:pt>
          <cx:pt idx="10628">2006</cx:pt>
          <cx:pt idx="10629">2006</cx:pt>
          <cx:pt idx="10630">2006</cx:pt>
          <cx:pt idx="10631">2006</cx:pt>
          <cx:pt idx="10632">2006</cx:pt>
          <cx:pt idx="10633">2006</cx:pt>
          <cx:pt idx="10634">2006</cx:pt>
          <cx:pt idx="10635">2006</cx:pt>
          <cx:pt idx="10636">2006</cx:pt>
          <cx:pt idx="10637">2006</cx:pt>
          <cx:pt idx="10638">2006</cx:pt>
          <cx:pt idx="10639">2006</cx:pt>
          <cx:pt idx="10640">2006</cx:pt>
          <cx:pt idx="10641">2006</cx:pt>
          <cx:pt idx="10642">2006</cx:pt>
          <cx:pt idx="10643">2006</cx:pt>
          <cx:pt idx="10644">2006</cx:pt>
          <cx:pt idx="10645">2006</cx:pt>
          <cx:pt idx="10646">2006</cx:pt>
          <cx:pt idx="10647">2006</cx:pt>
          <cx:pt idx="10648">2006</cx:pt>
          <cx:pt idx="10649">2006</cx:pt>
          <cx:pt idx="10650">2006</cx:pt>
          <cx:pt idx="10651">2006</cx:pt>
          <cx:pt idx="10652">2006</cx:pt>
          <cx:pt idx="10653">2006</cx:pt>
          <cx:pt idx="10654">2006</cx:pt>
          <cx:pt idx="10655">2006</cx:pt>
          <cx:pt idx="10656">2006</cx:pt>
          <cx:pt idx="10657">2006</cx:pt>
          <cx:pt idx="10658">2006</cx:pt>
          <cx:pt idx="10659">2006</cx:pt>
          <cx:pt idx="10660">2006</cx:pt>
          <cx:pt idx="10661">2006</cx:pt>
          <cx:pt idx="10662">2006</cx:pt>
          <cx:pt idx="10663">2006</cx:pt>
          <cx:pt idx="10664">2006</cx:pt>
          <cx:pt idx="10665">2006</cx:pt>
          <cx:pt idx="10666">2006</cx:pt>
          <cx:pt idx="10667">2006</cx:pt>
          <cx:pt idx="10668">2006</cx:pt>
          <cx:pt idx="10669">2006</cx:pt>
          <cx:pt idx="10670">2006</cx:pt>
          <cx:pt idx="10671">2006</cx:pt>
          <cx:pt idx="10672">2006</cx:pt>
          <cx:pt idx="10673">2006</cx:pt>
          <cx:pt idx="10674">2006</cx:pt>
          <cx:pt idx="10675">2006</cx:pt>
          <cx:pt idx="10676">2006</cx:pt>
          <cx:pt idx="10677">2006</cx:pt>
          <cx:pt idx="10678">2006</cx:pt>
          <cx:pt idx="10679">2006</cx:pt>
          <cx:pt idx="10680">2006</cx:pt>
          <cx:pt idx="10681">2006</cx:pt>
          <cx:pt idx="10682">2006</cx:pt>
          <cx:pt idx="10683">2006</cx:pt>
          <cx:pt idx="10684">2006</cx:pt>
          <cx:pt idx="10685">2006</cx:pt>
          <cx:pt idx="10686">2006</cx:pt>
          <cx:pt idx="10687">2006</cx:pt>
          <cx:pt idx="10688">2006</cx:pt>
          <cx:pt idx="10689">2006</cx:pt>
          <cx:pt idx="10690">2006</cx:pt>
          <cx:pt idx="10691">2006</cx:pt>
          <cx:pt idx="10692">2006</cx:pt>
          <cx:pt idx="10693">2006</cx:pt>
          <cx:pt idx="10694">2006</cx:pt>
          <cx:pt idx="10695">2006</cx:pt>
          <cx:pt idx="10696">2006</cx:pt>
          <cx:pt idx="10697">2006</cx:pt>
          <cx:pt idx="10698">2006</cx:pt>
          <cx:pt idx="10699">2006</cx:pt>
          <cx:pt idx="10700">2006</cx:pt>
          <cx:pt idx="10701">2006</cx:pt>
          <cx:pt idx="10702">2006</cx:pt>
          <cx:pt idx="10703">2006</cx:pt>
          <cx:pt idx="10704">2006</cx:pt>
          <cx:pt idx="10705">2006</cx:pt>
          <cx:pt idx="10706">2006</cx:pt>
          <cx:pt idx="10707">2006</cx:pt>
          <cx:pt idx="10708">2006</cx:pt>
          <cx:pt idx="10709">2006</cx:pt>
          <cx:pt idx="10710">2006</cx:pt>
          <cx:pt idx="10711">2006</cx:pt>
          <cx:pt idx="10712">2006</cx:pt>
          <cx:pt idx="10713">2006</cx:pt>
          <cx:pt idx="10714">2006</cx:pt>
          <cx:pt idx="10715">2006</cx:pt>
          <cx:pt idx="10716">2006</cx:pt>
          <cx:pt idx="10717">2006</cx:pt>
          <cx:pt idx="10718">2006</cx:pt>
          <cx:pt idx="10719">2006</cx:pt>
          <cx:pt idx="10720">2006</cx:pt>
          <cx:pt idx="10721">2006</cx:pt>
          <cx:pt idx="10722">2006</cx:pt>
          <cx:pt idx="10723">2006</cx:pt>
          <cx:pt idx="10724">2006</cx:pt>
          <cx:pt idx="10725">2006</cx:pt>
          <cx:pt idx="10726">2006</cx:pt>
          <cx:pt idx="10727">2006</cx:pt>
          <cx:pt idx="10728">2006</cx:pt>
          <cx:pt idx="10729">2006</cx:pt>
          <cx:pt idx="10730">2006</cx:pt>
          <cx:pt idx="10731">2006</cx:pt>
          <cx:pt idx="10732">2006</cx:pt>
          <cx:pt idx="10733">2006</cx:pt>
          <cx:pt idx="10734">2006</cx:pt>
          <cx:pt idx="10735">2006</cx:pt>
          <cx:pt idx="10736">2006</cx:pt>
          <cx:pt idx="10737">2006</cx:pt>
          <cx:pt idx="10738">2006</cx:pt>
          <cx:pt idx="10739">2006</cx:pt>
          <cx:pt idx="10740">2006</cx:pt>
          <cx:pt idx="10741">2006</cx:pt>
          <cx:pt idx="10742">2006</cx:pt>
          <cx:pt idx="10743">2006</cx:pt>
          <cx:pt idx="10744">2006</cx:pt>
          <cx:pt idx="10745">2006</cx:pt>
          <cx:pt idx="10746">2006</cx:pt>
          <cx:pt idx="10747">2006</cx:pt>
          <cx:pt idx="10748">2006</cx:pt>
          <cx:pt idx="10749">2006</cx:pt>
          <cx:pt idx="10750">2006</cx:pt>
          <cx:pt idx="10751">2006</cx:pt>
          <cx:pt idx="10752">2006</cx:pt>
          <cx:pt idx="10753">2006</cx:pt>
          <cx:pt idx="10754">2006</cx:pt>
          <cx:pt idx="10755">2006</cx:pt>
          <cx:pt idx="10756">2006</cx:pt>
          <cx:pt idx="10757">2006</cx:pt>
          <cx:pt idx="10758">2006</cx:pt>
          <cx:pt idx="10759">2006</cx:pt>
          <cx:pt idx="10760">2006</cx:pt>
          <cx:pt idx="10761">2006</cx:pt>
          <cx:pt idx="10762">2006</cx:pt>
          <cx:pt idx="10763">2006</cx:pt>
          <cx:pt idx="10764">2006</cx:pt>
          <cx:pt idx="10765">2006</cx:pt>
          <cx:pt idx="10766">2006</cx:pt>
          <cx:pt idx="10767">2006</cx:pt>
          <cx:pt idx="10768">2006</cx:pt>
          <cx:pt idx="10769">2006</cx:pt>
          <cx:pt idx="10770">2006</cx:pt>
          <cx:pt idx="10771">2006</cx:pt>
          <cx:pt idx="10772">2006</cx:pt>
          <cx:pt idx="10773">2006</cx:pt>
          <cx:pt idx="10774">2006</cx:pt>
          <cx:pt idx="10775">2006</cx:pt>
          <cx:pt idx="10776">2006</cx:pt>
          <cx:pt idx="10777">2006</cx:pt>
          <cx:pt idx="10778">2006</cx:pt>
          <cx:pt idx="10779">2006</cx:pt>
          <cx:pt idx="10780">2006</cx:pt>
          <cx:pt idx="10781">2006</cx:pt>
          <cx:pt idx="10782">2006</cx:pt>
          <cx:pt idx="10783">2006</cx:pt>
          <cx:pt idx="10784">2006</cx:pt>
          <cx:pt idx="10785">2006</cx:pt>
          <cx:pt idx="10786">2006</cx:pt>
          <cx:pt idx="10787">2006</cx:pt>
          <cx:pt idx="10788">2006</cx:pt>
          <cx:pt idx="10789">2006</cx:pt>
          <cx:pt idx="10790">2006</cx:pt>
          <cx:pt idx="10791">2006</cx:pt>
          <cx:pt idx="10792">2006</cx:pt>
          <cx:pt idx="10793">2006</cx:pt>
          <cx:pt idx="10794">2006</cx:pt>
          <cx:pt idx="10795">2006</cx:pt>
          <cx:pt idx="10796">2006</cx:pt>
          <cx:pt idx="10797">2006</cx:pt>
          <cx:pt idx="10798">2006</cx:pt>
          <cx:pt idx="10799">2006</cx:pt>
          <cx:pt idx="10800">2006</cx:pt>
          <cx:pt idx="10801">2006</cx:pt>
          <cx:pt idx="10802">2006</cx:pt>
          <cx:pt idx="10803">2006</cx:pt>
          <cx:pt idx="10804">2006</cx:pt>
          <cx:pt idx="10805">2006</cx:pt>
          <cx:pt idx="10806">2006</cx:pt>
          <cx:pt idx="10807">2006</cx:pt>
          <cx:pt idx="10808">2006</cx:pt>
          <cx:pt idx="10809">2006</cx:pt>
          <cx:pt idx="10810">2006</cx:pt>
          <cx:pt idx="10811">2006</cx:pt>
          <cx:pt idx="10812">2006</cx:pt>
          <cx:pt idx="10813">2006</cx:pt>
          <cx:pt idx="10814">2006</cx:pt>
          <cx:pt idx="10815">2006</cx:pt>
          <cx:pt idx="10816">2006</cx:pt>
          <cx:pt idx="10817">2006</cx:pt>
          <cx:pt idx="10818">2006</cx:pt>
          <cx:pt idx="10819">2006</cx:pt>
          <cx:pt idx="10820">2006</cx:pt>
          <cx:pt idx="10821">2006</cx:pt>
          <cx:pt idx="10822">2006</cx:pt>
          <cx:pt idx="10823">2006</cx:pt>
          <cx:pt idx="10824">2006</cx:pt>
          <cx:pt idx="10825">2006</cx:pt>
          <cx:pt idx="10826">2006</cx:pt>
          <cx:pt idx="10827">2006</cx:pt>
          <cx:pt idx="10828">2006</cx:pt>
          <cx:pt idx="10829">2006</cx:pt>
          <cx:pt idx="10830">2006</cx:pt>
          <cx:pt idx="10831">2006</cx:pt>
          <cx:pt idx="10832">2006</cx:pt>
          <cx:pt idx="10833">2006</cx:pt>
          <cx:pt idx="10834">2006</cx:pt>
          <cx:pt idx="10835">2006</cx:pt>
          <cx:pt idx="10836">2006</cx:pt>
          <cx:pt idx="10837">2006</cx:pt>
          <cx:pt idx="10838">2006</cx:pt>
          <cx:pt idx="10839">2006</cx:pt>
          <cx:pt idx="10840">2006</cx:pt>
          <cx:pt idx="10841">2006</cx:pt>
          <cx:pt idx="10842">2006</cx:pt>
          <cx:pt idx="10843">2006</cx:pt>
          <cx:pt idx="10844">2006</cx:pt>
          <cx:pt idx="10845">2006</cx:pt>
          <cx:pt idx="10846">2006</cx:pt>
          <cx:pt idx="10847">2006</cx:pt>
          <cx:pt idx="10848">2006</cx:pt>
          <cx:pt idx="10849">2006</cx:pt>
          <cx:pt idx="10850">2006</cx:pt>
          <cx:pt idx="10851">2006</cx:pt>
          <cx:pt idx="10852">2006</cx:pt>
          <cx:pt idx="10853">2006</cx:pt>
          <cx:pt idx="10854">2006</cx:pt>
          <cx:pt idx="10855">2006</cx:pt>
          <cx:pt idx="10856">2006</cx:pt>
          <cx:pt idx="10857">2006</cx:pt>
          <cx:pt idx="10858">2006</cx:pt>
          <cx:pt idx="10859">2006</cx:pt>
          <cx:pt idx="10860">2006</cx:pt>
          <cx:pt idx="10861">2006</cx:pt>
          <cx:pt idx="10862">2006</cx:pt>
          <cx:pt idx="10863">2006</cx:pt>
          <cx:pt idx="10864">2006</cx:pt>
          <cx:pt idx="10865">2006</cx:pt>
          <cx:pt idx="10866">2006</cx:pt>
          <cx:pt idx="10867">2006</cx:pt>
          <cx:pt idx="10868">2006</cx:pt>
          <cx:pt idx="10869">2006</cx:pt>
          <cx:pt idx="10870">2006</cx:pt>
          <cx:pt idx="10871">2006</cx:pt>
          <cx:pt idx="10872">2006</cx:pt>
          <cx:pt idx="10873">2006</cx:pt>
          <cx:pt idx="10874">2006</cx:pt>
          <cx:pt idx="10875">2006</cx:pt>
          <cx:pt idx="10876">2006</cx:pt>
          <cx:pt idx="10877">2006</cx:pt>
          <cx:pt idx="10878">2006</cx:pt>
          <cx:pt idx="10879">2006</cx:pt>
          <cx:pt idx="10880">2006</cx:pt>
          <cx:pt idx="10881">2006</cx:pt>
          <cx:pt idx="10882">2006</cx:pt>
          <cx:pt idx="10883">2006</cx:pt>
          <cx:pt idx="10884">2006</cx:pt>
          <cx:pt idx="10885">2006</cx:pt>
          <cx:pt idx="10886">2006</cx:pt>
          <cx:pt idx="10887">2006</cx:pt>
          <cx:pt idx="10888">2006</cx:pt>
          <cx:pt idx="10889">2006</cx:pt>
          <cx:pt idx="10890">2006</cx:pt>
          <cx:pt idx="10891">2006</cx:pt>
          <cx:pt idx="10892">2006</cx:pt>
          <cx:pt idx="10893">2006</cx:pt>
          <cx:pt idx="10894">2006</cx:pt>
          <cx:pt idx="10895">2006</cx:pt>
          <cx:pt idx="10896">2006</cx:pt>
          <cx:pt idx="10897">2006</cx:pt>
          <cx:pt idx="10898">2006</cx:pt>
          <cx:pt idx="10899">2006</cx:pt>
          <cx:pt idx="10900">2006</cx:pt>
          <cx:pt idx="10901">2006</cx:pt>
          <cx:pt idx="10902">2006</cx:pt>
          <cx:pt idx="10903">2006</cx:pt>
          <cx:pt idx="10904">2006</cx:pt>
          <cx:pt idx="10905">2006</cx:pt>
          <cx:pt idx="10906">2006</cx:pt>
          <cx:pt idx="10907">2006</cx:pt>
          <cx:pt idx="10908">2006</cx:pt>
          <cx:pt idx="10909">2006</cx:pt>
          <cx:pt idx="10910">2006</cx:pt>
          <cx:pt idx="10911">2006</cx:pt>
          <cx:pt idx="10912">2006</cx:pt>
          <cx:pt idx="10913">2006</cx:pt>
          <cx:pt idx="10914">2006</cx:pt>
          <cx:pt idx="10915">2006</cx:pt>
          <cx:pt idx="10916">2006</cx:pt>
          <cx:pt idx="10917">2006</cx:pt>
          <cx:pt idx="10918">2006</cx:pt>
          <cx:pt idx="10919">2006</cx:pt>
          <cx:pt idx="10920">2006</cx:pt>
          <cx:pt idx="10921">2006</cx:pt>
          <cx:pt idx="10922">2006</cx:pt>
          <cx:pt idx="10923">2006</cx:pt>
          <cx:pt idx="10924">2006</cx:pt>
          <cx:pt idx="10925">2006</cx:pt>
          <cx:pt idx="10926">2006</cx:pt>
          <cx:pt idx="10927">2006</cx:pt>
          <cx:pt idx="10928">2006</cx:pt>
          <cx:pt idx="10929">2006</cx:pt>
          <cx:pt idx="10930">2006</cx:pt>
          <cx:pt idx="10931">2006</cx:pt>
          <cx:pt idx="10932">2006</cx:pt>
          <cx:pt idx="10933">2006</cx:pt>
          <cx:pt idx="10934">2006</cx:pt>
          <cx:pt idx="10935">2006</cx:pt>
          <cx:pt idx="10936">2006</cx:pt>
          <cx:pt idx="10937">2006</cx:pt>
          <cx:pt idx="10938">2006</cx:pt>
          <cx:pt idx="10939">2006</cx:pt>
          <cx:pt idx="10940">2006</cx:pt>
          <cx:pt idx="10941">2006</cx:pt>
          <cx:pt idx="10942">2006</cx:pt>
          <cx:pt idx="10943">2006</cx:pt>
          <cx:pt idx="10944">2006</cx:pt>
          <cx:pt idx="10945">2006</cx:pt>
          <cx:pt idx="10946">2006</cx:pt>
          <cx:pt idx="10947">2006</cx:pt>
          <cx:pt idx="10948">2006</cx:pt>
          <cx:pt idx="10949">2006</cx:pt>
          <cx:pt idx="10950">2006</cx:pt>
          <cx:pt idx="10951">2006</cx:pt>
          <cx:pt idx="10952">2006</cx:pt>
          <cx:pt idx="10953">2006</cx:pt>
          <cx:pt idx="10954">2006</cx:pt>
          <cx:pt idx="10955">2006</cx:pt>
          <cx:pt idx="10956">2006</cx:pt>
          <cx:pt idx="10957">2006</cx:pt>
          <cx:pt idx="10958">2006</cx:pt>
          <cx:pt idx="10959">2006</cx:pt>
          <cx:pt idx="10960">2006</cx:pt>
          <cx:pt idx="10961">2006</cx:pt>
          <cx:pt idx="10962">2006</cx:pt>
          <cx:pt idx="10963">2006</cx:pt>
          <cx:pt idx="10964">2006</cx:pt>
          <cx:pt idx="10965">2006</cx:pt>
          <cx:pt idx="10966">2006</cx:pt>
          <cx:pt idx="10967">2006</cx:pt>
          <cx:pt idx="10968">2006</cx:pt>
          <cx:pt idx="10969">2006</cx:pt>
          <cx:pt idx="10970">2006</cx:pt>
          <cx:pt idx="10971">2006</cx:pt>
          <cx:pt idx="10972">2006</cx:pt>
          <cx:pt idx="10973">2006</cx:pt>
          <cx:pt idx="10974">2006</cx:pt>
          <cx:pt idx="10975">2006</cx:pt>
          <cx:pt idx="10976">2006</cx:pt>
          <cx:pt idx="10977">2006</cx:pt>
          <cx:pt idx="10978">2006</cx:pt>
          <cx:pt idx="10979">2006</cx:pt>
          <cx:pt idx="10980">2006</cx:pt>
          <cx:pt idx="10981">2006</cx:pt>
          <cx:pt idx="10982">2006</cx:pt>
          <cx:pt idx="10983">2006</cx:pt>
          <cx:pt idx="10984">2006</cx:pt>
          <cx:pt idx="10985">2006</cx:pt>
          <cx:pt idx="10986">2006</cx:pt>
          <cx:pt idx="10987">2006</cx:pt>
          <cx:pt idx="10988">2006</cx:pt>
          <cx:pt idx="10989">2006</cx:pt>
          <cx:pt idx="10990">2006</cx:pt>
          <cx:pt idx="10991">2006</cx:pt>
          <cx:pt idx="10992">2006</cx:pt>
          <cx:pt idx="10993">2006</cx:pt>
          <cx:pt idx="10994">2006</cx:pt>
          <cx:pt idx="10995">2006</cx:pt>
          <cx:pt idx="10996">2006</cx:pt>
          <cx:pt idx="10997">2006</cx:pt>
          <cx:pt idx="10998">2006</cx:pt>
          <cx:pt idx="10999">2006</cx:pt>
          <cx:pt idx="11000">2006</cx:pt>
          <cx:pt idx="11001">2006</cx:pt>
          <cx:pt idx="11002">2006</cx:pt>
          <cx:pt idx="11003">2006</cx:pt>
          <cx:pt idx="11004">2006</cx:pt>
          <cx:pt idx="11005">2006</cx:pt>
          <cx:pt idx="11006">2006</cx:pt>
          <cx:pt idx="11007">2006</cx:pt>
          <cx:pt idx="11008">2006</cx:pt>
          <cx:pt idx="11009">2006</cx:pt>
          <cx:pt idx="11010">2006</cx:pt>
          <cx:pt idx="11011">2006</cx:pt>
          <cx:pt idx="11012">2006</cx:pt>
          <cx:pt idx="11013">2006</cx:pt>
          <cx:pt idx="11014">2006</cx:pt>
          <cx:pt idx="11015">2006</cx:pt>
          <cx:pt idx="11016">2006</cx:pt>
          <cx:pt idx="11017">2006</cx:pt>
          <cx:pt idx="11018">2006</cx:pt>
          <cx:pt idx="11019">2006</cx:pt>
          <cx:pt idx="11020">2006</cx:pt>
          <cx:pt idx="11021">2006</cx:pt>
          <cx:pt idx="11022">2006</cx:pt>
          <cx:pt idx="11023">2006</cx:pt>
          <cx:pt idx="11024">2006</cx:pt>
          <cx:pt idx="11025">2006</cx:pt>
          <cx:pt idx="11026">2006</cx:pt>
          <cx:pt idx="11027">2006</cx:pt>
          <cx:pt idx="11028">2006</cx:pt>
          <cx:pt idx="11029">2006</cx:pt>
          <cx:pt idx="11030">2006</cx:pt>
          <cx:pt idx="11031">2006</cx:pt>
          <cx:pt idx="11032">2006</cx:pt>
          <cx:pt idx="11033">2006</cx:pt>
          <cx:pt idx="11034">2006</cx:pt>
          <cx:pt idx="11035">2006</cx:pt>
          <cx:pt idx="11036">2006</cx:pt>
          <cx:pt idx="11037">2006</cx:pt>
          <cx:pt idx="11038">2006</cx:pt>
          <cx:pt idx="11039">2006</cx:pt>
          <cx:pt idx="11040">2006</cx:pt>
          <cx:pt idx="11041">2006</cx:pt>
          <cx:pt idx="11042">2006</cx:pt>
          <cx:pt idx="11043">2006</cx:pt>
          <cx:pt idx="11044">2006</cx:pt>
          <cx:pt idx="11045">2006</cx:pt>
          <cx:pt idx="11046">2006</cx:pt>
          <cx:pt idx="11047">2006</cx:pt>
          <cx:pt idx="11048">2006</cx:pt>
          <cx:pt idx="11049">2006</cx:pt>
          <cx:pt idx="11050">2006</cx:pt>
          <cx:pt idx="11051">2006</cx:pt>
          <cx:pt idx="11052">2006</cx:pt>
          <cx:pt idx="11053">2006</cx:pt>
          <cx:pt idx="11054">2006</cx:pt>
          <cx:pt idx="11055">2006</cx:pt>
          <cx:pt idx="11056">2006</cx:pt>
          <cx:pt idx="11057">2006</cx:pt>
          <cx:pt idx="11058">2006</cx:pt>
          <cx:pt idx="11059">2006</cx:pt>
          <cx:pt idx="11060">2006</cx:pt>
          <cx:pt idx="11061">2006</cx:pt>
          <cx:pt idx="11062">2006</cx:pt>
          <cx:pt idx="11063">2006</cx:pt>
          <cx:pt idx="11064">2006</cx:pt>
          <cx:pt idx="11065">2006</cx:pt>
          <cx:pt idx="11066">2006</cx:pt>
          <cx:pt idx="11067">2006</cx:pt>
          <cx:pt idx="11068">2006</cx:pt>
          <cx:pt idx="11069">2006</cx:pt>
          <cx:pt idx="11070">2006</cx:pt>
          <cx:pt idx="11071">2006</cx:pt>
          <cx:pt idx="11072">2006</cx:pt>
          <cx:pt idx="11073">2006</cx:pt>
          <cx:pt idx="11074">2006</cx:pt>
          <cx:pt idx="11075">2006</cx:pt>
          <cx:pt idx="11076">2006</cx:pt>
          <cx:pt idx="11077">2006</cx:pt>
          <cx:pt idx="11078">2006</cx:pt>
          <cx:pt idx="11079">2006</cx:pt>
          <cx:pt idx="11080">2006</cx:pt>
          <cx:pt idx="11081">2006</cx:pt>
          <cx:pt idx="11082">2006</cx:pt>
          <cx:pt idx="11083">2006</cx:pt>
          <cx:pt idx="11084">2006</cx:pt>
          <cx:pt idx="11085">2006</cx:pt>
          <cx:pt idx="11086">2006</cx:pt>
          <cx:pt idx="11087">2006</cx:pt>
          <cx:pt idx="11088">2006</cx:pt>
          <cx:pt idx="11089">2006</cx:pt>
          <cx:pt idx="11090">2006</cx:pt>
          <cx:pt idx="11091">2006</cx:pt>
          <cx:pt idx="11092">2006</cx:pt>
          <cx:pt idx="11093">2006</cx:pt>
          <cx:pt idx="11094">2006</cx:pt>
          <cx:pt idx="11095">2006</cx:pt>
          <cx:pt idx="11096">2006</cx:pt>
          <cx:pt idx="11097">2006</cx:pt>
          <cx:pt idx="11098">2006</cx:pt>
          <cx:pt idx="11099">2006</cx:pt>
          <cx:pt idx="11100">2006</cx:pt>
          <cx:pt idx="11101">2006</cx:pt>
          <cx:pt idx="11102">2006</cx:pt>
          <cx:pt idx="11103">2006</cx:pt>
          <cx:pt idx="11104">2006</cx:pt>
          <cx:pt idx="11105">2006</cx:pt>
          <cx:pt idx="11106">2006</cx:pt>
          <cx:pt idx="11107">2006</cx:pt>
          <cx:pt idx="11108">2006</cx:pt>
          <cx:pt idx="11109">2006</cx:pt>
          <cx:pt idx="11110">2006</cx:pt>
          <cx:pt idx="11111">2006</cx:pt>
          <cx:pt idx="11112">2006</cx:pt>
          <cx:pt idx="11113">2006</cx:pt>
          <cx:pt idx="11114">2006</cx:pt>
          <cx:pt idx="11115">2006</cx:pt>
          <cx:pt idx="11116">2006</cx:pt>
          <cx:pt idx="11117">2006</cx:pt>
          <cx:pt idx="11118">2006</cx:pt>
          <cx:pt idx="11119">2006</cx:pt>
          <cx:pt idx="11120">2006</cx:pt>
          <cx:pt idx="11121">2006</cx:pt>
          <cx:pt idx="11122">2006</cx:pt>
          <cx:pt idx="11123">2006</cx:pt>
          <cx:pt idx="11124">2006</cx:pt>
          <cx:pt idx="11125">2006</cx:pt>
          <cx:pt idx="11126">2006</cx:pt>
          <cx:pt idx="11127">2006</cx:pt>
          <cx:pt idx="11128">2006</cx:pt>
          <cx:pt idx="11129">2006</cx:pt>
          <cx:pt idx="11130">2006</cx:pt>
          <cx:pt idx="11131">2006</cx:pt>
          <cx:pt idx="11132">2006</cx:pt>
          <cx:pt idx="11133">2006</cx:pt>
          <cx:pt idx="11134">2006</cx:pt>
          <cx:pt idx="11135">2006</cx:pt>
          <cx:pt idx="11136">2006</cx:pt>
          <cx:pt idx="11137">2006</cx:pt>
          <cx:pt idx="11138">2006</cx:pt>
          <cx:pt idx="11139">2006</cx:pt>
          <cx:pt idx="11140">2006</cx:pt>
          <cx:pt idx="11141">2006</cx:pt>
          <cx:pt idx="11142">2006</cx:pt>
          <cx:pt idx="11143">2006</cx:pt>
          <cx:pt idx="11144">2006</cx:pt>
          <cx:pt idx="11145">2006</cx:pt>
          <cx:pt idx="11146">2006</cx:pt>
          <cx:pt idx="11147">2006</cx:pt>
          <cx:pt idx="11148">2006</cx:pt>
          <cx:pt idx="11149">2006</cx:pt>
          <cx:pt idx="11150">2006</cx:pt>
          <cx:pt idx="11151">2006</cx:pt>
          <cx:pt idx="11152">2006</cx:pt>
          <cx:pt idx="11153">2006</cx:pt>
          <cx:pt idx="11154">2006</cx:pt>
          <cx:pt idx="11155">2006</cx:pt>
          <cx:pt idx="11156">2006</cx:pt>
          <cx:pt idx="11157">2006</cx:pt>
          <cx:pt idx="11158">2006</cx:pt>
          <cx:pt idx="11159">2006</cx:pt>
          <cx:pt idx="11160">2006</cx:pt>
          <cx:pt idx="11161">2006</cx:pt>
          <cx:pt idx="11162">2006</cx:pt>
          <cx:pt idx="11163">2006</cx:pt>
          <cx:pt idx="11164">2006</cx:pt>
          <cx:pt idx="11165">2006</cx:pt>
          <cx:pt idx="11166">2006</cx:pt>
          <cx:pt idx="11167">2006</cx:pt>
          <cx:pt idx="11168">2006</cx:pt>
          <cx:pt idx="11169">2006</cx:pt>
          <cx:pt idx="11170">2006</cx:pt>
          <cx:pt idx="11171">2006</cx:pt>
          <cx:pt idx="11172">2006</cx:pt>
          <cx:pt idx="11173">2006</cx:pt>
          <cx:pt idx="11174">2006</cx:pt>
          <cx:pt idx="11175">2006</cx:pt>
          <cx:pt idx="11176">2006</cx:pt>
          <cx:pt idx="11177">2006</cx:pt>
          <cx:pt idx="11178">2006</cx:pt>
          <cx:pt idx="11179">2006</cx:pt>
          <cx:pt idx="11180">2006</cx:pt>
          <cx:pt idx="11181">2006</cx:pt>
          <cx:pt idx="11182">2006</cx:pt>
          <cx:pt idx="11183">2006</cx:pt>
          <cx:pt idx="11184">2006</cx:pt>
          <cx:pt idx="11185">2006</cx:pt>
          <cx:pt idx="11186">2006</cx:pt>
          <cx:pt idx="11187">2006</cx:pt>
          <cx:pt idx="11188">2006</cx:pt>
          <cx:pt idx="11189">2006</cx:pt>
          <cx:pt idx="11190">2006</cx:pt>
          <cx:pt idx="11191">2006</cx:pt>
          <cx:pt idx="11192">2006</cx:pt>
          <cx:pt idx="11193">2006</cx:pt>
          <cx:pt idx="11194">2006</cx:pt>
          <cx:pt idx="11195">2006</cx:pt>
          <cx:pt idx="11196">2006</cx:pt>
          <cx:pt idx="11197">2006</cx:pt>
          <cx:pt idx="11198">2006</cx:pt>
          <cx:pt idx="11199">2006</cx:pt>
          <cx:pt idx="11200">2006</cx:pt>
          <cx:pt idx="11201">2006</cx:pt>
          <cx:pt idx="11202">2006</cx:pt>
          <cx:pt idx="11203">2006</cx:pt>
          <cx:pt idx="11204">2006</cx:pt>
          <cx:pt idx="11205">2006</cx:pt>
          <cx:pt idx="11206">2006</cx:pt>
          <cx:pt idx="11207">2006</cx:pt>
          <cx:pt idx="11208">2006</cx:pt>
          <cx:pt idx="11209">2006</cx:pt>
          <cx:pt idx="11210">2006</cx:pt>
          <cx:pt idx="11211">2006</cx:pt>
          <cx:pt idx="11212">2006</cx:pt>
          <cx:pt idx="11213">2006</cx:pt>
          <cx:pt idx="11214">2006</cx:pt>
          <cx:pt idx="11215">2006</cx:pt>
          <cx:pt idx="11216">2006</cx:pt>
          <cx:pt idx="11217">2006</cx:pt>
          <cx:pt idx="11218">2006</cx:pt>
          <cx:pt idx="11219">2006</cx:pt>
          <cx:pt idx="11220">2006</cx:pt>
          <cx:pt idx="11221">2006</cx:pt>
          <cx:pt idx="11222">2006</cx:pt>
          <cx:pt idx="11223">2006</cx:pt>
          <cx:pt idx="11224">2006</cx:pt>
          <cx:pt idx="11225">2006</cx:pt>
          <cx:pt idx="11226">2006</cx:pt>
          <cx:pt idx="11227">2006</cx:pt>
          <cx:pt idx="11228">2006</cx:pt>
          <cx:pt idx="11229">2006</cx:pt>
          <cx:pt idx="11230">2006</cx:pt>
          <cx:pt idx="11231">2006</cx:pt>
          <cx:pt idx="11232">2006</cx:pt>
          <cx:pt idx="11233">2006</cx:pt>
          <cx:pt idx="11234">2006</cx:pt>
          <cx:pt idx="11235">2006</cx:pt>
          <cx:pt idx="11236">2006</cx:pt>
          <cx:pt idx="11237">2006</cx:pt>
          <cx:pt idx="11238">2006</cx:pt>
          <cx:pt idx="11239">2006</cx:pt>
          <cx:pt idx="11240">2006</cx:pt>
          <cx:pt idx="11241">2006</cx:pt>
          <cx:pt idx="11242">2006</cx:pt>
          <cx:pt idx="11243">2006</cx:pt>
          <cx:pt idx="11244">2006</cx:pt>
          <cx:pt idx="11245">2006</cx:pt>
          <cx:pt idx="11246">2006</cx:pt>
          <cx:pt idx="11247">2006</cx:pt>
          <cx:pt idx="11248">2006</cx:pt>
          <cx:pt idx="11249">2006</cx:pt>
          <cx:pt idx="11250">2006</cx:pt>
          <cx:pt idx="11251">2006</cx:pt>
          <cx:pt idx="11252">2006</cx:pt>
          <cx:pt idx="11253">2006</cx:pt>
          <cx:pt idx="11254">2006</cx:pt>
          <cx:pt idx="11255">2006</cx:pt>
          <cx:pt idx="11256">2006</cx:pt>
          <cx:pt idx="11257">2006</cx:pt>
          <cx:pt idx="11258">2006</cx:pt>
          <cx:pt idx="11259">2006</cx:pt>
          <cx:pt idx="11260">2006</cx:pt>
          <cx:pt idx="11261">2006</cx:pt>
          <cx:pt idx="11262">2006</cx:pt>
          <cx:pt idx="11263">2006</cx:pt>
          <cx:pt idx="11264">2006</cx:pt>
          <cx:pt idx="11265">2006</cx:pt>
          <cx:pt idx="11266">2006</cx:pt>
          <cx:pt idx="11267">2006</cx:pt>
          <cx:pt idx="11268">2006</cx:pt>
          <cx:pt idx="11269">2006</cx:pt>
          <cx:pt idx="11270">2006</cx:pt>
          <cx:pt idx="11271">2006</cx:pt>
          <cx:pt idx="11272">2006</cx:pt>
          <cx:pt idx="11273">2006</cx:pt>
          <cx:pt idx="11274">2006</cx:pt>
          <cx:pt idx="11275">2006</cx:pt>
          <cx:pt idx="11276">2006</cx:pt>
          <cx:pt idx="11277">2006</cx:pt>
          <cx:pt idx="11278">2006</cx:pt>
          <cx:pt idx="11279">2006</cx:pt>
          <cx:pt idx="11280">2006</cx:pt>
          <cx:pt idx="11281">2006</cx:pt>
          <cx:pt idx="11282">2006</cx:pt>
          <cx:pt idx="11283">2006</cx:pt>
          <cx:pt idx="11284">2006</cx:pt>
          <cx:pt idx="11285">2006</cx:pt>
          <cx:pt idx="11286">2006</cx:pt>
          <cx:pt idx="11287">2006</cx:pt>
          <cx:pt idx="11288">2006</cx:pt>
          <cx:pt idx="11289">2006</cx:pt>
          <cx:pt idx="11290">2006</cx:pt>
          <cx:pt idx="11291">2006</cx:pt>
          <cx:pt idx="11292">2006</cx:pt>
          <cx:pt idx="11293">2006</cx:pt>
          <cx:pt idx="11294">2006</cx:pt>
          <cx:pt idx="11295">2006</cx:pt>
          <cx:pt idx="11296">2006</cx:pt>
          <cx:pt idx="11297">2006</cx:pt>
          <cx:pt idx="11298">2006</cx:pt>
          <cx:pt idx="11299">2006</cx:pt>
          <cx:pt idx="11300">2006</cx:pt>
          <cx:pt idx="11301">2006</cx:pt>
          <cx:pt idx="11302">2006</cx:pt>
          <cx:pt idx="11303">2006</cx:pt>
          <cx:pt idx="11304">2006</cx:pt>
          <cx:pt idx="11305">2006</cx:pt>
          <cx:pt idx="11306">2006</cx:pt>
          <cx:pt idx="11307">2006</cx:pt>
          <cx:pt idx="11308">2006</cx:pt>
          <cx:pt idx="11309">2006</cx:pt>
          <cx:pt idx="11310">2006</cx:pt>
          <cx:pt idx="11311">2006</cx:pt>
          <cx:pt idx="11312">2006</cx:pt>
          <cx:pt idx="11313">2006</cx:pt>
          <cx:pt idx="11314">2006</cx:pt>
          <cx:pt idx="11315">2006</cx:pt>
          <cx:pt idx="11316">2006</cx:pt>
          <cx:pt idx="11317">2006</cx:pt>
          <cx:pt idx="11318">2006</cx:pt>
          <cx:pt idx="11319">2006</cx:pt>
          <cx:pt idx="11320">2006</cx:pt>
          <cx:pt idx="11321">2006</cx:pt>
          <cx:pt idx="11322">2006</cx:pt>
          <cx:pt idx="11323">2006</cx:pt>
          <cx:pt idx="11324">2006</cx:pt>
          <cx:pt idx="11325">2006</cx:pt>
          <cx:pt idx="11326">2006</cx:pt>
          <cx:pt idx="11327">2006</cx:pt>
          <cx:pt idx="11328">2006</cx:pt>
          <cx:pt idx="11329">2006</cx:pt>
          <cx:pt idx="11330">2006</cx:pt>
          <cx:pt idx="11331">2006</cx:pt>
          <cx:pt idx="11332">2006</cx:pt>
          <cx:pt idx="11333">2006</cx:pt>
          <cx:pt idx="11334">2006</cx:pt>
          <cx:pt idx="11335">2006</cx:pt>
          <cx:pt idx="11336">2006</cx:pt>
          <cx:pt idx="11337">2006</cx:pt>
          <cx:pt idx="11338">2006</cx:pt>
          <cx:pt idx="11339">2007</cx:pt>
          <cx:pt idx="11340">2007</cx:pt>
          <cx:pt idx="11341">2007</cx:pt>
          <cx:pt idx="11342">2007</cx:pt>
          <cx:pt idx="11343">2007</cx:pt>
          <cx:pt idx="11344">2007</cx:pt>
          <cx:pt idx="11345">2007</cx:pt>
          <cx:pt idx="11346">2007</cx:pt>
          <cx:pt idx="11347">2007</cx:pt>
          <cx:pt idx="11348">2007</cx:pt>
          <cx:pt idx="11349">2007</cx:pt>
          <cx:pt idx="11350">2007</cx:pt>
          <cx:pt idx="11351">2007</cx:pt>
          <cx:pt idx="11352">2007</cx:pt>
          <cx:pt idx="11353">2007</cx:pt>
          <cx:pt idx="11354">2007</cx:pt>
          <cx:pt idx="11355">2007</cx:pt>
          <cx:pt idx="11356">2007</cx:pt>
          <cx:pt idx="11357">2007</cx:pt>
          <cx:pt idx="11358">2007</cx:pt>
          <cx:pt idx="11359">2007</cx:pt>
          <cx:pt idx="11360">2007</cx:pt>
          <cx:pt idx="11361">2007</cx:pt>
          <cx:pt idx="11362">2007</cx:pt>
          <cx:pt idx="11363">2007</cx:pt>
          <cx:pt idx="11364">2007</cx:pt>
          <cx:pt idx="11365">2007</cx:pt>
          <cx:pt idx="11366">2007</cx:pt>
          <cx:pt idx="11367">2007</cx:pt>
          <cx:pt idx="11368">2007</cx:pt>
          <cx:pt idx="11369">2007</cx:pt>
          <cx:pt idx="11370">2007</cx:pt>
          <cx:pt idx="11371">2007</cx:pt>
          <cx:pt idx="11372">2007</cx:pt>
          <cx:pt idx="11373">2007</cx:pt>
          <cx:pt idx="11374">2007</cx:pt>
          <cx:pt idx="11375">2007</cx:pt>
          <cx:pt idx="11376">2007</cx:pt>
          <cx:pt idx="11377">2007</cx:pt>
          <cx:pt idx="11378">2007</cx:pt>
          <cx:pt idx="11379">2007</cx:pt>
          <cx:pt idx="11380">2007</cx:pt>
          <cx:pt idx="11381">2007</cx:pt>
          <cx:pt idx="11382">2007</cx:pt>
          <cx:pt idx="11383">2007</cx:pt>
          <cx:pt idx="11384">2007</cx:pt>
          <cx:pt idx="11385">2007</cx:pt>
          <cx:pt idx="11386">2007</cx:pt>
          <cx:pt idx="11387">2007</cx:pt>
          <cx:pt idx="11388">2007</cx:pt>
          <cx:pt idx="11389">2007</cx:pt>
          <cx:pt idx="11390">2007</cx:pt>
          <cx:pt idx="11391">2007</cx:pt>
          <cx:pt idx="11392">2007</cx:pt>
          <cx:pt idx="11393">2007</cx:pt>
          <cx:pt idx="11394">2007</cx:pt>
          <cx:pt idx="11395">2007</cx:pt>
          <cx:pt idx="11396">2007</cx:pt>
          <cx:pt idx="11397">2007</cx:pt>
          <cx:pt idx="11398">2007</cx:pt>
          <cx:pt idx="11399">2007</cx:pt>
          <cx:pt idx="11400">2007</cx:pt>
          <cx:pt idx="11401">2007</cx:pt>
          <cx:pt idx="11402">2007</cx:pt>
          <cx:pt idx="11403">2007</cx:pt>
          <cx:pt idx="11404">2007</cx:pt>
          <cx:pt idx="11405">2007</cx:pt>
          <cx:pt idx="11406">2007</cx:pt>
          <cx:pt idx="11407">2007</cx:pt>
          <cx:pt idx="11408">2007</cx:pt>
          <cx:pt idx="11409">2007</cx:pt>
          <cx:pt idx="11410">2007</cx:pt>
          <cx:pt idx="11411">2007</cx:pt>
          <cx:pt idx="11412">2007</cx:pt>
          <cx:pt idx="11413">2007</cx:pt>
          <cx:pt idx="11414">2007</cx:pt>
          <cx:pt idx="11415">2007</cx:pt>
          <cx:pt idx="11416">2007</cx:pt>
          <cx:pt idx="11417">2007</cx:pt>
          <cx:pt idx="11418">2007</cx:pt>
          <cx:pt idx="11419">2007</cx:pt>
          <cx:pt idx="11420">2007</cx:pt>
          <cx:pt idx="11421">2007</cx:pt>
          <cx:pt idx="11422">2007</cx:pt>
          <cx:pt idx="11423">2007</cx:pt>
          <cx:pt idx="11424">2007</cx:pt>
          <cx:pt idx="11425">2007</cx:pt>
          <cx:pt idx="11426">2007</cx:pt>
          <cx:pt idx="11427">2007</cx:pt>
          <cx:pt idx="11428">2007</cx:pt>
          <cx:pt idx="11429">2007</cx:pt>
          <cx:pt idx="11430">2007</cx:pt>
          <cx:pt idx="11431">2007</cx:pt>
          <cx:pt idx="11432">2007</cx:pt>
          <cx:pt idx="11433">2007</cx:pt>
          <cx:pt idx="11434">2007</cx:pt>
          <cx:pt idx="11435">2007</cx:pt>
          <cx:pt idx="11436">2007</cx:pt>
          <cx:pt idx="11437">2007</cx:pt>
          <cx:pt idx="11438">2007</cx:pt>
          <cx:pt idx="11439">2007</cx:pt>
          <cx:pt idx="11440">2007</cx:pt>
          <cx:pt idx="11441">2007</cx:pt>
          <cx:pt idx="11442">2007</cx:pt>
          <cx:pt idx="11443">2007</cx:pt>
          <cx:pt idx="11444">2007</cx:pt>
          <cx:pt idx="11445">2007</cx:pt>
          <cx:pt idx="11446">2007</cx:pt>
          <cx:pt idx="11447">2007</cx:pt>
          <cx:pt idx="11448">2007</cx:pt>
          <cx:pt idx="11449">2007</cx:pt>
          <cx:pt idx="11450">2007</cx:pt>
          <cx:pt idx="11451">2007</cx:pt>
          <cx:pt idx="11452">2007</cx:pt>
          <cx:pt idx="11453">2007</cx:pt>
          <cx:pt idx="11454">2007</cx:pt>
          <cx:pt idx="11455">2007</cx:pt>
          <cx:pt idx="11456">2007</cx:pt>
          <cx:pt idx="11457">2007</cx:pt>
          <cx:pt idx="11458">2007</cx:pt>
          <cx:pt idx="11459">2007</cx:pt>
          <cx:pt idx="11460">2007</cx:pt>
          <cx:pt idx="11461">2007</cx:pt>
          <cx:pt idx="11462">2007</cx:pt>
          <cx:pt idx="11463">2007</cx:pt>
          <cx:pt idx="11464">2007</cx:pt>
          <cx:pt idx="11465">2007</cx:pt>
          <cx:pt idx="11466">2007</cx:pt>
          <cx:pt idx="11467">2007</cx:pt>
          <cx:pt idx="11468">2007</cx:pt>
          <cx:pt idx="11469">2007</cx:pt>
          <cx:pt idx="11470">2007</cx:pt>
          <cx:pt idx="11471">2007</cx:pt>
          <cx:pt idx="11472">2007</cx:pt>
          <cx:pt idx="11473">2007</cx:pt>
          <cx:pt idx="11474">2007</cx:pt>
          <cx:pt idx="11475">2007</cx:pt>
          <cx:pt idx="11476">2007</cx:pt>
          <cx:pt idx="11477">2007</cx:pt>
          <cx:pt idx="11478">2007</cx:pt>
          <cx:pt idx="11479">2007</cx:pt>
          <cx:pt idx="11480">2007</cx:pt>
          <cx:pt idx="11481">2007</cx:pt>
          <cx:pt idx="11482">2007</cx:pt>
          <cx:pt idx="11483">2007</cx:pt>
          <cx:pt idx="11484">2007</cx:pt>
          <cx:pt idx="11485">2007</cx:pt>
          <cx:pt idx="11486">2007</cx:pt>
          <cx:pt idx="11487">2007</cx:pt>
          <cx:pt idx="11488">2007</cx:pt>
          <cx:pt idx="11489">2007</cx:pt>
          <cx:pt idx="11490">2007</cx:pt>
          <cx:pt idx="11491">2007</cx:pt>
          <cx:pt idx="11492">2007</cx:pt>
          <cx:pt idx="11493">2007</cx:pt>
          <cx:pt idx="11494">2007</cx:pt>
          <cx:pt idx="11495">2007</cx:pt>
          <cx:pt idx="11496">2007</cx:pt>
          <cx:pt idx="11497">2007</cx:pt>
          <cx:pt idx="11498">2007</cx:pt>
          <cx:pt idx="11499">2007</cx:pt>
          <cx:pt idx="11500">2007</cx:pt>
          <cx:pt idx="11501">2007</cx:pt>
          <cx:pt idx="11502">2007</cx:pt>
          <cx:pt idx="11503">2007</cx:pt>
          <cx:pt idx="11504">2007</cx:pt>
          <cx:pt idx="11505">2007</cx:pt>
          <cx:pt idx="11506">2007</cx:pt>
          <cx:pt idx="11507">2007</cx:pt>
          <cx:pt idx="11508">2007</cx:pt>
          <cx:pt idx="11509">2007</cx:pt>
          <cx:pt idx="11510">2007</cx:pt>
          <cx:pt idx="11511">2007</cx:pt>
          <cx:pt idx="11512">2007</cx:pt>
          <cx:pt idx="11513">2007</cx:pt>
          <cx:pt idx="11514">2007</cx:pt>
          <cx:pt idx="11515">2007</cx:pt>
          <cx:pt idx="11516">2007</cx:pt>
          <cx:pt idx="11517">2007</cx:pt>
          <cx:pt idx="11518">2007</cx:pt>
          <cx:pt idx="11519">2007</cx:pt>
          <cx:pt idx="11520">2007</cx:pt>
          <cx:pt idx="11521">2007</cx:pt>
          <cx:pt idx="11522">2007</cx:pt>
          <cx:pt idx="11523">2007</cx:pt>
          <cx:pt idx="11524">2007</cx:pt>
          <cx:pt idx="11525">2007</cx:pt>
          <cx:pt idx="11526">2007</cx:pt>
          <cx:pt idx="11527">2007</cx:pt>
          <cx:pt idx="11528">2007</cx:pt>
          <cx:pt idx="11529">2007</cx:pt>
          <cx:pt idx="11530">2007</cx:pt>
          <cx:pt idx="11531">2007</cx:pt>
          <cx:pt idx="11532">2007</cx:pt>
          <cx:pt idx="11533">2007</cx:pt>
          <cx:pt idx="11534">2007</cx:pt>
          <cx:pt idx="11535">2007</cx:pt>
          <cx:pt idx="11536">2007</cx:pt>
          <cx:pt idx="11537">2007</cx:pt>
          <cx:pt idx="11538">2007</cx:pt>
          <cx:pt idx="11539">2007</cx:pt>
          <cx:pt idx="11540">2007</cx:pt>
          <cx:pt idx="11541">2007</cx:pt>
          <cx:pt idx="11542">2007</cx:pt>
          <cx:pt idx="11543">2007</cx:pt>
          <cx:pt idx="11544">2007</cx:pt>
          <cx:pt idx="11545">2007</cx:pt>
          <cx:pt idx="11546">2007</cx:pt>
          <cx:pt idx="11547">2007</cx:pt>
          <cx:pt idx="11548">2007</cx:pt>
          <cx:pt idx="11549">2007</cx:pt>
          <cx:pt idx="11550">2007</cx:pt>
          <cx:pt idx="11551">2007</cx:pt>
          <cx:pt idx="11552">2007</cx:pt>
          <cx:pt idx="11553">2007</cx:pt>
          <cx:pt idx="11554">2007</cx:pt>
          <cx:pt idx="11555">2007</cx:pt>
          <cx:pt idx="11556">2007</cx:pt>
          <cx:pt idx="11557">2007</cx:pt>
          <cx:pt idx="11558">2007</cx:pt>
          <cx:pt idx="11559">2007</cx:pt>
          <cx:pt idx="11560">2007</cx:pt>
          <cx:pt idx="11561">2007</cx:pt>
          <cx:pt idx="11562">2007</cx:pt>
          <cx:pt idx="11563">2007</cx:pt>
          <cx:pt idx="11564">2007</cx:pt>
          <cx:pt idx="11565">2007</cx:pt>
          <cx:pt idx="11566">2007</cx:pt>
          <cx:pt idx="11567">2007</cx:pt>
          <cx:pt idx="11568">2007</cx:pt>
          <cx:pt idx="11569">2007</cx:pt>
          <cx:pt idx="11570">2007</cx:pt>
          <cx:pt idx="11571">2007</cx:pt>
          <cx:pt idx="11572">2007</cx:pt>
          <cx:pt idx="11573">2007</cx:pt>
          <cx:pt idx="11574">2007</cx:pt>
          <cx:pt idx="11575">2007</cx:pt>
          <cx:pt idx="11576">2007</cx:pt>
          <cx:pt idx="11577">2007</cx:pt>
          <cx:pt idx="11578">2007</cx:pt>
          <cx:pt idx="11579">2007</cx:pt>
          <cx:pt idx="11580">2007</cx:pt>
          <cx:pt idx="11581">2007</cx:pt>
          <cx:pt idx="11582">2007</cx:pt>
          <cx:pt idx="11583">2007</cx:pt>
          <cx:pt idx="11584">2007</cx:pt>
          <cx:pt idx="11585">2007</cx:pt>
          <cx:pt idx="11586">2007</cx:pt>
          <cx:pt idx="11587">2007</cx:pt>
          <cx:pt idx="11588">2007</cx:pt>
          <cx:pt idx="11589">2007</cx:pt>
          <cx:pt idx="11590">2007</cx:pt>
          <cx:pt idx="11591">2007</cx:pt>
          <cx:pt idx="11592">2007</cx:pt>
          <cx:pt idx="11593">2007</cx:pt>
          <cx:pt idx="11594">2007</cx:pt>
          <cx:pt idx="11595">2007</cx:pt>
          <cx:pt idx="11596">2007</cx:pt>
          <cx:pt idx="11597">2007</cx:pt>
          <cx:pt idx="11598">2007</cx:pt>
          <cx:pt idx="11599">2007</cx:pt>
          <cx:pt idx="11600">2007</cx:pt>
          <cx:pt idx="11601">2007</cx:pt>
          <cx:pt idx="11602">2007</cx:pt>
          <cx:pt idx="11603">2007</cx:pt>
          <cx:pt idx="11604">2007</cx:pt>
          <cx:pt idx="11605">2007</cx:pt>
          <cx:pt idx="11606">2007</cx:pt>
          <cx:pt idx="11607">2007</cx:pt>
          <cx:pt idx="11608">2007</cx:pt>
          <cx:pt idx="11609">2007</cx:pt>
          <cx:pt idx="11610">2007</cx:pt>
          <cx:pt idx="11611">2007</cx:pt>
          <cx:pt idx="11612">2007</cx:pt>
          <cx:pt idx="11613">2007</cx:pt>
          <cx:pt idx="11614">2007</cx:pt>
          <cx:pt idx="11615">2007</cx:pt>
          <cx:pt idx="11616">2007</cx:pt>
          <cx:pt idx="11617">2007</cx:pt>
          <cx:pt idx="11618">2007</cx:pt>
          <cx:pt idx="11619">2007</cx:pt>
          <cx:pt idx="11620">2007</cx:pt>
          <cx:pt idx="11621">2007</cx:pt>
          <cx:pt idx="11622">2007</cx:pt>
          <cx:pt idx="11623">2007</cx:pt>
          <cx:pt idx="11624">2007</cx:pt>
          <cx:pt idx="11625">2007</cx:pt>
          <cx:pt idx="11626">2007</cx:pt>
          <cx:pt idx="11627">2007</cx:pt>
          <cx:pt idx="11628">2007</cx:pt>
          <cx:pt idx="11629">2007</cx:pt>
          <cx:pt idx="11630">2007</cx:pt>
          <cx:pt idx="11631">2007</cx:pt>
          <cx:pt idx="11632">2007</cx:pt>
          <cx:pt idx="11633">2007</cx:pt>
          <cx:pt idx="11634">2007</cx:pt>
          <cx:pt idx="11635">2007</cx:pt>
          <cx:pt idx="11636">2007</cx:pt>
          <cx:pt idx="11637">2007</cx:pt>
          <cx:pt idx="11638">2007</cx:pt>
          <cx:pt idx="11639">2007</cx:pt>
          <cx:pt idx="11640">2007</cx:pt>
          <cx:pt idx="11641">2007</cx:pt>
          <cx:pt idx="11642">2007</cx:pt>
          <cx:pt idx="11643">2007</cx:pt>
          <cx:pt idx="11644">2007</cx:pt>
          <cx:pt idx="11645">2007</cx:pt>
          <cx:pt idx="11646">2007</cx:pt>
          <cx:pt idx="11647">2007</cx:pt>
          <cx:pt idx="11648">2007</cx:pt>
          <cx:pt idx="11649">2007</cx:pt>
          <cx:pt idx="11650">2007</cx:pt>
          <cx:pt idx="11651">2007</cx:pt>
          <cx:pt idx="11652">2007</cx:pt>
          <cx:pt idx="11653">2007</cx:pt>
          <cx:pt idx="11654">2007</cx:pt>
          <cx:pt idx="11655">2007</cx:pt>
          <cx:pt idx="11656">2007</cx:pt>
          <cx:pt idx="11657">2007</cx:pt>
          <cx:pt idx="11658">2007</cx:pt>
          <cx:pt idx="11659">2007</cx:pt>
          <cx:pt idx="11660">2007</cx:pt>
          <cx:pt idx="11661">2007</cx:pt>
          <cx:pt idx="11662">2007</cx:pt>
          <cx:pt idx="11663">2007</cx:pt>
          <cx:pt idx="11664">2007</cx:pt>
          <cx:pt idx="11665">2007</cx:pt>
          <cx:pt idx="11666">2007</cx:pt>
          <cx:pt idx="11667">2007</cx:pt>
          <cx:pt idx="11668">2007</cx:pt>
          <cx:pt idx="11669">2007</cx:pt>
          <cx:pt idx="11670">2007</cx:pt>
          <cx:pt idx="11671">2007</cx:pt>
          <cx:pt idx="11672">2007</cx:pt>
          <cx:pt idx="11673">2007</cx:pt>
          <cx:pt idx="11674">2007</cx:pt>
          <cx:pt idx="11675">2007</cx:pt>
          <cx:pt idx="11676">2007</cx:pt>
          <cx:pt idx="11677">2007</cx:pt>
          <cx:pt idx="11678">2007</cx:pt>
          <cx:pt idx="11679">2007</cx:pt>
          <cx:pt idx="11680">2007</cx:pt>
          <cx:pt idx="11681">2007</cx:pt>
          <cx:pt idx="11682">2007</cx:pt>
          <cx:pt idx="11683">2007</cx:pt>
          <cx:pt idx="11684">2007</cx:pt>
          <cx:pt idx="11685">2007</cx:pt>
          <cx:pt idx="11686">2007</cx:pt>
          <cx:pt idx="11687">2007</cx:pt>
          <cx:pt idx="11688">2007</cx:pt>
          <cx:pt idx="11689">2007</cx:pt>
          <cx:pt idx="11690">2007</cx:pt>
          <cx:pt idx="11691">2007</cx:pt>
          <cx:pt idx="11692">2007</cx:pt>
          <cx:pt idx="11693">2007</cx:pt>
          <cx:pt idx="11694">2007</cx:pt>
          <cx:pt idx="11695">2007</cx:pt>
          <cx:pt idx="11696">2007</cx:pt>
          <cx:pt idx="11697">2007</cx:pt>
          <cx:pt idx="11698">2007</cx:pt>
          <cx:pt idx="11699">2007</cx:pt>
          <cx:pt idx="11700">2007</cx:pt>
          <cx:pt idx="11701">2007</cx:pt>
          <cx:pt idx="11702">2007</cx:pt>
          <cx:pt idx="11703">2007</cx:pt>
          <cx:pt idx="11704">2007</cx:pt>
          <cx:pt idx="11705">2007</cx:pt>
          <cx:pt idx="11706">2007</cx:pt>
          <cx:pt idx="11707">2007</cx:pt>
          <cx:pt idx="11708">2007</cx:pt>
          <cx:pt idx="11709">2007</cx:pt>
          <cx:pt idx="11710">2007</cx:pt>
          <cx:pt idx="11711">2007</cx:pt>
          <cx:pt idx="11712">2007</cx:pt>
          <cx:pt idx="11713">2007</cx:pt>
          <cx:pt idx="11714">2007</cx:pt>
          <cx:pt idx="11715">2007</cx:pt>
          <cx:pt idx="11716">2007</cx:pt>
          <cx:pt idx="11717">2007</cx:pt>
          <cx:pt idx="11718">2007</cx:pt>
          <cx:pt idx="11719">2007</cx:pt>
          <cx:pt idx="11720">2007</cx:pt>
          <cx:pt idx="11721">2007</cx:pt>
          <cx:pt idx="11722">2007</cx:pt>
          <cx:pt idx="11723">2007</cx:pt>
          <cx:pt idx="11724">2007</cx:pt>
          <cx:pt idx="11725">2007</cx:pt>
          <cx:pt idx="11726">2007</cx:pt>
          <cx:pt idx="11727">2007</cx:pt>
          <cx:pt idx="11728">2007</cx:pt>
          <cx:pt idx="11729">2007</cx:pt>
          <cx:pt idx="11730">2007</cx:pt>
          <cx:pt idx="11731">2007</cx:pt>
          <cx:pt idx="11732">2007</cx:pt>
          <cx:pt idx="11733">2007</cx:pt>
          <cx:pt idx="11734">2007</cx:pt>
          <cx:pt idx="11735">2007</cx:pt>
          <cx:pt idx="11736">2007</cx:pt>
          <cx:pt idx="11737">2007</cx:pt>
          <cx:pt idx="11738">2007</cx:pt>
          <cx:pt idx="11739">2007</cx:pt>
          <cx:pt idx="11740">2007</cx:pt>
          <cx:pt idx="11741">2007</cx:pt>
          <cx:pt idx="11742">2007</cx:pt>
          <cx:pt idx="11743">2007</cx:pt>
          <cx:pt idx="11744">2007</cx:pt>
          <cx:pt idx="11745">2007</cx:pt>
          <cx:pt idx="11746">2007</cx:pt>
          <cx:pt idx="11747">2007</cx:pt>
          <cx:pt idx="11748">2007</cx:pt>
          <cx:pt idx="11749">2007</cx:pt>
          <cx:pt idx="11750">2007</cx:pt>
          <cx:pt idx="11751">2007</cx:pt>
          <cx:pt idx="11752">2007</cx:pt>
          <cx:pt idx="11753">2007</cx:pt>
          <cx:pt idx="11754">2007</cx:pt>
          <cx:pt idx="11755">2007</cx:pt>
          <cx:pt idx="11756">2007</cx:pt>
          <cx:pt idx="11757">2007</cx:pt>
          <cx:pt idx="11758">2007</cx:pt>
          <cx:pt idx="11759">2007</cx:pt>
          <cx:pt idx="11760">2007</cx:pt>
          <cx:pt idx="11761">2007</cx:pt>
          <cx:pt idx="11762">2007</cx:pt>
          <cx:pt idx="11763">2007</cx:pt>
          <cx:pt idx="11764">2007</cx:pt>
          <cx:pt idx="11765">2007</cx:pt>
          <cx:pt idx="11766">2007</cx:pt>
          <cx:pt idx="11767">2007</cx:pt>
          <cx:pt idx="11768">2007</cx:pt>
          <cx:pt idx="11769">2007</cx:pt>
          <cx:pt idx="11770">2007</cx:pt>
          <cx:pt idx="11771">2007</cx:pt>
          <cx:pt idx="11772">2007</cx:pt>
          <cx:pt idx="11773">2007</cx:pt>
          <cx:pt idx="11774">2007</cx:pt>
          <cx:pt idx="11775">2007</cx:pt>
          <cx:pt idx="11776">2007</cx:pt>
          <cx:pt idx="11777">2007</cx:pt>
          <cx:pt idx="11778">2007</cx:pt>
          <cx:pt idx="11779">2007</cx:pt>
          <cx:pt idx="11780">2007</cx:pt>
          <cx:pt idx="11781">2007</cx:pt>
          <cx:pt idx="11782">2007</cx:pt>
          <cx:pt idx="11783">2007</cx:pt>
          <cx:pt idx="11784">2007</cx:pt>
          <cx:pt idx="11785">2007</cx:pt>
          <cx:pt idx="11786">2007</cx:pt>
          <cx:pt idx="11787">2007</cx:pt>
          <cx:pt idx="11788">2007</cx:pt>
          <cx:pt idx="11789">2007</cx:pt>
          <cx:pt idx="11790">2007</cx:pt>
          <cx:pt idx="11791">2007</cx:pt>
          <cx:pt idx="11792">2007</cx:pt>
          <cx:pt idx="11793">2007</cx:pt>
          <cx:pt idx="11794">2007</cx:pt>
          <cx:pt idx="11795">2007</cx:pt>
          <cx:pt idx="11796">2007</cx:pt>
          <cx:pt idx="11797">2007</cx:pt>
          <cx:pt idx="11798">2007</cx:pt>
          <cx:pt idx="11799">2007</cx:pt>
          <cx:pt idx="11800">2007</cx:pt>
          <cx:pt idx="11801">2007</cx:pt>
          <cx:pt idx="11802">2007</cx:pt>
          <cx:pt idx="11803">2007</cx:pt>
          <cx:pt idx="11804">2007</cx:pt>
          <cx:pt idx="11805">2007</cx:pt>
          <cx:pt idx="11806">2007</cx:pt>
          <cx:pt idx="11807">2007</cx:pt>
          <cx:pt idx="11808">2007</cx:pt>
          <cx:pt idx="11809">2007</cx:pt>
          <cx:pt idx="11810">2007</cx:pt>
          <cx:pt idx="11811">2007</cx:pt>
          <cx:pt idx="11812">2007</cx:pt>
          <cx:pt idx="11813">2007</cx:pt>
          <cx:pt idx="11814">2007</cx:pt>
          <cx:pt idx="11815">2007</cx:pt>
          <cx:pt idx="11816">2007</cx:pt>
          <cx:pt idx="11817">2007</cx:pt>
          <cx:pt idx="11818">2007</cx:pt>
          <cx:pt idx="11819">2007</cx:pt>
          <cx:pt idx="11820">2007</cx:pt>
          <cx:pt idx="11821">2007</cx:pt>
          <cx:pt idx="11822">2007</cx:pt>
          <cx:pt idx="11823">2007</cx:pt>
          <cx:pt idx="11824">2007</cx:pt>
          <cx:pt idx="11825">2007</cx:pt>
          <cx:pt idx="11826">2007</cx:pt>
          <cx:pt idx="11827">2007</cx:pt>
          <cx:pt idx="11828">2007</cx:pt>
          <cx:pt idx="11829">2007</cx:pt>
          <cx:pt idx="11830">2007</cx:pt>
          <cx:pt idx="11831">2007</cx:pt>
          <cx:pt idx="11832">2007</cx:pt>
          <cx:pt idx="11833">2007</cx:pt>
          <cx:pt idx="11834">2007</cx:pt>
          <cx:pt idx="11835">2007</cx:pt>
          <cx:pt idx="11836">2007</cx:pt>
          <cx:pt idx="11837">2007</cx:pt>
          <cx:pt idx="11838">2007</cx:pt>
          <cx:pt idx="11839">2007</cx:pt>
          <cx:pt idx="11840">2007</cx:pt>
          <cx:pt idx="11841">2007</cx:pt>
          <cx:pt idx="11842">2007</cx:pt>
          <cx:pt idx="11843">2007</cx:pt>
          <cx:pt idx="11844">2007</cx:pt>
          <cx:pt idx="11845">2007</cx:pt>
          <cx:pt idx="11846">2007</cx:pt>
          <cx:pt idx="11847">2007</cx:pt>
          <cx:pt idx="11848">2007</cx:pt>
          <cx:pt idx="11849">2007</cx:pt>
          <cx:pt idx="11850">2007</cx:pt>
          <cx:pt idx="11851">2007</cx:pt>
          <cx:pt idx="11852">2007</cx:pt>
          <cx:pt idx="11853">2007</cx:pt>
          <cx:pt idx="11854">2007</cx:pt>
          <cx:pt idx="11855">2007</cx:pt>
          <cx:pt idx="11856">2007</cx:pt>
          <cx:pt idx="11857">2007</cx:pt>
          <cx:pt idx="11858">2007</cx:pt>
          <cx:pt idx="11859">2007</cx:pt>
          <cx:pt idx="11860">2007</cx:pt>
          <cx:pt idx="11861">2007</cx:pt>
          <cx:pt idx="11862">2007</cx:pt>
          <cx:pt idx="11863">2007</cx:pt>
          <cx:pt idx="11864">2007</cx:pt>
          <cx:pt idx="11865">2007</cx:pt>
          <cx:pt idx="11866">2007</cx:pt>
          <cx:pt idx="11867">2007</cx:pt>
          <cx:pt idx="11868">2007</cx:pt>
          <cx:pt idx="11869">2007</cx:pt>
          <cx:pt idx="11870">2007</cx:pt>
          <cx:pt idx="11871">2007</cx:pt>
          <cx:pt idx="11872">2007</cx:pt>
          <cx:pt idx="11873">2007</cx:pt>
          <cx:pt idx="11874">2007</cx:pt>
          <cx:pt idx="11875">2007</cx:pt>
          <cx:pt idx="11876">2007</cx:pt>
          <cx:pt idx="11877">2007</cx:pt>
          <cx:pt idx="11878">2007</cx:pt>
          <cx:pt idx="11879">2007</cx:pt>
          <cx:pt idx="11880">2007</cx:pt>
          <cx:pt idx="11881">2007</cx:pt>
          <cx:pt idx="11882">2007</cx:pt>
          <cx:pt idx="11883">2007</cx:pt>
          <cx:pt idx="11884">2007</cx:pt>
          <cx:pt idx="11885">2007</cx:pt>
          <cx:pt idx="11886">2007</cx:pt>
          <cx:pt idx="11887">2007</cx:pt>
          <cx:pt idx="11888">2007</cx:pt>
          <cx:pt idx="11889">2007</cx:pt>
          <cx:pt idx="11890">2007</cx:pt>
          <cx:pt idx="11891">2007</cx:pt>
          <cx:pt idx="11892">2007</cx:pt>
          <cx:pt idx="11893">2007</cx:pt>
          <cx:pt idx="11894">2007</cx:pt>
          <cx:pt idx="11895">2007</cx:pt>
          <cx:pt idx="11896">2007</cx:pt>
          <cx:pt idx="11897">2007</cx:pt>
          <cx:pt idx="11898">2007</cx:pt>
          <cx:pt idx="11899">2007</cx:pt>
          <cx:pt idx="11900">2007</cx:pt>
          <cx:pt idx="11901">2007</cx:pt>
          <cx:pt idx="11902">2007</cx:pt>
          <cx:pt idx="11903">2007</cx:pt>
          <cx:pt idx="11904">2007</cx:pt>
          <cx:pt idx="11905">2007</cx:pt>
          <cx:pt idx="11906">2007</cx:pt>
          <cx:pt idx="11907">2007</cx:pt>
          <cx:pt idx="11908">2007</cx:pt>
          <cx:pt idx="11909">2007</cx:pt>
          <cx:pt idx="11910">2007</cx:pt>
          <cx:pt idx="11911">2007</cx:pt>
          <cx:pt idx="11912">2007</cx:pt>
          <cx:pt idx="11913">2007</cx:pt>
          <cx:pt idx="11914">2007</cx:pt>
          <cx:pt idx="11915">2007</cx:pt>
          <cx:pt idx="11916">2007</cx:pt>
          <cx:pt idx="11917">2007</cx:pt>
          <cx:pt idx="11918">2007</cx:pt>
          <cx:pt idx="11919">2007</cx:pt>
          <cx:pt idx="11920">2007</cx:pt>
          <cx:pt idx="11921">2007</cx:pt>
          <cx:pt idx="11922">2007</cx:pt>
          <cx:pt idx="11923">2007</cx:pt>
          <cx:pt idx="11924">2007</cx:pt>
          <cx:pt idx="11925">2007</cx:pt>
          <cx:pt idx="11926">2007</cx:pt>
          <cx:pt idx="11927">2007</cx:pt>
          <cx:pt idx="11928">2007</cx:pt>
          <cx:pt idx="11929">2007</cx:pt>
          <cx:pt idx="11930">2007</cx:pt>
          <cx:pt idx="11931">2007</cx:pt>
          <cx:pt idx="11932">2007</cx:pt>
          <cx:pt idx="11933">2007</cx:pt>
          <cx:pt idx="11934">2007</cx:pt>
          <cx:pt idx="11935">2007</cx:pt>
          <cx:pt idx="11936">2007</cx:pt>
          <cx:pt idx="11937">2007</cx:pt>
          <cx:pt idx="11938">2007</cx:pt>
          <cx:pt idx="11939">2007</cx:pt>
          <cx:pt idx="11940">2007</cx:pt>
          <cx:pt idx="11941">2007</cx:pt>
          <cx:pt idx="11942">2007</cx:pt>
          <cx:pt idx="11943">2007</cx:pt>
          <cx:pt idx="11944">2007</cx:pt>
          <cx:pt idx="11945">2007</cx:pt>
          <cx:pt idx="11946">2007</cx:pt>
          <cx:pt idx="11947">2007</cx:pt>
          <cx:pt idx="11948">2007</cx:pt>
          <cx:pt idx="11949">2007</cx:pt>
          <cx:pt idx="11950">2007</cx:pt>
          <cx:pt idx="11951">2007</cx:pt>
          <cx:pt idx="11952">2007</cx:pt>
          <cx:pt idx="11953">2007</cx:pt>
          <cx:pt idx="11954">2007</cx:pt>
          <cx:pt idx="11955">2007</cx:pt>
          <cx:pt idx="11956">2007</cx:pt>
          <cx:pt idx="11957">2007</cx:pt>
          <cx:pt idx="11958">2007</cx:pt>
          <cx:pt idx="11959">2007</cx:pt>
          <cx:pt idx="11960">2007</cx:pt>
          <cx:pt idx="11961">2007</cx:pt>
          <cx:pt idx="11962">2007</cx:pt>
          <cx:pt idx="11963">2007</cx:pt>
          <cx:pt idx="11964">2007</cx:pt>
          <cx:pt idx="11965">2007</cx:pt>
          <cx:pt idx="11966">2007</cx:pt>
          <cx:pt idx="11967">2007</cx:pt>
          <cx:pt idx="11968">2007</cx:pt>
          <cx:pt idx="11969">2007</cx:pt>
          <cx:pt idx="11970">2007</cx:pt>
          <cx:pt idx="11971">2007</cx:pt>
          <cx:pt idx="11972">2007</cx:pt>
          <cx:pt idx="11973">2007</cx:pt>
          <cx:pt idx="11974">2007</cx:pt>
          <cx:pt idx="11975">2007</cx:pt>
          <cx:pt idx="11976">2007</cx:pt>
          <cx:pt idx="11977">2007</cx:pt>
          <cx:pt idx="11978">2007</cx:pt>
          <cx:pt idx="11979">2007</cx:pt>
          <cx:pt idx="11980">2007</cx:pt>
          <cx:pt idx="11981">2007</cx:pt>
          <cx:pt idx="11982">2007</cx:pt>
          <cx:pt idx="11983">2007</cx:pt>
          <cx:pt idx="11984">2007</cx:pt>
          <cx:pt idx="11985">2007</cx:pt>
          <cx:pt idx="11986">2007</cx:pt>
          <cx:pt idx="11987">2007</cx:pt>
          <cx:pt idx="11988">2007</cx:pt>
          <cx:pt idx="11989">2007</cx:pt>
          <cx:pt idx="11990">2007</cx:pt>
          <cx:pt idx="11991">2007</cx:pt>
          <cx:pt idx="11992">2007</cx:pt>
          <cx:pt idx="11993">2007</cx:pt>
          <cx:pt idx="11994">2007</cx:pt>
          <cx:pt idx="11995">2007</cx:pt>
          <cx:pt idx="11996">2007</cx:pt>
          <cx:pt idx="11997">2007</cx:pt>
          <cx:pt idx="11998">2007</cx:pt>
          <cx:pt idx="11999">2007</cx:pt>
          <cx:pt idx="12000">2007</cx:pt>
          <cx:pt idx="12001">2007</cx:pt>
          <cx:pt idx="12002">2007</cx:pt>
          <cx:pt idx="12003">2007</cx:pt>
          <cx:pt idx="12004">2007</cx:pt>
          <cx:pt idx="12005">2007</cx:pt>
          <cx:pt idx="12006">2007</cx:pt>
          <cx:pt idx="12007">2007</cx:pt>
          <cx:pt idx="12008">2007</cx:pt>
          <cx:pt idx="12009">2007</cx:pt>
          <cx:pt idx="12010">2007</cx:pt>
          <cx:pt idx="12011">2007</cx:pt>
          <cx:pt idx="12012">2007</cx:pt>
          <cx:pt idx="12013">2007</cx:pt>
          <cx:pt idx="12014">2007</cx:pt>
          <cx:pt idx="12015">2007</cx:pt>
          <cx:pt idx="12016">2007</cx:pt>
          <cx:pt idx="12017">2007</cx:pt>
          <cx:pt idx="12018">2007</cx:pt>
          <cx:pt idx="12019">2007</cx:pt>
          <cx:pt idx="12020">2007</cx:pt>
          <cx:pt idx="12021">2007</cx:pt>
          <cx:pt idx="12022">2007</cx:pt>
          <cx:pt idx="12023">2007</cx:pt>
          <cx:pt idx="12024">2007</cx:pt>
          <cx:pt idx="12025">2007</cx:pt>
          <cx:pt idx="12026">2007</cx:pt>
          <cx:pt idx="12027">2007</cx:pt>
          <cx:pt idx="12028">2007</cx:pt>
          <cx:pt idx="12029">2007</cx:pt>
          <cx:pt idx="12030">2007</cx:pt>
          <cx:pt idx="12031">2007</cx:pt>
          <cx:pt idx="12032">2007</cx:pt>
          <cx:pt idx="12033">2007</cx:pt>
          <cx:pt idx="12034">2007</cx:pt>
          <cx:pt idx="12035">2007</cx:pt>
          <cx:pt idx="12036">2007</cx:pt>
          <cx:pt idx="12037">2007</cx:pt>
          <cx:pt idx="12038">2007</cx:pt>
          <cx:pt idx="12039">2007</cx:pt>
          <cx:pt idx="12040">2007</cx:pt>
          <cx:pt idx="12041">2007</cx:pt>
          <cx:pt idx="12042">2007</cx:pt>
          <cx:pt idx="12043">2007</cx:pt>
          <cx:pt idx="12044">2007</cx:pt>
          <cx:pt idx="12045">2007</cx:pt>
          <cx:pt idx="12046">2007</cx:pt>
          <cx:pt idx="12047">2007</cx:pt>
          <cx:pt idx="12048">2007</cx:pt>
          <cx:pt idx="12049">2007</cx:pt>
          <cx:pt idx="12050">2007</cx:pt>
          <cx:pt idx="12051">2007</cx:pt>
          <cx:pt idx="12052">2007</cx:pt>
          <cx:pt idx="12053">2007</cx:pt>
          <cx:pt idx="12054">2007</cx:pt>
          <cx:pt idx="12055">2007</cx:pt>
          <cx:pt idx="12056">2007</cx:pt>
          <cx:pt idx="12057">2007</cx:pt>
          <cx:pt idx="12058">2007</cx:pt>
          <cx:pt idx="12059">2007</cx:pt>
          <cx:pt idx="12060">2007</cx:pt>
          <cx:pt idx="12061">2007</cx:pt>
          <cx:pt idx="12062">2007</cx:pt>
          <cx:pt idx="12063">2007</cx:pt>
          <cx:pt idx="12064">2007</cx:pt>
          <cx:pt idx="12065">2007</cx:pt>
          <cx:pt idx="12066">2007</cx:pt>
          <cx:pt idx="12067">2007</cx:pt>
          <cx:pt idx="12068">2007</cx:pt>
          <cx:pt idx="12069">2007</cx:pt>
          <cx:pt idx="12070">2007</cx:pt>
          <cx:pt idx="12071">2007</cx:pt>
          <cx:pt idx="12072">2007</cx:pt>
          <cx:pt idx="12073">2007</cx:pt>
          <cx:pt idx="12074">2007</cx:pt>
          <cx:pt idx="12075">2007</cx:pt>
          <cx:pt idx="12076">2007</cx:pt>
          <cx:pt idx="12077">2007</cx:pt>
          <cx:pt idx="12078">2007</cx:pt>
          <cx:pt idx="12079">2007</cx:pt>
          <cx:pt idx="12080">2007</cx:pt>
          <cx:pt idx="12081">2007</cx:pt>
          <cx:pt idx="12082">2007</cx:pt>
          <cx:pt idx="12083">2007</cx:pt>
          <cx:pt idx="12084">2007</cx:pt>
          <cx:pt idx="12085">2007</cx:pt>
          <cx:pt idx="12086">2007</cx:pt>
          <cx:pt idx="12087">2007</cx:pt>
          <cx:pt idx="12088">2007</cx:pt>
          <cx:pt idx="12089">2007</cx:pt>
          <cx:pt idx="12090">2007</cx:pt>
          <cx:pt idx="12091">2007</cx:pt>
          <cx:pt idx="12092">2007</cx:pt>
          <cx:pt idx="12093">2007</cx:pt>
          <cx:pt idx="12094">2007</cx:pt>
          <cx:pt idx="12095">2007</cx:pt>
          <cx:pt idx="12096">2007</cx:pt>
          <cx:pt idx="12097">2007</cx:pt>
          <cx:pt idx="12098">2007</cx:pt>
          <cx:pt idx="12099">2007</cx:pt>
          <cx:pt idx="12100">2007</cx:pt>
          <cx:pt idx="12101">2007</cx:pt>
          <cx:pt idx="12102">2007</cx:pt>
          <cx:pt idx="12103">2007</cx:pt>
          <cx:pt idx="12104">2007</cx:pt>
          <cx:pt idx="12105">2007</cx:pt>
          <cx:pt idx="12106">2007</cx:pt>
          <cx:pt idx="12107">2007</cx:pt>
          <cx:pt idx="12108">2007</cx:pt>
          <cx:pt idx="12109">2007</cx:pt>
          <cx:pt idx="12110">2007</cx:pt>
          <cx:pt idx="12111">2007</cx:pt>
          <cx:pt idx="12112">2007</cx:pt>
          <cx:pt idx="12113">2007</cx:pt>
          <cx:pt idx="12114">2007</cx:pt>
          <cx:pt idx="12115">2007</cx:pt>
          <cx:pt idx="12116">2007</cx:pt>
          <cx:pt idx="12117">2007</cx:pt>
          <cx:pt idx="12118">2007</cx:pt>
          <cx:pt idx="12119">2007</cx:pt>
          <cx:pt idx="12120">2007</cx:pt>
          <cx:pt idx="12121">2007</cx:pt>
          <cx:pt idx="12122">2007</cx:pt>
          <cx:pt idx="12123">2007</cx:pt>
          <cx:pt idx="12124">2007</cx:pt>
          <cx:pt idx="12125">2007</cx:pt>
          <cx:pt idx="12126">2007</cx:pt>
          <cx:pt idx="12127">2007</cx:pt>
          <cx:pt idx="12128">2007</cx:pt>
          <cx:pt idx="12129">2007</cx:pt>
          <cx:pt idx="12130">2007</cx:pt>
          <cx:pt idx="12131">2007</cx:pt>
          <cx:pt idx="12132">2007</cx:pt>
          <cx:pt idx="12133">2007</cx:pt>
          <cx:pt idx="12134">2007</cx:pt>
          <cx:pt idx="12135">2007</cx:pt>
          <cx:pt idx="12136">2007</cx:pt>
          <cx:pt idx="12137">2007</cx:pt>
          <cx:pt idx="12138">2007</cx:pt>
          <cx:pt idx="12139">2007</cx:pt>
          <cx:pt idx="12140">2007</cx:pt>
          <cx:pt idx="12141">2007</cx:pt>
          <cx:pt idx="12142">2007</cx:pt>
          <cx:pt idx="12143">2007</cx:pt>
          <cx:pt idx="12144">2007</cx:pt>
          <cx:pt idx="12145">2007</cx:pt>
          <cx:pt idx="12146">2007</cx:pt>
          <cx:pt idx="12147">2007</cx:pt>
          <cx:pt idx="12148">2007</cx:pt>
          <cx:pt idx="12149">2007</cx:pt>
          <cx:pt idx="12150">2007</cx:pt>
          <cx:pt idx="12151">2007</cx:pt>
          <cx:pt idx="12152">2007</cx:pt>
          <cx:pt idx="12153">2007</cx:pt>
          <cx:pt idx="12154">2007</cx:pt>
          <cx:pt idx="12155">2007</cx:pt>
          <cx:pt idx="12156">2007</cx:pt>
          <cx:pt idx="12157">2007</cx:pt>
          <cx:pt idx="12158">2007</cx:pt>
          <cx:pt idx="12159">2007</cx:pt>
          <cx:pt idx="12160">2007</cx:pt>
          <cx:pt idx="12161">2007</cx:pt>
          <cx:pt idx="12162">2007</cx:pt>
          <cx:pt idx="12163">2007</cx:pt>
          <cx:pt idx="12164">2007</cx:pt>
          <cx:pt idx="12165">2007</cx:pt>
          <cx:pt idx="12166">2007</cx:pt>
          <cx:pt idx="12167">2007</cx:pt>
          <cx:pt idx="12168">2007</cx:pt>
          <cx:pt idx="12169">2007</cx:pt>
          <cx:pt idx="12170">2007</cx:pt>
          <cx:pt idx="12171">2007</cx:pt>
          <cx:pt idx="12172">2007</cx:pt>
          <cx:pt idx="12173">2007</cx:pt>
          <cx:pt idx="12174">2007</cx:pt>
          <cx:pt idx="12175">2007</cx:pt>
          <cx:pt idx="12176">2007</cx:pt>
          <cx:pt idx="12177">2007</cx:pt>
          <cx:pt idx="12178">2007</cx:pt>
          <cx:pt idx="12179">2007</cx:pt>
          <cx:pt idx="12180">2007</cx:pt>
          <cx:pt idx="12181">2007</cx:pt>
          <cx:pt idx="12182">2007</cx:pt>
          <cx:pt idx="12183">2007</cx:pt>
          <cx:pt idx="12184">2007</cx:pt>
          <cx:pt idx="12185">2007</cx:pt>
          <cx:pt idx="12186">2007</cx:pt>
          <cx:pt idx="12187">2007</cx:pt>
          <cx:pt idx="12188">2007</cx:pt>
          <cx:pt idx="12189">2007</cx:pt>
          <cx:pt idx="12190">2007</cx:pt>
          <cx:pt idx="12191">2007</cx:pt>
          <cx:pt idx="12192">2007</cx:pt>
          <cx:pt idx="12193">2007</cx:pt>
          <cx:pt idx="12194">2007</cx:pt>
          <cx:pt idx="12195">2007</cx:pt>
          <cx:pt idx="12196">2007</cx:pt>
          <cx:pt idx="12197">2007</cx:pt>
          <cx:pt idx="12198">2007</cx:pt>
          <cx:pt idx="12199">2007</cx:pt>
          <cx:pt idx="12200">2007</cx:pt>
          <cx:pt idx="12201">2007</cx:pt>
          <cx:pt idx="12202">2007</cx:pt>
          <cx:pt idx="12203">2007</cx:pt>
          <cx:pt idx="12204">2007</cx:pt>
          <cx:pt idx="12205">2007</cx:pt>
          <cx:pt idx="12206">2007</cx:pt>
          <cx:pt idx="12207">2007</cx:pt>
          <cx:pt idx="12208">2007</cx:pt>
          <cx:pt idx="12209">2007</cx:pt>
          <cx:pt idx="12210">2007</cx:pt>
          <cx:pt idx="12211">2007</cx:pt>
          <cx:pt idx="12212">2007</cx:pt>
          <cx:pt idx="12213">2007</cx:pt>
          <cx:pt idx="12214">2007</cx:pt>
          <cx:pt idx="12215">2007</cx:pt>
          <cx:pt idx="12216">2007</cx:pt>
          <cx:pt idx="12217">2007</cx:pt>
          <cx:pt idx="12218">2007</cx:pt>
          <cx:pt idx="12219">2007</cx:pt>
          <cx:pt idx="12220">2007</cx:pt>
          <cx:pt idx="12221">2007</cx:pt>
          <cx:pt idx="12222">2007</cx:pt>
          <cx:pt idx="12223">2007</cx:pt>
          <cx:pt idx="12224">2007</cx:pt>
          <cx:pt idx="12225">2007</cx:pt>
          <cx:pt idx="12226">2007</cx:pt>
          <cx:pt idx="12227">2007</cx:pt>
          <cx:pt idx="12228">2007</cx:pt>
          <cx:pt idx="12229">2007</cx:pt>
          <cx:pt idx="12230">2007</cx:pt>
          <cx:pt idx="12231">2007</cx:pt>
          <cx:pt idx="12232">2007</cx:pt>
          <cx:pt idx="12233">2007</cx:pt>
          <cx:pt idx="12234">2007</cx:pt>
          <cx:pt idx="12235">2007</cx:pt>
          <cx:pt idx="12236">2007</cx:pt>
          <cx:pt idx="12237">2007</cx:pt>
          <cx:pt idx="12238">2007</cx:pt>
          <cx:pt idx="12239">2007</cx:pt>
          <cx:pt idx="12240">2007</cx:pt>
          <cx:pt idx="12241">2007</cx:pt>
          <cx:pt idx="12242">2007</cx:pt>
          <cx:pt idx="12243">2007</cx:pt>
          <cx:pt idx="12244">2007</cx:pt>
          <cx:pt idx="12245">2007</cx:pt>
          <cx:pt idx="12246">2007</cx:pt>
          <cx:pt idx="12247">2007</cx:pt>
          <cx:pt idx="12248">2007</cx:pt>
          <cx:pt idx="12249">2007</cx:pt>
          <cx:pt idx="12250">2007</cx:pt>
          <cx:pt idx="12251">2007</cx:pt>
          <cx:pt idx="12252">2007</cx:pt>
          <cx:pt idx="12253">2007</cx:pt>
          <cx:pt idx="12254">2007</cx:pt>
          <cx:pt idx="12255">2007</cx:pt>
          <cx:pt idx="12256">2007</cx:pt>
          <cx:pt idx="12257">2007</cx:pt>
          <cx:pt idx="12258">2007</cx:pt>
          <cx:pt idx="12259">2007</cx:pt>
          <cx:pt idx="12260">2007</cx:pt>
          <cx:pt idx="12261">2007</cx:pt>
          <cx:pt idx="12262">2007</cx:pt>
          <cx:pt idx="12263">2007</cx:pt>
          <cx:pt idx="12264">2007</cx:pt>
          <cx:pt idx="12265">2007</cx:pt>
          <cx:pt idx="12266">2007</cx:pt>
          <cx:pt idx="12267">2007</cx:pt>
          <cx:pt idx="12268">2007</cx:pt>
          <cx:pt idx="12269">2007</cx:pt>
          <cx:pt idx="12270">2007</cx:pt>
          <cx:pt idx="12271">2007</cx:pt>
          <cx:pt idx="12272">2007</cx:pt>
          <cx:pt idx="12273">2007</cx:pt>
          <cx:pt idx="12274">2007</cx:pt>
          <cx:pt idx="12275">2007</cx:pt>
          <cx:pt idx="12276">2007</cx:pt>
          <cx:pt idx="12277">2007</cx:pt>
          <cx:pt idx="12278">2007</cx:pt>
          <cx:pt idx="12279">2007</cx:pt>
          <cx:pt idx="12280">2007</cx:pt>
          <cx:pt idx="12281">2007</cx:pt>
          <cx:pt idx="12282">2007</cx:pt>
          <cx:pt idx="12283">2007</cx:pt>
          <cx:pt idx="12284">2007</cx:pt>
          <cx:pt idx="12285">2007</cx:pt>
          <cx:pt idx="12286">2007</cx:pt>
          <cx:pt idx="12287">2007</cx:pt>
          <cx:pt idx="12288">2007</cx:pt>
          <cx:pt idx="12289">2007</cx:pt>
          <cx:pt idx="12290">2007</cx:pt>
          <cx:pt idx="12291">2007</cx:pt>
          <cx:pt idx="12292">2007</cx:pt>
          <cx:pt idx="12293">2007</cx:pt>
          <cx:pt idx="12294">2007</cx:pt>
          <cx:pt idx="12295">2007</cx:pt>
          <cx:pt idx="12296">2007</cx:pt>
          <cx:pt idx="12297">2007</cx:pt>
          <cx:pt idx="12298">2007</cx:pt>
          <cx:pt idx="12299">2007</cx:pt>
          <cx:pt idx="12300">2007</cx:pt>
          <cx:pt idx="12301">2007</cx:pt>
          <cx:pt idx="12302">2007</cx:pt>
          <cx:pt idx="12303">2007</cx:pt>
          <cx:pt idx="12304">2007</cx:pt>
          <cx:pt idx="12305">2007</cx:pt>
          <cx:pt idx="12306">2007</cx:pt>
          <cx:pt idx="12307">2007</cx:pt>
          <cx:pt idx="12308">2007</cx:pt>
          <cx:pt idx="12309">2007</cx:pt>
          <cx:pt idx="12310">2007</cx:pt>
          <cx:pt idx="12311">2007</cx:pt>
          <cx:pt idx="12312">2007</cx:pt>
          <cx:pt idx="12313">2007</cx:pt>
          <cx:pt idx="12314">2007</cx:pt>
          <cx:pt idx="12315">2007</cx:pt>
          <cx:pt idx="12316">2007</cx:pt>
          <cx:pt idx="12317">2007</cx:pt>
          <cx:pt idx="12318">2007</cx:pt>
          <cx:pt idx="12319">2007</cx:pt>
          <cx:pt idx="12320">2007</cx:pt>
          <cx:pt idx="12321">2007</cx:pt>
          <cx:pt idx="12322">2007</cx:pt>
          <cx:pt idx="12323">2007</cx:pt>
          <cx:pt idx="12324">2007</cx:pt>
          <cx:pt idx="12325">2007</cx:pt>
          <cx:pt idx="12326">2007</cx:pt>
          <cx:pt idx="12327">2007</cx:pt>
          <cx:pt idx="12328">2007</cx:pt>
          <cx:pt idx="12329">2007</cx:pt>
          <cx:pt idx="12330">2007</cx:pt>
          <cx:pt idx="12331">2007</cx:pt>
          <cx:pt idx="12332">2007</cx:pt>
          <cx:pt idx="12333">2007</cx:pt>
          <cx:pt idx="12334">2007</cx:pt>
          <cx:pt idx="12335">2007</cx:pt>
          <cx:pt idx="12336">2007</cx:pt>
          <cx:pt idx="12337">2007</cx:pt>
          <cx:pt idx="12338">2007</cx:pt>
          <cx:pt idx="12339">2007</cx:pt>
          <cx:pt idx="12340">2007</cx:pt>
          <cx:pt idx="12341">2007</cx:pt>
          <cx:pt idx="12342">2007</cx:pt>
          <cx:pt idx="12343">2007</cx:pt>
          <cx:pt idx="12344">2007</cx:pt>
          <cx:pt idx="12345">2007</cx:pt>
          <cx:pt idx="12346">2007</cx:pt>
          <cx:pt idx="12347">2007</cx:pt>
          <cx:pt idx="12348">2007</cx:pt>
          <cx:pt idx="12349">2007</cx:pt>
          <cx:pt idx="12350">2007</cx:pt>
          <cx:pt idx="12351">2007</cx:pt>
          <cx:pt idx="12352">2007</cx:pt>
          <cx:pt idx="12353">2007</cx:pt>
          <cx:pt idx="12354">2007</cx:pt>
          <cx:pt idx="12355">2007</cx:pt>
          <cx:pt idx="12356">2007</cx:pt>
          <cx:pt idx="12357">2007</cx:pt>
          <cx:pt idx="12358">2007</cx:pt>
          <cx:pt idx="12359">2007</cx:pt>
          <cx:pt idx="12360">2007</cx:pt>
          <cx:pt idx="12361">2007</cx:pt>
          <cx:pt idx="12362">2007</cx:pt>
          <cx:pt idx="12363">2007</cx:pt>
          <cx:pt idx="12364">2007</cx:pt>
          <cx:pt idx="12365">2007</cx:pt>
          <cx:pt idx="12366">2007</cx:pt>
          <cx:pt idx="12367">2007</cx:pt>
          <cx:pt idx="12368">2007</cx:pt>
          <cx:pt idx="12369">2007</cx:pt>
          <cx:pt idx="12370">2007</cx:pt>
          <cx:pt idx="12371">2007</cx:pt>
          <cx:pt idx="12372">2007</cx:pt>
          <cx:pt idx="12373">2007</cx:pt>
          <cx:pt idx="12374">2007</cx:pt>
          <cx:pt idx="12375">2007</cx:pt>
          <cx:pt idx="12376">2007</cx:pt>
          <cx:pt idx="12377">2007</cx:pt>
          <cx:pt idx="12378">2007</cx:pt>
          <cx:pt idx="12379">2007</cx:pt>
          <cx:pt idx="12380">2007</cx:pt>
          <cx:pt idx="12381">2007</cx:pt>
          <cx:pt idx="12382">2007</cx:pt>
          <cx:pt idx="12383">2007</cx:pt>
          <cx:pt idx="12384">2007</cx:pt>
          <cx:pt idx="12385">2007</cx:pt>
          <cx:pt idx="12386">2007</cx:pt>
          <cx:pt idx="12387">2007</cx:pt>
          <cx:pt idx="12388">2007</cx:pt>
          <cx:pt idx="12389">2007</cx:pt>
          <cx:pt idx="12390">2007</cx:pt>
          <cx:pt idx="12391">2007</cx:pt>
          <cx:pt idx="12392">2007</cx:pt>
          <cx:pt idx="12393">2007</cx:pt>
          <cx:pt idx="12394">2007</cx:pt>
          <cx:pt idx="12395">2007</cx:pt>
          <cx:pt idx="12396">2007</cx:pt>
          <cx:pt idx="12397">2007</cx:pt>
          <cx:pt idx="12398">2007</cx:pt>
          <cx:pt idx="12399">2007</cx:pt>
          <cx:pt idx="12400">2007</cx:pt>
          <cx:pt idx="12401">2007</cx:pt>
          <cx:pt idx="12402">2007</cx:pt>
          <cx:pt idx="12403">2007</cx:pt>
          <cx:pt idx="12404">2007</cx:pt>
          <cx:pt idx="12405">2007</cx:pt>
          <cx:pt idx="12406">2007</cx:pt>
          <cx:pt idx="12407">2007</cx:pt>
          <cx:pt idx="12408">2007</cx:pt>
          <cx:pt idx="12409">2007</cx:pt>
          <cx:pt idx="12410">2007</cx:pt>
          <cx:pt idx="12411">2007</cx:pt>
          <cx:pt idx="12412">2007</cx:pt>
          <cx:pt idx="12413">2007</cx:pt>
          <cx:pt idx="12414">2007</cx:pt>
          <cx:pt idx="12415">2007</cx:pt>
          <cx:pt idx="12416">2007</cx:pt>
          <cx:pt idx="12417">2007</cx:pt>
          <cx:pt idx="12418">2007</cx:pt>
          <cx:pt idx="12419">2007</cx:pt>
          <cx:pt idx="12420">2007</cx:pt>
          <cx:pt idx="12421">2007</cx:pt>
          <cx:pt idx="12422">2007</cx:pt>
          <cx:pt idx="12423">2007</cx:pt>
          <cx:pt idx="12424">2007</cx:pt>
          <cx:pt idx="12425">2007</cx:pt>
          <cx:pt idx="12426">2007</cx:pt>
          <cx:pt idx="12427">2007</cx:pt>
          <cx:pt idx="12428">2007</cx:pt>
          <cx:pt idx="12429">2007</cx:pt>
          <cx:pt idx="12430">2007</cx:pt>
          <cx:pt idx="12431">2007</cx:pt>
          <cx:pt idx="12432">2007</cx:pt>
          <cx:pt idx="12433">2007</cx:pt>
          <cx:pt idx="12434">2007</cx:pt>
          <cx:pt idx="12435">2007</cx:pt>
          <cx:pt idx="12436">2007</cx:pt>
          <cx:pt idx="12437">2007</cx:pt>
          <cx:pt idx="12438">2007</cx:pt>
          <cx:pt idx="12439">2007</cx:pt>
          <cx:pt idx="12440">2007</cx:pt>
          <cx:pt idx="12441">2007</cx:pt>
          <cx:pt idx="12442">2007</cx:pt>
          <cx:pt idx="12443">2007</cx:pt>
          <cx:pt idx="12444">2007</cx:pt>
          <cx:pt idx="12445">2007</cx:pt>
          <cx:pt idx="12446">2007</cx:pt>
          <cx:pt idx="12447">2007</cx:pt>
          <cx:pt idx="12448">2007</cx:pt>
          <cx:pt idx="12449">2007</cx:pt>
          <cx:pt idx="12450">2007</cx:pt>
          <cx:pt idx="12451">2007</cx:pt>
          <cx:pt idx="12452">2007</cx:pt>
          <cx:pt idx="12453">2007</cx:pt>
          <cx:pt idx="12454">2007</cx:pt>
          <cx:pt idx="12455">2007</cx:pt>
          <cx:pt idx="12456">2007</cx:pt>
          <cx:pt idx="12457">2007</cx:pt>
          <cx:pt idx="12458">2007</cx:pt>
          <cx:pt idx="12459">2007</cx:pt>
          <cx:pt idx="12460">2007</cx:pt>
          <cx:pt idx="12461">2007</cx:pt>
          <cx:pt idx="12462">2007</cx:pt>
          <cx:pt idx="12463">2007</cx:pt>
          <cx:pt idx="12464">2007</cx:pt>
          <cx:pt idx="12465">2007</cx:pt>
          <cx:pt idx="12466">2007</cx:pt>
          <cx:pt idx="12467">2007</cx:pt>
          <cx:pt idx="12468">2007</cx:pt>
          <cx:pt idx="12469">2007</cx:pt>
          <cx:pt idx="12470">2007</cx:pt>
          <cx:pt idx="12471">2007</cx:pt>
          <cx:pt idx="12472">2007</cx:pt>
          <cx:pt idx="12473">2007</cx:pt>
          <cx:pt idx="12474">2007</cx:pt>
          <cx:pt idx="12475">2007</cx:pt>
          <cx:pt idx="12476">2007</cx:pt>
          <cx:pt idx="12477">2007</cx:pt>
          <cx:pt idx="12478">2007</cx:pt>
          <cx:pt idx="12479">2007</cx:pt>
          <cx:pt idx="12480">2007</cx:pt>
          <cx:pt idx="12481">2007</cx:pt>
          <cx:pt idx="12482">2007</cx:pt>
          <cx:pt idx="12483">2007</cx:pt>
          <cx:pt idx="12484">2007</cx:pt>
          <cx:pt idx="12485">2007</cx:pt>
          <cx:pt idx="12486">2007</cx:pt>
          <cx:pt idx="12487">2007</cx:pt>
          <cx:pt idx="12488">2007</cx:pt>
          <cx:pt idx="12489">2007</cx:pt>
          <cx:pt idx="12490">2007</cx:pt>
          <cx:pt idx="12491">2007</cx:pt>
          <cx:pt idx="12492">2007</cx:pt>
          <cx:pt idx="12493">2007</cx:pt>
          <cx:pt idx="12494">2007</cx:pt>
          <cx:pt idx="12495">2007</cx:pt>
          <cx:pt idx="12496">2007</cx:pt>
          <cx:pt idx="12497">2007</cx:pt>
          <cx:pt idx="12498">2007</cx:pt>
          <cx:pt idx="12499">2007</cx:pt>
          <cx:pt idx="12500">2007</cx:pt>
          <cx:pt idx="12501">2007</cx:pt>
          <cx:pt idx="12502">2007</cx:pt>
          <cx:pt idx="12503">2007</cx:pt>
          <cx:pt idx="12504">2007</cx:pt>
          <cx:pt idx="12505">2007</cx:pt>
          <cx:pt idx="12506">2007</cx:pt>
          <cx:pt idx="12507">2007</cx:pt>
          <cx:pt idx="12508">2007</cx:pt>
          <cx:pt idx="12509">2007</cx:pt>
          <cx:pt idx="12510">2007</cx:pt>
          <cx:pt idx="12511">2007</cx:pt>
          <cx:pt idx="12512">2007</cx:pt>
          <cx:pt idx="12513">2007</cx:pt>
          <cx:pt idx="12514">2007</cx:pt>
          <cx:pt idx="12515">2007</cx:pt>
          <cx:pt idx="12516">2007</cx:pt>
          <cx:pt idx="12517">2007</cx:pt>
          <cx:pt idx="12518">2007</cx:pt>
          <cx:pt idx="12519">2007</cx:pt>
          <cx:pt idx="12520">2007</cx:pt>
          <cx:pt idx="12521">2007</cx:pt>
          <cx:pt idx="12522">2007</cx:pt>
          <cx:pt idx="12523">2007</cx:pt>
          <cx:pt idx="12524">2007</cx:pt>
          <cx:pt idx="12525">2007</cx:pt>
          <cx:pt idx="12526">2007</cx:pt>
          <cx:pt idx="12527">2007</cx:pt>
          <cx:pt idx="12528">2007</cx:pt>
          <cx:pt idx="12529">2007</cx:pt>
          <cx:pt idx="12530">2007</cx:pt>
          <cx:pt idx="12531">2007</cx:pt>
          <cx:pt idx="12532">2007</cx:pt>
          <cx:pt idx="12533">2007</cx:pt>
          <cx:pt idx="12534">2007</cx:pt>
          <cx:pt idx="12535">2007</cx:pt>
          <cx:pt idx="12536">2007</cx:pt>
          <cx:pt idx="12537">2007</cx:pt>
          <cx:pt idx="12538">2007</cx:pt>
          <cx:pt idx="12539">2007</cx:pt>
          <cx:pt idx="12540">2007</cx:pt>
          <cx:pt idx="12541">2007</cx:pt>
          <cx:pt idx="12542">2007</cx:pt>
          <cx:pt idx="12543">2007</cx:pt>
          <cx:pt idx="12544">2007</cx:pt>
          <cx:pt idx="12545">2007</cx:pt>
          <cx:pt idx="12546">2007</cx:pt>
          <cx:pt idx="12547">2007</cx:pt>
          <cx:pt idx="12548">2007</cx:pt>
          <cx:pt idx="12549">2007</cx:pt>
          <cx:pt idx="12550">2007</cx:pt>
          <cx:pt idx="12551">2007</cx:pt>
          <cx:pt idx="12552">2007</cx:pt>
          <cx:pt idx="12553">2007</cx:pt>
          <cx:pt idx="12554">2007</cx:pt>
          <cx:pt idx="12555">2007</cx:pt>
          <cx:pt idx="12556">2007</cx:pt>
          <cx:pt idx="12557">2007</cx:pt>
          <cx:pt idx="12558">2007</cx:pt>
          <cx:pt idx="12559">2007</cx:pt>
          <cx:pt idx="12560">2007</cx:pt>
          <cx:pt idx="12561">2007</cx:pt>
          <cx:pt idx="12562">2007</cx:pt>
          <cx:pt idx="12563">2007</cx:pt>
          <cx:pt idx="12564">2007</cx:pt>
          <cx:pt idx="12565">2007</cx:pt>
          <cx:pt idx="12566">2007</cx:pt>
          <cx:pt idx="12567">2007</cx:pt>
          <cx:pt idx="12568">2007</cx:pt>
          <cx:pt idx="12569">2007</cx:pt>
          <cx:pt idx="12570">2007</cx:pt>
          <cx:pt idx="12571">2007</cx:pt>
          <cx:pt idx="12572">2007</cx:pt>
          <cx:pt idx="12573">2007</cx:pt>
          <cx:pt idx="12574">2007</cx:pt>
          <cx:pt idx="12575">2007</cx:pt>
          <cx:pt idx="12576">2007</cx:pt>
          <cx:pt idx="12577">2007</cx:pt>
          <cx:pt idx="12578">2007</cx:pt>
          <cx:pt idx="12579">2007</cx:pt>
          <cx:pt idx="12580">2007</cx:pt>
          <cx:pt idx="12581">2007</cx:pt>
          <cx:pt idx="12582">2007</cx:pt>
          <cx:pt idx="12583">2007</cx:pt>
          <cx:pt idx="12584">2007</cx:pt>
          <cx:pt idx="12585">2007</cx:pt>
          <cx:pt idx="12586">2007</cx:pt>
          <cx:pt idx="12587">2007</cx:pt>
          <cx:pt idx="12588">2007</cx:pt>
          <cx:pt idx="12589">2007</cx:pt>
          <cx:pt idx="12590">2007</cx:pt>
          <cx:pt idx="12591">2007</cx:pt>
          <cx:pt idx="12592">2007</cx:pt>
          <cx:pt idx="12593">2007</cx:pt>
          <cx:pt idx="12594">2007</cx:pt>
          <cx:pt idx="12595">2007</cx:pt>
          <cx:pt idx="12596">2007</cx:pt>
          <cx:pt idx="12597">2007</cx:pt>
          <cx:pt idx="12598">2007</cx:pt>
          <cx:pt idx="12599">2007</cx:pt>
          <cx:pt idx="12600">2007</cx:pt>
          <cx:pt idx="12601">2007</cx:pt>
          <cx:pt idx="12602">2007</cx:pt>
          <cx:pt idx="12603">2007</cx:pt>
          <cx:pt idx="12604">2007</cx:pt>
          <cx:pt idx="12605">2007</cx:pt>
          <cx:pt idx="12606">2007</cx:pt>
          <cx:pt idx="12607">2007</cx:pt>
          <cx:pt idx="12608">2007</cx:pt>
          <cx:pt idx="12609">2007</cx:pt>
          <cx:pt idx="12610">2007</cx:pt>
          <cx:pt idx="12611">2007</cx:pt>
          <cx:pt idx="12612">2007</cx:pt>
          <cx:pt idx="12613">2007</cx:pt>
          <cx:pt idx="12614">2007</cx:pt>
          <cx:pt idx="12615">2007</cx:pt>
          <cx:pt idx="12616">2007</cx:pt>
          <cx:pt idx="12617">2007</cx:pt>
          <cx:pt idx="12618">2007</cx:pt>
          <cx:pt idx="12619">2007</cx:pt>
          <cx:pt idx="12620">2007</cx:pt>
          <cx:pt idx="12621">2007</cx:pt>
          <cx:pt idx="12622">2007</cx:pt>
          <cx:pt idx="12623">2007</cx:pt>
          <cx:pt idx="12624">2007</cx:pt>
          <cx:pt idx="12625">2007</cx:pt>
          <cx:pt idx="12626">2007</cx:pt>
          <cx:pt idx="12627">2007</cx:pt>
          <cx:pt idx="12628">2007</cx:pt>
          <cx:pt idx="12629">2007</cx:pt>
          <cx:pt idx="12630">2007</cx:pt>
          <cx:pt idx="12631">2007</cx:pt>
          <cx:pt idx="12632">2007</cx:pt>
          <cx:pt idx="12633">2007</cx:pt>
          <cx:pt idx="12634">2007</cx:pt>
          <cx:pt idx="12635">2007</cx:pt>
          <cx:pt idx="12636">2007</cx:pt>
          <cx:pt idx="12637">2007</cx:pt>
          <cx:pt idx="12638">2007</cx:pt>
          <cx:pt idx="12639">2007</cx:pt>
          <cx:pt idx="12640">2007</cx:pt>
          <cx:pt idx="12641">2007</cx:pt>
          <cx:pt idx="12642">2007</cx:pt>
          <cx:pt idx="12643">2007</cx:pt>
          <cx:pt idx="12644">2007</cx:pt>
          <cx:pt idx="12645">2007</cx:pt>
          <cx:pt idx="12646">2007</cx:pt>
          <cx:pt idx="12647">2007</cx:pt>
          <cx:pt idx="12648">2007</cx:pt>
          <cx:pt idx="12649">2007</cx:pt>
          <cx:pt idx="12650">2007</cx:pt>
          <cx:pt idx="12651">2007</cx:pt>
          <cx:pt idx="12652">2007</cx:pt>
          <cx:pt idx="12653">2007</cx:pt>
          <cx:pt idx="12654">2007</cx:pt>
          <cx:pt idx="12655">2007</cx:pt>
          <cx:pt idx="12656">2007</cx:pt>
          <cx:pt idx="12657">2007</cx:pt>
          <cx:pt idx="12658">2007</cx:pt>
          <cx:pt idx="12659">2007</cx:pt>
          <cx:pt idx="12660">2007</cx:pt>
          <cx:pt idx="12661">2007</cx:pt>
          <cx:pt idx="12662">2007</cx:pt>
          <cx:pt idx="12663">2007</cx:pt>
          <cx:pt idx="12664">2007</cx:pt>
          <cx:pt idx="12665">2007</cx:pt>
          <cx:pt idx="12666">2007</cx:pt>
          <cx:pt idx="12667">2007</cx:pt>
          <cx:pt idx="12668">2007</cx:pt>
          <cx:pt idx="12669">2007</cx:pt>
          <cx:pt idx="12670">2007</cx:pt>
          <cx:pt idx="12671">2007</cx:pt>
          <cx:pt idx="12672">2007</cx:pt>
          <cx:pt idx="12673">2007</cx:pt>
          <cx:pt idx="12674">2007</cx:pt>
          <cx:pt idx="12675">2007</cx:pt>
          <cx:pt idx="12676">2007</cx:pt>
          <cx:pt idx="12677">2007</cx:pt>
          <cx:pt idx="12678">2007</cx:pt>
          <cx:pt idx="12679">2007</cx:pt>
          <cx:pt idx="12680">2007</cx:pt>
          <cx:pt idx="12681">2007</cx:pt>
          <cx:pt idx="12682">2007</cx:pt>
          <cx:pt idx="12683">2007</cx:pt>
          <cx:pt idx="12684">2007</cx:pt>
          <cx:pt idx="12685">2007</cx:pt>
          <cx:pt idx="12686">2007</cx:pt>
          <cx:pt idx="12687">2007</cx:pt>
          <cx:pt idx="12688">2007</cx:pt>
          <cx:pt idx="12689">2007</cx:pt>
          <cx:pt idx="12690">2007</cx:pt>
          <cx:pt idx="12691">2007</cx:pt>
          <cx:pt idx="12692">2007</cx:pt>
          <cx:pt idx="12693">2007</cx:pt>
          <cx:pt idx="12694">2007</cx:pt>
          <cx:pt idx="12695">2007</cx:pt>
          <cx:pt idx="12696">2007</cx:pt>
          <cx:pt idx="12697">2007</cx:pt>
          <cx:pt idx="12698">2007</cx:pt>
          <cx:pt idx="12699">2007</cx:pt>
          <cx:pt idx="12700">2007</cx:pt>
          <cx:pt idx="12701">2007</cx:pt>
          <cx:pt idx="12702">2007</cx:pt>
          <cx:pt idx="12703">2007</cx:pt>
          <cx:pt idx="12704">2007</cx:pt>
          <cx:pt idx="12705">2007</cx:pt>
          <cx:pt idx="12706">2007</cx:pt>
          <cx:pt idx="12707">2007</cx:pt>
          <cx:pt idx="12708">2007</cx:pt>
          <cx:pt idx="12709">2007</cx:pt>
          <cx:pt idx="12710">2007</cx:pt>
          <cx:pt idx="12711">2007</cx:pt>
          <cx:pt idx="12712">2007</cx:pt>
          <cx:pt idx="12713">2007</cx:pt>
          <cx:pt idx="12714">2007</cx:pt>
          <cx:pt idx="12715">2007</cx:pt>
          <cx:pt idx="12716">2007</cx:pt>
          <cx:pt idx="12717">2007</cx:pt>
          <cx:pt idx="12718">2007</cx:pt>
          <cx:pt idx="12719">2007</cx:pt>
          <cx:pt idx="12720">2007</cx:pt>
          <cx:pt idx="12721">2007</cx:pt>
          <cx:pt idx="12722">2007</cx:pt>
          <cx:pt idx="12723">2007</cx:pt>
          <cx:pt idx="12724">2007</cx:pt>
          <cx:pt idx="12725">2007</cx:pt>
          <cx:pt idx="12726">2007</cx:pt>
          <cx:pt idx="12727">2007</cx:pt>
          <cx:pt idx="12728">2007</cx:pt>
          <cx:pt idx="12729">2007</cx:pt>
          <cx:pt idx="12730">2007</cx:pt>
          <cx:pt idx="12731">2007</cx:pt>
          <cx:pt idx="12732">2007</cx:pt>
          <cx:pt idx="12733">2007</cx:pt>
          <cx:pt idx="12734">2007</cx:pt>
          <cx:pt idx="12735">2007</cx:pt>
          <cx:pt idx="12736">2007</cx:pt>
          <cx:pt idx="12737">2007</cx:pt>
          <cx:pt idx="12738">2007</cx:pt>
          <cx:pt idx="12739">2007</cx:pt>
          <cx:pt idx="12740">2007</cx:pt>
          <cx:pt idx="12741">2007</cx:pt>
          <cx:pt idx="12742">2007</cx:pt>
          <cx:pt idx="12743">2007</cx:pt>
          <cx:pt idx="12744">2007</cx:pt>
          <cx:pt idx="12745">2007</cx:pt>
          <cx:pt idx="12746">2007</cx:pt>
          <cx:pt idx="12747">2007</cx:pt>
          <cx:pt idx="12748">2007</cx:pt>
          <cx:pt idx="12749">2007</cx:pt>
          <cx:pt idx="12750">2007</cx:pt>
          <cx:pt idx="12751">2007</cx:pt>
          <cx:pt idx="12752">2007</cx:pt>
          <cx:pt idx="12753">2007</cx:pt>
          <cx:pt idx="12754">2007</cx:pt>
          <cx:pt idx="12755">2007</cx:pt>
          <cx:pt idx="12756">2007</cx:pt>
          <cx:pt idx="12757">2007</cx:pt>
          <cx:pt idx="12758">2007</cx:pt>
          <cx:pt idx="12759">2007</cx:pt>
          <cx:pt idx="12760">2007</cx:pt>
          <cx:pt idx="12761">2007</cx:pt>
          <cx:pt idx="12762">2007</cx:pt>
          <cx:pt idx="12763">2007</cx:pt>
          <cx:pt idx="12764">2007</cx:pt>
          <cx:pt idx="12765">2007</cx:pt>
          <cx:pt idx="12766">2007</cx:pt>
          <cx:pt idx="12767">2007</cx:pt>
          <cx:pt idx="12768">2007</cx:pt>
          <cx:pt idx="12769">2007</cx:pt>
          <cx:pt idx="12770">2007</cx:pt>
          <cx:pt idx="12771">2007</cx:pt>
          <cx:pt idx="12772">2007</cx:pt>
          <cx:pt idx="12773">2007</cx:pt>
          <cx:pt idx="12774">2007</cx:pt>
          <cx:pt idx="12775">2007</cx:pt>
          <cx:pt idx="12776">2007</cx:pt>
          <cx:pt idx="12777">2007</cx:pt>
          <cx:pt idx="12778">2007</cx:pt>
          <cx:pt idx="12779">2007</cx:pt>
          <cx:pt idx="12780">2007</cx:pt>
          <cx:pt idx="12781">2007</cx:pt>
          <cx:pt idx="12782">2007</cx:pt>
          <cx:pt idx="12783">2007</cx:pt>
          <cx:pt idx="12784">2007</cx:pt>
          <cx:pt idx="12785">2007</cx:pt>
          <cx:pt idx="12786">2007</cx:pt>
          <cx:pt idx="12787">2007</cx:pt>
          <cx:pt idx="12788">2007</cx:pt>
          <cx:pt idx="12789">2007</cx:pt>
          <cx:pt idx="12790">2007</cx:pt>
          <cx:pt idx="12791">2007</cx:pt>
          <cx:pt idx="12792">2007</cx:pt>
          <cx:pt idx="12793">2007</cx:pt>
          <cx:pt idx="12794">2007</cx:pt>
          <cx:pt idx="12795">2007</cx:pt>
          <cx:pt idx="12796">2007</cx:pt>
          <cx:pt idx="12797">2007</cx:pt>
          <cx:pt idx="12798">2007</cx:pt>
          <cx:pt idx="12799">2007</cx:pt>
          <cx:pt idx="12800">2007</cx:pt>
          <cx:pt idx="12801">2007</cx:pt>
          <cx:pt idx="12802">2007</cx:pt>
          <cx:pt idx="12803">2007</cx:pt>
          <cx:pt idx="12804">2007</cx:pt>
          <cx:pt idx="12805">2007</cx:pt>
          <cx:pt idx="12806">2007</cx:pt>
          <cx:pt idx="12807">2007</cx:pt>
          <cx:pt idx="12808">2007</cx:pt>
          <cx:pt idx="12809">2007</cx:pt>
          <cx:pt idx="12810">2007</cx:pt>
          <cx:pt idx="12811">2007</cx:pt>
          <cx:pt idx="12812">2007</cx:pt>
          <cx:pt idx="12813">2007</cx:pt>
          <cx:pt idx="12814">2007</cx:pt>
          <cx:pt idx="12815">2007</cx:pt>
          <cx:pt idx="12816">2007</cx:pt>
          <cx:pt idx="12817">2007</cx:pt>
          <cx:pt idx="12818">2007</cx:pt>
          <cx:pt idx="12819">2007</cx:pt>
          <cx:pt idx="12820">2007</cx:pt>
          <cx:pt idx="12821">2007</cx:pt>
          <cx:pt idx="12822">2007</cx:pt>
          <cx:pt idx="12823">2007</cx:pt>
          <cx:pt idx="12824">2007</cx:pt>
          <cx:pt idx="12825">2007</cx:pt>
          <cx:pt idx="12826">2007</cx:pt>
          <cx:pt idx="12827">2007</cx:pt>
          <cx:pt idx="12828">2007</cx:pt>
          <cx:pt idx="12829">2007</cx:pt>
          <cx:pt idx="12830">2007</cx:pt>
          <cx:pt idx="12831">2007</cx:pt>
          <cx:pt idx="12832">2007</cx:pt>
          <cx:pt idx="12833">2007</cx:pt>
          <cx:pt idx="12834">2007</cx:pt>
          <cx:pt idx="12835">2007</cx:pt>
          <cx:pt idx="12836">2007</cx:pt>
          <cx:pt idx="12837">2007</cx:pt>
          <cx:pt idx="12838">2007</cx:pt>
          <cx:pt idx="12839">2007</cx:pt>
          <cx:pt idx="12840">2007</cx:pt>
          <cx:pt idx="12841">2007</cx:pt>
          <cx:pt idx="12842">2007</cx:pt>
          <cx:pt idx="12843">2007</cx:pt>
          <cx:pt idx="12844">2007</cx:pt>
          <cx:pt idx="12845">2007</cx:pt>
          <cx:pt idx="12846">2007</cx:pt>
          <cx:pt idx="12847">2007</cx:pt>
          <cx:pt idx="12848">2007</cx:pt>
          <cx:pt idx="12849">2007</cx:pt>
          <cx:pt idx="12850">2007</cx:pt>
          <cx:pt idx="12851">2007</cx:pt>
          <cx:pt idx="12852">2007</cx:pt>
          <cx:pt idx="12853">2007</cx:pt>
          <cx:pt idx="12854">2007</cx:pt>
          <cx:pt idx="12855">2007</cx:pt>
          <cx:pt idx="12856">2007</cx:pt>
          <cx:pt idx="12857">2007</cx:pt>
          <cx:pt idx="12858">2007</cx:pt>
          <cx:pt idx="12859">2007</cx:pt>
          <cx:pt idx="12860">2007</cx:pt>
          <cx:pt idx="12861">2007</cx:pt>
          <cx:pt idx="12862">2007</cx:pt>
          <cx:pt idx="12863">2007</cx:pt>
          <cx:pt idx="12864">2007</cx:pt>
          <cx:pt idx="12865">2007</cx:pt>
          <cx:pt idx="12866">2007</cx:pt>
          <cx:pt idx="12867">2007</cx:pt>
          <cx:pt idx="12868">2007</cx:pt>
          <cx:pt idx="12869">2007</cx:pt>
          <cx:pt idx="12870">2007</cx:pt>
          <cx:pt idx="12871">2007</cx:pt>
          <cx:pt idx="12872">2007</cx:pt>
          <cx:pt idx="12873">2007</cx:pt>
          <cx:pt idx="12874">2007</cx:pt>
          <cx:pt idx="12875">2007</cx:pt>
          <cx:pt idx="12876">2007</cx:pt>
          <cx:pt idx="12877">2007</cx:pt>
          <cx:pt idx="12878">2007</cx:pt>
          <cx:pt idx="12879">2007</cx:pt>
          <cx:pt idx="12880">2007</cx:pt>
          <cx:pt idx="12881">2007</cx:pt>
          <cx:pt idx="12882">2007</cx:pt>
          <cx:pt idx="12883">2007</cx:pt>
          <cx:pt idx="12884">2007</cx:pt>
          <cx:pt idx="12885">2007</cx:pt>
          <cx:pt idx="12886">2007</cx:pt>
          <cx:pt idx="12887">2007</cx:pt>
          <cx:pt idx="12888">2007</cx:pt>
          <cx:pt idx="12889">2007</cx:pt>
          <cx:pt idx="12890">2007</cx:pt>
          <cx:pt idx="12891">2007</cx:pt>
          <cx:pt idx="12892">2007</cx:pt>
          <cx:pt idx="12893">2007</cx:pt>
          <cx:pt idx="12894">2007</cx:pt>
          <cx:pt idx="12895">2007</cx:pt>
          <cx:pt idx="12896">2007</cx:pt>
          <cx:pt idx="12897">2007</cx:pt>
          <cx:pt idx="12898">2007</cx:pt>
          <cx:pt idx="12899">2007</cx:pt>
          <cx:pt idx="12900">2007</cx:pt>
          <cx:pt idx="12901">2007</cx:pt>
          <cx:pt idx="12902">2007</cx:pt>
          <cx:pt idx="12903">2007</cx:pt>
          <cx:pt idx="12904">2007</cx:pt>
          <cx:pt idx="12905">2007</cx:pt>
          <cx:pt idx="12906">2007</cx:pt>
          <cx:pt idx="12907">2007</cx:pt>
          <cx:pt idx="12908">2007</cx:pt>
          <cx:pt idx="12909">2007</cx:pt>
          <cx:pt idx="12910">2007</cx:pt>
          <cx:pt idx="12911">2007</cx:pt>
          <cx:pt idx="12912">2007</cx:pt>
          <cx:pt idx="12913">2007</cx:pt>
          <cx:pt idx="12914">2007</cx:pt>
          <cx:pt idx="12915">2007</cx:pt>
          <cx:pt idx="12916">2007</cx:pt>
          <cx:pt idx="12917">2007</cx:pt>
          <cx:pt idx="12918">2007</cx:pt>
          <cx:pt idx="12919">2007</cx:pt>
          <cx:pt idx="12920">2007</cx:pt>
          <cx:pt idx="12921">2007</cx:pt>
          <cx:pt idx="12922">2007</cx:pt>
          <cx:pt idx="12923">2007</cx:pt>
          <cx:pt idx="12924">2007</cx:pt>
          <cx:pt idx="12925">2007</cx:pt>
          <cx:pt idx="12926">2007</cx:pt>
          <cx:pt idx="12927">2007</cx:pt>
          <cx:pt idx="12928">2007</cx:pt>
          <cx:pt idx="12929">2007</cx:pt>
          <cx:pt idx="12930">2007</cx:pt>
          <cx:pt idx="12931">2007</cx:pt>
          <cx:pt idx="12932">2007</cx:pt>
          <cx:pt idx="12933">2007</cx:pt>
          <cx:pt idx="12934">2007</cx:pt>
          <cx:pt idx="12935">2007</cx:pt>
          <cx:pt idx="12936">2007</cx:pt>
          <cx:pt idx="12937">2007</cx:pt>
          <cx:pt idx="12938">2007</cx:pt>
          <cx:pt idx="12939">2007</cx:pt>
          <cx:pt idx="12940">2007</cx:pt>
          <cx:pt idx="12941">2007</cx:pt>
          <cx:pt idx="12942">2007</cx:pt>
          <cx:pt idx="12943">2007</cx:pt>
          <cx:pt idx="12944">2007</cx:pt>
          <cx:pt idx="12945">2007</cx:pt>
          <cx:pt idx="12946">2007</cx:pt>
          <cx:pt idx="12947">2007</cx:pt>
          <cx:pt idx="12948">2007</cx:pt>
          <cx:pt idx="12949">2007</cx:pt>
          <cx:pt idx="12950">2007</cx:pt>
          <cx:pt idx="12951">2007</cx:pt>
          <cx:pt idx="12952">2007</cx:pt>
          <cx:pt idx="12953">2007</cx:pt>
          <cx:pt idx="12954">2007</cx:pt>
          <cx:pt idx="12955">2007</cx:pt>
          <cx:pt idx="12956">2007</cx:pt>
          <cx:pt idx="12957">2007</cx:pt>
          <cx:pt idx="12958">2007</cx:pt>
          <cx:pt idx="12959">2007</cx:pt>
          <cx:pt idx="12960">2007</cx:pt>
          <cx:pt idx="12961">2007</cx:pt>
          <cx:pt idx="12962">2007</cx:pt>
          <cx:pt idx="12963">2007</cx:pt>
          <cx:pt idx="12964">2007</cx:pt>
          <cx:pt idx="12965">2007</cx:pt>
          <cx:pt idx="12966">2007</cx:pt>
          <cx:pt idx="12967">2007</cx:pt>
          <cx:pt idx="12968">2007</cx:pt>
          <cx:pt idx="12969">2007</cx:pt>
          <cx:pt idx="12970">2007</cx:pt>
          <cx:pt idx="12971">2007</cx:pt>
          <cx:pt idx="12972">2007</cx:pt>
          <cx:pt idx="12973">2007</cx:pt>
          <cx:pt idx="12974">2007</cx:pt>
          <cx:pt idx="12975">2007</cx:pt>
          <cx:pt idx="12976">2007</cx:pt>
          <cx:pt idx="12977">2007</cx:pt>
          <cx:pt idx="12978">2007</cx:pt>
          <cx:pt idx="12979">2007</cx:pt>
          <cx:pt idx="12980">2007</cx:pt>
          <cx:pt idx="12981">2007</cx:pt>
          <cx:pt idx="12982">2007</cx:pt>
          <cx:pt idx="12983">2007</cx:pt>
          <cx:pt idx="12984">2007</cx:pt>
          <cx:pt idx="12985">2007</cx:pt>
          <cx:pt idx="12986">2007</cx:pt>
          <cx:pt idx="12987">2007</cx:pt>
          <cx:pt idx="12988">2007</cx:pt>
          <cx:pt idx="12989">2007</cx:pt>
          <cx:pt idx="12990">2007</cx:pt>
          <cx:pt idx="12991">2007</cx:pt>
          <cx:pt idx="12992">2007</cx:pt>
          <cx:pt idx="12993">2007</cx:pt>
          <cx:pt idx="12994">2007</cx:pt>
          <cx:pt idx="12995">2007</cx:pt>
          <cx:pt idx="12996">2007</cx:pt>
          <cx:pt idx="12997">2007</cx:pt>
          <cx:pt idx="12998">2007</cx:pt>
          <cx:pt idx="12999">2007</cx:pt>
          <cx:pt idx="13000">2007</cx:pt>
          <cx:pt idx="13001">2007</cx:pt>
          <cx:pt idx="13002">2007</cx:pt>
          <cx:pt idx="13003">2007</cx:pt>
          <cx:pt idx="13004">2007</cx:pt>
          <cx:pt idx="13005">2007</cx:pt>
          <cx:pt idx="13006">2007</cx:pt>
          <cx:pt idx="13007">2007</cx:pt>
          <cx:pt idx="13008">2007</cx:pt>
          <cx:pt idx="13009">2007</cx:pt>
          <cx:pt idx="13010">2007</cx:pt>
          <cx:pt idx="13011">2007</cx:pt>
          <cx:pt idx="13012">2007</cx:pt>
          <cx:pt idx="13013">2007</cx:pt>
          <cx:pt idx="13014">2007</cx:pt>
          <cx:pt idx="13015">2007</cx:pt>
          <cx:pt idx="13016">2007</cx:pt>
          <cx:pt idx="13017">2007</cx:pt>
          <cx:pt idx="13018">2007</cx:pt>
          <cx:pt idx="13019">2007</cx:pt>
          <cx:pt idx="13020">2007</cx:pt>
          <cx:pt idx="13021">2007</cx:pt>
          <cx:pt idx="13022">2007</cx:pt>
          <cx:pt idx="13023">2007</cx:pt>
          <cx:pt idx="13024">2007</cx:pt>
          <cx:pt idx="13025">2007</cx:pt>
          <cx:pt idx="13026">2007</cx:pt>
          <cx:pt idx="13027">2007</cx:pt>
          <cx:pt idx="13028">2007</cx:pt>
          <cx:pt idx="13029">2007</cx:pt>
          <cx:pt idx="13030">2007</cx:pt>
          <cx:pt idx="13031">2007</cx:pt>
          <cx:pt idx="13032">2007</cx:pt>
          <cx:pt idx="13033">2007</cx:pt>
          <cx:pt idx="13034">2007</cx:pt>
          <cx:pt idx="13035">2007</cx:pt>
          <cx:pt idx="13036">2007</cx:pt>
          <cx:pt idx="13037">2007</cx:pt>
          <cx:pt idx="13038">2007</cx:pt>
          <cx:pt idx="13039">2007</cx:pt>
          <cx:pt idx="13040">2007</cx:pt>
          <cx:pt idx="13041">2007</cx:pt>
          <cx:pt idx="13042">2007</cx:pt>
          <cx:pt idx="13043">2007</cx:pt>
          <cx:pt idx="13044">2007</cx:pt>
          <cx:pt idx="13045">2007</cx:pt>
          <cx:pt idx="13046">2007</cx:pt>
          <cx:pt idx="13047">2007</cx:pt>
          <cx:pt idx="13048">2007</cx:pt>
          <cx:pt idx="13049">2007</cx:pt>
          <cx:pt idx="13050">2007</cx:pt>
          <cx:pt idx="13051">2007</cx:pt>
          <cx:pt idx="13052">2007</cx:pt>
          <cx:pt idx="13053">2007</cx:pt>
          <cx:pt idx="13054">2007</cx:pt>
          <cx:pt idx="13055">2007</cx:pt>
          <cx:pt idx="13056">2007</cx:pt>
          <cx:pt idx="13057">2007</cx:pt>
          <cx:pt idx="13058">2007</cx:pt>
          <cx:pt idx="13059">2007</cx:pt>
          <cx:pt idx="13060">2007</cx:pt>
          <cx:pt idx="13061">2007</cx:pt>
          <cx:pt idx="13062">2007</cx:pt>
          <cx:pt idx="13063">2007</cx:pt>
          <cx:pt idx="13064">2007</cx:pt>
          <cx:pt idx="13065">2007</cx:pt>
          <cx:pt idx="13066">2007</cx:pt>
          <cx:pt idx="13067">2007</cx:pt>
          <cx:pt idx="13068">2007</cx:pt>
          <cx:pt idx="13069">2007</cx:pt>
          <cx:pt idx="13070">2007</cx:pt>
          <cx:pt idx="13071">2007</cx:pt>
          <cx:pt idx="13072">2007</cx:pt>
          <cx:pt idx="13073">2007</cx:pt>
          <cx:pt idx="13074">2007</cx:pt>
          <cx:pt idx="13075">2007</cx:pt>
          <cx:pt idx="13076">2007</cx:pt>
          <cx:pt idx="13077">2007</cx:pt>
          <cx:pt idx="13078">2007</cx:pt>
          <cx:pt idx="13079">2007</cx:pt>
          <cx:pt idx="13080">2007</cx:pt>
          <cx:pt idx="13081">2007</cx:pt>
          <cx:pt idx="13082">2007</cx:pt>
          <cx:pt idx="13083">2007</cx:pt>
          <cx:pt idx="13084">2007</cx:pt>
          <cx:pt idx="13085">2007</cx:pt>
          <cx:pt idx="13086">2007</cx:pt>
          <cx:pt idx="13087">2007</cx:pt>
          <cx:pt idx="13088">2007</cx:pt>
          <cx:pt idx="13089">2007</cx:pt>
          <cx:pt idx="13090">2007</cx:pt>
          <cx:pt idx="13091">2007</cx:pt>
          <cx:pt idx="13092">2007</cx:pt>
          <cx:pt idx="13093">2007</cx:pt>
          <cx:pt idx="13094">2007</cx:pt>
          <cx:pt idx="13095">2007</cx:pt>
          <cx:pt idx="13096">2007</cx:pt>
          <cx:pt idx="13097">2007</cx:pt>
          <cx:pt idx="13098">2007</cx:pt>
          <cx:pt idx="13099">2007</cx:pt>
          <cx:pt idx="13100">2007</cx:pt>
          <cx:pt idx="13101">2007</cx:pt>
          <cx:pt idx="13102">2007</cx:pt>
          <cx:pt idx="13103">2007</cx:pt>
          <cx:pt idx="13104">2007</cx:pt>
          <cx:pt idx="13105">2007</cx:pt>
          <cx:pt idx="13106">2007</cx:pt>
          <cx:pt idx="13107">2007</cx:pt>
          <cx:pt idx="13108">2007</cx:pt>
          <cx:pt idx="13109">2007</cx:pt>
          <cx:pt idx="13110">2007</cx:pt>
          <cx:pt idx="13111">2007</cx:pt>
          <cx:pt idx="13112">2007</cx:pt>
          <cx:pt idx="13113">2007</cx:pt>
          <cx:pt idx="13114">2007</cx:pt>
          <cx:pt idx="13115">2007</cx:pt>
          <cx:pt idx="13116">2007</cx:pt>
          <cx:pt idx="13117">2007</cx:pt>
          <cx:pt idx="13118">2007</cx:pt>
          <cx:pt idx="13119">2007</cx:pt>
          <cx:pt idx="13120">2007</cx:pt>
          <cx:pt idx="13121">2007</cx:pt>
          <cx:pt idx="13122">2007</cx:pt>
          <cx:pt idx="13123">2007</cx:pt>
          <cx:pt idx="13124">2007</cx:pt>
          <cx:pt idx="13125">2007</cx:pt>
          <cx:pt idx="13126">2007</cx:pt>
          <cx:pt idx="13127">2007</cx:pt>
          <cx:pt idx="13128">2007</cx:pt>
          <cx:pt idx="13129">2007</cx:pt>
          <cx:pt idx="13130">2007</cx:pt>
          <cx:pt idx="13131">2007</cx:pt>
          <cx:pt idx="13132">2007</cx:pt>
          <cx:pt idx="13133">2007</cx:pt>
          <cx:pt idx="13134">2007</cx:pt>
          <cx:pt idx="13135">2007</cx:pt>
          <cx:pt idx="13136">2007</cx:pt>
          <cx:pt idx="13137">2007</cx:pt>
          <cx:pt idx="13138">2007</cx:pt>
          <cx:pt idx="13139">2007</cx:pt>
          <cx:pt idx="13140">2007</cx:pt>
          <cx:pt idx="13141">2007</cx:pt>
          <cx:pt idx="13142">2007</cx:pt>
          <cx:pt idx="13143">2007</cx:pt>
          <cx:pt idx="13144">2007</cx:pt>
          <cx:pt idx="13145">2007</cx:pt>
          <cx:pt idx="13146">2007</cx:pt>
          <cx:pt idx="13147">2007</cx:pt>
          <cx:pt idx="13148">2007</cx:pt>
          <cx:pt idx="13149">2007</cx:pt>
          <cx:pt idx="13150">2007</cx:pt>
          <cx:pt idx="13151">2007</cx:pt>
          <cx:pt idx="13152">2007</cx:pt>
          <cx:pt idx="13153">2007</cx:pt>
          <cx:pt idx="13154">2007</cx:pt>
          <cx:pt idx="13155">2007</cx:pt>
          <cx:pt idx="13156">2007</cx:pt>
          <cx:pt idx="13157">2007</cx:pt>
          <cx:pt idx="13158">2007</cx:pt>
          <cx:pt idx="13159">2007</cx:pt>
          <cx:pt idx="13160">2007</cx:pt>
          <cx:pt idx="13161">2007</cx:pt>
          <cx:pt idx="13162">2007</cx:pt>
          <cx:pt idx="13163">2007</cx:pt>
          <cx:pt idx="13164">2007</cx:pt>
          <cx:pt idx="13165">2007</cx:pt>
          <cx:pt idx="13166">2007</cx:pt>
          <cx:pt idx="13167">2007</cx:pt>
          <cx:pt idx="13168">2007</cx:pt>
          <cx:pt idx="13169">2007</cx:pt>
          <cx:pt idx="13170">2007</cx:pt>
          <cx:pt idx="13171">2007</cx:pt>
          <cx:pt idx="13172">2007</cx:pt>
          <cx:pt idx="13173">2007</cx:pt>
          <cx:pt idx="13174">2007</cx:pt>
          <cx:pt idx="13175">2007</cx:pt>
          <cx:pt idx="13176">2007</cx:pt>
          <cx:pt idx="13177">2007</cx:pt>
          <cx:pt idx="13178">2007</cx:pt>
          <cx:pt idx="13179">2007</cx:pt>
          <cx:pt idx="13180">2007</cx:pt>
          <cx:pt idx="13181">2007</cx:pt>
          <cx:pt idx="13182">2007</cx:pt>
          <cx:pt idx="13183">2007</cx:pt>
          <cx:pt idx="13184">2007</cx:pt>
          <cx:pt idx="13185">2007</cx:pt>
          <cx:pt idx="13186">2007</cx:pt>
          <cx:pt idx="13187">2007</cx:pt>
          <cx:pt idx="13188">2007</cx:pt>
          <cx:pt idx="13189">2007</cx:pt>
          <cx:pt idx="13190">2007</cx:pt>
          <cx:pt idx="13191">2007</cx:pt>
          <cx:pt idx="13192">2007</cx:pt>
          <cx:pt idx="13193">2007</cx:pt>
          <cx:pt idx="13194">2007</cx:pt>
          <cx:pt idx="13195">2007</cx:pt>
          <cx:pt idx="13196">2007</cx:pt>
          <cx:pt idx="13197">2007</cx:pt>
          <cx:pt idx="13198">2007</cx:pt>
          <cx:pt idx="13199">2007</cx:pt>
          <cx:pt idx="13200">2007</cx:pt>
          <cx:pt idx="13201">2007</cx:pt>
          <cx:pt idx="13202">2007</cx:pt>
          <cx:pt idx="13203">2007</cx:pt>
          <cx:pt idx="13204">2007</cx:pt>
          <cx:pt idx="13205">2007</cx:pt>
          <cx:pt idx="13206">2007</cx:pt>
          <cx:pt idx="13207">2007</cx:pt>
          <cx:pt idx="13208">2007</cx:pt>
          <cx:pt idx="13209">2007</cx:pt>
          <cx:pt idx="13210">2007</cx:pt>
          <cx:pt idx="13211">2007</cx:pt>
          <cx:pt idx="13212">2007</cx:pt>
          <cx:pt idx="13213">2007</cx:pt>
          <cx:pt idx="13214">2007</cx:pt>
          <cx:pt idx="13215">2007</cx:pt>
          <cx:pt idx="13216">2007</cx:pt>
          <cx:pt idx="13217">2007</cx:pt>
          <cx:pt idx="13218">2007</cx:pt>
          <cx:pt idx="13219">2007</cx:pt>
          <cx:pt idx="13220">2007</cx:pt>
          <cx:pt idx="13221">2007</cx:pt>
          <cx:pt idx="13222">2007</cx:pt>
          <cx:pt idx="13223">2007</cx:pt>
          <cx:pt idx="13224">2007</cx:pt>
          <cx:pt idx="13225">2007</cx:pt>
          <cx:pt idx="13226">2007</cx:pt>
          <cx:pt idx="13227">2007</cx:pt>
          <cx:pt idx="13228">2007</cx:pt>
          <cx:pt idx="13229">2007</cx:pt>
          <cx:pt idx="13230">2007</cx:pt>
          <cx:pt idx="13231">2007</cx:pt>
          <cx:pt idx="13232">2007</cx:pt>
          <cx:pt idx="13233">2007</cx:pt>
          <cx:pt idx="13234">2007</cx:pt>
          <cx:pt idx="13235">2007</cx:pt>
          <cx:pt idx="13236">2007</cx:pt>
          <cx:pt idx="13237">2007</cx:pt>
          <cx:pt idx="13238">2007</cx:pt>
          <cx:pt idx="13239">2007</cx:pt>
          <cx:pt idx="13240">2007</cx:pt>
          <cx:pt idx="13241">2007</cx:pt>
          <cx:pt idx="13242">2007</cx:pt>
          <cx:pt idx="13243">2007</cx:pt>
          <cx:pt idx="13244">2007</cx:pt>
          <cx:pt idx="13245">2007</cx:pt>
          <cx:pt idx="13246">2007</cx:pt>
          <cx:pt idx="13247">2007</cx:pt>
          <cx:pt idx="13248">2007</cx:pt>
          <cx:pt idx="13249">2007</cx:pt>
          <cx:pt idx="13250">2007</cx:pt>
          <cx:pt idx="13251">2007</cx:pt>
          <cx:pt idx="13252">2007</cx:pt>
          <cx:pt idx="13253">2007</cx:pt>
          <cx:pt idx="13254">2007</cx:pt>
          <cx:pt idx="13255">2007</cx:pt>
          <cx:pt idx="13256">2007</cx:pt>
          <cx:pt idx="13257">2007</cx:pt>
          <cx:pt idx="13258">2007</cx:pt>
          <cx:pt idx="13259">2007</cx:pt>
          <cx:pt idx="13260">2007</cx:pt>
          <cx:pt idx="13261">2007</cx:pt>
          <cx:pt idx="13262">2007</cx:pt>
          <cx:pt idx="13263">2008</cx:pt>
          <cx:pt idx="13264">2008</cx:pt>
          <cx:pt idx="13265">2008</cx:pt>
          <cx:pt idx="13266">2008</cx:pt>
          <cx:pt idx="13267">2008</cx:pt>
          <cx:pt idx="13268">2008</cx:pt>
          <cx:pt idx="13269">2008</cx:pt>
          <cx:pt idx="13270">2008</cx:pt>
          <cx:pt idx="13271">2008</cx:pt>
          <cx:pt idx="13272">2008</cx:pt>
          <cx:pt idx="13273">2008</cx:pt>
          <cx:pt idx="13274">2008</cx:pt>
          <cx:pt idx="13275">2008</cx:pt>
          <cx:pt idx="13276">2008</cx:pt>
          <cx:pt idx="13277">2008</cx:pt>
          <cx:pt idx="13278">2008</cx:pt>
          <cx:pt idx="13279">2008</cx:pt>
          <cx:pt idx="13280">2008</cx:pt>
          <cx:pt idx="13281">2008</cx:pt>
          <cx:pt idx="13282">2008</cx:pt>
          <cx:pt idx="13283">2008</cx:pt>
          <cx:pt idx="13284">2008</cx:pt>
          <cx:pt idx="13285">2008</cx:pt>
          <cx:pt idx="13286">2008</cx:pt>
          <cx:pt idx="13287">2008</cx:pt>
          <cx:pt idx="13288">2008</cx:pt>
          <cx:pt idx="13289">2008</cx:pt>
          <cx:pt idx="13290">2008</cx:pt>
          <cx:pt idx="13291">2008</cx:pt>
          <cx:pt idx="13292">2008</cx:pt>
          <cx:pt idx="13293">2008</cx:pt>
          <cx:pt idx="13294">2008</cx:pt>
          <cx:pt idx="13295">2008</cx:pt>
          <cx:pt idx="13296">2008</cx:pt>
          <cx:pt idx="13297">2008</cx:pt>
          <cx:pt idx="13298">2008</cx:pt>
          <cx:pt idx="13299">2008</cx:pt>
          <cx:pt idx="13300">2008</cx:pt>
          <cx:pt idx="13301">2008</cx:pt>
          <cx:pt idx="13302">2008</cx:pt>
          <cx:pt idx="13303">2008</cx:pt>
          <cx:pt idx="13304">2008</cx:pt>
          <cx:pt idx="13305">2008</cx:pt>
          <cx:pt idx="13306">2008</cx:pt>
          <cx:pt idx="13307">2008</cx:pt>
          <cx:pt idx="13308">2008</cx:pt>
          <cx:pt idx="13309">2008</cx:pt>
          <cx:pt idx="13310">2008</cx:pt>
          <cx:pt idx="13311">2008</cx:pt>
          <cx:pt idx="13312">2008</cx:pt>
          <cx:pt idx="13313">2008</cx:pt>
          <cx:pt idx="13314">2008</cx:pt>
          <cx:pt idx="13315">2008</cx:pt>
          <cx:pt idx="13316">2008</cx:pt>
          <cx:pt idx="13317">2008</cx:pt>
          <cx:pt idx="13318">2008</cx:pt>
          <cx:pt idx="13319">2008</cx:pt>
          <cx:pt idx="13320">2008</cx:pt>
          <cx:pt idx="13321">2008</cx:pt>
          <cx:pt idx="13322">2008</cx:pt>
          <cx:pt idx="13323">2008</cx:pt>
          <cx:pt idx="13324">2008</cx:pt>
          <cx:pt idx="13325">2008</cx:pt>
          <cx:pt idx="13326">2008</cx:pt>
          <cx:pt idx="13327">2008</cx:pt>
          <cx:pt idx="13328">2008</cx:pt>
          <cx:pt idx="13329">2008</cx:pt>
          <cx:pt idx="13330">2008</cx:pt>
          <cx:pt idx="13331">2008</cx:pt>
          <cx:pt idx="13332">2008</cx:pt>
          <cx:pt idx="13333">2008</cx:pt>
          <cx:pt idx="13334">2008</cx:pt>
          <cx:pt idx="13335">2008</cx:pt>
          <cx:pt idx="13336">2008</cx:pt>
          <cx:pt idx="13337">2008</cx:pt>
          <cx:pt idx="13338">2008</cx:pt>
          <cx:pt idx="13339">2008</cx:pt>
          <cx:pt idx="13340">2008</cx:pt>
          <cx:pt idx="13341">2008</cx:pt>
          <cx:pt idx="13342">2008</cx:pt>
          <cx:pt idx="13343">2008</cx:pt>
          <cx:pt idx="13344">2008</cx:pt>
          <cx:pt idx="13345">2008</cx:pt>
          <cx:pt idx="13346">2008</cx:pt>
          <cx:pt idx="13347">2008</cx:pt>
          <cx:pt idx="13348">2008</cx:pt>
          <cx:pt idx="13349">2008</cx:pt>
          <cx:pt idx="13350">2008</cx:pt>
          <cx:pt idx="13351">2008</cx:pt>
          <cx:pt idx="13352">2008</cx:pt>
          <cx:pt idx="13353">2008</cx:pt>
          <cx:pt idx="13354">2008</cx:pt>
          <cx:pt idx="13355">2008</cx:pt>
          <cx:pt idx="13356">2008</cx:pt>
          <cx:pt idx="13357">2008</cx:pt>
          <cx:pt idx="13358">2008</cx:pt>
          <cx:pt idx="13359">2008</cx:pt>
          <cx:pt idx="13360">2008</cx:pt>
          <cx:pt idx="13361">2008</cx:pt>
          <cx:pt idx="13362">2008</cx:pt>
          <cx:pt idx="13363">2008</cx:pt>
          <cx:pt idx="13364">2008</cx:pt>
          <cx:pt idx="13365">2008</cx:pt>
          <cx:pt idx="13366">2008</cx:pt>
          <cx:pt idx="13367">2008</cx:pt>
          <cx:pt idx="13368">2008</cx:pt>
          <cx:pt idx="13369">2008</cx:pt>
          <cx:pt idx="13370">2008</cx:pt>
          <cx:pt idx="13371">2008</cx:pt>
          <cx:pt idx="13372">2008</cx:pt>
          <cx:pt idx="13373">2008</cx:pt>
          <cx:pt idx="13374">2008</cx:pt>
          <cx:pt idx="13375">2008</cx:pt>
          <cx:pt idx="13376">2008</cx:pt>
          <cx:pt idx="13377">2008</cx:pt>
          <cx:pt idx="13378">2008</cx:pt>
          <cx:pt idx="13379">2008</cx:pt>
          <cx:pt idx="13380">2008</cx:pt>
          <cx:pt idx="13381">2008</cx:pt>
          <cx:pt idx="13382">2008</cx:pt>
          <cx:pt idx="13383">2008</cx:pt>
          <cx:pt idx="13384">2008</cx:pt>
          <cx:pt idx="13385">2008</cx:pt>
          <cx:pt idx="13386">2008</cx:pt>
          <cx:pt idx="13387">2008</cx:pt>
          <cx:pt idx="13388">2008</cx:pt>
          <cx:pt idx="13389">2008</cx:pt>
          <cx:pt idx="13390">2008</cx:pt>
          <cx:pt idx="13391">2008</cx:pt>
          <cx:pt idx="13392">2008</cx:pt>
          <cx:pt idx="13393">2008</cx:pt>
          <cx:pt idx="13394">2008</cx:pt>
          <cx:pt idx="13395">2008</cx:pt>
          <cx:pt idx="13396">2008</cx:pt>
          <cx:pt idx="13397">2008</cx:pt>
          <cx:pt idx="13398">2008</cx:pt>
          <cx:pt idx="13399">2008</cx:pt>
          <cx:pt idx="13400">2008</cx:pt>
          <cx:pt idx="13401">2008</cx:pt>
          <cx:pt idx="13402">2008</cx:pt>
          <cx:pt idx="13403">2008</cx:pt>
          <cx:pt idx="13404">2008</cx:pt>
          <cx:pt idx="13405">2008</cx:pt>
          <cx:pt idx="13406">2008</cx:pt>
          <cx:pt idx="13407">2008</cx:pt>
          <cx:pt idx="13408">2008</cx:pt>
          <cx:pt idx="13409">2008</cx:pt>
          <cx:pt idx="13410">2008</cx:pt>
          <cx:pt idx="13411">2008</cx:pt>
          <cx:pt idx="13412">2008</cx:pt>
          <cx:pt idx="13413">2008</cx:pt>
          <cx:pt idx="13414">2008</cx:pt>
          <cx:pt idx="13415">2008</cx:pt>
          <cx:pt idx="13416">2008</cx:pt>
          <cx:pt idx="13417">2008</cx:pt>
          <cx:pt idx="13418">2008</cx:pt>
          <cx:pt idx="13419">2008</cx:pt>
          <cx:pt idx="13420">2008</cx:pt>
          <cx:pt idx="13421">2008</cx:pt>
          <cx:pt idx="13422">2008</cx:pt>
          <cx:pt idx="13423">2008</cx:pt>
          <cx:pt idx="13424">2008</cx:pt>
          <cx:pt idx="13425">2008</cx:pt>
          <cx:pt idx="13426">2008</cx:pt>
          <cx:pt idx="13427">2008</cx:pt>
          <cx:pt idx="13428">2008</cx:pt>
          <cx:pt idx="13429">2008</cx:pt>
          <cx:pt idx="13430">2008</cx:pt>
          <cx:pt idx="13431">2008</cx:pt>
          <cx:pt idx="13432">2008</cx:pt>
          <cx:pt idx="13433">2008</cx:pt>
          <cx:pt idx="13434">2008</cx:pt>
          <cx:pt idx="13435">2008</cx:pt>
          <cx:pt idx="13436">2008</cx:pt>
          <cx:pt idx="13437">2008</cx:pt>
          <cx:pt idx="13438">2008</cx:pt>
          <cx:pt idx="13439">2008</cx:pt>
          <cx:pt idx="13440">2008</cx:pt>
          <cx:pt idx="13441">2008</cx:pt>
          <cx:pt idx="13442">2008</cx:pt>
          <cx:pt idx="13443">2008</cx:pt>
          <cx:pt idx="13444">2008</cx:pt>
          <cx:pt idx="13445">2008</cx:pt>
          <cx:pt idx="13446">2008</cx:pt>
          <cx:pt idx="13447">2008</cx:pt>
          <cx:pt idx="13448">2008</cx:pt>
          <cx:pt idx="13449">2008</cx:pt>
          <cx:pt idx="13450">2008</cx:pt>
          <cx:pt idx="13451">2008</cx:pt>
          <cx:pt idx="13452">2008</cx:pt>
          <cx:pt idx="13453">2008</cx:pt>
          <cx:pt idx="13454">2008</cx:pt>
          <cx:pt idx="13455">2008</cx:pt>
          <cx:pt idx="13456">2008</cx:pt>
          <cx:pt idx="13457">2008</cx:pt>
          <cx:pt idx="13458">2008</cx:pt>
          <cx:pt idx="13459">2008</cx:pt>
          <cx:pt idx="13460">2008</cx:pt>
          <cx:pt idx="13461">2008</cx:pt>
          <cx:pt idx="13462">2008</cx:pt>
          <cx:pt idx="13463">2008</cx:pt>
          <cx:pt idx="13464">2008</cx:pt>
          <cx:pt idx="13465">2008</cx:pt>
          <cx:pt idx="13466">2008</cx:pt>
          <cx:pt idx="13467">2008</cx:pt>
          <cx:pt idx="13468">2008</cx:pt>
          <cx:pt idx="13469">2008</cx:pt>
          <cx:pt idx="13470">2008</cx:pt>
          <cx:pt idx="13471">2008</cx:pt>
          <cx:pt idx="13472">2008</cx:pt>
          <cx:pt idx="13473">2008</cx:pt>
          <cx:pt idx="13474">2008</cx:pt>
          <cx:pt idx="13475">2008</cx:pt>
          <cx:pt idx="13476">2008</cx:pt>
          <cx:pt idx="13477">2008</cx:pt>
          <cx:pt idx="13478">2008</cx:pt>
          <cx:pt idx="13479">2008</cx:pt>
          <cx:pt idx="13480">2008</cx:pt>
          <cx:pt idx="13481">2008</cx:pt>
          <cx:pt idx="13482">2008</cx:pt>
          <cx:pt idx="13483">2008</cx:pt>
          <cx:pt idx="13484">2008</cx:pt>
          <cx:pt idx="13485">2008</cx:pt>
          <cx:pt idx="13486">2008</cx:pt>
          <cx:pt idx="13487">2008</cx:pt>
          <cx:pt idx="13488">2008</cx:pt>
          <cx:pt idx="13489">2008</cx:pt>
          <cx:pt idx="13490">2008</cx:pt>
          <cx:pt idx="13491">2008</cx:pt>
          <cx:pt idx="13492">2008</cx:pt>
          <cx:pt idx="13493">2008</cx:pt>
          <cx:pt idx="13494">2008</cx:pt>
          <cx:pt idx="13495">2008</cx:pt>
          <cx:pt idx="13496">2008</cx:pt>
          <cx:pt idx="13497">2008</cx:pt>
          <cx:pt idx="13498">2008</cx:pt>
          <cx:pt idx="13499">2008</cx:pt>
          <cx:pt idx="13500">2008</cx:pt>
          <cx:pt idx="13501">2008</cx:pt>
          <cx:pt idx="13502">2008</cx:pt>
          <cx:pt idx="13503">2008</cx:pt>
          <cx:pt idx="13504">2008</cx:pt>
          <cx:pt idx="13505">2008</cx:pt>
          <cx:pt idx="13506">2008</cx:pt>
          <cx:pt idx="13507">2008</cx:pt>
          <cx:pt idx="13508">2008</cx:pt>
          <cx:pt idx="13509">2008</cx:pt>
          <cx:pt idx="13510">2008</cx:pt>
          <cx:pt idx="13511">2008</cx:pt>
          <cx:pt idx="13512">2008</cx:pt>
          <cx:pt idx="13513">2008</cx:pt>
          <cx:pt idx="13514">2008</cx:pt>
          <cx:pt idx="13515">2008</cx:pt>
          <cx:pt idx="13516">2008</cx:pt>
          <cx:pt idx="13517">2008</cx:pt>
          <cx:pt idx="13518">2008</cx:pt>
          <cx:pt idx="13519">2008</cx:pt>
          <cx:pt idx="13520">2008</cx:pt>
          <cx:pt idx="13521">2008</cx:pt>
          <cx:pt idx="13522">2008</cx:pt>
          <cx:pt idx="13523">2008</cx:pt>
          <cx:pt idx="13524">2008</cx:pt>
          <cx:pt idx="13525">2008</cx:pt>
          <cx:pt idx="13526">2008</cx:pt>
          <cx:pt idx="13527">2008</cx:pt>
          <cx:pt idx="13528">2008</cx:pt>
          <cx:pt idx="13529">2008</cx:pt>
          <cx:pt idx="13530">2008</cx:pt>
          <cx:pt idx="13531">2008</cx:pt>
          <cx:pt idx="13532">2008</cx:pt>
          <cx:pt idx="13533">2008</cx:pt>
          <cx:pt idx="13534">2008</cx:pt>
          <cx:pt idx="13535">2008</cx:pt>
          <cx:pt idx="13536">2008</cx:pt>
          <cx:pt idx="13537">2008</cx:pt>
          <cx:pt idx="13538">2008</cx:pt>
          <cx:pt idx="13539">2008</cx:pt>
          <cx:pt idx="13540">2008</cx:pt>
          <cx:pt idx="13541">2008</cx:pt>
          <cx:pt idx="13542">2008</cx:pt>
          <cx:pt idx="13543">2008</cx:pt>
          <cx:pt idx="13544">2008</cx:pt>
          <cx:pt idx="13545">2008</cx:pt>
          <cx:pt idx="13546">2008</cx:pt>
          <cx:pt idx="13547">2008</cx:pt>
          <cx:pt idx="13548">2008</cx:pt>
          <cx:pt idx="13549">2008</cx:pt>
          <cx:pt idx="13550">2008</cx:pt>
          <cx:pt idx="13551">2008</cx:pt>
          <cx:pt idx="13552">2008</cx:pt>
          <cx:pt idx="13553">2008</cx:pt>
          <cx:pt idx="13554">2008</cx:pt>
          <cx:pt idx="13555">2008</cx:pt>
          <cx:pt idx="13556">2008</cx:pt>
          <cx:pt idx="13557">2008</cx:pt>
          <cx:pt idx="13558">2008</cx:pt>
          <cx:pt idx="13559">2008</cx:pt>
          <cx:pt idx="13560">2008</cx:pt>
          <cx:pt idx="13561">2008</cx:pt>
          <cx:pt idx="13562">2008</cx:pt>
          <cx:pt idx="13563">2008</cx:pt>
          <cx:pt idx="13564">2008</cx:pt>
          <cx:pt idx="13565">2008</cx:pt>
          <cx:pt idx="13566">2008</cx:pt>
          <cx:pt idx="13567">2008</cx:pt>
          <cx:pt idx="13568">2008</cx:pt>
          <cx:pt idx="13569">2008</cx:pt>
          <cx:pt idx="13570">2008</cx:pt>
          <cx:pt idx="13571">2008</cx:pt>
          <cx:pt idx="13572">2008</cx:pt>
          <cx:pt idx="13573">2008</cx:pt>
          <cx:pt idx="13574">2008</cx:pt>
          <cx:pt idx="13575">2008</cx:pt>
          <cx:pt idx="13576">2008</cx:pt>
          <cx:pt idx="13577">2008</cx:pt>
          <cx:pt idx="13578">2008</cx:pt>
          <cx:pt idx="13579">2008</cx:pt>
          <cx:pt idx="13580">2008</cx:pt>
          <cx:pt idx="13581">2008</cx:pt>
          <cx:pt idx="13582">2008</cx:pt>
          <cx:pt idx="13583">2008</cx:pt>
          <cx:pt idx="13584">2008</cx:pt>
          <cx:pt idx="13585">2008</cx:pt>
          <cx:pt idx="13586">2008</cx:pt>
          <cx:pt idx="13587">2008</cx:pt>
          <cx:pt idx="13588">2008</cx:pt>
          <cx:pt idx="13589">2008</cx:pt>
          <cx:pt idx="13590">2008</cx:pt>
          <cx:pt idx="13591">2008</cx:pt>
          <cx:pt idx="13592">2008</cx:pt>
          <cx:pt idx="13593">2008</cx:pt>
          <cx:pt idx="13594">2008</cx:pt>
          <cx:pt idx="13595">2008</cx:pt>
          <cx:pt idx="13596">2008</cx:pt>
          <cx:pt idx="13597">2008</cx:pt>
          <cx:pt idx="13598">2008</cx:pt>
          <cx:pt idx="13599">2008</cx:pt>
          <cx:pt idx="13600">2008</cx:pt>
          <cx:pt idx="13601">2008</cx:pt>
          <cx:pt idx="13602">2008</cx:pt>
          <cx:pt idx="13603">2008</cx:pt>
          <cx:pt idx="13604">2008</cx:pt>
          <cx:pt idx="13605">2008</cx:pt>
          <cx:pt idx="13606">2008</cx:pt>
          <cx:pt idx="13607">2008</cx:pt>
          <cx:pt idx="13608">2008</cx:pt>
          <cx:pt idx="13609">2008</cx:pt>
          <cx:pt idx="13610">2008</cx:pt>
          <cx:pt idx="13611">2008</cx:pt>
          <cx:pt idx="13612">2008</cx:pt>
          <cx:pt idx="13613">2008</cx:pt>
          <cx:pt idx="13614">2008</cx:pt>
          <cx:pt idx="13615">2008</cx:pt>
          <cx:pt idx="13616">2008</cx:pt>
          <cx:pt idx="13617">2008</cx:pt>
          <cx:pt idx="13618">2008</cx:pt>
          <cx:pt idx="13619">2008</cx:pt>
          <cx:pt idx="13620">2008</cx:pt>
          <cx:pt idx="13621">2008</cx:pt>
          <cx:pt idx="13622">2008</cx:pt>
          <cx:pt idx="13623">2008</cx:pt>
          <cx:pt idx="13624">2008</cx:pt>
          <cx:pt idx="13625">2008</cx:pt>
          <cx:pt idx="13626">2008</cx:pt>
          <cx:pt idx="13627">2008</cx:pt>
          <cx:pt idx="13628">2008</cx:pt>
          <cx:pt idx="13629">2008</cx:pt>
          <cx:pt idx="13630">2008</cx:pt>
          <cx:pt idx="13631">2008</cx:pt>
          <cx:pt idx="13632">2008</cx:pt>
          <cx:pt idx="13633">2008</cx:pt>
          <cx:pt idx="13634">2008</cx:pt>
          <cx:pt idx="13635">2008</cx:pt>
          <cx:pt idx="13636">2008</cx:pt>
          <cx:pt idx="13637">2008</cx:pt>
          <cx:pt idx="13638">2008</cx:pt>
          <cx:pt idx="13639">2008</cx:pt>
          <cx:pt idx="13640">2008</cx:pt>
          <cx:pt idx="13641">2008</cx:pt>
          <cx:pt idx="13642">2008</cx:pt>
          <cx:pt idx="13643">2008</cx:pt>
          <cx:pt idx="13644">2008</cx:pt>
          <cx:pt idx="13645">2008</cx:pt>
          <cx:pt idx="13646">2008</cx:pt>
          <cx:pt idx="13647">2008</cx:pt>
          <cx:pt idx="13648">2008</cx:pt>
          <cx:pt idx="13649">2008</cx:pt>
          <cx:pt idx="13650">2008</cx:pt>
          <cx:pt idx="13651">2008</cx:pt>
          <cx:pt idx="13652">2008</cx:pt>
          <cx:pt idx="13653">2008</cx:pt>
          <cx:pt idx="13654">2008</cx:pt>
          <cx:pt idx="13655">2008</cx:pt>
          <cx:pt idx="13656">2008</cx:pt>
          <cx:pt idx="13657">2008</cx:pt>
          <cx:pt idx="13658">2008</cx:pt>
          <cx:pt idx="13659">2008</cx:pt>
          <cx:pt idx="13660">2008</cx:pt>
          <cx:pt idx="13661">2008</cx:pt>
          <cx:pt idx="13662">2008</cx:pt>
          <cx:pt idx="13663">2008</cx:pt>
          <cx:pt idx="13664">2008</cx:pt>
          <cx:pt idx="13665">2008</cx:pt>
          <cx:pt idx="13666">2008</cx:pt>
          <cx:pt idx="13667">2008</cx:pt>
          <cx:pt idx="13668">2008</cx:pt>
          <cx:pt idx="13669">2008</cx:pt>
          <cx:pt idx="13670">2008</cx:pt>
          <cx:pt idx="13671">2008</cx:pt>
          <cx:pt idx="13672">2008</cx:pt>
          <cx:pt idx="13673">2008</cx:pt>
          <cx:pt idx="13674">2008</cx:pt>
          <cx:pt idx="13675">2008</cx:pt>
          <cx:pt idx="13676">2008</cx:pt>
          <cx:pt idx="13677">2008</cx:pt>
          <cx:pt idx="13678">2008</cx:pt>
          <cx:pt idx="13679">2008</cx:pt>
          <cx:pt idx="13680">2008</cx:pt>
          <cx:pt idx="13681">2008</cx:pt>
          <cx:pt idx="13682">2008</cx:pt>
          <cx:pt idx="13683">2008</cx:pt>
          <cx:pt idx="13684">2008</cx:pt>
          <cx:pt idx="13685">2008</cx:pt>
          <cx:pt idx="13686">2008</cx:pt>
          <cx:pt idx="13687">2008</cx:pt>
          <cx:pt idx="13688">2008</cx:pt>
          <cx:pt idx="13689">2008</cx:pt>
          <cx:pt idx="13690">2008</cx:pt>
          <cx:pt idx="13691">2008</cx:pt>
          <cx:pt idx="13692">2008</cx:pt>
          <cx:pt idx="13693">2008</cx:pt>
          <cx:pt idx="13694">2008</cx:pt>
          <cx:pt idx="13695">2008</cx:pt>
          <cx:pt idx="13696">2008</cx:pt>
          <cx:pt idx="13697">2008</cx:pt>
          <cx:pt idx="13698">2008</cx:pt>
          <cx:pt idx="13699">2008</cx:pt>
          <cx:pt idx="13700">2008</cx:pt>
          <cx:pt idx="13701">2008</cx:pt>
          <cx:pt idx="13702">2008</cx:pt>
          <cx:pt idx="13703">2008</cx:pt>
          <cx:pt idx="13704">2008</cx:pt>
          <cx:pt idx="13705">2008</cx:pt>
          <cx:pt idx="13706">2008</cx:pt>
          <cx:pt idx="13707">2008</cx:pt>
          <cx:pt idx="13708">2008</cx:pt>
          <cx:pt idx="13709">2008</cx:pt>
          <cx:pt idx="13710">2008</cx:pt>
          <cx:pt idx="13711">2008</cx:pt>
          <cx:pt idx="13712">2008</cx:pt>
          <cx:pt idx="13713">2008</cx:pt>
          <cx:pt idx="13714">2008</cx:pt>
          <cx:pt idx="13715">2008</cx:pt>
          <cx:pt idx="13716">2008</cx:pt>
          <cx:pt idx="13717">2008</cx:pt>
          <cx:pt idx="13718">2008</cx:pt>
          <cx:pt idx="13719">2008</cx:pt>
          <cx:pt idx="13720">2008</cx:pt>
          <cx:pt idx="13721">2008</cx:pt>
          <cx:pt idx="13722">2008</cx:pt>
          <cx:pt idx="13723">2008</cx:pt>
          <cx:pt idx="13724">2008</cx:pt>
          <cx:pt idx="13725">2008</cx:pt>
          <cx:pt idx="13726">2008</cx:pt>
          <cx:pt idx="13727">2008</cx:pt>
          <cx:pt idx="13728">2008</cx:pt>
          <cx:pt idx="13729">2008</cx:pt>
          <cx:pt idx="13730">2008</cx:pt>
          <cx:pt idx="13731">2008</cx:pt>
          <cx:pt idx="13732">2008</cx:pt>
          <cx:pt idx="13733">2008</cx:pt>
          <cx:pt idx="13734">2008</cx:pt>
          <cx:pt idx="13735">2008</cx:pt>
          <cx:pt idx="13736">2008</cx:pt>
          <cx:pt idx="13737">2008</cx:pt>
          <cx:pt idx="13738">2008</cx:pt>
          <cx:pt idx="13739">2008</cx:pt>
          <cx:pt idx="13740">2008</cx:pt>
          <cx:pt idx="13741">2008</cx:pt>
          <cx:pt idx="13742">2008</cx:pt>
          <cx:pt idx="13743">2008</cx:pt>
          <cx:pt idx="13744">2008</cx:pt>
          <cx:pt idx="13745">2008</cx:pt>
          <cx:pt idx="13746">2008</cx:pt>
          <cx:pt idx="13747">2008</cx:pt>
          <cx:pt idx="13748">2008</cx:pt>
          <cx:pt idx="13749">2008</cx:pt>
          <cx:pt idx="13750">2008</cx:pt>
          <cx:pt idx="13751">2008</cx:pt>
          <cx:pt idx="13752">2008</cx:pt>
          <cx:pt idx="13753">2008</cx:pt>
          <cx:pt idx="13754">2008</cx:pt>
          <cx:pt idx="13755">2008</cx:pt>
          <cx:pt idx="13756">2008</cx:pt>
          <cx:pt idx="13757">2008</cx:pt>
          <cx:pt idx="13758">2008</cx:pt>
          <cx:pt idx="13759">2008</cx:pt>
          <cx:pt idx="13760">2008</cx:pt>
          <cx:pt idx="13761">2008</cx:pt>
          <cx:pt idx="13762">2008</cx:pt>
          <cx:pt idx="13763">2008</cx:pt>
          <cx:pt idx="13764">2008</cx:pt>
          <cx:pt idx="13765">2008</cx:pt>
          <cx:pt idx="13766">2008</cx:pt>
          <cx:pt idx="13767">2008</cx:pt>
          <cx:pt idx="13768">2008</cx:pt>
          <cx:pt idx="13769">2008</cx:pt>
          <cx:pt idx="13770">2008</cx:pt>
          <cx:pt idx="13771">2008</cx:pt>
          <cx:pt idx="13772">2008</cx:pt>
          <cx:pt idx="13773">2008</cx:pt>
          <cx:pt idx="13774">2008</cx:pt>
          <cx:pt idx="13775">2008</cx:pt>
          <cx:pt idx="13776">2008</cx:pt>
          <cx:pt idx="13777">2008</cx:pt>
          <cx:pt idx="13778">2008</cx:pt>
          <cx:pt idx="13779">2008</cx:pt>
          <cx:pt idx="13780">2008</cx:pt>
          <cx:pt idx="13781">2008</cx:pt>
          <cx:pt idx="13782">2008</cx:pt>
          <cx:pt idx="13783">2008</cx:pt>
          <cx:pt idx="13784">2008</cx:pt>
          <cx:pt idx="13785">2008</cx:pt>
          <cx:pt idx="13786">2008</cx:pt>
          <cx:pt idx="13787">2008</cx:pt>
          <cx:pt idx="13788">2008</cx:pt>
          <cx:pt idx="13789">2008</cx:pt>
          <cx:pt idx="13790">2008</cx:pt>
          <cx:pt idx="13791">2008</cx:pt>
          <cx:pt idx="13792">2008</cx:pt>
          <cx:pt idx="13793">2008</cx:pt>
          <cx:pt idx="13794">2008</cx:pt>
          <cx:pt idx="13795">2008</cx:pt>
          <cx:pt idx="13796">2008</cx:pt>
          <cx:pt idx="13797">2008</cx:pt>
          <cx:pt idx="13798">2008</cx:pt>
          <cx:pt idx="13799">2008</cx:pt>
          <cx:pt idx="13800">2008</cx:pt>
          <cx:pt idx="13801">2008</cx:pt>
          <cx:pt idx="13802">2008</cx:pt>
          <cx:pt idx="13803">2008</cx:pt>
          <cx:pt idx="13804">2008</cx:pt>
          <cx:pt idx="13805">2008</cx:pt>
          <cx:pt idx="13806">2008</cx:pt>
          <cx:pt idx="13807">2008</cx:pt>
          <cx:pt idx="13808">2008</cx:pt>
          <cx:pt idx="13809">2008</cx:pt>
          <cx:pt idx="13810">2008</cx:pt>
          <cx:pt idx="13811">2008</cx:pt>
          <cx:pt idx="13812">2008</cx:pt>
          <cx:pt idx="13813">2008</cx:pt>
          <cx:pt idx="13814">2008</cx:pt>
          <cx:pt idx="13815">2008</cx:pt>
          <cx:pt idx="13816">2008</cx:pt>
          <cx:pt idx="13817">2008</cx:pt>
          <cx:pt idx="13818">2008</cx:pt>
          <cx:pt idx="13819">2008</cx:pt>
          <cx:pt idx="13820">2008</cx:pt>
          <cx:pt idx="13821">2008</cx:pt>
          <cx:pt idx="13822">2008</cx:pt>
          <cx:pt idx="13823">2008</cx:pt>
          <cx:pt idx="13824">2008</cx:pt>
          <cx:pt idx="13825">2008</cx:pt>
          <cx:pt idx="13826">2008</cx:pt>
          <cx:pt idx="13827">2008</cx:pt>
          <cx:pt idx="13828">2008</cx:pt>
          <cx:pt idx="13829">2008</cx:pt>
          <cx:pt idx="13830">2008</cx:pt>
          <cx:pt idx="13831">2008</cx:pt>
          <cx:pt idx="13832">2008</cx:pt>
          <cx:pt idx="13833">2008</cx:pt>
          <cx:pt idx="13834">2008</cx:pt>
          <cx:pt idx="13835">2008</cx:pt>
          <cx:pt idx="13836">2008</cx:pt>
          <cx:pt idx="13837">2008</cx:pt>
          <cx:pt idx="13838">2008</cx:pt>
          <cx:pt idx="13839">2008</cx:pt>
          <cx:pt idx="13840">2008</cx:pt>
          <cx:pt idx="13841">2008</cx:pt>
          <cx:pt idx="13842">2008</cx:pt>
          <cx:pt idx="13843">2008</cx:pt>
          <cx:pt idx="13844">2008</cx:pt>
          <cx:pt idx="13845">2008</cx:pt>
          <cx:pt idx="13846">2008</cx:pt>
          <cx:pt idx="13847">2008</cx:pt>
          <cx:pt idx="13848">2008</cx:pt>
          <cx:pt idx="13849">2008</cx:pt>
          <cx:pt idx="13850">2008</cx:pt>
          <cx:pt idx="13851">2008</cx:pt>
          <cx:pt idx="13852">2008</cx:pt>
          <cx:pt idx="13853">2008</cx:pt>
          <cx:pt idx="13854">2008</cx:pt>
          <cx:pt idx="13855">2008</cx:pt>
          <cx:pt idx="13856">2008</cx:pt>
          <cx:pt idx="13857">2008</cx:pt>
          <cx:pt idx="13858">2008</cx:pt>
          <cx:pt idx="13859">2008</cx:pt>
          <cx:pt idx="13860">2008</cx:pt>
          <cx:pt idx="13861">2008</cx:pt>
          <cx:pt idx="13862">2008</cx:pt>
          <cx:pt idx="13863">2008</cx:pt>
          <cx:pt idx="13864">2008</cx:pt>
          <cx:pt idx="13865">2008</cx:pt>
          <cx:pt idx="13866">2008</cx:pt>
          <cx:pt idx="13867">2008</cx:pt>
          <cx:pt idx="13868">2008</cx:pt>
          <cx:pt idx="13869">2008</cx:pt>
          <cx:pt idx="13870">2008</cx:pt>
          <cx:pt idx="13871">2008</cx:pt>
          <cx:pt idx="13872">2008</cx:pt>
          <cx:pt idx="13873">2008</cx:pt>
          <cx:pt idx="13874">2008</cx:pt>
          <cx:pt idx="13875">2008</cx:pt>
          <cx:pt idx="13876">2008</cx:pt>
          <cx:pt idx="13877">2008</cx:pt>
          <cx:pt idx="13878">2008</cx:pt>
          <cx:pt idx="13879">2008</cx:pt>
          <cx:pt idx="13880">2008</cx:pt>
          <cx:pt idx="13881">2008</cx:pt>
          <cx:pt idx="13882">2008</cx:pt>
          <cx:pt idx="13883">2008</cx:pt>
          <cx:pt idx="13884">2008</cx:pt>
          <cx:pt idx="13885">2008</cx:pt>
          <cx:pt idx="13886">2008</cx:pt>
          <cx:pt idx="13887">2008</cx:pt>
          <cx:pt idx="13888">2008</cx:pt>
          <cx:pt idx="13889">2008</cx:pt>
          <cx:pt idx="13890">2008</cx:pt>
          <cx:pt idx="13891">2008</cx:pt>
          <cx:pt idx="13892">2008</cx:pt>
          <cx:pt idx="13893">2008</cx:pt>
          <cx:pt idx="13894">2008</cx:pt>
          <cx:pt idx="13895">2008</cx:pt>
          <cx:pt idx="13896">2008</cx:pt>
          <cx:pt idx="13897">2008</cx:pt>
          <cx:pt idx="13898">2008</cx:pt>
          <cx:pt idx="13899">2008</cx:pt>
          <cx:pt idx="13900">2008</cx:pt>
          <cx:pt idx="13901">2008</cx:pt>
          <cx:pt idx="13902">2008</cx:pt>
          <cx:pt idx="13903">2008</cx:pt>
          <cx:pt idx="13904">2008</cx:pt>
          <cx:pt idx="13905">2008</cx:pt>
          <cx:pt idx="13906">2008</cx:pt>
          <cx:pt idx="13907">2008</cx:pt>
          <cx:pt idx="13908">2008</cx:pt>
          <cx:pt idx="13909">2008</cx:pt>
          <cx:pt idx="13910">2008</cx:pt>
          <cx:pt idx="13911">2008</cx:pt>
          <cx:pt idx="13912">2008</cx:pt>
          <cx:pt idx="13913">2008</cx:pt>
          <cx:pt idx="13914">2008</cx:pt>
          <cx:pt idx="13915">2008</cx:pt>
          <cx:pt idx="13916">2008</cx:pt>
          <cx:pt idx="13917">2008</cx:pt>
          <cx:pt idx="13918">2008</cx:pt>
          <cx:pt idx="13919">2008</cx:pt>
          <cx:pt idx="13920">2008</cx:pt>
          <cx:pt idx="13921">2008</cx:pt>
          <cx:pt idx="13922">2008</cx:pt>
          <cx:pt idx="13923">2008</cx:pt>
          <cx:pt idx="13924">2008</cx:pt>
          <cx:pt idx="13925">2008</cx:pt>
          <cx:pt idx="13926">2008</cx:pt>
          <cx:pt idx="13927">2008</cx:pt>
          <cx:pt idx="13928">2008</cx:pt>
          <cx:pt idx="13929">2008</cx:pt>
          <cx:pt idx="13930">2008</cx:pt>
          <cx:pt idx="13931">2008</cx:pt>
          <cx:pt idx="13932">2008</cx:pt>
          <cx:pt idx="13933">2008</cx:pt>
          <cx:pt idx="13934">2008</cx:pt>
          <cx:pt idx="13935">2008</cx:pt>
          <cx:pt idx="13936">2008</cx:pt>
          <cx:pt idx="13937">2008</cx:pt>
          <cx:pt idx="13938">2008</cx:pt>
          <cx:pt idx="13939">2008</cx:pt>
          <cx:pt idx="13940">2008</cx:pt>
          <cx:pt idx="13941">2008</cx:pt>
          <cx:pt idx="13942">2008</cx:pt>
          <cx:pt idx="13943">2008</cx:pt>
          <cx:pt idx="13944">2008</cx:pt>
          <cx:pt idx="13945">2008</cx:pt>
          <cx:pt idx="13946">2008</cx:pt>
          <cx:pt idx="13947">2008</cx:pt>
          <cx:pt idx="13948">2008</cx:pt>
          <cx:pt idx="13949">2008</cx:pt>
          <cx:pt idx="13950">2008</cx:pt>
          <cx:pt idx="13951">2008</cx:pt>
          <cx:pt idx="13952">2008</cx:pt>
          <cx:pt idx="13953">2008</cx:pt>
          <cx:pt idx="13954">2008</cx:pt>
          <cx:pt idx="13955">2008</cx:pt>
          <cx:pt idx="13956">2008</cx:pt>
          <cx:pt idx="13957">2008</cx:pt>
          <cx:pt idx="13958">2008</cx:pt>
          <cx:pt idx="13959">2008</cx:pt>
          <cx:pt idx="13960">2008</cx:pt>
          <cx:pt idx="13961">2008</cx:pt>
          <cx:pt idx="13962">2008</cx:pt>
          <cx:pt idx="13963">2008</cx:pt>
          <cx:pt idx="13964">2008</cx:pt>
          <cx:pt idx="13965">2008</cx:pt>
          <cx:pt idx="13966">2008</cx:pt>
          <cx:pt idx="13967">2008</cx:pt>
          <cx:pt idx="13968">2008</cx:pt>
          <cx:pt idx="13969">2008</cx:pt>
          <cx:pt idx="13970">2008</cx:pt>
          <cx:pt idx="13971">2008</cx:pt>
          <cx:pt idx="13972">2008</cx:pt>
          <cx:pt idx="13973">2008</cx:pt>
          <cx:pt idx="13974">2008</cx:pt>
          <cx:pt idx="13975">2008</cx:pt>
          <cx:pt idx="13976">2008</cx:pt>
          <cx:pt idx="13977">2008</cx:pt>
          <cx:pt idx="13978">2008</cx:pt>
          <cx:pt idx="13979">2008</cx:pt>
          <cx:pt idx="13980">2008</cx:pt>
          <cx:pt idx="13981">2008</cx:pt>
          <cx:pt idx="13982">2008</cx:pt>
          <cx:pt idx="13983">2008</cx:pt>
          <cx:pt idx="13984">2008</cx:pt>
          <cx:pt idx="13985">2008</cx:pt>
          <cx:pt idx="13986">2008</cx:pt>
          <cx:pt idx="13987">2008</cx:pt>
          <cx:pt idx="13988">2008</cx:pt>
          <cx:pt idx="13989">2008</cx:pt>
          <cx:pt idx="13990">2008</cx:pt>
          <cx:pt idx="13991">2008</cx:pt>
          <cx:pt idx="13992">2008</cx:pt>
          <cx:pt idx="13993">2008</cx:pt>
          <cx:pt idx="13994">2008</cx:pt>
          <cx:pt idx="13995">2008</cx:pt>
          <cx:pt idx="13996">2008</cx:pt>
          <cx:pt idx="13997">2008</cx:pt>
          <cx:pt idx="13998">2008</cx:pt>
          <cx:pt idx="13999">2008</cx:pt>
          <cx:pt idx="14000">2008</cx:pt>
          <cx:pt idx="14001">2008</cx:pt>
          <cx:pt idx="14002">2008</cx:pt>
          <cx:pt idx="14003">2008</cx:pt>
          <cx:pt idx="14004">2008</cx:pt>
          <cx:pt idx="14005">2008</cx:pt>
          <cx:pt idx="14006">2008</cx:pt>
          <cx:pt idx="14007">2008</cx:pt>
          <cx:pt idx="14008">2008</cx:pt>
          <cx:pt idx="14009">2008</cx:pt>
          <cx:pt idx="14010">2008</cx:pt>
          <cx:pt idx="14011">2008</cx:pt>
          <cx:pt idx="14012">2008</cx:pt>
          <cx:pt idx="14013">2008</cx:pt>
          <cx:pt idx="14014">2008</cx:pt>
          <cx:pt idx="14015">2008</cx:pt>
          <cx:pt idx="14016">2008</cx:pt>
          <cx:pt idx="14017">2008</cx:pt>
          <cx:pt idx="14018">2008</cx:pt>
          <cx:pt idx="14019">2008</cx:pt>
          <cx:pt idx="14020">2008</cx:pt>
          <cx:pt idx="14021">2008</cx:pt>
          <cx:pt idx="14022">2008</cx:pt>
          <cx:pt idx="14023">2008</cx:pt>
          <cx:pt idx="14024">2008</cx:pt>
          <cx:pt idx="14025">2008</cx:pt>
          <cx:pt idx="14026">2008</cx:pt>
          <cx:pt idx="14027">2008</cx:pt>
          <cx:pt idx="14028">2008</cx:pt>
          <cx:pt idx="14029">2008</cx:pt>
          <cx:pt idx="14030">2008</cx:pt>
          <cx:pt idx="14031">2008</cx:pt>
          <cx:pt idx="14032">2008</cx:pt>
          <cx:pt idx="14033">2008</cx:pt>
          <cx:pt idx="14034">2008</cx:pt>
          <cx:pt idx="14035">2008</cx:pt>
          <cx:pt idx="14036">2008</cx:pt>
          <cx:pt idx="14037">2008</cx:pt>
          <cx:pt idx="14038">2008</cx:pt>
          <cx:pt idx="14039">2008</cx:pt>
          <cx:pt idx="14040">2008</cx:pt>
          <cx:pt idx="14041">2008</cx:pt>
          <cx:pt idx="14042">2008</cx:pt>
          <cx:pt idx="14043">2008</cx:pt>
          <cx:pt idx="14044">2008</cx:pt>
          <cx:pt idx="14045">2008</cx:pt>
          <cx:pt idx="14046">2008</cx:pt>
          <cx:pt idx="14047">2008</cx:pt>
          <cx:pt idx="14048">2008</cx:pt>
          <cx:pt idx="14049">2008</cx:pt>
          <cx:pt idx="14050">2008</cx:pt>
          <cx:pt idx="14051">2008</cx:pt>
          <cx:pt idx="14052">2008</cx:pt>
          <cx:pt idx="14053">2008</cx:pt>
          <cx:pt idx="14054">2008</cx:pt>
          <cx:pt idx="14055">2008</cx:pt>
          <cx:pt idx="14056">2008</cx:pt>
          <cx:pt idx="14057">2008</cx:pt>
          <cx:pt idx="14058">2008</cx:pt>
          <cx:pt idx="14059">2008</cx:pt>
          <cx:pt idx="14060">2008</cx:pt>
          <cx:pt idx="14061">2008</cx:pt>
          <cx:pt idx="14062">2008</cx:pt>
          <cx:pt idx="14063">2008</cx:pt>
          <cx:pt idx="14064">2008</cx:pt>
          <cx:pt idx="14065">2008</cx:pt>
          <cx:pt idx="14066">2008</cx:pt>
          <cx:pt idx="14067">2008</cx:pt>
          <cx:pt idx="14068">2008</cx:pt>
          <cx:pt idx="14069">2008</cx:pt>
          <cx:pt idx="14070">2008</cx:pt>
          <cx:pt idx="14071">2008</cx:pt>
          <cx:pt idx="14072">2008</cx:pt>
          <cx:pt idx="14073">2008</cx:pt>
          <cx:pt idx="14074">2008</cx:pt>
          <cx:pt idx="14075">2008</cx:pt>
          <cx:pt idx="14076">2008</cx:pt>
          <cx:pt idx="14077">2008</cx:pt>
          <cx:pt idx="14078">2008</cx:pt>
          <cx:pt idx="14079">2008</cx:pt>
          <cx:pt idx="14080">2008</cx:pt>
          <cx:pt idx="14081">2008</cx:pt>
          <cx:pt idx="14082">2008</cx:pt>
          <cx:pt idx="14083">2008</cx:pt>
          <cx:pt idx="14084">2008</cx:pt>
          <cx:pt idx="14085">2008</cx:pt>
          <cx:pt idx="14086">2008</cx:pt>
          <cx:pt idx="14087">2008</cx:pt>
          <cx:pt idx="14088">2008</cx:pt>
          <cx:pt idx="14089">2008</cx:pt>
          <cx:pt idx="14090">2008</cx:pt>
          <cx:pt idx="14091">2008</cx:pt>
          <cx:pt idx="14092">2008</cx:pt>
          <cx:pt idx="14093">2008</cx:pt>
          <cx:pt idx="14094">2008</cx:pt>
          <cx:pt idx="14095">2008</cx:pt>
          <cx:pt idx="14096">2008</cx:pt>
          <cx:pt idx="14097">2008</cx:pt>
          <cx:pt idx="14098">2008</cx:pt>
          <cx:pt idx="14099">2008</cx:pt>
          <cx:pt idx="14100">2008</cx:pt>
          <cx:pt idx="14101">2008</cx:pt>
          <cx:pt idx="14102">2008</cx:pt>
          <cx:pt idx="14103">2008</cx:pt>
          <cx:pt idx="14104">2008</cx:pt>
          <cx:pt idx="14105">2008</cx:pt>
          <cx:pt idx="14106">2008</cx:pt>
          <cx:pt idx="14107">2008</cx:pt>
          <cx:pt idx="14108">2008</cx:pt>
          <cx:pt idx="14109">2008</cx:pt>
          <cx:pt idx="14110">2008</cx:pt>
          <cx:pt idx="14111">2008</cx:pt>
          <cx:pt idx="14112">2008</cx:pt>
          <cx:pt idx="14113">2008</cx:pt>
          <cx:pt idx="14114">2008</cx:pt>
          <cx:pt idx="14115">2008</cx:pt>
          <cx:pt idx="14116">2008</cx:pt>
          <cx:pt idx="14117">2008</cx:pt>
          <cx:pt idx="14118">2008</cx:pt>
          <cx:pt idx="14119">2008</cx:pt>
          <cx:pt idx="14120">2008</cx:pt>
          <cx:pt idx="14121">2008</cx:pt>
          <cx:pt idx="14122">2008</cx:pt>
          <cx:pt idx="14123">2008</cx:pt>
          <cx:pt idx="14124">2008</cx:pt>
          <cx:pt idx="14125">2008</cx:pt>
          <cx:pt idx="14126">2008</cx:pt>
          <cx:pt idx="14127">2008</cx:pt>
          <cx:pt idx="14128">2008</cx:pt>
          <cx:pt idx="14129">2008</cx:pt>
          <cx:pt idx="14130">2008</cx:pt>
          <cx:pt idx="14131">2008</cx:pt>
          <cx:pt idx="14132">2008</cx:pt>
          <cx:pt idx="14133">2008</cx:pt>
          <cx:pt idx="14134">2008</cx:pt>
          <cx:pt idx="14135">2008</cx:pt>
          <cx:pt idx="14136">2008</cx:pt>
          <cx:pt idx="14137">2008</cx:pt>
          <cx:pt idx="14138">2008</cx:pt>
          <cx:pt idx="14139">2008</cx:pt>
          <cx:pt idx="14140">2008</cx:pt>
          <cx:pt idx="14141">2008</cx:pt>
          <cx:pt idx="14142">2008</cx:pt>
          <cx:pt idx="14143">2008</cx:pt>
          <cx:pt idx="14144">2008</cx:pt>
          <cx:pt idx="14145">2008</cx:pt>
          <cx:pt idx="14146">2008</cx:pt>
          <cx:pt idx="14147">2008</cx:pt>
          <cx:pt idx="14148">2008</cx:pt>
          <cx:pt idx="14149">2008</cx:pt>
          <cx:pt idx="14150">2008</cx:pt>
          <cx:pt idx="14151">2008</cx:pt>
          <cx:pt idx="14152">2008</cx:pt>
          <cx:pt idx="14153">2008</cx:pt>
          <cx:pt idx="14154">2008</cx:pt>
          <cx:pt idx="14155">2008</cx:pt>
          <cx:pt idx="14156">2008</cx:pt>
          <cx:pt idx="14157">2008</cx:pt>
          <cx:pt idx="14158">2008</cx:pt>
          <cx:pt idx="14159">2008</cx:pt>
          <cx:pt idx="14160">2008</cx:pt>
          <cx:pt idx="14161">2008</cx:pt>
          <cx:pt idx="14162">2008</cx:pt>
          <cx:pt idx="14163">2008</cx:pt>
          <cx:pt idx="14164">2008</cx:pt>
          <cx:pt idx="14165">2008</cx:pt>
          <cx:pt idx="14166">2008</cx:pt>
          <cx:pt idx="14167">2008</cx:pt>
          <cx:pt idx="14168">2008</cx:pt>
          <cx:pt idx="14169">2008</cx:pt>
          <cx:pt idx="14170">2008</cx:pt>
          <cx:pt idx="14171">2008</cx:pt>
          <cx:pt idx="14172">2008</cx:pt>
          <cx:pt idx="14173">2008</cx:pt>
          <cx:pt idx="14174">2008</cx:pt>
          <cx:pt idx="14175">2008</cx:pt>
          <cx:pt idx="14176">2008</cx:pt>
          <cx:pt idx="14177">2008</cx:pt>
          <cx:pt idx="14178">2008</cx:pt>
          <cx:pt idx="14179">2008</cx:pt>
          <cx:pt idx="14180">2008</cx:pt>
          <cx:pt idx="14181">2008</cx:pt>
          <cx:pt idx="14182">2008</cx:pt>
          <cx:pt idx="14183">2008</cx:pt>
          <cx:pt idx="14184">2008</cx:pt>
          <cx:pt idx="14185">2008</cx:pt>
          <cx:pt idx="14186">2008</cx:pt>
          <cx:pt idx="14187">2008</cx:pt>
          <cx:pt idx="14188">2008</cx:pt>
          <cx:pt idx="14189">2008</cx:pt>
          <cx:pt idx="14190">2008</cx:pt>
          <cx:pt idx="14191">2008</cx:pt>
          <cx:pt idx="14192">2008</cx:pt>
          <cx:pt idx="14193">2008</cx:pt>
          <cx:pt idx="14194">2008</cx:pt>
          <cx:pt idx="14195">2008</cx:pt>
          <cx:pt idx="14196">2008</cx:pt>
          <cx:pt idx="14197">2008</cx:pt>
          <cx:pt idx="14198">2008</cx:pt>
          <cx:pt idx="14199">2008</cx:pt>
          <cx:pt idx="14200">2008</cx:pt>
          <cx:pt idx="14201">2008</cx:pt>
          <cx:pt idx="14202">2008</cx:pt>
          <cx:pt idx="14203">2008</cx:pt>
          <cx:pt idx="14204">2008</cx:pt>
          <cx:pt idx="14205">2008</cx:pt>
          <cx:pt idx="14206">2008</cx:pt>
          <cx:pt idx="14207">2008</cx:pt>
          <cx:pt idx="14208">2008</cx:pt>
          <cx:pt idx="14209">2008</cx:pt>
          <cx:pt idx="14210">2008</cx:pt>
          <cx:pt idx="14211">2008</cx:pt>
          <cx:pt idx="14212">2008</cx:pt>
          <cx:pt idx="14213">2008</cx:pt>
          <cx:pt idx="14214">2008</cx:pt>
          <cx:pt idx="14215">2008</cx:pt>
          <cx:pt idx="14216">2008</cx:pt>
          <cx:pt idx="14217">2008</cx:pt>
          <cx:pt idx="14218">2008</cx:pt>
          <cx:pt idx="14219">2008</cx:pt>
          <cx:pt idx="14220">2008</cx:pt>
          <cx:pt idx="14221">2008</cx:pt>
          <cx:pt idx="14222">2008</cx:pt>
          <cx:pt idx="14223">2008</cx:pt>
          <cx:pt idx="14224">2008</cx:pt>
          <cx:pt idx="14225">2008</cx:pt>
          <cx:pt idx="14226">2008</cx:pt>
          <cx:pt idx="14227">2008</cx:pt>
          <cx:pt idx="14228">2008</cx:pt>
          <cx:pt idx="14229">2008</cx:pt>
          <cx:pt idx="14230">2008</cx:pt>
          <cx:pt idx="14231">2008</cx:pt>
          <cx:pt idx="14232">2008</cx:pt>
          <cx:pt idx="14233">2008</cx:pt>
          <cx:pt idx="14234">2008</cx:pt>
          <cx:pt idx="14235">2008</cx:pt>
          <cx:pt idx="14236">2008</cx:pt>
          <cx:pt idx="14237">2008</cx:pt>
          <cx:pt idx="14238">2008</cx:pt>
          <cx:pt idx="14239">2008</cx:pt>
          <cx:pt idx="14240">2008</cx:pt>
          <cx:pt idx="14241">2008</cx:pt>
          <cx:pt idx="14242">2008</cx:pt>
          <cx:pt idx="14243">2008</cx:pt>
          <cx:pt idx="14244">2008</cx:pt>
          <cx:pt idx="14245">2008</cx:pt>
          <cx:pt idx="14246">2008</cx:pt>
          <cx:pt idx="14247">2008</cx:pt>
          <cx:pt idx="14248">2008</cx:pt>
          <cx:pt idx="14249">2008</cx:pt>
          <cx:pt idx="14250">2008</cx:pt>
          <cx:pt idx="14251">2008</cx:pt>
          <cx:pt idx="14252">2008</cx:pt>
          <cx:pt idx="14253">2008</cx:pt>
          <cx:pt idx="14254">2008</cx:pt>
          <cx:pt idx="14255">2008</cx:pt>
          <cx:pt idx="14256">2008</cx:pt>
          <cx:pt idx="14257">2008</cx:pt>
          <cx:pt idx="14258">2008</cx:pt>
          <cx:pt idx="14259">2008</cx:pt>
          <cx:pt idx="14260">2008</cx:pt>
          <cx:pt idx="14261">2008</cx:pt>
          <cx:pt idx="14262">2008</cx:pt>
          <cx:pt idx="14263">2008</cx:pt>
          <cx:pt idx="14264">2008</cx:pt>
          <cx:pt idx="14265">2008</cx:pt>
          <cx:pt idx="14266">2008</cx:pt>
          <cx:pt idx="14267">2008</cx:pt>
          <cx:pt idx="14268">2008</cx:pt>
          <cx:pt idx="14269">2008</cx:pt>
          <cx:pt idx="14270">2008</cx:pt>
          <cx:pt idx="14271">2008</cx:pt>
          <cx:pt idx="14272">2008</cx:pt>
          <cx:pt idx="14273">2008</cx:pt>
          <cx:pt idx="14274">2008</cx:pt>
          <cx:pt idx="14275">2008</cx:pt>
          <cx:pt idx="14276">2008</cx:pt>
          <cx:pt idx="14277">2008</cx:pt>
          <cx:pt idx="14278">2008</cx:pt>
          <cx:pt idx="14279">2008</cx:pt>
          <cx:pt idx="14280">2008</cx:pt>
          <cx:pt idx="14281">2008</cx:pt>
          <cx:pt idx="14282">2008</cx:pt>
          <cx:pt idx="14283">2008</cx:pt>
          <cx:pt idx="14284">2008</cx:pt>
          <cx:pt idx="14285">2008</cx:pt>
          <cx:pt idx="14286">2008</cx:pt>
          <cx:pt idx="14287">2008</cx:pt>
          <cx:pt idx="14288">2008</cx:pt>
          <cx:pt idx="14289">2008</cx:pt>
          <cx:pt idx="14290">2008</cx:pt>
          <cx:pt idx="14291">2008</cx:pt>
          <cx:pt idx="14292">2008</cx:pt>
          <cx:pt idx="14293">2008</cx:pt>
          <cx:pt idx="14294">2008</cx:pt>
          <cx:pt idx="14295">2008</cx:pt>
          <cx:pt idx="14296">2008</cx:pt>
          <cx:pt idx="14297">2008</cx:pt>
          <cx:pt idx="14298">2008</cx:pt>
          <cx:pt idx="14299">2008</cx:pt>
          <cx:pt idx="14300">2008</cx:pt>
          <cx:pt idx="14301">2008</cx:pt>
          <cx:pt idx="14302">2008</cx:pt>
          <cx:pt idx="14303">2008</cx:pt>
          <cx:pt idx="14304">2008</cx:pt>
          <cx:pt idx="14305">2008</cx:pt>
          <cx:pt idx="14306">2008</cx:pt>
          <cx:pt idx="14307">2008</cx:pt>
          <cx:pt idx="14308">2008</cx:pt>
          <cx:pt idx="14309">2008</cx:pt>
          <cx:pt idx="14310">2008</cx:pt>
          <cx:pt idx="14311">2008</cx:pt>
          <cx:pt idx="14312">2008</cx:pt>
          <cx:pt idx="14313">2008</cx:pt>
          <cx:pt idx="14314">2008</cx:pt>
          <cx:pt idx="14315">2008</cx:pt>
          <cx:pt idx="14316">2008</cx:pt>
          <cx:pt idx="14317">2008</cx:pt>
          <cx:pt idx="14318">2008</cx:pt>
          <cx:pt idx="14319">2008</cx:pt>
          <cx:pt idx="14320">2008</cx:pt>
          <cx:pt idx="14321">2008</cx:pt>
          <cx:pt idx="14322">2008</cx:pt>
          <cx:pt idx="14323">2008</cx:pt>
          <cx:pt idx="14324">2008</cx:pt>
          <cx:pt idx="14325">2008</cx:pt>
          <cx:pt idx="14326">2008</cx:pt>
          <cx:pt idx="14327">2008</cx:pt>
          <cx:pt idx="14328">2008</cx:pt>
          <cx:pt idx="14329">2008</cx:pt>
          <cx:pt idx="14330">2008</cx:pt>
          <cx:pt idx="14331">2008</cx:pt>
          <cx:pt idx="14332">2008</cx:pt>
          <cx:pt idx="14333">2008</cx:pt>
          <cx:pt idx="14334">2008</cx:pt>
          <cx:pt idx="14335">2008</cx:pt>
          <cx:pt idx="14336">2008</cx:pt>
          <cx:pt idx="14337">2008</cx:pt>
          <cx:pt idx="14338">2008</cx:pt>
          <cx:pt idx="14339">2008</cx:pt>
          <cx:pt idx="14340">2008</cx:pt>
          <cx:pt idx="14341">2008</cx:pt>
          <cx:pt idx="14342">2008</cx:pt>
          <cx:pt idx="14343">2008</cx:pt>
          <cx:pt idx="14344">2008</cx:pt>
          <cx:pt idx="14345">2008</cx:pt>
          <cx:pt idx="14346">2008</cx:pt>
          <cx:pt idx="14347">2008</cx:pt>
          <cx:pt idx="14348">2008</cx:pt>
          <cx:pt idx="14349">2008</cx:pt>
          <cx:pt idx="14350">2008</cx:pt>
          <cx:pt idx="14351">2008</cx:pt>
          <cx:pt idx="14352">2008</cx:pt>
          <cx:pt idx="14353">2008</cx:pt>
          <cx:pt idx="14354">2008</cx:pt>
          <cx:pt idx="14355">2008</cx:pt>
          <cx:pt idx="14356">2008</cx:pt>
          <cx:pt idx="14357">2008</cx:pt>
          <cx:pt idx="14358">2008</cx:pt>
          <cx:pt idx="14359">2008</cx:pt>
          <cx:pt idx="14360">2008</cx:pt>
          <cx:pt idx="14361">2008</cx:pt>
          <cx:pt idx="14362">2008</cx:pt>
          <cx:pt idx="14363">2008</cx:pt>
          <cx:pt idx="14364">2008</cx:pt>
          <cx:pt idx="14365">2008</cx:pt>
          <cx:pt idx="14366">2008</cx:pt>
          <cx:pt idx="14367">2008</cx:pt>
          <cx:pt idx="14368">2008</cx:pt>
          <cx:pt idx="14369">2008</cx:pt>
          <cx:pt idx="14370">2008</cx:pt>
          <cx:pt idx="14371">2008</cx:pt>
          <cx:pt idx="14372">2008</cx:pt>
          <cx:pt idx="14373">2008</cx:pt>
          <cx:pt idx="14374">2008</cx:pt>
          <cx:pt idx="14375">2008</cx:pt>
          <cx:pt idx="14376">2008</cx:pt>
          <cx:pt idx="14377">2008</cx:pt>
          <cx:pt idx="14378">2008</cx:pt>
          <cx:pt idx="14379">2008</cx:pt>
          <cx:pt idx="14380">2008</cx:pt>
          <cx:pt idx="14381">2008</cx:pt>
          <cx:pt idx="14382">2008</cx:pt>
          <cx:pt idx="14383">2008</cx:pt>
          <cx:pt idx="14384">2008</cx:pt>
          <cx:pt idx="14385">2008</cx:pt>
          <cx:pt idx="14386">2008</cx:pt>
          <cx:pt idx="14387">2008</cx:pt>
          <cx:pt idx="14388">2008</cx:pt>
          <cx:pt idx="14389">2008</cx:pt>
          <cx:pt idx="14390">2008</cx:pt>
          <cx:pt idx="14391">2008</cx:pt>
          <cx:pt idx="14392">2008</cx:pt>
          <cx:pt idx="14393">2008</cx:pt>
          <cx:pt idx="14394">2008</cx:pt>
          <cx:pt idx="14395">2008</cx:pt>
          <cx:pt idx="14396">2008</cx:pt>
          <cx:pt idx="14397">2008</cx:pt>
          <cx:pt idx="14398">2008</cx:pt>
          <cx:pt idx="14399">2008</cx:pt>
          <cx:pt idx="14400">2008</cx:pt>
          <cx:pt idx="14401">2008</cx:pt>
          <cx:pt idx="14402">2008</cx:pt>
          <cx:pt idx="14403">2008</cx:pt>
          <cx:pt idx="14404">2008</cx:pt>
          <cx:pt idx="14405">2008</cx:pt>
          <cx:pt idx="14406">2008</cx:pt>
          <cx:pt idx="14407">2008</cx:pt>
          <cx:pt idx="14408">2008</cx:pt>
          <cx:pt idx="14409">2008</cx:pt>
          <cx:pt idx="14410">2008</cx:pt>
          <cx:pt idx="14411">2008</cx:pt>
          <cx:pt idx="14412">2008</cx:pt>
          <cx:pt idx="14413">2008</cx:pt>
          <cx:pt idx="14414">2008</cx:pt>
          <cx:pt idx="14415">2008</cx:pt>
          <cx:pt idx="14416">2008</cx:pt>
          <cx:pt idx="14417">2008</cx:pt>
          <cx:pt idx="14418">2008</cx:pt>
          <cx:pt idx="14419">2008</cx:pt>
          <cx:pt idx="14420">2008</cx:pt>
          <cx:pt idx="14421">2008</cx:pt>
          <cx:pt idx="14422">2008</cx:pt>
          <cx:pt idx="14423">2008</cx:pt>
          <cx:pt idx="14424">2008</cx:pt>
          <cx:pt idx="14425">2008</cx:pt>
          <cx:pt idx="14426">2008</cx:pt>
          <cx:pt idx="14427">2008</cx:pt>
          <cx:pt idx="14428">2008</cx:pt>
          <cx:pt idx="14429">2008</cx:pt>
          <cx:pt idx="14430">2008</cx:pt>
          <cx:pt idx="14431">2008</cx:pt>
          <cx:pt idx="14432">2008</cx:pt>
          <cx:pt idx="14433">2008</cx:pt>
          <cx:pt idx="14434">2008</cx:pt>
          <cx:pt idx="14435">2008</cx:pt>
          <cx:pt idx="14436">2008</cx:pt>
          <cx:pt idx="14437">2008</cx:pt>
          <cx:pt idx="14438">2008</cx:pt>
          <cx:pt idx="14439">2008</cx:pt>
          <cx:pt idx="14440">2008</cx:pt>
          <cx:pt idx="14441">2008</cx:pt>
          <cx:pt idx="14442">2008</cx:pt>
          <cx:pt idx="14443">2008</cx:pt>
          <cx:pt idx="14444">2008</cx:pt>
          <cx:pt idx="14445">2008</cx:pt>
          <cx:pt idx="14446">2008</cx:pt>
          <cx:pt idx="14447">2008</cx:pt>
          <cx:pt idx="14448">2008</cx:pt>
          <cx:pt idx="14449">2008</cx:pt>
          <cx:pt idx="14450">2008</cx:pt>
          <cx:pt idx="14451">2008</cx:pt>
          <cx:pt idx="14452">2008</cx:pt>
          <cx:pt idx="14453">2008</cx:pt>
          <cx:pt idx="14454">2008</cx:pt>
          <cx:pt idx="14455">2008</cx:pt>
          <cx:pt idx="14456">2008</cx:pt>
          <cx:pt idx="14457">2008</cx:pt>
          <cx:pt idx="14458">2008</cx:pt>
          <cx:pt idx="14459">2008</cx:pt>
          <cx:pt idx="14460">2008</cx:pt>
          <cx:pt idx="14461">2008</cx:pt>
          <cx:pt idx="14462">2008</cx:pt>
          <cx:pt idx="14463">2008</cx:pt>
          <cx:pt idx="14464">2008</cx:pt>
          <cx:pt idx="14465">2008</cx:pt>
          <cx:pt idx="14466">2008</cx:pt>
          <cx:pt idx="14467">2008</cx:pt>
          <cx:pt idx="14468">2008</cx:pt>
          <cx:pt idx="14469">2008</cx:pt>
          <cx:pt idx="14470">2008</cx:pt>
          <cx:pt idx="14471">2008</cx:pt>
          <cx:pt idx="14472">2008</cx:pt>
          <cx:pt idx="14473">2008</cx:pt>
          <cx:pt idx="14474">2008</cx:pt>
          <cx:pt idx="14475">2008</cx:pt>
          <cx:pt idx="14476">2008</cx:pt>
          <cx:pt idx="14477">2008</cx:pt>
          <cx:pt idx="14478">2008</cx:pt>
          <cx:pt idx="14479">2008</cx:pt>
          <cx:pt idx="14480">2008</cx:pt>
          <cx:pt idx="14481">2008</cx:pt>
          <cx:pt idx="14482">2008</cx:pt>
          <cx:pt idx="14483">2008</cx:pt>
          <cx:pt idx="14484">2008</cx:pt>
          <cx:pt idx="14485">2008</cx:pt>
          <cx:pt idx="14486">2008</cx:pt>
          <cx:pt idx="14487">2008</cx:pt>
          <cx:pt idx="14488">2008</cx:pt>
          <cx:pt idx="14489">2008</cx:pt>
          <cx:pt idx="14490">2008</cx:pt>
          <cx:pt idx="14491">2008</cx:pt>
          <cx:pt idx="14492">2008</cx:pt>
          <cx:pt idx="14493">2008</cx:pt>
          <cx:pt idx="14494">2008</cx:pt>
          <cx:pt idx="14495">2008</cx:pt>
          <cx:pt idx="14496">2008</cx:pt>
          <cx:pt idx="14497">2008</cx:pt>
          <cx:pt idx="14498">2008</cx:pt>
          <cx:pt idx="14499">2008</cx:pt>
          <cx:pt idx="14500">2008</cx:pt>
          <cx:pt idx="14501">2008</cx:pt>
          <cx:pt idx="14502">2008</cx:pt>
          <cx:pt idx="14503">2008</cx:pt>
          <cx:pt idx="14504">2008</cx:pt>
          <cx:pt idx="14505">2008</cx:pt>
          <cx:pt idx="14506">2008</cx:pt>
          <cx:pt idx="14507">2008</cx:pt>
          <cx:pt idx="14508">2008</cx:pt>
          <cx:pt idx="14509">2008</cx:pt>
          <cx:pt idx="14510">2008</cx:pt>
          <cx:pt idx="14511">2008</cx:pt>
          <cx:pt idx="14512">2008</cx:pt>
          <cx:pt idx="14513">2008</cx:pt>
          <cx:pt idx="14514">2008</cx:pt>
          <cx:pt idx="14515">2008</cx:pt>
          <cx:pt idx="14516">2008</cx:pt>
          <cx:pt idx="14517">2008</cx:pt>
          <cx:pt idx="14518">2008</cx:pt>
          <cx:pt idx="14519">2008</cx:pt>
          <cx:pt idx="14520">2008</cx:pt>
          <cx:pt idx="14521">2008</cx:pt>
          <cx:pt idx="14522">2008</cx:pt>
          <cx:pt idx="14523">2008</cx:pt>
          <cx:pt idx="14524">2008</cx:pt>
          <cx:pt idx="14525">2008</cx:pt>
          <cx:pt idx="14526">2008</cx:pt>
          <cx:pt idx="14527">2008</cx:pt>
          <cx:pt idx="14528">2008</cx:pt>
          <cx:pt idx="14529">2008</cx:pt>
          <cx:pt idx="14530">2008</cx:pt>
          <cx:pt idx="14531">2008</cx:pt>
          <cx:pt idx="14532">2008</cx:pt>
          <cx:pt idx="14533">2008</cx:pt>
          <cx:pt idx="14534">2008</cx:pt>
          <cx:pt idx="14535">2008</cx:pt>
          <cx:pt idx="14536">2008</cx:pt>
          <cx:pt idx="14537">2008</cx:pt>
          <cx:pt idx="14538">2008</cx:pt>
          <cx:pt idx="14539">2008</cx:pt>
          <cx:pt idx="14540">2008</cx:pt>
          <cx:pt idx="14541">2008</cx:pt>
          <cx:pt idx="14542">2008</cx:pt>
          <cx:pt idx="14543">2008</cx:pt>
          <cx:pt idx="14544">2008</cx:pt>
          <cx:pt idx="14545">2008</cx:pt>
          <cx:pt idx="14546">2008</cx:pt>
          <cx:pt idx="14547">2008</cx:pt>
          <cx:pt idx="14548">2008</cx:pt>
          <cx:pt idx="14549">2008</cx:pt>
          <cx:pt idx="14550">2008</cx:pt>
          <cx:pt idx="14551">2008</cx:pt>
          <cx:pt idx="14552">2008</cx:pt>
          <cx:pt idx="14553">2008</cx:pt>
          <cx:pt idx="14554">2008</cx:pt>
          <cx:pt idx="14555">2008</cx:pt>
          <cx:pt idx="14556">2008</cx:pt>
          <cx:pt idx="14557">2008</cx:pt>
          <cx:pt idx="14558">2008</cx:pt>
          <cx:pt idx="14559">2008</cx:pt>
          <cx:pt idx="14560">2008</cx:pt>
          <cx:pt idx="14561">2008</cx:pt>
          <cx:pt idx="14562">2008</cx:pt>
          <cx:pt idx="14563">2008</cx:pt>
          <cx:pt idx="14564">2008</cx:pt>
          <cx:pt idx="14565">2008</cx:pt>
          <cx:pt idx="14566">2008</cx:pt>
          <cx:pt idx="14567">2008</cx:pt>
          <cx:pt idx="14568">2008</cx:pt>
          <cx:pt idx="14569">2008</cx:pt>
          <cx:pt idx="14570">2008</cx:pt>
          <cx:pt idx="14571">2008</cx:pt>
          <cx:pt idx="14572">2008</cx:pt>
          <cx:pt idx="14573">2008</cx:pt>
          <cx:pt idx="14574">2008</cx:pt>
          <cx:pt idx="14575">2008</cx:pt>
          <cx:pt idx="14576">2008</cx:pt>
          <cx:pt idx="14577">2008</cx:pt>
          <cx:pt idx="14578">2008</cx:pt>
          <cx:pt idx="14579">2008</cx:pt>
          <cx:pt idx="14580">2008</cx:pt>
          <cx:pt idx="14581">2008</cx:pt>
          <cx:pt idx="14582">2008</cx:pt>
          <cx:pt idx="14583">2008</cx:pt>
          <cx:pt idx="14584">2008</cx:pt>
          <cx:pt idx="14585">2008</cx:pt>
          <cx:pt idx="14586">2008</cx:pt>
          <cx:pt idx="14587">2008</cx:pt>
          <cx:pt idx="14588">2008</cx:pt>
          <cx:pt idx="14589">2008</cx:pt>
          <cx:pt idx="14590">2008</cx:pt>
          <cx:pt idx="14591">2008</cx:pt>
          <cx:pt idx="14592">2008</cx:pt>
          <cx:pt idx="14593">2008</cx:pt>
          <cx:pt idx="14594">2008</cx:pt>
          <cx:pt idx="14595">2008</cx:pt>
          <cx:pt idx="14596">2008</cx:pt>
          <cx:pt idx="14597">2008</cx:pt>
          <cx:pt idx="14598">2008</cx:pt>
          <cx:pt idx="14599">2008</cx:pt>
          <cx:pt idx="14600">2008</cx:pt>
          <cx:pt idx="14601">2008</cx:pt>
          <cx:pt idx="14602">2008</cx:pt>
          <cx:pt idx="14603">2008</cx:pt>
          <cx:pt idx="14604">2008</cx:pt>
          <cx:pt idx="14605">2008</cx:pt>
          <cx:pt idx="14606">2008</cx:pt>
          <cx:pt idx="14607">2008</cx:pt>
          <cx:pt idx="14608">2008</cx:pt>
          <cx:pt idx="14609">2008</cx:pt>
          <cx:pt idx="14610">2008</cx:pt>
          <cx:pt idx="14611">2008</cx:pt>
          <cx:pt idx="14612">2008</cx:pt>
          <cx:pt idx="14613">2008</cx:pt>
          <cx:pt idx="14614">2008</cx:pt>
          <cx:pt idx="14615">2008</cx:pt>
          <cx:pt idx="14616">2008</cx:pt>
          <cx:pt idx="14617">2008</cx:pt>
          <cx:pt idx="14618">2008</cx:pt>
          <cx:pt idx="14619">2008</cx:pt>
          <cx:pt idx="14620">2008</cx:pt>
          <cx:pt idx="14621">2008</cx:pt>
          <cx:pt idx="14622">2008</cx:pt>
          <cx:pt idx="14623">2008</cx:pt>
          <cx:pt idx="14624">2008</cx:pt>
          <cx:pt idx="14625">2008</cx:pt>
          <cx:pt idx="14626">2008</cx:pt>
          <cx:pt idx="14627">2008</cx:pt>
          <cx:pt idx="14628">2008</cx:pt>
          <cx:pt idx="14629">2008</cx:pt>
          <cx:pt idx="14630">2008</cx:pt>
          <cx:pt idx="14631">2008</cx:pt>
          <cx:pt idx="14632">2008</cx:pt>
          <cx:pt idx="14633">2008</cx:pt>
          <cx:pt idx="14634">2008</cx:pt>
          <cx:pt idx="14635">2008</cx:pt>
          <cx:pt idx="14636">2008</cx:pt>
          <cx:pt idx="14637">2008</cx:pt>
          <cx:pt idx="14638">2008</cx:pt>
          <cx:pt idx="14639">2008</cx:pt>
          <cx:pt idx="14640">2008</cx:pt>
          <cx:pt idx="14641">2008</cx:pt>
          <cx:pt idx="14642">2008</cx:pt>
          <cx:pt idx="14643">2008</cx:pt>
          <cx:pt idx="14644">2008</cx:pt>
          <cx:pt idx="14645">2008</cx:pt>
          <cx:pt idx="14646">2008</cx:pt>
          <cx:pt idx="14647">2008</cx:pt>
          <cx:pt idx="14648">2008</cx:pt>
          <cx:pt idx="14649">2008</cx:pt>
          <cx:pt idx="14650">2008</cx:pt>
          <cx:pt idx="14651">2008</cx:pt>
          <cx:pt idx="14652">2008</cx:pt>
          <cx:pt idx="14653">2008</cx:pt>
          <cx:pt idx="14654">2008</cx:pt>
          <cx:pt idx="14655">2008</cx:pt>
          <cx:pt idx="14656">2008</cx:pt>
          <cx:pt idx="14657">2008</cx:pt>
          <cx:pt idx="14658">2008</cx:pt>
          <cx:pt idx="14659">2008</cx:pt>
          <cx:pt idx="14660">2008</cx:pt>
          <cx:pt idx="14661">2008</cx:pt>
          <cx:pt idx="14662">2008</cx:pt>
          <cx:pt idx="14663">2008</cx:pt>
          <cx:pt idx="14664">2008</cx:pt>
          <cx:pt idx="14665">2008</cx:pt>
          <cx:pt idx="14666">2008</cx:pt>
          <cx:pt idx="14667">2008</cx:pt>
          <cx:pt idx="14668">2008</cx:pt>
          <cx:pt idx="14669">2008</cx:pt>
          <cx:pt idx="14670">2008</cx:pt>
          <cx:pt idx="14671">2008</cx:pt>
          <cx:pt idx="14672">2008</cx:pt>
          <cx:pt idx="14673">2008</cx:pt>
          <cx:pt idx="14674">2008</cx:pt>
          <cx:pt idx="14675">2008</cx:pt>
          <cx:pt idx="14676">2008</cx:pt>
          <cx:pt idx="14677">2008</cx:pt>
          <cx:pt idx="14678">2008</cx:pt>
          <cx:pt idx="14679">2008</cx:pt>
          <cx:pt idx="14680">2008</cx:pt>
          <cx:pt idx="14681">2008</cx:pt>
          <cx:pt idx="14682">2008</cx:pt>
          <cx:pt idx="14683">2008</cx:pt>
          <cx:pt idx="14684">2008</cx:pt>
          <cx:pt idx="14685">2008</cx:pt>
          <cx:pt idx="14686">2008</cx:pt>
          <cx:pt idx="14687">2008</cx:pt>
          <cx:pt idx="14688">2008</cx:pt>
          <cx:pt idx="14689">2008</cx:pt>
          <cx:pt idx="14690">2008</cx:pt>
          <cx:pt idx="14691">2008</cx:pt>
          <cx:pt idx="14692">2008</cx:pt>
          <cx:pt idx="14693">2008</cx:pt>
          <cx:pt idx="14694">2008</cx:pt>
          <cx:pt idx="14695">2008</cx:pt>
          <cx:pt idx="14696">2008</cx:pt>
          <cx:pt idx="14697">2008</cx:pt>
          <cx:pt idx="14698">2008</cx:pt>
          <cx:pt idx="14699">2008</cx:pt>
          <cx:pt idx="14700">2008</cx:pt>
          <cx:pt idx="14701">2008</cx:pt>
          <cx:pt idx="14702">2008</cx:pt>
          <cx:pt idx="14703">2008</cx:pt>
          <cx:pt idx="14704">2008</cx:pt>
          <cx:pt idx="14705">2008</cx:pt>
          <cx:pt idx="14706">2008</cx:pt>
          <cx:pt idx="14707">2008</cx:pt>
          <cx:pt idx="14708">2008</cx:pt>
          <cx:pt idx="14709">2008</cx:pt>
          <cx:pt idx="14710">2008</cx:pt>
          <cx:pt idx="14711">2008</cx:pt>
          <cx:pt idx="14712">2008</cx:pt>
          <cx:pt idx="14713">2008</cx:pt>
          <cx:pt idx="14714">2008</cx:pt>
          <cx:pt idx="14715">2008</cx:pt>
          <cx:pt idx="14716">2008</cx:pt>
          <cx:pt idx="14717">2008</cx:pt>
          <cx:pt idx="14718">2008</cx:pt>
          <cx:pt idx="14719">2008</cx:pt>
          <cx:pt idx="14720">2008</cx:pt>
          <cx:pt idx="14721">2008</cx:pt>
          <cx:pt idx="14722">2008</cx:pt>
          <cx:pt idx="14723">2008</cx:pt>
          <cx:pt idx="14724">2008</cx:pt>
          <cx:pt idx="14725">2008</cx:pt>
          <cx:pt idx="14726">2008</cx:pt>
          <cx:pt idx="14727">2008</cx:pt>
          <cx:pt idx="14728">2008</cx:pt>
          <cx:pt idx="14729">2008</cx:pt>
          <cx:pt idx="14730">2008</cx:pt>
          <cx:pt idx="14731">2008</cx:pt>
          <cx:pt idx="14732">2008</cx:pt>
          <cx:pt idx="14733">2008</cx:pt>
          <cx:pt idx="14734">2008</cx:pt>
          <cx:pt idx="14735">2008</cx:pt>
          <cx:pt idx="14736">2008</cx:pt>
          <cx:pt idx="14737">2008</cx:pt>
          <cx:pt idx="14738">2008</cx:pt>
          <cx:pt idx="14739">2008</cx:pt>
          <cx:pt idx="14740">2008</cx:pt>
          <cx:pt idx="14741">2008</cx:pt>
          <cx:pt idx="14742">2008</cx:pt>
          <cx:pt idx="14743">2008</cx:pt>
          <cx:pt idx="14744">2008</cx:pt>
          <cx:pt idx="14745">2008</cx:pt>
          <cx:pt idx="14746">2008</cx:pt>
          <cx:pt idx="14747">2008</cx:pt>
          <cx:pt idx="14748">2008</cx:pt>
          <cx:pt idx="14749">2008</cx:pt>
          <cx:pt idx="14750">2008</cx:pt>
          <cx:pt idx="14751">2008</cx:pt>
          <cx:pt idx="14752">2008</cx:pt>
          <cx:pt idx="14753">2008</cx:pt>
          <cx:pt idx="14754">2008</cx:pt>
          <cx:pt idx="14755">2008</cx:pt>
          <cx:pt idx="14756">2008</cx:pt>
          <cx:pt idx="14757">2008</cx:pt>
          <cx:pt idx="14758">2008</cx:pt>
          <cx:pt idx="14759">2008</cx:pt>
          <cx:pt idx="14760">2008</cx:pt>
          <cx:pt idx="14761">2008</cx:pt>
          <cx:pt idx="14762">2008</cx:pt>
          <cx:pt idx="14763">2008</cx:pt>
          <cx:pt idx="14764">2008</cx:pt>
          <cx:pt idx="14765">2008</cx:pt>
          <cx:pt idx="14766">2008</cx:pt>
          <cx:pt idx="14767">2008</cx:pt>
          <cx:pt idx="14768">2008</cx:pt>
          <cx:pt idx="14769">2008</cx:pt>
          <cx:pt idx="14770">2008</cx:pt>
          <cx:pt idx="14771">2008</cx:pt>
          <cx:pt idx="14772">2008</cx:pt>
          <cx:pt idx="14773">2008</cx:pt>
          <cx:pt idx="14774">2008</cx:pt>
          <cx:pt idx="14775">2008</cx:pt>
          <cx:pt idx="14776">2008</cx:pt>
          <cx:pt idx="14777">2008</cx:pt>
          <cx:pt idx="14778">2008</cx:pt>
          <cx:pt idx="14779">2008</cx:pt>
          <cx:pt idx="14780">2008</cx:pt>
          <cx:pt idx="14781">2008</cx:pt>
          <cx:pt idx="14782">2008</cx:pt>
          <cx:pt idx="14783">2008</cx:pt>
          <cx:pt idx="14784">2008</cx:pt>
          <cx:pt idx="14785">2008</cx:pt>
          <cx:pt idx="14786">2008</cx:pt>
          <cx:pt idx="14787">2008</cx:pt>
          <cx:pt idx="14788">2008</cx:pt>
          <cx:pt idx="14789">2008</cx:pt>
          <cx:pt idx="14790">2008</cx:pt>
          <cx:pt idx="14791">2008</cx:pt>
          <cx:pt idx="14792">2008</cx:pt>
          <cx:pt idx="14793">2008</cx:pt>
          <cx:pt idx="14794">2008</cx:pt>
          <cx:pt idx="14795">2008</cx:pt>
          <cx:pt idx="14796">2008</cx:pt>
          <cx:pt idx="14797">2008</cx:pt>
          <cx:pt idx="14798">2008</cx:pt>
          <cx:pt idx="14799">2008</cx:pt>
          <cx:pt idx="14800">2008</cx:pt>
          <cx:pt idx="14801">2008</cx:pt>
          <cx:pt idx="14802">2008</cx:pt>
          <cx:pt idx="14803">2008</cx:pt>
          <cx:pt idx="14804">2008</cx:pt>
          <cx:pt idx="14805">2008</cx:pt>
          <cx:pt idx="14806">2008</cx:pt>
          <cx:pt idx="14807">2008</cx:pt>
          <cx:pt idx="14808">2008</cx:pt>
          <cx:pt idx="14809">2008</cx:pt>
          <cx:pt idx="14810">2008</cx:pt>
          <cx:pt idx="14811">2008</cx:pt>
          <cx:pt idx="14812">2008</cx:pt>
          <cx:pt idx="14813">2008</cx:pt>
          <cx:pt idx="14814">2008</cx:pt>
          <cx:pt idx="14815">2008</cx:pt>
          <cx:pt idx="14816">2008</cx:pt>
          <cx:pt idx="14817">2008</cx:pt>
          <cx:pt idx="14818">2008</cx:pt>
          <cx:pt idx="14819">2008</cx:pt>
          <cx:pt idx="14820">2008</cx:pt>
          <cx:pt idx="14821">2008</cx:pt>
          <cx:pt idx="14822">2008</cx:pt>
          <cx:pt idx="14823">2008</cx:pt>
          <cx:pt idx="14824">2008</cx:pt>
          <cx:pt idx="14825">2008</cx:pt>
          <cx:pt idx="14826">2008</cx:pt>
          <cx:pt idx="14827">2008</cx:pt>
          <cx:pt idx="14828">2008</cx:pt>
          <cx:pt idx="14829">2008</cx:pt>
          <cx:pt idx="14830">2008</cx:pt>
          <cx:pt idx="14831">2008</cx:pt>
          <cx:pt idx="14832">2008</cx:pt>
          <cx:pt idx="14833">2008</cx:pt>
          <cx:pt idx="14834">2008</cx:pt>
          <cx:pt idx="14835">2008</cx:pt>
          <cx:pt idx="14836">2008</cx:pt>
          <cx:pt idx="14837">2008</cx:pt>
          <cx:pt idx="14838">2008</cx:pt>
          <cx:pt idx="14839">2008</cx:pt>
          <cx:pt idx="14840">2008</cx:pt>
          <cx:pt idx="14841">2008</cx:pt>
          <cx:pt idx="14842">2008</cx:pt>
          <cx:pt idx="14843">2008</cx:pt>
          <cx:pt idx="14844">2008</cx:pt>
          <cx:pt idx="14845">2008</cx:pt>
          <cx:pt idx="14846">2008</cx:pt>
          <cx:pt idx="14847">2008</cx:pt>
          <cx:pt idx="14848">2008</cx:pt>
          <cx:pt idx="14849">2008</cx:pt>
          <cx:pt idx="14850">2008</cx:pt>
          <cx:pt idx="14851">2008</cx:pt>
          <cx:pt idx="14852">2008</cx:pt>
          <cx:pt idx="14853">2008</cx:pt>
          <cx:pt idx="14854">2008</cx:pt>
          <cx:pt idx="14855">2008</cx:pt>
          <cx:pt idx="14856">2008</cx:pt>
          <cx:pt idx="14857">2008</cx:pt>
          <cx:pt idx="14858">2008</cx:pt>
          <cx:pt idx="14859">2008</cx:pt>
          <cx:pt idx="14860">2008</cx:pt>
          <cx:pt idx="14861">2008</cx:pt>
          <cx:pt idx="14862">2008</cx:pt>
          <cx:pt idx="14863">2008</cx:pt>
          <cx:pt idx="14864">2008</cx:pt>
          <cx:pt idx="14865">2008</cx:pt>
          <cx:pt idx="14866">2008</cx:pt>
          <cx:pt idx="14867">2008</cx:pt>
          <cx:pt idx="14868">2008</cx:pt>
          <cx:pt idx="14869">2008</cx:pt>
          <cx:pt idx="14870">2008</cx:pt>
          <cx:pt idx="14871">2008</cx:pt>
          <cx:pt idx="14872">2008</cx:pt>
          <cx:pt idx="14873">2008</cx:pt>
          <cx:pt idx="14874">2008</cx:pt>
          <cx:pt idx="14875">2008</cx:pt>
          <cx:pt idx="14876">2008</cx:pt>
          <cx:pt idx="14877">2008</cx:pt>
          <cx:pt idx="14878">2009</cx:pt>
          <cx:pt idx="14879">2009</cx:pt>
          <cx:pt idx="14880">2009</cx:pt>
          <cx:pt idx="14881">2009</cx:pt>
          <cx:pt idx="14882">2009</cx:pt>
          <cx:pt idx="14883">2009</cx:pt>
          <cx:pt idx="14884">2009</cx:pt>
          <cx:pt idx="14885">2009</cx:pt>
          <cx:pt idx="14886">2009</cx:pt>
          <cx:pt idx="14887">2009</cx:pt>
          <cx:pt idx="14888">2009</cx:pt>
          <cx:pt idx="14889">2009</cx:pt>
          <cx:pt idx="14890">2009</cx:pt>
          <cx:pt idx="14891">2009</cx:pt>
          <cx:pt idx="14892">2009</cx:pt>
          <cx:pt idx="14893">2009</cx:pt>
          <cx:pt idx="14894">2009</cx:pt>
          <cx:pt idx="14895">2009</cx:pt>
          <cx:pt idx="14896">2009</cx:pt>
          <cx:pt idx="14897">2009</cx:pt>
          <cx:pt idx="14898">2009</cx:pt>
          <cx:pt idx="14899">2009</cx:pt>
          <cx:pt idx="14900">2009</cx:pt>
          <cx:pt idx="14901">2009</cx:pt>
          <cx:pt idx="14902">2009</cx:pt>
          <cx:pt idx="14903">2009</cx:pt>
          <cx:pt idx="14904">2009</cx:pt>
          <cx:pt idx="14905">2009</cx:pt>
          <cx:pt idx="14906">2009</cx:pt>
          <cx:pt idx="14907">2009</cx:pt>
          <cx:pt idx="14908">2009</cx:pt>
          <cx:pt idx="14909">2009</cx:pt>
          <cx:pt idx="14910">2009</cx:pt>
          <cx:pt idx="14911">2009</cx:pt>
          <cx:pt idx="14912">2009</cx:pt>
          <cx:pt idx="14913">2009</cx:pt>
          <cx:pt idx="14914">2009</cx:pt>
          <cx:pt idx="14915">2009</cx:pt>
          <cx:pt idx="14916">2009</cx:pt>
          <cx:pt idx="14917">2009</cx:pt>
          <cx:pt idx="14918">2009</cx:pt>
          <cx:pt idx="14919">2009</cx:pt>
          <cx:pt idx="14920">2009</cx:pt>
          <cx:pt idx="14921">2009</cx:pt>
          <cx:pt idx="14922">2009</cx:pt>
          <cx:pt idx="14923">2009</cx:pt>
          <cx:pt idx="14924">2009</cx:pt>
          <cx:pt idx="14925">2009</cx:pt>
          <cx:pt idx="14926">2009</cx:pt>
          <cx:pt idx="14927">2009</cx:pt>
          <cx:pt idx="14928">2009</cx:pt>
          <cx:pt idx="14929">2009</cx:pt>
          <cx:pt idx="14930">2009</cx:pt>
          <cx:pt idx="14931">2009</cx:pt>
          <cx:pt idx="14932">2009</cx:pt>
          <cx:pt idx="14933">2009</cx:pt>
          <cx:pt idx="14934">2009</cx:pt>
          <cx:pt idx="14935">2009</cx:pt>
          <cx:pt idx="14936">2009</cx:pt>
          <cx:pt idx="14937">2009</cx:pt>
          <cx:pt idx="14938">2009</cx:pt>
          <cx:pt idx="14939">2009</cx:pt>
          <cx:pt idx="14940">2009</cx:pt>
          <cx:pt idx="14941">2009</cx:pt>
          <cx:pt idx="14942">2009</cx:pt>
          <cx:pt idx="14943">2009</cx:pt>
          <cx:pt idx="14944">2009</cx:pt>
          <cx:pt idx="14945">2009</cx:pt>
          <cx:pt idx="14946">2009</cx:pt>
          <cx:pt idx="14947">2009</cx:pt>
          <cx:pt idx="14948">2009</cx:pt>
          <cx:pt idx="14949">2009</cx:pt>
          <cx:pt idx="14950">2009</cx:pt>
          <cx:pt idx="14951">2009</cx:pt>
          <cx:pt idx="14952">2009</cx:pt>
          <cx:pt idx="14953">2009</cx:pt>
          <cx:pt idx="14954">2009</cx:pt>
          <cx:pt idx="14955">2009</cx:pt>
          <cx:pt idx="14956">2009</cx:pt>
          <cx:pt idx="14957">2009</cx:pt>
          <cx:pt idx="14958">2009</cx:pt>
          <cx:pt idx="14959">2009</cx:pt>
          <cx:pt idx="14960">2009</cx:pt>
          <cx:pt idx="14961">2009</cx:pt>
          <cx:pt idx="14962">2009</cx:pt>
          <cx:pt idx="14963">2009</cx:pt>
          <cx:pt idx="14964">2009</cx:pt>
          <cx:pt idx="14965">2009</cx:pt>
          <cx:pt idx="14966">2009</cx:pt>
          <cx:pt idx="14967">2009</cx:pt>
          <cx:pt idx="14968">2009</cx:pt>
          <cx:pt idx="14969">2009</cx:pt>
          <cx:pt idx="14970">2009</cx:pt>
          <cx:pt idx="14971">2009</cx:pt>
          <cx:pt idx="14972">2009</cx:pt>
          <cx:pt idx="14973">2009</cx:pt>
          <cx:pt idx="14974">2009</cx:pt>
          <cx:pt idx="14975">2009</cx:pt>
          <cx:pt idx="14976">2009</cx:pt>
          <cx:pt idx="14977">2009</cx:pt>
          <cx:pt idx="14978">2009</cx:pt>
          <cx:pt idx="14979">2009</cx:pt>
          <cx:pt idx="14980">2009</cx:pt>
          <cx:pt idx="14981">2009</cx:pt>
          <cx:pt idx="14982">2009</cx:pt>
          <cx:pt idx="14983">2009</cx:pt>
          <cx:pt idx="14984">2009</cx:pt>
          <cx:pt idx="14985">2009</cx:pt>
          <cx:pt idx="14986">2009</cx:pt>
          <cx:pt idx="14987">2009</cx:pt>
          <cx:pt idx="14988">2009</cx:pt>
          <cx:pt idx="14989">2009</cx:pt>
          <cx:pt idx="14990">2009</cx:pt>
          <cx:pt idx="14991">2009</cx:pt>
          <cx:pt idx="14992">2009</cx:pt>
          <cx:pt idx="14993">2009</cx:pt>
          <cx:pt idx="14994">2009</cx:pt>
          <cx:pt idx="14995">2009</cx:pt>
          <cx:pt idx="14996">2009</cx:pt>
          <cx:pt idx="14997">2009</cx:pt>
          <cx:pt idx="14998">2009</cx:pt>
          <cx:pt idx="14999">2009</cx:pt>
          <cx:pt idx="15000">2009</cx:pt>
          <cx:pt idx="15001">2009</cx:pt>
          <cx:pt idx="15002">2009</cx:pt>
          <cx:pt idx="15003">2009</cx:pt>
          <cx:pt idx="15004">2009</cx:pt>
          <cx:pt idx="15005">2009</cx:pt>
          <cx:pt idx="15006">2009</cx:pt>
          <cx:pt idx="15007">2009</cx:pt>
          <cx:pt idx="15008">2009</cx:pt>
          <cx:pt idx="15009">2009</cx:pt>
          <cx:pt idx="15010">2009</cx:pt>
          <cx:pt idx="15011">2009</cx:pt>
          <cx:pt idx="15012">2009</cx:pt>
          <cx:pt idx="15013">2009</cx:pt>
          <cx:pt idx="15014">2009</cx:pt>
          <cx:pt idx="15015">2009</cx:pt>
          <cx:pt idx="15016">2009</cx:pt>
          <cx:pt idx="15017">2009</cx:pt>
          <cx:pt idx="15018">2009</cx:pt>
          <cx:pt idx="15019">2009</cx:pt>
          <cx:pt idx="15020">2009</cx:pt>
          <cx:pt idx="15021">2009</cx:pt>
          <cx:pt idx="15022">2009</cx:pt>
          <cx:pt idx="15023">2009</cx:pt>
          <cx:pt idx="15024">2009</cx:pt>
          <cx:pt idx="15025">2009</cx:pt>
          <cx:pt idx="15026">2009</cx:pt>
          <cx:pt idx="15027">2009</cx:pt>
          <cx:pt idx="15028">2009</cx:pt>
          <cx:pt idx="15029">2009</cx:pt>
          <cx:pt idx="15030">2009</cx:pt>
          <cx:pt idx="15031">2009</cx:pt>
          <cx:pt idx="15032">2009</cx:pt>
          <cx:pt idx="15033">2009</cx:pt>
          <cx:pt idx="15034">2009</cx:pt>
          <cx:pt idx="15035">2009</cx:pt>
          <cx:pt idx="15036">2009</cx:pt>
          <cx:pt idx="15037">2009</cx:pt>
          <cx:pt idx="15038">2009</cx:pt>
          <cx:pt idx="15039">2009</cx:pt>
          <cx:pt idx="15040">2009</cx:pt>
          <cx:pt idx="15041">2009</cx:pt>
          <cx:pt idx="15042">2009</cx:pt>
          <cx:pt idx="15043">2009</cx:pt>
          <cx:pt idx="15044">2009</cx:pt>
          <cx:pt idx="15045">2009</cx:pt>
          <cx:pt idx="15046">2009</cx:pt>
          <cx:pt idx="15047">2009</cx:pt>
          <cx:pt idx="15048">2009</cx:pt>
          <cx:pt idx="15049">2009</cx:pt>
          <cx:pt idx="15050">2009</cx:pt>
          <cx:pt idx="15051">2009</cx:pt>
          <cx:pt idx="15052">2009</cx:pt>
          <cx:pt idx="15053">2009</cx:pt>
          <cx:pt idx="15054">2009</cx:pt>
          <cx:pt idx="15055">2009</cx:pt>
          <cx:pt idx="15056">2009</cx:pt>
          <cx:pt idx="15057">2009</cx:pt>
          <cx:pt idx="15058">2009</cx:pt>
          <cx:pt idx="15059">2009</cx:pt>
          <cx:pt idx="15060">2009</cx:pt>
          <cx:pt idx="15061">2009</cx:pt>
          <cx:pt idx="15062">2009</cx:pt>
          <cx:pt idx="15063">2009</cx:pt>
          <cx:pt idx="15064">2009</cx:pt>
          <cx:pt idx="15065">2009</cx:pt>
          <cx:pt idx="15066">2009</cx:pt>
          <cx:pt idx="15067">2009</cx:pt>
          <cx:pt idx="15068">2009</cx:pt>
          <cx:pt idx="15069">2009</cx:pt>
          <cx:pt idx="15070">2009</cx:pt>
          <cx:pt idx="15071">2009</cx:pt>
          <cx:pt idx="15072">2009</cx:pt>
          <cx:pt idx="15073">2009</cx:pt>
          <cx:pt idx="15074">2009</cx:pt>
          <cx:pt idx="15075">2009</cx:pt>
          <cx:pt idx="15076">2009</cx:pt>
          <cx:pt idx="15077">2009</cx:pt>
          <cx:pt idx="15078">2009</cx:pt>
          <cx:pt idx="15079">2009</cx:pt>
          <cx:pt idx="15080">2009</cx:pt>
          <cx:pt idx="15081">2009</cx:pt>
          <cx:pt idx="15082">2009</cx:pt>
          <cx:pt idx="15083">2009</cx:pt>
          <cx:pt idx="15084">2009</cx:pt>
          <cx:pt idx="15085">2009</cx:pt>
          <cx:pt idx="15086">2009</cx:pt>
          <cx:pt idx="15087">2009</cx:pt>
          <cx:pt idx="15088">2009</cx:pt>
          <cx:pt idx="15089">2009</cx:pt>
          <cx:pt idx="15090">2009</cx:pt>
          <cx:pt idx="15091">2009</cx:pt>
          <cx:pt idx="15092">2009</cx:pt>
          <cx:pt idx="15093">2009</cx:pt>
          <cx:pt idx="15094">2009</cx:pt>
          <cx:pt idx="15095">2009</cx:pt>
          <cx:pt idx="15096">2009</cx:pt>
          <cx:pt idx="15097">2009</cx:pt>
          <cx:pt idx="15098">2009</cx:pt>
          <cx:pt idx="15099">2009</cx:pt>
          <cx:pt idx="15100">2009</cx:pt>
          <cx:pt idx="15101">2009</cx:pt>
          <cx:pt idx="15102">2009</cx:pt>
          <cx:pt idx="15103">2009</cx:pt>
          <cx:pt idx="15104">2009</cx:pt>
          <cx:pt idx="15105">2009</cx:pt>
          <cx:pt idx="15106">2009</cx:pt>
          <cx:pt idx="15107">2009</cx:pt>
          <cx:pt idx="15108">2009</cx:pt>
          <cx:pt idx="15109">2009</cx:pt>
          <cx:pt idx="15110">2009</cx:pt>
          <cx:pt idx="15111">2009</cx:pt>
          <cx:pt idx="15112">2009</cx:pt>
          <cx:pt idx="15113">2009</cx:pt>
          <cx:pt idx="15114">2009</cx:pt>
          <cx:pt idx="15115">2009</cx:pt>
          <cx:pt idx="15116">2009</cx:pt>
          <cx:pt idx="15117">2009</cx:pt>
          <cx:pt idx="15118">2009</cx:pt>
          <cx:pt idx="15119">2009</cx:pt>
          <cx:pt idx="15120">2009</cx:pt>
          <cx:pt idx="15121">2009</cx:pt>
          <cx:pt idx="15122">2009</cx:pt>
          <cx:pt idx="15123">2009</cx:pt>
          <cx:pt idx="15124">2009</cx:pt>
          <cx:pt idx="15125">2009</cx:pt>
          <cx:pt idx="15126">2009</cx:pt>
          <cx:pt idx="15127">2009</cx:pt>
          <cx:pt idx="15128">2009</cx:pt>
          <cx:pt idx="15129">2009</cx:pt>
          <cx:pt idx="15130">2009</cx:pt>
          <cx:pt idx="15131">2009</cx:pt>
          <cx:pt idx="15132">2009</cx:pt>
          <cx:pt idx="15133">2009</cx:pt>
          <cx:pt idx="15134">2009</cx:pt>
          <cx:pt idx="15135">2009</cx:pt>
          <cx:pt idx="15136">2009</cx:pt>
          <cx:pt idx="15137">2009</cx:pt>
          <cx:pt idx="15138">2009</cx:pt>
          <cx:pt idx="15139">2009</cx:pt>
          <cx:pt idx="15140">2009</cx:pt>
          <cx:pt idx="15141">2009</cx:pt>
          <cx:pt idx="15142">2009</cx:pt>
          <cx:pt idx="15143">2009</cx:pt>
          <cx:pt idx="15144">2009</cx:pt>
          <cx:pt idx="15145">2009</cx:pt>
          <cx:pt idx="15146">2009</cx:pt>
          <cx:pt idx="15147">2009</cx:pt>
          <cx:pt idx="15148">2009</cx:pt>
          <cx:pt idx="15149">2009</cx:pt>
          <cx:pt idx="15150">2009</cx:pt>
          <cx:pt idx="15151">2009</cx:pt>
          <cx:pt idx="15152">2009</cx:pt>
          <cx:pt idx="15153">2009</cx:pt>
          <cx:pt idx="15154">2009</cx:pt>
          <cx:pt idx="15155">2009</cx:pt>
          <cx:pt idx="15156">2009</cx:pt>
          <cx:pt idx="15157">2009</cx:pt>
          <cx:pt idx="15158">2009</cx:pt>
          <cx:pt idx="15159">2009</cx:pt>
          <cx:pt idx="15160">2009</cx:pt>
          <cx:pt idx="15161">2009</cx:pt>
          <cx:pt idx="15162">2009</cx:pt>
          <cx:pt idx="15163">2009</cx:pt>
          <cx:pt idx="15164">2009</cx:pt>
          <cx:pt idx="15165">2009</cx:pt>
          <cx:pt idx="15166">2009</cx:pt>
          <cx:pt idx="15167">2009</cx:pt>
          <cx:pt idx="15168">2009</cx:pt>
          <cx:pt idx="15169">2009</cx:pt>
          <cx:pt idx="15170">2009</cx:pt>
          <cx:pt idx="15171">2009</cx:pt>
          <cx:pt idx="15172">2009</cx:pt>
          <cx:pt idx="15173">2009</cx:pt>
          <cx:pt idx="15174">2009</cx:pt>
          <cx:pt idx="15175">2009</cx:pt>
          <cx:pt idx="15176">2009</cx:pt>
          <cx:pt idx="15177">2009</cx:pt>
          <cx:pt idx="15178">2009</cx:pt>
          <cx:pt idx="15179">2009</cx:pt>
          <cx:pt idx="15180">2009</cx:pt>
          <cx:pt idx="15181">2009</cx:pt>
          <cx:pt idx="15182">2009</cx:pt>
          <cx:pt idx="15183">2009</cx:pt>
          <cx:pt idx="15184">2009</cx:pt>
          <cx:pt idx="15185">2009</cx:pt>
          <cx:pt idx="15186">2009</cx:pt>
          <cx:pt idx="15187">2009</cx:pt>
          <cx:pt idx="15188">2009</cx:pt>
          <cx:pt idx="15189">2009</cx:pt>
          <cx:pt idx="15190">2009</cx:pt>
          <cx:pt idx="15191">2009</cx:pt>
          <cx:pt idx="15192">2009</cx:pt>
          <cx:pt idx="15193">2009</cx:pt>
          <cx:pt idx="15194">2009</cx:pt>
          <cx:pt idx="15195">2009</cx:pt>
          <cx:pt idx="15196">2009</cx:pt>
          <cx:pt idx="15197">2009</cx:pt>
          <cx:pt idx="15198">2009</cx:pt>
          <cx:pt idx="15199">2009</cx:pt>
          <cx:pt idx="15200">2009</cx:pt>
          <cx:pt idx="15201">2009</cx:pt>
          <cx:pt idx="15202">2009</cx:pt>
          <cx:pt idx="15203">2009</cx:pt>
          <cx:pt idx="15204">2009</cx:pt>
          <cx:pt idx="15205">2009</cx:pt>
          <cx:pt idx="15206">2009</cx:pt>
          <cx:pt idx="15207">2009</cx:pt>
          <cx:pt idx="15208">2009</cx:pt>
          <cx:pt idx="15209">2009</cx:pt>
          <cx:pt idx="15210">2009</cx:pt>
          <cx:pt idx="15211">2009</cx:pt>
          <cx:pt idx="15212">2009</cx:pt>
          <cx:pt idx="15213">2009</cx:pt>
          <cx:pt idx="15214">2009</cx:pt>
          <cx:pt idx="15215">2009</cx:pt>
          <cx:pt idx="15216">2009</cx:pt>
          <cx:pt idx="15217">2009</cx:pt>
          <cx:pt idx="15218">2009</cx:pt>
          <cx:pt idx="15219">2009</cx:pt>
          <cx:pt idx="15220">2009</cx:pt>
          <cx:pt idx="15221">2009</cx:pt>
          <cx:pt idx="15222">2009</cx:pt>
          <cx:pt idx="15223">2009</cx:pt>
          <cx:pt idx="15224">2009</cx:pt>
          <cx:pt idx="15225">2009</cx:pt>
          <cx:pt idx="15226">2009</cx:pt>
          <cx:pt idx="15227">2009</cx:pt>
          <cx:pt idx="15228">2009</cx:pt>
          <cx:pt idx="15229">2009</cx:pt>
          <cx:pt idx="15230">2009</cx:pt>
          <cx:pt idx="15231">2009</cx:pt>
          <cx:pt idx="15232">2009</cx:pt>
          <cx:pt idx="15233">2009</cx:pt>
          <cx:pt idx="15234">2009</cx:pt>
          <cx:pt idx="15235">2009</cx:pt>
          <cx:pt idx="15236">2009</cx:pt>
          <cx:pt idx="15237">2009</cx:pt>
          <cx:pt idx="15238">2009</cx:pt>
          <cx:pt idx="15239">2009</cx:pt>
          <cx:pt idx="15240">2009</cx:pt>
          <cx:pt idx="15241">2009</cx:pt>
          <cx:pt idx="15242">2009</cx:pt>
          <cx:pt idx="15243">2009</cx:pt>
          <cx:pt idx="15244">2009</cx:pt>
          <cx:pt idx="15245">2009</cx:pt>
          <cx:pt idx="15246">2009</cx:pt>
          <cx:pt idx="15247">2009</cx:pt>
          <cx:pt idx="15248">2009</cx:pt>
          <cx:pt idx="15249">2009</cx:pt>
          <cx:pt idx="15250">2009</cx:pt>
          <cx:pt idx="15251">2009</cx:pt>
          <cx:pt idx="15252">2009</cx:pt>
          <cx:pt idx="15253">2009</cx:pt>
          <cx:pt idx="15254">2009</cx:pt>
          <cx:pt idx="15255">2009</cx:pt>
          <cx:pt idx="15256">2009</cx:pt>
          <cx:pt idx="15257">2009</cx:pt>
          <cx:pt idx="15258">2009</cx:pt>
          <cx:pt idx="15259">2009</cx:pt>
          <cx:pt idx="15260">2009</cx:pt>
          <cx:pt idx="15261">2009</cx:pt>
          <cx:pt idx="15262">2009</cx:pt>
          <cx:pt idx="15263">2009</cx:pt>
          <cx:pt idx="15264">2009</cx:pt>
          <cx:pt idx="15265">2009</cx:pt>
          <cx:pt idx="15266">2009</cx:pt>
          <cx:pt idx="15267">2009</cx:pt>
          <cx:pt idx="15268">2009</cx:pt>
          <cx:pt idx="15269">2009</cx:pt>
          <cx:pt idx="15270">2009</cx:pt>
          <cx:pt idx="15271">2009</cx:pt>
          <cx:pt idx="15272">2009</cx:pt>
          <cx:pt idx="15273">2009</cx:pt>
          <cx:pt idx="15274">2009</cx:pt>
          <cx:pt idx="15275">2009</cx:pt>
          <cx:pt idx="15276">2009</cx:pt>
          <cx:pt idx="15277">2009</cx:pt>
          <cx:pt idx="15278">2009</cx:pt>
          <cx:pt idx="15279">2009</cx:pt>
          <cx:pt idx="15280">2009</cx:pt>
          <cx:pt idx="15281">2009</cx:pt>
          <cx:pt idx="15282">2009</cx:pt>
          <cx:pt idx="15283">2009</cx:pt>
          <cx:pt idx="15284">2009</cx:pt>
          <cx:pt idx="15285">2009</cx:pt>
          <cx:pt idx="15286">2009</cx:pt>
          <cx:pt idx="15287">2009</cx:pt>
          <cx:pt idx="15288">2009</cx:pt>
          <cx:pt idx="15289">2009</cx:pt>
          <cx:pt idx="15290">2009</cx:pt>
          <cx:pt idx="15291">2009</cx:pt>
          <cx:pt idx="15292">2009</cx:pt>
          <cx:pt idx="15293">2009</cx:pt>
          <cx:pt idx="15294">2009</cx:pt>
          <cx:pt idx="15295">2009</cx:pt>
          <cx:pt idx="15296">2009</cx:pt>
          <cx:pt idx="15297">2009</cx:pt>
          <cx:pt idx="15298">2009</cx:pt>
          <cx:pt idx="15299">2009</cx:pt>
          <cx:pt idx="15300">2009</cx:pt>
          <cx:pt idx="15301">2009</cx:pt>
          <cx:pt idx="15302">2009</cx:pt>
          <cx:pt idx="15303">2009</cx:pt>
          <cx:pt idx="15304">2009</cx:pt>
          <cx:pt idx="15305">2009</cx:pt>
          <cx:pt idx="15306">2009</cx:pt>
          <cx:pt idx="15307">2009</cx:pt>
          <cx:pt idx="15308">2009</cx:pt>
          <cx:pt idx="15309">2009</cx:pt>
          <cx:pt idx="15310">2009</cx:pt>
          <cx:pt idx="15311">2009</cx:pt>
          <cx:pt idx="15312">2009</cx:pt>
          <cx:pt idx="15313">2009</cx:pt>
          <cx:pt idx="15314">2009</cx:pt>
          <cx:pt idx="15315">2009</cx:pt>
          <cx:pt idx="15316">2009</cx:pt>
          <cx:pt idx="15317">2009</cx:pt>
          <cx:pt idx="15318">2009</cx:pt>
          <cx:pt idx="15319">2009</cx:pt>
          <cx:pt idx="15320">2009</cx:pt>
          <cx:pt idx="15321">2009</cx:pt>
          <cx:pt idx="15322">2009</cx:pt>
          <cx:pt idx="15323">2009</cx:pt>
          <cx:pt idx="15324">2009</cx:pt>
          <cx:pt idx="15325">2009</cx:pt>
          <cx:pt idx="15326">2009</cx:pt>
          <cx:pt idx="15327">2009</cx:pt>
          <cx:pt idx="15328">2009</cx:pt>
          <cx:pt idx="15329">2009</cx:pt>
          <cx:pt idx="15330">2009</cx:pt>
          <cx:pt idx="15331">2009</cx:pt>
          <cx:pt idx="15332">2009</cx:pt>
          <cx:pt idx="15333">2009</cx:pt>
          <cx:pt idx="15334">2009</cx:pt>
          <cx:pt idx="15335">2009</cx:pt>
          <cx:pt idx="15336">2009</cx:pt>
          <cx:pt idx="15337">2009</cx:pt>
          <cx:pt idx="15338">2009</cx:pt>
          <cx:pt idx="15339">2009</cx:pt>
          <cx:pt idx="15340">2009</cx:pt>
          <cx:pt idx="15341">2009</cx:pt>
          <cx:pt idx="15342">2009</cx:pt>
          <cx:pt idx="15343">2009</cx:pt>
          <cx:pt idx="15344">2009</cx:pt>
          <cx:pt idx="15345">2009</cx:pt>
          <cx:pt idx="15346">2009</cx:pt>
          <cx:pt idx="15347">2009</cx:pt>
          <cx:pt idx="15348">2009</cx:pt>
          <cx:pt idx="15349">2009</cx:pt>
          <cx:pt idx="15350">2009</cx:pt>
          <cx:pt idx="15351">2009</cx:pt>
          <cx:pt idx="15352">2009</cx:pt>
          <cx:pt idx="15353">2009</cx:pt>
          <cx:pt idx="15354">2009</cx:pt>
          <cx:pt idx="15355">2009</cx:pt>
          <cx:pt idx="15356">2009</cx:pt>
          <cx:pt idx="15357">2009</cx:pt>
          <cx:pt idx="15358">2009</cx:pt>
          <cx:pt idx="15359">2009</cx:pt>
          <cx:pt idx="15360">2009</cx:pt>
          <cx:pt idx="15361">2009</cx:pt>
          <cx:pt idx="15362">2009</cx:pt>
          <cx:pt idx="15363">2009</cx:pt>
          <cx:pt idx="15364">2009</cx:pt>
          <cx:pt idx="15365">2009</cx:pt>
          <cx:pt idx="15366">2009</cx:pt>
          <cx:pt idx="15367">2009</cx:pt>
          <cx:pt idx="15368">2009</cx:pt>
          <cx:pt idx="15369">2009</cx:pt>
          <cx:pt idx="15370">2009</cx:pt>
          <cx:pt idx="15371">2009</cx:pt>
          <cx:pt idx="15372">2009</cx:pt>
          <cx:pt idx="15373">2009</cx:pt>
          <cx:pt idx="15374">2009</cx:pt>
          <cx:pt idx="15375">2009</cx:pt>
          <cx:pt idx="15376">2009</cx:pt>
          <cx:pt idx="15377">2009</cx:pt>
          <cx:pt idx="15378">2009</cx:pt>
          <cx:pt idx="15379">2009</cx:pt>
          <cx:pt idx="15380">2009</cx:pt>
          <cx:pt idx="15381">2009</cx:pt>
          <cx:pt idx="15382">2009</cx:pt>
          <cx:pt idx="15383">2009</cx:pt>
          <cx:pt idx="15384">2009</cx:pt>
          <cx:pt idx="15385">2009</cx:pt>
          <cx:pt idx="15386">2009</cx:pt>
          <cx:pt idx="15387">2009</cx:pt>
          <cx:pt idx="15388">2009</cx:pt>
          <cx:pt idx="15389">2009</cx:pt>
          <cx:pt idx="15390">2009</cx:pt>
          <cx:pt idx="15391">2009</cx:pt>
          <cx:pt idx="15392">2009</cx:pt>
          <cx:pt idx="15393">2009</cx:pt>
          <cx:pt idx="15394">2009</cx:pt>
          <cx:pt idx="15395">2009</cx:pt>
          <cx:pt idx="15396">2009</cx:pt>
          <cx:pt idx="15397">2009</cx:pt>
          <cx:pt idx="15398">2009</cx:pt>
          <cx:pt idx="15399">2009</cx:pt>
          <cx:pt idx="15400">2009</cx:pt>
          <cx:pt idx="15401">2009</cx:pt>
          <cx:pt idx="15402">2009</cx:pt>
          <cx:pt idx="15403">2009</cx:pt>
          <cx:pt idx="15404">2009</cx:pt>
          <cx:pt idx="15405">2009</cx:pt>
          <cx:pt idx="15406">2009</cx:pt>
          <cx:pt idx="15407">2009</cx:pt>
          <cx:pt idx="15408">2009</cx:pt>
          <cx:pt idx="15409">2009</cx:pt>
          <cx:pt idx="15410">2009</cx:pt>
          <cx:pt idx="15411">2009</cx:pt>
          <cx:pt idx="15412">2009</cx:pt>
          <cx:pt idx="15413">2009</cx:pt>
          <cx:pt idx="15414">2009</cx:pt>
          <cx:pt idx="15415">2009</cx:pt>
          <cx:pt idx="15416">2009</cx:pt>
          <cx:pt idx="15417">2009</cx:pt>
          <cx:pt idx="15418">2009</cx:pt>
          <cx:pt idx="15419">2009</cx:pt>
          <cx:pt idx="15420">2009</cx:pt>
          <cx:pt idx="15421">2009</cx:pt>
          <cx:pt idx="15422">2009</cx:pt>
          <cx:pt idx="15423">2009</cx:pt>
          <cx:pt idx="15424">2009</cx:pt>
          <cx:pt idx="15425">2009</cx:pt>
          <cx:pt idx="15426">2009</cx:pt>
          <cx:pt idx="15427">2009</cx:pt>
          <cx:pt idx="15428">2009</cx:pt>
          <cx:pt idx="15429">2009</cx:pt>
          <cx:pt idx="15430">2009</cx:pt>
          <cx:pt idx="15431">2009</cx:pt>
          <cx:pt idx="15432">2009</cx:pt>
          <cx:pt idx="15433">2009</cx:pt>
          <cx:pt idx="15434">2009</cx:pt>
          <cx:pt idx="15435">2009</cx:pt>
          <cx:pt idx="15436">2009</cx:pt>
          <cx:pt idx="15437">2009</cx:pt>
          <cx:pt idx="15438">2009</cx:pt>
          <cx:pt idx="15439">2009</cx:pt>
          <cx:pt idx="15440">2009</cx:pt>
          <cx:pt idx="15441">2009</cx:pt>
          <cx:pt idx="15442">2009</cx:pt>
          <cx:pt idx="15443">2009</cx:pt>
          <cx:pt idx="15444">2009</cx:pt>
          <cx:pt idx="15445">2009</cx:pt>
          <cx:pt idx="15446">2009</cx:pt>
          <cx:pt idx="15447">2009</cx:pt>
          <cx:pt idx="15448">2009</cx:pt>
          <cx:pt idx="15449">2009</cx:pt>
          <cx:pt idx="15450">2009</cx:pt>
          <cx:pt idx="15451">2009</cx:pt>
          <cx:pt idx="15452">2009</cx:pt>
          <cx:pt idx="15453">2009</cx:pt>
          <cx:pt idx="15454">2009</cx:pt>
          <cx:pt idx="15455">2009</cx:pt>
          <cx:pt idx="15456">2009</cx:pt>
          <cx:pt idx="15457">2009</cx:pt>
          <cx:pt idx="15458">2009</cx:pt>
          <cx:pt idx="15459">2009</cx:pt>
          <cx:pt idx="15460">2009</cx:pt>
          <cx:pt idx="15461">2009</cx:pt>
          <cx:pt idx="15462">2009</cx:pt>
          <cx:pt idx="15463">2009</cx:pt>
          <cx:pt idx="15464">2009</cx:pt>
          <cx:pt idx="15465">2009</cx:pt>
          <cx:pt idx="15466">2009</cx:pt>
          <cx:pt idx="15467">2009</cx:pt>
          <cx:pt idx="15468">2009</cx:pt>
          <cx:pt idx="15469">2009</cx:pt>
          <cx:pt idx="15470">2009</cx:pt>
          <cx:pt idx="15471">2009</cx:pt>
          <cx:pt idx="15472">2009</cx:pt>
          <cx:pt idx="15473">2009</cx:pt>
          <cx:pt idx="15474">2009</cx:pt>
          <cx:pt idx="15475">2009</cx:pt>
          <cx:pt idx="15476">2009</cx:pt>
          <cx:pt idx="15477">2009</cx:pt>
          <cx:pt idx="15478">2009</cx:pt>
          <cx:pt idx="15479">2009</cx:pt>
          <cx:pt idx="15480">2009</cx:pt>
          <cx:pt idx="15481">2009</cx:pt>
          <cx:pt idx="15482">2009</cx:pt>
          <cx:pt idx="15483">2009</cx:pt>
          <cx:pt idx="15484">2009</cx:pt>
          <cx:pt idx="15485">2009</cx:pt>
          <cx:pt idx="15486">2009</cx:pt>
          <cx:pt idx="15487">2009</cx:pt>
          <cx:pt idx="15488">2009</cx:pt>
          <cx:pt idx="15489">2009</cx:pt>
          <cx:pt idx="15490">2009</cx:pt>
          <cx:pt idx="15491">2009</cx:pt>
          <cx:pt idx="15492">2009</cx:pt>
          <cx:pt idx="15493">2009</cx:pt>
          <cx:pt idx="15494">2009</cx:pt>
          <cx:pt idx="15495">2009</cx:pt>
          <cx:pt idx="15496">2009</cx:pt>
          <cx:pt idx="15497">2009</cx:pt>
          <cx:pt idx="15498">2009</cx:pt>
          <cx:pt idx="15499">2009</cx:pt>
          <cx:pt idx="15500">2009</cx:pt>
          <cx:pt idx="15501">2009</cx:pt>
          <cx:pt idx="15502">2009</cx:pt>
          <cx:pt idx="15503">2009</cx:pt>
          <cx:pt idx="15504">2009</cx:pt>
          <cx:pt idx="15505">2009</cx:pt>
          <cx:pt idx="15506">2009</cx:pt>
          <cx:pt idx="15507">2009</cx:pt>
          <cx:pt idx="15508">2009</cx:pt>
          <cx:pt idx="15509">2009</cx:pt>
          <cx:pt idx="15510">2009</cx:pt>
          <cx:pt idx="15511">2009</cx:pt>
          <cx:pt idx="15512">2009</cx:pt>
          <cx:pt idx="15513">2009</cx:pt>
          <cx:pt idx="15514">2009</cx:pt>
          <cx:pt idx="15515">2009</cx:pt>
          <cx:pt idx="15516">2009</cx:pt>
          <cx:pt idx="15517">2009</cx:pt>
          <cx:pt idx="15518">2009</cx:pt>
          <cx:pt idx="15519">2009</cx:pt>
          <cx:pt idx="15520">2009</cx:pt>
          <cx:pt idx="15521">2009</cx:pt>
          <cx:pt idx="15522">2009</cx:pt>
          <cx:pt idx="15523">2009</cx:pt>
          <cx:pt idx="15524">2009</cx:pt>
          <cx:pt idx="15525">2009</cx:pt>
          <cx:pt idx="15526">2009</cx:pt>
          <cx:pt idx="15527">2009</cx:pt>
          <cx:pt idx="15528">2009</cx:pt>
          <cx:pt idx="15529">2009</cx:pt>
          <cx:pt idx="15530">2009</cx:pt>
          <cx:pt idx="15531">2009</cx:pt>
          <cx:pt idx="15532">2009</cx:pt>
          <cx:pt idx="15533">2009</cx:pt>
          <cx:pt idx="15534">2009</cx:pt>
          <cx:pt idx="15535">2009</cx:pt>
          <cx:pt idx="15536">2009</cx:pt>
          <cx:pt idx="15537">2009</cx:pt>
          <cx:pt idx="15538">2009</cx:pt>
          <cx:pt idx="15539">2009</cx:pt>
          <cx:pt idx="15540">2009</cx:pt>
          <cx:pt idx="15541">2009</cx:pt>
          <cx:pt idx="15542">2009</cx:pt>
          <cx:pt idx="15543">2009</cx:pt>
          <cx:pt idx="15544">2009</cx:pt>
          <cx:pt idx="15545">2009</cx:pt>
          <cx:pt idx="15546">2009</cx:pt>
          <cx:pt idx="15547">2009</cx:pt>
          <cx:pt idx="15548">2009</cx:pt>
          <cx:pt idx="15549">2009</cx:pt>
          <cx:pt idx="15550">2009</cx:pt>
          <cx:pt idx="15551">2009</cx:pt>
          <cx:pt idx="15552">2009</cx:pt>
          <cx:pt idx="15553">2009</cx:pt>
          <cx:pt idx="15554">2009</cx:pt>
          <cx:pt idx="15555">2009</cx:pt>
          <cx:pt idx="15556">2009</cx:pt>
          <cx:pt idx="15557">2009</cx:pt>
          <cx:pt idx="15558">2009</cx:pt>
          <cx:pt idx="15559">2009</cx:pt>
          <cx:pt idx="15560">2009</cx:pt>
          <cx:pt idx="15561">2009</cx:pt>
          <cx:pt idx="15562">2009</cx:pt>
          <cx:pt idx="15563">2009</cx:pt>
          <cx:pt idx="15564">2009</cx:pt>
          <cx:pt idx="15565">2009</cx:pt>
          <cx:pt idx="15566">2009</cx:pt>
          <cx:pt idx="15567">2009</cx:pt>
          <cx:pt idx="15568">2009</cx:pt>
          <cx:pt idx="15569">2009</cx:pt>
          <cx:pt idx="15570">2009</cx:pt>
          <cx:pt idx="15571">2009</cx:pt>
          <cx:pt idx="15572">2009</cx:pt>
          <cx:pt idx="15573">2009</cx:pt>
          <cx:pt idx="15574">2009</cx:pt>
          <cx:pt idx="15575">2009</cx:pt>
          <cx:pt idx="15576">2009</cx:pt>
          <cx:pt idx="15577">2009</cx:pt>
          <cx:pt idx="15578">2009</cx:pt>
          <cx:pt idx="15579">2009</cx:pt>
          <cx:pt idx="15580">2009</cx:pt>
          <cx:pt idx="15581">2009</cx:pt>
          <cx:pt idx="15582">2009</cx:pt>
          <cx:pt idx="15583">2009</cx:pt>
          <cx:pt idx="15584">2009</cx:pt>
          <cx:pt idx="15585">2009</cx:pt>
          <cx:pt idx="15586">2009</cx:pt>
          <cx:pt idx="15587">2009</cx:pt>
          <cx:pt idx="15588">2009</cx:pt>
          <cx:pt idx="15589">2009</cx:pt>
          <cx:pt idx="15590">2009</cx:pt>
          <cx:pt idx="15591">2009</cx:pt>
          <cx:pt idx="15592">2009</cx:pt>
          <cx:pt idx="15593">2009</cx:pt>
          <cx:pt idx="15594">2009</cx:pt>
          <cx:pt idx="15595">2009</cx:pt>
          <cx:pt idx="15596">2009</cx:pt>
          <cx:pt idx="15597">2009</cx:pt>
          <cx:pt idx="15598">2009</cx:pt>
          <cx:pt idx="15599">2009</cx:pt>
          <cx:pt idx="15600">2009</cx:pt>
          <cx:pt idx="15601">2009</cx:pt>
          <cx:pt idx="15602">2009</cx:pt>
          <cx:pt idx="15603">2009</cx:pt>
          <cx:pt idx="15604">2009</cx:pt>
          <cx:pt idx="15605">2009</cx:pt>
          <cx:pt idx="15606">2009</cx:pt>
          <cx:pt idx="15607">2009</cx:pt>
          <cx:pt idx="15608">2009</cx:pt>
          <cx:pt idx="15609">2009</cx:pt>
          <cx:pt idx="15610">2009</cx:pt>
          <cx:pt idx="15611">2009</cx:pt>
          <cx:pt idx="15612">2009</cx:pt>
          <cx:pt idx="15613">2009</cx:pt>
          <cx:pt idx="15614">2009</cx:pt>
          <cx:pt idx="15615">2009</cx:pt>
          <cx:pt idx="15616">2009</cx:pt>
          <cx:pt idx="15617">2009</cx:pt>
          <cx:pt idx="15618">2009</cx:pt>
          <cx:pt idx="15619">2009</cx:pt>
          <cx:pt idx="15620">2009</cx:pt>
          <cx:pt idx="15621">2009</cx:pt>
          <cx:pt idx="15622">2009</cx:pt>
          <cx:pt idx="15623">2009</cx:pt>
          <cx:pt idx="15624">2009</cx:pt>
          <cx:pt idx="15625">2009</cx:pt>
          <cx:pt idx="15626">2009</cx:pt>
          <cx:pt idx="15627">2009</cx:pt>
          <cx:pt idx="15628">2009</cx:pt>
          <cx:pt idx="15629">2009</cx:pt>
          <cx:pt idx="15630">2009</cx:pt>
          <cx:pt idx="15631">2009</cx:pt>
          <cx:pt idx="15632">2009</cx:pt>
          <cx:pt idx="15633">2009</cx:pt>
          <cx:pt idx="15634">2009</cx:pt>
          <cx:pt idx="15635">2009</cx:pt>
          <cx:pt idx="15636">2009</cx:pt>
          <cx:pt idx="15637">2009</cx:pt>
          <cx:pt idx="15638">2009</cx:pt>
          <cx:pt idx="15639">2009</cx:pt>
          <cx:pt idx="15640">2009</cx:pt>
          <cx:pt idx="15641">2009</cx:pt>
          <cx:pt idx="15642">2009</cx:pt>
          <cx:pt idx="15643">2009</cx:pt>
          <cx:pt idx="15644">2009</cx:pt>
          <cx:pt idx="15645">2009</cx:pt>
          <cx:pt idx="15646">2009</cx:pt>
          <cx:pt idx="15647">2009</cx:pt>
          <cx:pt idx="15648">2009</cx:pt>
          <cx:pt idx="15649">2009</cx:pt>
          <cx:pt idx="15650">2009</cx:pt>
          <cx:pt idx="15651">2009</cx:pt>
          <cx:pt idx="15652">2009</cx:pt>
          <cx:pt idx="15653">2009</cx:pt>
          <cx:pt idx="15654">2009</cx:pt>
          <cx:pt idx="15655">2009</cx:pt>
          <cx:pt idx="15656">2009</cx:pt>
          <cx:pt idx="15657">2009</cx:pt>
          <cx:pt idx="15658">2009</cx:pt>
          <cx:pt idx="15659">2009</cx:pt>
          <cx:pt idx="15660">2009</cx:pt>
          <cx:pt idx="15661">2009</cx:pt>
          <cx:pt idx="15662">2009</cx:pt>
          <cx:pt idx="15663">2009</cx:pt>
          <cx:pt idx="15664">2009</cx:pt>
          <cx:pt idx="15665">2009</cx:pt>
          <cx:pt idx="15666">2009</cx:pt>
          <cx:pt idx="15667">2009</cx:pt>
          <cx:pt idx="15668">2009</cx:pt>
          <cx:pt idx="15669">2009</cx:pt>
          <cx:pt idx="15670">2009</cx:pt>
          <cx:pt idx="15671">2009</cx:pt>
          <cx:pt idx="15672">2009</cx:pt>
          <cx:pt idx="15673">2009</cx:pt>
          <cx:pt idx="15674">2009</cx:pt>
          <cx:pt idx="15675">2009</cx:pt>
          <cx:pt idx="15676">2009</cx:pt>
          <cx:pt idx="15677">2009</cx:pt>
          <cx:pt idx="15678">2009</cx:pt>
          <cx:pt idx="15679">2009</cx:pt>
          <cx:pt idx="15680">2009</cx:pt>
          <cx:pt idx="15681">2009</cx:pt>
          <cx:pt idx="15682">2009</cx:pt>
          <cx:pt idx="15683">2009</cx:pt>
          <cx:pt idx="15684">2009</cx:pt>
          <cx:pt idx="15685">2009</cx:pt>
          <cx:pt idx="15686">2009</cx:pt>
          <cx:pt idx="15687">2009</cx:pt>
          <cx:pt idx="15688">2009</cx:pt>
          <cx:pt idx="15689">2009</cx:pt>
          <cx:pt idx="15690">2009</cx:pt>
          <cx:pt idx="15691">2009</cx:pt>
          <cx:pt idx="15692">2009</cx:pt>
          <cx:pt idx="15693">2009</cx:pt>
          <cx:pt idx="15694">2009</cx:pt>
          <cx:pt idx="15695">2009</cx:pt>
          <cx:pt idx="15696">2009</cx:pt>
          <cx:pt idx="15697">2009</cx:pt>
          <cx:pt idx="15698">2009</cx:pt>
          <cx:pt idx="15699">2009</cx:pt>
          <cx:pt idx="15700">2009</cx:pt>
          <cx:pt idx="15701">2009</cx:pt>
          <cx:pt idx="15702">2009</cx:pt>
          <cx:pt idx="15703">2009</cx:pt>
          <cx:pt idx="15704">2009</cx:pt>
          <cx:pt idx="15705">2009</cx:pt>
          <cx:pt idx="15706">2009</cx:pt>
          <cx:pt idx="15707">2009</cx:pt>
          <cx:pt idx="15708">2009</cx:pt>
          <cx:pt idx="15709">2009</cx:pt>
          <cx:pt idx="15710">2009</cx:pt>
          <cx:pt idx="15711">2009</cx:pt>
          <cx:pt idx="15712">2009</cx:pt>
          <cx:pt idx="15713">2009</cx:pt>
          <cx:pt idx="15714">2009</cx:pt>
          <cx:pt idx="15715">2009</cx:pt>
          <cx:pt idx="15716">2009</cx:pt>
          <cx:pt idx="15717">2009</cx:pt>
          <cx:pt idx="15718">2009</cx:pt>
          <cx:pt idx="15719">2009</cx:pt>
          <cx:pt idx="15720">2009</cx:pt>
          <cx:pt idx="15721">2009</cx:pt>
          <cx:pt idx="15722">2009</cx:pt>
          <cx:pt idx="15723">2009</cx:pt>
          <cx:pt idx="15724">2009</cx:pt>
          <cx:pt idx="15725">2009</cx:pt>
          <cx:pt idx="15726">2009</cx:pt>
          <cx:pt idx="15727">2009</cx:pt>
          <cx:pt idx="15728">2009</cx:pt>
          <cx:pt idx="15729">2009</cx:pt>
          <cx:pt idx="15730">2009</cx:pt>
          <cx:pt idx="15731">2009</cx:pt>
          <cx:pt idx="15732">2009</cx:pt>
          <cx:pt idx="15733">2009</cx:pt>
          <cx:pt idx="15734">2009</cx:pt>
          <cx:pt idx="15735">2009</cx:pt>
          <cx:pt idx="15736">2009</cx:pt>
          <cx:pt idx="15737">2009</cx:pt>
          <cx:pt idx="15738">2009</cx:pt>
          <cx:pt idx="15739">2009</cx:pt>
          <cx:pt idx="15740">2009</cx:pt>
          <cx:pt idx="15741">2009</cx:pt>
          <cx:pt idx="15742">2009</cx:pt>
          <cx:pt idx="15743">2009</cx:pt>
          <cx:pt idx="15744">2009</cx:pt>
          <cx:pt idx="15745">2009</cx:pt>
          <cx:pt idx="15746">2009</cx:pt>
          <cx:pt idx="15747">2009</cx:pt>
          <cx:pt idx="15748">2009</cx:pt>
          <cx:pt idx="15749">2009</cx:pt>
          <cx:pt idx="15750">2009</cx:pt>
          <cx:pt idx="15751">2009</cx:pt>
          <cx:pt idx="15752">2009</cx:pt>
          <cx:pt idx="15753">2009</cx:pt>
          <cx:pt idx="15754">2009</cx:pt>
          <cx:pt idx="15755">2009</cx:pt>
          <cx:pt idx="15756">2009</cx:pt>
          <cx:pt idx="15757">2009</cx:pt>
          <cx:pt idx="15758">2009</cx:pt>
          <cx:pt idx="15759">2009</cx:pt>
          <cx:pt idx="15760">2009</cx:pt>
          <cx:pt idx="15761">2009</cx:pt>
          <cx:pt idx="15762">2009</cx:pt>
          <cx:pt idx="15763">2009</cx:pt>
          <cx:pt idx="15764">2009</cx:pt>
          <cx:pt idx="15765">2009</cx:pt>
          <cx:pt idx="15766">2009</cx:pt>
          <cx:pt idx="15767">2009</cx:pt>
          <cx:pt idx="15768">2009</cx:pt>
          <cx:pt idx="15769">2009</cx:pt>
          <cx:pt idx="15770">2009</cx:pt>
          <cx:pt idx="15771">2009</cx:pt>
          <cx:pt idx="15772">2009</cx:pt>
          <cx:pt idx="15773">2009</cx:pt>
          <cx:pt idx="15774">2009</cx:pt>
          <cx:pt idx="15775">2009</cx:pt>
          <cx:pt idx="15776">2009</cx:pt>
          <cx:pt idx="15777">2009</cx:pt>
          <cx:pt idx="15778">2009</cx:pt>
          <cx:pt idx="15779">2009</cx:pt>
          <cx:pt idx="15780">2009</cx:pt>
          <cx:pt idx="15781">2009</cx:pt>
          <cx:pt idx="15782">2009</cx:pt>
          <cx:pt idx="15783">2009</cx:pt>
          <cx:pt idx="15784">2009</cx:pt>
          <cx:pt idx="15785">2009</cx:pt>
          <cx:pt idx="15786">2009</cx:pt>
          <cx:pt idx="15787">2009</cx:pt>
          <cx:pt idx="15788">2009</cx:pt>
          <cx:pt idx="15789">2009</cx:pt>
          <cx:pt idx="15790">2009</cx:pt>
          <cx:pt idx="15791">2009</cx:pt>
          <cx:pt idx="15792">2009</cx:pt>
          <cx:pt idx="15793">2009</cx:pt>
          <cx:pt idx="15794">2009</cx:pt>
          <cx:pt idx="15795">2009</cx:pt>
          <cx:pt idx="15796">2009</cx:pt>
          <cx:pt idx="15797">2009</cx:pt>
          <cx:pt idx="15798">2009</cx:pt>
          <cx:pt idx="15799">2009</cx:pt>
          <cx:pt idx="15800">2009</cx:pt>
          <cx:pt idx="15801">2009</cx:pt>
          <cx:pt idx="15802">2009</cx:pt>
          <cx:pt idx="15803">2009</cx:pt>
          <cx:pt idx="15804">2009</cx:pt>
          <cx:pt idx="15805">2009</cx:pt>
          <cx:pt idx="15806">2009</cx:pt>
          <cx:pt idx="15807">2009</cx:pt>
          <cx:pt idx="15808">2009</cx:pt>
          <cx:pt idx="15809">2009</cx:pt>
          <cx:pt idx="15810">2009</cx:pt>
          <cx:pt idx="15811">2009</cx:pt>
          <cx:pt idx="15812">2009</cx:pt>
          <cx:pt idx="15813">2009</cx:pt>
          <cx:pt idx="15814">2009</cx:pt>
          <cx:pt idx="15815">2009</cx:pt>
          <cx:pt idx="15816">2009</cx:pt>
          <cx:pt idx="15817">2009</cx:pt>
          <cx:pt idx="15818">2009</cx:pt>
          <cx:pt idx="15819">2009</cx:pt>
          <cx:pt idx="15820">2009</cx:pt>
          <cx:pt idx="15821">2009</cx:pt>
          <cx:pt idx="15822">2009</cx:pt>
          <cx:pt idx="15823">2009</cx:pt>
          <cx:pt idx="15824">2009</cx:pt>
          <cx:pt idx="15825">2009</cx:pt>
          <cx:pt idx="15826">2009</cx:pt>
          <cx:pt idx="15827">2009</cx:pt>
          <cx:pt idx="15828">2009</cx:pt>
          <cx:pt idx="15829">2009</cx:pt>
          <cx:pt idx="15830">2009</cx:pt>
          <cx:pt idx="15831">2009</cx:pt>
          <cx:pt idx="15832">2009</cx:pt>
          <cx:pt idx="15833">2009</cx:pt>
          <cx:pt idx="15834">2009</cx:pt>
          <cx:pt idx="15835">2009</cx:pt>
          <cx:pt idx="15836">2009</cx:pt>
          <cx:pt idx="15837">2009</cx:pt>
          <cx:pt idx="15838">2009</cx:pt>
          <cx:pt idx="15839">2009</cx:pt>
          <cx:pt idx="15840">2009</cx:pt>
          <cx:pt idx="15841">2009</cx:pt>
          <cx:pt idx="15842">2009</cx:pt>
          <cx:pt idx="15843">2009</cx:pt>
          <cx:pt idx="15844">2009</cx:pt>
          <cx:pt idx="15845">2009</cx:pt>
          <cx:pt idx="15846">2009</cx:pt>
          <cx:pt idx="15847">2009</cx:pt>
          <cx:pt idx="15848">2009</cx:pt>
          <cx:pt idx="15849">2009</cx:pt>
          <cx:pt idx="15850">2009</cx:pt>
          <cx:pt idx="15851">2009</cx:pt>
          <cx:pt idx="15852">2009</cx:pt>
          <cx:pt idx="15853">2009</cx:pt>
          <cx:pt idx="15854">2009</cx:pt>
          <cx:pt idx="15855">2009</cx:pt>
          <cx:pt idx="15856">2009</cx:pt>
          <cx:pt idx="15857">2009</cx:pt>
          <cx:pt idx="15858">2009</cx:pt>
          <cx:pt idx="15859">2009</cx:pt>
          <cx:pt idx="15860">2009</cx:pt>
          <cx:pt idx="15861">2009</cx:pt>
          <cx:pt idx="15862">2009</cx:pt>
          <cx:pt idx="15863">2009</cx:pt>
          <cx:pt idx="15864">2009</cx:pt>
          <cx:pt idx="15865">2009</cx:pt>
          <cx:pt idx="15866">2009</cx:pt>
          <cx:pt idx="15867">2009</cx:pt>
          <cx:pt idx="15868">2009</cx:pt>
          <cx:pt idx="15869">2009</cx:pt>
          <cx:pt idx="15870">2009</cx:pt>
          <cx:pt idx="15871">2009</cx:pt>
          <cx:pt idx="15872">2009</cx:pt>
          <cx:pt idx="15873">2009</cx:pt>
          <cx:pt idx="15874">2009</cx:pt>
          <cx:pt idx="15875">2009</cx:pt>
          <cx:pt idx="15876">2009</cx:pt>
          <cx:pt idx="15877">2009</cx:pt>
          <cx:pt idx="15878">2009</cx:pt>
          <cx:pt idx="15879">2009</cx:pt>
          <cx:pt idx="15880">2009</cx:pt>
          <cx:pt idx="15881">2009</cx:pt>
          <cx:pt idx="15882">2009</cx:pt>
          <cx:pt idx="15883">2009</cx:pt>
          <cx:pt idx="15884">2009</cx:pt>
          <cx:pt idx="15885">2009</cx:pt>
          <cx:pt idx="15886">2009</cx:pt>
          <cx:pt idx="15887">2009</cx:pt>
          <cx:pt idx="15888">2009</cx:pt>
          <cx:pt idx="15889">2009</cx:pt>
          <cx:pt idx="15890">2009</cx:pt>
          <cx:pt idx="15891">2009</cx:pt>
          <cx:pt idx="15892">2009</cx:pt>
          <cx:pt idx="15893">2009</cx:pt>
          <cx:pt idx="15894">2009</cx:pt>
          <cx:pt idx="15895">2009</cx:pt>
          <cx:pt idx="15896">2009</cx:pt>
          <cx:pt idx="15897">2009</cx:pt>
          <cx:pt idx="15898">2009</cx:pt>
          <cx:pt idx="15899">2009</cx:pt>
          <cx:pt idx="15900">2009</cx:pt>
          <cx:pt idx="15901">2009</cx:pt>
          <cx:pt idx="15902">2009</cx:pt>
          <cx:pt idx="15903">2009</cx:pt>
          <cx:pt idx="15904">2009</cx:pt>
          <cx:pt idx="15905">2009</cx:pt>
          <cx:pt idx="15906">2009</cx:pt>
          <cx:pt idx="15907">2009</cx:pt>
          <cx:pt idx="15908">2009</cx:pt>
          <cx:pt idx="15909">2009</cx:pt>
          <cx:pt idx="15910">2009</cx:pt>
          <cx:pt idx="15911">2009</cx:pt>
          <cx:pt idx="15912">2009</cx:pt>
          <cx:pt idx="15913">2009</cx:pt>
          <cx:pt idx="15914">2009</cx:pt>
          <cx:pt idx="15915">2009</cx:pt>
          <cx:pt idx="15916">2009</cx:pt>
          <cx:pt idx="15917">2009</cx:pt>
          <cx:pt idx="15918">2009</cx:pt>
          <cx:pt idx="15919">2009</cx:pt>
          <cx:pt idx="15920">2009</cx:pt>
          <cx:pt idx="15921">2009</cx:pt>
          <cx:pt idx="15922">2009</cx:pt>
          <cx:pt idx="15923">2009</cx:pt>
          <cx:pt idx="15924">2009</cx:pt>
          <cx:pt idx="15925">2009</cx:pt>
          <cx:pt idx="15926">2009</cx:pt>
          <cx:pt idx="15927">2009</cx:pt>
          <cx:pt idx="15928">2009</cx:pt>
          <cx:pt idx="15929">2009</cx:pt>
          <cx:pt idx="15930">2009</cx:pt>
          <cx:pt idx="15931">2009</cx:pt>
          <cx:pt idx="15932">2009</cx:pt>
          <cx:pt idx="15933">2009</cx:pt>
          <cx:pt idx="15934">2009</cx:pt>
          <cx:pt idx="15935">2009</cx:pt>
          <cx:pt idx="15936">2009</cx:pt>
          <cx:pt idx="15937">2009</cx:pt>
          <cx:pt idx="15938">2009</cx:pt>
          <cx:pt idx="15939">2009</cx:pt>
          <cx:pt idx="15940">2009</cx:pt>
          <cx:pt idx="15941">2009</cx:pt>
          <cx:pt idx="15942">2009</cx:pt>
          <cx:pt idx="15943">2009</cx:pt>
          <cx:pt idx="15944">2009</cx:pt>
          <cx:pt idx="15945">2009</cx:pt>
          <cx:pt idx="15946">2009</cx:pt>
          <cx:pt idx="15947">2009</cx:pt>
          <cx:pt idx="15948">2009</cx:pt>
          <cx:pt idx="15949">2009</cx:pt>
          <cx:pt idx="15950">2009</cx:pt>
          <cx:pt idx="15951">2009</cx:pt>
          <cx:pt idx="15952">2009</cx:pt>
          <cx:pt idx="15953">2009</cx:pt>
          <cx:pt idx="15954">2009</cx:pt>
          <cx:pt idx="15955">2009</cx:pt>
          <cx:pt idx="15956">2009</cx:pt>
          <cx:pt idx="15957">2009</cx:pt>
          <cx:pt idx="15958">2009</cx:pt>
          <cx:pt idx="15959">2009</cx:pt>
          <cx:pt idx="15960">2009</cx:pt>
          <cx:pt idx="15961">2009</cx:pt>
          <cx:pt idx="15962">2009</cx:pt>
          <cx:pt idx="15963">2009</cx:pt>
          <cx:pt idx="15964">2009</cx:pt>
          <cx:pt idx="15965">2009</cx:pt>
          <cx:pt idx="15966">2009</cx:pt>
          <cx:pt idx="15967">2009</cx:pt>
          <cx:pt idx="15968">2009</cx:pt>
          <cx:pt idx="15969">2009</cx:pt>
          <cx:pt idx="15970">2009</cx:pt>
          <cx:pt idx="15971">2009</cx:pt>
          <cx:pt idx="15972">2009</cx:pt>
          <cx:pt idx="15973">2009</cx:pt>
          <cx:pt idx="15974">2009</cx:pt>
          <cx:pt idx="15975">2009</cx:pt>
          <cx:pt idx="15976">2009</cx:pt>
          <cx:pt idx="15977">2009</cx:pt>
          <cx:pt idx="15978">2009</cx:pt>
          <cx:pt idx="15979">2009</cx:pt>
          <cx:pt idx="15980">2009</cx:pt>
          <cx:pt idx="15981">2009</cx:pt>
          <cx:pt idx="15982">2009</cx:pt>
          <cx:pt idx="15983">2009</cx:pt>
          <cx:pt idx="15984">2009</cx:pt>
          <cx:pt idx="15985">2009</cx:pt>
          <cx:pt idx="15986">2009</cx:pt>
          <cx:pt idx="15987">2009</cx:pt>
          <cx:pt idx="15988">2009</cx:pt>
          <cx:pt idx="15989">2009</cx:pt>
          <cx:pt idx="15990">2009</cx:pt>
          <cx:pt idx="15991">2009</cx:pt>
          <cx:pt idx="15992">2009</cx:pt>
          <cx:pt idx="15993">2009</cx:pt>
          <cx:pt idx="15994">2010</cx:pt>
          <cx:pt idx="15995">2010</cx:pt>
          <cx:pt idx="15996">2010</cx:pt>
          <cx:pt idx="15997">2010</cx:pt>
          <cx:pt idx="15998">2010</cx:pt>
          <cx:pt idx="15999">2010</cx:pt>
          <cx:pt idx="16000">2010</cx:pt>
          <cx:pt idx="16001">2010</cx:pt>
          <cx:pt idx="16002">2010</cx:pt>
          <cx:pt idx="16003">2010</cx:pt>
          <cx:pt idx="16004">2010</cx:pt>
          <cx:pt idx="16005">2010</cx:pt>
          <cx:pt idx="16006">2010</cx:pt>
          <cx:pt idx="16007">2010</cx:pt>
          <cx:pt idx="16008">2010</cx:pt>
          <cx:pt idx="16009">2010</cx:pt>
          <cx:pt idx="16010">2010</cx:pt>
          <cx:pt idx="16011">2010</cx:pt>
          <cx:pt idx="16012">2010</cx:pt>
          <cx:pt idx="16013">2010</cx:pt>
          <cx:pt idx="16014">2010</cx:pt>
          <cx:pt idx="16015">2010</cx:pt>
          <cx:pt idx="16016">2010</cx:pt>
          <cx:pt idx="16017">2010</cx:pt>
          <cx:pt idx="16018">2010</cx:pt>
          <cx:pt idx="16019">2010</cx:pt>
          <cx:pt idx="16020">2010</cx:pt>
          <cx:pt idx="16021">2010</cx:pt>
          <cx:pt idx="16022">2010</cx:pt>
          <cx:pt idx="16023">2010</cx:pt>
          <cx:pt idx="16024">2010</cx:pt>
          <cx:pt idx="16025">2010</cx:pt>
          <cx:pt idx="16026">2010</cx:pt>
          <cx:pt idx="16027">2010</cx:pt>
          <cx:pt idx="16028">2010</cx:pt>
          <cx:pt idx="16029">2010</cx:pt>
          <cx:pt idx="16030">2010</cx:pt>
          <cx:pt idx="16031">2010</cx:pt>
          <cx:pt idx="16032">2010</cx:pt>
          <cx:pt idx="16033">2010</cx:pt>
          <cx:pt idx="16034">2010</cx:pt>
          <cx:pt idx="16035">2010</cx:pt>
          <cx:pt idx="16036">2010</cx:pt>
          <cx:pt idx="16037">2010</cx:pt>
          <cx:pt idx="16038">2010</cx:pt>
          <cx:pt idx="16039">2010</cx:pt>
          <cx:pt idx="16040">2010</cx:pt>
          <cx:pt idx="16041">2010</cx:pt>
          <cx:pt idx="16042">2010</cx:pt>
          <cx:pt idx="16043">2010</cx:pt>
          <cx:pt idx="16044">2010</cx:pt>
          <cx:pt idx="16045">2010</cx:pt>
          <cx:pt idx="16046">2010</cx:pt>
          <cx:pt idx="16047">2010</cx:pt>
          <cx:pt idx="16048">2010</cx:pt>
          <cx:pt idx="16049">2010</cx:pt>
          <cx:pt idx="16050">2010</cx:pt>
          <cx:pt idx="16051">2010</cx:pt>
          <cx:pt idx="16052">2010</cx:pt>
          <cx:pt idx="16053">2010</cx:pt>
          <cx:pt idx="16054">2010</cx:pt>
          <cx:pt idx="16055">2010</cx:pt>
          <cx:pt idx="16056">2010</cx:pt>
          <cx:pt idx="16057">2010</cx:pt>
          <cx:pt idx="16058">2010</cx:pt>
          <cx:pt idx="16059">2010</cx:pt>
          <cx:pt idx="16060">2010</cx:pt>
          <cx:pt idx="16061">2010</cx:pt>
          <cx:pt idx="16062">2010</cx:pt>
          <cx:pt idx="16063">2010</cx:pt>
          <cx:pt idx="16064">2010</cx:pt>
          <cx:pt idx="16065">2010</cx:pt>
          <cx:pt idx="16066">2010</cx:pt>
          <cx:pt idx="16067">2010</cx:pt>
          <cx:pt idx="16068">2010</cx:pt>
          <cx:pt idx="16069">2010</cx:pt>
          <cx:pt idx="16070">2010</cx:pt>
          <cx:pt idx="16071">2010</cx:pt>
          <cx:pt idx="16072">2010</cx:pt>
          <cx:pt idx="16073">2010</cx:pt>
          <cx:pt idx="16074">2010</cx:pt>
          <cx:pt idx="16075">2010</cx:pt>
          <cx:pt idx="16076">2010</cx:pt>
          <cx:pt idx="16077">2010</cx:pt>
          <cx:pt idx="16078">2010</cx:pt>
          <cx:pt idx="16079">2010</cx:pt>
          <cx:pt idx="16080">2010</cx:pt>
          <cx:pt idx="16081">2010</cx:pt>
          <cx:pt idx="16082">2010</cx:pt>
          <cx:pt idx="16083">2010</cx:pt>
          <cx:pt idx="16084">2010</cx:pt>
          <cx:pt idx="16085">2010</cx:pt>
          <cx:pt idx="16086">2010</cx:pt>
          <cx:pt idx="16087">2010</cx:pt>
          <cx:pt idx="16088">2010</cx:pt>
          <cx:pt idx="16089">2010</cx:pt>
          <cx:pt idx="16090">2010</cx:pt>
          <cx:pt idx="16091">2010</cx:pt>
          <cx:pt idx="16092">2010</cx:pt>
          <cx:pt idx="16093">2010</cx:pt>
          <cx:pt idx="16094">2010</cx:pt>
          <cx:pt idx="16095">2010</cx:pt>
          <cx:pt idx="16096">2010</cx:pt>
          <cx:pt idx="16097">2010</cx:pt>
          <cx:pt idx="16098">2010</cx:pt>
          <cx:pt idx="16099">2010</cx:pt>
          <cx:pt idx="16100">2010</cx:pt>
          <cx:pt idx="16101">2010</cx:pt>
          <cx:pt idx="16102">2010</cx:pt>
          <cx:pt idx="16103">2010</cx:pt>
          <cx:pt idx="16104">2010</cx:pt>
          <cx:pt idx="16105">2010</cx:pt>
          <cx:pt idx="16106">2010</cx:pt>
          <cx:pt idx="16107">2010</cx:pt>
          <cx:pt idx="16108">2010</cx:pt>
          <cx:pt idx="16109">2010</cx:pt>
          <cx:pt idx="16110">2010</cx:pt>
          <cx:pt idx="16111">2010</cx:pt>
          <cx:pt idx="16112">2010</cx:pt>
          <cx:pt idx="16113">2010</cx:pt>
          <cx:pt idx="16114">2010</cx:pt>
          <cx:pt idx="16115">2010</cx:pt>
          <cx:pt idx="16116">2010</cx:pt>
          <cx:pt idx="16117">2010</cx:pt>
          <cx:pt idx="16118">2010</cx:pt>
          <cx:pt idx="16119">2010</cx:pt>
          <cx:pt idx="16120">2010</cx:pt>
          <cx:pt idx="16121">2010</cx:pt>
          <cx:pt idx="16122">2010</cx:pt>
          <cx:pt idx="16123">2010</cx:pt>
          <cx:pt idx="16124">2010</cx:pt>
          <cx:pt idx="16125">2010</cx:pt>
          <cx:pt idx="16126">2010</cx:pt>
          <cx:pt idx="16127">2010</cx:pt>
          <cx:pt idx="16128">2010</cx:pt>
          <cx:pt idx="16129">2010</cx:pt>
          <cx:pt idx="16130">2010</cx:pt>
          <cx:pt idx="16131">2010</cx:pt>
          <cx:pt idx="16132">2010</cx:pt>
          <cx:pt idx="16133">2010</cx:pt>
          <cx:pt idx="16134">2010</cx:pt>
          <cx:pt idx="16135">2010</cx:pt>
          <cx:pt idx="16136">2010</cx:pt>
          <cx:pt idx="16137">2010</cx:pt>
          <cx:pt idx="16138">2010</cx:pt>
          <cx:pt idx="16139">2010</cx:pt>
          <cx:pt idx="16140">2010</cx:pt>
          <cx:pt idx="16141">2010</cx:pt>
          <cx:pt idx="16142">2010</cx:pt>
          <cx:pt idx="16143">2010</cx:pt>
          <cx:pt idx="16144">2010</cx:pt>
          <cx:pt idx="16145">2010</cx:pt>
          <cx:pt idx="16146">2010</cx:pt>
          <cx:pt idx="16147">2010</cx:pt>
          <cx:pt idx="16148">2010</cx:pt>
          <cx:pt idx="16149">2010</cx:pt>
          <cx:pt idx="16150">2010</cx:pt>
          <cx:pt idx="16151">2010</cx:pt>
          <cx:pt idx="16152">2010</cx:pt>
          <cx:pt idx="16153">2010</cx:pt>
          <cx:pt idx="16154">2010</cx:pt>
          <cx:pt idx="16155">2010</cx:pt>
          <cx:pt idx="16156">2010</cx:pt>
          <cx:pt idx="16157">2010</cx:pt>
          <cx:pt idx="16158">2010</cx:pt>
          <cx:pt idx="16159">2010</cx:pt>
          <cx:pt idx="16160">2010</cx:pt>
          <cx:pt idx="16161">2010</cx:pt>
          <cx:pt idx="16162">2010</cx:pt>
          <cx:pt idx="16163">2010</cx:pt>
          <cx:pt idx="16164">2010</cx:pt>
          <cx:pt idx="16165">2010</cx:pt>
          <cx:pt idx="16166">2010</cx:pt>
          <cx:pt idx="16167">2010</cx:pt>
          <cx:pt idx="16168">2010</cx:pt>
          <cx:pt idx="16169">2010</cx:pt>
          <cx:pt idx="16170">2010</cx:pt>
          <cx:pt idx="16171">2010</cx:pt>
          <cx:pt idx="16172">2010</cx:pt>
          <cx:pt idx="16173">2010</cx:pt>
          <cx:pt idx="16174">2010</cx:pt>
          <cx:pt idx="16175">2010</cx:pt>
          <cx:pt idx="16176">2010</cx:pt>
          <cx:pt idx="16177">2010</cx:pt>
          <cx:pt idx="16178">2010</cx:pt>
          <cx:pt idx="16179">2010</cx:pt>
          <cx:pt idx="16180">2010</cx:pt>
          <cx:pt idx="16181">2010</cx:pt>
          <cx:pt idx="16182">2010</cx:pt>
          <cx:pt idx="16183">2010</cx:pt>
          <cx:pt idx="16184">2010</cx:pt>
          <cx:pt idx="16185">2010</cx:pt>
          <cx:pt idx="16186">2010</cx:pt>
          <cx:pt idx="16187">2010</cx:pt>
          <cx:pt idx="16188">2010</cx:pt>
          <cx:pt idx="16189">2010</cx:pt>
          <cx:pt idx="16190">2010</cx:pt>
          <cx:pt idx="16191">2010</cx:pt>
          <cx:pt idx="16192">2010</cx:pt>
          <cx:pt idx="16193">2010</cx:pt>
          <cx:pt idx="16194">2010</cx:pt>
          <cx:pt idx="16195">2010</cx:pt>
          <cx:pt idx="16196">2010</cx:pt>
          <cx:pt idx="16197">2010</cx:pt>
          <cx:pt idx="16198">2010</cx:pt>
          <cx:pt idx="16199">2010</cx:pt>
          <cx:pt idx="16200">2010</cx:pt>
          <cx:pt idx="16201">2010</cx:pt>
          <cx:pt idx="16202">2010</cx:pt>
          <cx:pt idx="16203">2010</cx:pt>
          <cx:pt idx="16204">2010</cx:pt>
          <cx:pt idx="16205">2010</cx:pt>
          <cx:pt idx="16206">2010</cx:pt>
          <cx:pt idx="16207">2010</cx:pt>
          <cx:pt idx="16208">2010</cx:pt>
          <cx:pt idx="16209">2010</cx:pt>
          <cx:pt idx="16210">2010</cx:pt>
          <cx:pt idx="16211">2010</cx:pt>
          <cx:pt idx="16212">2010</cx:pt>
          <cx:pt idx="16213">2010</cx:pt>
          <cx:pt idx="16214">2010</cx:pt>
          <cx:pt idx="16215">2010</cx:pt>
          <cx:pt idx="16216">2010</cx:pt>
          <cx:pt idx="16217">2010</cx:pt>
          <cx:pt idx="16218">2010</cx:pt>
          <cx:pt idx="16219">2010</cx:pt>
          <cx:pt idx="16220">2010</cx:pt>
          <cx:pt idx="16221">2010</cx:pt>
          <cx:pt idx="16222">2010</cx:pt>
          <cx:pt idx="16223">2010</cx:pt>
          <cx:pt idx="16224">2010</cx:pt>
          <cx:pt idx="16225">2010</cx:pt>
          <cx:pt idx="16226">2010</cx:pt>
          <cx:pt idx="16227">2010</cx:pt>
          <cx:pt idx="16228">2010</cx:pt>
          <cx:pt idx="16229">2010</cx:pt>
          <cx:pt idx="16230">2010</cx:pt>
          <cx:pt idx="16231">2010</cx:pt>
          <cx:pt idx="16232">2010</cx:pt>
          <cx:pt idx="16233">2010</cx:pt>
          <cx:pt idx="16234">2010</cx:pt>
          <cx:pt idx="16235">2010</cx:pt>
          <cx:pt idx="16236">2010</cx:pt>
          <cx:pt idx="16237">2010</cx:pt>
          <cx:pt idx="16238">2010</cx:pt>
          <cx:pt idx="16239">2010</cx:pt>
          <cx:pt idx="16240">2010</cx:pt>
          <cx:pt idx="16241">2010</cx:pt>
          <cx:pt idx="16242">2010</cx:pt>
          <cx:pt idx="16243">2010</cx:pt>
          <cx:pt idx="16244">2010</cx:pt>
          <cx:pt idx="16245">2010</cx:pt>
          <cx:pt idx="16246">2010</cx:pt>
          <cx:pt idx="16247">2010</cx:pt>
          <cx:pt idx="16248">2010</cx:pt>
          <cx:pt idx="16249">2010</cx:pt>
          <cx:pt idx="16250">2010</cx:pt>
          <cx:pt idx="16251">2010</cx:pt>
          <cx:pt idx="16252">2010</cx:pt>
          <cx:pt idx="16253">2010</cx:pt>
          <cx:pt idx="16254">2010</cx:pt>
          <cx:pt idx="16255">2010</cx:pt>
          <cx:pt idx="16256">2010</cx:pt>
          <cx:pt idx="16257">2010</cx:pt>
          <cx:pt idx="16258">2010</cx:pt>
          <cx:pt idx="16259">2010</cx:pt>
          <cx:pt idx="16260">2010</cx:pt>
          <cx:pt idx="16261">2010</cx:pt>
          <cx:pt idx="16262">2010</cx:pt>
          <cx:pt idx="16263">2010</cx:pt>
          <cx:pt idx="16264">2010</cx:pt>
          <cx:pt idx="16265">2010</cx:pt>
          <cx:pt idx="16266">2010</cx:pt>
          <cx:pt idx="16267">2010</cx:pt>
          <cx:pt idx="16268">2010</cx:pt>
          <cx:pt idx="16269">2010</cx:pt>
          <cx:pt idx="16270">2010</cx:pt>
          <cx:pt idx="16271">2010</cx:pt>
          <cx:pt idx="16272">2010</cx:pt>
          <cx:pt idx="16273">2010</cx:pt>
          <cx:pt idx="16274">2010</cx:pt>
          <cx:pt idx="16275">2010</cx:pt>
          <cx:pt idx="16276">2010</cx:pt>
          <cx:pt idx="16277">2010</cx:pt>
          <cx:pt idx="16278">2010</cx:pt>
          <cx:pt idx="16279">2010</cx:pt>
          <cx:pt idx="16280">2010</cx:pt>
          <cx:pt idx="16281">2010</cx:pt>
          <cx:pt idx="16282">2010</cx:pt>
          <cx:pt idx="16283">2010</cx:pt>
          <cx:pt idx="16284">2010</cx:pt>
          <cx:pt idx="16285">2010</cx:pt>
          <cx:pt idx="16286">2010</cx:pt>
          <cx:pt idx="16287">2010</cx:pt>
          <cx:pt idx="16288">2010</cx:pt>
          <cx:pt idx="16289">2010</cx:pt>
          <cx:pt idx="16290">2010</cx:pt>
          <cx:pt idx="16291">2010</cx:pt>
          <cx:pt idx="16292">2010</cx:pt>
          <cx:pt idx="16293">2010</cx:pt>
          <cx:pt idx="16294">2010</cx:pt>
          <cx:pt idx="16295">2010</cx:pt>
          <cx:pt idx="16296">2010</cx:pt>
          <cx:pt idx="16297">2010</cx:pt>
          <cx:pt idx="16298">2010</cx:pt>
          <cx:pt idx="16299">2010</cx:pt>
          <cx:pt idx="16300">2010</cx:pt>
          <cx:pt idx="16301">2010</cx:pt>
          <cx:pt idx="16302">2010</cx:pt>
          <cx:pt idx="16303">2010</cx:pt>
          <cx:pt idx="16304">2010</cx:pt>
          <cx:pt idx="16305">2010</cx:pt>
          <cx:pt idx="16306">2010</cx:pt>
          <cx:pt idx="16307">2010</cx:pt>
          <cx:pt idx="16308">2010</cx:pt>
          <cx:pt idx="16309">2010</cx:pt>
          <cx:pt idx="16310">2010</cx:pt>
          <cx:pt idx="16311">2010</cx:pt>
          <cx:pt idx="16312">2010</cx:pt>
          <cx:pt idx="16313">2010</cx:pt>
          <cx:pt idx="16314">2010</cx:pt>
          <cx:pt idx="16315">2010</cx:pt>
          <cx:pt idx="16316">2010</cx:pt>
          <cx:pt idx="16317">2010</cx:pt>
          <cx:pt idx="16318">2010</cx:pt>
          <cx:pt idx="16319">2010</cx:pt>
          <cx:pt idx="16320">2010</cx:pt>
          <cx:pt idx="16321">2010</cx:pt>
          <cx:pt idx="16322">2010</cx:pt>
          <cx:pt idx="16323">2010</cx:pt>
          <cx:pt idx="16324">2010</cx:pt>
          <cx:pt idx="16325">2010</cx:pt>
          <cx:pt idx="16326">2010</cx:pt>
          <cx:pt idx="16327">2010</cx:pt>
          <cx:pt idx="16328">2010</cx:pt>
          <cx:pt idx="16329">2010</cx:pt>
          <cx:pt idx="16330">2010</cx:pt>
          <cx:pt idx="16331">2010</cx:pt>
          <cx:pt idx="16332">2010</cx:pt>
          <cx:pt idx="16333">2010</cx:pt>
          <cx:pt idx="16334">2010</cx:pt>
          <cx:pt idx="16335">2010</cx:pt>
          <cx:pt idx="16336">2010</cx:pt>
          <cx:pt idx="16337">2010</cx:pt>
          <cx:pt idx="16338">2010</cx:pt>
          <cx:pt idx="16339">2010</cx:pt>
          <cx:pt idx="16340">2010</cx:pt>
          <cx:pt idx="16341">2010</cx:pt>
          <cx:pt idx="16342">2010</cx:pt>
          <cx:pt idx="16343">2010</cx:pt>
          <cx:pt idx="16344">2010</cx:pt>
          <cx:pt idx="16345">2010</cx:pt>
          <cx:pt idx="16346">2010</cx:pt>
          <cx:pt idx="16347">2010</cx:pt>
          <cx:pt idx="16348">2010</cx:pt>
          <cx:pt idx="16349">2010</cx:pt>
          <cx:pt idx="16350">2010</cx:pt>
          <cx:pt idx="16351">2010</cx:pt>
          <cx:pt idx="16352">2010</cx:pt>
          <cx:pt idx="16353">2010</cx:pt>
          <cx:pt idx="16354">2010</cx:pt>
          <cx:pt idx="16355">2010</cx:pt>
          <cx:pt idx="16356">2010</cx:pt>
          <cx:pt idx="16357">2010</cx:pt>
          <cx:pt idx="16358">2010</cx:pt>
          <cx:pt idx="16359">2010</cx:pt>
          <cx:pt idx="16360">2010</cx:pt>
          <cx:pt idx="16361">2010</cx:pt>
          <cx:pt idx="16362">2010</cx:pt>
          <cx:pt idx="16363">2010</cx:pt>
          <cx:pt idx="16364">2010</cx:pt>
          <cx:pt idx="16365">2010</cx:pt>
          <cx:pt idx="16366">2010</cx:pt>
          <cx:pt idx="16367">2010</cx:pt>
          <cx:pt idx="16368">2010</cx:pt>
          <cx:pt idx="16369">2010</cx:pt>
          <cx:pt idx="16370">2010</cx:pt>
          <cx:pt idx="16371">2010</cx:pt>
          <cx:pt idx="16372">2010</cx:pt>
          <cx:pt idx="16373">2010</cx:pt>
          <cx:pt idx="16374">2010</cx:pt>
          <cx:pt idx="16375">2010</cx:pt>
          <cx:pt idx="16376">2010</cx:pt>
          <cx:pt idx="16377">2010</cx:pt>
          <cx:pt idx="16378">2010</cx:pt>
          <cx:pt idx="16379">2010</cx:pt>
          <cx:pt idx="16380">2010</cx:pt>
          <cx:pt idx="16381">2010</cx:pt>
          <cx:pt idx="16382">2010</cx:pt>
          <cx:pt idx="16383">2010</cx:pt>
          <cx:pt idx="16384">2010</cx:pt>
          <cx:pt idx="16385">2010</cx:pt>
          <cx:pt idx="16386">2010</cx:pt>
          <cx:pt idx="16387">2010</cx:pt>
          <cx:pt idx="16388">2010</cx:pt>
          <cx:pt idx="16389">2010</cx:pt>
          <cx:pt idx="16390">2010</cx:pt>
          <cx:pt idx="16391">2010</cx:pt>
          <cx:pt idx="16392">2010</cx:pt>
          <cx:pt idx="16393">2010</cx:pt>
          <cx:pt idx="16394">2010</cx:pt>
          <cx:pt idx="16395">2010</cx:pt>
          <cx:pt idx="16396">2010</cx:pt>
          <cx:pt idx="16397">2010</cx:pt>
          <cx:pt idx="16398">2010</cx:pt>
          <cx:pt idx="16399">2010</cx:pt>
          <cx:pt idx="16400">2010</cx:pt>
          <cx:pt idx="16401">2010</cx:pt>
          <cx:pt idx="16402">2010</cx:pt>
          <cx:pt idx="16403">2010</cx:pt>
          <cx:pt idx="16404">2010</cx:pt>
          <cx:pt idx="16405">2010</cx:pt>
          <cx:pt idx="16406">2010</cx:pt>
          <cx:pt idx="16407">2010</cx:pt>
          <cx:pt idx="16408">2010</cx:pt>
          <cx:pt idx="16409">2010</cx:pt>
          <cx:pt idx="16410">2010</cx:pt>
          <cx:pt idx="16411">2010</cx:pt>
          <cx:pt idx="16412">2010</cx:pt>
          <cx:pt idx="16413">2010</cx:pt>
          <cx:pt idx="16414">2010</cx:pt>
          <cx:pt idx="16415">2010</cx:pt>
          <cx:pt idx="16416">2010</cx:pt>
          <cx:pt idx="16417">2010</cx:pt>
          <cx:pt idx="16418">2010</cx:pt>
          <cx:pt idx="16419">2010</cx:pt>
          <cx:pt idx="16420">2010</cx:pt>
          <cx:pt idx="16421">2010</cx:pt>
          <cx:pt idx="16422">2010</cx:pt>
          <cx:pt idx="16423">2010</cx:pt>
          <cx:pt idx="16424">2010</cx:pt>
          <cx:pt idx="16425">2010</cx:pt>
          <cx:pt idx="16426">2010</cx:pt>
          <cx:pt idx="16427">2010</cx:pt>
          <cx:pt idx="16428">2010</cx:pt>
          <cx:pt idx="16429">2010</cx:pt>
          <cx:pt idx="16430">2010</cx:pt>
          <cx:pt idx="16431">2010</cx:pt>
          <cx:pt idx="16432">2010</cx:pt>
          <cx:pt idx="16433">2010</cx:pt>
          <cx:pt idx="16434">2010</cx:pt>
          <cx:pt idx="16435">2010</cx:pt>
          <cx:pt idx="16436">2010</cx:pt>
          <cx:pt idx="16437">2010</cx:pt>
          <cx:pt idx="16438">2010</cx:pt>
          <cx:pt idx="16439">2010</cx:pt>
          <cx:pt idx="16440">2010</cx:pt>
          <cx:pt idx="16441">2010</cx:pt>
          <cx:pt idx="16442">2010</cx:pt>
          <cx:pt idx="16443">2010</cx:pt>
          <cx:pt idx="16444">2010</cx:pt>
          <cx:pt idx="16445">2010</cx:pt>
          <cx:pt idx="16446">2010</cx:pt>
          <cx:pt idx="16447">2010</cx:pt>
          <cx:pt idx="16448">2010</cx:pt>
          <cx:pt idx="16449">2010</cx:pt>
          <cx:pt idx="16450">2010</cx:pt>
          <cx:pt idx="16451">2010</cx:pt>
          <cx:pt idx="16452">2010</cx:pt>
          <cx:pt idx="16453">2010</cx:pt>
          <cx:pt idx="16454">2010</cx:pt>
          <cx:pt idx="16455">2010</cx:pt>
          <cx:pt idx="16456">2010</cx:pt>
          <cx:pt idx="16457">2010</cx:pt>
          <cx:pt idx="16458">2010</cx:pt>
          <cx:pt idx="16459">2010</cx:pt>
          <cx:pt idx="16460">2010</cx:pt>
          <cx:pt idx="16461">2010</cx:pt>
          <cx:pt idx="16462">2010</cx:pt>
          <cx:pt idx="16463">2010</cx:pt>
          <cx:pt idx="16464">2010</cx:pt>
          <cx:pt idx="16465">2010</cx:pt>
          <cx:pt idx="16466">2010</cx:pt>
          <cx:pt idx="16467">2010</cx:pt>
          <cx:pt idx="16468">2010</cx:pt>
          <cx:pt idx="16469">2010</cx:pt>
          <cx:pt idx="16470">2010</cx:pt>
          <cx:pt idx="16471">2010</cx:pt>
          <cx:pt idx="16472">2010</cx:pt>
          <cx:pt idx="16473">2010</cx:pt>
          <cx:pt idx="16474">2010</cx:pt>
          <cx:pt idx="16475">2010</cx:pt>
          <cx:pt idx="16476">2010</cx:pt>
          <cx:pt idx="16477">2010</cx:pt>
          <cx:pt idx="16478">2010</cx:pt>
          <cx:pt idx="16479">2010</cx:pt>
          <cx:pt idx="16480">2010</cx:pt>
          <cx:pt idx="16481">2010</cx:pt>
          <cx:pt idx="16482">2010</cx:pt>
          <cx:pt idx="16483">2010</cx:pt>
          <cx:pt idx="16484">2010</cx:pt>
          <cx:pt idx="16485">2010</cx:pt>
          <cx:pt idx="16486">2010</cx:pt>
          <cx:pt idx="16487">2010</cx:pt>
          <cx:pt idx="16488">2010</cx:pt>
          <cx:pt idx="16489">2010</cx:pt>
          <cx:pt idx="16490">2010</cx:pt>
          <cx:pt idx="16491">2010</cx:pt>
          <cx:pt idx="16492">2010</cx:pt>
          <cx:pt idx="16493">2010</cx:pt>
          <cx:pt idx="16494">2010</cx:pt>
          <cx:pt idx="16495">2010</cx:pt>
          <cx:pt idx="16496">2010</cx:pt>
          <cx:pt idx="16497">2010</cx:pt>
          <cx:pt idx="16498">2010</cx:pt>
          <cx:pt idx="16499">2010</cx:pt>
          <cx:pt idx="16500">2010</cx:pt>
          <cx:pt idx="16501">2010</cx:pt>
          <cx:pt idx="16502">2010</cx:pt>
          <cx:pt idx="16503">2010</cx:pt>
          <cx:pt idx="16504">2010</cx:pt>
          <cx:pt idx="16505">2010</cx:pt>
          <cx:pt idx="16506">2010</cx:pt>
          <cx:pt idx="16507">2010</cx:pt>
          <cx:pt idx="16508">2010</cx:pt>
          <cx:pt idx="16509">2010</cx:pt>
          <cx:pt idx="16510">2010</cx:pt>
          <cx:pt idx="16511">2010</cx:pt>
          <cx:pt idx="16512">2010</cx:pt>
          <cx:pt idx="16513">2010</cx:pt>
          <cx:pt idx="16514">2010</cx:pt>
          <cx:pt idx="16515">2010</cx:pt>
          <cx:pt idx="16516">2010</cx:pt>
          <cx:pt idx="16517">2010</cx:pt>
          <cx:pt idx="16518">2010</cx:pt>
          <cx:pt idx="16519">2010</cx:pt>
          <cx:pt idx="16520">2010</cx:pt>
          <cx:pt idx="16521">2010</cx:pt>
          <cx:pt idx="16522">2010</cx:pt>
          <cx:pt idx="16523">2010</cx:pt>
          <cx:pt idx="16524">2010</cx:pt>
          <cx:pt idx="16525">2010</cx:pt>
          <cx:pt idx="16526">2010</cx:pt>
          <cx:pt idx="16527">2010</cx:pt>
          <cx:pt idx="16528">2010</cx:pt>
          <cx:pt idx="16529">2010</cx:pt>
          <cx:pt idx="16530">2010</cx:pt>
          <cx:pt idx="16531">2010</cx:pt>
          <cx:pt idx="16532">2010</cx:pt>
          <cx:pt idx="16533">2010</cx:pt>
          <cx:pt idx="16534">2010</cx:pt>
          <cx:pt idx="16535">2010</cx:pt>
          <cx:pt idx="16536">2010</cx:pt>
          <cx:pt idx="16537">2010</cx:pt>
          <cx:pt idx="16538">2010</cx:pt>
          <cx:pt idx="16539">2010</cx:pt>
          <cx:pt idx="16540">2010</cx:pt>
          <cx:pt idx="16541">2010</cx:pt>
          <cx:pt idx="16542">2010</cx:pt>
          <cx:pt idx="16543">2010</cx:pt>
          <cx:pt idx="16544">2010</cx:pt>
          <cx:pt idx="16545">2010</cx:pt>
          <cx:pt idx="16546">2010</cx:pt>
          <cx:pt idx="16547">2010</cx:pt>
          <cx:pt idx="16548">2010</cx:pt>
          <cx:pt idx="16549">2010</cx:pt>
          <cx:pt idx="16550">2010</cx:pt>
          <cx:pt idx="16551">2010</cx:pt>
          <cx:pt idx="16552">2010</cx:pt>
          <cx:pt idx="16553">2010</cx:pt>
          <cx:pt idx="16554">2010</cx:pt>
          <cx:pt idx="16555">2010</cx:pt>
          <cx:pt idx="16556">2010</cx:pt>
          <cx:pt idx="16557">2010</cx:pt>
          <cx:pt idx="16558">2010</cx:pt>
          <cx:pt idx="16559">2010</cx:pt>
          <cx:pt idx="16560">2010</cx:pt>
          <cx:pt idx="16561">2010</cx:pt>
          <cx:pt idx="16562">2010</cx:pt>
          <cx:pt idx="16563">2010</cx:pt>
          <cx:pt idx="16564">2010</cx:pt>
          <cx:pt idx="16565">2010</cx:pt>
          <cx:pt idx="16566">2010</cx:pt>
          <cx:pt idx="16567">2010</cx:pt>
          <cx:pt idx="16568">2010</cx:pt>
          <cx:pt idx="16569">2010</cx:pt>
          <cx:pt idx="16570">2010</cx:pt>
          <cx:pt idx="16571">2010</cx:pt>
          <cx:pt idx="16572">2010</cx:pt>
          <cx:pt idx="16573">2010</cx:pt>
          <cx:pt idx="16574">2010</cx:pt>
          <cx:pt idx="16575">2010</cx:pt>
          <cx:pt idx="16576">2010</cx:pt>
          <cx:pt idx="16577">2010</cx:pt>
          <cx:pt idx="16578">2010</cx:pt>
          <cx:pt idx="16579">2010</cx:pt>
          <cx:pt idx="16580">2010</cx:pt>
          <cx:pt idx="16581">2010</cx:pt>
          <cx:pt idx="16582">2010</cx:pt>
          <cx:pt idx="16583">2010</cx:pt>
          <cx:pt idx="16584">2010</cx:pt>
          <cx:pt idx="16585">2010</cx:pt>
          <cx:pt idx="16586">2010</cx:pt>
          <cx:pt idx="16587">2010</cx:pt>
          <cx:pt idx="16588">2010</cx:pt>
          <cx:pt idx="16589">2010</cx:pt>
          <cx:pt idx="16590">2010</cx:pt>
          <cx:pt idx="16591">2010</cx:pt>
          <cx:pt idx="16592">2010</cx:pt>
          <cx:pt idx="16593">2010</cx:pt>
          <cx:pt idx="16594">2010</cx:pt>
          <cx:pt idx="16595">2010</cx:pt>
          <cx:pt idx="16596">2010</cx:pt>
          <cx:pt idx="16597">2010</cx:pt>
          <cx:pt idx="16598">2010</cx:pt>
          <cx:pt idx="16599">2010</cx:pt>
          <cx:pt idx="16600">2010</cx:pt>
          <cx:pt idx="16601">2010</cx:pt>
          <cx:pt idx="16602">2010</cx:pt>
          <cx:pt idx="16603">2010</cx:pt>
          <cx:pt idx="16604">2010</cx:pt>
          <cx:pt idx="16605">2010</cx:pt>
          <cx:pt idx="16606">2010</cx:pt>
          <cx:pt idx="16607">2010</cx:pt>
          <cx:pt idx="16608">2010</cx:pt>
          <cx:pt idx="16609">2010</cx:pt>
          <cx:pt idx="16610">2010</cx:pt>
          <cx:pt idx="16611">2010</cx:pt>
          <cx:pt idx="16612">2010</cx:pt>
          <cx:pt idx="16613">2010</cx:pt>
          <cx:pt idx="16614">2010</cx:pt>
          <cx:pt idx="16615">2010</cx:pt>
          <cx:pt idx="16616">2010</cx:pt>
          <cx:pt idx="16617">2010</cx:pt>
          <cx:pt idx="16618">2010</cx:pt>
          <cx:pt idx="16619">2010</cx:pt>
          <cx:pt idx="16620">2010</cx:pt>
          <cx:pt idx="16621">2010</cx:pt>
          <cx:pt idx="16622">2010</cx:pt>
          <cx:pt idx="16623">2010</cx:pt>
          <cx:pt idx="16624">2010</cx:pt>
          <cx:pt idx="16625">2010</cx:pt>
          <cx:pt idx="16626">2010</cx:pt>
          <cx:pt idx="16627">2010</cx:pt>
          <cx:pt idx="16628">2010</cx:pt>
          <cx:pt idx="16629">2010</cx:pt>
          <cx:pt idx="16630">2010</cx:pt>
          <cx:pt idx="16631">2010</cx:pt>
          <cx:pt idx="16632">2010</cx:pt>
          <cx:pt idx="16633">2010</cx:pt>
          <cx:pt idx="16634">2010</cx:pt>
          <cx:pt idx="16635">2010</cx:pt>
          <cx:pt idx="16636">2010</cx:pt>
          <cx:pt idx="16637">2010</cx:pt>
          <cx:pt idx="16638">2010</cx:pt>
          <cx:pt idx="16639">2010</cx:pt>
          <cx:pt idx="16640">2010</cx:pt>
          <cx:pt idx="16641">2010</cx:pt>
          <cx:pt idx="16642">2010</cx:pt>
          <cx:pt idx="16643">2010</cx:pt>
          <cx:pt idx="16644">2010</cx:pt>
          <cx:pt idx="16645">2010</cx:pt>
          <cx:pt idx="16646">2010</cx:pt>
          <cx:pt idx="16647">2010</cx:pt>
          <cx:pt idx="16648">2010</cx:pt>
          <cx:pt idx="16649">2010</cx:pt>
          <cx:pt idx="16650">2010</cx:pt>
          <cx:pt idx="16651">2010</cx:pt>
          <cx:pt idx="16652">2010</cx:pt>
          <cx:pt idx="16653">2010</cx:pt>
          <cx:pt idx="16654">2010</cx:pt>
          <cx:pt idx="16655">2010</cx:pt>
          <cx:pt idx="16656">2010</cx:pt>
          <cx:pt idx="16657">2010</cx:pt>
          <cx:pt idx="16658">2010</cx:pt>
          <cx:pt idx="16659">2010</cx:pt>
          <cx:pt idx="16660">2010</cx:pt>
          <cx:pt idx="16661">2010</cx:pt>
          <cx:pt idx="16662">2010</cx:pt>
          <cx:pt idx="16663">2010</cx:pt>
          <cx:pt idx="16664">2010</cx:pt>
          <cx:pt idx="16665">2010</cx:pt>
          <cx:pt idx="16666">2010</cx:pt>
          <cx:pt idx="16667">2010</cx:pt>
          <cx:pt idx="16668">2010</cx:pt>
          <cx:pt idx="16669">2010</cx:pt>
          <cx:pt idx="16670">2010</cx:pt>
          <cx:pt idx="16671">2010</cx:pt>
          <cx:pt idx="16672">2010</cx:pt>
          <cx:pt idx="16673">2010</cx:pt>
          <cx:pt idx="16674">2010</cx:pt>
          <cx:pt idx="16675">2010</cx:pt>
          <cx:pt idx="16676">2010</cx:pt>
          <cx:pt idx="16677">2010</cx:pt>
          <cx:pt idx="16678">2010</cx:pt>
          <cx:pt idx="16679">2010</cx:pt>
          <cx:pt idx="16680">2010</cx:pt>
          <cx:pt idx="16681">2010</cx:pt>
          <cx:pt idx="16682">2010</cx:pt>
          <cx:pt idx="16683">2010</cx:pt>
          <cx:pt idx="16684">2010</cx:pt>
          <cx:pt idx="16685">2010</cx:pt>
          <cx:pt idx="16686">2010</cx:pt>
          <cx:pt idx="16687">2010</cx:pt>
          <cx:pt idx="16688">2010</cx:pt>
          <cx:pt idx="16689">2010</cx:pt>
          <cx:pt idx="16690">2010</cx:pt>
          <cx:pt idx="16691">2010</cx:pt>
          <cx:pt idx="16692">2010</cx:pt>
          <cx:pt idx="16693">2010</cx:pt>
          <cx:pt idx="16694">2010</cx:pt>
          <cx:pt idx="16695">2010</cx:pt>
          <cx:pt idx="16696">2010</cx:pt>
          <cx:pt idx="16697">2010</cx:pt>
          <cx:pt idx="16698">2010</cx:pt>
          <cx:pt idx="16699">2010</cx:pt>
          <cx:pt idx="16700">2010</cx:pt>
          <cx:pt idx="16701">2010</cx:pt>
          <cx:pt idx="16702">2010</cx:pt>
          <cx:pt idx="16703">2010</cx:pt>
          <cx:pt idx="16704">2010</cx:pt>
          <cx:pt idx="16705">2010</cx:pt>
          <cx:pt idx="16706">2010</cx:pt>
          <cx:pt idx="16707">2010</cx:pt>
          <cx:pt idx="16708">2010</cx:pt>
          <cx:pt idx="16709">2010</cx:pt>
          <cx:pt idx="16710">2010</cx:pt>
          <cx:pt idx="16711">2010</cx:pt>
          <cx:pt idx="16712">2010</cx:pt>
          <cx:pt idx="16713">2010</cx:pt>
          <cx:pt idx="16714">2010</cx:pt>
          <cx:pt idx="16715">2010</cx:pt>
          <cx:pt idx="16716">2010</cx:pt>
          <cx:pt idx="16717">2010</cx:pt>
          <cx:pt idx="16718">2010</cx:pt>
          <cx:pt idx="16719">2010</cx:pt>
          <cx:pt idx="16720">2010</cx:pt>
          <cx:pt idx="16721">2010</cx:pt>
          <cx:pt idx="16722">2010</cx:pt>
          <cx:pt idx="16723">2010</cx:pt>
          <cx:pt idx="16724">2010</cx:pt>
          <cx:pt idx="16725">2010</cx:pt>
          <cx:pt idx="16726">2010</cx:pt>
          <cx:pt idx="16727">2010</cx:pt>
          <cx:pt idx="16728">2010</cx:pt>
          <cx:pt idx="16729">2010</cx:pt>
          <cx:pt idx="16730">2010</cx:pt>
          <cx:pt idx="16731">2010</cx:pt>
          <cx:pt idx="16732">2010</cx:pt>
          <cx:pt idx="16733">2010</cx:pt>
          <cx:pt idx="16734">2010</cx:pt>
          <cx:pt idx="16735">2010</cx:pt>
          <cx:pt idx="16736">2010</cx:pt>
          <cx:pt idx="16737">2010</cx:pt>
          <cx:pt idx="16738">2010</cx:pt>
          <cx:pt idx="16739">2010</cx:pt>
          <cx:pt idx="16740">2010</cx:pt>
          <cx:pt idx="16741">2010</cx:pt>
          <cx:pt idx="16742">2010</cx:pt>
          <cx:pt idx="16743">2010</cx:pt>
          <cx:pt idx="16744">2010</cx:pt>
          <cx:pt idx="16745">2010</cx:pt>
          <cx:pt idx="16746">2010</cx:pt>
          <cx:pt idx="16747">2010</cx:pt>
          <cx:pt idx="16748">2010</cx:pt>
          <cx:pt idx="16749">2010</cx:pt>
          <cx:pt idx="16750">2010</cx:pt>
          <cx:pt idx="16751">2010</cx:pt>
          <cx:pt idx="16752">2010</cx:pt>
          <cx:pt idx="16753">2010</cx:pt>
          <cx:pt idx="16754">2010</cx:pt>
          <cx:pt idx="16755">2010</cx:pt>
          <cx:pt idx="16756">2010</cx:pt>
          <cx:pt idx="16757">2010</cx:pt>
          <cx:pt idx="16758">2010</cx:pt>
          <cx:pt idx="16759">2010</cx:pt>
          <cx:pt idx="16760">2010</cx:pt>
          <cx:pt idx="16761">2010</cx:pt>
          <cx:pt idx="16762">2010</cx:pt>
          <cx:pt idx="16763">2010</cx:pt>
          <cx:pt idx="16764">2010</cx:pt>
          <cx:pt idx="16765">2010</cx:pt>
          <cx:pt idx="16766">2010</cx:pt>
          <cx:pt idx="16767">2010</cx:pt>
          <cx:pt idx="16768">2010</cx:pt>
          <cx:pt idx="16769">2010</cx:pt>
          <cx:pt idx="16770">2010</cx:pt>
          <cx:pt idx="16771">2010</cx:pt>
          <cx:pt idx="16772">2010</cx:pt>
          <cx:pt idx="16773">2010</cx:pt>
          <cx:pt idx="16774">2010</cx:pt>
          <cx:pt idx="16775">2010</cx:pt>
          <cx:pt idx="16776">2010</cx:pt>
          <cx:pt idx="16777">2010</cx:pt>
          <cx:pt idx="16778">2010</cx:pt>
          <cx:pt idx="16779">2010</cx:pt>
          <cx:pt idx="16780">2010</cx:pt>
          <cx:pt idx="16781">2010</cx:pt>
          <cx:pt idx="16782">2010</cx:pt>
          <cx:pt idx="16783">2010</cx:pt>
          <cx:pt idx="16784">2010</cx:pt>
          <cx:pt idx="16785">2010</cx:pt>
          <cx:pt idx="16786">2010</cx:pt>
          <cx:pt idx="16787">2010</cx:pt>
          <cx:pt idx="16788">2010</cx:pt>
          <cx:pt idx="16789">2010</cx:pt>
          <cx:pt idx="16790">2010</cx:pt>
          <cx:pt idx="16791">2010</cx:pt>
          <cx:pt idx="16792">2010</cx:pt>
          <cx:pt idx="16793">2010</cx:pt>
          <cx:pt idx="16794">2010</cx:pt>
          <cx:pt idx="16795">2010</cx:pt>
          <cx:pt idx="16796">2010</cx:pt>
          <cx:pt idx="16797">2010</cx:pt>
          <cx:pt idx="16798">2010</cx:pt>
          <cx:pt idx="16799">2010</cx:pt>
          <cx:pt idx="16800">2010</cx:pt>
          <cx:pt idx="16801">2010</cx:pt>
          <cx:pt idx="16802">2010</cx:pt>
          <cx:pt idx="16803">2010</cx:pt>
          <cx:pt idx="16804">2010</cx:pt>
          <cx:pt idx="16805">2010</cx:pt>
          <cx:pt idx="16806">2010</cx:pt>
          <cx:pt idx="16807">2010</cx:pt>
          <cx:pt idx="16808">2010</cx:pt>
          <cx:pt idx="16809">2010</cx:pt>
          <cx:pt idx="16810">2010</cx:pt>
          <cx:pt idx="16811">2010</cx:pt>
          <cx:pt idx="16812">2010</cx:pt>
          <cx:pt idx="16813">2010</cx:pt>
          <cx:pt idx="16814">2010</cx:pt>
          <cx:pt idx="16815">2010</cx:pt>
          <cx:pt idx="16816">2010</cx:pt>
          <cx:pt idx="16817">2010</cx:pt>
          <cx:pt idx="16818">2010</cx:pt>
          <cx:pt idx="16819">2010</cx:pt>
          <cx:pt idx="16820">2010</cx:pt>
          <cx:pt idx="16821">2010</cx:pt>
          <cx:pt idx="16822">2010</cx:pt>
          <cx:pt idx="16823">2010</cx:pt>
          <cx:pt idx="16824">2010</cx:pt>
          <cx:pt idx="16825">2010</cx:pt>
          <cx:pt idx="16826">2010</cx:pt>
          <cx:pt idx="16827">2010</cx:pt>
          <cx:pt idx="16828">2010</cx:pt>
          <cx:pt idx="16829">2010</cx:pt>
          <cx:pt idx="16830">2010</cx:pt>
          <cx:pt idx="16831">2010</cx:pt>
          <cx:pt idx="16832">2010</cx:pt>
          <cx:pt idx="16833">2010</cx:pt>
          <cx:pt idx="16834">2010</cx:pt>
          <cx:pt idx="16835">2010</cx:pt>
          <cx:pt idx="16836">2010</cx:pt>
          <cx:pt idx="16837">2010</cx:pt>
          <cx:pt idx="16838">2010</cx:pt>
          <cx:pt idx="16839">2010</cx:pt>
          <cx:pt idx="16840">2010</cx:pt>
          <cx:pt idx="16841">2010</cx:pt>
          <cx:pt idx="16842">2010</cx:pt>
          <cx:pt idx="16843">2010</cx:pt>
          <cx:pt idx="16844">2010</cx:pt>
          <cx:pt idx="16845">2010</cx:pt>
          <cx:pt idx="16846">2010</cx:pt>
          <cx:pt idx="16847">2010</cx:pt>
          <cx:pt idx="16848">2010</cx:pt>
          <cx:pt idx="16849">2010</cx:pt>
          <cx:pt idx="16850">2010</cx:pt>
          <cx:pt idx="16851">2010</cx:pt>
          <cx:pt idx="16852">2010</cx:pt>
          <cx:pt idx="16853">2010</cx:pt>
          <cx:pt idx="16854">2010</cx:pt>
          <cx:pt idx="16855">2010</cx:pt>
          <cx:pt idx="16856">2010</cx:pt>
          <cx:pt idx="16857">2010</cx:pt>
          <cx:pt idx="16858">2010</cx:pt>
          <cx:pt idx="16859">2010</cx:pt>
          <cx:pt idx="16860">2010</cx:pt>
          <cx:pt idx="16861">2010</cx:pt>
          <cx:pt idx="16862">2010</cx:pt>
          <cx:pt idx="16863">2010</cx:pt>
          <cx:pt idx="16864">2010</cx:pt>
          <cx:pt idx="16865">2010</cx:pt>
          <cx:pt idx="16866">2010</cx:pt>
          <cx:pt idx="16867">2010</cx:pt>
          <cx:pt idx="16868">2010</cx:pt>
          <cx:pt idx="16869">2010</cx:pt>
          <cx:pt idx="16870">2010</cx:pt>
          <cx:pt idx="16871">2010</cx:pt>
          <cx:pt idx="16872">2010</cx:pt>
          <cx:pt idx="16873">2010</cx:pt>
          <cx:pt idx="16874">2010</cx:pt>
          <cx:pt idx="16875">2010</cx:pt>
          <cx:pt idx="16876">2010</cx:pt>
          <cx:pt idx="16877">2010</cx:pt>
          <cx:pt idx="16878">2010</cx:pt>
          <cx:pt idx="16879">2010</cx:pt>
          <cx:pt idx="16880">2010</cx:pt>
          <cx:pt idx="16881">2010</cx:pt>
          <cx:pt idx="16882">2010</cx:pt>
          <cx:pt idx="16883">2010</cx:pt>
          <cx:pt idx="16884">2010</cx:pt>
          <cx:pt idx="16885">2010</cx:pt>
          <cx:pt idx="16886">2010</cx:pt>
          <cx:pt idx="16887">2010</cx:pt>
          <cx:pt idx="16888">2010</cx:pt>
          <cx:pt idx="16889">2010</cx:pt>
          <cx:pt idx="16890">2010</cx:pt>
          <cx:pt idx="16891">2010</cx:pt>
          <cx:pt idx="16892">2010</cx:pt>
          <cx:pt idx="16893">2010</cx:pt>
          <cx:pt idx="16894">2010</cx:pt>
          <cx:pt idx="16895">2010</cx:pt>
          <cx:pt idx="16896">2010</cx:pt>
          <cx:pt idx="16897">2010</cx:pt>
          <cx:pt idx="16898">2010</cx:pt>
          <cx:pt idx="16899">2010</cx:pt>
          <cx:pt idx="16900">2010</cx:pt>
          <cx:pt idx="16901">2010</cx:pt>
          <cx:pt idx="16902">2010</cx:pt>
          <cx:pt idx="16903">2010</cx:pt>
          <cx:pt idx="16904">2010</cx:pt>
          <cx:pt idx="16905">2010</cx:pt>
          <cx:pt idx="16906">2010</cx:pt>
          <cx:pt idx="16907">2010</cx:pt>
          <cx:pt idx="16908">2010</cx:pt>
          <cx:pt idx="16909">2010</cx:pt>
          <cx:pt idx="16910">2010</cx:pt>
          <cx:pt idx="16911">2010</cx:pt>
          <cx:pt idx="16912">2010</cx:pt>
          <cx:pt idx="16913">2010</cx:pt>
          <cx:pt idx="16914">2010</cx:pt>
          <cx:pt idx="16915">2010</cx:pt>
          <cx:pt idx="16916">2010</cx:pt>
          <cx:pt idx="16917">2010</cx:pt>
          <cx:pt idx="16918">2010</cx:pt>
          <cx:pt idx="16919">2010</cx:pt>
          <cx:pt idx="16920">2010</cx:pt>
          <cx:pt idx="16921">2010</cx:pt>
          <cx:pt idx="16922">2010</cx:pt>
          <cx:pt idx="16923">2010</cx:pt>
          <cx:pt idx="16924">2010</cx:pt>
          <cx:pt idx="16925">2010</cx:pt>
          <cx:pt idx="16926">2010</cx:pt>
          <cx:pt idx="16927">2010</cx:pt>
          <cx:pt idx="16928">2010</cx:pt>
          <cx:pt idx="16929">2010</cx:pt>
          <cx:pt idx="16930">2010</cx:pt>
          <cx:pt idx="16931">2010</cx:pt>
          <cx:pt idx="16932">2010</cx:pt>
          <cx:pt idx="16933">2010</cx:pt>
          <cx:pt idx="16934">2010</cx:pt>
          <cx:pt idx="16935">2010</cx:pt>
          <cx:pt idx="16936">2010</cx:pt>
          <cx:pt idx="16937">2010</cx:pt>
          <cx:pt idx="16938">2010</cx:pt>
          <cx:pt idx="16939">2010</cx:pt>
          <cx:pt idx="16940">2010</cx:pt>
          <cx:pt idx="16941">2010</cx:pt>
          <cx:pt idx="16942">2010</cx:pt>
          <cx:pt idx="16943">2010</cx:pt>
          <cx:pt idx="16944">2010</cx:pt>
          <cx:pt idx="16945">2010</cx:pt>
          <cx:pt idx="16946">2010</cx:pt>
          <cx:pt idx="16947">2010</cx:pt>
          <cx:pt idx="16948">2010</cx:pt>
          <cx:pt idx="16949">2010</cx:pt>
          <cx:pt idx="16950">2010</cx:pt>
          <cx:pt idx="16951">2010</cx:pt>
          <cx:pt idx="16952">2010</cx:pt>
          <cx:pt idx="16953">2010</cx:pt>
          <cx:pt idx="16954">2010</cx:pt>
          <cx:pt idx="16955">2010</cx:pt>
          <cx:pt idx="16956">2010</cx:pt>
          <cx:pt idx="16957">2010</cx:pt>
          <cx:pt idx="16958">2010</cx:pt>
          <cx:pt idx="16959">2010</cx:pt>
          <cx:pt idx="16960">2010</cx:pt>
          <cx:pt idx="16961">2010</cx:pt>
          <cx:pt idx="16962">2010</cx:pt>
          <cx:pt idx="16963">2010</cx:pt>
          <cx:pt idx="16964">2010</cx:pt>
          <cx:pt idx="16965">2010</cx:pt>
          <cx:pt idx="16966">2010</cx:pt>
          <cx:pt idx="16967">2010</cx:pt>
          <cx:pt idx="16968">2010</cx:pt>
          <cx:pt idx="16969">2010</cx:pt>
          <cx:pt idx="16970">2010</cx:pt>
          <cx:pt idx="16971">2010</cx:pt>
          <cx:pt idx="16972">2010</cx:pt>
          <cx:pt idx="16973">2010</cx:pt>
          <cx:pt idx="16974">2010</cx:pt>
          <cx:pt idx="16975">2010</cx:pt>
          <cx:pt idx="16976">2010</cx:pt>
          <cx:pt idx="16977">2010</cx:pt>
          <cx:pt idx="16978">2010</cx:pt>
          <cx:pt idx="16979">2010</cx:pt>
          <cx:pt idx="16980">2010</cx:pt>
          <cx:pt idx="16981">2010</cx:pt>
          <cx:pt idx="16982">2010</cx:pt>
          <cx:pt idx="16983">2010</cx:pt>
          <cx:pt idx="16984">2010</cx:pt>
          <cx:pt idx="16985">2010</cx:pt>
          <cx:pt idx="16986">2010</cx:pt>
          <cx:pt idx="16987">2010</cx:pt>
          <cx:pt idx="16988">2010</cx:pt>
          <cx:pt idx="16989">2010</cx:pt>
          <cx:pt idx="16990">2010</cx:pt>
          <cx:pt idx="16991">2010</cx:pt>
          <cx:pt idx="16992">2010</cx:pt>
          <cx:pt idx="16993">2010</cx:pt>
          <cx:pt idx="16994">2010</cx:pt>
          <cx:pt idx="16995">2010</cx:pt>
          <cx:pt idx="16996">2010</cx:pt>
          <cx:pt idx="16997">2010</cx:pt>
          <cx:pt idx="16998">2010</cx:pt>
          <cx:pt idx="16999">2010</cx:pt>
          <cx:pt idx="17000">2010</cx:pt>
          <cx:pt idx="17001">2010</cx:pt>
          <cx:pt idx="17002">2010</cx:pt>
          <cx:pt idx="17003">2010</cx:pt>
          <cx:pt idx="17004">2010</cx:pt>
          <cx:pt idx="17005">2010</cx:pt>
          <cx:pt idx="17006">2010</cx:pt>
          <cx:pt idx="17007">2010</cx:pt>
          <cx:pt idx="17008">2010</cx:pt>
          <cx:pt idx="17009">2010</cx:pt>
          <cx:pt idx="17010">2010</cx:pt>
          <cx:pt idx="17011">2010</cx:pt>
          <cx:pt idx="17012">2010</cx:pt>
          <cx:pt idx="17013">2010</cx:pt>
          <cx:pt idx="17014">2010</cx:pt>
          <cx:pt idx="17015">2010</cx:pt>
          <cx:pt idx="17016">2010</cx:pt>
          <cx:pt idx="17017">2010</cx:pt>
          <cx:pt idx="17018">2010</cx:pt>
          <cx:pt idx="17019">2010</cx:pt>
          <cx:pt idx="17020">2010</cx:pt>
          <cx:pt idx="17021">2010</cx:pt>
          <cx:pt idx="17022">2010</cx:pt>
          <cx:pt idx="17023">2010</cx:pt>
          <cx:pt idx="17024">2010</cx:pt>
          <cx:pt idx="17025">2010</cx:pt>
          <cx:pt idx="17026">2010</cx:pt>
          <cx:pt idx="17027">2010</cx:pt>
          <cx:pt idx="17028">2010</cx:pt>
          <cx:pt idx="17029">2010</cx:pt>
          <cx:pt idx="17030">2010</cx:pt>
          <cx:pt idx="17031">2010</cx:pt>
          <cx:pt idx="17032">2010</cx:pt>
          <cx:pt idx="17033">2010</cx:pt>
          <cx:pt idx="17034">2010</cx:pt>
          <cx:pt idx="17035">2010</cx:pt>
          <cx:pt idx="17036">2010</cx:pt>
          <cx:pt idx="17037">2010</cx:pt>
          <cx:pt idx="17038">2010</cx:pt>
          <cx:pt idx="17039">2010</cx:pt>
          <cx:pt idx="17040">2010</cx:pt>
          <cx:pt idx="17041">2010</cx:pt>
          <cx:pt idx="17042">2010</cx:pt>
          <cx:pt idx="17043">2010</cx:pt>
          <cx:pt idx="17044">2010</cx:pt>
          <cx:pt idx="17045">2010</cx:pt>
          <cx:pt idx="17046">2010</cx:pt>
          <cx:pt idx="17047">2010</cx:pt>
          <cx:pt idx="17048">2010</cx:pt>
          <cx:pt idx="17049">2010</cx:pt>
          <cx:pt idx="17050">2010</cx:pt>
          <cx:pt idx="17051">2010</cx:pt>
          <cx:pt idx="17052">2010</cx:pt>
          <cx:pt idx="17053">2010</cx:pt>
          <cx:pt idx="17054">2010</cx:pt>
          <cx:pt idx="17055">2010</cx:pt>
          <cx:pt idx="17056">2010</cx:pt>
          <cx:pt idx="17057">2010</cx:pt>
          <cx:pt idx="17058">2010</cx:pt>
          <cx:pt idx="17059">2010</cx:pt>
          <cx:pt idx="17060">2010</cx:pt>
          <cx:pt idx="17061">2010</cx:pt>
          <cx:pt idx="17062">2010</cx:pt>
          <cx:pt idx="17063">2010</cx:pt>
          <cx:pt idx="17064">2010</cx:pt>
          <cx:pt idx="17065">2010</cx:pt>
          <cx:pt idx="17066">2010</cx:pt>
          <cx:pt idx="17067">2010</cx:pt>
          <cx:pt idx="17068">2010</cx:pt>
          <cx:pt idx="17069">2010</cx:pt>
          <cx:pt idx="17070">2010</cx:pt>
          <cx:pt idx="17071">2010</cx:pt>
          <cx:pt idx="17072">2010</cx:pt>
          <cx:pt idx="17073">2010</cx:pt>
          <cx:pt idx="17074">2010</cx:pt>
          <cx:pt idx="17075">2010</cx:pt>
          <cx:pt idx="17076">2010</cx:pt>
          <cx:pt idx="17077">2010</cx:pt>
          <cx:pt idx="17078">2010</cx:pt>
          <cx:pt idx="17079">2010</cx:pt>
          <cx:pt idx="17080">2010</cx:pt>
          <cx:pt idx="17081">2010</cx:pt>
          <cx:pt idx="17082">2010</cx:pt>
          <cx:pt idx="17083">2010</cx:pt>
          <cx:pt idx="17084">2010</cx:pt>
          <cx:pt idx="17085">2010</cx:pt>
          <cx:pt idx="17086">2010</cx:pt>
          <cx:pt idx="17087">2010</cx:pt>
          <cx:pt idx="17088">2010</cx:pt>
          <cx:pt idx="17089">2010</cx:pt>
          <cx:pt idx="17090">2010</cx:pt>
          <cx:pt idx="17091">2010</cx:pt>
          <cx:pt idx="17092">2010</cx:pt>
          <cx:pt idx="17093">2010</cx:pt>
          <cx:pt idx="17094">2010</cx:pt>
          <cx:pt idx="17095">2010</cx:pt>
          <cx:pt idx="17096">2010</cx:pt>
          <cx:pt idx="17097">2010</cx:pt>
          <cx:pt idx="17098">2010</cx:pt>
          <cx:pt idx="17099">2010</cx:pt>
          <cx:pt idx="17100">2010</cx:pt>
          <cx:pt idx="17101">2010</cx:pt>
          <cx:pt idx="17102">2010</cx:pt>
          <cx:pt idx="17103">2010</cx:pt>
          <cx:pt idx="17104">2010</cx:pt>
          <cx:pt idx="17105">2010</cx:pt>
          <cx:pt idx="17106">2010</cx:pt>
          <cx:pt idx="17107">2010</cx:pt>
          <cx:pt idx="17108">2010</cx:pt>
          <cx:pt idx="17109">2010</cx:pt>
          <cx:pt idx="17110">2010</cx:pt>
          <cx:pt idx="17111">2010</cx:pt>
          <cx:pt idx="17112">2010</cx:pt>
          <cx:pt idx="17113">2010</cx:pt>
          <cx:pt idx="17114">2010</cx:pt>
          <cx:pt idx="17115">2010</cx:pt>
          <cx:pt idx="17116">2010</cx:pt>
          <cx:pt idx="17117">2010</cx:pt>
          <cx:pt idx="17118">2010</cx:pt>
          <cx:pt idx="17119">2010</cx:pt>
          <cx:pt idx="17120">2010</cx:pt>
          <cx:pt idx="17121">2010</cx:pt>
          <cx:pt idx="17122">2010</cx:pt>
          <cx:pt idx="17123">2010</cx:pt>
          <cx:pt idx="17124">2010</cx:pt>
          <cx:pt idx="17125">2010</cx:pt>
          <cx:pt idx="17126">2010</cx:pt>
          <cx:pt idx="17127">2010</cx:pt>
          <cx:pt idx="17128">2010</cx:pt>
          <cx:pt idx="17129">2010</cx:pt>
          <cx:pt idx="17130">2010</cx:pt>
          <cx:pt idx="17131">2010</cx:pt>
          <cx:pt idx="17132">2010</cx:pt>
          <cx:pt idx="17133">2010</cx:pt>
          <cx:pt idx="17134">2010</cx:pt>
          <cx:pt idx="17135">2010</cx:pt>
          <cx:pt idx="17136">2010</cx:pt>
          <cx:pt idx="17137">2010</cx:pt>
          <cx:pt idx="17138">2010</cx:pt>
          <cx:pt idx="17139">2010</cx:pt>
          <cx:pt idx="17140">2010</cx:pt>
          <cx:pt idx="17141">2010</cx:pt>
          <cx:pt idx="17142">2010</cx:pt>
          <cx:pt idx="17143">2010</cx:pt>
          <cx:pt idx="17144">2010</cx:pt>
          <cx:pt idx="17145">2010</cx:pt>
          <cx:pt idx="17146">2010</cx:pt>
          <cx:pt idx="17147">2010</cx:pt>
          <cx:pt idx="17148">2010</cx:pt>
          <cx:pt idx="17149">2010</cx:pt>
          <cx:pt idx="17150">2010</cx:pt>
          <cx:pt idx="17151">2010</cx:pt>
          <cx:pt idx="17152">2010</cx:pt>
          <cx:pt idx="17153">2010</cx:pt>
          <cx:pt idx="17154">2010</cx:pt>
          <cx:pt idx="17155">2010</cx:pt>
          <cx:pt idx="17156">2010</cx:pt>
          <cx:pt idx="17157">2010</cx:pt>
          <cx:pt idx="17158">2010</cx:pt>
          <cx:pt idx="17159">2010</cx:pt>
          <cx:pt idx="17160">2010</cx:pt>
          <cx:pt idx="17161">2010</cx:pt>
          <cx:pt idx="17162">2010</cx:pt>
          <cx:pt idx="17163">2010</cx:pt>
          <cx:pt idx="17164">2010</cx:pt>
          <cx:pt idx="17165">2010</cx:pt>
          <cx:pt idx="17166">2010</cx:pt>
          <cx:pt idx="17167">2010</cx:pt>
          <cx:pt idx="17168">2010</cx:pt>
          <cx:pt idx="17169">2010</cx:pt>
          <cx:pt idx="17170">2010</cx:pt>
          <cx:pt idx="17171">2010</cx:pt>
          <cx:pt idx="17172">2010</cx:pt>
          <cx:pt idx="17173">2010</cx:pt>
          <cx:pt idx="17174">2010</cx:pt>
          <cx:pt idx="17175">2010</cx:pt>
          <cx:pt idx="17176">2010</cx:pt>
          <cx:pt idx="17177">2010</cx:pt>
          <cx:pt idx="17178">2010</cx:pt>
          <cx:pt idx="17179">2010</cx:pt>
          <cx:pt idx="17180">2010</cx:pt>
          <cx:pt idx="17181">2010</cx:pt>
          <cx:pt idx="17182">2010</cx:pt>
          <cx:pt idx="17183">2010</cx:pt>
          <cx:pt idx="17184">2010</cx:pt>
          <cx:pt idx="17185">2010</cx:pt>
          <cx:pt idx="17186">2010</cx:pt>
          <cx:pt idx="17187">2010</cx:pt>
          <cx:pt idx="17188">2010</cx:pt>
          <cx:pt idx="17189">2010</cx:pt>
          <cx:pt idx="17190">2010</cx:pt>
          <cx:pt idx="17191">2010</cx:pt>
          <cx:pt idx="17192">2010</cx:pt>
          <cx:pt idx="17193">2010</cx:pt>
          <cx:pt idx="17194">2010</cx:pt>
          <cx:pt idx="17195">2010</cx:pt>
          <cx:pt idx="17196">2010</cx:pt>
          <cx:pt idx="17197">2010</cx:pt>
          <cx:pt idx="17198">2010</cx:pt>
          <cx:pt idx="17199">2010</cx:pt>
          <cx:pt idx="17200">2010</cx:pt>
          <cx:pt idx="17201">2010</cx:pt>
          <cx:pt idx="17202">2010</cx:pt>
          <cx:pt idx="17203">2010</cx:pt>
          <cx:pt idx="17204">2010</cx:pt>
          <cx:pt idx="17205">2010</cx:pt>
          <cx:pt idx="17206">2010</cx:pt>
          <cx:pt idx="17207">2010</cx:pt>
          <cx:pt idx="17208">2010</cx:pt>
          <cx:pt idx="17209">2010</cx:pt>
          <cx:pt idx="17210">2010</cx:pt>
          <cx:pt idx="17211">2010</cx:pt>
          <cx:pt idx="17212">2010</cx:pt>
          <cx:pt idx="17213">2010</cx:pt>
          <cx:pt idx="17214">2010</cx:pt>
          <cx:pt idx="17215">2010</cx:pt>
          <cx:pt idx="17216">2010</cx:pt>
          <cx:pt idx="17217">2010</cx:pt>
          <cx:pt idx="17218">2010</cx:pt>
          <cx:pt idx="17219">2010</cx:pt>
          <cx:pt idx="17220">2010</cx:pt>
          <cx:pt idx="17221">2010</cx:pt>
          <cx:pt idx="17222">2010</cx:pt>
          <cx:pt idx="17223">2010</cx:pt>
          <cx:pt idx="17224">2010</cx:pt>
          <cx:pt idx="17225">2010</cx:pt>
          <cx:pt idx="17226">2010</cx:pt>
          <cx:pt idx="17227">2010</cx:pt>
          <cx:pt idx="17228">2010</cx:pt>
          <cx:pt idx="17229">2010</cx:pt>
          <cx:pt idx="17230">2010</cx:pt>
          <cx:pt idx="17231">2010</cx:pt>
          <cx:pt idx="17232">2010</cx:pt>
          <cx:pt idx="17233">2010</cx:pt>
          <cx:pt idx="17234">2010</cx:pt>
          <cx:pt idx="17235">2010</cx:pt>
          <cx:pt idx="17236">2010</cx:pt>
          <cx:pt idx="17237">2010</cx:pt>
          <cx:pt idx="17238">2010</cx:pt>
          <cx:pt idx="17239">2010</cx:pt>
          <cx:pt idx="17240">2010</cx:pt>
          <cx:pt idx="17241">2010</cx:pt>
          <cx:pt idx="17242">2010</cx:pt>
          <cx:pt idx="17243">2010</cx:pt>
          <cx:pt idx="17244">2010</cx:pt>
          <cx:pt idx="17245">2010</cx:pt>
          <cx:pt idx="17246">2010</cx:pt>
          <cx:pt idx="17247">2010</cx:pt>
          <cx:pt idx="17248">2010</cx:pt>
          <cx:pt idx="17249">2010</cx:pt>
          <cx:pt idx="17250">2010</cx:pt>
          <cx:pt idx="17251">2010</cx:pt>
          <cx:pt idx="17252">2010</cx:pt>
          <cx:pt idx="17253">2010</cx:pt>
          <cx:pt idx="17254">2010</cx:pt>
          <cx:pt idx="17255">2010</cx:pt>
          <cx:pt idx="17256">2010</cx:pt>
          <cx:pt idx="17257">2010</cx:pt>
          <cx:pt idx="17258">2010</cx:pt>
          <cx:pt idx="17259">2010</cx:pt>
          <cx:pt idx="17260">2010</cx:pt>
          <cx:pt idx="17261">2010</cx:pt>
          <cx:pt idx="17262">2010</cx:pt>
          <cx:pt idx="17263">2010</cx:pt>
          <cx:pt idx="17264">2010</cx:pt>
          <cx:pt idx="17265">2010</cx:pt>
          <cx:pt idx="17266">2010</cx:pt>
          <cx:pt idx="17267">2010</cx:pt>
          <cx:pt idx="17268">2010</cx:pt>
          <cx:pt idx="17269">2010</cx:pt>
          <cx:pt idx="17270">2010</cx:pt>
          <cx:pt idx="17271">2010</cx:pt>
          <cx:pt idx="17272">2010</cx:pt>
          <cx:pt idx="17273">2010</cx:pt>
          <cx:pt idx="17274">2010</cx:pt>
          <cx:pt idx="17275">2010</cx:pt>
          <cx:pt idx="17276">2010</cx:pt>
          <cx:pt idx="17277">2010</cx:pt>
          <cx:pt idx="17278">2010</cx:pt>
          <cx:pt idx="17279">2010</cx:pt>
          <cx:pt idx="17280">2010</cx:pt>
          <cx:pt idx="17281">2010</cx:pt>
          <cx:pt idx="17282">2010</cx:pt>
          <cx:pt idx="17283">2010</cx:pt>
          <cx:pt idx="17284">2010</cx:pt>
          <cx:pt idx="17285">2010</cx:pt>
          <cx:pt idx="17286">2010</cx:pt>
          <cx:pt idx="17287">2010</cx:pt>
          <cx:pt idx="17288">2010</cx:pt>
          <cx:pt idx="17289">2010</cx:pt>
          <cx:pt idx="17290">2010</cx:pt>
          <cx:pt idx="17291">2010</cx:pt>
          <cx:pt idx="17292">2010</cx:pt>
          <cx:pt idx="17293">2010</cx:pt>
          <cx:pt idx="17294">2010</cx:pt>
          <cx:pt idx="17295">2010</cx:pt>
          <cx:pt idx="17296">2010</cx:pt>
          <cx:pt idx="17297">2010</cx:pt>
          <cx:pt idx="17298">2010</cx:pt>
          <cx:pt idx="17299">2010</cx:pt>
          <cx:pt idx="17300">2010</cx:pt>
          <cx:pt idx="17301">2010</cx:pt>
          <cx:pt idx="17302">2010</cx:pt>
          <cx:pt idx="17303">2010</cx:pt>
          <cx:pt idx="17304">2010</cx:pt>
          <cx:pt idx="17305">2010</cx:pt>
          <cx:pt idx="17306">2010</cx:pt>
          <cx:pt idx="17307">2010</cx:pt>
          <cx:pt idx="17308">2010</cx:pt>
          <cx:pt idx="17309">2010</cx:pt>
          <cx:pt idx="17310">2010</cx:pt>
          <cx:pt idx="17311">2010</cx:pt>
          <cx:pt idx="17312">2010</cx:pt>
          <cx:pt idx="17313">2010</cx:pt>
          <cx:pt idx="17314">2010</cx:pt>
          <cx:pt idx="17315">2010</cx:pt>
          <cx:pt idx="17316">2010</cx:pt>
          <cx:pt idx="17317">2010</cx:pt>
          <cx:pt idx="17318">2010</cx:pt>
          <cx:pt idx="17319">2010</cx:pt>
          <cx:pt idx="17320">2010</cx:pt>
          <cx:pt idx="17321">2010</cx:pt>
          <cx:pt idx="17322">2010</cx:pt>
          <cx:pt idx="17323">2010</cx:pt>
          <cx:pt idx="17324">2010</cx:pt>
          <cx:pt idx="17325">2010</cx:pt>
          <cx:pt idx="17326">2010</cx:pt>
          <cx:pt idx="17327">2010</cx:pt>
          <cx:pt idx="17328">2010</cx:pt>
          <cx:pt idx="17329">2010</cx:pt>
          <cx:pt idx="17330">2010</cx:pt>
          <cx:pt idx="17331">2010</cx:pt>
          <cx:pt idx="17332">2010</cx:pt>
          <cx:pt idx="17333">2010</cx:pt>
          <cx:pt idx="17334">2010</cx:pt>
          <cx:pt idx="17335">2010</cx:pt>
          <cx:pt idx="17336">2010</cx:pt>
          <cx:pt idx="17337">2010</cx:pt>
          <cx:pt idx="17338">2010</cx:pt>
          <cx:pt idx="17339">2010</cx:pt>
          <cx:pt idx="17340">2010</cx:pt>
          <cx:pt idx="17341">2010</cx:pt>
          <cx:pt idx="17342">2010</cx:pt>
          <cx:pt idx="17343">2010</cx:pt>
          <cx:pt idx="17344">2010</cx:pt>
          <cx:pt idx="17345">2010</cx:pt>
          <cx:pt idx="17346">2010</cx:pt>
          <cx:pt idx="17347">2010</cx:pt>
          <cx:pt idx="17348">2010</cx:pt>
          <cx:pt idx="17349">2010</cx:pt>
          <cx:pt idx="17350">2010</cx:pt>
          <cx:pt idx="17351">2010</cx:pt>
          <cx:pt idx="17352">2010</cx:pt>
          <cx:pt idx="17353">2010</cx:pt>
          <cx:pt idx="17354">2010</cx:pt>
          <cx:pt idx="17355">2010</cx:pt>
          <cx:pt idx="17356">2010</cx:pt>
          <cx:pt idx="17357">2010</cx:pt>
          <cx:pt idx="17358">2010</cx:pt>
          <cx:pt idx="17359">2010</cx:pt>
          <cx:pt idx="17360">2010</cx:pt>
          <cx:pt idx="17361">2010</cx:pt>
          <cx:pt idx="17362">2010</cx:pt>
          <cx:pt idx="17363">2010</cx:pt>
          <cx:pt idx="17364">2010</cx:pt>
          <cx:pt idx="17365">2010</cx:pt>
          <cx:pt idx="17366">2010</cx:pt>
          <cx:pt idx="17367">2010</cx:pt>
          <cx:pt idx="17368">2010</cx:pt>
          <cx:pt idx="17369">2010</cx:pt>
          <cx:pt idx="17370">2010</cx:pt>
          <cx:pt idx="17371">2010</cx:pt>
          <cx:pt idx="17372">2010</cx:pt>
          <cx:pt idx="17373">2010</cx:pt>
          <cx:pt idx="17374">2010</cx:pt>
          <cx:pt idx="17375">2010</cx:pt>
          <cx:pt idx="17376">2010</cx:pt>
          <cx:pt idx="17377">2010</cx:pt>
          <cx:pt idx="17378">2010</cx:pt>
          <cx:pt idx="17379">2010</cx:pt>
          <cx:pt idx="17380">2010</cx:pt>
          <cx:pt idx="17381">2010</cx:pt>
          <cx:pt idx="17382">2010</cx:pt>
          <cx:pt idx="17383">2010</cx:pt>
          <cx:pt idx="17384">2010</cx:pt>
          <cx:pt idx="17385">2010</cx:pt>
          <cx:pt idx="17386">2010</cx:pt>
          <cx:pt idx="17387">2010</cx:pt>
          <cx:pt idx="17388">2010</cx:pt>
          <cx:pt idx="17389">2010</cx:pt>
          <cx:pt idx="17390">2010</cx:pt>
          <cx:pt idx="17391">2010</cx:pt>
          <cx:pt idx="17392">2010</cx:pt>
          <cx:pt idx="17393">2010</cx:pt>
          <cx:pt idx="17394">2010</cx:pt>
          <cx:pt idx="17395">2010</cx:pt>
          <cx:pt idx="17396">2010</cx:pt>
          <cx:pt idx="17397">2010</cx:pt>
          <cx:pt idx="17398">2010</cx:pt>
          <cx:pt idx="17399">2010</cx:pt>
          <cx:pt idx="17400">2010</cx:pt>
          <cx:pt idx="17401">2010</cx:pt>
          <cx:pt idx="17402">2010</cx:pt>
          <cx:pt idx="17403">2010</cx:pt>
          <cx:pt idx="17404">2010</cx:pt>
          <cx:pt idx="17405">2010</cx:pt>
          <cx:pt idx="17406">2010</cx:pt>
          <cx:pt idx="17407">2010</cx:pt>
          <cx:pt idx="17408">2010</cx:pt>
          <cx:pt idx="17409">2010</cx:pt>
          <cx:pt idx="17410">2010</cx:pt>
          <cx:pt idx="17411">2010</cx:pt>
          <cx:pt idx="17412">2010</cx:pt>
          <cx:pt idx="17413">2010</cx:pt>
          <cx:pt idx="17414">2010</cx:pt>
          <cx:pt idx="17415">2010</cx:pt>
          <cx:pt idx="17416">2010</cx:pt>
          <cx:pt idx="17417">2010</cx:pt>
          <cx:pt idx="17418">2010</cx:pt>
          <cx:pt idx="17419">2010</cx:pt>
          <cx:pt idx="17420">2010</cx:pt>
          <cx:pt idx="17421">2010</cx:pt>
          <cx:pt idx="17422">2010</cx:pt>
          <cx:pt idx="17423">2010</cx:pt>
          <cx:pt idx="17424">2010</cx:pt>
          <cx:pt idx="17425">2010</cx:pt>
          <cx:pt idx="17426">2010</cx:pt>
          <cx:pt idx="17427">2010</cx:pt>
          <cx:pt idx="17428">2010</cx:pt>
          <cx:pt idx="17429">2010</cx:pt>
          <cx:pt idx="17430">2010</cx:pt>
          <cx:pt idx="17431">2010</cx:pt>
          <cx:pt idx="17432">2010</cx:pt>
          <cx:pt idx="17433">2010</cx:pt>
          <cx:pt idx="17434">2010</cx:pt>
          <cx:pt idx="17435">2010</cx:pt>
          <cx:pt idx="17436">2010</cx:pt>
          <cx:pt idx="17437">2010</cx:pt>
          <cx:pt idx="17438">2010</cx:pt>
          <cx:pt idx="17439">2010</cx:pt>
          <cx:pt idx="17440">2010</cx:pt>
          <cx:pt idx="17441">2010</cx:pt>
          <cx:pt idx="17442">2010</cx:pt>
          <cx:pt idx="17443">2010</cx:pt>
          <cx:pt idx="17444">2010</cx:pt>
          <cx:pt idx="17445">2010</cx:pt>
          <cx:pt idx="17446">2010</cx:pt>
          <cx:pt idx="17447">2010</cx:pt>
          <cx:pt idx="17448">2010</cx:pt>
          <cx:pt idx="17449">2010</cx:pt>
          <cx:pt idx="17450">2010</cx:pt>
          <cx:pt idx="17451">2010</cx:pt>
          <cx:pt idx="17452">2010</cx:pt>
          <cx:pt idx="17453">2010</cx:pt>
          <cx:pt idx="17454">2010</cx:pt>
          <cx:pt idx="17455">2010</cx:pt>
          <cx:pt idx="17456">2010</cx:pt>
          <cx:pt idx="17457">2010</cx:pt>
          <cx:pt idx="17458">2010</cx:pt>
          <cx:pt idx="17459">2010</cx:pt>
          <cx:pt idx="17460">2010</cx:pt>
          <cx:pt idx="17461">2010</cx:pt>
          <cx:pt idx="17462">2010</cx:pt>
          <cx:pt idx="17463">2010</cx:pt>
          <cx:pt idx="17464">2010</cx:pt>
          <cx:pt idx="17465">2010</cx:pt>
          <cx:pt idx="17466">2010</cx:pt>
          <cx:pt idx="17467">2010</cx:pt>
          <cx:pt idx="17468">2010</cx:pt>
          <cx:pt idx="17469">2010</cx:pt>
          <cx:pt idx="17470">2010</cx:pt>
          <cx:pt idx="17471">2010</cx:pt>
          <cx:pt idx="17472">2010</cx:pt>
          <cx:pt idx="17473">2010</cx:pt>
          <cx:pt idx="17474">2010</cx:pt>
          <cx:pt idx="17475">2010</cx:pt>
          <cx:pt idx="17476">2010</cx:pt>
          <cx:pt idx="17477">2010</cx:pt>
          <cx:pt idx="17478">2010</cx:pt>
          <cx:pt idx="17479">2010</cx:pt>
          <cx:pt idx="17480">2010</cx:pt>
          <cx:pt idx="17481">2010</cx:pt>
          <cx:pt idx="17482">2010</cx:pt>
          <cx:pt idx="17483">2010</cx:pt>
          <cx:pt idx="17484">2010</cx:pt>
          <cx:pt idx="17485">2010</cx:pt>
          <cx:pt idx="17486">2010</cx:pt>
          <cx:pt idx="17487">2010</cx:pt>
          <cx:pt idx="17488">2010</cx:pt>
          <cx:pt idx="17489">2010</cx:pt>
          <cx:pt idx="17490">2010</cx:pt>
          <cx:pt idx="17491">2010</cx:pt>
          <cx:pt idx="17492">2010</cx:pt>
          <cx:pt idx="17493">2010</cx:pt>
          <cx:pt idx="17494">2010</cx:pt>
          <cx:pt idx="17495">2010</cx:pt>
          <cx:pt idx="17496">2010</cx:pt>
          <cx:pt idx="17497">2010</cx:pt>
          <cx:pt idx="17498">2010</cx:pt>
          <cx:pt idx="17499">2010</cx:pt>
          <cx:pt idx="17500">2010</cx:pt>
          <cx:pt idx="17501">2010</cx:pt>
          <cx:pt idx="17502">2010</cx:pt>
          <cx:pt idx="17503">2010</cx:pt>
          <cx:pt idx="17504">2010</cx:pt>
          <cx:pt idx="17505">2010</cx:pt>
          <cx:pt idx="17506">2010</cx:pt>
          <cx:pt idx="17507">2010</cx:pt>
          <cx:pt idx="17508">2010</cx:pt>
          <cx:pt idx="17509">2010</cx:pt>
          <cx:pt idx="17510">2010</cx:pt>
          <cx:pt idx="17511">2010</cx:pt>
          <cx:pt idx="17512">2010</cx:pt>
          <cx:pt idx="17513">2010</cx:pt>
          <cx:pt idx="17514">2010</cx:pt>
          <cx:pt idx="17515">2010</cx:pt>
          <cx:pt idx="17516">2010</cx:pt>
          <cx:pt idx="17517">2010</cx:pt>
          <cx:pt idx="17518">2010</cx:pt>
          <cx:pt idx="17519">2010</cx:pt>
          <cx:pt idx="17520">2010</cx:pt>
          <cx:pt idx="17521">2010</cx:pt>
          <cx:pt idx="17522">2010</cx:pt>
          <cx:pt idx="17523">2010</cx:pt>
          <cx:pt idx="17524">2010</cx:pt>
          <cx:pt idx="17525">2010</cx:pt>
          <cx:pt idx="17526">2010</cx:pt>
          <cx:pt idx="17527">2010</cx:pt>
          <cx:pt idx="17528">2010</cx:pt>
          <cx:pt idx="17529">2010</cx:pt>
          <cx:pt idx="17530">2010</cx:pt>
          <cx:pt idx="17531">2010</cx:pt>
          <cx:pt idx="17532">2010</cx:pt>
          <cx:pt idx="17533">2010</cx:pt>
          <cx:pt idx="17534">2010</cx:pt>
          <cx:pt idx="17535">2010</cx:pt>
          <cx:pt idx="17536">2010</cx:pt>
          <cx:pt idx="17537">2010</cx:pt>
          <cx:pt idx="17538">2010</cx:pt>
          <cx:pt idx="17539">2010</cx:pt>
          <cx:pt idx="17540">2010</cx:pt>
          <cx:pt idx="17541">2010</cx:pt>
          <cx:pt idx="17542">2010</cx:pt>
          <cx:pt idx="17543">2010</cx:pt>
          <cx:pt idx="17544">2010</cx:pt>
          <cx:pt idx="17545">2010</cx:pt>
          <cx:pt idx="17546">2010</cx:pt>
          <cx:pt idx="17547">2010</cx:pt>
          <cx:pt idx="17548">2010</cx:pt>
          <cx:pt idx="17549">2010</cx:pt>
          <cx:pt idx="17550">2010</cx:pt>
          <cx:pt idx="17551">2010</cx:pt>
          <cx:pt idx="17552">2010</cx:pt>
          <cx:pt idx="17553">2010</cx:pt>
          <cx:pt idx="17554">2010</cx:pt>
          <cx:pt idx="17555">2010</cx:pt>
          <cx:pt idx="17556">2010</cx:pt>
          <cx:pt idx="17557">2010</cx:pt>
          <cx:pt idx="17558">2010</cx:pt>
          <cx:pt idx="17559">2010</cx:pt>
          <cx:pt idx="17560">2010</cx:pt>
          <cx:pt idx="17561">2010</cx:pt>
          <cx:pt idx="17562">2010</cx:pt>
          <cx:pt idx="17563">2010</cx:pt>
          <cx:pt idx="17564">2010</cx:pt>
          <cx:pt idx="17565">2010</cx:pt>
          <cx:pt idx="17566">2010</cx:pt>
          <cx:pt idx="17567">2010</cx:pt>
          <cx:pt idx="17568">2010</cx:pt>
          <cx:pt idx="17569">2010</cx:pt>
          <cx:pt idx="17570">2010</cx:pt>
          <cx:pt idx="17571">2010</cx:pt>
          <cx:pt idx="17572">2010</cx:pt>
          <cx:pt idx="17573">2010</cx:pt>
          <cx:pt idx="17574">2010</cx:pt>
          <cx:pt idx="17575">2010</cx:pt>
          <cx:pt idx="17576">2010</cx:pt>
          <cx:pt idx="17577">2010</cx:pt>
          <cx:pt idx="17578">2010</cx:pt>
          <cx:pt idx="17579">2010</cx:pt>
          <cx:pt idx="17580">2010</cx:pt>
          <cx:pt idx="17581">2010</cx:pt>
          <cx:pt idx="17582">2010</cx:pt>
          <cx:pt idx="17583">2010</cx:pt>
          <cx:pt idx="17584">2010</cx:pt>
          <cx:pt idx="17585">2010</cx:pt>
          <cx:pt idx="17586">2010</cx:pt>
          <cx:pt idx="17587">2010</cx:pt>
          <cx:pt idx="17588">2010</cx:pt>
          <cx:pt idx="17589">2010</cx:pt>
          <cx:pt idx="17590">2010</cx:pt>
          <cx:pt idx="17591">2010</cx:pt>
          <cx:pt idx="17592">2010</cx:pt>
          <cx:pt idx="17593">2010</cx:pt>
          <cx:pt idx="17594">2010</cx:pt>
          <cx:pt idx="17595">2010</cx:pt>
          <cx:pt idx="17596">2010</cx:pt>
          <cx:pt idx="17597">2010</cx:pt>
          <cx:pt idx="17598">2010</cx:pt>
          <cx:pt idx="17599">2010</cx:pt>
          <cx:pt idx="17600">2010</cx:pt>
          <cx:pt idx="17601">2010</cx:pt>
          <cx:pt idx="17602">2010</cx:pt>
          <cx:pt idx="17603">2010</cx:pt>
          <cx:pt idx="17604">2010</cx:pt>
          <cx:pt idx="17605">2010</cx:pt>
          <cx:pt idx="17606">2010</cx:pt>
          <cx:pt idx="17607">2010</cx:pt>
          <cx:pt idx="17608">2010</cx:pt>
          <cx:pt idx="17609">2010</cx:pt>
          <cx:pt idx="17610">2010</cx:pt>
          <cx:pt idx="17611">2010</cx:pt>
          <cx:pt idx="17612">2010</cx:pt>
          <cx:pt idx="17613">2010</cx:pt>
          <cx:pt idx="17614">2010</cx:pt>
          <cx:pt idx="17615">2010</cx:pt>
          <cx:pt idx="17616">2010</cx:pt>
          <cx:pt idx="17617">2010</cx:pt>
          <cx:pt idx="17618">2010</cx:pt>
          <cx:pt idx="17619">2010</cx:pt>
          <cx:pt idx="17620">2010</cx:pt>
          <cx:pt idx="17621">2010</cx:pt>
          <cx:pt idx="17622">2010</cx:pt>
          <cx:pt idx="17623">2010</cx:pt>
          <cx:pt idx="17624">2010</cx:pt>
          <cx:pt idx="17625">2010</cx:pt>
          <cx:pt idx="17626">2010</cx:pt>
          <cx:pt idx="17627">2010</cx:pt>
          <cx:pt idx="17628">2010</cx:pt>
          <cx:pt idx="17629">2010</cx:pt>
          <cx:pt idx="17630">2010</cx:pt>
          <cx:pt idx="17631">2010</cx:pt>
          <cx:pt idx="17632">2010</cx:pt>
          <cx:pt idx="17633">2010</cx:pt>
          <cx:pt idx="17634">2010</cx:pt>
          <cx:pt idx="17635">2010</cx:pt>
          <cx:pt idx="17636">2010</cx:pt>
          <cx:pt idx="17637">2010</cx:pt>
          <cx:pt idx="17638">2010</cx:pt>
          <cx:pt idx="17639">2010</cx:pt>
          <cx:pt idx="17640">2010</cx:pt>
          <cx:pt idx="17641">2010</cx:pt>
          <cx:pt idx="17642">2010</cx:pt>
          <cx:pt idx="17643">2010</cx:pt>
          <cx:pt idx="17644">2010</cx:pt>
          <cx:pt idx="17645">2010</cx:pt>
          <cx:pt idx="17646">2010</cx:pt>
          <cx:pt idx="17647">2010</cx:pt>
          <cx:pt idx="17648">2010</cx:pt>
          <cx:pt idx="17649">2010</cx:pt>
          <cx:pt idx="17650">2010</cx:pt>
          <cx:pt idx="17651">2010</cx:pt>
          <cx:pt idx="17652">2010</cx:pt>
          <cx:pt idx="17653">2010</cx:pt>
          <cx:pt idx="17654">2010</cx:pt>
          <cx:pt idx="17655">2010</cx:pt>
          <cx:pt idx="17656">2010</cx:pt>
          <cx:pt idx="17657">2010</cx:pt>
          <cx:pt idx="17658">2010</cx:pt>
          <cx:pt idx="17659">2010</cx:pt>
          <cx:pt idx="17660">2010</cx:pt>
          <cx:pt idx="17661">2010</cx:pt>
          <cx:pt idx="17662">2010</cx:pt>
          <cx:pt idx="17663">2010</cx:pt>
          <cx:pt idx="17664">2010</cx:pt>
          <cx:pt idx="17665">2010</cx:pt>
          <cx:pt idx="17666">2010</cx:pt>
          <cx:pt idx="17667">2010</cx:pt>
          <cx:pt idx="17668">2010</cx:pt>
          <cx:pt idx="17669">2010</cx:pt>
          <cx:pt idx="17670">2010</cx:pt>
          <cx:pt idx="17671">2010</cx:pt>
          <cx:pt idx="17672">2010</cx:pt>
          <cx:pt idx="17673">2010</cx:pt>
          <cx:pt idx="17674">2010</cx:pt>
          <cx:pt idx="17675">2010</cx:pt>
          <cx:pt idx="17676">2010</cx:pt>
          <cx:pt idx="17677">2010</cx:pt>
          <cx:pt idx="17678">2010</cx:pt>
          <cx:pt idx="17679">2010</cx:pt>
          <cx:pt idx="17680">2010</cx:pt>
          <cx:pt idx="17681">2010</cx:pt>
          <cx:pt idx="17682">2010</cx:pt>
          <cx:pt idx="17683">2010</cx:pt>
          <cx:pt idx="17684">2010</cx:pt>
          <cx:pt idx="17685">2010</cx:pt>
          <cx:pt idx="17686">2010</cx:pt>
          <cx:pt idx="17687">2010</cx:pt>
          <cx:pt idx="17688">2010</cx:pt>
          <cx:pt idx="17689">2010</cx:pt>
          <cx:pt idx="17690">2010</cx:pt>
          <cx:pt idx="17691">2010</cx:pt>
          <cx:pt idx="17692">2010</cx:pt>
          <cx:pt idx="17693">2010</cx:pt>
          <cx:pt idx="17694">2010</cx:pt>
          <cx:pt idx="17695">2010</cx:pt>
          <cx:pt idx="17696">2010</cx:pt>
          <cx:pt idx="17697">2010</cx:pt>
          <cx:pt idx="17698">2010</cx:pt>
          <cx:pt idx="17699">2010</cx:pt>
          <cx:pt idx="17700">2010</cx:pt>
          <cx:pt idx="17701">2010</cx:pt>
          <cx:pt idx="17702">2010</cx:pt>
          <cx:pt idx="17703">2010</cx:pt>
          <cx:pt idx="17704">2010</cx:pt>
          <cx:pt idx="17705">2010</cx:pt>
          <cx:pt idx="17706">2010</cx:pt>
          <cx:pt idx="17707">2010</cx:pt>
          <cx:pt idx="17708">2010</cx:pt>
          <cx:pt idx="17709">2010</cx:pt>
          <cx:pt idx="17710">2010</cx:pt>
          <cx:pt idx="17711">2010</cx:pt>
          <cx:pt idx="17712">2010</cx:pt>
          <cx:pt idx="17713">2010</cx:pt>
          <cx:pt idx="17714">2010</cx:pt>
          <cx:pt idx="17715">2010</cx:pt>
          <cx:pt idx="17716">2010</cx:pt>
          <cx:pt idx="17717">2010</cx:pt>
          <cx:pt idx="17718">2010</cx:pt>
          <cx:pt idx="17719">2010</cx:pt>
          <cx:pt idx="17720">2010</cx:pt>
          <cx:pt idx="17721">2010</cx:pt>
          <cx:pt idx="17722">2010</cx:pt>
          <cx:pt idx="17723">2010</cx:pt>
          <cx:pt idx="17724">2010</cx:pt>
          <cx:pt idx="17725">2010</cx:pt>
          <cx:pt idx="17726">2010</cx:pt>
          <cx:pt idx="17727">2010</cx:pt>
          <cx:pt idx="17728">2010</cx:pt>
          <cx:pt idx="17729">2010</cx:pt>
          <cx:pt idx="17730">2010</cx:pt>
          <cx:pt idx="17731">2010</cx:pt>
          <cx:pt idx="17732">2010</cx:pt>
          <cx:pt idx="17733">2010</cx:pt>
          <cx:pt idx="17734">2010</cx:pt>
          <cx:pt idx="17735">2010</cx:pt>
          <cx:pt idx="17736">2010</cx:pt>
          <cx:pt idx="17737">2010</cx:pt>
          <cx:pt idx="17738">2010</cx:pt>
          <cx:pt idx="17739">2010</cx:pt>
          <cx:pt idx="17740">2010</cx:pt>
          <cx:pt idx="17741">2010</cx:pt>
          <cx:pt idx="17742">2010</cx:pt>
          <cx:pt idx="17743">2010</cx:pt>
          <cx:pt idx="17744">2010</cx:pt>
          <cx:pt idx="17745">2010</cx:pt>
          <cx:pt idx="17746">2010</cx:pt>
          <cx:pt idx="17747">2010</cx:pt>
          <cx:pt idx="17748">2010</cx:pt>
          <cx:pt idx="17749">2010</cx:pt>
          <cx:pt idx="17750">2010</cx:pt>
          <cx:pt idx="17751">2010</cx:pt>
          <cx:pt idx="17752">2010</cx:pt>
          <cx:pt idx="17753">2010</cx:pt>
          <cx:pt idx="17754">2010</cx:pt>
          <cx:pt idx="17755">2010</cx:pt>
          <cx:pt idx="17756">2010</cx:pt>
          <cx:pt idx="17757">2010</cx:pt>
          <cx:pt idx="17758">2010</cx:pt>
          <cx:pt idx="17759">2010</cx:pt>
          <cx:pt idx="17760">2010</cx:pt>
          <cx:pt idx="17761">2010</cx:pt>
          <cx:pt idx="17762">2010</cx:pt>
          <cx:pt idx="17763">2010</cx:pt>
          <cx:pt idx="17764">2010</cx:pt>
          <cx:pt idx="17765">2010</cx:pt>
          <cx:pt idx="17766">2010</cx:pt>
          <cx:pt idx="17767">2010</cx:pt>
          <cx:pt idx="17768">2010</cx:pt>
          <cx:pt idx="17769">2010</cx:pt>
          <cx:pt idx="17770">2010</cx:pt>
          <cx:pt idx="17771">2010</cx:pt>
          <cx:pt idx="17772">2010</cx:pt>
          <cx:pt idx="17773">2010</cx:pt>
          <cx:pt idx="17774">2010</cx:pt>
          <cx:pt idx="17775">2010</cx:pt>
          <cx:pt idx="17776">2010</cx:pt>
          <cx:pt idx="17777">2010</cx:pt>
          <cx:pt idx="17778">2010</cx:pt>
          <cx:pt idx="17779">2010</cx:pt>
          <cx:pt idx="17780">2010</cx:pt>
          <cx:pt idx="17781">2010</cx:pt>
          <cx:pt idx="17782">2010</cx:pt>
          <cx:pt idx="17783">2010</cx:pt>
          <cx:pt idx="17784">2010</cx:pt>
          <cx:pt idx="17785">2010</cx:pt>
          <cx:pt idx="17786">2010</cx:pt>
          <cx:pt idx="17787">2010</cx:pt>
          <cx:pt idx="17788">2010</cx:pt>
          <cx:pt idx="17789">2010</cx:pt>
          <cx:pt idx="17790">2010</cx:pt>
          <cx:pt idx="17791">2010</cx:pt>
          <cx:pt idx="17792">2010</cx:pt>
          <cx:pt idx="17793">2010</cx:pt>
          <cx:pt idx="17794">2010</cx:pt>
          <cx:pt idx="17795">2010</cx:pt>
          <cx:pt idx="17796">2010</cx:pt>
          <cx:pt idx="17797">2010</cx:pt>
          <cx:pt idx="17798">2010</cx:pt>
          <cx:pt idx="17799">2010</cx:pt>
          <cx:pt idx="17800">2010</cx:pt>
          <cx:pt idx="17801">2010</cx:pt>
          <cx:pt idx="17802">2010</cx:pt>
          <cx:pt idx="17803">2010</cx:pt>
          <cx:pt idx="17804">2010</cx:pt>
          <cx:pt idx="17805">2010</cx:pt>
          <cx:pt idx="17806">2010</cx:pt>
          <cx:pt idx="17807">2010</cx:pt>
          <cx:pt idx="17808">2010</cx:pt>
          <cx:pt idx="17809">2010</cx:pt>
          <cx:pt idx="17810">2010</cx:pt>
          <cx:pt idx="17811">2010</cx:pt>
          <cx:pt idx="17812">2010</cx:pt>
          <cx:pt idx="17813">2010</cx:pt>
          <cx:pt idx="17814">2010</cx:pt>
          <cx:pt idx="17815">2010</cx:pt>
          <cx:pt idx="17816">2010</cx:pt>
          <cx:pt idx="17817">2010</cx:pt>
          <cx:pt idx="17818">2010</cx:pt>
          <cx:pt idx="17819">2010</cx:pt>
          <cx:pt idx="17820">2010</cx:pt>
          <cx:pt idx="17821">2010</cx:pt>
          <cx:pt idx="17822">2010</cx:pt>
          <cx:pt idx="17823">2010</cx:pt>
          <cx:pt idx="17824">2010</cx:pt>
          <cx:pt idx="17825">2010</cx:pt>
          <cx:pt idx="17826">2010</cx:pt>
          <cx:pt idx="17827">2010</cx:pt>
          <cx:pt idx="17828">2010</cx:pt>
          <cx:pt idx="17829">2010</cx:pt>
          <cx:pt idx="17830">2010</cx:pt>
          <cx:pt idx="17831">2010</cx:pt>
          <cx:pt idx="17832">2010</cx:pt>
          <cx:pt idx="17833">2010</cx:pt>
          <cx:pt idx="17834">2010</cx:pt>
          <cx:pt idx="17835">2010</cx:pt>
          <cx:pt idx="17836">2010</cx:pt>
          <cx:pt idx="17837">2010</cx:pt>
          <cx:pt idx="17838">2010</cx:pt>
          <cx:pt idx="17839">2010</cx:pt>
          <cx:pt idx="17840">2010</cx:pt>
          <cx:pt idx="17841">2010</cx:pt>
          <cx:pt idx="17842">2010</cx:pt>
          <cx:pt idx="17843">2010</cx:pt>
          <cx:pt idx="17844">2010</cx:pt>
          <cx:pt idx="17845">2010</cx:pt>
          <cx:pt idx="17846">2010</cx:pt>
          <cx:pt idx="17847">2010</cx:pt>
          <cx:pt idx="17848">2010</cx:pt>
          <cx:pt idx="17849">2010</cx:pt>
          <cx:pt idx="17850">2010</cx:pt>
          <cx:pt idx="17851">2010</cx:pt>
          <cx:pt idx="17852">2010</cx:pt>
          <cx:pt idx="17853">2010</cx:pt>
          <cx:pt idx="17854">2010</cx:pt>
          <cx:pt idx="17855">2010</cx:pt>
          <cx:pt idx="17856">2010</cx:pt>
          <cx:pt idx="17857">2010</cx:pt>
          <cx:pt idx="17858">2010</cx:pt>
          <cx:pt idx="17859">2010</cx:pt>
          <cx:pt idx="17860">2010</cx:pt>
          <cx:pt idx="17861">2010</cx:pt>
          <cx:pt idx="17862">2010</cx:pt>
          <cx:pt idx="17863">2010</cx:pt>
          <cx:pt idx="17864">2010</cx:pt>
          <cx:pt idx="17865">2010</cx:pt>
          <cx:pt idx="17866">2010</cx:pt>
          <cx:pt idx="17867">2010</cx:pt>
          <cx:pt idx="17868">2010</cx:pt>
          <cx:pt idx="17869">2010</cx:pt>
          <cx:pt idx="17870">2010</cx:pt>
          <cx:pt idx="17871">2010</cx:pt>
          <cx:pt idx="17872">2010</cx:pt>
          <cx:pt idx="17873">2010</cx:pt>
          <cx:pt idx="17874">2010</cx:pt>
          <cx:pt idx="17875">2010</cx:pt>
          <cx:pt idx="17876">2010</cx:pt>
          <cx:pt idx="17877">2010</cx:pt>
          <cx:pt idx="17878">2010</cx:pt>
          <cx:pt idx="17879">2010</cx:pt>
          <cx:pt idx="17880">2010</cx:pt>
          <cx:pt idx="17881">2010</cx:pt>
          <cx:pt idx="17882">2010</cx:pt>
          <cx:pt idx="17883">2010</cx:pt>
          <cx:pt idx="17884">2010</cx:pt>
          <cx:pt idx="17885">2010</cx:pt>
          <cx:pt idx="17886">2010</cx:pt>
          <cx:pt idx="17887">2010</cx:pt>
          <cx:pt idx="17888">2010</cx:pt>
          <cx:pt idx="17889">2010</cx:pt>
          <cx:pt idx="17890">2010</cx:pt>
          <cx:pt idx="17891">2010</cx:pt>
          <cx:pt idx="17892">2010</cx:pt>
          <cx:pt idx="17893">2010</cx:pt>
          <cx:pt idx="17894">2010</cx:pt>
          <cx:pt idx="17895">2010</cx:pt>
          <cx:pt idx="17896">2010</cx:pt>
          <cx:pt idx="17897">2010</cx:pt>
          <cx:pt idx="17898">2010</cx:pt>
          <cx:pt idx="17899">2010</cx:pt>
          <cx:pt idx="17900">2010</cx:pt>
          <cx:pt idx="17901">2010</cx:pt>
          <cx:pt idx="17902">2010</cx:pt>
          <cx:pt idx="17903">2010</cx:pt>
          <cx:pt idx="17904">2010</cx:pt>
          <cx:pt idx="17905">2010</cx:pt>
          <cx:pt idx="17906">2010</cx:pt>
          <cx:pt idx="17907">2010</cx:pt>
          <cx:pt idx="17908">2010</cx:pt>
          <cx:pt idx="17909">2010</cx:pt>
          <cx:pt idx="17910">2010</cx:pt>
          <cx:pt idx="17911">2010</cx:pt>
          <cx:pt idx="17912">2010</cx:pt>
          <cx:pt idx="17913">2010</cx:pt>
          <cx:pt idx="17914">2010</cx:pt>
          <cx:pt idx="17915">2010</cx:pt>
          <cx:pt idx="17916">2010</cx:pt>
          <cx:pt idx="17917">2010</cx:pt>
          <cx:pt idx="17918">2010</cx:pt>
          <cx:pt idx="17919">2010</cx:pt>
          <cx:pt idx="17920">2010</cx:pt>
          <cx:pt idx="17921">2010</cx:pt>
          <cx:pt idx="17922">2010</cx:pt>
          <cx:pt idx="17923">2010</cx:pt>
          <cx:pt idx="17924">2010</cx:pt>
          <cx:pt idx="17925">2010</cx:pt>
          <cx:pt idx="17926">2010</cx:pt>
          <cx:pt idx="17927">2010</cx:pt>
          <cx:pt idx="17928">2010</cx:pt>
          <cx:pt idx="17929">2010</cx:pt>
          <cx:pt idx="17930">2010</cx:pt>
          <cx:pt idx="17931">2010</cx:pt>
          <cx:pt idx="17932">2010</cx:pt>
          <cx:pt idx="17933">2010</cx:pt>
          <cx:pt idx="17934">2010</cx:pt>
          <cx:pt idx="17935">2010</cx:pt>
          <cx:pt idx="17936">2010</cx:pt>
          <cx:pt idx="17937">2010</cx:pt>
          <cx:pt idx="17938">2010</cx:pt>
          <cx:pt idx="17939">2010</cx:pt>
          <cx:pt idx="17940">2010</cx:pt>
          <cx:pt idx="17941">2010</cx:pt>
          <cx:pt idx="17942">2010</cx:pt>
          <cx:pt idx="17943">2010</cx:pt>
          <cx:pt idx="17944">2010</cx:pt>
          <cx:pt idx="17945">2010</cx:pt>
          <cx:pt idx="17946">2010</cx:pt>
          <cx:pt idx="17947">2010</cx:pt>
          <cx:pt idx="17948">2010</cx:pt>
          <cx:pt idx="17949">2010</cx:pt>
          <cx:pt idx="17950">2010</cx:pt>
          <cx:pt idx="17951">2010</cx:pt>
          <cx:pt idx="17952">2010</cx:pt>
          <cx:pt idx="17953">2010</cx:pt>
          <cx:pt idx="17954">2010</cx:pt>
          <cx:pt idx="17955">2010</cx:pt>
          <cx:pt idx="17956">2010</cx:pt>
          <cx:pt idx="17957">2010</cx:pt>
          <cx:pt idx="17958">2010</cx:pt>
          <cx:pt idx="17959">2010</cx:pt>
          <cx:pt idx="17960">2010</cx:pt>
          <cx:pt idx="17961">2010</cx:pt>
          <cx:pt idx="17962">2010</cx:pt>
          <cx:pt idx="17963">2010</cx:pt>
          <cx:pt idx="17964">2010</cx:pt>
          <cx:pt idx="17965">2010</cx:pt>
          <cx:pt idx="17966">2011</cx:pt>
          <cx:pt idx="17967">2011</cx:pt>
          <cx:pt idx="17968">2011</cx:pt>
          <cx:pt idx="17969">2011</cx:pt>
          <cx:pt idx="17970">2011</cx:pt>
          <cx:pt idx="17971">2011</cx:pt>
          <cx:pt idx="17972">2011</cx:pt>
          <cx:pt idx="17973">2011</cx:pt>
          <cx:pt idx="17974">2011</cx:pt>
          <cx:pt idx="17975">2011</cx:pt>
          <cx:pt idx="17976">2011</cx:pt>
          <cx:pt idx="17977">2011</cx:pt>
          <cx:pt idx="17978">2011</cx:pt>
          <cx:pt idx="17979">2011</cx:pt>
          <cx:pt idx="17980">2011</cx:pt>
          <cx:pt idx="17981">2011</cx:pt>
          <cx:pt idx="17982">2011</cx:pt>
          <cx:pt idx="17983">2011</cx:pt>
          <cx:pt idx="17984">2011</cx:pt>
          <cx:pt idx="17985">2011</cx:pt>
          <cx:pt idx="17986">2011</cx:pt>
          <cx:pt idx="17987">2011</cx:pt>
          <cx:pt idx="17988">2011</cx:pt>
          <cx:pt idx="17989">2011</cx:pt>
          <cx:pt idx="17990">2011</cx:pt>
          <cx:pt idx="17991">2011</cx:pt>
          <cx:pt idx="17992">2011</cx:pt>
          <cx:pt idx="17993">2011</cx:pt>
          <cx:pt idx="17994">2011</cx:pt>
          <cx:pt idx="17995">2011</cx:pt>
          <cx:pt idx="17996">2011</cx:pt>
          <cx:pt idx="17997">2011</cx:pt>
          <cx:pt idx="17998">2011</cx:pt>
          <cx:pt idx="17999">2011</cx:pt>
          <cx:pt idx="18000">2011</cx:pt>
          <cx:pt idx="18001">2011</cx:pt>
          <cx:pt idx="18002">2011</cx:pt>
          <cx:pt idx="18003">2011</cx:pt>
          <cx:pt idx="18004">2011</cx:pt>
          <cx:pt idx="18005">2011</cx:pt>
          <cx:pt idx="18006">2011</cx:pt>
          <cx:pt idx="18007">2011</cx:pt>
          <cx:pt idx="18008">2011</cx:pt>
          <cx:pt idx="18009">2011</cx:pt>
          <cx:pt idx="18010">2011</cx:pt>
          <cx:pt idx="18011">2011</cx:pt>
          <cx:pt idx="18012">2011</cx:pt>
          <cx:pt idx="18013">2011</cx:pt>
          <cx:pt idx="18014">2011</cx:pt>
          <cx:pt idx="18015">2011</cx:pt>
          <cx:pt idx="18016">2011</cx:pt>
          <cx:pt idx="18017">2011</cx:pt>
          <cx:pt idx="18018">2011</cx:pt>
          <cx:pt idx="18019">2011</cx:pt>
          <cx:pt idx="18020">2011</cx:pt>
          <cx:pt idx="18021">2011</cx:pt>
          <cx:pt idx="18022">2011</cx:pt>
          <cx:pt idx="18023">2011</cx:pt>
          <cx:pt idx="18024">2011</cx:pt>
          <cx:pt idx="18025">2011</cx:pt>
          <cx:pt idx="18026">2011</cx:pt>
          <cx:pt idx="18027">2011</cx:pt>
          <cx:pt idx="18028">2011</cx:pt>
          <cx:pt idx="18029">2011</cx:pt>
          <cx:pt idx="18030">2011</cx:pt>
          <cx:pt idx="18031">2011</cx:pt>
          <cx:pt idx="18032">2011</cx:pt>
          <cx:pt idx="18033">2011</cx:pt>
          <cx:pt idx="18034">2011</cx:pt>
          <cx:pt idx="18035">2011</cx:pt>
          <cx:pt idx="18036">2011</cx:pt>
          <cx:pt idx="18037">2011</cx:pt>
          <cx:pt idx="18038">2011</cx:pt>
          <cx:pt idx="18039">2011</cx:pt>
          <cx:pt idx="18040">2011</cx:pt>
          <cx:pt idx="18041">2011</cx:pt>
          <cx:pt idx="18042">2011</cx:pt>
          <cx:pt idx="18043">2011</cx:pt>
          <cx:pt idx="18044">2011</cx:pt>
          <cx:pt idx="18045">2011</cx:pt>
          <cx:pt idx="18046">2011</cx:pt>
          <cx:pt idx="18047">2011</cx:pt>
          <cx:pt idx="18048">2011</cx:pt>
          <cx:pt idx="18049">2011</cx:pt>
          <cx:pt idx="18050">2011</cx:pt>
          <cx:pt idx="18051">2011</cx:pt>
          <cx:pt idx="18052">2011</cx:pt>
          <cx:pt idx="18053">2011</cx:pt>
          <cx:pt idx="18054">2011</cx:pt>
          <cx:pt idx="18055">2011</cx:pt>
          <cx:pt idx="18056">2011</cx:pt>
          <cx:pt idx="18057">2011</cx:pt>
          <cx:pt idx="18058">2011</cx:pt>
          <cx:pt idx="18059">2011</cx:pt>
          <cx:pt idx="18060">2011</cx:pt>
          <cx:pt idx="18061">2011</cx:pt>
          <cx:pt idx="18062">2011</cx:pt>
          <cx:pt idx="18063">2011</cx:pt>
          <cx:pt idx="18064">2011</cx:pt>
          <cx:pt idx="18065">2011</cx:pt>
          <cx:pt idx="18066">2011</cx:pt>
          <cx:pt idx="18067">2011</cx:pt>
          <cx:pt idx="18068">2011</cx:pt>
          <cx:pt idx="18069">2011</cx:pt>
          <cx:pt idx="18070">2011</cx:pt>
          <cx:pt idx="18071">2011</cx:pt>
          <cx:pt idx="18072">2011</cx:pt>
          <cx:pt idx="18073">2011</cx:pt>
          <cx:pt idx="18074">2011</cx:pt>
          <cx:pt idx="18075">2011</cx:pt>
          <cx:pt idx="18076">2011</cx:pt>
          <cx:pt idx="18077">2011</cx:pt>
          <cx:pt idx="18078">2011</cx:pt>
          <cx:pt idx="18079">2011</cx:pt>
          <cx:pt idx="18080">2011</cx:pt>
          <cx:pt idx="18081">2011</cx:pt>
          <cx:pt idx="18082">2011</cx:pt>
          <cx:pt idx="18083">2011</cx:pt>
          <cx:pt idx="18084">2011</cx:pt>
          <cx:pt idx="18085">2011</cx:pt>
          <cx:pt idx="18086">2011</cx:pt>
          <cx:pt idx="18087">2011</cx:pt>
          <cx:pt idx="18088">2011</cx:pt>
          <cx:pt idx="18089">2011</cx:pt>
          <cx:pt idx="18090">2011</cx:pt>
          <cx:pt idx="18091">2011</cx:pt>
          <cx:pt idx="18092">2011</cx:pt>
          <cx:pt idx="18093">2011</cx:pt>
          <cx:pt idx="18094">2011</cx:pt>
          <cx:pt idx="18095">2011</cx:pt>
          <cx:pt idx="18096">2011</cx:pt>
          <cx:pt idx="18097">2011</cx:pt>
          <cx:pt idx="18098">2011</cx:pt>
          <cx:pt idx="18099">2011</cx:pt>
          <cx:pt idx="18100">2011</cx:pt>
          <cx:pt idx="18101">2011</cx:pt>
          <cx:pt idx="18102">2011</cx:pt>
          <cx:pt idx="18103">2011</cx:pt>
          <cx:pt idx="18104">2011</cx:pt>
          <cx:pt idx="18105">2011</cx:pt>
          <cx:pt idx="18106">2011</cx:pt>
          <cx:pt idx="18107">2011</cx:pt>
          <cx:pt idx="18108">2011</cx:pt>
          <cx:pt idx="18109">2011</cx:pt>
          <cx:pt idx="18110">2011</cx:pt>
          <cx:pt idx="18111">2011</cx:pt>
          <cx:pt idx="18112">2011</cx:pt>
          <cx:pt idx="18113">2011</cx:pt>
          <cx:pt idx="18114">2011</cx:pt>
          <cx:pt idx="18115">2011</cx:pt>
          <cx:pt idx="18116">2011</cx:pt>
          <cx:pt idx="18117">2011</cx:pt>
          <cx:pt idx="18118">2011</cx:pt>
          <cx:pt idx="18119">2011</cx:pt>
          <cx:pt idx="18120">2011</cx:pt>
          <cx:pt idx="18121">2011</cx:pt>
          <cx:pt idx="18122">2011</cx:pt>
          <cx:pt idx="18123">2011</cx:pt>
          <cx:pt idx="18124">2011</cx:pt>
          <cx:pt idx="18125">2011</cx:pt>
          <cx:pt idx="18126">2011</cx:pt>
          <cx:pt idx="18127">2011</cx:pt>
          <cx:pt idx="18128">2011</cx:pt>
          <cx:pt idx="18129">2011</cx:pt>
          <cx:pt idx="18130">2011</cx:pt>
          <cx:pt idx="18131">2011</cx:pt>
          <cx:pt idx="18132">2011</cx:pt>
          <cx:pt idx="18133">2011</cx:pt>
          <cx:pt idx="18134">2011</cx:pt>
          <cx:pt idx="18135">2011</cx:pt>
          <cx:pt idx="18136">2011</cx:pt>
          <cx:pt idx="18137">2011</cx:pt>
          <cx:pt idx="18138">2011</cx:pt>
          <cx:pt idx="18139">2011</cx:pt>
          <cx:pt idx="18140">2011</cx:pt>
          <cx:pt idx="18141">2011</cx:pt>
          <cx:pt idx="18142">2011</cx:pt>
          <cx:pt idx="18143">2011</cx:pt>
          <cx:pt idx="18144">2011</cx:pt>
          <cx:pt idx="18145">2011</cx:pt>
          <cx:pt idx="18146">2011</cx:pt>
          <cx:pt idx="18147">2011</cx:pt>
          <cx:pt idx="18148">2011</cx:pt>
          <cx:pt idx="18149">2011</cx:pt>
          <cx:pt idx="18150">2011</cx:pt>
          <cx:pt idx="18151">2011</cx:pt>
          <cx:pt idx="18152">2011</cx:pt>
          <cx:pt idx="18153">2011</cx:pt>
          <cx:pt idx="18154">2011</cx:pt>
          <cx:pt idx="18155">2011</cx:pt>
          <cx:pt idx="18156">2011</cx:pt>
          <cx:pt idx="18157">2011</cx:pt>
          <cx:pt idx="18158">2011</cx:pt>
          <cx:pt idx="18159">2011</cx:pt>
          <cx:pt idx="18160">2011</cx:pt>
          <cx:pt idx="18161">2011</cx:pt>
          <cx:pt idx="18162">2011</cx:pt>
          <cx:pt idx="18163">2011</cx:pt>
          <cx:pt idx="18164">2011</cx:pt>
          <cx:pt idx="18165">2011</cx:pt>
          <cx:pt idx="18166">2011</cx:pt>
          <cx:pt idx="18167">2011</cx:pt>
          <cx:pt idx="18168">2011</cx:pt>
          <cx:pt idx="18169">2011</cx:pt>
          <cx:pt idx="18170">2011</cx:pt>
          <cx:pt idx="18171">2011</cx:pt>
          <cx:pt idx="18172">2011</cx:pt>
          <cx:pt idx="18173">2011</cx:pt>
          <cx:pt idx="18174">2011</cx:pt>
          <cx:pt idx="18175">2011</cx:pt>
          <cx:pt idx="18176">2011</cx:pt>
          <cx:pt idx="18177">2011</cx:pt>
          <cx:pt idx="18178">2011</cx:pt>
          <cx:pt idx="18179">2011</cx:pt>
          <cx:pt idx="18180">2011</cx:pt>
          <cx:pt idx="18181">2011</cx:pt>
          <cx:pt idx="18182">2011</cx:pt>
          <cx:pt idx="18183">2011</cx:pt>
          <cx:pt idx="18184">2011</cx:pt>
          <cx:pt idx="18185">2011</cx:pt>
          <cx:pt idx="18186">2011</cx:pt>
          <cx:pt idx="18187">2011</cx:pt>
          <cx:pt idx="18188">2011</cx:pt>
          <cx:pt idx="18189">2011</cx:pt>
          <cx:pt idx="18190">2011</cx:pt>
          <cx:pt idx="18191">2011</cx:pt>
          <cx:pt idx="18192">2011</cx:pt>
          <cx:pt idx="18193">2011</cx:pt>
          <cx:pt idx="18194">2011</cx:pt>
          <cx:pt idx="18195">2011</cx:pt>
          <cx:pt idx="18196">2011</cx:pt>
          <cx:pt idx="18197">2011</cx:pt>
          <cx:pt idx="18198">2011</cx:pt>
          <cx:pt idx="18199">2011</cx:pt>
          <cx:pt idx="18200">2011</cx:pt>
          <cx:pt idx="18201">2011</cx:pt>
          <cx:pt idx="18202">2011</cx:pt>
          <cx:pt idx="18203">2011</cx:pt>
          <cx:pt idx="18204">2011</cx:pt>
          <cx:pt idx="18205">2011</cx:pt>
          <cx:pt idx="18206">2011</cx:pt>
          <cx:pt idx="18207">2011</cx:pt>
          <cx:pt idx="18208">2011</cx:pt>
          <cx:pt idx="18209">2011</cx:pt>
          <cx:pt idx="18210">2011</cx:pt>
          <cx:pt idx="18211">2011</cx:pt>
          <cx:pt idx="18212">2011</cx:pt>
          <cx:pt idx="18213">2011</cx:pt>
          <cx:pt idx="18214">2011</cx:pt>
          <cx:pt idx="18215">2011</cx:pt>
          <cx:pt idx="18216">2011</cx:pt>
          <cx:pt idx="18217">2011</cx:pt>
          <cx:pt idx="18218">2011</cx:pt>
          <cx:pt idx="18219">2011</cx:pt>
          <cx:pt idx="18220">2011</cx:pt>
          <cx:pt idx="18221">2011</cx:pt>
          <cx:pt idx="18222">2011</cx:pt>
          <cx:pt idx="18223">2011</cx:pt>
          <cx:pt idx="18224">2011</cx:pt>
          <cx:pt idx="18225">2011</cx:pt>
          <cx:pt idx="18226">2011</cx:pt>
          <cx:pt idx="18227">2011</cx:pt>
          <cx:pt idx="18228">2011</cx:pt>
          <cx:pt idx="18229">2011</cx:pt>
          <cx:pt idx="18230">2011</cx:pt>
          <cx:pt idx="18231">2011</cx:pt>
          <cx:pt idx="18232">2011</cx:pt>
          <cx:pt idx="18233">2011</cx:pt>
          <cx:pt idx="18234">2011</cx:pt>
          <cx:pt idx="18235">2011</cx:pt>
          <cx:pt idx="18236">2011</cx:pt>
          <cx:pt idx="18237">2011</cx:pt>
          <cx:pt idx="18238">2011</cx:pt>
          <cx:pt idx="18239">2011</cx:pt>
          <cx:pt idx="18240">2011</cx:pt>
          <cx:pt idx="18241">2011</cx:pt>
          <cx:pt idx="18242">2011</cx:pt>
          <cx:pt idx="18243">2011</cx:pt>
          <cx:pt idx="18244">2011</cx:pt>
          <cx:pt idx="18245">2011</cx:pt>
          <cx:pt idx="18246">2011</cx:pt>
          <cx:pt idx="18247">2011</cx:pt>
          <cx:pt idx="18248">2011</cx:pt>
          <cx:pt idx="18249">2011</cx:pt>
          <cx:pt idx="18250">2011</cx:pt>
          <cx:pt idx="18251">2011</cx:pt>
          <cx:pt idx="18252">2011</cx:pt>
          <cx:pt idx="18253">2011</cx:pt>
          <cx:pt idx="18254">2011</cx:pt>
          <cx:pt idx="18255">2011</cx:pt>
          <cx:pt idx="18256">2011</cx:pt>
          <cx:pt idx="18257">2011</cx:pt>
          <cx:pt idx="18258">2011</cx:pt>
          <cx:pt idx="18259">2011</cx:pt>
          <cx:pt idx="18260">2011</cx:pt>
          <cx:pt idx="18261">2011</cx:pt>
          <cx:pt idx="18262">2011</cx:pt>
          <cx:pt idx="18263">2011</cx:pt>
          <cx:pt idx="18264">2011</cx:pt>
          <cx:pt idx="18265">2011</cx:pt>
          <cx:pt idx="18266">2011</cx:pt>
          <cx:pt idx="18267">2011</cx:pt>
          <cx:pt idx="18268">2011</cx:pt>
          <cx:pt idx="18269">2011</cx:pt>
          <cx:pt idx="18270">2011</cx:pt>
          <cx:pt idx="18271">2011</cx:pt>
          <cx:pt idx="18272">2011</cx:pt>
          <cx:pt idx="18273">2011</cx:pt>
          <cx:pt idx="18274">2011</cx:pt>
          <cx:pt idx="18275">2011</cx:pt>
          <cx:pt idx="18276">2011</cx:pt>
          <cx:pt idx="18277">2011</cx:pt>
          <cx:pt idx="18278">2011</cx:pt>
          <cx:pt idx="18279">2011</cx:pt>
          <cx:pt idx="18280">2011</cx:pt>
          <cx:pt idx="18281">2011</cx:pt>
          <cx:pt idx="18282">2011</cx:pt>
          <cx:pt idx="18283">2011</cx:pt>
          <cx:pt idx="18284">2011</cx:pt>
          <cx:pt idx="18285">2011</cx:pt>
          <cx:pt idx="18286">2011</cx:pt>
          <cx:pt idx="18287">2011</cx:pt>
          <cx:pt idx="18288">2011</cx:pt>
          <cx:pt idx="18289">2011</cx:pt>
          <cx:pt idx="18290">2011</cx:pt>
          <cx:pt idx="18291">2011</cx:pt>
          <cx:pt idx="18292">2011</cx:pt>
          <cx:pt idx="18293">2011</cx:pt>
          <cx:pt idx="18294">2011</cx:pt>
          <cx:pt idx="18295">2011</cx:pt>
          <cx:pt idx="18296">2011</cx:pt>
          <cx:pt idx="18297">2011</cx:pt>
          <cx:pt idx="18298">2011</cx:pt>
          <cx:pt idx="18299">2011</cx:pt>
          <cx:pt idx="18300">2011</cx:pt>
          <cx:pt idx="18301">2011</cx:pt>
          <cx:pt idx="18302">2011</cx:pt>
          <cx:pt idx="18303">2011</cx:pt>
          <cx:pt idx="18304">2011</cx:pt>
          <cx:pt idx="18305">2011</cx:pt>
          <cx:pt idx="18306">2011</cx:pt>
          <cx:pt idx="18307">2011</cx:pt>
          <cx:pt idx="18308">2011</cx:pt>
          <cx:pt idx="18309">2011</cx:pt>
          <cx:pt idx="18310">2011</cx:pt>
          <cx:pt idx="18311">2011</cx:pt>
          <cx:pt idx="18312">2011</cx:pt>
          <cx:pt idx="18313">2011</cx:pt>
          <cx:pt idx="18314">2011</cx:pt>
          <cx:pt idx="18315">2011</cx:pt>
          <cx:pt idx="18316">2011</cx:pt>
          <cx:pt idx="18317">2011</cx:pt>
          <cx:pt idx="18318">2011</cx:pt>
          <cx:pt idx="18319">2011</cx:pt>
          <cx:pt idx="18320">2011</cx:pt>
          <cx:pt idx="18321">2011</cx:pt>
          <cx:pt idx="18322">2011</cx:pt>
          <cx:pt idx="18323">2011</cx:pt>
          <cx:pt idx="18324">2011</cx:pt>
          <cx:pt idx="18325">2011</cx:pt>
          <cx:pt idx="18326">2011</cx:pt>
          <cx:pt idx="18327">2011</cx:pt>
          <cx:pt idx="18328">2011</cx:pt>
          <cx:pt idx="18329">2011</cx:pt>
          <cx:pt idx="18330">2011</cx:pt>
          <cx:pt idx="18331">2011</cx:pt>
          <cx:pt idx="18332">2011</cx:pt>
          <cx:pt idx="18333">2011</cx:pt>
          <cx:pt idx="18334">2011</cx:pt>
          <cx:pt idx="18335">2011</cx:pt>
          <cx:pt idx="18336">2011</cx:pt>
          <cx:pt idx="18337">2011</cx:pt>
          <cx:pt idx="18338">2011</cx:pt>
          <cx:pt idx="18339">2011</cx:pt>
          <cx:pt idx="18340">2011</cx:pt>
          <cx:pt idx="18341">2011</cx:pt>
          <cx:pt idx="18342">2011</cx:pt>
          <cx:pt idx="18343">2011</cx:pt>
          <cx:pt idx="18344">2011</cx:pt>
          <cx:pt idx="18345">2011</cx:pt>
          <cx:pt idx="18346">2011</cx:pt>
          <cx:pt idx="18347">2011</cx:pt>
          <cx:pt idx="18348">2011</cx:pt>
          <cx:pt idx="18349">2011</cx:pt>
          <cx:pt idx="18350">2011</cx:pt>
          <cx:pt idx="18351">2011</cx:pt>
          <cx:pt idx="18352">2011</cx:pt>
          <cx:pt idx="18353">2011</cx:pt>
          <cx:pt idx="18354">2011</cx:pt>
          <cx:pt idx="18355">2011</cx:pt>
          <cx:pt idx="18356">2011</cx:pt>
          <cx:pt idx="18357">2011</cx:pt>
          <cx:pt idx="18358">2011</cx:pt>
          <cx:pt idx="18359">2011</cx:pt>
          <cx:pt idx="18360">2011</cx:pt>
          <cx:pt idx="18361">2011</cx:pt>
          <cx:pt idx="18362">2011</cx:pt>
          <cx:pt idx="18363">2011</cx:pt>
          <cx:pt idx="18364">2011</cx:pt>
          <cx:pt idx="18365">2011</cx:pt>
          <cx:pt idx="18366">2011</cx:pt>
          <cx:pt idx="18367">2011</cx:pt>
          <cx:pt idx="18368">2011</cx:pt>
          <cx:pt idx="18369">2011</cx:pt>
          <cx:pt idx="18370">2011</cx:pt>
          <cx:pt idx="18371">2011</cx:pt>
          <cx:pt idx="18372">2011</cx:pt>
          <cx:pt idx="18373">2011</cx:pt>
          <cx:pt idx="18374">2011</cx:pt>
          <cx:pt idx="18375">2011</cx:pt>
          <cx:pt idx="18376">2011</cx:pt>
          <cx:pt idx="18377">2011</cx:pt>
          <cx:pt idx="18378">2011</cx:pt>
          <cx:pt idx="18379">2011</cx:pt>
          <cx:pt idx="18380">2011</cx:pt>
          <cx:pt idx="18381">2011</cx:pt>
          <cx:pt idx="18382">2011</cx:pt>
          <cx:pt idx="18383">2011</cx:pt>
          <cx:pt idx="18384">2011</cx:pt>
          <cx:pt idx="18385">2011</cx:pt>
          <cx:pt idx="18386">2011</cx:pt>
          <cx:pt idx="18387">2011</cx:pt>
          <cx:pt idx="18388">2011</cx:pt>
          <cx:pt idx="18389">2011</cx:pt>
          <cx:pt idx="18390">2011</cx:pt>
          <cx:pt idx="18391">2011</cx:pt>
          <cx:pt idx="18392">2011</cx:pt>
          <cx:pt idx="18393">2011</cx:pt>
          <cx:pt idx="18394">2011</cx:pt>
          <cx:pt idx="18395">2011</cx:pt>
          <cx:pt idx="18396">2011</cx:pt>
          <cx:pt idx="18397">2011</cx:pt>
          <cx:pt idx="18398">2011</cx:pt>
          <cx:pt idx="18399">2011</cx:pt>
          <cx:pt idx="18400">2011</cx:pt>
          <cx:pt idx="18401">2011</cx:pt>
          <cx:pt idx="18402">2011</cx:pt>
          <cx:pt idx="18403">2011</cx:pt>
          <cx:pt idx="18404">2011</cx:pt>
          <cx:pt idx="18405">2011</cx:pt>
          <cx:pt idx="18406">2011</cx:pt>
          <cx:pt idx="18407">2011</cx:pt>
          <cx:pt idx="18408">2011</cx:pt>
          <cx:pt idx="18409">2011</cx:pt>
          <cx:pt idx="18410">2011</cx:pt>
          <cx:pt idx="18411">2011</cx:pt>
          <cx:pt idx="18412">2011</cx:pt>
          <cx:pt idx="18413">2011</cx:pt>
          <cx:pt idx="18414">2011</cx:pt>
          <cx:pt idx="18415">2011</cx:pt>
          <cx:pt idx="18416">2011</cx:pt>
          <cx:pt idx="18417">2011</cx:pt>
          <cx:pt idx="18418">2011</cx:pt>
          <cx:pt idx="18419">2011</cx:pt>
          <cx:pt idx="18420">2011</cx:pt>
          <cx:pt idx="18421">2011</cx:pt>
          <cx:pt idx="18422">2011</cx:pt>
          <cx:pt idx="18423">2011</cx:pt>
          <cx:pt idx="18424">2011</cx:pt>
          <cx:pt idx="18425">2011</cx:pt>
          <cx:pt idx="18426">2011</cx:pt>
          <cx:pt idx="18427">2011</cx:pt>
          <cx:pt idx="18428">2011</cx:pt>
          <cx:pt idx="18429">2011</cx:pt>
          <cx:pt idx="18430">2011</cx:pt>
          <cx:pt idx="18431">2011</cx:pt>
          <cx:pt idx="18432">2011</cx:pt>
          <cx:pt idx="18433">2011</cx:pt>
          <cx:pt idx="18434">2011</cx:pt>
          <cx:pt idx="18435">2011</cx:pt>
          <cx:pt idx="18436">2011</cx:pt>
          <cx:pt idx="18437">2011</cx:pt>
          <cx:pt idx="18438">2011</cx:pt>
          <cx:pt idx="18439">2011</cx:pt>
          <cx:pt idx="18440">2011</cx:pt>
          <cx:pt idx="18441">2011</cx:pt>
          <cx:pt idx="18442">2011</cx:pt>
          <cx:pt idx="18443">2011</cx:pt>
          <cx:pt idx="18444">2011</cx:pt>
          <cx:pt idx="18445">2011</cx:pt>
          <cx:pt idx="18446">2011</cx:pt>
          <cx:pt idx="18447">2011</cx:pt>
          <cx:pt idx="18448">2011</cx:pt>
          <cx:pt idx="18449">2011</cx:pt>
          <cx:pt idx="18450">2011</cx:pt>
          <cx:pt idx="18451">2011</cx:pt>
          <cx:pt idx="18452">2011</cx:pt>
          <cx:pt idx="18453">2011</cx:pt>
          <cx:pt idx="18454">2011</cx:pt>
          <cx:pt idx="18455">2011</cx:pt>
          <cx:pt idx="18456">2011</cx:pt>
          <cx:pt idx="18457">2011</cx:pt>
          <cx:pt idx="18458">2011</cx:pt>
          <cx:pt idx="18459">2011</cx:pt>
          <cx:pt idx="18460">2011</cx:pt>
          <cx:pt idx="18461">2011</cx:pt>
          <cx:pt idx="18462">2011</cx:pt>
          <cx:pt idx="18463">2011</cx:pt>
          <cx:pt idx="18464">2011</cx:pt>
          <cx:pt idx="18465">2011</cx:pt>
          <cx:pt idx="18466">2011</cx:pt>
          <cx:pt idx="18467">2011</cx:pt>
          <cx:pt idx="18468">2011</cx:pt>
          <cx:pt idx="18469">2011</cx:pt>
          <cx:pt idx="18470">2011</cx:pt>
          <cx:pt idx="18471">2011</cx:pt>
          <cx:pt idx="18472">2011</cx:pt>
          <cx:pt idx="18473">2011</cx:pt>
          <cx:pt idx="18474">2011</cx:pt>
          <cx:pt idx="18475">2011</cx:pt>
          <cx:pt idx="18476">2011</cx:pt>
          <cx:pt idx="18477">2011</cx:pt>
          <cx:pt idx="18478">2011</cx:pt>
          <cx:pt idx="18479">2011</cx:pt>
          <cx:pt idx="18480">2011</cx:pt>
          <cx:pt idx="18481">2011</cx:pt>
          <cx:pt idx="18482">2011</cx:pt>
          <cx:pt idx="18483">2011</cx:pt>
          <cx:pt idx="18484">2011</cx:pt>
          <cx:pt idx="18485">2011</cx:pt>
          <cx:pt idx="18486">2011</cx:pt>
          <cx:pt idx="18487">2011</cx:pt>
          <cx:pt idx="18488">2011</cx:pt>
          <cx:pt idx="18489">2011</cx:pt>
          <cx:pt idx="18490">2011</cx:pt>
          <cx:pt idx="18491">2011</cx:pt>
          <cx:pt idx="18492">2011</cx:pt>
          <cx:pt idx="18493">2011</cx:pt>
          <cx:pt idx="18494">2011</cx:pt>
          <cx:pt idx="18495">2011</cx:pt>
          <cx:pt idx="18496">2011</cx:pt>
          <cx:pt idx="18497">2011</cx:pt>
          <cx:pt idx="18498">2011</cx:pt>
          <cx:pt idx="18499">2011</cx:pt>
          <cx:pt idx="18500">2011</cx:pt>
          <cx:pt idx="18501">2011</cx:pt>
          <cx:pt idx="18502">2011</cx:pt>
          <cx:pt idx="18503">2011</cx:pt>
          <cx:pt idx="18504">2011</cx:pt>
          <cx:pt idx="18505">2011</cx:pt>
          <cx:pt idx="18506">2011</cx:pt>
          <cx:pt idx="18507">2011</cx:pt>
          <cx:pt idx="18508">2011</cx:pt>
          <cx:pt idx="18509">2011</cx:pt>
          <cx:pt idx="18510">2011</cx:pt>
          <cx:pt idx="18511">2011</cx:pt>
          <cx:pt idx="18512">2011</cx:pt>
          <cx:pt idx="18513">2011</cx:pt>
          <cx:pt idx="18514">2011</cx:pt>
          <cx:pt idx="18515">2011</cx:pt>
          <cx:pt idx="18516">2011</cx:pt>
          <cx:pt idx="18517">2011</cx:pt>
          <cx:pt idx="18518">2011</cx:pt>
          <cx:pt idx="18519">2011</cx:pt>
          <cx:pt idx="18520">2011</cx:pt>
          <cx:pt idx="18521">2011</cx:pt>
          <cx:pt idx="18522">2011</cx:pt>
          <cx:pt idx="18523">2011</cx:pt>
          <cx:pt idx="18524">2011</cx:pt>
          <cx:pt idx="18525">2011</cx:pt>
          <cx:pt idx="18526">2011</cx:pt>
          <cx:pt idx="18527">2011</cx:pt>
          <cx:pt idx="18528">2011</cx:pt>
          <cx:pt idx="18529">2011</cx:pt>
          <cx:pt idx="18530">2011</cx:pt>
          <cx:pt idx="18531">2011</cx:pt>
          <cx:pt idx="18532">2011</cx:pt>
          <cx:pt idx="18533">2011</cx:pt>
          <cx:pt idx="18534">2011</cx:pt>
          <cx:pt idx="18535">2011</cx:pt>
          <cx:pt idx="18536">2011</cx:pt>
          <cx:pt idx="18537">2011</cx:pt>
          <cx:pt idx="18538">2011</cx:pt>
          <cx:pt idx="18539">2011</cx:pt>
          <cx:pt idx="18540">2011</cx:pt>
          <cx:pt idx="18541">2011</cx:pt>
          <cx:pt idx="18542">2011</cx:pt>
          <cx:pt idx="18543">2011</cx:pt>
          <cx:pt idx="18544">2011</cx:pt>
          <cx:pt idx="18545">2011</cx:pt>
          <cx:pt idx="18546">2011</cx:pt>
          <cx:pt idx="18547">2011</cx:pt>
          <cx:pt idx="18548">2011</cx:pt>
          <cx:pt idx="18549">2011</cx:pt>
          <cx:pt idx="18550">2011</cx:pt>
          <cx:pt idx="18551">2011</cx:pt>
          <cx:pt idx="18552">2011</cx:pt>
          <cx:pt idx="18553">2011</cx:pt>
          <cx:pt idx="18554">2011</cx:pt>
          <cx:pt idx="18555">2011</cx:pt>
          <cx:pt idx="18556">2011</cx:pt>
          <cx:pt idx="18557">2011</cx:pt>
          <cx:pt idx="18558">2011</cx:pt>
          <cx:pt idx="18559">2011</cx:pt>
          <cx:pt idx="18560">2011</cx:pt>
          <cx:pt idx="18561">2011</cx:pt>
          <cx:pt idx="18562">2011</cx:pt>
          <cx:pt idx="18563">2011</cx:pt>
          <cx:pt idx="18564">2011</cx:pt>
          <cx:pt idx="18565">2011</cx:pt>
          <cx:pt idx="18566">2011</cx:pt>
          <cx:pt idx="18567">2011</cx:pt>
          <cx:pt idx="18568">2011</cx:pt>
          <cx:pt idx="18569">2011</cx:pt>
          <cx:pt idx="18570">2011</cx:pt>
          <cx:pt idx="18571">2011</cx:pt>
          <cx:pt idx="18572">2011</cx:pt>
          <cx:pt idx="18573">2011</cx:pt>
          <cx:pt idx="18574">2011</cx:pt>
          <cx:pt idx="18575">2011</cx:pt>
          <cx:pt idx="18576">2011</cx:pt>
          <cx:pt idx="18577">2011</cx:pt>
          <cx:pt idx="18578">2011</cx:pt>
          <cx:pt idx="18579">2011</cx:pt>
          <cx:pt idx="18580">2011</cx:pt>
          <cx:pt idx="18581">2011</cx:pt>
          <cx:pt idx="18582">2011</cx:pt>
          <cx:pt idx="18583">2011</cx:pt>
          <cx:pt idx="18584">2011</cx:pt>
          <cx:pt idx="18585">2011</cx:pt>
          <cx:pt idx="18586">2011</cx:pt>
          <cx:pt idx="18587">2011</cx:pt>
          <cx:pt idx="18588">2011</cx:pt>
          <cx:pt idx="18589">2011</cx:pt>
          <cx:pt idx="18590">2011</cx:pt>
          <cx:pt idx="18591">2011</cx:pt>
          <cx:pt idx="18592">2011</cx:pt>
          <cx:pt idx="18593">2011</cx:pt>
          <cx:pt idx="18594">2011</cx:pt>
          <cx:pt idx="18595">2011</cx:pt>
          <cx:pt idx="18596">2011</cx:pt>
          <cx:pt idx="18597">2011</cx:pt>
          <cx:pt idx="18598">2011</cx:pt>
          <cx:pt idx="18599">2011</cx:pt>
          <cx:pt idx="18600">2011</cx:pt>
          <cx:pt idx="18601">2011</cx:pt>
          <cx:pt idx="18602">2011</cx:pt>
          <cx:pt idx="18603">2011</cx:pt>
          <cx:pt idx="18604">2011</cx:pt>
          <cx:pt idx="18605">2011</cx:pt>
          <cx:pt idx="18606">2011</cx:pt>
          <cx:pt idx="18607">2011</cx:pt>
          <cx:pt idx="18608">2011</cx:pt>
          <cx:pt idx="18609">2011</cx:pt>
          <cx:pt idx="18610">2011</cx:pt>
          <cx:pt idx="18611">2011</cx:pt>
          <cx:pt idx="18612">2011</cx:pt>
          <cx:pt idx="18613">2011</cx:pt>
          <cx:pt idx="18614">2011</cx:pt>
          <cx:pt idx="18615">2011</cx:pt>
          <cx:pt idx="18616">2011</cx:pt>
          <cx:pt idx="18617">2011</cx:pt>
          <cx:pt idx="18618">2011</cx:pt>
          <cx:pt idx="18619">2011</cx:pt>
          <cx:pt idx="18620">2011</cx:pt>
          <cx:pt idx="18621">2011</cx:pt>
          <cx:pt idx="18622">2011</cx:pt>
          <cx:pt idx="18623">2011</cx:pt>
          <cx:pt idx="18624">2011</cx:pt>
          <cx:pt idx="18625">2011</cx:pt>
          <cx:pt idx="18626">2011</cx:pt>
          <cx:pt idx="18627">2011</cx:pt>
          <cx:pt idx="18628">2011</cx:pt>
          <cx:pt idx="18629">2011</cx:pt>
          <cx:pt idx="18630">2011</cx:pt>
          <cx:pt idx="18631">2011</cx:pt>
          <cx:pt idx="18632">2011</cx:pt>
          <cx:pt idx="18633">2011</cx:pt>
          <cx:pt idx="18634">2011</cx:pt>
          <cx:pt idx="18635">2011</cx:pt>
          <cx:pt idx="18636">2011</cx:pt>
          <cx:pt idx="18637">2011</cx:pt>
          <cx:pt idx="18638">2011</cx:pt>
          <cx:pt idx="18639">2011</cx:pt>
          <cx:pt idx="18640">2011</cx:pt>
          <cx:pt idx="18641">2011</cx:pt>
          <cx:pt idx="18642">2011</cx:pt>
          <cx:pt idx="18643">2011</cx:pt>
          <cx:pt idx="18644">2011</cx:pt>
          <cx:pt idx="18645">2011</cx:pt>
          <cx:pt idx="18646">2011</cx:pt>
          <cx:pt idx="18647">2011</cx:pt>
          <cx:pt idx="18648">2011</cx:pt>
          <cx:pt idx="18649">2011</cx:pt>
          <cx:pt idx="18650">2011</cx:pt>
          <cx:pt idx="18651">2011</cx:pt>
          <cx:pt idx="18652">2011</cx:pt>
          <cx:pt idx="18653">2011</cx:pt>
          <cx:pt idx="18654">2011</cx:pt>
          <cx:pt idx="18655">2011</cx:pt>
          <cx:pt idx="18656">2011</cx:pt>
          <cx:pt idx="18657">2011</cx:pt>
          <cx:pt idx="18658">2011</cx:pt>
          <cx:pt idx="18659">2011</cx:pt>
          <cx:pt idx="18660">2011</cx:pt>
          <cx:pt idx="18661">2011</cx:pt>
          <cx:pt idx="18662">2011</cx:pt>
          <cx:pt idx="18663">2011</cx:pt>
          <cx:pt idx="18664">2011</cx:pt>
          <cx:pt idx="18665">2011</cx:pt>
          <cx:pt idx="18666">2011</cx:pt>
          <cx:pt idx="18667">2011</cx:pt>
          <cx:pt idx="18668">2011</cx:pt>
          <cx:pt idx="18669">2011</cx:pt>
          <cx:pt idx="18670">2011</cx:pt>
          <cx:pt idx="18671">2011</cx:pt>
          <cx:pt idx="18672">2011</cx:pt>
          <cx:pt idx="18673">2011</cx:pt>
          <cx:pt idx="18674">2011</cx:pt>
          <cx:pt idx="18675">2011</cx:pt>
          <cx:pt idx="18676">2011</cx:pt>
          <cx:pt idx="18677">2011</cx:pt>
          <cx:pt idx="18678">2011</cx:pt>
          <cx:pt idx="18679">2011</cx:pt>
          <cx:pt idx="18680">2011</cx:pt>
          <cx:pt idx="18681">2011</cx:pt>
          <cx:pt idx="18682">2011</cx:pt>
          <cx:pt idx="18683">2011</cx:pt>
          <cx:pt idx="18684">2011</cx:pt>
          <cx:pt idx="18685">2011</cx:pt>
          <cx:pt idx="18686">2011</cx:pt>
          <cx:pt idx="18687">2011</cx:pt>
          <cx:pt idx="18688">2011</cx:pt>
          <cx:pt idx="18689">2011</cx:pt>
          <cx:pt idx="18690">2011</cx:pt>
          <cx:pt idx="18691">2011</cx:pt>
          <cx:pt idx="18692">2011</cx:pt>
          <cx:pt idx="18693">2011</cx:pt>
          <cx:pt idx="18694">2011</cx:pt>
          <cx:pt idx="18695">2011</cx:pt>
          <cx:pt idx="18696">2011</cx:pt>
          <cx:pt idx="18697">2011</cx:pt>
          <cx:pt idx="18698">2011</cx:pt>
          <cx:pt idx="18699">2011</cx:pt>
          <cx:pt idx="18700">2011</cx:pt>
          <cx:pt idx="18701">2011</cx:pt>
          <cx:pt idx="18702">2011</cx:pt>
          <cx:pt idx="18703">2011</cx:pt>
          <cx:pt idx="18704">2011</cx:pt>
          <cx:pt idx="18705">2011</cx:pt>
          <cx:pt idx="18706">2011</cx:pt>
          <cx:pt idx="18707">2011</cx:pt>
          <cx:pt idx="18708">2011</cx:pt>
          <cx:pt idx="18709">2011</cx:pt>
          <cx:pt idx="18710">2011</cx:pt>
          <cx:pt idx="18711">2011</cx:pt>
          <cx:pt idx="18712">2011</cx:pt>
          <cx:pt idx="18713">2011</cx:pt>
          <cx:pt idx="18714">2011</cx:pt>
          <cx:pt idx="18715">2011</cx:pt>
          <cx:pt idx="18716">2011</cx:pt>
          <cx:pt idx="18717">2011</cx:pt>
          <cx:pt idx="18718">2011</cx:pt>
          <cx:pt idx="18719">2011</cx:pt>
          <cx:pt idx="18720">2011</cx:pt>
          <cx:pt idx="18721">2011</cx:pt>
          <cx:pt idx="18722">2011</cx:pt>
          <cx:pt idx="18723">2011</cx:pt>
          <cx:pt idx="18724">2011</cx:pt>
          <cx:pt idx="18725">2011</cx:pt>
          <cx:pt idx="18726">2011</cx:pt>
          <cx:pt idx="18727">2011</cx:pt>
          <cx:pt idx="18728">2011</cx:pt>
          <cx:pt idx="18729">2011</cx:pt>
          <cx:pt idx="18730">2011</cx:pt>
          <cx:pt idx="18731">2011</cx:pt>
          <cx:pt idx="18732">2011</cx:pt>
          <cx:pt idx="18733">2011</cx:pt>
          <cx:pt idx="18734">2011</cx:pt>
          <cx:pt idx="18735">2011</cx:pt>
          <cx:pt idx="18736">2011</cx:pt>
          <cx:pt idx="18737">2011</cx:pt>
          <cx:pt idx="18738">2011</cx:pt>
          <cx:pt idx="18739">2011</cx:pt>
          <cx:pt idx="18740">2011</cx:pt>
          <cx:pt idx="18741">2011</cx:pt>
          <cx:pt idx="18742">2011</cx:pt>
          <cx:pt idx="18743">2011</cx:pt>
          <cx:pt idx="18744">2011</cx:pt>
          <cx:pt idx="18745">2011</cx:pt>
          <cx:pt idx="18746">2011</cx:pt>
          <cx:pt idx="18747">2011</cx:pt>
          <cx:pt idx="18748">2011</cx:pt>
          <cx:pt idx="18749">2011</cx:pt>
          <cx:pt idx="18750">2011</cx:pt>
          <cx:pt idx="18751">2011</cx:pt>
          <cx:pt idx="18752">2011</cx:pt>
          <cx:pt idx="18753">2011</cx:pt>
          <cx:pt idx="18754">2011</cx:pt>
          <cx:pt idx="18755">2011</cx:pt>
          <cx:pt idx="18756">2011</cx:pt>
          <cx:pt idx="18757">2011</cx:pt>
          <cx:pt idx="18758">2011</cx:pt>
          <cx:pt idx="18759">2011</cx:pt>
          <cx:pt idx="18760">2011</cx:pt>
          <cx:pt idx="18761">2011</cx:pt>
          <cx:pt idx="18762">2011</cx:pt>
          <cx:pt idx="18763">2011</cx:pt>
          <cx:pt idx="18764">2011</cx:pt>
          <cx:pt idx="18765">2011</cx:pt>
          <cx:pt idx="18766">2011</cx:pt>
          <cx:pt idx="18767">2011</cx:pt>
          <cx:pt idx="18768">2011</cx:pt>
          <cx:pt idx="18769">2011</cx:pt>
          <cx:pt idx="18770">2011</cx:pt>
          <cx:pt idx="18771">2011</cx:pt>
          <cx:pt idx="18772">2011</cx:pt>
          <cx:pt idx="18773">2011</cx:pt>
          <cx:pt idx="18774">2011</cx:pt>
          <cx:pt idx="18775">2011</cx:pt>
          <cx:pt idx="18776">2011</cx:pt>
          <cx:pt idx="18777">2011</cx:pt>
          <cx:pt idx="18778">2011</cx:pt>
          <cx:pt idx="18779">2011</cx:pt>
          <cx:pt idx="18780">2011</cx:pt>
          <cx:pt idx="18781">2011</cx:pt>
          <cx:pt idx="18782">2011</cx:pt>
          <cx:pt idx="18783">2011</cx:pt>
          <cx:pt idx="18784">2011</cx:pt>
          <cx:pt idx="18785">2011</cx:pt>
          <cx:pt idx="18786">2011</cx:pt>
          <cx:pt idx="18787">2011</cx:pt>
          <cx:pt idx="18788">2011</cx:pt>
          <cx:pt idx="18789">2011</cx:pt>
          <cx:pt idx="18790">2011</cx:pt>
          <cx:pt idx="18791">2011</cx:pt>
          <cx:pt idx="18792">2011</cx:pt>
          <cx:pt idx="18793">2011</cx:pt>
          <cx:pt idx="18794">2011</cx:pt>
          <cx:pt idx="18795">2011</cx:pt>
          <cx:pt idx="18796">2011</cx:pt>
          <cx:pt idx="18797">2011</cx:pt>
          <cx:pt idx="18798">2011</cx:pt>
          <cx:pt idx="18799">2011</cx:pt>
          <cx:pt idx="18800">2011</cx:pt>
          <cx:pt idx="18801">2011</cx:pt>
          <cx:pt idx="18802">2011</cx:pt>
          <cx:pt idx="18803">2011</cx:pt>
          <cx:pt idx="18804">2011</cx:pt>
          <cx:pt idx="18805">2011</cx:pt>
          <cx:pt idx="18806">2011</cx:pt>
          <cx:pt idx="18807">2011</cx:pt>
          <cx:pt idx="18808">2011</cx:pt>
          <cx:pt idx="18809">2011</cx:pt>
          <cx:pt idx="18810">2011</cx:pt>
          <cx:pt idx="18811">2011</cx:pt>
          <cx:pt idx="18812">2011</cx:pt>
          <cx:pt idx="18813">2011</cx:pt>
          <cx:pt idx="18814">2011</cx:pt>
          <cx:pt idx="18815">2011</cx:pt>
          <cx:pt idx="18816">2011</cx:pt>
          <cx:pt idx="18817">2011</cx:pt>
          <cx:pt idx="18818">2011</cx:pt>
          <cx:pt idx="18819">2011</cx:pt>
          <cx:pt idx="18820">2011</cx:pt>
          <cx:pt idx="18821">2011</cx:pt>
          <cx:pt idx="18822">2011</cx:pt>
          <cx:pt idx="18823">2011</cx:pt>
          <cx:pt idx="18824">2011</cx:pt>
          <cx:pt idx="18825">2011</cx:pt>
          <cx:pt idx="18826">2011</cx:pt>
          <cx:pt idx="18827">2011</cx:pt>
          <cx:pt idx="18828">2011</cx:pt>
          <cx:pt idx="18829">2011</cx:pt>
          <cx:pt idx="18830">2011</cx:pt>
          <cx:pt idx="18831">2011</cx:pt>
          <cx:pt idx="18832">2011</cx:pt>
          <cx:pt idx="18833">2011</cx:pt>
          <cx:pt idx="18834">2011</cx:pt>
          <cx:pt idx="18835">2011</cx:pt>
          <cx:pt idx="18836">2011</cx:pt>
          <cx:pt idx="18837">2011</cx:pt>
          <cx:pt idx="18838">2011</cx:pt>
          <cx:pt idx="18839">2011</cx:pt>
          <cx:pt idx="18840">2011</cx:pt>
          <cx:pt idx="18841">2011</cx:pt>
          <cx:pt idx="18842">2011</cx:pt>
          <cx:pt idx="18843">2011</cx:pt>
          <cx:pt idx="18844">2011</cx:pt>
          <cx:pt idx="18845">2011</cx:pt>
          <cx:pt idx="18846">2011</cx:pt>
          <cx:pt idx="18847">2011</cx:pt>
          <cx:pt idx="18848">2011</cx:pt>
          <cx:pt idx="18849">2011</cx:pt>
          <cx:pt idx="18850">2011</cx:pt>
          <cx:pt idx="18851">2011</cx:pt>
          <cx:pt idx="18852">2011</cx:pt>
          <cx:pt idx="18853">2011</cx:pt>
          <cx:pt idx="18854">2011</cx:pt>
          <cx:pt idx="18855">2011</cx:pt>
          <cx:pt idx="18856">2011</cx:pt>
          <cx:pt idx="18857">2011</cx:pt>
          <cx:pt idx="18858">2011</cx:pt>
          <cx:pt idx="18859">2011</cx:pt>
          <cx:pt idx="18860">2011</cx:pt>
          <cx:pt idx="18861">2011</cx:pt>
          <cx:pt idx="18862">2011</cx:pt>
          <cx:pt idx="18863">2011</cx:pt>
          <cx:pt idx="18864">2011</cx:pt>
          <cx:pt idx="18865">2011</cx:pt>
          <cx:pt idx="18866">2011</cx:pt>
          <cx:pt idx="18867">2011</cx:pt>
          <cx:pt idx="18868">2011</cx:pt>
          <cx:pt idx="18869">2011</cx:pt>
          <cx:pt idx="18870">2011</cx:pt>
          <cx:pt idx="18871">2011</cx:pt>
          <cx:pt idx="18872">2011</cx:pt>
          <cx:pt idx="18873">2011</cx:pt>
          <cx:pt idx="18874">2011</cx:pt>
          <cx:pt idx="18875">2011</cx:pt>
          <cx:pt idx="18876">2011</cx:pt>
          <cx:pt idx="18877">2011</cx:pt>
          <cx:pt idx="18878">2011</cx:pt>
          <cx:pt idx="18879">2011</cx:pt>
          <cx:pt idx="18880">2011</cx:pt>
          <cx:pt idx="18881">2011</cx:pt>
          <cx:pt idx="18882">2011</cx:pt>
          <cx:pt idx="18883">2011</cx:pt>
          <cx:pt idx="18884">2011</cx:pt>
          <cx:pt idx="18885">2011</cx:pt>
          <cx:pt idx="18886">2011</cx:pt>
          <cx:pt idx="18887">2011</cx:pt>
          <cx:pt idx="18888">2011</cx:pt>
          <cx:pt idx="18889">2011</cx:pt>
          <cx:pt idx="18890">2011</cx:pt>
          <cx:pt idx="18891">2011</cx:pt>
          <cx:pt idx="18892">2011</cx:pt>
          <cx:pt idx="18893">2011</cx:pt>
          <cx:pt idx="18894">2011</cx:pt>
          <cx:pt idx="18895">2011</cx:pt>
          <cx:pt idx="18896">2011</cx:pt>
          <cx:pt idx="18897">2011</cx:pt>
          <cx:pt idx="18898">2011</cx:pt>
          <cx:pt idx="18899">2011</cx:pt>
          <cx:pt idx="18900">2011</cx:pt>
          <cx:pt idx="18901">2011</cx:pt>
          <cx:pt idx="18902">2011</cx:pt>
          <cx:pt idx="18903">2011</cx:pt>
          <cx:pt idx="18904">2011</cx:pt>
          <cx:pt idx="18905">2011</cx:pt>
          <cx:pt idx="18906">2011</cx:pt>
          <cx:pt idx="18907">2011</cx:pt>
          <cx:pt idx="18908">2011</cx:pt>
          <cx:pt idx="18909">2011</cx:pt>
          <cx:pt idx="18910">2011</cx:pt>
          <cx:pt idx="18911">2011</cx:pt>
          <cx:pt idx="18912">2011</cx:pt>
          <cx:pt idx="18913">2011</cx:pt>
          <cx:pt idx="18914">2011</cx:pt>
          <cx:pt idx="18915">2011</cx:pt>
          <cx:pt idx="18916">2011</cx:pt>
          <cx:pt idx="18917">2011</cx:pt>
          <cx:pt idx="18918">2011</cx:pt>
          <cx:pt idx="18919">2011</cx:pt>
          <cx:pt idx="18920">2011</cx:pt>
          <cx:pt idx="18921">2011</cx:pt>
          <cx:pt idx="18922">2011</cx:pt>
          <cx:pt idx="18923">2011</cx:pt>
          <cx:pt idx="18924">2011</cx:pt>
          <cx:pt idx="18925">2011</cx:pt>
          <cx:pt idx="18926">2011</cx:pt>
          <cx:pt idx="18927">2011</cx:pt>
          <cx:pt idx="18928">2011</cx:pt>
          <cx:pt idx="18929">2011</cx:pt>
          <cx:pt idx="18930">2011</cx:pt>
          <cx:pt idx="18931">2011</cx:pt>
          <cx:pt idx="18932">2011</cx:pt>
          <cx:pt idx="18933">2011</cx:pt>
          <cx:pt idx="18934">2011</cx:pt>
          <cx:pt idx="18935">2011</cx:pt>
          <cx:pt idx="18936">2011</cx:pt>
          <cx:pt idx="18937">2011</cx:pt>
          <cx:pt idx="18938">2011</cx:pt>
          <cx:pt idx="18939">2011</cx:pt>
          <cx:pt idx="18940">2011</cx:pt>
          <cx:pt idx="18941">2011</cx:pt>
          <cx:pt idx="18942">2011</cx:pt>
          <cx:pt idx="18943">2011</cx:pt>
          <cx:pt idx="18944">2011</cx:pt>
          <cx:pt idx="18945">2011</cx:pt>
          <cx:pt idx="18946">2011</cx:pt>
          <cx:pt idx="18947">2011</cx:pt>
          <cx:pt idx="18948">2011</cx:pt>
          <cx:pt idx="18949">2011</cx:pt>
          <cx:pt idx="18950">2011</cx:pt>
          <cx:pt idx="18951">2011</cx:pt>
          <cx:pt idx="18952">2011</cx:pt>
          <cx:pt idx="18953">2011</cx:pt>
          <cx:pt idx="18954">2011</cx:pt>
          <cx:pt idx="18955">2011</cx:pt>
          <cx:pt idx="18956">2011</cx:pt>
          <cx:pt idx="18957">2011</cx:pt>
          <cx:pt idx="18958">2011</cx:pt>
          <cx:pt idx="18959">2011</cx:pt>
          <cx:pt idx="18960">2011</cx:pt>
          <cx:pt idx="18961">2011</cx:pt>
          <cx:pt idx="18962">2011</cx:pt>
          <cx:pt idx="18963">2011</cx:pt>
          <cx:pt idx="18964">2011</cx:pt>
          <cx:pt idx="18965">2011</cx:pt>
          <cx:pt idx="18966">2011</cx:pt>
          <cx:pt idx="18967">2011</cx:pt>
          <cx:pt idx="18968">2011</cx:pt>
          <cx:pt idx="18969">2011</cx:pt>
          <cx:pt idx="18970">2011</cx:pt>
          <cx:pt idx="18971">2011</cx:pt>
          <cx:pt idx="18972">2011</cx:pt>
          <cx:pt idx="18973">2011</cx:pt>
          <cx:pt idx="18974">2011</cx:pt>
          <cx:pt idx="18975">2011</cx:pt>
          <cx:pt idx="18976">2011</cx:pt>
          <cx:pt idx="18977">2011</cx:pt>
          <cx:pt idx="18978">2011</cx:pt>
          <cx:pt idx="18979">2011</cx:pt>
          <cx:pt idx="18980">2011</cx:pt>
          <cx:pt idx="18981">2011</cx:pt>
          <cx:pt idx="18982">2011</cx:pt>
          <cx:pt idx="18983">2011</cx:pt>
          <cx:pt idx="18984">2011</cx:pt>
          <cx:pt idx="18985">2011</cx:pt>
          <cx:pt idx="18986">2011</cx:pt>
          <cx:pt idx="18987">2011</cx:pt>
          <cx:pt idx="18988">2011</cx:pt>
          <cx:pt idx="18989">2011</cx:pt>
          <cx:pt idx="18990">2011</cx:pt>
          <cx:pt idx="18991">2011</cx:pt>
          <cx:pt idx="18992">2011</cx:pt>
          <cx:pt idx="18993">2011</cx:pt>
          <cx:pt idx="18994">2011</cx:pt>
          <cx:pt idx="18995">2011</cx:pt>
          <cx:pt idx="18996">2011</cx:pt>
          <cx:pt idx="18997">2011</cx:pt>
          <cx:pt idx="18998">2011</cx:pt>
          <cx:pt idx="18999">2011</cx:pt>
          <cx:pt idx="19000">2011</cx:pt>
          <cx:pt idx="19001">2011</cx:pt>
          <cx:pt idx="19002">2011</cx:pt>
          <cx:pt idx="19003">2011</cx:pt>
          <cx:pt idx="19004">2011</cx:pt>
          <cx:pt idx="19005">2011</cx:pt>
          <cx:pt idx="19006">2011</cx:pt>
          <cx:pt idx="19007">2011</cx:pt>
          <cx:pt idx="19008">2011</cx:pt>
          <cx:pt idx="19009">2011</cx:pt>
          <cx:pt idx="19010">2011</cx:pt>
          <cx:pt idx="19011">2011</cx:pt>
          <cx:pt idx="19012">2011</cx:pt>
          <cx:pt idx="19013">2011</cx:pt>
          <cx:pt idx="19014">2011</cx:pt>
          <cx:pt idx="19015">2011</cx:pt>
          <cx:pt idx="19016">2011</cx:pt>
          <cx:pt idx="19017">2011</cx:pt>
          <cx:pt idx="19018">2011</cx:pt>
          <cx:pt idx="19019">2011</cx:pt>
          <cx:pt idx="19020">2011</cx:pt>
          <cx:pt idx="19021">2011</cx:pt>
          <cx:pt idx="19022">2011</cx:pt>
          <cx:pt idx="19023">2011</cx:pt>
          <cx:pt idx="19024">2011</cx:pt>
          <cx:pt idx="19025">2011</cx:pt>
          <cx:pt idx="19026">2011</cx:pt>
          <cx:pt idx="19027">2011</cx:pt>
          <cx:pt idx="19028">2011</cx:pt>
          <cx:pt idx="19029">2011</cx:pt>
          <cx:pt idx="19030">2011</cx:pt>
          <cx:pt idx="19031">2011</cx:pt>
          <cx:pt idx="19032">2011</cx:pt>
          <cx:pt idx="19033">2011</cx:pt>
          <cx:pt idx="19034">2011</cx:pt>
          <cx:pt idx="19035">2011</cx:pt>
          <cx:pt idx="19036">2011</cx:pt>
          <cx:pt idx="19037">2011</cx:pt>
          <cx:pt idx="19038">2011</cx:pt>
          <cx:pt idx="19039">2011</cx:pt>
          <cx:pt idx="19040">2011</cx:pt>
          <cx:pt idx="19041">2011</cx:pt>
          <cx:pt idx="19042">2011</cx:pt>
          <cx:pt idx="19043">2011</cx:pt>
          <cx:pt idx="19044">2011</cx:pt>
          <cx:pt idx="19045">2011</cx:pt>
          <cx:pt idx="19046">2011</cx:pt>
          <cx:pt idx="19047">2011</cx:pt>
          <cx:pt idx="19048">2011</cx:pt>
          <cx:pt idx="19049">2011</cx:pt>
          <cx:pt idx="19050">2011</cx:pt>
          <cx:pt idx="19051">2011</cx:pt>
          <cx:pt idx="19052">2011</cx:pt>
          <cx:pt idx="19053">2011</cx:pt>
          <cx:pt idx="19054">2011</cx:pt>
          <cx:pt idx="19055">2011</cx:pt>
          <cx:pt idx="19056">2011</cx:pt>
          <cx:pt idx="19057">2011</cx:pt>
          <cx:pt idx="19058">2011</cx:pt>
          <cx:pt idx="19059">2011</cx:pt>
          <cx:pt idx="19060">2011</cx:pt>
          <cx:pt idx="19061">2011</cx:pt>
          <cx:pt idx="19062">2011</cx:pt>
          <cx:pt idx="19063">2011</cx:pt>
          <cx:pt idx="19064">2011</cx:pt>
          <cx:pt idx="19065">2011</cx:pt>
          <cx:pt idx="19066">2011</cx:pt>
          <cx:pt idx="19067">2011</cx:pt>
          <cx:pt idx="19068">2011</cx:pt>
          <cx:pt idx="19069">2011</cx:pt>
          <cx:pt idx="19070">2011</cx:pt>
          <cx:pt idx="19071">2011</cx:pt>
          <cx:pt idx="19072">2011</cx:pt>
          <cx:pt idx="19073">2011</cx:pt>
          <cx:pt idx="19074">2011</cx:pt>
          <cx:pt idx="19075">2011</cx:pt>
          <cx:pt idx="19076">2011</cx:pt>
          <cx:pt idx="19077">2011</cx:pt>
          <cx:pt idx="19078">2011</cx:pt>
          <cx:pt idx="19079">2011</cx:pt>
          <cx:pt idx="19080">2011</cx:pt>
          <cx:pt idx="19081">2011</cx:pt>
          <cx:pt idx="19082">2011</cx:pt>
          <cx:pt idx="19083">2011</cx:pt>
          <cx:pt idx="19084">2011</cx:pt>
          <cx:pt idx="19085">2011</cx:pt>
          <cx:pt idx="19086">2011</cx:pt>
          <cx:pt idx="19087">2011</cx:pt>
          <cx:pt idx="19088">2011</cx:pt>
          <cx:pt idx="19089">2011</cx:pt>
          <cx:pt idx="19090">2011</cx:pt>
          <cx:pt idx="19091">2011</cx:pt>
          <cx:pt idx="19092">2011</cx:pt>
          <cx:pt idx="19093">2011</cx:pt>
          <cx:pt idx="19094">2011</cx:pt>
          <cx:pt idx="19095">2011</cx:pt>
          <cx:pt idx="19096">2011</cx:pt>
          <cx:pt idx="19097">2011</cx:pt>
          <cx:pt idx="19098">2011</cx:pt>
          <cx:pt idx="19099">2011</cx:pt>
          <cx:pt idx="19100">2011</cx:pt>
          <cx:pt idx="19101">2011</cx:pt>
          <cx:pt idx="19102">2011</cx:pt>
          <cx:pt idx="19103">2011</cx:pt>
          <cx:pt idx="19104">2011</cx:pt>
          <cx:pt idx="19105">2011</cx:pt>
          <cx:pt idx="19106">2011</cx:pt>
          <cx:pt idx="19107">2011</cx:pt>
          <cx:pt idx="19108">2011</cx:pt>
          <cx:pt idx="19109">2011</cx:pt>
          <cx:pt idx="19110">2011</cx:pt>
          <cx:pt idx="19111">2011</cx:pt>
          <cx:pt idx="19112">2011</cx:pt>
          <cx:pt idx="19113">2011</cx:pt>
          <cx:pt idx="19114">2011</cx:pt>
          <cx:pt idx="19115">2011</cx:pt>
          <cx:pt idx="19116">2011</cx:pt>
          <cx:pt idx="19117">2011</cx:pt>
          <cx:pt idx="19118">2011</cx:pt>
          <cx:pt idx="19119">2011</cx:pt>
          <cx:pt idx="19120">2011</cx:pt>
          <cx:pt idx="19121">2011</cx:pt>
          <cx:pt idx="19122">2011</cx:pt>
          <cx:pt idx="19123">2011</cx:pt>
          <cx:pt idx="19124">2011</cx:pt>
          <cx:pt idx="19125">2011</cx:pt>
          <cx:pt idx="19126">2011</cx:pt>
          <cx:pt idx="19127">2011</cx:pt>
          <cx:pt idx="19128">2011</cx:pt>
          <cx:pt idx="19129">2011</cx:pt>
          <cx:pt idx="19130">2011</cx:pt>
          <cx:pt idx="19131">2011</cx:pt>
          <cx:pt idx="19132">2011</cx:pt>
          <cx:pt idx="19133">2011</cx:pt>
          <cx:pt idx="19134">2011</cx:pt>
          <cx:pt idx="19135">2011</cx:pt>
          <cx:pt idx="19136">2011</cx:pt>
          <cx:pt idx="19137">2011</cx:pt>
          <cx:pt idx="19138">2011</cx:pt>
          <cx:pt idx="19139">2011</cx:pt>
          <cx:pt idx="19140">2011</cx:pt>
          <cx:pt idx="19141">2011</cx:pt>
          <cx:pt idx="19142">2011</cx:pt>
          <cx:pt idx="19143">2011</cx:pt>
          <cx:pt idx="19144">2011</cx:pt>
          <cx:pt idx="19145">2011</cx:pt>
          <cx:pt idx="19146">2011</cx:pt>
          <cx:pt idx="19147">2011</cx:pt>
          <cx:pt idx="19148">2011</cx:pt>
          <cx:pt idx="19149">2011</cx:pt>
          <cx:pt idx="19150">2011</cx:pt>
          <cx:pt idx="19151">2011</cx:pt>
          <cx:pt idx="19152">2011</cx:pt>
          <cx:pt idx="19153">2011</cx:pt>
          <cx:pt idx="19154">2011</cx:pt>
          <cx:pt idx="19155">2011</cx:pt>
          <cx:pt idx="19156">2011</cx:pt>
          <cx:pt idx="19157">2011</cx:pt>
          <cx:pt idx="19158">2011</cx:pt>
          <cx:pt idx="19159">2011</cx:pt>
          <cx:pt idx="19160">2011</cx:pt>
          <cx:pt idx="19161">2011</cx:pt>
          <cx:pt idx="19162">2011</cx:pt>
          <cx:pt idx="19163">2011</cx:pt>
          <cx:pt idx="19164">2011</cx:pt>
          <cx:pt idx="19165">2011</cx:pt>
          <cx:pt idx="19166">2011</cx:pt>
          <cx:pt idx="19167">2011</cx:pt>
          <cx:pt idx="19168">2011</cx:pt>
          <cx:pt idx="19169">2011</cx:pt>
          <cx:pt idx="19170">2011</cx:pt>
          <cx:pt idx="19171">2011</cx:pt>
          <cx:pt idx="19172">2011</cx:pt>
          <cx:pt idx="19173">2011</cx:pt>
          <cx:pt idx="19174">2011</cx:pt>
          <cx:pt idx="19175">2011</cx:pt>
          <cx:pt idx="19176">2011</cx:pt>
          <cx:pt idx="19177">2011</cx:pt>
          <cx:pt idx="19178">2011</cx:pt>
          <cx:pt idx="19179">2011</cx:pt>
          <cx:pt idx="19180">2011</cx:pt>
          <cx:pt idx="19181">2011</cx:pt>
          <cx:pt idx="19182">2011</cx:pt>
          <cx:pt idx="19183">2011</cx:pt>
          <cx:pt idx="19184">2011</cx:pt>
          <cx:pt idx="19185">2011</cx:pt>
          <cx:pt idx="19186">2011</cx:pt>
          <cx:pt idx="19187">2011</cx:pt>
          <cx:pt idx="19188">2011</cx:pt>
          <cx:pt idx="19189">2011</cx:pt>
          <cx:pt idx="19190">2011</cx:pt>
          <cx:pt idx="19191">2011</cx:pt>
          <cx:pt idx="19192">2011</cx:pt>
          <cx:pt idx="19193">2011</cx:pt>
          <cx:pt idx="19194">2011</cx:pt>
          <cx:pt idx="19195">2011</cx:pt>
          <cx:pt idx="19196">2011</cx:pt>
          <cx:pt idx="19197">2011</cx:pt>
          <cx:pt idx="19198">2011</cx:pt>
          <cx:pt idx="19199">2011</cx:pt>
          <cx:pt idx="19200">2011</cx:pt>
          <cx:pt idx="19201">2011</cx:pt>
          <cx:pt idx="19202">2011</cx:pt>
          <cx:pt idx="19203">2011</cx:pt>
          <cx:pt idx="19204">2011</cx:pt>
          <cx:pt idx="19205">2011</cx:pt>
          <cx:pt idx="19206">2011</cx:pt>
          <cx:pt idx="19207">2011</cx:pt>
          <cx:pt idx="19208">2011</cx:pt>
          <cx:pt idx="19209">2011</cx:pt>
          <cx:pt idx="19210">2011</cx:pt>
          <cx:pt idx="19211">2011</cx:pt>
          <cx:pt idx="19212">2011</cx:pt>
          <cx:pt idx="19213">2011</cx:pt>
          <cx:pt idx="19214">2011</cx:pt>
          <cx:pt idx="19215">2011</cx:pt>
          <cx:pt idx="19216">2011</cx:pt>
          <cx:pt idx="19217">2011</cx:pt>
          <cx:pt idx="19218">2011</cx:pt>
          <cx:pt idx="19219">2011</cx:pt>
          <cx:pt idx="19220">2011</cx:pt>
          <cx:pt idx="19221">2011</cx:pt>
          <cx:pt idx="19222">2011</cx:pt>
          <cx:pt idx="19223">2011</cx:pt>
          <cx:pt idx="19224">2011</cx:pt>
          <cx:pt idx="19225">2011</cx:pt>
          <cx:pt idx="19226">2011</cx:pt>
          <cx:pt idx="19227">2011</cx:pt>
          <cx:pt idx="19228">2011</cx:pt>
          <cx:pt idx="19229">2011</cx:pt>
          <cx:pt idx="19230">2011</cx:pt>
          <cx:pt idx="19231">2011</cx:pt>
          <cx:pt idx="19232">2011</cx:pt>
          <cx:pt idx="19233">2011</cx:pt>
          <cx:pt idx="19234">2011</cx:pt>
          <cx:pt idx="19235">2011</cx:pt>
          <cx:pt idx="19236">2011</cx:pt>
          <cx:pt idx="19237">2011</cx:pt>
          <cx:pt idx="19238">2011</cx:pt>
          <cx:pt idx="19239">2011</cx:pt>
          <cx:pt idx="19240">2011</cx:pt>
          <cx:pt idx="19241">2011</cx:pt>
          <cx:pt idx="19242">2011</cx:pt>
          <cx:pt idx="19243">2011</cx:pt>
          <cx:pt idx="19244">2011</cx:pt>
          <cx:pt idx="19245">2011</cx:pt>
          <cx:pt idx="19246">2011</cx:pt>
          <cx:pt idx="19247">2011</cx:pt>
          <cx:pt idx="19248">2011</cx:pt>
          <cx:pt idx="19249">2011</cx:pt>
          <cx:pt idx="19250">2011</cx:pt>
          <cx:pt idx="19251">2011</cx:pt>
          <cx:pt idx="19252">2011</cx:pt>
          <cx:pt idx="19253">2011</cx:pt>
          <cx:pt idx="19254">2011</cx:pt>
          <cx:pt idx="19255">2011</cx:pt>
          <cx:pt idx="19256">2011</cx:pt>
          <cx:pt idx="19257">2011</cx:pt>
          <cx:pt idx="19258">2011</cx:pt>
          <cx:pt idx="19259">2011</cx:pt>
          <cx:pt idx="19260">2011</cx:pt>
          <cx:pt idx="19261">2011</cx:pt>
          <cx:pt idx="19262">2011</cx:pt>
          <cx:pt idx="19263">2011</cx:pt>
          <cx:pt idx="19264">2011</cx:pt>
          <cx:pt idx="19265">2011</cx:pt>
          <cx:pt idx="19266">2011</cx:pt>
          <cx:pt idx="19267">2011</cx:pt>
          <cx:pt idx="19268">2011</cx:pt>
          <cx:pt idx="19269">2011</cx:pt>
          <cx:pt idx="19270">2011</cx:pt>
          <cx:pt idx="19271">2011</cx:pt>
          <cx:pt idx="19272">2011</cx:pt>
          <cx:pt idx="19273">2011</cx:pt>
          <cx:pt idx="19274">2011</cx:pt>
          <cx:pt idx="19275">2011</cx:pt>
          <cx:pt idx="19276">2011</cx:pt>
          <cx:pt idx="19277">2011</cx:pt>
          <cx:pt idx="19278">2011</cx:pt>
          <cx:pt idx="19279">2011</cx:pt>
          <cx:pt idx="19280">2011</cx:pt>
          <cx:pt idx="19281">2011</cx:pt>
          <cx:pt idx="19282">2011</cx:pt>
          <cx:pt idx="19283">2011</cx:pt>
          <cx:pt idx="19284">2011</cx:pt>
          <cx:pt idx="19285">2011</cx:pt>
          <cx:pt idx="19286">2011</cx:pt>
          <cx:pt idx="19287">2011</cx:pt>
          <cx:pt idx="19288">2011</cx:pt>
          <cx:pt idx="19289">2011</cx:pt>
          <cx:pt idx="19290">2011</cx:pt>
          <cx:pt idx="19291">2011</cx:pt>
          <cx:pt idx="19292">2011</cx:pt>
          <cx:pt idx="19293">2011</cx:pt>
          <cx:pt idx="19294">2011</cx:pt>
          <cx:pt idx="19295">2011</cx:pt>
          <cx:pt idx="19296">2011</cx:pt>
          <cx:pt idx="19297">2011</cx:pt>
          <cx:pt idx="19298">2011</cx:pt>
          <cx:pt idx="19299">2011</cx:pt>
          <cx:pt idx="19300">2011</cx:pt>
          <cx:pt idx="19301">2011</cx:pt>
          <cx:pt idx="19302">2011</cx:pt>
          <cx:pt idx="19303">2011</cx:pt>
          <cx:pt idx="19304">2011</cx:pt>
          <cx:pt idx="19305">2011</cx:pt>
          <cx:pt idx="19306">2011</cx:pt>
          <cx:pt idx="19307">2011</cx:pt>
          <cx:pt idx="19308">2011</cx:pt>
          <cx:pt idx="19309">2011</cx:pt>
          <cx:pt idx="19310">2011</cx:pt>
          <cx:pt idx="19311">2011</cx:pt>
          <cx:pt idx="19312">2011</cx:pt>
          <cx:pt idx="19313">2011</cx:pt>
          <cx:pt idx="19314">2011</cx:pt>
          <cx:pt idx="19315">2011</cx:pt>
          <cx:pt idx="19316">2011</cx:pt>
          <cx:pt idx="19317">2011</cx:pt>
          <cx:pt idx="19318">2011</cx:pt>
          <cx:pt idx="19319">2011</cx:pt>
          <cx:pt idx="19320">2011</cx:pt>
          <cx:pt idx="19321">2011</cx:pt>
          <cx:pt idx="19322">2011</cx:pt>
          <cx:pt idx="19323">2011</cx:pt>
          <cx:pt idx="19324">2011</cx:pt>
          <cx:pt idx="19325">2011</cx:pt>
          <cx:pt idx="19326">2011</cx:pt>
          <cx:pt idx="19327">2011</cx:pt>
          <cx:pt idx="19328">2011</cx:pt>
          <cx:pt idx="19329">2011</cx:pt>
          <cx:pt idx="19330">2011</cx:pt>
          <cx:pt idx="19331">2011</cx:pt>
          <cx:pt idx="19332">2011</cx:pt>
          <cx:pt idx="19333">2011</cx:pt>
          <cx:pt idx="19334">2011</cx:pt>
          <cx:pt idx="19335">2011</cx:pt>
          <cx:pt idx="19336">2011</cx:pt>
          <cx:pt idx="19337">2011</cx:pt>
          <cx:pt idx="19338">2011</cx:pt>
          <cx:pt idx="19339">2011</cx:pt>
          <cx:pt idx="19340">2011</cx:pt>
          <cx:pt idx="19341">2011</cx:pt>
          <cx:pt idx="19342">2011</cx:pt>
          <cx:pt idx="19343">2011</cx:pt>
          <cx:pt idx="19344">2011</cx:pt>
          <cx:pt idx="19345">2011</cx:pt>
          <cx:pt idx="19346">2011</cx:pt>
          <cx:pt idx="19347">2011</cx:pt>
          <cx:pt idx="19348">2011</cx:pt>
          <cx:pt idx="19349">2011</cx:pt>
          <cx:pt idx="19350">2011</cx:pt>
          <cx:pt idx="19351">2011</cx:pt>
          <cx:pt idx="19352">2011</cx:pt>
          <cx:pt idx="19353">2011</cx:pt>
          <cx:pt idx="19354">2011</cx:pt>
          <cx:pt idx="19355">2011</cx:pt>
          <cx:pt idx="19356">2011</cx:pt>
          <cx:pt idx="19357">2011</cx:pt>
          <cx:pt idx="19358">2011</cx:pt>
          <cx:pt idx="19359">2011</cx:pt>
          <cx:pt idx="19360">2011</cx:pt>
          <cx:pt idx="19361">2011</cx:pt>
          <cx:pt idx="19362">2011</cx:pt>
          <cx:pt idx="19363">2011</cx:pt>
          <cx:pt idx="19364">2011</cx:pt>
          <cx:pt idx="19365">2011</cx:pt>
          <cx:pt idx="19366">2011</cx:pt>
          <cx:pt idx="19367">2011</cx:pt>
          <cx:pt idx="19368">2011</cx:pt>
          <cx:pt idx="19369">2011</cx:pt>
          <cx:pt idx="19370">2011</cx:pt>
          <cx:pt idx="19371">2011</cx:pt>
          <cx:pt idx="19372">2011</cx:pt>
          <cx:pt idx="19373">2011</cx:pt>
          <cx:pt idx="19374">2011</cx:pt>
          <cx:pt idx="19375">2011</cx:pt>
          <cx:pt idx="19376">2011</cx:pt>
          <cx:pt idx="19377">2011</cx:pt>
          <cx:pt idx="19378">2011</cx:pt>
          <cx:pt idx="19379">2011</cx:pt>
          <cx:pt idx="19380">2011</cx:pt>
          <cx:pt idx="19381">2011</cx:pt>
          <cx:pt idx="19382">2011</cx:pt>
          <cx:pt idx="19383">2011</cx:pt>
          <cx:pt idx="19384">2011</cx:pt>
          <cx:pt idx="19385">2011</cx:pt>
          <cx:pt idx="19386">2011</cx:pt>
          <cx:pt idx="19387">2011</cx:pt>
          <cx:pt idx="19388">2011</cx:pt>
          <cx:pt idx="19389">2011</cx:pt>
          <cx:pt idx="19390">2011</cx:pt>
          <cx:pt idx="19391">2011</cx:pt>
          <cx:pt idx="19392">2011</cx:pt>
          <cx:pt idx="19393">2011</cx:pt>
          <cx:pt idx="19394">2011</cx:pt>
          <cx:pt idx="19395">2011</cx:pt>
          <cx:pt idx="19396">2011</cx:pt>
          <cx:pt idx="19397">2011</cx:pt>
          <cx:pt idx="19398">2011</cx:pt>
          <cx:pt idx="19399">2011</cx:pt>
          <cx:pt idx="19400">2011</cx:pt>
          <cx:pt idx="19401">2011</cx:pt>
          <cx:pt idx="19402">2011</cx:pt>
          <cx:pt idx="19403">2011</cx:pt>
          <cx:pt idx="19404">2011</cx:pt>
          <cx:pt idx="19405">2011</cx:pt>
          <cx:pt idx="19406">2011</cx:pt>
          <cx:pt idx="19407">2011</cx:pt>
          <cx:pt idx="19408">2011</cx:pt>
          <cx:pt idx="19409">2011</cx:pt>
          <cx:pt idx="19410">2011</cx:pt>
          <cx:pt idx="19411">2011</cx:pt>
          <cx:pt idx="19412">2011</cx:pt>
          <cx:pt idx="19413">2011</cx:pt>
          <cx:pt idx="19414">2011</cx:pt>
          <cx:pt idx="19415">2011</cx:pt>
          <cx:pt idx="19416">2011</cx:pt>
          <cx:pt idx="19417">2011</cx:pt>
          <cx:pt idx="19418">2011</cx:pt>
          <cx:pt idx="19419">2011</cx:pt>
          <cx:pt idx="19420">2011</cx:pt>
          <cx:pt idx="19421">2011</cx:pt>
          <cx:pt idx="19422">2011</cx:pt>
          <cx:pt idx="19423">2011</cx:pt>
          <cx:pt idx="19424">2011</cx:pt>
          <cx:pt idx="19425">2011</cx:pt>
          <cx:pt idx="19426">2011</cx:pt>
          <cx:pt idx="19427">2011</cx:pt>
          <cx:pt idx="19428">2011</cx:pt>
          <cx:pt idx="19429">2011</cx:pt>
          <cx:pt idx="19430">2011</cx:pt>
          <cx:pt idx="19431">2011</cx:pt>
          <cx:pt idx="19432">2011</cx:pt>
          <cx:pt idx="19433">2011</cx:pt>
          <cx:pt idx="19434">2011</cx:pt>
          <cx:pt idx="19435">2011</cx:pt>
          <cx:pt idx="19436">2011</cx:pt>
          <cx:pt idx="19437">2011</cx:pt>
          <cx:pt idx="19438">2011</cx:pt>
          <cx:pt idx="19439">2011</cx:pt>
          <cx:pt idx="19440">2011</cx:pt>
          <cx:pt idx="19441">2011</cx:pt>
          <cx:pt idx="19442">2011</cx:pt>
          <cx:pt idx="19443">2011</cx:pt>
          <cx:pt idx="19444">2011</cx:pt>
          <cx:pt idx="19445">2011</cx:pt>
          <cx:pt idx="19446">2011</cx:pt>
          <cx:pt idx="19447">2011</cx:pt>
          <cx:pt idx="19448">2011</cx:pt>
          <cx:pt idx="19449">2011</cx:pt>
          <cx:pt idx="19450">2011</cx:pt>
          <cx:pt idx="19451">2011</cx:pt>
          <cx:pt idx="19452">2011</cx:pt>
          <cx:pt idx="19453">2011</cx:pt>
          <cx:pt idx="19454">2011</cx:pt>
          <cx:pt idx="19455">2011</cx:pt>
          <cx:pt idx="19456">2011</cx:pt>
          <cx:pt idx="19457">2011</cx:pt>
          <cx:pt idx="19458">2011</cx:pt>
          <cx:pt idx="19459">2011</cx:pt>
          <cx:pt idx="19460">2011</cx:pt>
          <cx:pt idx="19461">2011</cx:pt>
          <cx:pt idx="19462">2011</cx:pt>
          <cx:pt idx="19463">2011</cx:pt>
          <cx:pt idx="19464">2011</cx:pt>
          <cx:pt idx="19465">2011</cx:pt>
          <cx:pt idx="19466">2011</cx:pt>
          <cx:pt idx="19467">2011</cx:pt>
          <cx:pt idx="19468">2011</cx:pt>
          <cx:pt idx="19469">2011</cx:pt>
          <cx:pt idx="19470">2011</cx:pt>
          <cx:pt idx="19471">2011</cx:pt>
          <cx:pt idx="19472">2011</cx:pt>
          <cx:pt idx="19473">2011</cx:pt>
          <cx:pt idx="19474">2011</cx:pt>
          <cx:pt idx="19475">2011</cx:pt>
          <cx:pt idx="19476">2011</cx:pt>
          <cx:pt idx="19477">2011</cx:pt>
          <cx:pt idx="19478">2011</cx:pt>
          <cx:pt idx="19479">2011</cx:pt>
          <cx:pt idx="19480">2011</cx:pt>
          <cx:pt idx="19481">2011</cx:pt>
          <cx:pt idx="19482">2011</cx:pt>
          <cx:pt idx="19483">2011</cx:pt>
          <cx:pt idx="19484">2011</cx:pt>
          <cx:pt idx="19485">2011</cx:pt>
          <cx:pt idx="19486">2011</cx:pt>
          <cx:pt idx="19487">2011</cx:pt>
          <cx:pt idx="19488">2011</cx:pt>
          <cx:pt idx="19489">2011</cx:pt>
          <cx:pt idx="19490">2011</cx:pt>
          <cx:pt idx="19491">2011</cx:pt>
          <cx:pt idx="19492">2011</cx:pt>
          <cx:pt idx="19493">2011</cx:pt>
          <cx:pt idx="19494">2011</cx:pt>
          <cx:pt idx="19495">2011</cx:pt>
          <cx:pt idx="19496">2011</cx:pt>
          <cx:pt idx="19497">2011</cx:pt>
          <cx:pt idx="19498">2011</cx:pt>
          <cx:pt idx="19499">2011</cx:pt>
          <cx:pt idx="19500">2011</cx:pt>
          <cx:pt idx="19501">2011</cx:pt>
          <cx:pt idx="19502">2011</cx:pt>
          <cx:pt idx="19503">2011</cx:pt>
          <cx:pt idx="19504">2011</cx:pt>
          <cx:pt idx="19505">2011</cx:pt>
          <cx:pt idx="19506">2011</cx:pt>
          <cx:pt idx="19507">2011</cx:pt>
          <cx:pt idx="19508">2011</cx:pt>
          <cx:pt idx="19509">2011</cx:pt>
          <cx:pt idx="19510">2011</cx:pt>
          <cx:pt idx="19511">2011</cx:pt>
          <cx:pt idx="19512">2011</cx:pt>
          <cx:pt idx="19513">2011</cx:pt>
          <cx:pt idx="19514">2011</cx:pt>
          <cx:pt idx="19515">2011</cx:pt>
          <cx:pt idx="19516">2011</cx:pt>
          <cx:pt idx="19517">2011</cx:pt>
          <cx:pt idx="19518">2011</cx:pt>
          <cx:pt idx="19519">2011</cx:pt>
          <cx:pt idx="19520">2011</cx:pt>
          <cx:pt idx="19521">2011</cx:pt>
          <cx:pt idx="19522">2011</cx:pt>
          <cx:pt idx="19523">2011</cx:pt>
          <cx:pt idx="19524">2011</cx:pt>
          <cx:pt idx="19525">2011</cx:pt>
          <cx:pt idx="19526">2011</cx:pt>
          <cx:pt idx="19527">2011</cx:pt>
          <cx:pt idx="19528">2011</cx:pt>
          <cx:pt idx="19529">2011</cx:pt>
          <cx:pt idx="19530">2011</cx:pt>
          <cx:pt idx="19531">2011</cx:pt>
          <cx:pt idx="19532">2011</cx:pt>
          <cx:pt idx="19533">2011</cx:pt>
          <cx:pt idx="19534">2011</cx:pt>
          <cx:pt idx="19535">2011</cx:pt>
          <cx:pt idx="19536">2011</cx:pt>
          <cx:pt idx="19537">2011</cx:pt>
          <cx:pt idx="19538">2011</cx:pt>
          <cx:pt idx="19539">2011</cx:pt>
          <cx:pt idx="19540">2011</cx:pt>
          <cx:pt idx="19541">2011</cx:pt>
          <cx:pt idx="19542">2011</cx:pt>
          <cx:pt idx="19543">2011</cx:pt>
          <cx:pt idx="19544">2011</cx:pt>
          <cx:pt idx="19545">2011</cx:pt>
          <cx:pt idx="19546">2011</cx:pt>
          <cx:pt idx="19547">2011</cx:pt>
          <cx:pt idx="19548">2011</cx:pt>
          <cx:pt idx="19549">2011</cx:pt>
          <cx:pt idx="19550">2011</cx:pt>
          <cx:pt idx="19551">2011</cx:pt>
          <cx:pt idx="19552">2011</cx:pt>
          <cx:pt idx="19553">2011</cx:pt>
          <cx:pt idx="19554">2011</cx:pt>
          <cx:pt idx="19555">2011</cx:pt>
          <cx:pt idx="19556">2011</cx:pt>
          <cx:pt idx="19557">2011</cx:pt>
          <cx:pt idx="19558">2011</cx:pt>
          <cx:pt idx="19559">2011</cx:pt>
          <cx:pt idx="19560">2011</cx:pt>
          <cx:pt idx="19561">2011</cx:pt>
          <cx:pt idx="19562">2011</cx:pt>
          <cx:pt idx="19563">2011</cx:pt>
          <cx:pt idx="19564">2011</cx:pt>
          <cx:pt idx="19565">2011</cx:pt>
          <cx:pt idx="19566">2011</cx:pt>
          <cx:pt idx="19567">2011</cx:pt>
          <cx:pt idx="19568">2011</cx:pt>
          <cx:pt idx="19569">2011</cx:pt>
          <cx:pt idx="19570">2011</cx:pt>
          <cx:pt idx="19571">2011</cx:pt>
          <cx:pt idx="19572">2011</cx:pt>
          <cx:pt idx="19573">2011</cx:pt>
          <cx:pt idx="19574">2011</cx:pt>
          <cx:pt idx="19575">2011</cx:pt>
          <cx:pt idx="19576">2011</cx:pt>
          <cx:pt idx="19577">2011</cx:pt>
          <cx:pt idx="19578">2011</cx:pt>
          <cx:pt idx="19579">2011</cx:pt>
          <cx:pt idx="19580">2011</cx:pt>
          <cx:pt idx="19581">2011</cx:pt>
          <cx:pt idx="19582">2011</cx:pt>
          <cx:pt idx="19583">2011</cx:pt>
          <cx:pt idx="19584">2011</cx:pt>
          <cx:pt idx="19585">2011</cx:pt>
          <cx:pt idx="19586">2011</cx:pt>
          <cx:pt idx="19587">2011</cx:pt>
          <cx:pt idx="19588">2011</cx:pt>
          <cx:pt idx="19589">2011</cx:pt>
          <cx:pt idx="19590">2011</cx:pt>
          <cx:pt idx="19591">2011</cx:pt>
          <cx:pt idx="19592">2011</cx:pt>
          <cx:pt idx="19593">2011</cx:pt>
          <cx:pt idx="19594">2011</cx:pt>
          <cx:pt idx="19595">2011</cx:pt>
          <cx:pt idx="19596">2011</cx:pt>
          <cx:pt idx="19597">2011</cx:pt>
          <cx:pt idx="19598">2011</cx:pt>
          <cx:pt idx="19599">2011</cx:pt>
          <cx:pt idx="19600">2011</cx:pt>
          <cx:pt idx="19601">2011</cx:pt>
          <cx:pt idx="19602">2011</cx:pt>
          <cx:pt idx="19603">2011</cx:pt>
          <cx:pt idx="19604">2011</cx:pt>
          <cx:pt idx="19605">2011</cx:pt>
          <cx:pt idx="19606">2011</cx:pt>
          <cx:pt idx="19607">2011</cx:pt>
          <cx:pt idx="19608">2011</cx:pt>
          <cx:pt idx="19609">2011</cx:pt>
          <cx:pt idx="19610">2011</cx:pt>
          <cx:pt idx="19611">2011</cx:pt>
          <cx:pt idx="19612">2011</cx:pt>
          <cx:pt idx="19613">2011</cx:pt>
          <cx:pt idx="19614">2011</cx:pt>
          <cx:pt idx="19615">2011</cx:pt>
          <cx:pt idx="19616">2011</cx:pt>
          <cx:pt idx="19617">2011</cx:pt>
          <cx:pt idx="19618">2011</cx:pt>
          <cx:pt idx="19619">2011</cx:pt>
          <cx:pt idx="19620">2011</cx:pt>
          <cx:pt idx="19621">2011</cx:pt>
          <cx:pt idx="19622">2011</cx:pt>
          <cx:pt idx="19623">2011</cx:pt>
          <cx:pt idx="19624">2011</cx:pt>
          <cx:pt idx="19625">2011</cx:pt>
          <cx:pt idx="19626">2011</cx:pt>
          <cx:pt idx="19627">2011</cx:pt>
          <cx:pt idx="19628">2011</cx:pt>
          <cx:pt idx="19629">2011</cx:pt>
          <cx:pt idx="19630">2011</cx:pt>
          <cx:pt idx="19631">2011</cx:pt>
          <cx:pt idx="19632">2011</cx:pt>
          <cx:pt idx="19633">2011</cx:pt>
          <cx:pt idx="19634">2011</cx:pt>
          <cx:pt idx="19635">2011</cx:pt>
          <cx:pt idx="19636">2011</cx:pt>
          <cx:pt idx="19637">2011</cx:pt>
          <cx:pt idx="19638">2011</cx:pt>
          <cx:pt idx="19639">2011</cx:pt>
          <cx:pt idx="19640">2011</cx:pt>
          <cx:pt idx="19641">2011</cx:pt>
          <cx:pt idx="19642">2011</cx:pt>
          <cx:pt idx="19643">2011</cx:pt>
          <cx:pt idx="19644">2011</cx:pt>
          <cx:pt idx="19645">2011</cx:pt>
          <cx:pt idx="19646">2011</cx:pt>
          <cx:pt idx="19647">2011</cx:pt>
          <cx:pt idx="19648">2011</cx:pt>
          <cx:pt idx="19649">2011</cx:pt>
          <cx:pt idx="19650">2011</cx:pt>
          <cx:pt idx="19651">2011</cx:pt>
          <cx:pt idx="19652">2011</cx:pt>
          <cx:pt idx="19653">2011</cx:pt>
          <cx:pt idx="19654">2011</cx:pt>
          <cx:pt idx="19655">2011</cx:pt>
          <cx:pt idx="19656">2011</cx:pt>
          <cx:pt idx="19657">2011</cx:pt>
          <cx:pt idx="19658">2011</cx:pt>
          <cx:pt idx="19659">2011</cx:pt>
          <cx:pt idx="19660">2011</cx:pt>
          <cx:pt idx="19661">2011</cx:pt>
          <cx:pt idx="19662">2011</cx:pt>
          <cx:pt idx="19663">2011</cx:pt>
          <cx:pt idx="19664">2011</cx:pt>
          <cx:pt idx="19665">2011</cx:pt>
          <cx:pt idx="19666">2011</cx:pt>
          <cx:pt idx="19667">2011</cx:pt>
          <cx:pt idx="19668">2011</cx:pt>
          <cx:pt idx="19669">2011</cx:pt>
          <cx:pt idx="19670">2011</cx:pt>
          <cx:pt idx="19671">2011</cx:pt>
          <cx:pt idx="19672">2011</cx:pt>
          <cx:pt idx="19673">2011</cx:pt>
          <cx:pt idx="19674">2011</cx:pt>
          <cx:pt idx="19675">2011</cx:pt>
          <cx:pt idx="19676">2011</cx:pt>
          <cx:pt idx="19677">2011</cx:pt>
          <cx:pt idx="19678">2011</cx:pt>
          <cx:pt idx="19679">2011</cx:pt>
          <cx:pt idx="19680">2011</cx:pt>
          <cx:pt idx="19681">2011</cx:pt>
          <cx:pt idx="19682">2011</cx:pt>
          <cx:pt idx="19683">2011</cx:pt>
          <cx:pt idx="19684">2011</cx:pt>
          <cx:pt idx="19685">2011</cx:pt>
          <cx:pt idx="19686">2011</cx:pt>
          <cx:pt idx="19687">2011</cx:pt>
          <cx:pt idx="19688">2011</cx:pt>
          <cx:pt idx="19689">2011</cx:pt>
          <cx:pt idx="19690">2011</cx:pt>
          <cx:pt idx="19691">2011</cx:pt>
          <cx:pt idx="19692">2011</cx:pt>
          <cx:pt idx="19693">2011</cx:pt>
          <cx:pt idx="19694">2011</cx:pt>
          <cx:pt idx="19695">2011</cx:pt>
          <cx:pt idx="19696">2011</cx:pt>
          <cx:pt idx="19697">2011</cx:pt>
          <cx:pt idx="19698">2011</cx:pt>
          <cx:pt idx="19699">2011</cx:pt>
          <cx:pt idx="19700">2011</cx:pt>
          <cx:pt idx="19701">2011</cx:pt>
          <cx:pt idx="19702">2011</cx:pt>
          <cx:pt idx="19703">2011</cx:pt>
          <cx:pt idx="19704">2011</cx:pt>
          <cx:pt idx="19705">2011</cx:pt>
          <cx:pt idx="19706">2011</cx:pt>
          <cx:pt idx="19707">2011</cx:pt>
          <cx:pt idx="19708">2012</cx:pt>
          <cx:pt idx="19709">2012</cx:pt>
          <cx:pt idx="19710">2012</cx:pt>
          <cx:pt idx="19711">2012</cx:pt>
          <cx:pt idx="19712">2012</cx:pt>
          <cx:pt idx="19713">2012</cx:pt>
          <cx:pt idx="19714">2012</cx:pt>
          <cx:pt idx="19715">2012</cx:pt>
          <cx:pt idx="19716">2012</cx:pt>
          <cx:pt idx="19717">2012</cx:pt>
          <cx:pt idx="19718">2012</cx:pt>
          <cx:pt idx="19719">2012</cx:pt>
          <cx:pt idx="19720">2012</cx:pt>
          <cx:pt idx="19721">2012</cx:pt>
          <cx:pt idx="19722">2012</cx:pt>
          <cx:pt idx="19723">2012</cx:pt>
          <cx:pt idx="19724">2012</cx:pt>
          <cx:pt idx="19725">2012</cx:pt>
          <cx:pt idx="19726">2012</cx:pt>
          <cx:pt idx="19727">2012</cx:pt>
          <cx:pt idx="19728">2012</cx:pt>
          <cx:pt idx="19729">2012</cx:pt>
          <cx:pt idx="19730">2012</cx:pt>
          <cx:pt idx="19731">2012</cx:pt>
          <cx:pt idx="19732">2012</cx:pt>
          <cx:pt idx="19733">2012</cx:pt>
          <cx:pt idx="19734">2012</cx:pt>
          <cx:pt idx="19735">2012</cx:pt>
          <cx:pt idx="19736">2012</cx:pt>
          <cx:pt idx="19737">2012</cx:pt>
          <cx:pt idx="19738">2012</cx:pt>
          <cx:pt idx="19739">2012</cx:pt>
          <cx:pt idx="19740">2012</cx:pt>
          <cx:pt idx="19741">2012</cx:pt>
          <cx:pt idx="19742">2012</cx:pt>
          <cx:pt idx="19743">2012</cx:pt>
          <cx:pt idx="19744">2012</cx:pt>
          <cx:pt idx="19745">2012</cx:pt>
          <cx:pt idx="19746">2012</cx:pt>
          <cx:pt idx="19747">2012</cx:pt>
          <cx:pt idx="19748">2012</cx:pt>
          <cx:pt idx="19749">2012</cx:pt>
          <cx:pt idx="19750">2012</cx:pt>
          <cx:pt idx="19751">2012</cx:pt>
          <cx:pt idx="19752">2012</cx:pt>
          <cx:pt idx="19753">2012</cx:pt>
          <cx:pt idx="19754">2012</cx:pt>
          <cx:pt idx="19755">2012</cx:pt>
          <cx:pt idx="19756">2012</cx:pt>
          <cx:pt idx="19757">2012</cx:pt>
          <cx:pt idx="19758">2012</cx:pt>
          <cx:pt idx="19759">2012</cx:pt>
          <cx:pt idx="19760">2012</cx:pt>
          <cx:pt idx="19761">2012</cx:pt>
          <cx:pt idx="19762">2012</cx:pt>
          <cx:pt idx="19763">2012</cx:pt>
          <cx:pt idx="19764">2012</cx:pt>
          <cx:pt idx="19765">2012</cx:pt>
          <cx:pt idx="19766">2012</cx:pt>
          <cx:pt idx="19767">2012</cx:pt>
          <cx:pt idx="19768">2012</cx:pt>
          <cx:pt idx="19769">2012</cx:pt>
          <cx:pt idx="19770">2012</cx:pt>
          <cx:pt idx="19771">2012</cx:pt>
          <cx:pt idx="19772">2012</cx:pt>
          <cx:pt idx="19773">2012</cx:pt>
          <cx:pt idx="19774">2012</cx:pt>
          <cx:pt idx="19775">2012</cx:pt>
          <cx:pt idx="19776">2012</cx:pt>
          <cx:pt idx="19777">2012</cx:pt>
          <cx:pt idx="19778">2012</cx:pt>
          <cx:pt idx="19779">2012</cx:pt>
          <cx:pt idx="19780">2012</cx:pt>
          <cx:pt idx="19781">2012</cx:pt>
          <cx:pt idx="19782">2012</cx:pt>
          <cx:pt idx="19783">2012</cx:pt>
          <cx:pt idx="19784">2012</cx:pt>
          <cx:pt idx="19785">2012</cx:pt>
          <cx:pt idx="19786">2012</cx:pt>
          <cx:pt idx="19787">2012</cx:pt>
          <cx:pt idx="19788">2012</cx:pt>
          <cx:pt idx="19789">2012</cx:pt>
          <cx:pt idx="19790">2012</cx:pt>
          <cx:pt idx="19791">2012</cx:pt>
          <cx:pt idx="19792">2012</cx:pt>
          <cx:pt idx="19793">2012</cx:pt>
          <cx:pt idx="19794">2012</cx:pt>
          <cx:pt idx="19795">2012</cx:pt>
          <cx:pt idx="19796">2012</cx:pt>
          <cx:pt idx="19797">2012</cx:pt>
          <cx:pt idx="19798">2012</cx:pt>
          <cx:pt idx="19799">2012</cx:pt>
          <cx:pt idx="19800">2012</cx:pt>
          <cx:pt idx="19801">2012</cx:pt>
          <cx:pt idx="19802">2012</cx:pt>
          <cx:pt idx="19803">2012</cx:pt>
          <cx:pt idx="19804">2012</cx:pt>
          <cx:pt idx="19805">2012</cx:pt>
          <cx:pt idx="19806">2012</cx:pt>
          <cx:pt idx="19807">2012</cx:pt>
          <cx:pt idx="19808">2012</cx:pt>
          <cx:pt idx="19809">2012</cx:pt>
          <cx:pt idx="19810">2012</cx:pt>
          <cx:pt idx="19811">2012</cx:pt>
          <cx:pt idx="19812">2012</cx:pt>
          <cx:pt idx="19813">2012</cx:pt>
          <cx:pt idx="19814">2012</cx:pt>
          <cx:pt idx="19815">2012</cx:pt>
          <cx:pt idx="19816">2012</cx:pt>
          <cx:pt idx="19817">2012</cx:pt>
          <cx:pt idx="19818">2012</cx:pt>
          <cx:pt idx="19819">2012</cx:pt>
          <cx:pt idx="19820">2012</cx:pt>
          <cx:pt idx="19821">2012</cx:pt>
          <cx:pt idx="19822">2012</cx:pt>
          <cx:pt idx="19823">2012</cx:pt>
          <cx:pt idx="19824">2012</cx:pt>
          <cx:pt idx="19825">2012</cx:pt>
          <cx:pt idx="19826">2012</cx:pt>
          <cx:pt idx="19827">2012</cx:pt>
          <cx:pt idx="19828">2012</cx:pt>
          <cx:pt idx="19829">2012</cx:pt>
          <cx:pt idx="19830">2012</cx:pt>
          <cx:pt idx="19831">2012</cx:pt>
          <cx:pt idx="19832">2012</cx:pt>
          <cx:pt idx="19833">2012</cx:pt>
          <cx:pt idx="19834">2012</cx:pt>
          <cx:pt idx="19835">2012</cx:pt>
          <cx:pt idx="19836">2012</cx:pt>
          <cx:pt idx="19837">2012</cx:pt>
          <cx:pt idx="19838">2012</cx:pt>
          <cx:pt idx="19839">2012</cx:pt>
          <cx:pt idx="19840">2012</cx:pt>
          <cx:pt idx="19841">2012</cx:pt>
          <cx:pt idx="19842">2012</cx:pt>
          <cx:pt idx="19843">2012</cx:pt>
          <cx:pt idx="19844">2012</cx:pt>
          <cx:pt idx="19845">2012</cx:pt>
          <cx:pt idx="19846">2012</cx:pt>
          <cx:pt idx="19847">2012</cx:pt>
          <cx:pt idx="19848">2012</cx:pt>
          <cx:pt idx="19849">2012</cx:pt>
          <cx:pt idx="19850">2012</cx:pt>
          <cx:pt idx="19851">2012</cx:pt>
          <cx:pt idx="19852">2012</cx:pt>
          <cx:pt idx="19853">2012</cx:pt>
          <cx:pt idx="19854">2012</cx:pt>
          <cx:pt idx="19855">2012</cx:pt>
          <cx:pt idx="19856">2012</cx:pt>
          <cx:pt idx="19857">2012</cx:pt>
          <cx:pt idx="19858">2012</cx:pt>
          <cx:pt idx="19859">2012</cx:pt>
          <cx:pt idx="19860">2012</cx:pt>
          <cx:pt idx="19861">2012</cx:pt>
          <cx:pt idx="19862">2012</cx:pt>
          <cx:pt idx="19863">2012</cx:pt>
          <cx:pt idx="19864">2012</cx:pt>
          <cx:pt idx="19865">2012</cx:pt>
          <cx:pt idx="19866">2012</cx:pt>
          <cx:pt idx="19867">2012</cx:pt>
          <cx:pt idx="19868">2012</cx:pt>
          <cx:pt idx="19869">2012</cx:pt>
          <cx:pt idx="19870">2012</cx:pt>
          <cx:pt idx="19871">2012</cx:pt>
          <cx:pt idx="19872">2012</cx:pt>
          <cx:pt idx="19873">2012</cx:pt>
          <cx:pt idx="19874">2012</cx:pt>
          <cx:pt idx="19875">2012</cx:pt>
          <cx:pt idx="19876">2012</cx:pt>
          <cx:pt idx="19877">2012</cx:pt>
          <cx:pt idx="19878">2012</cx:pt>
          <cx:pt idx="19879">2012</cx:pt>
          <cx:pt idx="19880">2012</cx:pt>
          <cx:pt idx="19881">2012</cx:pt>
          <cx:pt idx="19882">2012</cx:pt>
          <cx:pt idx="19883">2012</cx:pt>
          <cx:pt idx="19884">2012</cx:pt>
          <cx:pt idx="19885">2012</cx:pt>
          <cx:pt idx="19886">2012</cx:pt>
          <cx:pt idx="19887">2012</cx:pt>
          <cx:pt idx="19888">2012</cx:pt>
          <cx:pt idx="19889">2012</cx:pt>
          <cx:pt idx="19890">2012</cx:pt>
          <cx:pt idx="19891">2012</cx:pt>
          <cx:pt idx="19892">2012</cx:pt>
          <cx:pt idx="19893">2012</cx:pt>
          <cx:pt idx="19894">2012</cx:pt>
          <cx:pt idx="19895">2012</cx:pt>
          <cx:pt idx="19896">2012</cx:pt>
          <cx:pt idx="19897">2012</cx:pt>
          <cx:pt idx="19898">2012</cx:pt>
          <cx:pt idx="19899">2012</cx:pt>
          <cx:pt idx="19900">2012</cx:pt>
          <cx:pt idx="19901">2012</cx:pt>
          <cx:pt idx="19902">2012</cx:pt>
          <cx:pt idx="19903">2012</cx:pt>
          <cx:pt idx="19904">2012</cx:pt>
          <cx:pt idx="19905">2012</cx:pt>
          <cx:pt idx="19906">2012</cx:pt>
          <cx:pt idx="19907">2012</cx:pt>
          <cx:pt idx="19908">2012</cx:pt>
          <cx:pt idx="19909">2012</cx:pt>
          <cx:pt idx="19910">2012</cx:pt>
          <cx:pt idx="19911">2012</cx:pt>
          <cx:pt idx="19912">2012</cx:pt>
          <cx:pt idx="19913">2012</cx:pt>
          <cx:pt idx="19914">2012</cx:pt>
          <cx:pt idx="19915">2012</cx:pt>
          <cx:pt idx="19916">2012</cx:pt>
          <cx:pt idx="19917">2012</cx:pt>
          <cx:pt idx="19918">2012</cx:pt>
          <cx:pt idx="19919">2012</cx:pt>
          <cx:pt idx="19920">2012</cx:pt>
          <cx:pt idx="19921">2012</cx:pt>
          <cx:pt idx="19922">2012</cx:pt>
          <cx:pt idx="19923">2012</cx:pt>
          <cx:pt idx="19924">2012</cx:pt>
          <cx:pt idx="19925">2012</cx:pt>
          <cx:pt idx="19926">2012</cx:pt>
          <cx:pt idx="19927">2012</cx:pt>
          <cx:pt idx="19928">2012</cx:pt>
          <cx:pt idx="19929">2012</cx:pt>
          <cx:pt idx="19930">2012</cx:pt>
          <cx:pt idx="19931">2012</cx:pt>
          <cx:pt idx="19932">2012</cx:pt>
          <cx:pt idx="19933">2012</cx:pt>
          <cx:pt idx="19934">2012</cx:pt>
          <cx:pt idx="19935">2012</cx:pt>
          <cx:pt idx="19936">2012</cx:pt>
          <cx:pt idx="19937">2012</cx:pt>
          <cx:pt idx="19938">2012</cx:pt>
          <cx:pt idx="19939">2012</cx:pt>
          <cx:pt idx="19940">2012</cx:pt>
          <cx:pt idx="19941">2012</cx:pt>
          <cx:pt idx="19942">2012</cx:pt>
          <cx:pt idx="19943">2012</cx:pt>
          <cx:pt idx="19944">2012</cx:pt>
          <cx:pt idx="19945">2012</cx:pt>
          <cx:pt idx="19946">2012</cx:pt>
          <cx:pt idx="19947">2012</cx:pt>
          <cx:pt idx="19948">2012</cx:pt>
          <cx:pt idx="19949">2012</cx:pt>
          <cx:pt idx="19950">2012</cx:pt>
          <cx:pt idx="19951">2012</cx:pt>
          <cx:pt idx="19952">2012</cx:pt>
          <cx:pt idx="19953">2012</cx:pt>
          <cx:pt idx="19954">2012</cx:pt>
          <cx:pt idx="19955">2012</cx:pt>
          <cx:pt idx="19956">2012</cx:pt>
          <cx:pt idx="19957">2012</cx:pt>
          <cx:pt idx="19958">2012</cx:pt>
          <cx:pt idx="19959">2012</cx:pt>
          <cx:pt idx="19960">2012</cx:pt>
          <cx:pt idx="19961">2012</cx:pt>
          <cx:pt idx="19962">2012</cx:pt>
          <cx:pt idx="19963">2012</cx:pt>
          <cx:pt idx="19964">2012</cx:pt>
          <cx:pt idx="19965">2012</cx:pt>
          <cx:pt idx="19966">2012</cx:pt>
          <cx:pt idx="19967">2012</cx:pt>
          <cx:pt idx="19968">2012</cx:pt>
          <cx:pt idx="19969">2012</cx:pt>
          <cx:pt idx="19970">2012</cx:pt>
          <cx:pt idx="19971">2012</cx:pt>
          <cx:pt idx="19972">2012</cx:pt>
          <cx:pt idx="19973">2012</cx:pt>
          <cx:pt idx="19974">2012</cx:pt>
          <cx:pt idx="19975">2012</cx:pt>
          <cx:pt idx="19976">2012</cx:pt>
          <cx:pt idx="19977">2012</cx:pt>
          <cx:pt idx="19978">2012</cx:pt>
          <cx:pt idx="19979">2012</cx:pt>
          <cx:pt idx="19980">2012</cx:pt>
          <cx:pt idx="19981">2012</cx:pt>
          <cx:pt idx="19982">2012</cx:pt>
          <cx:pt idx="19983">2012</cx:pt>
          <cx:pt idx="19984">2012</cx:pt>
          <cx:pt idx="19985">2012</cx:pt>
          <cx:pt idx="19986">2012</cx:pt>
          <cx:pt idx="19987">2012</cx:pt>
          <cx:pt idx="19988">2012</cx:pt>
          <cx:pt idx="19989">2012</cx:pt>
          <cx:pt idx="19990">2012</cx:pt>
          <cx:pt idx="19991">2012</cx:pt>
          <cx:pt idx="19992">2012</cx:pt>
          <cx:pt idx="19993">2012</cx:pt>
          <cx:pt idx="19994">2012</cx:pt>
          <cx:pt idx="19995">2012</cx:pt>
          <cx:pt idx="19996">2012</cx:pt>
          <cx:pt idx="19997">2012</cx:pt>
          <cx:pt idx="19998">2012</cx:pt>
          <cx:pt idx="19999">2012</cx:pt>
          <cx:pt idx="20000">2012</cx:pt>
          <cx:pt idx="20001">2012</cx:pt>
          <cx:pt idx="20002">2012</cx:pt>
          <cx:pt idx="20003">2012</cx:pt>
          <cx:pt idx="20004">2012</cx:pt>
          <cx:pt idx="20005">2012</cx:pt>
          <cx:pt idx="20006">2012</cx:pt>
          <cx:pt idx="20007">2012</cx:pt>
          <cx:pt idx="20008">2012</cx:pt>
          <cx:pt idx="20009">2012</cx:pt>
          <cx:pt idx="20010">2012</cx:pt>
          <cx:pt idx="20011">2012</cx:pt>
          <cx:pt idx="20012">2012</cx:pt>
          <cx:pt idx="20013">2012</cx:pt>
          <cx:pt idx="20014">2012</cx:pt>
          <cx:pt idx="20015">2012</cx:pt>
          <cx:pt idx="20016">2012</cx:pt>
          <cx:pt idx="20017">2012</cx:pt>
          <cx:pt idx="20018">2012</cx:pt>
          <cx:pt idx="20019">2012</cx:pt>
          <cx:pt idx="20020">2012</cx:pt>
          <cx:pt idx="20021">2012</cx:pt>
          <cx:pt idx="20022">2012</cx:pt>
          <cx:pt idx="20023">2012</cx:pt>
          <cx:pt idx="20024">2012</cx:pt>
          <cx:pt idx="20025">2012</cx:pt>
          <cx:pt idx="20026">2012</cx:pt>
          <cx:pt idx="20027">2012</cx:pt>
          <cx:pt idx="20028">2012</cx:pt>
          <cx:pt idx="20029">2012</cx:pt>
          <cx:pt idx="20030">2012</cx:pt>
          <cx:pt idx="20031">2012</cx:pt>
          <cx:pt idx="20032">2012</cx:pt>
          <cx:pt idx="20033">2012</cx:pt>
          <cx:pt idx="20034">2012</cx:pt>
          <cx:pt idx="20035">2012</cx:pt>
          <cx:pt idx="20036">2012</cx:pt>
          <cx:pt idx="20037">2012</cx:pt>
          <cx:pt idx="20038">2012</cx:pt>
          <cx:pt idx="20039">2012</cx:pt>
          <cx:pt idx="20040">2012</cx:pt>
          <cx:pt idx="20041">2012</cx:pt>
          <cx:pt idx="20042">2012</cx:pt>
          <cx:pt idx="20043">2012</cx:pt>
          <cx:pt idx="20044">2012</cx:pt>
          <cx:pt idx="20045">2012</cx:pt>
          <cx:pt idx="20046">2012</cx:pt>
          <cx:pt idx="20047">2012</cx:pt>
          <cx:pt idx="20048">2012</cx:pt>
          <cx:pt idx="20049">2012</cx:pt>
          <cx:pt idx="20050">2012</cx:pt>
          <cx:pt idx="20051">2012</cx:pt>
          <cx:pt idx="20052">2012</cx:pt>
          <cx:pt idx="20053">2012</cx:pt>
          <cx:pt idx="20054">2012</cx:pt>
          <cx:pt idx="20055">2012</cx:pt>
          <cx:pt idx="20056">2012</cx:pt>
          <cx:pt idx="20057">2012</cx:pt>
          <cx:pt idx="20058">2012</cx:pt>
          <cx:pt idx="20059">2012</cx:pt>
          <cx:pt idx="20060">2012</cx:pt>
          <cx:pt idx="20061">2012</cx:pt>
          <cx:pt idx="20062">2012</cx:pt>
          <cx:pt idx="20063">2012</cx:pt>
          <cx:pt idx="20064">2012</cx:pt>
          <cx:pt idx="20065">2012</cx:pt>
          <cx:pt idx="20066">2012</cx:pt>
          <cx:pt idx="20067">2012</cx:pt>
          <cx:pt idx="20068">2012</cx:pt>
          <cx:pt idx="20069">2012</cx:pt>
          <cx:pt idx="20070">2012</cx:pt>
          <cx:pt idx="20071">2012</cx:pt>
          <cx:pt idx="20072">2012</cx:pt>
          <cx:pt idx="20073">2012</cx:pt>
          <cx:pt idx="20074">2012</cx:pt>
          <cx:pt idx="20075">2012</cx:pt>
          <cx:pt idx="20076">2012</cx:pt>
          <cx:pt idx="20077">2012</cx:pt>
          <cx:pt idx="20078">2012</cx:pt>
          <cx:pt idx="20079">2012</cx:pt>
          <cx:pt idx="20080">2012</cx:pt>
          <cx:pt idx="20081">2012</cx:pt>
          <cx:pt idx="20082">2012</cx:pt>
          <cx:pt idx="20083">2012</cx:pt>
          <cx:pt idx="20084">2012</cx:pt>
          <cx:pt idx="20085">2012</cx:pt>
          <cx:pt idx="20086">2012</cx:pt>
          <cx:pt idx="20087">2012</cx:pt>
          <cx:pt idx="20088">2012</cx:pt>
          <cx:pt idx="20089">2012</cx:pt>
          <cx:pt idx="20090">2012</cx:pt>
          <cx:pt idx="20091">2012</cx:pt>
          <cx:pt idx="20092">2012</cx:pt>
          <cx:pt idx="20093">2012</cx:pt>
          <cx:pt idx="20094">2012</cx:pt>
          <cx:pt idx="20095">2012</cx:pt>
          <cx:pt idx="20096">2012</cx:pt>
          <cx:pt idx="20097">2012</cx:pt>
          <cx:pt idx="20098">2012</cx:pt>
          <cx:pt idx="20099">2012</cx:pt>
          <cx:pt idx="20100">2012</cx:pt>
          <cx:pt idx="20101">2012</cx:pt>
          <cx:pt idx="20102">2012</cx:pt>
          <cx:pt idx="20103">2012</cx:pt>
          <cx:pt idx="20104">2012</cx:pt>
          <cx:pt idx="20105">2012</cx:pt>
          <cx:pt idx="20106">2012</cx:pt>
          <cx:pt idx="20107">2012</cx:pt>
          <cx:pt idx="20108">2012</cx:pt>
          <cx:pt idx="20109">2012</cx:pt>
          <cx:pt idx="20110">2012</cx:pt>
          <cx:pt idx="20111">2012</cx:pt>
          <cx:pt idx="20112">2012</cx:pt>
          <cx:pt idx="20113">2012</cx:pt>
          <cx:pt idx="20114">2012</cx:pt>
          <cx:pt idx="20115">2012</cx:pt>
          <cx:pt idx="20116">2012</cx:pt>
          <cx:pt idx="20117">2012</cx:pt>
          <cx:pt idx="20118">2012</cx:pt>
          <cx:pt idx="20119">2012</cx:pt>
          <cx:pt idx="20120">2012</cx:pt>
          <cx:pt idx="20121">2012</cx:pt>
          <cx:pt idx="20122">2012</cx:pt>
          <cx:pt idx="20123">2012</cx:pt>
          <cx:pt idx="20124">2012</cx:pt>
          <cx:pt idx="20125">2012</cx:pt>
          <cx:pt idx="20126">2012</cx:pt>
          <cx:pt idx="20127">2012</cx:pt>
          <cx:pt idx="20128">2012</cx:pt>
          <cx:pt idx="20129">2012</cx:pt>
          <cx:pt idx="20130">2012</cx:pt>
          <cx:pt idx="20131">2012</cx:pt>
          <cx:pt idx="20132">2012</cx:pt>
          <cx:pt idx="20133">2012</cx:pt>
          <cx:pt idx="20134">2012</cx:pt>
          <cx:pt idx="20135">2012</cx:pt>
          <cx:pt idx="20136">2012</cx:pt>
          <cx:pt idx="20137">2012</cx:pt>
          <cx:pt idx="20138">2012</cx:pt>
          <cx:pt idx="20139">2012</cx:pt>
          <cx:pt idx="20140">2012</cx:pt>
          <cx:pt idx="20141">2012</cx:pt>
          <cx:pt idx="20142">2012</cx:pt>
          <cx:pt idx="20143">2012</cx:pt>
          <cx:pt idx="20144">2012</cx:pt>
          <cx:pt idx="20145">2012</cx:pt>
          <cx:pt idx="20146">2012</cx:pt>
          <cx:pt idx="20147">2012</cx:pt>
          <cx:pt idx="20148">2012</cx:pt>
          <cx:pt idx="20149">2012</cx:pt>
          <cx:pt idx="20150">2012</cx:pt>
          <cx:pt idx="20151">2012</cx:pt>
          <cx:pt idx="20152">2012</cx:pt>
          <cx:pt idx="20153">2012</cx:pt>
          <cx:pt idx="20154">2012</cx:pt>
          <cx:pt idx="20155">2012</cx:pt>
          <cx:pt idx="20156">2012</cx:pt>
          <cx:pt idx="20157">2012</cx:pt>
          <cx:pt idx="20158">2012</cx:pt>
          <cx:pt idx="20159">2012</cx:pt>
          <cx:pt idx="20160">2012</cx:pt>
          <cx:pt idx="20161">2012</cx:pt>
          <cx:pt idx="20162">2012</cx:pt>
          <cx:pt idx="20163">2012</cx:pt>
          <cx:pt idx="20164">2012</cx:pt>
          <cx:pt idx="20165">2012</cx:pt>
          <cx:pt idx="20166">2012</cx:pt>
          <cx:pt idx="20167">2012</cx:pt>
          <cx:pt idx="20168">2012</cx:pt>
          <cx:pt idx="20169">2012</cx:pt>
          <cx:pt idx="20170">2012</cx:pt>
          <cx:pt idx="20171">2012</cx:pt>
          <cx:pt idx="20172">2012</cx:pt>
          <cx:pt idx="20173">2012</cx:pt>
          <cx:pt idx="20174">2012</cx:pt>
          <cx:pt idx="20175">2012</cx:pt>
          <cx:pt idx="20176">2012</cx:pt>
          <cx:pt idx="20177">2012</cx:pt>
          <cx:pt idx="20178">2012</cx:pt>
          <cx:pt idx="20179">2012</cx:pt>
          <cx:pt idx="20180">2012</cx:pt>
          <cx:pt idx="20181">2012</cx:pt>
          <cx:pt idx="20182">2012</cx:pt>
          <cx:pt idx="20183">2012</cx:pt>
          <cx:pt idx="20184">2012</cx:pt>
          <cx:pt idx="20185">2012</cx:pt>
          <cx:pt idx="20186">2012</cx:pt>
          <cx:pt idx="20187">2012</cx:pt>
          <cx:pt idx="20188">2012</cx:pt>
          <cx:pt idx="20189">2012</cx:pt>
          <cx:pt idx="20190">2012</cx:pt>
          <cx:pt idx="20191">2012</cx:pt>
          <cx:pt idx="20192">2012</cx:pt>
          <cx:pt idx="20193">2012</cx:pt>
          <cx:pt idx="20194">2012</cx:pt>
          <cx:pt idx="20195">2012</cx:pt>
          <cx:pt idx="20196">2012</cx:pt>
          <cx:pt idx="20197">2012</cx:pt>
          <cx:pt idx="20198">2012</cx:pt>
          <cx:pt idx="20199">2012</cx:pt>
          <cx:pt idx="20200">2012</cx:pt>
          <cx:pt idx="20201">2012</cx:pt>
          <cx:pt idx="20202">2012</cx:pt>
          <cx:pt idx="20203">2012</cx:pt>
          <cx:pt idx="20204">2012</cx:pt>
          <cx:pt idx="20205">2012</cx:pt>
          <cx:pt idx="20206">2012</cx:pt>
          <cx:pt idx="20207">2012</cx:pt>
          <cx:pt idx="20208">2012</cx:pt>
          <cx:pt idx="20209">2012</cx:pt>
          <cx:pt idx="20210">2012</cx:pt>
          <cx:pt idx="20211">2012</cx:pt>
          <cx:pt idx="20212">2012</cx:pt>
          <cx:pt idx="20213">2012</cx:pt>
          <cx:pt idx="20214">2012</cx:pt>
          <cx:pt idx="20215">2012</cx:pt>
          <cx:pt idx="20216">2012</cx:pt>
          <cx:pt idx="20217">2012</cx:pt>
          <cx:pt idx="20218">2012</cx:pt>
          <cx:pt idx="20219">2012</cx:pt>
          <cx:pt idx="20220">2012</cx:pt>
          <cx:pt idx="20221">2012</cx:pt>
          <cx:pt idx="20222">2012</cx:pt>
          <cx:pt idx="20223">2012</cx:pt>
          <cx:pt idx="20224">2012</cx:pt>
          <cx:pt idx="20225">2012</cx:pt>
          <cx:pt idx="20226">2012</cx:pt>
          <cx:pt idx="20227">2012</cx:pt>
          <cx:pt idx="20228">2012</cx:pt>
          <cx:pt idx="20229">2012</cx:pt>
          <cx:pt idx="20230">2012</cx:pt>
          <cx:pt idx="20231">2012</cx:pt>
          <cx:pt idx="20232">2012</cx:pt>
          <cx:pt idx="20233">2012</cx:pt>
          <cx:pt idx="20234">2012</cx:pt>
          <cx:pt idx="20235">2012</cx:pt>
          <cx:pt idx="20236">2012</cx:pt>
          <cx:pt idx="20237">2012</cx:pt>
          <cx:pt idx="20238">2012</cx:pt>
          <cx:pt idx="20239">2012</cx:pt>
          <cx:pt idx="20240">2012</cx:pt>
          <cx:pt idx="20241">2012</cx:pt>
          <cx:pt idx="20242">2012</cx:pt>
          <cx:pt idx="20243">2012</cx:pt>
          <cx:pt idx="20244">2012</cx:pt>
          <cx:pt idx="20245">2012</cx:pt>
          <cx:pt idx="20246">2012</cx:pt>
          <cx:pt idx="20247">2012</cx:pt>
          <cx:pt idx="20248">2012</cx:pt>
          <cx:pt idx="20249">2012</cx:pt>
          <cx:pt idx="20250">2012</cx:pt>
          <cx:pt idx="20251">2012</cx:pt>
          <cx:pt idx="20252">2012</cx:pt>
          <cx:pt idx="20253">2012</cx:pt>
          <cx:pt idx="20254">2012</cx:pt>
          <cx:pt idx="20255">2012</cx:pt>
          <cx:pt idx="20256">2012</cx:pt>
          <cx:pt idx="20257">2012</cx:pt>
          <cx:pt idx="20258">2012</cx:pt>
          <cx:pt idx="20259">2012</cx:pt>
          <cx:pt idx="20260">2012</cx:pt>
          <cx:pt idx="20261">2012</cx:pt>
          <cx:pt idx="20262">2012</cx:pt>
          <cx:pt idx="20263">2012</cx:pt>
          <cx:pt idx="20264">2012</cx:pt>
          <cx:pt idx="20265">2012</cx:pt>
          <cx:pt idx="20266">2012</cx:pt>
          <cx:pt idx="20267">2012</cx:pt>
          <cx:pt idx="20268">2012</cx:pt>
          <cx:pt idx="20269">2012</cx:pt>
          <cx:pt idx="20270">2012</cx:pt>
          <cx:pt idx="20271">2012</cx:pt>
          <cx:pt idx="20272">2012</cx:pt>
          <cx:pt idx="20273">2012</cx:pt>
          <cx:pt idx="20274">2012</cx:pt>
          <cx:pt idx="20275">2012</cx:pt>
          <cx:pt idx="20276">2012</cx:pt>
          <cx:pt idx="20277">2012</cx:pt>
          <cx:pt idx="20278">2012</cx:pt>
          <cx:pt idx="20279">2012</cx:pt>
          <cx:pt idx="20280">2012</cx:pt>
          <cx:pt idx="20281">2012</cx:pt>
          <cx:pt idx="20282">2012</cx:pt>
          <cx:pt idx="20283">2012</cx:pt>
          <cx:pt idx="20284">2012</cx:pt>
          <cx:pt idx="20285">2012</cx:pt>
          <cx:pt idx="20286">2012</cx:pt>
          <cx:pt idx="20287">2012</cx:pt>
          <cx:pt idx="20288">2012</cx:pt>
          <cx:pt idx="20289">2012</cx:pt>
          <cx:pt idx="20290">2012</cx:pt>
          <cx:pt idx="20291">2012</cx:pt>
          <cx:pt idx="20292">2012</cx:pt>
          <cx:pt idx="20293">2012</cx:pt>
          <cx:pt idx="20294">2012</cx:pt>
          <cx:pt idx="20295">2012</cx:pt>
          <cx:pt idx="20296">2012</cx:pt>
          <cx:pt idx="20297">2012</cx:pt>
          <cx:pt idx="20298">2012</cx:pt>
          <cx:pt idx="20299">2012</cx:pt>
          <cx:pt idx="20300">2012</cx:pt>
          <cx:pt idx="20301">2012</cx:pt>
          <cx:pt idx="20302">2012</cx:pt>
          <cx:pt idx="20303">2012</cx:pt>
          <cx:pt idx="20304">2012</cx:pt>
          <cx:pt idx="20305">2012</cx:pt>
          <cx:pt idx="20306">2012</cx:pt>
          <cx:pt idx="20307">2012</cx:pt>
          <cx:pt idx="20308">2012</cx:pt>
          <cx:pt idx="20309">2012</cx:pt>
          <cx:pt idx="20310">2012</cx:pt>
          <cx:pt idx="20311">2012</cx:pt>
          <cx:pt idx="20312">2012</cx:pt>
          <cx:pt idx="20313">2012</cx:pt>
          <cx:pt idx="20314">2012</cx:pt>
          <cx:pt idx="20315">2012</cx:pt>
          <cx:pt idx="20316">2012</cx:pt>
          <cx:pt idx="20317">2012</cx:pt>
          <cx:pt idx="20318">2012</cx:pt>
          <cx:pt idx="20319">2012</cx:pt>
          <cx:pt idx="20320">2012</cx:pt>
          <cx:pt idx="20321">2012</cx:pt>
          <cx:pt idx="20322">2012</cx:pt>
          <cx:pt idx="20323">2012</cx:pt>
          <cx:pt idx="20324">2012</cx:pt>
          <cx:pt idx="20325">2012</cx:pt>
          <cx:pt idx="20326">2012</cx:pt>
          <cx:pt idx="20327">2012</cx:pt>
          <cx:pt idx="20328">2012</cx:pt>
          <cx:pt idx="20329">2012</cx:pt>
          <cx:pt idx="20330">2012</cx:pt>
          <cx:pt idx="20331">2012</cx:pt>
          <cx:pt idx="20332">2012</cx:pt>
          <cx:pt idx="20333">2012</cx:pt>
          <cx:pt idx="20334">2012</cx:pt>
          <cx:pt idx="20335">2012</cx:pt>
          <cx:pt idx="20336">2012</cx:pt>
          <cx:pt idx="20337">2012</cx:pt>
          <cx:pt idx="20338">2012</cx:pt>
          <cx:pt idx="20339">2012</cx:pt>
          <cx:pt idx="20340">2012</cx:pt>
          <cx:pt idx="20341">2012</cx:pt>
          <cx:pt idx="20342">2012</cx:pt>
          <cx:pt idx="20343">2012</cx:pt>
          <cx:pt idx="20344">2012</cx:pt>
          <cx:pt idx="20345">2012</cx:pt>
          <cx:pt idx="20346">2012</cx:pt>
          <cx:pt idx="20347">2012</cx:pt>
          <cx:pt idx="20348">2012</cx:pt>
          <cx:pt idx="20349">2012</cx:pt>
          <cx:pt idx="20350">2012</cx:pt>
          <cx:pt idx="20351">2012</cx:pt>
          <cx:pt idx="20352">2012</cx:pt>
          <cx:pt idx="20353">2012</cx:pt>
          <cx:pt idx="20354">2012</cx:pt>
          <cx:pt idx="20355">2012</cx:pt>
          <cx:pt idx="20356">2012</cx:pt>
          <cx:pt idx="20357">2012</cx:pt>
          <cx:pt idx="20358">2012</cx:pt>
          <cx:pt idx="20359">2012</cx:pt>
          <cx:pt idx="20360">2012</cx:pt>
          <cx:pt idx="20361">2012</cx:pt>
          <cx:pt idx="20362">2012</cx:pt>
          <cx:pt idx="20363">2012</cx:pt>
          <cx:pt idx="20364">2012</cx:pt>
          <cx:pt idx="20365">2012</cx:pt>
          <cx:pt idx="20366">2012</cx:pt>
          <cx:pt idx="20367">2012</cx:pt>
          <cx:pt idx="20368">2012</cx:pt>
          <cx:pt idx="20369">2012</cx:pt>
          <cx:pt idx="20370">2012</cx:pt>
          <cx:pt idx="20371">2012</cx:pt>
          <cx:pt idx="20372">2012</cx:pt>
          <cx:pt idx="20373">2012</cx:pt>
          <cx:pt idx="20374">2012</cx:pt>
          <cx:pt idx="20375">2012</cx:pt>
          <cx:pt idx="20376">2012</cx:pt>
          <cx:pt idx="20377">2012</cx:pt>
          <cx:pt idx="20378">2012</cx:pt>
          <cx:pt idx="20379">2012</cx:pt>
          <cx:pt idx="20380">2012</cx:pt>
          <cx:pt idx="20381">2012</cx:pt>
          <cx:pt idx="20382">2012</cx:pt>
          <cx:pt idx="20383">2012</cx:pt>
          <cx:pt idx="20384">2012</cx:pt>
          <cx:pt idx="20385">2012</cx:pt>
          <cx:pt idx="20386">2012</cx:pt>
          <cx:pt idx="20387">2012</cx:pt>
          <cx:pt idx="20388">2012</cx:pt>
          <cx:pt idx="20389">2012</cx:pt>
          <cx:pt idx="20390">2012</cx:pt>
          <cx:pt idx="20391">2012</cx:pt>
          <cx:pt idx="20392">2012</cx:pt>
          <cx:pt idx="20393">2012</cx:pt>
          <cx:pt idx="20394">2012</cx:pt>
          <cx:pt idx="20395">2012</cx:pt>
          <cx:pt idx="20396">2012</cx:pt>
          <cx:pt idx="20397">2012</cx:pt>
          <cx:pt idx="20398">2012</cx:pt>
          <cx:pt idx="20399">2012</cx:pt>
          <cx:pt idx="20400">2012</cx:pt>
          <cx:pt idx="20401">2012</cx:pt>
          <cx:pt idx="20402">2012</cx:pt>
          <cx:pt idx="20403">2012</cx:pt>
          <cx:pt idx="20404">2012</cx:pt>
          <cx:pt idx="20405">2012</cx:pt>
          <cx:pt idx="20406">2012</cx:pt>
          <cx:pt idx="20407">2012</cx:pt>
          <cx:pt idx="20408">2012</cx:pt>
          <cx:pt idx="20409">2012</cx:pt>
          <cx:pt idx="20410">2012</cx:pt>
          <cx:pt idx="20411">2012</cx:pt>
          <cx:pt idx="20412">2012</cx:pt>
          <cx:pt idx="20413">2012</cx:pt>
          <cx:pt idx="20414">2012</cx:pt>
          <cx:pt idx="20415">2012</cx:pt>
          <cx:pt idx="20416">2012</cx:pt>
          <cx:pt idx="20417">2012</cx:pt>
          <cx:pt idx="20418">2012</cx:pt>
          <cx:pt idx="20419">2012</cx:pt>
          <cx:pt idx="20420">2012</cx:pt>
          <cx:pt idx="20421">2012</cx:pt>
          <cx:pt idx="20422">2012</cx:pt>
          <cx:pt idx="20423">2012</cx:pt>
          <cx:pt idx="20424">2012</cx:pt>
          <cx:pt idx="20425">2012</cx:pt>
          <cx:pt idx="20426">2012</cx:pt>
          <cx:pt idx="20427">2012</cx:pt>
          <cx:pt idx="20428">2012</cx:pt>
          <cx:pt idx="20429">2012</cx:pt>
          <cx:pt idx="20430">2012</cx:pt>
          <cx:pt idx="20431">2012</cx:pt>
          <cx:pt idx="20432">2012</cx:pt>
          <cx:pt idx="20433">2012</cx:pt>
          <cx:pt idx="20434">2012</cx:pt>
          <cx:pt idx="20435">2012</cx:pt>
          <cx:pt idx="20436">2012</cx:pt>
          <cx:pt idx="20437">2012</cx:pt>
          <cx:pt idx="20438">2012</cx:pt>
          <cx:pt idx="20439">2012</cx:pt>
          <cx:pt idx="20440">2012</cx:pt>
          <cx:pt idx="20441">2012</cx:pt>
          <cx:pt idx="20442">2012</cx:pt>
          <cx:pt idx="20443">2012</cx:pt>
          <cx:pt idx="20444">2012</cx:pt>
          <cx:pt idx="20445">2012</cx:pt>
          <cx:pt idx="20446">2012</cx:pt>
          <cx:pt idx="20447">2012</cx:pt>
          <cx:pt idx="20448">2012</cx:pt>
          <cx:pt idx="20449">2012</cx:pt>
          <cx:pt idx="20450">2012</cx:pt>
          <cx:pt idx="20451">2012</cx:pt>
          <cx:pt idx="20452">2012</cx:pt>
          <cx:pt idx="20453">2012</cx:pt>
          <cx:pt idx="20454">2012</cx:pt>
          <cx:pt idx="20455">2012</cx:pt>
          <cx:pt idx="20456">2012</cx:pt>
          <cx:pt idx="20457">2012</cx:pt>
          <cx:pt idx="20458">2012</cx:pt>
          <cx:pt idx="20459">2012</cx:pt>
          <cx:pt idx="20460">2012</cx:pt>
          <cx:pt idx="20461">2012</cx:pt>
          <cx:pt idx="20462">2012</cx:pt>
          <cx:pt idx="20463">2012</cx:pt>
          <cx:pt idx="20464">2012</cx:pt>
          <cx:pt idx="20465">2012</cx:pt>
          <cx:pt idx="20466">2012</cx:pt>
          <cx:pt idx="20467">2012</cx:pt>
          <cx:pt idx="20468">2012</cx:pt>
          <cx:pt idx="20469">2012</cx:pt>
          <cx:pt idx="20470">2012</cx:pt>
          <cx:pt idx="20471">2012</cx:pt>
          <cx:pt idx="20472">2012</cx:pt>
          <cx:pt idx="20473">2012</cx:pt>
          <cx:pt idx="20474">2012</cx:pt>
          <cx:pt idx="20475">2012</cx:pt>
          <cx:pt idx="20476">2012</cx:pt>
          <cx:pt idx="20477">2012</cx:pt>
          <cx:pt idx="20478">2012</cx:pt>
          <cx:pt idx="20479">2012</cx:pt>
          <cx:pt idx="20480">2012</cx:pt>
          <cx:pt idx="20481">2012</cx:pt>
          <cx:pt idx="20482">2012</cx:pt>
          <cx:pt idx="20483">2012</cx:pt>
          <cx:pt idx="20484">2012</cx:pt>
          <cx:pt idx="20485">2012</cx:pt>
          <cx:pt idx="20486">2012</cx:pt>
          <cx:pt idx="20487">2012</cx:pt>
          <cx:pt idx="20488">2012</cx:pt>
          <cx:pt idx="20489">2012</cx:pt>
          <cx:pt idx="20490">2012</cx:pt>
          <cx:pt idx="20491">2012</cx:pt>
          <cx:pt idx="20492">2012</cx:pt>
          <cx:pt idx="20493">2012</cx:pt>
          <cx:pt idx="20494">2012</cx:pt>
          <cx:pt idx="20495">2012</cx:pt>
          <cx:pt idx="20496">2012</cx:pt>
          <cx:pt idx="20497">2012</cx:pt>
          <cx:pt idx="20498">2012</cx:pt>
          <cx:pt idx="20499">2012</cx:pt>
          <cx:pt idx="20500">2012</cx:pt>
          <cx:pt idx="20501">2012</cx:pt>
          <cx:pt idx="20502">2012</cx:pt>
          <cx:pt idx="20503">2012</cx:pt>
          <cx:pt idx="20504">2012</cx:pt>
          <cx:pt idx="20505">2012</cx:pt>
          <cx:pt idx="20506">2012</cx:pt>
          <cx:pt idx="20507">2012</cx:pt>
          <cx:pt idx="20508">2012</cx:pt>
          <cx:pt idx="20509">2012</cx:pt>
          <cx:pt idx="20510">2012</cx:pt>
          <cx:pt idx="20511">2012</cx:pt>
          <cx:pt idx="20512">2012</cx:pt>
          <cx:pt idx="20513">2012</cx:pt>
          <cx:pt idx="20514">2012</cx:pt>
          <cx:pt idx="20515">2012</cx:pt>
          <cx:pt idx="20516">2012</cx:pt>
          <cx:pt idx="20517">2012</cx:pt>
          <cx:pt idx="20518">2012</cx:pt>
          <cx:pt idx="20519">2012</cx:pt>
          <cx:pt idx="20520">2012</cx:pt>
          <cx:pt idx="20521">2012</cx:pt>
          <cx:pt idx="20522">2012</cx:pt>
          <cx:pt idx="20523">2012</cx:pt>
          <cx:pt idx="20524">2012</cx:pt>
          <cx:pt idx="20525">2012</cx:pt>
          <cx:pt idx="20526">2012</cx:pt>
          <cx:pt idx="20527">2012</cx:pt>
          <cx:pt idx="20528">2012</cx:pt>
          <cx:pt idx="20529">2012</cx:pt>
          <cx:pt idx="20530">2012</cx:pt>
          <cx:pt idx="20531">2012</cx:pt>
          <cx:pt idx="20532">2012</cx:pt>
          <cx:pt idx="20533">2012</cx:pt>
          <cx:pt idx="20534">2012</cx:pt>
          <cx:pt idx="20535">2012</cx:pt>
          <cx:pt idx="20536">2012</cx:pt>
          <cx:pt idx="20537">2012</cx:pt>
          <cx:pt idx="20538">2012</cx:pt>
          <cx:pt idx="20539">2012</cx:pt>
          <cx:pt idx="20540">2012</cx:pt>
          <cx:pt idx="20541">2012</cx:pt>
          <cx:pt idx="20542">2012</cx:pt>
          <cx:pt idx="20543">2012</cx:pt>
          <cx:pt idx="20544">2012</cx:pt>
          <cx:pt idx="20545">2012</cx:pt>
          <cx:pt idx="20546">2012</cx:pt>
          <cx:pt idx="20547">2012</cx:pt>
          <cx:pt idx="20548">2012</cx:pt>
          <cx:pt idx="20549">2012</cx:pt>
          <cx:pt idx="20550">2012</cx:pt>
          <cx:pt idx="20551">2012</cx:pt>
          <cx:pt idx="20552">2012</cx:pt>
          <cx:pt idx="20553">2012</cx:pt>
          <cx:pt idx="20554">2012</cx:pt>
          <cx:pt idx="20555">2012</cx:pt>
          <cx:pt idx="20556">2012</cx:pt>
          <cx:pt idx="20557">2012</cx:pt>
          <cx:pt idx="20558">2012</cx:pt>
          <cx:pt idx="20559">2012</cx:pt>
          <cx:pt idx="20560">2012</cx:pt>
          <cx:pt idx="20561">2012</cx:pt>
          <cx:pt idx="20562">2012</cx:pt>
          <cx:pt idx="20563">2012</cx:pt>
          <cx:pt idx="20564">2012</cx:pt>
          <cx:pt idx="20565">2012</cx:pt>
          <cx:pt idx="20566">2012</cx:pt>
          <cx:pt idx="20567">2012</cx:pt>
          <cx:pt idx="20568">2012</cx:pt>
          <cx:pt idx="20569">2012</cx:pt>
          <cx:pt idx="20570">2012</cx:pt>
          <cx:pt idx="20571">2012</cx:pt>
          <cx:pt idx="20572">2012</cx:pt>
          <cx:pt idx="20573">2012</cx:pt>
          <cx:pt idx="20574">2012</cx:pt>
          <cx:pt idx="20575">2012</cx:pt>
          <cx:pt idx="20576">2012</cx:pt>
          <cx:pt idx="20577">2012</cx:pt>
          <cx:pt idx="20578">2012</cx:pt>
          <cx:pt idx="20579">2012</cx:pt>
          <cx:pt idx="20580">2012</cx:pt>
          <cx:pt idx="20581">2012</cx:pt>
          <cx:pt idx="20582">2012</cx:pt>
          <cx:pt idx="20583">2012</cx:pt>
          <cx:pt idx="20584">2012</cx:pt>
          <cx:pt idx="20585">2012</cx:pt>
          <cx:pt idx="20586">2012</cx:pt>
          <cx:pt idx="20587">2012</cx:pt>
          <cx:pt idx="20588">2012</cx:pt>
          <cx:pt idx="20589">2012</cx:pt>
          <cx:pt idx="20590">2012</cx:pt>
          <cx:pt idx="20591">2012</cx:pt>
          <cx:pt idx="20592">2012</cx:pt>
          <cx:pt idx="20593">2012</cx:pt>
          <cx:pt idx="20594">2012</cx:pt>
          <cx:pt idx="20595">2012</cx:pt>
          <cx:pt idx="20596">2012</cx:pt>
          <cx:pt idx="20597">2012</cx:pt>
          <cx:pt idx="20598">2012</cx:pt>
          <cx:pt idx="20599">2012</cx:pt>
          <cx:pt idx="20600">2012</cx:pt>
          <cx:pt idx="20601">2012</cx:pt>
          <cx:pt idx="20602">2012</cx:pt>
          <cx:pt idx="20603">2012</cx:pt>
          <cx:pt idx="20604">2012</cx:pt>
          <cx:pt idx="20605">2012</cx:pt>
          <cx:pt idx="20606">2012</cx:pt>
          <cx:pt idx="20607">2012</cx:pt>
          <cx:pt idx="20608">2012</cx:pt>
          <cx:pt idx="20609">2012</cx:pt>
          <cx:pt idx="20610">2012</cx:pt>
          <cx:pt idx="20611">2012</cx:pt>
          <cx:pt idx="20612">2012</cx:pt>
          <cx:pt idx="20613">2012</cx:pt>
          <cx:pt idx="20614">2012</cx:pt>
          <cx:pt idx="20615">2012</cx:pt>
          <cx:pt idx="20616">2012</cx:pt>
          <cx:pt idx="20617">2012</cx:pt>
          <cx:pt idx="20618">2012</cx:pt>
          <cx:pt idx="20619">2012</cx:pt>
          <cx:pt idx="20620">2012</cx:pt>
          <cx:pt idx="20621">2012</cx:pt>
          <cx:pt idx="20622">2012</cx:pt>
          <cx:pt idx="20623">2012</cx:pt>
          <cx:pt idx="20624">2012</cx:pt>
          <cx:pt idx="20625">2012</cx:pt>
          <cx:pt idx="20626">2012</cx:pt>
          <cx:pt idx="20627">2012</cx:pt>
          <cx:pt idx="20628">2012</cx:pt>
          <cx:pt idx="20629">2012</cx:pt>
          <cx:pt idx="20630">2012</cx:pt>
          <cx:pt idx="20631">2012</cx:pt>
          <cx:pt idx="20632">2012</cx:pt>
          <cx:pt idx="20633">2012</cx:pt>
          <cx:pt idx="20634">2012</cx:pt>
          <cx:pt idx="20635">2012</cx:pt>
          <cx:pt idx="20636">2012</cx:pt>
          <cx:pt idx="20637">2012</cx:pt>
          <cx:pt idx="20638">2012</cx:pt>
          <cx:pt idx="20639">2012</cx:pt>
          <cx:pt idx="20640">2012</cx:pt>
          <cx:pt idx="20641">2012</cx:pt>
          <cx:pt idx="20642">2012</cx:pt>
          <cx:pt idx="20643">2012</cx:pt>
          <cx:pt idx="20644">2012</cx:pt>
          <cx:pt idx="20645">2012</cx:pt>
          <cx:pt idx="20646">2012</cx:pt>
          <cx:pt idx="20647">2012</cx:pt>
          <cx:pt idx="20648">2012</cx:pt>
          <cx:pt idx="20649">2012</cx:pt>
          <cx:pt idx="20650">2012</cx:pt>
          <cx:pt idx="20651">2012</cx:pt>
          <cx:pt idx="20652">2012</cx:pt>
          <cx:pt idx="20653">2012</cx:pt>
          <cx:pt idx="20654">2012</cx:pt>
          <cx:pt idx="20655">2012</cx:pt>
          <cx:pt idx="20656">2012</cx:pt>
          <cx:pt idx="20657">2012</cx:pt>
          <cx:pt idx="20658">2012</cx:pt>
          <cx:pt idx="20659">2012</cx:pt>
          <cx:pt idx="20660">2012</cx:pt>
          <cx:pt idx="20661">2012</cx:pt>
          <cx:pt idx="20662">2012</cx:pt>
          <cx:pt idx="20663">2012</cx:pt>
          <cx:pt idx="20664">2012</cx:pt>
          <cx:pt idx="20665">2012</cx:pt>
          <cx:pt idx="20666">2012</cx:pt>
          <cx:pt idx="20667">2012</cx:pt>
          <cx:pt idx="20668">2012</cx:pt>
          <cx:pt idx="20669">2012</cx:pt>
          <cx:pt idx="20670">2012</cx:pt>
          <cx:pt idx="20671">2012</cx:pt>
          <cx:pt idx="20672">2012</cx:pt>
          <cx:pt idx="20673">2012</cx:pt>
          <cx:pt idx="20674">2012</cx:pt>
          <cx:pt idx="20675">2012</cx:pt>
          <cx:pt idx="20676">2012</cx:pt>
          <cx:pt idx="20677">2012</cx:pt>
          <cx:pt idx="20678">2012</cx:pt>
          <cx:pt idx="20679">2012</cx:pt>
          <cx:pt idx="20680">2012</cx:pt>
          <cx:pt idx="20681">2012</cx:pt>
          <cx:pt idx="20682">2012</cx:pt>
          <cx:pt idx="20683">2012</cx:pt>
          <cx:pt idx="20684">2012</cx:pt>
          <cx:pt idx="20685">2012</cx:pt>
          <cx:pt idx="20686">2012</cx:pt>
          <cx:pt idx="20687">2012</cx:pt>
          <cx:pt idx="20688">2012</cx:pt>
          <cx:pt idx="20689">2012</cx:pt>
          <cx:pt idx="20690">2012</cx:pt>
          <cx:pt idx="20691">2012</cx:pt>
          <cx:pt idx="20692">2012</cx:pt>
          <cx:pt idx="20693">2012</cx:pt>
          <cx:pt idx="20694">2012</cx:pt>
          <cx:pt idx="20695">2012</cx:pt>
          <cx:pt idx="20696">2012</cx:pt>
          <cx:pt idx="20697">2012</cx:pt>
          <cx:pt idx="20698">2012</cx:pt>
          <cx:pt idx="20699">2012</cx:pt>
          <cx:pt idx="20700">2012</cx:pt>
          <cx:pt idx="20701">2012</cx:pt>
          <cx:pt idx="20702">2012</cx:pt>
          <cx:pt idx="20703">2012</cx:pt>
          <cx:pt idx="20704">2012</cx:pt>
          <cx:pt idx="20705">2012</cx:pt>
          <cx:pt idx="20706">2012</cx:pt>
          <cx:pt idx="20707">2012</cx:pt>
          <cx:pt idx="20708">2012</cx:pt>
          <cx:pt idx="20709">2012</cx:pt>
          <cx:pt idx="20710">2012</cx:pt>
          <cx:pt idx="20711">2012</cx:pt>
          <cx:pt idx="20712">2012</cx:pt>
          <cx:pt idx="20713">2012</cx:pt>
          <cx:pt idx="20714">2012</cx:pt>
          <cx:pt idx="20715">2012</cx:pt>
          <cx:pt idx="20716">2012</cx:pt>
          <cx:pt idx="20717">2012</cx:pt>
          <cx:pt idx="20718">2012</cx:pt>
          <cx:pt idx="20719">2012</cx:pt>
          <cx:pt idx="20720">2012</cx:pt>
          <cx:pt idx="20721">2012</cx:pt>
          <cx:pt idx="20722">2012</cx:pt>
          <cx:pt idx="20723">2012</cx:pt>
          <cx:pt idx="20724">2012</cx:pt>
          <cx:pt idx="20725">2012</cx:pt>
          <cx:pt idx="20726">2012</cx:pt>
          <cx:pt idx="20727">2012</cx:pt>
          <cx:pt idx="20728">2012</cx:pt>
          <cx:pt idx="20729">2012</cx:pt>
          <cx:pt idx="20730">2012</cx:pt>
          <cx:pt idx="20731">2012</cx:pt>
          <cx:pt idx="20732">2012</cx:pt>
          <cx:pt idx="20733">2012</cx:pt>
          <cx:pt idx="20734">2012</cx:pt>
          <cx:pt idx="20735">2012</cx:pt>
          <cx:pt idx="20736">2012</cx:pt>
          <cx:pt idx="20737">2012</cx:pt>
          <cx:pt idx="20738">2012</cx:pt>
          <cx:pt idx="20739">2012</cx:pt>
          <cx:pt idx="20740">2012</cx:pt>
          <cx:pt idx="20741">2012</cx:pt>
          <cx:pt idx="20742">2012</cx:pt>
          <cx:pt idx="20743">2012</cx:pt>
          <cx:pt idx="20744">2012</cx:pt>
          <cx:pt idx="20745">2012</cx:pt>
          <cx:pt idx="20746">2012</cx:pt>
          <cx:pt idx="20747">2012</cx:pt>
          <cx:pt idx="20748">2012</cx:pt>
          <cx:pt idx="20749">2012</cx:pt>
          <cx:pt idx="20750">2012</cx:pt>
          <cx:pt idx="20751">2012</cx:pt>
          <cx:pt idx="20752">2012</cx:pt>
          <cx:pt idx="20753">2012</cx:pt>
          <cx:pt idx="20754">2012</cx:pt>
          <cx:pt idx="20755">2012</cx:pt>
          <cx:pt idx="20756">2012</cx:pt>
          <cx:pt idx="20757">2012</cx:pt>
          <cx:pt idx="20758">2012</cx:pt>
          <cx:pt idx="20759">2012</cx:pt>
          <cx:pt idx="20760">2012</cx:pt>
          <cx:pt idx="20761">2012</cx:pt>
          <cx:pt idx="20762">2012</cx:pt>
          <cx:pt idx="20763">2012</cx:pt>
          <cx:pt idx="20764">2012</cx:pt>
          <cx:pt idx="20765">2012</cx:pt>
          <cx:pt idx="20766">2012</cx:pt>
          <cx:pt idx="20767">2012</cx:pt>
          <cx:pt idx="20768">2012</cx:pt>
          <cx:pt idx="20769">2012</cx:pt>
          <cx:pt idx="20770">2012</cx:pt>
          <cx:pt idx="20771">2012</cx:pt>
          <cx:pt idx="20772">2012</cx:pt>
          <cx:pt idx="20773">2012</cx:pt>
          <cx:pt idx="20774">2012</cx:pt>
          <cx:pt idx="20775">2012</cx:pt>
          <cx:pt idx="20776">2012</cx:pt>
          <cx:pt idx="20777">2012</cx:pt>
          <cx:pt idx="20778">2012</cx:pt>
          <cx:pt idx="20779">2012</cx:pt>
          <cx:pt idx="20780">2012</cx:pt>
          <cx:pt idx="20781">2012</cx:pt>
          <cx:pt idx="20782">2012</cx:pt>
          <cx:pt idx="20783">2012</cx:pt>
          <cx:pt idx="20784">2012</cx:pt>
          <cx:pt idx="20785">2012</cx:pt>
          <cx:pt idx="20786">2012</cx:pt>
          <cx:pt idx="20787">2012</cx:pt>
          <cx:pt idx="20788">2012</cx:pt>
          <cx:pt idx="20789">2012</cx:pt>
          <cx:pt idx="20790">2012</cx:pt>
          <cx:pt idx="20791">2012</cx:pt>
          <cx:pt idx="20792">2012</cx:pt>
          <cx:pt idx="20793">2012</cx:pt>
          <cx:pt idx="20794">2012</cx:pt>
          <cx:pt idx="20795">2012</cx:pt>
          <cx:pt idx="20796">2012</cx:pt>
          <cx:pt idx="20797">2012</cx:pt>
          <cx:pt idx="20798">2012</cx:pt>
          <cx:pt idx="20799">2012</cx:pt>
          <cx:pt idx="20800">2012</cx:pt>
          <cx:pt idx="20801">2012</cx:pt>
          <cx:pt idx="20802">2012</cx:pt>
          <cx:pt idx="20803">2012</cx:pt>
          <cx:pt idx="20804">2012</cx:pt>
          <cx:pt idx="20805">2012</cx:pt>
          <cx:pt idx="20806">2012</cx:pt>
          <cx:pt idx="20807">2012</cx:pt>
          <cx:pt idx="20808">2012</cx:pt>
          <cx:pt idx="20809">2012</cx:pt>
          <cx:pt idx="20810">2012</cx:pt>
          <cx:pt idx="20811">2012</cx:pt>
          <cx:pt idx="20812">2012</cx:pt>
          <cx:pt idx="20813">2012</cx:pt>
          <cx:pt idx="20814">2012</cx:pt>
          <cx:pt idx="20815">2012</cx:pt>
          <cx:pt idx="20816">2012</cx:pt>
          <cx:pt idx="20817">2012</cx:pt>
          <cx:pt idx="20818">2012</cx:pt>
          <cx:pt idx="20819">2012</cx:pt>
          <cx:pt idx="20820">2012</cx:pt>
          <cx:pt idx="20821">2012</cx:pt>
          <cx:pt idx="20822">2012</cx:pt>
          <cx:pt idx="20823">2012</cx:pt>
          <cx:pt idx="20824">2012</cx:pt>
          <cx:pt idx="20825">2012</cx:pt>
          <cx:pt idx="20826">2012</cx:pt>
          <cx:pt idx="20827">2012</cx:pt>
          <cx:pt idx="20828">2012</cx:pt>
          <cx:pt idx="20829">2012</cx:pt>
          <cx:pt idx="20830">2012</cx:pt>
          <cx:pt idx="20831">2012</cx:pt>
          <cx:pt idx="20832">2012</cx:pt>
          <cx:pt idx="20833">2012</cx:pt>
          <cx:pt idx="20834">2012</cx:pt>
          <cx:pt idx="20835">2012</cx:pt>
          <cx:pt idx="20836">2012</cx:pt>
          <cx:pt idx="20837">2012</cx:pt>
          <cx:pt idx="20838">2012</cx:pt>
          <cx:pt idx="20839">2012</cx:pt>
          <cx:pt idx="20840">2012</cx:pt>
          <cx:pt idx="20841">2012</cx:pt>
          <cx:pt idx="20842">2012</cx:pt>
          <cx:pt idx="20843">2012</cx:pt>
          <cx:pt idx="20844">2012</cx:pt>
          <cx:pt idx="20845">2012</cx:pt>
          <cx:pt idx="20846">2012</cx:pt>
          <cx:pt idx="20847">2012</cx:pt>
          <cx:pt idx="20848">2012</cx:pt>
          <cx:pt idx="20849">2012</cx:pt>
          <cx:pt idx="20850">2012</cx:pt>
          <cx:pt idx="20851">2012</cx:pt>
          <cx:pt idx="20852">2012</cx:pt>
          <cx:pt idx="20853">2012</cx:pt>
          <cx:pt idx="20854">2012</cx:pt>
          <cx:pt idx="20855">2012</cx:pt>
          <cx:pt idx="20856">2012</cx:pt>
          <cx:pt idx="20857">2012</cx:pt>
          <cx:pt idx="20858">2012</cx:pt>
          <cx:pt idx="20859">2012</cx:pt>
          <cx:pt idx="20860">2012</cx:pt>
          <cx:pt idx="20861">2012</cx:pt>
          <cx:pt idx="20862">2012</cx:pt>
          <cx:pt idx="20863">2012</cx:pt>
          <cx:pt idx="20864">2012</cx:pt>
          <cx:pt idx="20865">2012</cx:pt>
          <cx:pt idx="20866">2012</cx:pt>
          <cx:pt idx="20867">2012</cx:pt>
          <cx:pt idx="20868">2012</cx:pt>
          <cx:pt idx="20869">2012</cx:pt>
          <cx:pt idx="20870">2012</cx:pt>
          <cx:pt idx="20871">2012</cx:pt>
          <cx:pt idx="20872">2012</cx:pt>
          <cx:pt idx="20873">2012</cx:pt>
          <cx:pt idx="20874">2012</cx:pt>
          <cx:pt idx="20875">2012</cx:pt>
          <cx:pt idx="20876">2012</cx:pt>
          <cx:pt idx="20877">2012</cx:pt>
          <cx:pt idx="20878">2012</cx:pt>
          <cx:pt idx="20879">2012</cx:pt>
          <cx:pt idx="20880">2012</cx:pt>
          <cx:pt idx="20881">2012</cx:pt>
          <cx:pt idx="20882">2012</cx:pt>
          <cx:pt idx="20883">2012</cx:pt>
          <cx:pt idx="20884">2012</cx:pt>
          <cx:pt idx="20885">2012</cx:pt>
          <cx:pt idx="20886">2012</cx:pt>
          <cx:pt idx="20887">2012</cx:pt>
          <cx:pt idx="20888">2012</cx:pt>
          <cx:pt idx="20889">2012</cx:pt>
          <cx:pt idx="20890">2012</cx:pt>
          <cx:pt idx="20891">2012</cx:pt>
          <cx:pt idx="20892">2012</cx:pt>
          <cx:pt idx="20893">2012</cx:pt>
          <cx:pt idx="20894">2012</cx:pt>
          <cx:pt idx="20895">2012</cx:pt>
          <cx:pt idx="20896">2012</cx:pt>
          <cx:pt idx="20897">2012</cx:pt>
          <cx:pt idx="20898">2012</cx:pt>
          <cx:pt idx="20899">2012</cx:pt>
          <cx:pt idx="20900">2012</cx:pt>
          <cx:pt idx="20901">2012</cx:pt>
          <cx:pt idx="20902">2012</cx:pt>
          <cx:pt idx="20903">2012</cx:pt>
          <cx:pt idx="20904">2012</cx:pt>
          <cx:pt idx="20905">2012</cx:pt>
          <cx:pt idx="20906">2012</cx:pt>
          <cx:pt idx="20907">2012</cx:pt>
          <cx:pt idx="20908">2012</cx:pt>
          <cx:pt idx="20909">2012</cx:pt>
          <cx:pt idx="20910">2012</cx:pt>
          <cx:pt idx="20911">2012</cx:pt>
          <cx:pt idx="20912">2012</cx:pt>
          <cx:pt idx="20913">2012</cx:pt>
          <cx:pt idx="20914">2012</cx:pt>
          <cx:pt idx="20915">2012</cx:pt>
          <cx:pt idx="20916">2012</cx:pt>
          <cx:pt idx="20917">2012</cx:pt>
          <cx:pt idx="20918">2012</cx:pt>
          <cx:pt idx="20919">2012</cx:pt>
          <cx:pt idx="20920">2012</cx:pt>
          <cx:pt idx="20921">2012</cx:pt>
          <cx:pt idx="20922">2012</cx:pt>
          <cx:pt idx="20923">2012</cx:pt>
          <cx:pt idx="20924">2012</cx:pt>
          <cx:pt idx="20925">2012</cx:pt>
          <cx:pt idx="20926">2012</cx:pt>
          <cx:pt idx="20927">2012</cx:pt>
          <cx:pt idx="20928">2012</cx:pt>
          <cx:pt idx="20929">2012</cx:pt>
          <cx:pt idx="20930">2012</cx:pt>
          <cx:pt idx="20931">2012</cx:pt>
          <cx:pt idx="20932">2012</cx:pt>
          <cx:pt idx="20933">2012</cx:pt>
          <cx:pt idx="20934">2012</cx:pt>
          <cx:pt idx="20935">2012</cx:pt>
          <cx:pt idx="20936">2012</cx:pt>
          <cx:pt idx="20937">2012</cx:pt>
          <cx:pt idx="20938">2012</cx:pt>
          <cx:pt idx="20939">2012</cx:pt>
          <cx:pt idx="20940">2012</cx:pt>
          <cx:pt idx="20941">2012</cx:pt>
          <cx:pt idx="20942">2012</cx:pt>
          <cx:pt idx="20943">2012</cx:pt>
          <cx:pt idx="20944">2012</cx:pt>
          <cx:pt idx="20945">2012</cx:pt>
          <cx:pt idx="20946">2012</cx:pt>
          <cx:pt idx="20947">2012</cx:pt>
          <cx:pt idx="20948">2012</cx:pt>
          <cx:pt idx="20949">2012</cx:pt>
          <cx:pt idx="20950">2012</cx:pt>
          <cx:pt idx="20951">2012</cx:pt>
          <cx:pt idx="20952">2012</cx:pt>
          <cx:pt idx="20953">2012</cx:pt>
          <cx:pt idx="20954">2012</cx:pt>
          <cx:pt idx="20955">2012</cx:pt>
          <cx:pt idx="20956">2012</cx:pt>
          <cx:pt idx="20957">2012</cx:pt>
          <cx:pt idx="20958">2012</cx:pt>
          <cx:pt idx="20959">2012</cx:pt>
          <cx:pt idx="20960">2012</cx:pt>
          <cx:pt idx="20961">2012</cx:pt>
          <cx:pt idx="20962">2012</cx:pt>
          <cx:pt idx="20963">2012</cx:pt>
          <cx:pt idx="20964">2012</cx:pt>
          <cx:pt idx="20965">2012</cx:pt>
          <cx:pt idx="20966">2012</cx:pt>
          <cx:pt idx="20967">2012</cx:pt>
          <cx:pt idx="20968">2012</cx:pt>
          <cx:pt idx="20969">2012</cx:pt>
          <cx:pt idx="20970">2012</cx:pt>
          <cx:pt idx="20971">2012</cx:pt>
          <cx:pt idx="20972">2012</cx:pt>
          <cx:pt idx="20973">2012</cx:pt>
          <cx:pt idx="20974">2012</cx:pt>
          <cx:pt idx="20975">2012</cx:pt>
          <cx:pt idx="20976">2012</cx:pt>
          <cx:pt idx="20977">2012</cx:pt>
          <cx:pt idx="20978">2012</cx:pt>
          <cx:pt idx="20979">2012</cx:pt>
          <cx:pt idx="20980">2012</cx:pt>
          <cx:pt idx="20981">2012</cx:pt>
          <cx:pt idx="20982">2012</cx:pt>
          <cx:pt idx="20983">2012</cx:pt>
          <cx:pt idx="20984">2012</cx:pt>
          <cx:pt idx="20985">2012</cx:pt>
          <cx:pt idx="20986">2012</cx:pt>
          <cx:pt idx="20987">2012</cx:pt>
          <cx:pt idx="20988">2012</cx:pt>
          <cx:pt idx="20989">2012</cx:pt>
          <cx:pt idx="20990">2012</cx:pt>
          <cx:pt idx="20991">2012</cx:pt>
          <cx:pt idx="20992">2012</cx:pt>
          <cx:pt idx="20993">2012</cx:pt>
          <cx:pt idx="20994">2012</cx:pt>
          <cx:pt idx="20995">2012</cx:pt>
          <cx:pt idx="20996">2012</cx:pt>
          <cx:pt idx="20997">2012</cx:pt>
          <cx:pt idx="20998">2012</cx:pt>
          <cx:pt idx="20999">2012</cx:pt>
          <cx:pt idx="21000">2012</cx:pt>
          <cx:pt idx="21001">2012</cx:pt>
          <cx:pt idx="21002">2012</cx:pt>
          <cx:pt idx="21003">2012</cx:pt>
          <cx:pt idx="21004">2012</cx:pt>
          <cx:pt idx="21005">2012</cx:pt>
          <cx:pt idx="21006">2012</cx:pt>
          <cx:pt idx="21007">2012</cx:pt>
          <cx:pt idx="21008">2012</cx:pt>
          <cx:pt idx="21009">2012</cx:pt>
          <cx:pt idx="21010">2012</cx:pt>
          <cx:pt idx="21011">2012</cx:pt>
          <cx:pt idx="21012">2012</cx:pt>
          <cx:pt idx="21013">2012</cx:pt>
          <cx:pt idx="21014">2012</cx:pt>
          <cx:pt idx="21015">2012</cx:pt>
          <cx:pt idx="21016">2012</cx:pt>
          <cx:pt idx="21017">2012</cx:pt>
          <cx:pt idx="21018">2012</cx:pt>
          <cx:pt idx="21019">2012</cx:pt>
          <cx:pt idx="21020">2012</cx:pt>
          <cx:pt idx="21021">2012</cx:pt>
          <cx:pt idx="21022">2012</cx:pt>
          <cx:pt idx="21023">2012</cx:pt>
          <cx:pt idx="21024">2012</cx:pt>
          <cx:pt idx="21025">2012</cx:pt>
          <cx:pt idx="21026">2012</cx:pt>
          <cx:pt idx="21027">2012</cx:pt>
          <cx:pt idx="21028">2012</cx:pt>
          <cx:pt idx="21029">2012</cx:pt>
          <cx:pt idx="21030">2012</cx:pt>
          <cx:pt idx="21031">2012</cx:pt>
          <cx:pt idx="21032">2012</cx:pt>
          <cx:pt idx="21033">2012</cx:pt>
          <cx:pt idx="21034">2012</cx:pt>
          <cx:pt idx="21035">2012</cx:pt>
          <cx:pt idx="21036">2012</cx:pt>
          <cx:pt idx="21037">2012</cx:pt>
          <cx:pt idx="21038">2012</cx:pt>
          <cx:pt idx="21039">2012</cx:pt>
          <cx:pt idx="21040">2012</cx:pt>
          <cx:pt idx="21041">2012</cx:pt>
          <cx:pt idx="21042">2012</cx:pt>
          <cx:pt idx="21043">2012</cx:pt>
          <cx:pt idx="21044">2012</cx:pt>
          <cx:pt idx="21045">2012</cx:pt>
          <cx:pt idx="21046">2012</cx:pt>
          <cx:pt idx="21047">2012</cx:pt>
          <cx:pt idx="21048">2012</cx:pt>
          <cx:pt idx="21049">2012</cx:pt>
          <cx:pt idx="21050">2012</cx:pt>
          <cx:pt idx="21051">2012</cx:pt>
          <cx:pt idx="21052">2012</cx:pt>
          <cx:pt idx="21053">2012</cx:pt>
          <cx:pt idx="21054">2012</cx:pt>
          <cx:pt idx="21055">2012</cx:pt>
          <cx:pt idx="21056">2012</cx:pt>
          <cx:pt idx="21057">2012</cx:pt>
          <cx:pt idx="21058">2012</cx:pt>
          <cx:pt idx="21059">2012</cx:pt>
          <cx:pt idx="21060">2012</cx:pt>
          <cx:pt idx="21061">2012</cx:pt>
          <cx:pt idx="21062">2012</cx:pt>
          <cx:pt idx="21063">2012</cx:pt>
          <cx:pt idx="21064">2012</cx:pt>
          <cx:pt idx="21065">2012</cx:pt>
          <cx:pt idx="21066">2012</cx:pt>
          <cx:pt idx="21067">2012</cx:pt>
          <cx:pt idx="21068">2012</cx:pt>
          <cx:pt idx="21069">2012</cx:pt>
          <cx:pt idx="21070">2012</cx:pt>
          <cx:pt idx="21071">2012</cx:pt>
          <cx:pt idx="21072">2012</cx:pt>
          <cx:pt idx="21073">2012</cx:pt>
          <cx:pt idx="21074">2012</cx:pt>
          <cx:pt idx="21075">2012</cx:pt>
          <cx:pt idx="21076">2012</cx:pt>
          <cx:pt idx="21077">2012</cx:pt>
          <cx:pt idx="21078">2012</cx:pt>
          <cx:pt idx="21079">2012</cx:pt>
          <cx:pt idx="21080">2012</cx:pt>
          <cx:pt idx="21081">2012</cx:pt>
          <cx:pt idx="21082">2012</cx:pt>
          <cx:pt idx="21083">2012</cx:pt>
          <cx:pt idx="21084">2012</cx:pt>
          <cx:pt idx="21085">2012</cx:pt>
          <cx:pt idx="21086">2012</cx:pt>
          <cx:pt idx="21087">2012</cx:pt>
          <cx:pt idx="21088">2012</cx:pt>
          <cx:pt idx="21089">2012</cx:pt>
          <cx:pt idx="21090">2012</cx:pt>
          <cx:pt idx="21091">2012</cx:pt>
          <cx:pt idx="21092">2012</cx:pt>
          <cx:pt idx="21093">2012</cx:pt>
          <cx:pt idx="21094">2012</cx:pt>
          <cx:pt idx="21095">2012</cx:pt>
          <cx:pt idx="21096">2012</cx:pt>
          <cx:pt idx="21097">2012</cx:pt>
          <cx:pt idx="21098">2012</cx:pt>
          <cx:pt idx="21099">2012</cx:pt>
          <cx:pt idx="21100">2012</cx:pt>
          <cx:pt idx="21101">2012</cx:pt>
          <cx:pt idx="21102">2012</cx:pt>
          <cx:pt idx="21103">2012</cx:pt>
          <cx:pt idx="21104">2012</cx:pt>
          <cx:pt idx="21105">2012</cx:pt>
          <cx:pt idx="21106">2012</cx:pt>
          <cx:pt idx="21107">2012</cx:pt>
          <cx:pt idx="21108">2012</cx:pt>
          <cx:pt idx="21109">2012</cx:pt>
          <cx:pt idx="21110">2012</cx:pt>
          <cx:pt idx="21111">2012</cx:pt>
          <cx:pt idx="21112">2012</cx:pt>
          <cx:pt idx="21113">2012</cx:pt>
          <cx:pt idx="21114">2012</cx:pt>
          <cx:pt idx="21115">2012</cx:pt>
          <cx:pt idx="21116">2012</cx:pt>
          <cx:pt idx="21117">2012</cx:pt>
          <cx:pt idx="21118">2012</cx:pt>
          <cx:pt idx="21119">2012</cx:pt>
          <cx:pt idx="21120">2012</cx:pt>
          <cx:pt idx="21121">2012</cx:pt>
          <cx:pt idx="21122">2012</cx:pt>
          <cx:pt idx="21123">2012</cx:pt>
          <cx:pt idx="21124">2012</cx:pt>
          <cx:pt idx="21125">2012</cx:pt>
          <cx:pt idx="21126">2012</cx:pt>
          <cx:pt idx="21127">2012</cx:pt>
          <cx:pt idx="21128">2012</cx:pt>
          <cx:pt idx="21129">2012</cx:pt>
          <cx:pt idx="21130">2012</cx:pt>
          <cx:pt idx="21131">2012</cx:pt>
          <cx:pt idx="21132">2012</cx:pt>
          <cx:pt idx="21133">2012</cx:pt>
          <cx:pt idx="21134">2012</cx:pt>
          <cx:pt idx="21135">2012</cx:pt>
          <cx:pt idx="21136">2012</cx:pt>
          <cx:pt idx="21137">2012</cx:pt>
          <cx:pt idx="21138">2012</cx:pt>
          <cx:pt idx="21139">2012</cx:pt>
          <cx:pt idx="21140">2012</cx:pt>
          <cx:pt idx="21141">2012</cx:pt>
          <cx:pt idx="21142">2012</cx:pt>
          <cx:pt idx="21143">2012</cx:pt>
          <cx:pt idx="21144">2012</cx:pt>
          <cx:pt idx="21145">2012</cx:pt>
          <cx:pt idx="21146">2012</cx:pt>
          <cx:pt idx="21147">2012</cx:pt>
          <cx:pt idx="21148">2012</cx:pt>
          <cx:pt idx="21149">2012</cx:pt>
          <cx:pt idx="21150">2012</cx:pt>
          <cx:pt idx="21151">2012</cx:pt>
          <cx:pt idx="21152">2012</cx:pt>
          <cx:pt idx="21153">2012</cx:pt>
          <cx:pt idx="21154">2012</cx:pt>
          <cx:pt idx="21155">2012</cx:pt>
          <cx:pt idx="21156">2012</cx:pt>
          <cx:pt idx="21157">2012</cx:pt>
          <cx:pt idx="21158">2012</cx:pt>
          <cx:pt idx="21159">2012</cx:pt>
          <cx:pt idx="21160">2012</cx:pt>
          <cx:pt idx="21161">2012</cx:pt>
          <cx:pt idx="21162">2012</cx:pt>
          <cx:pt idx="21163">2012</cx:pt>
          <cx:pt idx="21164">2012</cx:pt>
          <cx:pt idx="21165">2012</cx:pt>
          <cx:pt idx="21166">2012</cx:pt>
          <cx:pt idx="21167">2012</cx:pt>
          <cx:pt idx="21168">2012</cx:pt>
          <cx:pt idx="21169">2012</cx:pt>
          <cx:pt idx="21170">2012</cx:pt>
          <cx:pt idx="21171">2012</cx:pt>
          <cx:pt idx="21172">2012</cx:pt>
          <cx:pt idx="21173">2012</cx:pt>
          <cx:pt idx="21174">2012</cx:pt>
          <cx:pt idx="21175">2012</cx:pt>
          <cx:pt idx="21176">2012</cx:pt>
          <cx:pt idx="21177">2012</cx:pt>
          <cx:pt idx="21178">2012</cx:pt>
          <cx:pt idx="21179">2012</cx:pt>
          <cx:pt idx="21180">2012</cx:pt>
          <cx:pt idx="21181">2012</cx:pt>
          <cx:pt idx="21182">2012</cx:pt>
          <cx:pt idx="21183">2012</cx:pt>
          <cx:pt idx="21184">2012</cx:pt>
          <cx:pt idx="21185">2012</cx:pt>
          <cx:pt idx="21186">2012</cx:pt>
          <cx:pt idx="21187">2012</cx:pt>
          <cx:pt idx="21188">2012</cx:pt>
          <cx:pt idx="21189">2012</cx:pt>
          <cx:pt idx="21190">2012</cx:pt>
          <cx:pt idx="21191">2012</cx:pt>
          <cx:pt idx="21192">2012</cx:pt>
          <cx:pt idx="21193">2012</cx:pt>
          <cx:pt idx="21194">2012</cx:pt>
          <cx:pt idx="21195">2012</cx:pt>
          <cx:pt idx="21196">2012</cx:pt>
          <cx:pt idx="21197">2012</cx:pt>
          <cx:pt idx="21198">2012</cx:pt>
          <cx:pt idx="21199">2012</cx:pt>
          <cx:pt idx="21200">2012</cx:pt>
          <cx:pt idx="21201">2012</cx:pt>
          <cx:pt idx="21202">2012</cx:pt>
          <cx:pt idx="21203">2012</cx:pt>
          <cx:pt idx="21204">2012</cx:pt>
          <cx:pt idx="21205">2012</cx:pt>
          <cx:pt idx="21206">2012</cx:pt>
          <cx:pt idx="21207">2012</cx:pt>
          <cx:pt idx="21208">2012</cx:pt>
          <cx:pt idx="21209">2012</cx:pt>
          <cx:pt idx="21210">2012</cx:pt>
          <cx:pt idx="21211">2012</cx:pt>
          <cx:pt idx="21212">2012</cx:pt>
          <cx:pt idx="21213">2012</cx:pt>
          <cx:pt idx="21214">2012</cx:pt>
          <cx:pt idx="21215">2012</cx:pt>
          <cx:pt idx="21216">2012</cx:pt>
          <cx:pt idx="21217">2012</cx:pt>
          <cx:pt idx="21218">2012</cx:pt>
          <cx:pt idx="21219">2012</cx:pt>
          <cx:pt idx="21220">2012</cx:pt>
          <cx:pt idx="21221">2012</cx:pt>
          <cx:pt idx="21222">2012</cx:pt>
          <cx:pt idx="21223">2012</cx:pt>
          <cx:pt idx="21224">2012</cx:pt>
          <cx:pt idx="21225">2012</cx:pt>
          <cx:pt idx="21226">2012</cx:pt>
          <cx:pt idx="21227">2012</cx:pt>
          <cx:pt idx="21228">2012</cx:pt>
          <cx:pt idx="21229">2012</cx:pt>
          <cx:pt idx="21230">2012</cx:pt>
          <cx:pt idx="21231">2012</cx:pt>
          <cx:pt idx="21232">2012</cx:pt>
          <cx:pt idx="21233">2012</cx:pt>
          <cx:pt idx="21234">2012</cx:pt>
          <cx:pt idx="21235">2012</cx:pt>
          <cx:pt idx="21236">2012</cx:pt>
          <cx:pt idx="21237">2012</cx:pt>
          <cx:pt idx="21238">2012</cx:pt>
          <cx:pt idx="21239">2012</cx:pt>
          <cx:pt idx="21240">2012</cx:pt>
          <cx:pt idx="21241">2012</cx:pt>
          <cx:pt idx="21242">2012</cx:pt>
          <cx:pt idx="21243">2012</cx:pt>
          <cx:pt idx="21244">2012</cx:pt>
          <cx:pt idx="21245">2012</cx:pt>
          <cx:pt idx="21246">2012</cx:pt>
          <cx:pt idx="21247">2012</cx:pt>
          <cx:pt idx="21248">2012</cx:pt>
          <cx:pt idx="21249">2012</cx:pt>
          <cx:pt idx="21250">2012</cx:pt>
          <cx:pt idx="21251">2012</cx:pt>
          <cx:pt idx="21252">2012</cx:pt>
          <cx:pt idx="21253">2012</cx:pt>
          <cx:pt idx="21254">2012</cx:pt>
          <cx:pt idx="21255">2012</cx:pt>
          <cx:pt idx="21256">2012</cx:pt>
          <cx:pt idx="21257">2012</cx:pt>
          <cx:pt idx="21258">2012</cx:pt>
          <cx:pt idx="21259">2012</cx:pt>
          <cx:pt idx="21260">2012</cx:pt>
          <cx:pt idx="21261">2012</cx:pt>
          <cx:pt idx="21262">2012</cx:pt>
          <cx:pt idx="21263">2012</cx:pt>
          <cx:pt idx="21264">2012</cx:pt>
          <cx:pt idx="21265">2012</cx:pt>
          <cx:pt idx="21266">2012</cx:pt>
          <cx:pt idx="21267">2012</cx:pt>
          <cx:pt idx="21268">2012</cx:pt>
          <cx:pt idx="21269">2012</cx:pt>
          <cx:pt idx="21270">2012</cx:pt>
          <cx:pt idx="21271">2012</cx:pt>
          <cx:pt idx="21272">2012</cx:pt>
          <cx:pt idx="21273">2012</cx:pt>
          <cx:pt idx="21274">2012</cx:pt>
          <cx:pt idx="21275">2012</cx:pt>
          <cx:pt idx="21276">2012</cx:pt>
          <cx:pt idx="21277">2012</cx:pt>
          <cx:pt idx="21278">2012</cx:pt>
          <cx:pt idx="21279">2012</cx:pt>
          <cx:pt idx="21280">2012</cx:pt>
          <cx:pt idx="21281">2012</cx:pt>
          <cx:pt idx="21282">2012</cx:pt>
          <cx:pt idx="21283">2012</cx:pt>
          <cx:pt idx="21284">2012</cx:pt>
          <cx:pt idx="21285">2012</cx:pt>
          <cx:pt idx="21286">2012</cx:pt>
          <cx:pt idx="21287">2012</cx:pt>
          <cx:pt idx="21288">2012</cx:pt>
          <cx:pt idx="21289">2012</cx:pt>
          <cx:pt idx="21290">2012</cx:pt>
          <cx:pt idx="21291">2012</cx:pt>
          <cx:pt idx="21292">2012</cx:pt>
          <cx:pt idx="21293">2012</cx:pt>
          <cx:pt idx="21294">2012</cx:pt>
          <cx:pt idx="21295">2012</cx:pt>
          <cx:pt idx="21296">2012</cx:pt>
          <cx:pt idx="21297">2012</cx:pt>
          <cx:pt idx="21298">2012</cx:pt>
          <cx:pt idx="21299">2012</cx:pt>
          <cx:pt idx="21300">2012</cx:pt>
          <cx:pt idx="21301">2012</cx:pt>
          <cx:pt idx="21302">2012</cx:pt>
          <cx:pt idx="21303">2012</cx:pt>
          <cx:pt idx="21304">2012</cx:pt>
          <cx:pt idx="21305">2012</cx:pt>
          <cx:pt idx="21306">2012</cx:pt>
          <cx:pt idx="21307">2012</cx:pt>
          <cx:pt idx="21308">2012</cx:pt>
          <cx:pt idx="21309">2012</cx:pt>
          <cx:pt idx="21310">2012</cx:pt>
          <cx:pt idx="21311">2012</cx:pt>
          <cx:pt idx="21312">2012</cx:pt>
          <cx:pt idx="21313">2012</cx:pt>
          <cx:pt idx="21314">2012</cx:pt>
          <cx:pt idx="21315">2012</cx:pt>
          <cx:pt idx="21316">2012</cx:pt>
          <cx:pt idx="21317">2012</cx:pt>
          <cx:pt idx="21318">2012</cx:pt>
          <cx:pt idx="21319">2012</cx:pt>
          <cx:pt idx="21320">2012</cx:pt>
          <cx:pt idx="21321">2012</cx:pt>
          <cx:pt idx="21322">2012</cx:pt>
          <cx:pt idx="21323">2012</cx:pt>
          <cx:pt idx="21324">2012</cx:pt>
          <cx:pt idx="21325">2012</cx:pt>
          <cx:pt idx="21326">2012</cx:pt>
          <cx:pt idx="21327">2012</cx:pt>
          <cx:pt idx="21328">2012</cx:pt>
          <cx:pt idx="21329">2012</cx:pt>
          <cx:pt idx="21330">2012</cx:pt>
          <cx:pt idx="21331">2012</cx:pt>
          <cx:pt idx="21332">2012</cx:pt>
          <cx:pt idx="21333">2012</cx:pt>
          <cx:pt idx="21334">2012</cx:pt>
          <cx:pt idx="21335">2012</cx:pt>
          <cx:pt idx="21336">2012</cx:pt>
          <cx:pt idx="21337">2012</cx:pt>
          <cx:pt idx="21338">2012</cx:pt>
          <cx:pt idx="21339">2012</cx:pt>
          <cx:pt idx="21340">2012</cx:pt>
          <cx:pt idx="21341">2012</cx:pt>
          <cx:pt idx="21342">2012</cx:pt>
          <cx:pt idx="21343">2012</cx:pt>
          <cx:pt idx="21344">2012</cx:pt>
          <cx:pt idx="21345">2012</cx:pt>
          <cx:pt idx="21346">2012</cx:pt>
          <cx:pt idx="21347">2012</cx:pt>
          <cx:pt idx="21348">2012</cx:pt>
          <cx:pt idx="21349">2012</cx:pt>
          <cx:pt idx="21350">2012</cx:pt>
          <cx:pt idx="21351">2012</cx:pt>
          <cx:pt idx="21352">2012</cx:pt>
          <cx:pt idx="21353">2012</cx:pt>
          <cx:pt idx="21354">2012</cx:pt>
          <cx:pt idx="21355">2012</cx:pt>
          <cx:pt idx="21356">2012</cx:pt>
          <cx:pt idx="21357">2012</cx:pt>
          <cx:pt idx="21358">2012</cx:pt>
          <cx:pt idx="21359">2012</cx:pt>
          <cx:pt idx="21360">2012</cx:pt>
          <cx:pt idx="21361">2012</cx:pt>
          <cx:pt idx="21362">2012</cx:pt>
          <cx:pt idx="21363">2012</cx:pt>
          <cx:pt idx="21364">2012</cx:pt>
          <cx:pt idx="21365">2012</cx:pt>
          <cx:pt idx="21366">2012</cx:pt>
          <cx:pt idx="21367">2012</cx:pt>
          <cx:pt idx="21368">2012</cx:pt>
          <cx:pt idx="21369">2012</cx:pt>
          <cx:pt idx="21370">2012</cx:pt>
          <cx:pt idx="21371">2012</cx:pt>
          <cx:pt idx="21372">2012</cx:pt>
          <cx:pt idx="21373">2012</cx:pt>
          <cx:pt idx="21374">2012</cx:pt>
          <cx:pt idx="21375">2012</cx:pt>
          <cx:pt idx="21376">2012</cx:pt>
          <cx:pt idx="21377">2012</cx:pt>
          <cx:pt idx="21378">2012</cx:pt>
          <cx:pt idx="21379">2012</cx:pt>
          <cx:pt idx="21380">2012</cx:pt>
          <cx:pt idx="21381">2012</cx:pt>
          <cx:pt idx="21382">2012</cx:pt>
          <cx:pt idx="21383">2012</cx:pt>
          <cx:pt idx="21384">2012</cx:pt>
          <cx:pt idx="21385">2012</cx:pt>
          <cx:pt idx="21386">2012</cx:pt>
          <cx:pt idx="21387">2012</cx:pt>
          <cx:pt idx="21388">2012</cx:pt>
          <cx:pt idx="21389">2012</cx:pt>
          <cx:pt idx="21390">2012</cx:pt>
          <cx:pt idx="21391">2012</cx:pt>
          <cx:pt idx="21392">2012</cx:pt>
          <cx:pt idx="21393">2012</cx:pt>
          <cx:pt idx="21394">2012</cx:pt>
          <cx:pt idx="21395">2012</cx:pt>
          <cx:pt idx="21396">2012</cx:pt>
          <cx:pt idx="21397">2012</cx:pt>
          <cx:pt idx="21398">2012</cx:pt>
          <cx:pt idx="21399">2012</cx:pt>
          <cx:pt idx="21400">2012</cx:pt>
          <cx:pt idx="21401">2012</cx:pt>
          <cx:pt idx="21402">2012</cx:pt>
          <cx:pt idx="21403">2012</cx:pt>
          <cx:pt idx="21404">2012</cx:pt>
          <cx:pt idx="21405">2012</cx:pt>
          <cx:pt idx="21406">2012</cx:pt>
          <cx:pt idx="21407">2012</cx:pt>
          <cx:pt idx="21408">2012</cx:pt>
          <cx:pt idx="21409">2012</cx:pt>
          <cx:pt idx="21410">2012</cx:pt>
          <cx:pt idx="21411">2012</cx:pt>
          <cx:pt idx="21412">2012</cx:pt>
          <cx:pt idx="21413">2012</cx:pt>
          <cx:pt idx="21414">2012</cx:pt>
          <cx:pt idx="21415">2012</cx:pt>
          <cx:pt idx="21416">2012</cx:pt>
          <cx:pt idx="21417">2012</cx:pt>
          <cx:pt idx="21418">2012</cx:pt>
          <cx:pt idx="21419">2012</cx:pt>
          <cx:pt idx="21420">2012</cx:pt>
          <cx:pt idx="21421">2012</cx:pt>
          <cx:pt idx="21422">2012</cx:pt>
          <cx:pt idx="21423">2012</cx:pt>
          <cx:pt idx="21424">2012</cx:pt>
          <cx:pt idx="21425">2012</cx:pt>
          <cx:pt idx="21426">2012</cx:pt>
          <cx:pt idx="21427">2012</cx:pt>
          <cx:pt idx="21428">2012</cx:pt>
          <cx:pt idx="21429">2012</cx:pt>
          <cx:pt idx="21430">2012</cx:pt>
          <cx:pt idx="21431">2012</cx:pt>
          <cx:pt idx="21432">2012</cx:pt>
          <cx:pt idx="21433">2012</cx:pt>
          <cx:pt idx="21434">2012</cx:pt>
          <cx:pt idx="21435">2012</cx:pt>
          <cx:pt idx="21436">2012</cx:pt>
          <cx:pt idx="21437">2012</cx:pt>
          <cx:pt idx="21438">2012</cx:pt>
          <cx:pt idx="21439">2012</cx:pt>
          <cx:pt idx="21440">2012</cx:pt>
          <cx:pt idx="21441">2012</cx:pt>
          <cx:pt idx="21442">2012</cx:pt>
          <cx:pt idx="21443">2012</cx:pt>
          <cx:pt idx="21444">2012</cx:pt>
          <cx:pt idx="21445">2012</cx:pt>
          <cx:pt idx="21446">2012</cx:pt>
          <cx:pt idx="21447">2012</cx:pt>
          <cx:pt idx="21448">2012</cx:pt>
          <cx:pt idx="21449">2012</cx:pt>
          <cx:pt idx="21450">2012</cx:pt>
          <cx:pt idx="21451">2012</cx:pt>
          <cx:pt idx="21452">2012</cx:pt>
          <cx:pt idx="21453">2012</cx:pt>
          <cx:pt idx="21454">2012</cx:pt>
          <cx:pt idx="21455">2012</cx:pt>
          <cx:pt idx="21456">2012</cx:pt>
          <cx:pt idx="21457">2012</cx:pt>
          <cx:pt idx="21458">2012</cx:pt>
          <cx:pt idx="21459">2012</cx:pt>
          <cx:pt idx="21460">2012</cx:pt>
          <cx:pt idx="21461">2012</cx:pt>
          <cx:pt idx="21462">2012</cx:pt>
          <cx:pt idx="21463">2012</cx:pt>
          <cx:pt idx="21464">2012</cx:pt>
          <cx:pt idx="21465">2012</cx:pt>
          <cx:pt idx="21466">2012</cx:pt>
          <cx:pt idx="21467">2012</cx:pt>
          <cx:pt idx="21468">2012</cx:pt>
          <cx:pt idx="21469">2012</cx:pt>
          <cx:pt idx="21470">2012</cx:pt>
          <cx:pt idx="21471">2012</cx:pt>
          <cx:pt idx="21472">2012</cx:pt>
          <cx:pt idx="21473">2012</cx:pt>
          <cx:pt idx="21474">2012</cx:pt>
          <cx:pt idx="21475">2012</cx:pt>
          <cx:pt idx="21476">2012</cx:pt>
          <cx:pt idx="21477">2012</cx:pt>
          <cx:pt idx="21478">2012</cx:pt>
          <cx:pt idx="21479">2012</cx:pt>
          <cx:pt idx="21480">2012</cx:pt>
          <cx:pt idx="21481">2012</cx:pt>
          <cx:pt idx="21482">2012</cx:pt>
          <cx:pt idx="21483">2012</cx:pt>
          <cx:pt idx="21484">2012</cx:pt>
          <cx:pt idx="21485">2012</cx:pt>
          <cx:pt idx="21486">2012</cx:pt>
          <cx:pt idx="21487">2012</cx:pt>
          <cx:pt idx="21488">2012</cx:pt>
          <cx:pt idx="21489">2012</cx:pt>
          <cx:pt idx="21490">2012</cx:pt>
          <cx:pt idx="21491">2012</cx:pt>
          <cx:pt idx="21492">2012</cx:pt>
          <cx:pt idx="21493">2012</cx:pt>
          <cx:pt idx="21494">2012</cx:pt>
          <cx:pt idx="21495">2012</cx:pt>
          <cx:pt idx="21496">2012</cx:pt>
          <cx:pt idx="21497">2012</cx:pt>
          <cx:pt idx="21498">2012</cx:pt>
          <cx:pt idx="21499">2012</cx:pt>
          <cx:pt idx="21500">2012</cx:pt>
          <cx:pt idx="21501">2012</cx:pt>
          <cx:pt idx="21502">2012</cx:pt>
          <cx:pt idx="21503">2012</cx:pt>
          <cx:pt idx="21504">2012</cx:pt>
          <cx:pt idx="21505">2012</cx:pt>
          <cx:pt idx="21506">2012</cx:pt>
          <cx:pt idx="21507">2012</cx:pt>
          <cx:pt idx="21508">2012</cx:pt>
          <cx:pt idx="21509">2012</cx:pt>
          <cx:pt idx="21510">2012</cx:pt>
          <cx:pt idx="21511">2012</cx:pt>
          <cx:pt idx="21512">2012</cx:pt>
          <cx:pt idx="21513">2012</cx:pt>
          <cx:pt idx="21514">2012</cx:pt>
          <cx:pt idx="21515">2012</cx:pt>
          <cx:pt idx="21516">2012</cx:pt>
          <cx:pt idx="21517">2012</cx:pt>
          <cx:pt idx="21518">2012</cx:pt>
          <cx:pt idx="21519">2012</cx:pt>
          <cx:pt idx="21520">2012</cx:pt>
          <cx:pt idx="21521">2012</cx:pt>
          <cx:pt idx="21522">2012</cx:pt>
          <cx:pt idx="21523">2012</cx:pt>
          <cx:pt idx="21524">2012</cx:pt>
          <cx:pt idx="21525">2012</cx:pt>
          <cx:pt idx="21526">2012</cx:pt>
          <cx:pt idx="21527">2012</cx:pt>
          <cx:pt idx="21528">2012</cx:pt>
          <cx:pt idx="21529">2012</cx:pt>
          <cx:pt idx="21530">2012</cx:pt>
          <cx:pt idx="21531">2012</cx:pt>
          <cx:pt idx="21532">2012</cx:pt>
          <cx:pt idx="21533">2012</cx:pt>
          <cx:pt idx="21534">2012</cx:pt>
          <cx:pt idx="21535">2012</cx:pt>
          <cx:pt idx="21536">2012</cx:pt>
          <cx:pt idx="21537">2012</cx:pt>
          <cx:pt idx="21538">2012</cx:pt>
          <cx:pt idx="21539">2012</cx:pt>
          <cx:pt idx="21540">2012</cx:pt>
          <cx:pt idx="21541">2012</cx:pt>
          <cx:pt idx="21542">2012</cx:pt>
          <cx:pt idx="21543">2012</cx:pt>
          <cx:pt idx="21544">2012</cx:pt>
          <cx:pt idx="21545">2012</cx:pt>
          <cx:pt idx="21546">2012</cx:pt>
          <cx:pt idx="21547">2012</cx:pt>
          <cx:pt idx="21548">2012</cx:pt>
          <cx:pt idx="21549">2012</cx:pt>
          <cx:pt idx="21550">2012</cx:pt>
          <cx:pt idx="21551">2012</cx:pt>
          <cx:pt idx="21552">2012</cx:pt>
          <cx:pt idx="21553">2012</cx:pt>
          <cx:pt idx="21554">2012</cx:pt>
          <cx:pt idx="21555">2012</cx:pt>
          <cx:pt idx="21556">2012</cx:pt>
          <cx:pt idx="21557">2012</cx:pt>
          <cx:pt idx="21558">2012</cx:pt>
          <cx:pt idx="21559">2012</cx:pt>
          <cx:pt idx="21560">2012</cx:pt>
          <cx:pt idx="21561">2012</cx:pt>
          <cx:pt idx="21562">2012</cx:pt>
          <cx:pt idx="21563">2012</cx:pt>
          <cx:pt idx="21564">2012</cx:pt>
          <cx:pt idx="21565">2012</cx:pt>
          <cx:pt idx="21566">2012</cx:pt>
          <cx:pt idx="21567">2012</cx:pt>
          <cx:pt idx="21568">2012</cx:pt>
          <cx:pt idx="21569">2012</cx:pt>
          <cx:pt idx="21570">2012</cx:pt>
          <cx:pt idx="21571">2012</cx:pt>
          <cx:pt idx="21572">2012</cx:pt>
          <cx:pt idx="21573">2012</cx:pt>
          <cx:pt idx="21574">2012</cx:pt>
          <cx:pt idx="21575">2012</cx:pt>
          <cx:pt idx="21576">2012</cx:pt>
          <cx:pt idx="21577">2012</cx:pt>
          <cx:pt idx="21578">2012</cx:pt>
          <cx:pt idx="21579">2012</cx:pt>
          <cx:pt idx="21580">2012</cx:pt>
          <cx:pt idx="21581">2012</cx:pt>
          <cx:pt idx="21582">2012</cx:pt>
          <cx:pt idx="21583">2012</cx:pt>
          <cx:pt idx="21584">2012</cx:pt>
          <cx:pt idx="21585">2012</cx:pt>
          <cx:pt idx="21586">2012</cx:pt>
          <cx:pt idx="21587">2012</cx:pt>
          <cx:pt idx="21588">2012</cx:pt>
          <cx:pt idx="21589">2012</cx:pt>
          <cx:pt idx="21590">2012</cx:pt>
          <cx:pt idx="21591">2012</cx:pt>
          <cx:pt idx="21592">2012</cx:pt>
          <cx:pt idx="21593">2012</cx:pt>
          <cx:pt idx="21594">2012</cx:pt>
          <cx:pt idx="21595">2012</cx:pt>
          <cx:pt idx="21596">2012</cx:pt>
          <cx:pt idx="21597">2012</cx:pt>
          <cx:pt idx="21598">2012</cx:pt>
          <cx:pt idx="21599">2012</cx:pt>
          <cx:pt idx="21600">2012</cx:pt>
          <cx:pt idx="21601">2012</cx:pt>
          <cx:pt idx="21602">2012</cx:pt>
          <cx:pt idx="21603">2012</cx:pt>
          <cx:pt idx="21604">2012</cx:pt>
          <cx:pt idx="21605">2012</cx:pt>
          <cx:pt idx="21606">2012</cx:pt>
          <cx:pt idx="21607">2012</cx:pt>
          <cx:pt idx="21608">2012</cx:pt>
          <cx:pt idx="21609">2012</cx:pt>
          <cx:pt idx="21610">2012</cx:pt>
          <cx:pt idx="21611">2012</cx:pt>
          <cx:pt idx="21612">2012</cx:pt>
          <cx:pt idx="21613">2012</cx:pt>
          <cx:pt idx="21614">2012</cx:pt>
          <cx:pt idx="21615">2012</cx:pt>
          <cx:pt idx="21616">2012</cx:pt>
          <cx:pt idx="21617">2012</cx:pt>
          <cx:pt idx="21618">2012</cx:pt>
          <cx:pt idx="21619">2012</cx:pt>
          <cx:pt idx="21620">2012</cx:pt>
          <cx:pt idx="21621">2012</cx:pt>
          <cx:pt idx="21622">2012</cx:pt>
          <cx:pt idx="21623">2012</cx:pt>
          <cx:pt idx="21624">2012</cx:pt>
          <cx:pt idx="21625">2012</cx:pt>
          <cx:pt idx="21626">2012</cx:pt>
          <cx:pt idx="21627">2012</cx:pt>
          <cx:pt idx="21628">2012</cx:pt>
          <cx:pt idx="21629">2012</cx:pt>
          <cx:pt idx="21630">2012</cx:pt>
          <cx:pt idx="21631">2012</cx:pt>
          <cx:pt idx="21632">2012</cx:pt>
          <cx:pt idx="21633">2012</cx:pt>
          <cx:pt idx="21634">2012</cx:pt>
          <cx:pt idx="21635">2012</cx:pt>
          <cx:pt idx="21636">2012</cx:pt>
          <cx:pt idx="21637">2012</cx:pt>
          <cx:pt idx="21638">2012</cx:pt>
          <cx:pt idx="21639">2012</cx:pt>
          <cx:pt idx="21640">2012</cx:pt>
          <cx:pt idx="21641">2012</cx:pt>
          <cx:pt idx="21642">2012</cx:pt>
          <cx:pt idx="21643">2012</cx:pt>
          <cx:pt idx="21644">2012</cx:pt>
          <cx:pt idx="21645">2012</cx:pt>
          <cx:pt idx="21646">2012</cx:pt>
          <cx:pt idx="21647">2012</cx:pt>
          <cx:pt idx="21648">2012</cx:pt>
          <cx:pt idx="21649">2012</cx:pt>
          <cx:pt idx="21650">2012</cx:pt>
          <cx:pt idx="21651">2012</cx:pt>
          <cx:pt idx="21652">2012</cx:pt>
          <cx:pt idx="21653">2012</cx:pt>
          <cx:pt idx="21654">2012</cx:pt>
          <cx:pt idx="21655">2012</cx:pt>
          <cx:pt idx="21656">2012</cx:pt>
          <cx:pt idx="21657">2012</cx:pt>
          <cx:pt idx="21658">2012</cx:pt>
          <cx:pt idx="21659">2012</cx:pt>
          <cx:pt idx="21660">2012</cx:pt>
          <cx:pt idx="21661">2012</cx:pt>
          <cx:pt idx="21662">2012</cx:pt>
          <cx:pt idx="21663">2012</cx:pt>
          <cx:pt idx="21664">2012</cx:pt>
          <cx:pt idx="21665">2012</cx:pt>
          <cx:pt idx="21666">2012</cx:pt>
          <cx:pt idx="21667">2012</cx:pt>
          <cx:pt idx="21668">2012</cx:pt>
          <cx:pt idx="21669">2012</cx:pt>
          <cx:pt idx="21670">2012</cx:pt>
          <cx:pt idx="21671">2012</cx:pt>
          <cx:pt idx="21672">2012</cx:pt>
          <cx:pt idx="21673">2012</cx:pt>
          <cx:pt idx="21674">2012</cx:pt>
          <cx:pt idx="21675">2012</cx:pt>
          <cx:pt idx="21676">2012</cx:pt>
          <cx:pt idx="21677">2012</cx:pt>
          <cx:pt idx="21678">2012</cx:pt>
          <cx:pt idx="21679">2012</cx:pt>
          <cx:pt idx="21680">2012</cx:pt>
          <cx:pt idx="21681">2012</cx:pt>
          <cx:pt idx="21682">2012</cx:pt>
          <cx:pt idx="21683">2012</cx:pt>
          <cx:pt idx="21684">2012</cx:pt>
          <cx:pt idx="21685">2012</cx:pt>
          <cx:pt idx="21686">2012</cx:pt>
          <cx:pt idx="21687">2012</cx:pt>
          <cx:pt idx="21688">2012</cx:pt>
          <cx:pt idx="21689">2012</cx:pt>
          <cx:pt idx="21690">2012</cx:pt>
          <cx:pt idx="21691">2012</cx:pt>
          <cx:pt idx="21692">2012</cx:pt>
          <cx:pt idx="21693">2012</cx:pt>
          <cx:pt idx="21694">2012</cx:pt>
          <cx:pt idx="21695">2012</cx:pt>
          <cx:pt idx="21696">2012</cx:pt>
          <cx:pt idx="21697">2012</cx:pt>
          <cx:pt idx="21698">2012</cx:pt>
          <cx:pt idx="21699">2012</cx:pt>
          <cx:pt idx="21700">2012</cx:pt>
          <cx:pt idx="21701">2012</cx:pt>
          <cx:pt idx="21702">2012</cx:pt>
          <cx:pt idx="21703">2012</cx:pt>
          <cx:pt idx="21704">2012</cx:pt>
          <cx:pt idx="21705">2012</cx:pt>
          <cx:pt idx="21706">2012</cx:pt>
          <cx:pt idx="21707">2012</cx:pt>
          <cx:pt idx="21708">2012</cx:pt>
          <cx:pt idx="21709">2012</cx:pt>
          <cx:pt idx="21710">2012</cx:pt>
          <cx:pt idx="21711">2012</cx:pt>
          <cx:pt idx="21712">2012</cx:pt>
          <cx:pt idx="21713">2012</cx:pt>
          <cx:pt idx="21714">2012</cx:pt>
          <cx:pt idx="21715">2012</cx:pt>
          <cx:pt idx="21716">2012</cx:pt>
          <cx:pt idx="21717">2012</cx:pt>
          <cx:pt idx="21718">2012</cx:pt>
          <cx:pt idx="21719">2012</cx:pt>
          <cx:pt idx="21720">2012</cx:pt>
          <cx:pt idx="21721">2012</cx:pt>
          <cx:pt idx="21722">2012</cx:pt>
          <cx:pt idx="21723">2012</cx:pt>
          <cx:pt idx="21724">2012</cx:pt>
          <cx:pt idx="21725">2012</cx:pt>
          <cx:pt idx="21726">2012</cx:pt>
          <cx:pt idx="21727">2012</cx:pt>
          <cx:pt idx="21728">2012</cx:pt>
          <cx:pt idx="21729">2012</cx:pt>
          <cx:pt idx="21730">2012</cx:pt>
          <cx:pt idx="21731">2012</cx:pt>
          <cx:pt idx="21732">2012</cx:pt>
          <cx:pt idx="21733">2012</cx:pt>
          <cx:pt idx="21734">2012</cx:pt>
          <cx:pt idx="21735">2012</cx:pt>
          <cx:pt idx="21736">2012</cx:pt>
          <cx:pt idx="21737">2012</cx:pt>
          <cx:pt idx="21738">2012</cx:pt>
          <cx:pt idx="21739">2012</cx:pt>
          <cx:pt idx="21740">2012</cx:pt>
          <cx:pt idx="21741">2012</cx:pt>
          <cx:pt idx="21742">2012</cx:pt>
          <cx:pt idx="21743">2012</cx:pt>
          <cx:pt idx="21744">2012</cx:pt>
          <cx:pt idx="21745">2012</cx:pt>
          <cx:pt idx="21746">2012</cx:pt>
          <cx:pt idx="21747">2012</cx:pt>
          <cx:pt idx="21748">2012</cx:pt>
          <cx:pt idx="21749">2012</cx:pt>
          <cx:pt idx="21750">2012</cx:pt>
          <cx:pt idx="21751">2012</cx:pt>
          <cx:pt idx="21752">2012</cx:pt>
          <cx:pt idx="21753">2012</cx:pt>
          <cx:pt idx="21754">2012</cx:pt>
          <cx:pt idx="21755">2012</cx:pt>
          <cx:pt idx="21756">2012</cx:pt>
          <cx:pt idx="21757">2012</cx:pt>
          <cx:pt idx="21758">2012</cx:pt>
          <cx:pt idx="21759">2012</cx:pt>
          <cx:pt idx="21760">2012</cx:pt>
          <cx:pt idx="21761">2012</cx:pt>
          <cx:pt idx="21762">2012</cx:pt>
          <cx:pt idx="21763">2012</cx:pt>
          <cx:pt idx="21764">2012</cx:pt>
          <cx:pt idx="21765">2012</cx:pt>
          <cx:pt idx="21766">2012</cx:pt>
          <cx:pt idx="21767">2012</cx:pt>
          <cx:pt idx="21768">2012</cx:pt>
          <cx:pt idx="21769">2012</cx:pt>
          <cx:pt idx="21770">2012</cx:pt>
          <cx:pt idx="21771">2012</cx:pt>
          <cx:pt idx="21772">2012</cx:pt>
          <cx:pt idx="21773">2012</cx:pt>
          <cx:pt idx="21774">2012</cx:pt>
          <cx:pt idx="21775">2012</cx:pt>
          <cx:pt idx="21776">2012</cx:pt>
          <cx:pt idx="21777">2012</cx:pt>
          <cx:pt idx="21778">2012</cx:pt>
          <cx:pt idx="21779">2012</cx:pt>
          <cx:pt idx="21780">2012</cx:pt>
          <cx:pt idx="21781">2012</cx:pt>
          <cx:pt idx="21782">2012</cx:pt>
          <cx:pt idx="21783">2012</cx:pt>
          <cx:pt idx="21784">2012</cx:pt>
          <cx:pt idx="21785">2012</cx:pt>
          <cx:pt idx="21786">2012</cx:pt>
          <cx:pt idx="21787">2012</cx:pt>
          <cx:pt idx="21788">2012</cx:pt>
          <cx:pt idx="21789">2012</cx:pt>
          <cx:pt idx="21790">2012</cx:pt>
          <cx:pt idx="21791">2012</cx:pt>
          <cx:pt idx="21792">2012</cx:pt>
          <cx:pt idx="21793">2012</cx:pt>
          <cx:pt idx="21794">2012</cx:pt>
          <cx:pt idx="21795">2012</cx:pt>
          <cx:pt idx="21796">2012</cx:pt>
          <cx:pt idx="21797">2012</cx:pt>
          <cx:pt idx="21798">2012</cx:pt>
          <cx:pt idx="21799">2012</cx:pt>
          <cx:pt idx="21800">2012</cx:pt>
          <cx:pt idx="21801">2012</cx:pt>
          <cx:pt idx="21802">2012</cx:pt>
          <cx:pt idx="21803">2012</cx:pt>
          <cx:pt idx="21804">2012</cx:pt>
          <cx:pt idx="21805">2012</cx:pt>
          <cx:pt idx="21806">2012</cx:pt>
          <cx:pt idx="21807">2012</cx:pt>
          <cx:pt idx="21808">2012</cx:pt>
          <cx:pt idx="21809">2012</cx:pt>
          <cx:pt idx="21810">2012</cx:pt>
          <cx:pt idx="21811">2012</cx:pt>
          <cx:pt idx="21812">2012</cx:pt>
          <cx:pt idx="21813">2012</cx:pt>
          <cx:pt idx="21814">2012</cx:pt>
          <cx:pt idx="21815">2012</cx:pt>
          <cx:pt idx="21816">2012</cx:pt>
          <cx:pt idx="21817">2012</cx:pt>
          <cx:pt idx="21818">2012</cx:pt>
          <cx:pt idx="21819">2012</cx:pt>
          <cx:pt idx="21820">2012</cx:pt>
          <cx:pt idx="21821">2012</cx:pt>
          <cx:pt idx="21822">2012</cx:pt>
          <cx:pt idx="21823">2012</cx:pt>
          <cx:pt idx="21824">2012</cx:pt>
          <cx:pt idx="21825">2012</cx:pt>
          <cx:pt idx="21826">2012</cx:pt>
          <cx:pt idx="21827">2012</cx:pt>
          <cx:pt idx="21828">2012</cx:pt>
          <cx:pt idx="21829">2012</cx:pt>
          <cx:pt idx="21830">2012</cx:pt>
          <cx:pt idx="21831">2012</cx:pt>
          <cx:pt idx="21832">2012</cx:pt>
          <cx:pt idx="21833">2012</cx:pt>
          <cx:pt idx="21834">2012</cx:pt>
          <cx:pt idx="21835">2012</cx:pt>
          <cx:pt idx="21836">2012</cx:pt>
          <cx:pt idx="21837">2012</cx:pt>
          <cx:pt idx="21838">2012</cx:pt>
          <cx:pt idx="21839">2012</cx:pt>
          <cx:pt idx="21840">2012</cx:pt>
          <cx:pt idx="21841">2012</cx:pt>
          <cx:pt idx="21842">2012</cx:pt>
          <cx:pt idx="21843">2012</cx:pt>
          <cx:pt idx="21844">2012</cx:pt>
          <cx:pt idx="21845">2012</cx:pt>
          <cx:pt idx="21846">2012</cx:pt>
          <cx:pt idx="21847">2012</cx:pt>
          <cx:pt idx="21848">2012</cx:pt>
          <cx:pt idx="21849">2012</cx:pt>
          <cx:pt idx="21850">2012</cx:pt>
          <cx:pt idx="21851">2012</cx:pt>
          <cx:pt idx="21852">2012</cx:pt>
          <cx:pt idx="21853">2012</cx:pt>
          <cx:pt idx="21854">2012</cx:pt>
          <cx:pt idx="21855">2012</cx:pt>
          <cx:pt idx="21856">2012</cx:pt>
          <cx:pt idx="21857">2012</cx:pt>
          <cx:pt idx="21858">2012</cx:pt>
          <cx:pt idx="21859">2012</cx:pt>
          <cx:pt idx="21860">2012</cx:pt>
          <cx:pt idx="21861">2012</cx:pt>
          <cx:pt idx="21862">2012</cx:pt>
          <cx:pt idx="21863">2012</cx:pt>
          <cx:pt idx="21864">2012</cx:pt>
          <cx:pt idx="21865">2012</cx:pt>
          <cx:pt idx="21866">2012</cx:pt>
          <cx:pt idx="21867">2012</cx:pt>
          <cx:pt idx="21868">2012</cx:pt>
          <cx:pt idx="21869">2012</cx:pt>
          <cx:pt idx="21870">2012</cx:pt>
          <cx:pt idx="21871">2012</cx:pt>
          <cx:pt idx="21872">2012</cx:pt>
          <cx:pt idx="21873">2012</cx:pt>
          <cx:pt idx="21874">2012</cx:pt>
          <cx:pt idx="21875">2012</cx:pt>
          <cx:pt idx="21876">2012</cx:pt>
          <cx:pt idx="21877">2012</cx:pt>
          <cx:pt idx="21878">2012</cx:pt>
          <cx:pt idx="21879">2012</cx:pt>
          <cx:pt idx="21880">2012</cx:pt>
          <cx:pt idx="21881">2012</cx:pt>
          <cx:pt idx="21882">2012</cx:pt>
          <cx:pt idx="21883">2012</cx:pt>
          <cx:pt idx="21884">2012</cx:pt>
          <cx:pt idx="21885">2012</cx:pt>
          <cx:pt idx="21886">2012</cx:pt>
          <cx:pt idx="21887">2012</cx:pt>
          <cx:pt idx="21888">2012</cx:pt>
          <cx:pt idx="21889">2012</cx:pt>
          <cx:pt idx="21890">2012</cx:pt>
          <cx:pt idx="21891">2012</cx:pt>
          <cx:pt idx="21892">2012</cx:pt>
          <cx:pt idx="21893">2012</cx:pt>
          <cx:pt idx="21894">2012</cx:pt>
          <cx:pt idx="21895">2013</cx:pt>
          <cx:pt idx="21896">2013</cx:pt>
          <cx:pt idx="21897">2013</cx:pt>
          <cx:pt idx="21898">2013</cx:pt>
          <cx:pt idx="21899">2013</cx:pt>
          <cx:pt idx="21900">2013</cx:pt>
          <cx:pt idx="21901">2013</cx:pt>
          <cx:pt idx="21902">2013</cx:pt>
          <cx:pt idx="21903">2013</cx:pt>
          <cx:pt idx="21904">2013</cx:pt>
          <cx:pt idx="21905">2013</cx:pt>
          <cx:pt idx="21906">2013</cx:pt>
          <cx:pt idx="21907">2013</cx:pt>
          <cx:pt idx="21908">2013</cx:pt>
          <cx:pt idx="21909">2013</cx:pt>
          <cx:pt idx="21910">2013</cx:pt>
          <cx:pt idx="21911">2013</cx:pt>
          <cx:pt idx="21912">2013</cx:pt>
          <cx:pt idx="21913">2013</cx:pt>
          <cx:pt idx="21914">2013</cx:pt>
          <cx:pt idx="21915">2013</cx:pt>
          <cx:pt idx="21916">2013</cx:pt>
          <cx:pt idx="21917">2013</cx:pt>
          <cx:pt idx="21918">2013</cx:pt>
          <cx:pt idx="21919">2013</cx:pt>
          <cx:pt idx="21920">2013</cx:pt>
          <cx:pt idx="21921">2013</cx:pt>
          <cx:pt idx="21922">2013</cx:pt>
          <cx:pt idx="21923">2013</cx:pt>
          <cx:pt idx="21924">2013</cx:pt>
          <cx:pt idx="21925">2013</cx:pt>
          <cx:pt idx="21926">2013</cx:pt>
          <cx:pt idx="21927">2013</cx:pt>
          <cx:pt idx="21928">2013</cx:pt>
          <cx:pt idx="21929">2013</cx:pt>
          <cx:pt idx="21930">2013</cx:pt>
          <cx:pt idx="21931">2013</cx:pt>
          <cx:pt idx="21932">2013</cx:pt>
          <cx:pt idx="21933">2013</cx:pt>
          <cx:pt idx="21934">2013</cx:pt>
          <cx:pt idx="21935">2013</cx:pt>
          <cx:pt idx="21936">2013</cx:pt>
          <cx:pt idx="21937">2013</cx:pt>
          <cx:pt idx="21938">2013</cx:pt>
          <cx:pt idx="21939">2013</cx:pt>
          <cx:pt idx="21940">2013</cx:pt>
          <cx:pt idx="21941">2013</cx:pt>
          <cx:pt idx="21942">2013</cx:pt>
          <cx:pt idx="21943">2013</cx:pt>
          <cx:pt idx="21944">2013</cx:pt>
          <cx:pt idx="21945">2013</cx:pt>
          <cx:pt idx="21946">2013</cx:pt>
          <cx:pt idx="21947">2013</cx:pt>
          <cx:pt idx="21948">2013</cx:pt>
          <cx:pt idx="21949">2013</cx:pt>
          <cx:pt idx="21950">2013</cx:pt>
          <cx:pt idx="21951">2013</cx:pt>
          <cx:pt idx="21952">2013</cx:pt>
          <cx:pt idx="21953">2013</cx:pt>
          <cx:pt idx="21954">2013</cx:pt>
          <cx:pt idx="21955">2013</cx:pt>
          <cx:pt idx="21956">2013</cx:pt>
          <cx:pt idx="21957">2013</cx:pt>
          <cx:pt idx="21958">2013</cx:pt>
          <cx:pt idx="21959">2013</cx:pt>
          <cx:pt idx="21960">2013</cx:pt>
          <cx:pt idx="21961">2013</cx:pt>
          <cx:pt idx="21962">2013</cx:pt>
          <cx:pt idx="21963">2013</cx:pt>
          <cx:pt idx="21964">2013</cx:pt>
          <cx:pt idx="21965">2013</cx:pt>
          <cx:pt idx="21966">2013</cx:pt>
          <cx:pt idx="21967">2013</cx:pt>
          <cx:pt idx="21968">2013</cx:pt>
          <cx:pt idx="21969">2013</cx:pt>
          <cx:pt idx="21970">2013</cx:pt>
          <cx:pt idx="21971">2013</cx:pt>
          <cx:pt idx="21972">2013</cx:pt>
          <cx:pt idx="21973">2013</cx:pt>
          <cx:pt idx="21974">2013</cx:pt>
          <cx:pt idx="21975">2013</cx:pt>
          <cx:pt idx="21976">2013</cx:pt>
          <cx:pt idx="21977">2013</cx:pt>
          <cx:pt idx="21978">2013</cx:pt>
          <cx:pt idx="21979">2013</cx:pt>
          <cx:pt idx="21980">2013</cx:pt>
          <cx:pt idx="21981">2013</cx:pt>
          <cx:pt idx="21982">2013</cx:pt>
          <cx:pt idx="21983">2013</cx:pt>
          <cx:pt idx="21984">2013</cx:pt>
          <cx:pt idx="21985">2013</cx:pt>
          <cx:pt idx="21986">2013</cx:pt>
          <cx:pt idx="21987">2013</cx:pt>
          <cx:pt idx="21988">2013</cx:pt>
          <cx:pt idx="21989">2013</cx:pt>
          <cx:pt idx="21990">2013</cx:pt>
          <cx:pt idx="21991">2013</cx:pt>
          <cx:pt idx="21992">2013</cx:pt>
          <cx:pt idx="21993">2013</cx:pt>
          <cx:pt idx="21994">2013</cx:pt>
          <cx:pt idx="21995">2013</cx:pt>
          <cx:pt idx="21996">2013</cx:pt>
          <cx:pt idx="21997">2013</cx:pt>
          <cx:pt idx="21998">2013</cx:pt>
          <cx:pt idx="21999">2013</cx:pt>
          <cx:pt idx="22000">2013</cx:pt>
          <cx:pt idx="22001">2013</cx:pt>
          <cx:pt idx="22002">2013</cx:pt>
          <cx:pt idx="22003">2013</cx:pt>
          <cx:pt idx="22004">2013</cx:pt>
          <cx:pt idx="22005">2013</cx:pt>
          <cx:pt idx="22006">2013</cx:pt>
          <cx:pt idx="22007">2013</cx:pt>
          <cx:pt idx="22008">2013</cx:pt>
          <cx:pt idx="22009">2013</cx:pt>
          <cx:pt idx="22010">2013</cx:pt>
          <cx:pt idx="22011">2013</cx:pt>
          <cx:pt idx="22012">2013</cx:pt>
          <cx:pt idx="22013">2013</cx:pt>
          <cx:pt idx="22014">2013</cx:pt>
          <cx:pt idx="22015">2013</cx:pt>
          <cx:pt idx="22016">2013</cx:pt>
          <cx:pt idx="22017">2013</cx:pt>
          <cx:pt idx="22018">2013</cx:pt>
          <cx:pt idx="22019">2013</cx:pt>
          <cx:pt idx="22020">2013</cx:pt>
          <cx:pt idx="22021">2013</cx:pt>
          <cx:pt idx="22022">2013</cx:pt>
          <cx:pt idx="22023">2013</cx:pt>
          <cx:pt idx="22024">2013</cx:pt>
          <cx:pt idx="22025">2013</cx:pt>
          <cx:pt idx="22026">2013</cx:pt>
          <cx:pt idx="22027">2013</cx:pt>
          <cx:pt idx="22028">2013</cx:pt>
          <cx:pt idx="22029">2013</cx:pt>
          <cx:pt idx="22030">2013</cx:pt>
          <cx:pt idx="22031">2013</cx:pt>
          <cx:pt idx="22032">2013</cx:pt>
          <cx:pt idx="22033">2013</cx:pt>
          <cx:pt idx="22034">2013</cx:pt>
          <cx:pt idx="22035">2013</cx:pt>
          <cx:pt idx="22036">2013</cx:pt>
          <cx:pt idx="22037">2013</cx:pt>
          <cx:pt idx="22038">2013</cx:pt>
          <cx:pt idx="22039">2013</cx:pt>
          <cx:pt idx="22040">2013</cx:pt>
          <cx:pt idx="22041">2013</cx:pt>
          <cx:pt idx="22042">2013</cx:pt>
          <cx:pt idx="22043">2013</cx:pt>
          <cx:pt idx="22044">2013</cx:pt>
          <cx:pt idx="22045">2013</cx:pt>
          <cx:pt idx="22046">2013</cx:pt>
          <cx:pt idx="22047">2013</cx:pt>
          <cx:pt idx="22048">2013</cx:pt>
          <cx:pt idx="22049">2013</cx:pt>
          <cx:pt idx="22050">2013</cx:pt>
          <cx:pt idx="22051">2013</cx:pt>
          <cx:pt idx="22052">2013</cx:pt>
          <cx:pt idx="22053">2013</cx:pt>
          <cx:pt idx="22054">2013</cx:pt>
          <cx:pt idx="22055">2013</cx:pt>
          <cx:pt idx="22056">2013</cx:pt>
          <cx:pt idx="22057">2013</cx:pt>
          <cx:pt idx="22058">2013</cx:pt>
          <cx:pt idx="22059">2013</cx:pt>
          <cx:pt idx="22060">2013</cx:pt>
          <cx:pt idx="22061">2013</cx:pt>
          <cx:pt idx="22062">2013</cx:pt>
          <cx:pt idx="22063">2013</cx:pt>
          <cx:pt idx="22064">2013</cx:pt>
          <cx:pt idx="22065">2013</cx:pt>
          <cx:pt idx="22066">2013</cx:pt>
          <cx:pt idx="22067">2013</cx:pt>
          <cx:pt idx="22068">2013</cx:pt>
          <cx:pt idx="22069">2013</cx:pt>
          <cx:pt idx="22070">2013</cx:pt>
          <cx:pt idx="22071">2013</cx:pt>
          <cx:pt idx="22072">2013</cx:pt>
          <cx:pt idx="22073">2013</cx:pt>
          <cx:pt idx="22074">2013</cx:pt>
          <cx:pt idx="22075">2013</cx:pt>
          <cx:pt idx="22076">2013</cx:pt>
          <cx:pt idx="22077">2013</cx:pt>
          <cx:pt idx="22078">2013</cx:pt>
          <cx:pt idx="22079">2013</cx:pt>
          <cx:pt idx="22080">2013</cx:pt>
          <cx:pt idx="22081">2013</cx:pt>
          <cx:pt idx="22082">2013</cx:pt>
          <cx:pt idx="22083">2013</cx:pt>
          <cx:pt idx="22084">2013</cx:pt>
          <cx:pt idx="22085">2013</cx:pt>
          <cx:pt idx="22086">2013</cx:pt>
          <cx:pt idx="22087">2013</cx:pt>
          <cx:pt idx="22088">2013</cx:pt>
          <cx:pt idx="22089">2013</cx:pt>
          <cx:pt idx="22090">2013</cx:pt>
          <cx:pt idx="22091">2013</cx:pt>
          <cx:pt idx="22092">2013</cx:pt>
          <cx:pt idx="22093">2013</cx:pt>
          <cx:pt idx="22094">2013</cx:pt>
          <cx:pt idx="22095">2013</cx:pt>
          <cx:pt idx="22096">2013</cx:pt>
          <cx:pt idx="22097">2013</cx:pt>
          <cx:pt idx="22098">2013</cx:pt>
          <cx:pt idx="22099">2013</cx:pt>
          <cx:pt idx="22100">2013</cx:pt>
          <cx:pt idx="22101">2013</cx:pt>
          <cx:pt idx="22102">2013</cx:pt>
          <cx:pt idx="22103">2013</cx:pt>
          <cx:pt idx="22104">2013</cx:pt>
          <cx:pt idx="22105">2013</cx:pt>
          <cx:pt idx="22106">2013</cx:pt>
          <cx:pt idx="22107">2013</cx:pt>
          <cx:pt idx="22108">2013</cx:pt>
          <cx:pt idx="22109">2013</cx:pt>
          <cx:pt idx="22110">2013</cx:pt>
          <cx:pt idx="22111">2013</cx:pt>
          <cx:pt idx="22112">2013</cx:pt>
          <cx:pt idx="22113">2013</cx:pt>
          <cx:pt idx="22114">2013</cx:pt>
          <cx:pt idx="22115">2013</cx:pt>
          <cx:pt idx="22116">2013</cx:pt>
          <cx:pt idx="22117">2013</cx:pt>
          <cx:pt idx="22118">2013</cx:pt>
          <cx:pt idx="22119">2013</cx:pt>
          <cx:pt idx="22120">2013</cx:pt>
          <cx:pt idx="22121">2013</cx:pt>
          <cx:pt idx="22122">2013</cx:pt>
          <cx:pt idx="22123">2013</cx:pt>
          <cx:pt idx="22124">2013</cx:pt>
          <cx:pt idx="22125">2013</cx:pt>
          <cx:pt idx="22126">2013</cx:pt>
          <cx:pt idx="22127">2013</cx:pt>
          <cx:pt idx="22128">2013</cx:pt>
          <cx:pt idx="22129">2013</cx:pt>
          <cx:pt idx="22130">2013</cx:pt>
          <cx:pt idx="22131">2013</cx:pt>
          <cx:pt idx="22132">2013</cx:pt>
          <cx:pt idx="22133">2013</cx:pt>
          <cx:pt idx="22134">2013</cx:pt>
          <cx:pt idx="22135">2013</cx:pt>
          <cx:pt idx="22136">2013</cx:pt>
          <cx:pt idx="22137">2013</cx:pt>
          <cx:pt idx="22138">2013</cx:pt>
          <cx:pt idx="22139">2013</cx:pt>
          <cx:pt idx="22140">2013</cx:pt>
          <cx:pt idx="22141">2013</cx:pt>
          <cx:pt idx="22142">2013</cx:pt>
          <cx:pt idx="22143">2013</cx:pt>
          <cx:pt idx="22144">2013</cx:pt>
          <cx:pt idx="22145">2013</cx:pt>
          <cx:pt idx="22146">2013</cx:pt>
          <cx:pt idx="22147">2013</cx:pt>
          <cx:pt idx="22148">2013</cx:pt>
          <cx:pt idx="22149">2013</cx:pt>
          <cx:pt idx="22150">2013</cx:pt>
          <cx:pt idx="22151">2013</cx:pt>
          <cx:pt idx="22152">2013</cx:pt>
          <cx:pt idx="22153">2013</cx:pt>
          <cx:pt idx="22154">2013</cx:pt>
          <cx:pt idx="22155">2013</cx:pt>
          <cx:pt idx="22156">2013</cx:pt>
          <cx:pt idx="22157">2013</cx:pt>
          <cx:pt idx="22158">2013</cx:pt>
          <cx:pt idx="22159">2013</cx:pt>
          <cx:pt idx="22160">2013</cx:pt>
          <cx:pt idx="22161">2013</cx:pt>
          <cx:pt idx="22162">2013</cx:pt>
          <cx:pt idx="22163">2013</cx:pt>
          <cx:pt idx="22164">2013</cx:pt>
          <cx:pt idx="22165">2013</cx:pt>
          <cx:pt idx="22166">2013</cx:pt>
          <cx:pt idx="22167">2013</cx:pt>
          <cx:pt idx="22168">2013</cx:pt>
          <cx:pt idx="22169">2013</cx:pt>
          <cx:pt idx="22170">2013</cx:pt>
          <cx:pt idx="22171">2013</cx:pt>
          <cx:pt idx="22172">2013</cx:pt>
          <cx:pt idx="22173">2013</cx:pt>
          <cx:pt idx="22174">2013</cx:pt>
          <cx:pt idx="22175">2013</cx:pt>
          <cx:pt idx="22176">2013</cx:pt>
          <cx:pt idx="22177">2013</cx:pt>
          <cx:pt idx="22178">2013</cx:pt>
          <cx:pt idx="22179">2013</cx:pt>
          <cx:pt idx="22180">2013</cx:pt>
          <cx:pt idx="22181">2013</cx:pt>
          <cx:pt idx="22182">2013</cx:pt>
          <cx:pt idx="22183">2013</cx:pt>
          <cx:pt idx="22184">2013</cx:pt>
          <cx:pt idx="22185">2013</cx:pt>
          <cx:pt idx="22186">2013</cx:pt>
          <cx:pt idx="22187">2013</cx:pt>
          <cx:pt idx="22188">2013</cx:pt>
          <cx:pt idx="22189">2013</cx:pt>
          <cx:pt idx="22190">2013</cx:pt>
          <cx:pt idx="22191">2013</cx:pt>
          <cx:pt idx="22192">2013</cx:pt>
          <cx:pt idx="22193">2013</cx:pt>
          <cx:pt idx="22194">2013</cx:pt>
          <cx:pt idx="22195">2013</cx:pt>
          <cx:pt idx="22196">2013</cx:pt>
          <cx:pt idx="22197">2013</cx:pt>
          <cx:pt idx="22198">2013</cx:pt>
          <cx:pt idx="22199">2013</cx:pt>
          <cx:pt idx="22200">2013</cx:pt>
          <cx:pt idx="22201">2013</cx:pt>
          <cx:pt idx="22202">2013</cx:pt>
          <cx:pt idx="22203">2013</cx:pt>
          <cx:pt idx="22204">2013</cx:pt>
          <cx:pt idx="22205">2013</cx:pt>
          <cx:pt idx="22206">2013</cx:pt>
          <cx:pt idx="22207">2013</cx:pt>
          <cx:pt idx="22208">2013</cx:pt>
          <cx:pt idx="22209">2013</cx:pt>
          <cx:pt idx="22210">2013</cx:pt>
          <cx:pt idx="22211">2013</cx:pt>
          <cx:pt idx="22212">2013</cx:pt>
          <cx:pt idx="22213">2013</cx:pt>
          <cx:pt idx="22214">2013</cx:pt>
          <cx:pt idx="22215">2013</cx:pt>
          <cx:pt idx="22216">2013</cx:pt>
          <cx:pt idx="22217">2013</cx:pt>
          <cx:pt idx="22218">2013</cx:pt>
          <cx:pt idx="22219">2013</cx:pt>
          <cx:pt idx="22220">2013</cx:pt>
          <cx:pt idx="22221">2013</cx:pt>
          <cx:pt idx="22222">2013</cx:pt>
          <cx:pt idx="22223">2013</cx:pt>
          <cx:pt idx="22224">2013</cx:pt>
          <cx:pt idx="22225">2013</cx:pt>
          <cx:pt idx="22226">2013</cx:pt>
          <cx:pt idx="22227">2013</cx:pt>
          <cx:pt idx="22228">2013</cx:pt>
          <cx:pt idx="22229">2013</cx:pt>
          <cx:pt idx="22230">2013</cx:pt>
          <cx:pt idx="22231">2013</cx:pt>
          <cx:pt idx="22232">2013</cx:pt>
          <cx:pt idx="22233">2013</cx:pt>
          <cx:pt idx="22234">2013</cx:pt>
          <cx:pt idx="22235">2013</cx:pt>
          <cx:pt idx="22236">2013</cx:pt>
          <cx:pt idx="22237">2013</cx:pt>
          <cx:pt idx="22238">2013</cx:pt>
          <cx:pt idx="22239">2013</cx:pt>
          <cx:pt idx="22240">2013</cx:pt>
          <cx:pt idx="22241">2013</cx:pt>
          <cx:pt idx="22242">2013</cx:pt>
          <cx:pt idx="22243">2013</cx:pt>
          <cx:pt idx="22244">2013</cx:pt>
          <cx:pt idx="22245">2013</cx:pt>
          <cx:pt idx="22246">2013</cx:pt>
          <cx:pt idx="22247">2013</cx:pt>
          <cx:pt idx="22248">2013</cx:pt>
          <cx:pt idx="22249">2013</cx:pt>
          <cx:pt idx="22250">2013</cx:pt>
          <cx:pt idx="22251">2013</cx:pt>
          <cx:pt idx="22252">2013</cx:pt>
          <cx:pt idx="22253">2013</cx:pt>
          <cx:pt idx="22254">2013</cx:pt>
          <cx:pt idx="22255">2013</cx:pt>
          <cx:pt idx="22256">2013</cx:pt>
          <cx:pt idx="22257">2013</cx:pt>
          <cx:pt idx="22258">2013</cx:pt>
          <cx:pt idx="22259">2013</cx:pt>
          <cx:pt idx="22260">2013</cx:pt>
          <cx:pt idx="22261">2013</cx:pt>
          <cx:pt idx="22262">2013</cx:pt>
          <cx:pt idx="22263">2013</cx:pt>
          <cx:pt idx="22264">2013</cx:pt>
          <cx:pt idx="22265">2013</cx:pt>
          <cx:pt idx="22266">2013</cx:pt>
          <cx:pt idx="22267">2013</cx:pt>
          <cx:pt idx="22268">2013</cx:pt>
          <cx:pt idx="22269">2013</cx:pt>
          <cx:pt idx="22270">2013</cx:pt>
          <cx:pt idx="22271">2013</cx:pt>
          <cx:pt idx="22272">2013</cx:pt>
          <cx:pt idx="22273">2013</cx:pt>
          <cx:pt idx="22274">2013</cx:pt>
          <cx:pt idx="22275">2013</cx:pt>
          <cx:pt idx="22276">2013</cx:pt>
          <cx:pt idx="22277">2013</cx:pt>
          <cx:pt idx="22278">2013</cx:pt>
          <cx:pt idx="22279">2013</cx:pt>
          <cx:pt idx="22280">2013</cx:pt>
          <cx:pt idx="22281">2013</cx:pt>
          <cx:pt idx="22282">2013</cx:pt>
          <cx:pt idx="22283">2013</cx:pt>
          <cx:pt idx="22284">2013</cx:pt>
          <cx:pt idx="22285">2013</cx:pt>
          <cx:pt idx="22286">2013</cx:pt>
          <cx:pt idx="22287">2013</cx:pt>
          <cx:pt idx="22288">2013</cx:pt>
          <cx:pt idx="22289">2013</cx:pt>
          <cx:pt idx="22290">2013</cx:pt>
          <cx:pt idx="22291">2013</cx:pt>
          <cx:pt idx="22292">2013</cx:pt>
          <cx:pt idx="22293">2013</cx:pt>
          <cx:pt idx="22294">2013</cx:pt>
          <cx:pt idx="22295">2013</cx:pt>
          <cx:pt idx="22296">2013</cx:pt>
          <cx:pt idx="22297">2013</cx:pt>
          <cx:pt idx="22298">2013</cx:pt>
          <cx:pt idx="22299">2013</cx:pt>
          <cx:pt idx="22300">2013</cx:pt>
          <cx:pt idx="22301">2013</cx:pt>
          <cx:pt idx="22302">2013</cx:pt>
          <cx:pt idx="22303">2013</cx:pt>
          <cx:pt idx="22304">2013</cx:pt>
          <cx:pt idx="22305">2013</cx:pt>
          <cx:pt idx="22306">2013</cx:pt>
          <cx:pt idx="22307">2013</cx:pt>
          <cx:pt idx="22308">2013</cx:pt>
          <cx:pt idx="22309">2013</cx:pt>
          <cx:pt idx="22310">2013</cx:pt>
          <cx:pt idx="22311">2013</cx:pt>
          <cx:pt idx="22312">2013</cx:pt>
          <cx:pt idx="22313">2013</cx:pt>
          <cx:pt idx="22314">2013</cx:pt>
          <cx:pt idx="22315">2013</cx:pt>
          <cx:pt idx="22316">2013</cx:pt>
          <cx:pt idx="22317">2013</cx:pt>
          <cx:pt idx="22318">2013</cx:pt>
          <cx:pt idx="22319">2013</cx:pt>
          <cx:pt idx="22320">2013</cx:pt>
          <cx:pt idx="22321">2013</cx:pt>
          <cx:pt idx="22322">2013</cx:pt>
          <cx:pt idx="22323">2013</cx:pt>
          <cx:pt idx="22324">2013</cx:pt>
          <cx:pt idx="22325">2013</cx:pt>
          <cx:pt idx="22326">2013</cx:pt>
          <cx:pt idx="22327">2013</cx:pt>
          <cx:pt idx="22328">2013</cx:pt>
          <cx:pt idx="22329">2013</cx:pt>
          <cx:pt idx="22330">2013</cx:pt>
          <cx:pt idx="22331">2013</cx:pt>
          <cx:pt idx="22332">2013</cx:pt>
          <cx:pt idx="22333">2013</cx:pt>
          <cx:pt idx="22334">2013</cx:pt>
          <cx:pt idx="22335">2013</cx:pt>
          <cx:pt idx="22336">2013</cx:pt>
          <cx:pt idx="22337">2013</cx:pt>
          <cx:pt idx="22338">2013</cx:pt>
          <cx:pt idx="22339">2013</cx:pt>
          <cx:pt idx="22340">2013</cx:pt>
          <cx:pt idx="22341">2013</cx:pt>
          <cx:pt idx="22342">2013</cx:pt>
          <cx:pt idx="22343">2013</cx:pt>
          <cx:pt idx="22344">2013</cx:pt>
          <cx:pt idx="22345">2013</cx:pt>
          <cx:pt idx="22346">2013</cx:pt>
          <cx:pt idx="22347">2013</cx:pt>
          <cx:pt idx="22348">2013</cx:pt>
          <cx:pt idx="22349">2013</cx:pt>
          <cx:pt idx="22350">2013</cx:pt>
          <cx:pt idx="22351">2013</cx:pt>
          <cx:pt idx="22352">2013</cx:pt>
          <cx:pt idx="22353">2013</cx:pt>
          <cx:pt idx="22354">2013</cx:pt>
          <cx:pt idx="22355">2013</cx:pt>
          <cx:pt idx="22356">2013</cx:pt>
          <cx:pt idx="22357">2013</cx:pt>
          <cx:pt idx="22358">2013</cx:pt>
          <cx:pt idx="22359">2013</cx:pt>
          <cx:pt idx="22360">2013</cx:pt>
          <cx:pt idx="22361">2013</cx:pt>
          <cx:pt idx="22362">2013</cx:pt>
          <cx:pt idx="22363">2013</cx:pt>
          <cx:pt idx="22364">2013</cx:pt>
          <cx:pt idx="22365">2013</cx:pt>
          <cx:pt idx="22366">2013</cx:pt>
          <cx:pt idx="22367">2013</cx:pt>
          <cx:pt idx="22368">2013</cx:pt>
          <cx:pt idx="22369">2013</cx:pt>
          <cx:pt idx="22370">2013</cx:pt>
          <cx:pt idx="22371">2013</cx:pt>
          <cx:pt idx="22372">2013</cx:pt>
          <cx:pt idx="22373">2013</cx:pt>
          <cx:pt idx="22374">2013</cx:pt>
          <cx:pt idx="22375">2013</cx:pt>
          <cx:pt idx="22376">2013</cx:pt>
          <cx:pt idx="22377">2013</cx:pt>
          <cx:pt idx="22378">2013</cx:pt>
          <cx:pt idx="22379">2013</cx:pt>
          <cx:pt idx="22380">2013</cx:pt>
          <cx:pt idx="22381">2013</cx:pt>
          <cx:pt idx="22382">2013</cx:pt>
          <cx:pt idx="22383">2013</cx:pt>
          <cx:pt idx="22384">2013</cx:pt>
          <cx:pt idx="22385">2013</cx:pt>
          <cx:pt idx="22386">2013</cx:pt>
          <cx:pt idx="22387">2013</cx:pt>
          <cx:pt idx="22388">2013</cx:pt>
          <cx:pt idx="22389">2013</cx:pt>
          <cx:pt idx="22390">2013</cx:pt>
          <cx:pt idx="22391">2013</cx:pt>
          <cx:pt idx="22392">2013</cx:pt>
          <cx:pt idx="22393">2013</cx:pt>
          <cx:pt idx="22394">2013</cx:pt>
          <cx:pt idx="22395">2013</cx:pt>
          <cx:pt idx="22396">2013</cx:pt>
          <cx:pt idx="22397">2013</cx:pt>
          <cx:pt idx="22398">2013</cx:pt>
          <cx:pt idx="22399">2013</cx:pt>
          <cx:pt idx="22400">2013</cx:pt>
          <cx:pt idx="22401">2013</cx:pt>
          <cx:pt idx="22402">2013</cx:pt>
          <cx:pt idx="22403">2013</cx:pt>
          <cx:pt idx="22404">2013</cx:pt>
          <cx:pt idx="22405">2013</cx:pt>
          <cx:pt idx="22406">2013</cx:pt>
          <cx:pt idx="22407">2013</cx:pt>
          <cx:pt idx="22408">2013</cx:pt>
          <cx:pt idx="22409">2013</cx:pt>
          <cx:pt idx="22410">2013</cx:pt>
          <cx:pt idx="22411">2013</cx:pt>
          <cx:pt idx="22412">2013</cx:pt>
          <cx:pt idx="22413">2013</cx:pt>
          <cx:pt idx="22414">2013</cx:pt>
          <cx:pt idx="22415">2013</cx:pt>
          <cx:pt idx="22416">2013</cx:pt>
          <cx:pt idx="22417">2013</cx:pt>
          <cx:pt idx="22418">2013</cx:pt>
          <cx:pt idx="22419">2013</cx:pt>
          <cx:pt idx="22420">2013</cx:pt>
          <cx:pt idx="22421">2013</cx:pt>
          <cx:pt idx="22422">2013</cx:pt>
          <cx:pt idx="22423">2013</cx:pt>
          <cx:pt idx="22424">2013</cx:pt>
          <cx:pt idx="22425">2013</cx:pt>
          <cx:pt idx="22426">2013</cx:pt>
          <cx:pt idx="22427">2013</cx:pt>
          <cx:pt idx="22428">2013</cx:pt>
          <cx:pt idx="22429">2013</cx:pt>
          <cx:pt idx="22430">2013</cx:pt>
          <cx:pt idx="22431">2013</cx:pt>
          <cx:pt idx="22432">2013</cx:pt>
          <cx:pt idx="22433">2013</cx:pt>
          <cx:pt idx="22434">2013</cx:pt>
          <cx:pt idx="22435">2013</cx:pt>
          <cx:pt idx="22436">2013</cx:pt>
          <cx:pt idx="22437">2013</cx:pt>
          <cx:pt idx="22438">2013</cx:pt>
          <cx:pt idx="22439">2013</cx:pt>
          <cx:pt idx="22440">2013</cx:pt>
          <cx:pt idx="22441">2013</cx:pt>
          <cx:pt idx="22442">2013</cx:pt>
          <cx:pt idx="22443">2013</cx:pt>
          <cx:pt idx="22444">2013</cx:pt>
          <cx:pt idx="22445">2013</cx:pt>
          <cx:pt idx="22446">2013</cx:pt>
          <cx:pt idx="22447">2013</cx:pt>
          <cx:pt idx="22448">2013</cx:pt>
          <cx:pt idx="22449">2013</cx:pt>
          <cx:pt idx="22450">2013</cx:pt>
          <cx:pt idx="22451">2013</cx:pt>
          <cx:pt idx="22452">2013</cx:pt>
          <cx:pt idx="22453">2013</cx:pt>
          <cx:pt idx="22454">2013</cx:pt>
          <cx:pt idx="22455">2013</cx:pt>
          <cx:pt idx="22456">2013</cx:pt>
          <cx:pt idx="22457">2013</cx:pt>
          <cx:pt idx="22458">2013</cx:pt>
          <cx:pt idx="22459">2013</cx:pt>
          <cx:pt idx="22460">2013</cx:pt>
          <cx:pt idx="22461">2013</cx:pt>
          <cx:pt idx="22462">2013</cx:pt>
          <cx:pt idx="22463">2013</cx:pt>
          <cx:pt idx="22464">2013</cx:pt>
          <cx:pt idx="22465">2013</cx:pt>
          <cx:pt idx="22466">2013</cx:pt>
          <cx:pt idx="22467">2013</cx:pt>
          <cx:pt idx="22468">2013</cx:pt>
          <cx:pt idx="22469">2013</cx:pt>
          <cx:pt idx="22470">2013</cx:pt>
          <cx:pt idx="22471">2013</cx:pt>
          <cx:pt idx="22472">2013</cx:pt>
          <cx:pt idx="22473">2013</cx:pt>
          <cx:pt idx="22474">2013</cx:pt>
          <cx:pt idx="22475">2013</cx:pt>
          <cx:pt idx="22476">2013</cx:pt>
          <cx:pt idx="22477">2013</cx:pt>
          <cx:pt idx="22478">2013</cx:pt>
          <cx:pt idx="22479">2013</cx:pt>
          <cx:pt idx="22480">2013</cx:pt>
          <cx:pt idx="22481">2013</cx:pt>
          <cx:pt idx="22482">2013</cx:pt>
          <cx:pt idx="22483">2013</cx:pt>
          <cx:pt idx="22484">2013</cx:pt>
          <cx:pt idx="22485">2013</cx:pt>
          <cx:pt idx="22486">2013</cx:pt>
          <cx:pt idx="22487">2013</cx:pt>
          <cx:pt idx="22488">2013</cx:pt>
          <cx:pt idx="22489">2013</cx:pt>
          <cx:pt idx="22490">2013</cx:pt>
          <cx:pt idx="22491">2013</cx:pt>
          <cx:pt idx="22492">2013</cx:pt>
          <cx:pt idx="22493">2013</cx:pt>
          <cx:pt idx="22494">2013</cx:pt>
          <cx:pt idx="22495">2013</cx:pt>
          <cx:pt idx="22496">2013</cx:pt>
          <cx:pt idx="22497">2013</cx:pt>
          <cx:pt idx="22498">2013</cx:pt>
          <cx:pt idx="22499">2013</cx:pt>
          <cx:pt idx="22500">2013</cx:pt>
          <cx:pt idx="22501">2013</cx:pt>
          <cx:pt idx="22502">2013</cx:pt>
          <cx:pt idx="22503">2013</cx:pt>
          <cx:pt idx="22504">2013</cx:pt>
          <cx:pt idx="22505">2013</cx:pt>
          <cx:pt idx="22506">2013</cx:pt>
          <cx:pt idx="22507">2013</cx:pt>
          <cx:pt idx="22508">2013</cx:pt>
          <cx:pt idx="22509">2013</cx:pt>
          <cx:pt idx="22510">2013</cx:pt>
          <cx:pt idx="22511">2013</cx:pt>
          <cx:pt idx="22512">2013</cx:pt>
          <cx:pt idx="22513">2013</cx:pt>
          <cx:pt idx="22514">2013</cx:pt>
          <cx:pt idx="22515">2013</cx:pt>
          <cx:pt idx="22516">2013</cx:pt>
          <cx:pt idx="22517">2013</cx:pt>
          <cx:pt idx="22518">2013</cx:pt>
          <cx:pt idx="22519">2013</cx:pt>
          <cx:pt idx="22520">2013</cx:pt>
          <cx:pt idx="22521">2013</cx:pt>
          <cx:pt idx="22522">2013</cx:pt>
          <cx:pt idx="22523">2013</cx:pt>
          <cx:pt idx="22524">2013</cx:pt>
          <cx:pt idx="22525">2013</cx:pt>
          <cx:pt idx="22526">2013</cx:pt>
          <cx:pt idx="22527">2013</cx:pt>
          <cx:pt idx="22528">2013</cx:pt>
          <cx:pt idx="22529">2013</cx:pt>
          <cx:pt idx="22530">2013</cx:pt>
          <cx:pt idx="22531">2013</cx:pt>
          <cx:pt idx="22532">2013</cx:pt>
          <cx:pt idx="22533">2013</cx:pt>
          <cx:pt idx="22534">2013</cx:pt>
          <cx:pt idx="22535">2013</cx:pt>
          <cx:pt idx="22536">2013</cx:pt>
          <cx:pt idx="22537">2013</cx:pt>
          <cx:pt idx="22538">2013</cx:pt>
          <cx:pt idx="22539">2013</cx:pt>
          <cx:pt idx="22540">2013</cx:pt>
          <cx:pt idx="22541">2013</cx:pt>
          <cx:pt idx="22542">2013</cx:pt>
          <cx:pt idx="22543">2013</cx:pt>
          <cx:pt idx="22544">2013</cx:pt>
          <cx:pt idx="22545">2013</cx:pt>
          <cx:pt idx="22546">2013</cx:pt>
          <cx:pt idx="22547">2013</cx:pt>
          <cx:pt idx="22548">2013</cx:pt>
          <cx:pt idx="22549">2013</cx:pt>
          <cx:pt idx="22550">2013</cx:pt>
          <cx:pt idx="22551">2013</cx:pt>
          <cx:pt idx="22552">2013</cx:pt>
          <cx:pt idx="22553">2013</cx:pt>
          <cx:pt idx="22554">2013</cx:pt>
          <cx:pt idx="22555">2013</cx:pt>
          <cx:pt idx="22556">2013</cx:pt>
          <cx:pt idx="22557">2013</cx:pt>
          <cx:pt idx="22558">2013</cx:pt>
          <cx:pt idx="22559">2013</cx:pt>
          <cx:pt idx="22560">2013</cx:pt>
          <cx:pt idx="22561">2013</cx:pt>
          <cx:pt idx="22562">2013</cx:pt>
          <cx:pt idx="22563">2013</cx:pt>
          <cx:pt idx="22564">2013</cx:pt>
          <cx:pt idx="22565">2013</cx:pt>
          <cx:pt idx="22566">2013</cx:pt>
          <cx:pt idx="22567">2013</cx:pt>
          <cx:pt idx="22568">2013</cx:pt>
          <cx:pt idx="22569">2013</cx:pt>
          <cx:pt idx="22570">2013</cx:pt>
          <cx:pt idx="22571">2013</cx:pt>
          <cx:pt idx="22572">2013</cx:pt>
          <cx:pt idx="22573">2013</cx:pt>
          <cx:pt idx="22574">2013</cx:pt>
          <cx:pt idx="22575">2013</cx:pt>
          <cx:pt idx="22576">2013</cx:pt>
          <cx:pt idx="22577">2013</cx:pt>
          <cx:pt idx="22578">2013</cx:pt>
          <cx:pt idx="22579">2013</cx:pt>
          <cx:pt idx="22580">2013</cx:pt>
          <cx:pt idx="22581">2013</cx:pt>
          <cx:pt idx="22582">2013</cx:pt>
          <cx:pt idx="22583">2013</cx:pt>
          <cx:pt idx="22584">2013</cx:pt>
          <cx:pt idx="22585">2013</cx:pt>
          <cx:pt idx="22586">2013</cx:pt>
          <cx:pt idx="22587">2013</cx:pt>
          <cx:pt idx="22588">2013</cx:pt>
          <cx:pt idx="22589">2013</cx:pt>
          <cx:pt idx="22590">2013</cx:pt>
          <cx:pt idx="22591">2013</cx:pt>
          <cx:pt idx="22592">2013</cx:pt>
          <cx:pt idx="22593">2013</cx:pt>
          <cx:pt idx="22594">2013</cx:pt>
          <cx:pt idx="22595">2013</cx:pt>
          <cx:pt idx="22596">2013</cx:pt>
          <cx:pt idx="22597">2013</cx:pt>
          <cx:pt idx="22598">2013</cx:pt>
          <cx:pt idx="22599">2013</cx:pt>
          <cx:pt idx="22600">2013</cx:pt>
          <cx:pt idx="22601">2013</cx:pt>
          <cx:pt idx="22602">2013</cx:pt>
          <cx:pt idx="22603">2013</cx:pt>
          <cx:pt idx="22604">2013</cx:pt>
          <cx:pt idx="22605">2013</cx:pt>
          <cx:pt idx="22606">2013</cx:pt>
          <cx:pt idx="22607">2013</cx:pt>
          <cx:pt idx="22608">2013</cx:pt>
          <cx:pt idx="22609">2013</cx:pt>
          <cx:pt idx="22610">2013</cx:pt>
          <cx:pt idx="22611">2013</cx:pt>
          <cx:pt idx="22612">2013</cx:pt>
          <cx:pt idx="22613">2013</cx:pt>
          <cx:pt idx="22614">2013</cx:pt>
          <cx:pt idx="22615">2013</cx:pt>
          <cx:pt idx="22616">2013</cx:pt>
          <cx:pt idx="22617">2013</cx:pt>
          <cx:pt idx="22618">2013</cx:pt>
          <cx:pt idx="22619">2013</cx:pt>
          <cx:pt idx="22620">2013</cx:pt>
          <cx:pt idx="22621">2013</cx:pt>
          <cx:pt idx="22622">2013</cx:pt>
          <cx:pt idx="22623">2013</cx:pt>
          <cx:pt idx="22624">2013</cx:pt>
          <cx:pt idx="22625">2013</cx:pt>
          <cx:pt idx="22626">2013</cx:pt>
          <cx:pt idx="22627">2013</cx:pt>
          <cx:pt idx="22628">2013</cx:pt>
          <cx:pt idx="22629">2013</cx:pt>
          <cx:pt idx="22630">2013</cx:pt>
          <cx:pt idx="22631">2013</cx:pt>
          <cx:pt idx="22632">2013</cx:pt>
          <cx:pt idx="22633">2013</cx:pt>
          <cx:pt idx="22634">2013</cx:pt>
          <cx:pt idx="22635">2013</cx:pt>
          <cx:pt idx="22636">2013</cx:pt>
          <cx:pt idx="22637">2013</cx:pt>
          <cx:pt idx="22638">2013</cx:pt>
          <cx:pt idx="22639">2013</cx:pt>
          <cx:pt idx="22640">2013</cx:pt>
          <cx:pt idx="22641">2013</cx:pt>
          <cx:pt idx="22642">2013</cx:pt>
          <cx:pt idx="22643">2013</cx:pt>
          <cx:pt idx="22644">2013</cx:pt>
          <cx:pt idx="22645">2013</cx:pt>
          <cx:pt idx="22646">2013</cx:pt>
          <cx:pt idx="22647">2013</cx:pt>
          <cx:pt idx="22648">2013</cx:pt>
          <cx:pt idx="22649">2013</cx:pt>
          <cx:pt idx="22650">2013</cx:pt>
          <cx:pt idx="22651">2013</cx:pt>
          <cx:pt idx="22652">2013</cx:pt>
          <cx:pt idx="22653">2013</cx:pt>
          <cx:pt idx="22654">2013</cx:pt>
          <cx:pt idx="22655">2013</cx:pt>
          <cx:pt idx="22656">2013</cx:pt>
          <cx:pt idx="22657">2013</cx:pt>
          <cx:pt idx="22658">2013</cx:pt>
          <cx:pt idx="22659">2013</cx:pt>
          <cx:pt idx="22660">2013</cx:pt>
          <cx:pt idx="22661">2013</cx:pt>
          <cx:pt idx="22662">2013</cx:pt>
          <cx:pt idx="22663">2013</cx:pt>
          <cx:pt idx="22664">2013</cx:pt>
          <cx:pt idx="22665">2013</cx:pt>
          <cx:pt idx="22666">2013</cx:pt>
          <cx:pt idx="22667">2013</cx:pt>
          <cx:pt idx="22668">2013</cx:pt>
          <cx:pt idx="22669">2013</cx:pt>
          <cx:pt idx="22670">2013</cx:pt>
          <cx:pt idx="22671">2013</cx:pt>
          <cx:pt idx="22672">2013</cx:pt>
          <cx:pt idx="22673">2013</cx:pt>
          <cx:pt idx="22674">2013</cx:pt>
          <cx:pt idx="22675">2013</cx:pt>
          <cx:pt idx="22676">2013</cx:pt>
          <cx:pt idx="22677">2013</cx:pt>
          <cx:pt idx="22678">2013</cx:pt>
          <cx:pt idx="22679">2013</cx:pt>
          <cx:pt idx="22680">2013</cx:pt>
          <cx:pt idx="22681">2013</cx:pt>
          <cx:pt idx="22682">2013</cx:pt>
          <cx:pt idx="22683">2013</cx:pt>
          <cx:pt idx="22684">2013</cx:pt>
          <cx:pt idx="22685">2013</cx:pt>
          <cx:pt idx="22686">2013</cx:pt>
          <cx:pt idx="22687">2013</cx:pt>
          <cx:pt idx="22688">2013</cx:pt>
          <cx:pt idx="22689">2013</cx:pt>
          <cx:pt idx="22690">2013</cx:pt>
          <cx:pt idx="22691">2013</cx:pt>
          <cx:pt idx="22692">2013</cx:pt>
          <cx:pt idx="22693">2013</cx:pt>
          <cx:pt idx="22694">2013</cx:pt>
          <cx:pt idx="22695">2013</cx:pt>
          <cx:pt idx="22696">2013</cx:pt>
          <cx:pt idx="22697">2013</cx:pt>
          <cx:pt idx="22698">2013</cx:pt>
          <cx:pt idx="22699">2013</cx:pt>
          <cx:pt idx="22700">2013</cx:pt>
          <cx:pt idx="22701">2013</cx:pt>
          <cx:pt idx="22702">2013</cx:pt>
          <cx:pt idx="22703">2013</cx:pt>
          <cx:pt idx="22704">2013</cx:pt>
          <cx:pt idx="22705">2013</cx:pt>
          <cx:pt idx="22706">2013</cx:pt>
          <cx:pt idx="22707">2013</cx:pt>
          <cx:pt idx="22708">2013</cx:pt>
          <cx:pt idx="22709">2013</cx:pt>
          <cx:pt idx="22710">2013</cx:pt>
          <cx:pt idx="22711">2013</cx:pt>
          <cx:pt idx="22712">2013</cx:pt>
          <cx:pt idx="22713">2013</cx:pt>
          <cx:pt idx="22714">2013</cx:pt>
          <cx:pt idx="22715">2013</cx:pt>
          <cx:pt idx="22716">2013</cx:pt>
          <cx:pt idx="22717">2013</cx:pt>
          <cx:pt idx="22718">2013</cx:pt>
          <cx:pt idx="22719">2013</cx:pt>
          <cx:pt idx="22720">2013</cx:pt>
          <cx:pt idx="22721">2013</cx:pt>
          <cx:pt idx="22722">2013</cx:pt>
          <cx:pt idx="22723">2013</cx:pt>
          <cx:pt idx="22724">2013</cx:pt>
          <cx:pt idx="22725">2013</cx:pt>
          <cx:pt idx="22726">2013</cx:pt>
          <cx:pt idx="22727">2013</cx:pt>
          <cx:pt idx="22728">2013</cx:pt>
          <cx:pt idx="22729">2013</cx:pt>
          <cx:pt idx="22730">2013</cx:pt>
          <cx:pt idx="22731">2013</cx:pt>
          <cx:pt idx="22732">2013</cx:pt>
          <cx:pt idx="22733">2013</cx:pt>
          <cx:pt idx="22734">2013</cx:pt>
          <cx:pt idx="22735">2013</cx:pt>
          <cx:pt idx="22736">2013</cx:pt>
          <cx:pt idx="22737">2013</cx:pt>
          <cx:pt idx="22738">2013</cx:pt>
          <cx:pt idx="22739">2013</cx:pt>
          <cx:pt idx="22740">2013</cx:pt>
          <cx:pt idx="22741">2013</cx:pt>
          <cx:pt idx="22742">2013</cx:pt>
          <cx:pt idx="22743">2013</cx:pt>
          <cx:pt idx="22744">2013</cx:pt>
          <cx:pt idx="22745">2013</cx:pt>
          <cx:pt idx="22746">2013</cx:pt>
          <cx:pt idx="22747">2013</cx:pt>
          <cx:pt idx="22748">2013</cx:pt>
          <cx:pt idx="22749">2013</cx:pt>
          <cx:pt idx="22750">2013</cx:pt>
          <cx:pt idx="22751">2013</cx:pt>
          <cx:pt idx="22752">2013</cx:pt>
          <cx:pt idx="22753">2013</cx:pt>
          <cx:pt idx="22754">2013</cx:pt>
          <cx:pt idx="22755">2013</cx:pt>
          <cx:pt idx="22756">2013</cx:pt>
          <cx:pt idx="22757">2013</cx:pt>
          <cx:pt idx="22758">2013</cx:pt>
          <cx:pt idx="22759">2013</cx:pt>
          <cx:pt idx="22760">2013</cx:pt>
          <cx:pt idx="22761">2013</cx:pt>
          <cx:pt idx="22762">2013</cx:pt>
          <cx:pt idx="22763">2013</cx:pt>
          <cx:pt idx="22764">2013</cx:pt>
          <cx:pt idx="22765">2013</cx:pt>
          <cx:pt idx="22766">2013</cx:pt>
          <cx:pt idx="22767">2013</cx:pt>
          <cx:pt idx="22768">2013</cx:pt>
          <cx:pt idx="22769">2013</cx:pt>
          <cx:pt idx="22770">2013</cx:pt>
          <cx:pt idx="22771">2013</cx:pt>
          <cx:pt idx="22772">2013</cx:pt>
          <cx:pt idx="22773">2013</cx:pt>
          <cx:pt idx="22774">2013</cx:pt>
          <cx:pt idx="22775">2013</cx:pt>
          <cx:pt idx="22776">2013</cx:pt>
          <cx:pt idx="22777">2013</cx:pt>
          <cx:pt idx="22778">2013</cx:pt>
          <cx:pt idx="22779">2013</cx:pt>
          <cx:pt idx="22780">2013</cx:pt>
          <cx:pt idx="22781">2013</cx:pt>
          <cx:pt idx="22782">2013</cx:pt>
          <cx:pt idx="22783">2013</cx:pt>
          <cx:pt idx="22784">2013</cx:pt>
          <cx:pt idx="22785">2013</cx:pt>
          <cx:pt idx="22786">2013</cx:pt>
          <cx:pt idx="22787">2013</cx:pt>
          <cx:pt idx="22788">2013</cx:pt>
          <cx:pt idx="22789">2013</cx:pt>
          <cx:pt idx="22790">2013</cx:pt>
          <cx:pt idx="22791">2013</cx:pt>
          <cx:pt idx="22792">2013</cx:pt>
          <cx:pt idx="22793">2013</cx:pt>
          <cx:pt idx="22794">2013</cx:pt>
          <cx:pt idx="22795">2013</cx:pt>
          <cx:pt idx="22796">2013</cx:pt>
          <cx:pt idx="22797">2013</cx:pt>
          <cx:pt idx="22798">2013</cx:pt>
          <cx:pt idx="22799">2013</cx:pt>
          <cx:pt idx="22800">2013</cx:pt>
          <cx:pt idx="22801">2013</cx:pt>
          <cx:pt idx="22802">2013</cx:pt>
          <cx:pt idx="22803">2013</cx:pt>
          <cx:pt idx="22804">2013</cx:pt>
          <cx:pt idx="22805">2013</cx:pt>
          <cx:pt idx="22806">2013</cx:pt>
          <cx:pt idx="22807">2013</cx:pt>
          <cx:pt idx="22808">2013</cx:pt>
          <cx:pt idx="22809">2013</cx:pt>
          <cx:pt idx="22810">2013</cx:pt>
          <cx:pt idx="22811">2013</cx:pt>
          <cx:pt idx="22812">2013</cx:pt>
          <cx:pt idx="22813">2013</cx:pt>
          <cx:pt idx="22814">2013</cx:pt>
          <cx:pt idx="22815">2013</cx:pt>
          <cx:pt idx="22816">2013</cx:pt>
          <cx:pt idx="22817">2013</cx:pt>
          <cx:pt idx="22818">2013</cx:pt>
          <cx:pt idx="22819">2013</cx:pt>
          <cx:pt idx="22820">2013</cx:pt>
          <cx:pt idx="22821">2013</cx:pt>
          <cx:pt idx="22822">2013</cx:pt>
          <cx:pt idx="22823">2013</cx:pt>
          <cx:pt idx="22824">2013</cx:pt>
          <cx:pt idx="22825">2013</cx:pt>
          <cx:pt idx="22826">2013</cx:pt>
          <cx:pt idx="22827">2013</cx:pt>
          <cx:pt idx="22828">2013</cx:pt>
          <cx:pt idx="22829">2013</cx:pt>
          <cx:pt idx="22830">2013</cx:pt>
          <cx:pt idx="22831">2013</cx:pt>
          <cx:pt idx="22832">2013</cx:pt>
          <cx:pt idx="22833">2013</cx:pt>
          <cx:pt idx="22834">2013</cx:pt>
          <cx:pt idx="22835">2013</cx:pt>
          <cx:pt idx="22836">2013</cx:pt>
          <cx:pt idx="22837">2013</cx:pt>
          <cx:pt idx="22838">2013</cx:pt>
          <cx:pt idx="22839">2013</cx:pt>
          <cx:pt idx="22840">2013</cx:pt>
          <cx:pt idx="22841">2013</cx:pt>
          <cx:pt idx="22842">2013</cx:pt>
          <cx:pt idx="22843">2013</cx:pt>
          <cx:pt idx="22844">2013</cx:pt>
          <cx:pt idx="22845">2013</cx:pt>
          <cx:pt idx="22846">2013</cx:pt>
          <cx:pt idx="22847">2013</cx:pt>
          <cx:pt idx="22848">2013</cx:pt>
          <cx:pt idx="22849">2013</cx:pt>
          <cx:pt idx="22850">2013</cx:pt>
          <cx:pt idx="22851">2013</cx:pt>
          <cx:pt idx="22852">2013</cx:pt>
          <cx:pt idx="22853">2013</cx:pt>
          <cx:pt idx="22854">2013</cx:pt>
          <cx:pt idx="22855">2013</cx:pt>
          <cx:pt idx="22856">2013</cx:pt>
          <cx:pt idx="22857">2013</cx:pt>
          <cx:pt idx="22858">2013</cx:pt>
          <cx:pt idx="22859">2013</cx:pt>
          <cx:pt idx="22860">2013</cx:pt>
          <cx:pt idx="22861">2013</cx:pt>
          <cx:pt idx="22862">2013</cx:pt>
          <cx:pt idx="22863">2013</cx:pt>
          <cx:pt idx="22864">2013</cx:pt>
          <cx:pt idx="22865">2013</cx:pt>
          <cx:pt idx="22866">2013</cx:pt>
          <cx:pt idx="22867">2013</cx:pt>
          <cx:pt idx="22868">2013</cx:pt>
          <cx:pt idx="22869">2013</cx:pt>
          <cx:pt idx="22870">2013</cx:pt>
          <cx:pt idx="22871">2013</cx:pt>
          <cx:pt idx="22872">2013</cx:pt>
          <cx:pt idx="22873">2013</cx:pt>
          <cx:pt idx="22874">2013</cx:pt>
          <cx:pt idx="22875">2013</cx:pt>
          <cx:pt idx="22876">2013</cx:pt>
          <cx:pt idx="22877">2013</cx:pt>
          <cx:pt idx="22878">2013</cx:pt>
          <cx:pt idx="22879">2013</cx:pt>
          <cx:pt idx="22880">2013</cx:pt>
          <cx:pt idx="22881">2013</cx:pt>
          <cx:pt idx="22882">2013</cx:pt>
          <cx:pt idx="22883">2013</cx:pt>
          <cx:pt idx="22884">2013</cx:pt>
          <cx:pt idx="22885">2013</cx:pt>
          <cx:pt idx="22886">2013</cx:pt>
          <cx:pt idx="22887">2013</cx:pt>
          <cx:pt idx="22888">2013</cx:pt>
          <cx:pt idx="22889">2013</cx:pt>
          <cx:pt idx="22890">2013</cx:pt>
          <cx:pt idx="22891">2013</cx:pt>
          <cx:pt idx="22892">2013</cx:pt>
          <cx:pt idx="22893">2013</cx:pt>
          <cx:pt idx="22894">2013</cx:pt>
          <cx:pt idx="22895">2013</cx:pt>
          <cx:pt idx="22896">2013</cx:pt>
          <cx:pt idx="22897">2013</cx:pt>
          <cx:pt idx="22898">2013</cx:pt>
          <cx:pt idx="22899">2013</cx:pt>
          <cx:pt idx="22900">2013</cx:pt>
          <cx:pt idx="22901">2013</cx:pt>
          <cx:pt idx="22902">2013</cx:pt>
          <cx:pt idx="22903">2013</cx:pt>
          <cx:pt idx="22904">2013</cx:pt>
          <cx:pt idx="22905">2013</cx:pt>
          <cx:pt idx="22906">2013</cx:pt>
          <cx:pt idx="22907">2013</cx:pt>
          <cx:pt idx="22908">2013</cx:pt>
          <cx:pt idx="22909">2013</cx:pt>
          <cx:pt idx="22910">2013</cx:pt>
          <cx:pt idx="22911">2013</cx:pt>
          <cx:pt idx="22912">2013</cx:pt>
          <cx:pt idx="22913">2013</cx:pt>
          <cx:pt idx="22914">2013</cx:pt>
          <cx:pt idx="22915">2013</cx:pt>
          <cx:pt idx="22916">2013</cx:pt>
          <cx:pt idx="22917">2013</cx:pt>
          <cx:pt idx="22918">2013</cx:pt>
          <cx:pt idx="22919">2013</cx:pt>
          <cx:pt idx="22920">2013</cx:pt>
          <cx:pt idx="22921">2013</cx:pt>
          <cx:pt idx="22922">2013</cx:pt>
          <cx:pt idx="22923">2013</cx:pt>
          <cx:pt idx="22924">2013</cx:pt>
          <cx:pt idx="22925">2013</cx:pt>
          <cx:pt idx="22926">2013</cx:pt>
          <cx:pt idx="22927">2013</cx:pt>
          <cx:pt idx="22928">2013</cx:pt>
          <cx:pt idx="22929">2013</cx:pt>
          <cx:pt idx="22930">2013</cx:pt>
          <cx:pt idx="22931">2013</cx:pt>
          <cx:pt idx="22932">2013</cx:pt>
          <cx:pt idx="22933">2013</cx:pt>
          <cx:pt idx="22934">2013</cx:pt>
          <cx:pt idx="22935">2013</cx:pt>
          <cx:pt idx="22936">2013</cx:pt>
          <cx:pt idx="22937">2013</cx:pt>
          <cx:pt idx="22938">2013</cx:pt>
          <cx:pt idx="22939">2013</cx:pt>
          <cx:pt idx="22940">2013</cx:pt>
          <cx:pt idx="22941">2013</cx:pt>
          <cx:pt idx="22942">2013</cx:pt>
          <cx:pt idx="22943">2013</cx:pt>
          <cx:pt idx="22944">2013</cx:pt>
          <cx:pt idx="22945">2013</cx:pt>
          <cx:pt idx="22946">2013</cx:pt>
          <cx:pt idx="22947">2013</cx:pt>
          <cx:pt idx="22948">2013</cx:pt>
          <cx:pt idx="22949">2013</cx:pt>
          <cx:pt idx="22950">2013</cx:pt>
          <cx:pt idx="22951">2013</cx:pt>
          <cx:pt idx="22952">2013</cx:pt>
          <cx:pt idx="22953">2013</cx:pt>
          <cx:pt idx="22954">2013</cx:pt>
          <cx:pt idx="22955">2013</cx:pt>
          <cx:pt idx="22956">2013</cx:pt>
          <cx:pt idx="22957">2013</cx:pt>
          <cx:pt idx="22958">2013</cx:pt>
          <cx:pt idx="22959">2013</cx:pt>
          <cx:pt idx="22960">2013</cx:pt>
          <cx:pt idx="22961">2013</cx:pt>
          <cx:pt idx="22962">2013</cx:pt>
          <cx:pt idx="22963">2013</cx:pt>
          <cx:pt idx="22964">2013</cx:pt>
          <cx:pt idx="22965">2013</cx:pt>
          <cx:pt idx="22966">2013</cx:pt>
          <cx:pt idx="22967">2013</cx:pt>
          <cx:pt idx="22968">2013</cx:pt>
          <cx:pt idx="22969">2013</cx:pt>
          <cx:pt idx="22970">2013</cx:pt>
          <cx:pt idx="22971">2013</cx:pt>
          <cx:pt idx="22972">2013</cx:pt>
          <cx:pt idx="22973">2013</cx:pt>
          <cx:pt idx="22974">2013</cx:pt>
          <cx:pt idx="22975">2013</cx:pt>
          <cx:pt idx="22976">2013</cx:pt>
          <cx:pt idx="22977">2013</cx:pt>
          <cx:pt idx="22978">2013</cx:pt>
          <cx:pt idx="22979">2013</cx:pt>
          <cx:pt idx="22980">2013</cx:pt>
          <cx:pt idx="22981">2013</cx:pt>
          <cx:pt idx="22982">2013</cx:pt>
          <cx:pt idx="22983">2013</cx:pt>
          <cx:pt idx="22984">2013</cx:pt>
          <cx:pt idx="22985">2013</cx:pt>
          <cx:pt idx="22986">2013</cx:pt>
          <cx:pt idx="22987">2013</cx:pt>
          <cx:pt idx="22988">2013</cx:pt>
          <cx:pt idx="22989">2013</cx:pt>
          <cx:pt idx="22990">2013</cx:pt>
          <cx:pt idx="22991">2013</cx:pt>
          <cx:pt idx="22992">2013</cx:pt>
          <cx:pt idx="22993">2013</cx:pt>
          <cx:pt idx="22994">2013</cx:pt>
          <cx:pt idx="22995">2013</cx:pt>
          <cx:pt idx="22996">2013</cx:pt>
          <cx:pt idx="22997">2013</cx:pt>
          <cx:pt idx="22998">2013</cx:pt>
          <cx:pt idx="22999">2013</cx:pt>
          <cx:pt idx="23000">2013</cx:pt>
          <cx:pt idx="23001">2013</cx:pt>
          <cx:pt idx="23002">2013</cx:pt>
          <cx:pt idx="23003">2013</cx:pt>
          <cx:pt idx="23004">2013</cx:pt>
          <cx:pt idx="23005">2013</cx:pt>
          <cx:pt idx="23006">2013</cx:pt>
          <cx:pt idx="23007">2013</cx:pt>
          <cx:pt idx="23008">2013</cx:pt>
          <cx:pt idx="23009">2013</cx:pt>
          <cx:pt idx="23010">2013</cx:pt>
          <cx:pt idx="23011">2013</cx:pt>
          <cx:pt idx="23012">2013</cx:pt>
          <cx:pt idx="23013">2013</cx:pt>
          <cx:pt idx="23014">2013</cx:pt>
          <cx:pt idx="23015">2013</cx:pt>
          <cx:pt idx="23016">2013</cx:pt>
          <cx:pt idx="23017">2013</cx:pt>
          <cx:pt idx="23018">2013</cx:pt>
          <cx:pt idx="23019">2013</cx:pt>
          <cx:pt idx="23020">2013</cx:pt>
          <cx:pt idx="23021">2013</cx:pt>
          <cx:pt idx="23022">2013</cx:pt>
          <cx:pt idx="23023">2013</cx:pt>
          <cx:pt idx="23024">2013</cx:pt>
          <cx:pt idx="23025">2013</cx:pt>
          <cx:pt idx="23026">2013</cx:pt>
          <cx:pt idx="23027">2013</cx:pt>
          <cx:pt idx="23028">2013</cx:pt>
          <cx:pt idx="23029">2013</cx:pt>
          <cx:pt idx="23030">2013</cx:pt>
          <cx:pt idx="23031">2013</cx:pt>
          <cx:pt idx="23032">2013</cx:pt>
          <cx:pt idx="23033">2013</cx:pt>
          <cx:pt idx="23034">2013</cx:pt>
          <cx:pt idx="23035">2013</cx:pt>
          <cx:pt idx="23036">2013</cx:pt>
          <cx:pt idx="23037">2013</cx:pt>
          <cx:pt idx="23038">2013</cx:pt>
          <cx:pt idx="23039">2013</cx:pt>
          <cx:pt idx="23040">2013</cx:pt>
          <cx:pt idx="23041">2013</cx:pt>
          <cx:pt idx="23042">2013</cx:pt>
          <cx:pt idx="23043">2013</cx:pt>
          <cx:pt idx="23044">2013</cx:pt>
          <cx:pt idx="23045">2013</cx:pt>
          <cx:pt idx="23046">2013</cx:pt>
          <cx:pt idx="23047">2013</cx:pt>
          <cx:pt idx="23048">2013</cx:pt>
          <cx:pt idx="23049">2013</cx:pt>
          <cx:pt idx="23050">2013</cx:pt>
          <cx:pt idx="23051">2013</cx:pt>
          <cx:pt idx="23052">2013</cx:pt>
          <cx:pt idx="23053">2013</cx:pt>
          <cx:pt idx="23054">2013</cx:pt>
          <cx:pt idx="23055">2013</cx:pt>
          <cx:pt idx="23056">2013</cx:pt>
          <cx:pt idx="23057">2013</cx:pt>
          <cx:pt idx="23058">2013</cx:pt>
          <cx:pt idx="23059">2013</cx:pt>
          <cx:pt idx="23060">2013</cx:pt>
          <cx:pt idx="23061">2013</cx:pt>
          <cx:pt idx="23062">2013</cx:pt>
          <cx:pt idx="23063">2013</cx:pt>
          <cx:pt idx="23064">2013</cx:pt>
          <cx:pt idx="23065">2013</cx:pt>
          <cx:pt idx="23066">2013</cx:pt>
          <cx:pt idx="23067">2013</cx:pt>
          <cx:pt idx="23068">2013</cx:pt>
          <cx:pt idx="23069">2013</cx:pt>
          <cx:pt idx="23070">2013</cx:pt>
          <cx:pt idx="23071">2013</cx:pt>
          <cx:pt idx="23072">2013</cx:pt>
          <cx:pt idx="23073">2013</cx:pt>
          <cx:pt idx="23074">2013</cx:pt>
          <cx:pt idx="23075">2013</cx:pt>
          <cx:pt idx="23076">2013</cx:pt>
          <cx:pt idx="23077">2013</cx:pt>
          <cx:pt idx="23078">2013</cx:pt>
          <cx:pt idx="23079">2013</cx:pt>
          <cx:pt idx="23080">2013</cx:pt>
          <cx:pt idx="23081">2013</cx:pt>
          <cx:pt idx="23082">2013</cx:pt>
          <cx:pt idx="23083">2013</cx:pt>
          <cx:pt idx="23084">2013</cx:pt>
          <cx:pt idx="23085">2013</cx:pt>
          <cx:pt idx="23086">2013</cx:pt>
          <cx:pt idx="23087">2013</cx:pt>
          <cx:pt idx="23088">2013</cx:pt>
          <cx:pt idx="23089">2013</cx:pt>
          <cx:pt idx="23090">2013</cx:pt>
          <cx:pt idx="23091">2013</cx:pt>
          <cx:pt idx="23092">2013</cx:pt>
          <cx:pt idx="23093">2013</cx:pt>
          <cx:pt idx="23094">2013</cx:pt>
          <cx:pt idx="23095">2013</cx:pt>
          <cx:pt idx="23096">2013</cx:pt>
          <cx:pt idx="23097">2013</cx:pt>
          <cx:pt idx="23098">2013</cx:pt>
          <cx:pt idx="23099">2013</cx:pt>
          <cx:pt idx="23100">2013</cx:pt>
          <cx:pt idx="23101">2013</cx:pt>
          <cx:pt idx="23102">2013</cx:pt>
          <cx:pt idx="23103">2013</cx:pt>
          <cx:pt idx="23104">2013</cx:pt>
          <cx:pt idx="23105">2013</cx:pt>
          <cx:pt idx="23106">2013</cx:pt>
          <cx:pt idx="23107">2013</cx:pt>
          <cx:pt idx="23108">2013</cx:pt>
          <cx:pt idx="23109">2013</cx:pt>
          <cx:pt idx="23110">2013</cx:pt>
          <cx:pt idx="23111">2013</cx:pt>
          <cx:pt idx="23112">2013</cx:pt>
          <cx:pt idx="23113">2013</cx:pt>
          <cx:pt idx="23114">2013</cx:pt>
          <cx:pt idx="23115">2013</cx:pt>
          <cx:pt idx="23116">2013</cx:pt>
          <cx:pt idx="23117">2013</cx:pt>
          <cx:pt idx="23118">2013</cx:pt>
          <cx:pt idx="23119">2013</cx:pt>
          <cx:pt idx="23120">2013</cx:pt>
          <cx:pt idx="23121">2013</cx:pt>
          <cx:pt idx="23122">2013</cx:pt>
          <cx:pt idx="23123">2013</cx:pt>
          <cx:pt idx="23124">2013</cx:pt>
          <cx:pt idx="23125">2013</cx:pt>
          <cx:pt idx="23126">2013</cx:pt>
          <cx:pt idx="23127">2013</cx:pt>
          <cx:pt idx="23128">2013</cx:pt>
          <cx:pt idx="23129">2013</cx:pt>
          <cx:pt idx="23130">2013</cx:pt>
          <cx:pt idx="23131">2013</cx:pt>
          <cx:pt idx="23132">2013</cx:pt>
          <cx:pt idx="23133">2013</cx:pt>
          <cx:pt idx="23134">2013</cx:pt>
          <cx:pt idx="23135">2013</cx:pt>
          <cx:pt idx="23136">2013</cx:pt>
          <cx:pt idx="23137">2013</cx:pt>
          <cx:pt idx="23138">2013</cx:pt>
          <cx:pt idx="23139">2013</cx:pt>
          <cx:pt idx="23140">2013</cx:pt>
          <cx:pt idx="23141">2013</cx:pt>
          <cx:pt idx="23142">2013</cx:pt>
          <cx:pt idx="23143">2013</cx:pt>
          <cx:pt idx="23144">2013</cx:pt>
          <cx:pt idx="23145">2013</cx:pt>
          <cx:pt idx="23146">2013</cx:pt>
          <cx:pt idx="23147">2013</cx:pt>
          <cx:pt idx="23148">2013</cx:pt>
          <cx:pt idx="23149">2013</cx:pt>
          <cx:pt idx="23150">2013</cx:pt>
          <cx:pt idx="23151">2013</cx:pt>
          <cx:pt idx="23152">2013</cx:pt>
          <cx:pt idx="23153">2013</cx:pt>
          <cx:pt idx="23154">2013</cx:pt>
          <cx:pt idx="23155">2013</cx:pt>
          <cx:pt idx="23156">2013</cx:pt>
          <cx:pt idx="23157">2013</cx:pt>
          <cx:pt idx="23158">2013</cx:pt>
          <cx:pt idx="23159">2013</cx:pt>
          <cx:pt idx="23160">2013</cx:pt>
          <cx:pt idx="23161">2013</cx:pt>
          <cx:pt idx="23162">2013</cx:pt>
          <cx:pt idx="23163">2013</cx:pt>
          <cx:pt idx="23164">2013</cx:pt>
          <cx:pt idx="23165">2013</cx:pt>
          <cx:pt idx="23166">2013</cx:pt>
          <cx:pt idx="23167">2013</cx:pt>
          <cx:pt idx="23168">2013</cx:pt>
          <cx:pt idx="23169">2013</cx:pt>
          <cx:pt idx="23170">2013</cx:pt>
          <cx:pt idx="23171">2013</cx:pt>
          <cx:pt idx="23172">2013</cx:pt>
          <cx:pt idx="23173">2013</cx:pt>
          <cx:pt idx="23174">2013</cx:pt>
          <cx:pt idx="23175">2013</cx:pt>
          <cx:pt idx="23176">2013</cx:pt>
          <cx:pt idx="23177">2013</cx:pt>
          <cx:pt idx="23178">2013</cx:pt>
          <cx:pt idx="23179">2013</cx:pt>
          <cx:pt idx="23180">2013</cx:pt>
          <cx:pt idx="23181">2013</cx:pt>
          <cx:pt idx="23182">2013</cx:pt>
          <cx:pt idx="23183">2013</cx:pt>
          <cx:pt idx="23184">2013</cx:pt>
          <cx:pt idx="23185">2013</cx:pt>
          <cx:pt idx="23186">2013</cx:pt>
          <cx:pt idx="23187">2013</cx:pt>
          <cx:pt idx="23188">2013</cx:pt>
          <cx:pt idx="23189">2013</cx:pt>
          <cx:pt idx="23190">2013</cx:pt>
          <cx:pt idx="23191">2013</cx:pt>
          <cx:pt idx="23192">2013</cx:pt>
          <cx:pt idx="23193">2013</cx:pt>
          <cx:pt idx="23194">2013</cx:pt>
          <cx:pt idx="23195">2013</cx:pt>
          <cx:pt idx="23196">2013</cx:pt>
          <cx:pt idx="23197">2013</cx:pt>
          <cx:pt idx="23198">2013</cx:pt>
          <cx:pt idx="23199">2013</cx:pt>
          <cx:pt idx="23200">2013</cx:pt>
          <cx:pt idx="23201">2013</cx:pt>
          <cx:pt idx="23202">2013</cx:pt>
          <cx:pt idx="23203">2013</cx:pt>
          <cx:pt idx="23204">2013</cx:pt>
          <cx:pt idx="23205">2013</cx:pt>
          <cx:pt idx="23206">2013</cx:pt>
          <cx:pt idx="23207">2013</cx:pt>
          <cx:pt idx="23208">2013</cx:pt>
          <cx:pt idx="23209">2013</cx:pt>
          <cx:pt idx="23210">2013</cx:pt>
          <cx:pt idx="23211">2013</cx:pt>
          <cx:pt idx="23212">2013</cx:pt>
          <cx:pt idx="23213">2013</cx:pt>
          <cx:pt idx="23214">2013</cx:pt>
          <cx:pt idx="23215">2013</cx:pt>
          <cx:pt idx="23216">2013</cx:pt>
          <cx:pt idx="23217">2013</cx:pt>
          <cx:pt idx="23218">2013</cx:pt>
          <cx:pt idx="23219">2013</cx:pt>
          <cx:pt idx="23220">2013</cx:pt>
          <cx:pt idx="23221">2013</cx:pt>
          <cx:pt idx="23222">2013</cx:pt>
          <cx:pt idx="23223">2013</cx:pt>
          <cx:pt idx="23224">2013</cx:pt>
          <cx:pt idx="23225">2013</cx:pt>
          <cx:pt idx="23226">2013</cx:pt>
          <cx:pt idx="23227">2013</cx:pt>
          <cx:pt idx="23228">2013</cx:pt>
          <cx:pt idx="23229">2013</cx:pt>
          <cx:pt idx="23230">2013</cx:pt>
          <cx:pt idx="23231">2013</cx:pt>
          <cx:pt idx="23232">2013</cx:pt>
          <cx:pt idx="23233">2013</cx:pt>
          <cx:pt idx="23234">2013</cx:pt>
          <cx:pt idx="23235">2013</cx:pt>
          <cx:pt idx="23236">2013</cx:pt>
          <cx:pt idx="23237">2013</cx:pt>
          <cx:pt idx="23238">2013</cx:pt>
          <cx:pt idx="23239">2013</cx:pt>
          <cx:pt idx="23240">2013</cx:pt>
          <cx:pt idx="23241">2013</cx:pt>
          <cx:pt idx="23242">2013</cx:pt>
          <cx:pt idx="23243">2013</cx:pt>
          <cx:pt idx="23244">2013</cx:pt>
          <cx:pt idx="23245">2013</cx:pt>
          <cx:pt idx="23246">2013</cx:pt>
          <cx:pt idx="23247">2013</cx:pt>
          <cx:pt idx="23248">2013</cx:pt>
          <cx:pt idx="23249">2013</cx:pt>
          <cx:pt idx="23250">2013</cx:pt>
          <cx:pt idx="23251">2013</cx:pt>
          <cx:pt idx="23252">2013</cx:pt>
          <cx:pt idx="23253">2013</cx:pt>
          <cx:pt idx="23254">2013</cx:pt>
          <cx:pt idx="23255">2013</cx:pt>
          <cx:pt idx="23256">2013</cx:pt>
          <cx:pt idx="23257">2013</cx:pt>
          <cx:pt idx="23258">2013</cx:pt>
          <cx:pt idx="23259">2013</cx:pt>
          <cx:pt idx="23260">2013</cx:pt>
          <cx:pt idx="23261">2013</cx:pt>
          <cx:pt idx="23262">2013</cx:pt>
          <cx:pt idx="23263">2013</cx:pt>
          <cx:pt idx="23264">2013</cx:pt>
          <cx:pt idx="23265">2013</cx:pt>
          <cx:pt idx="23266">2013</cx:pt>
          <cx:pt idx="23267">2013</cx:pt>
          <cx:pt idx="23268">2013</cx:pt>
          <cx:pt idx="23269">2013</cx:pt>
          <cx:pt idx="23270">2013</cx:pt>
          <cx:pt idx="23271">2013</cx:pt>
          <cx:pt idx="23272">2013</cx:pt>
          <cx:pt idx="23273">2013</cx:pt>
          <cx:pt idx="23274">2013</cx:pt>
          <cx:pt idx="23275">2013</cx:pt>
          <cx:pt idx="23276">2013</cx:pt>
          <cx:pt idx="23277">2013</cx:pt>
          <cx:pt idx="23278">2013</cx:pt>
          <cx:pt idx="23279">2013</cx:pt>
          <cx:pt idx="23280">2013</cx:pt>
          <cx:pt idx="23281">2013</cx:pt>
          <cx:pt idx="23282">2013</cx:pt>
          <cx:pt idx="23283">2013</cx:pt>
          <cx:pt idx="23284">2013</cx:pt>
          <cx:pt idx="23285">2013</cx:pt>
          <cx:pt idx="23286">2013</cx:pt>
          <cx:pt idx="23287">2013</cx:pt>
          <cx:pt idx="23288">2013</cx:pt>
          <cx:pt idx="23289">2013</cx:pt>
          <cx:pt idx="23290">2013</cx:pt>
          <cx:pt idx="23291">2013</cx:pt>
          <cx:pt idx="23292">2013</cx:pt>
          <cx:pt idx="23293">2013</cx:pt>
          <cx:pt idx="23294">2013</cx:pt>
          <cx:pt idx="23295">2013</cx:pt>
          <cx:pt idx="23296">2013</cx:pt>
          <cx:pt idx="23297">2013</cx:pt>
          <cx:pt idx="23298">2013</cx:pt>
          <cx:pt idx="23299">2013</cx:pt>
          <cx:pt idx="23300">2013</cx:pt>
          <cx:pt idx="23301">2013</cx:pt>
          <cx:pt idx="23302">2013</cx:pt>
          <cx:pt idx="23303">2013</cx:pt>
          <cx:pt idx="23304">2013</cx:pt>
          <cx:pt idx="23305">2013</cx:pt>
          <cx:pt idx="23306">2013</cx:pt>
          <cx:pt idx="23307">2013</cx:pt>
          <cx:pt idx="23308">2013</cx:pt>
          <cx:pt idx="23309">2013</cx:pt>
          <cx:pt idx="23310">2013</cx:pt>
          <cx:pt idx="23311">2013</cx:pt>
          <cx:pt idx="23312">2013</cx:pt>
          <cx:pt idx="23313">2013</cx:pt>
          <cx:pt idx="23314">2013</cx:pt>
          <cx:pt idx="23315">2013</cx:pt>
          <cx:pt idx="23316">2013</cx:pt>
          <cx:pt idx="23317">2013</cx:pt>
          <cx:pt idx="23318">2013</cx:pt>
          <cx:pt idx="23319">2013</cx:pt>
          <cx:pt idx="23320">2013</cx:pt>
          <cx:pt idx="23321">2013</cx:pt>
          <cx:pt idx="23322">2013</cx:pt>
          <cx:pt idx="23323">2013</cx:pt>
          <cx:pt idx="23324">2013</cx:pt>
          <cx:pt idx="23325">2013</cx:pt>
          <cx:pt idx="23326">2013</cx:pt>
          <cx:pt idx="23327">2013</cx:pt>
          <cx:pt idx="23328">2013</cx:pt>
          <cx:pt idx="23329">2013</cx:pt>
          <cx:pt idx="23330">2013</cx:pt>
          <cx:pt idx="23331">2013</cx:pt>
          <cx:pt idx="23332">2013</cx:pt>
          <cx:pt idx="23333">2013</cx:pt>
          <cx:pt idx="23334">2013</cx:pt>
          <cx:pt idx="23335">2013</cx:pt>
          <cx:pt idx="23336">2013</cx:pt>
          <cx:pt idx="23337">2013</cx:pt>
          <cx:pt idx="23338">2013</cx:pt>
          <cx:pt idx="23339">2013</cx:pt>
          <cx:pt idx="23340">2013</cx:pt>
          <cx:pt idx="23341">2013</cx:pt>
          <cx:pt idx="23342">2013</cx:pt>
          <cx:pt idx="23343">2013</cx:pt>
          <cx:pt idx="23344">2013</cx:pt>
          <cx:pt idx="23345">2013</cx:pt>
          <cx:pt idx="23346">2013</cx:pt>
          <cx:pt idx="23347">2013</cx:pt>
          <cx:pt idx="23348">2013</cx:pt>
          <cx:pt idx="23349">2013</cx:pt>
          <cx:pt idx="23350">2013</cx:pt>
          <cx:pt idx="23351">2013</cx:pt>
          <cx:pt idx="23352">2013</cx:pt>
          <cx:pt idx="23353">2013</cx:pt>
          <cx:pt idx="23354">2013</cx:pt>
          <cx:pt idx="23355">2013</cx:pt>
          <cx:pt idx="23356">2013</cx:pt>
          <cx:pt idx="23357">2013</cx:pt>
          <cx:pt idx="23358">2013</cx:pt>
          <cx:pt idx="23359">2013</cx:pt>
          <cx:pt idx="23360">2013</cx:pt>
          <cx:pt idx="23361">2013</cx:pt>
          <cx:pt idx="23362">2013</cx:pt>
          <cx:pt idx="23363">2013</cx:pt>
          <cx:pt idx="23364">2013</cx:pt>
          <cx:pt idx="23365">2013</cx:pt>
          <cx:pt idx="23366">2013</cx:pt>
          <cx:pt idx="23367">2013</cx:pt>
          <cx:pt idx="23368">2013</cx:pt>
          <cx:pt idx="23369">2013</cx:pt>
          <cx:pt idx="23370">2013</cx:pt>
          <cx:pt idx="23371">2013</cx:pt>
          <cx:pt idx="23372">2013</cx:pt>
          <cx:pt idx="23373">2013</cx:pt>
          <cx:pt idx="23374">2013</cx:pt>
          <cx:pt idx="23375">2013</cx:pt>
          <cx:pt idx="23376">2013</cx:pt>
          <cx:pt idx="23377">2013</cx:pt>
          <cx:pt idx="23378">2013</cx:pt>
          <cx:pt idx="23379">2013</cx:pt>
          <cx:pt idx="23380">2013</cx:pt>
          <cx:pt idx="23381">2013</cx:pt>
          <cx:pt idx="23382">2013</cx:pt>
          <cx:pt idx="23383">2013</cx:pt>
          <cx:pt idx="23384">2013</cx:pt>
          <cx:pt idx="23385">2013</cx:pt>
          <cx:pt idx="23386">2013</cx:pt>
          <cx:pt idx="23387">2013</cx:pt>
          <cx:pt idx="23388">2013</cx:pt>
          <cx:pt idx="23389">2013</cx:pt>
          <cx:pt idx="23390">2013</cx:pt>
          <cx:pt idx="23391">2013</cx:pt>
          <cx:pt idx="23392">2013</cx:pt>
          <cx:pt idx="23393">2013</cx:pt>
          <cx:pt idx="23394">2013</cx:pt>
          <cx:pt idx="23395">2013</cx:pt>
          <cx:pt idx="23396">2013</cx:pt>
          <cx:pt idx="23397">2013</cx:pt>
          <cx:pt idx="23398">2013</cx:pt>
          <cx:pt idx="23399">2013</cx:pt>
          <cx:pt idx="23400">2013</cx:pt>
          <cx:pt idx="23401">2013</cx:pt>
          <cx:pt idx="23402">2013</cx:pt>
          <cx:pt idx="23403">2013</cx:pt>
          <cx:pt idx="23404">2013</cx:pt>
          <cx:pt idx="23405">2013</cx:pt>
          <cx:pt idx="23406">2013</cx:pt>
          <cx:pt idx="23407">2013</cx:pt>
          <cx:pt idx="23408">2013</cx:pt>
          <cx:pt idx="23409">2013</cx:pt>
          <cx:pt idx="23410">2013</cx:pt>
          <cx:pt idx="23411">2013</cx:pt>
          <cx:pt idx="23412">2013</cx:pt>
          <cx:pt idx="23413">2013</cx:pt>
          <cx:pt idx="23414">2013</cx:pt>
          <cx:pt idx="23415">2013</cx:pt>
          <cx:pt idx="23416">2013</cx:pt>
          <cx:pt idx="23417">2013</cx:pt>
          <cx:pt idx="23418">2013</cx:pt>
          <cx:pt idx="23419">2013</cx:pt>
          <cx:pt idx="23420">2013</cx:pt>
          <cx:pt idx="23421">2013</cx:pt>
          <cx:pt idx="23422">2013</cx:pt>
          <cx:pt idx="23423">2013</cx:pt>
          <cx:pt idx="23424">2013</cx:pt>
          <cx:pt idx="23425">2013</cx:pt>
          <cx:pt idx="23426">2013</cx:pt>
          <cx:pt idx="23427">2013</cx:pt>
          <cx:pt idx="23428">2013</cx:pt>
          <cx:pt idx="23429">2013</cx:pt>
          <cx:pt idx="23430">2013</cx:pt>
          <cx:pt idx="23431">2013</cx:pt>
          <cx:pt idx="23432">2013</cx:pt>
          <cx:pt idx="23433">2013</cx:pt>
          <cx:pt idx="23434">2013</cx:pt>
          <cx:pt idx="23435">2013</cx:pt>
          <cx:pt idx="23436">2013</cx:pt>
          <cx:pt idx="23437">2013</cx:pt>
          <cx:pt idx="23438">2013</cx:pt>
          <cx:pt idx="23439">2013</cx:pt>
          <cx:pt idx="23440">2013</cx:pt>
          <cx:pt idx="23441">2013</cx:pt>
          <cx:pt idx="23442">2013</cx:pt>
          <cx:pt idx="23443">2013</cx:pt>
          <cx:pt idx="23444">2013</cx:pt>
          <cx:pt idx="23445">2013</cx:pt>
          <cx:pt idx="23446">2013</cx:pt>
          <cx:pt idx="23447">2013</cx:pt>
          <cx:pt idx="23448">2013</cx:pt>
          <cx:pt idx="23449">2013</cx:pt>
          <cx:pt idx="23450">2013</cx:pt>
          <cx:pt idx="23451">2013</cx:pt>
          <cx:pt idx="23452">2013</cx:pt>
          <cx:pt idx="23453">2013</cx:pt>
          <cx:pt idx="23454">2013</cx:pt>
          <cx:pt idx="23455">2013</cx:pt>
          <cx:pt idx="23456">2013</cx:pt>
          <cx:pt idx="23457">2013</cx:pt>
          <cx:pt idx="23458">2013</cx:pt>
          <cx:pt idx="23459">2013</cx:pt>
          <cx:pt idx="23460">2013</cx:pt>
          <cx:pt idx="23461">2013</cx:pt>
          <cx:pt idx="23462">2013</cx:pt>
          <cx:pt idx="23463">2013</cx:pt>
          <cx:pt idx="23464">2013</cx:pt>
          <cx:pt idx="23465">2013</cx:pt>
          <cx:pt idx="23466">2013</cx:pt>
          <cx:pt idx="23467">2013</cx:pt>
          <cx:pt idx="23468">2013</cx:pt>
          <cx:pt idx="23469">2013</cx:pt>
          <cx:pt idx="23470">2013</cx:pt>
          <cx:pt idx="23471">2013</cx:pt>
          <cx:pt idx="23472">2013</cx:pt>
          <cx:pt idx="23473">2013</cx:pt>
          <cx:pt idx="23474">2013</cx:pt>
          <cx:pt idx="23475">2013</cx:pt>
          <cx:pt idx="23476">2013</cx:pt>
          <cx:pt idx="23477">2013</cx:pt>
          <cx:pt idx="23478">2013</cx:pt>
          <cx:pt idx="23479">2013</cx:pt>
          <cx:pt idx="23480">2013</cx:pt>
          <cx:pt idx="23481">2013</cx:pt>
          <cx:pt idx="23482">2013</cx:pt>
          <cx:pt idx="23483">2013</cx:pt>
          <cx:pt idx="23484">2013</cx:pt>
          <cx:pt idx="23485">2013</cx:pt>
          <cx:pt idx="23486">2013</cx:pt>
          <cx:pt idx="23487">2013</cx:pt>
          <cx:pt idx="23488">2013</cx:pt>
          <cx:pt idx="23489">2013</cx:pt>
          <cx:pt idx="23490">2013</cx:pt>
          <cx:pt idx="23491">2013</cx:pt>
          <cx:pt idx="23492">2013</cx:pt>
          <cx:pt idx="23493">2013</cx:pt>
          <cx:pt idx="23494">2013</cx:pt>
          <cx:pt idx="23495">2013</cx:pt>
          <cx:pt idx="23496">2013</cx:pt>
          <cx:pt idx="23497">2013</cx:pt>
          <cx:pt idx="23498">2013</cx:pt>
          <cx:pt idx="23499">2013</cx:pt>
          <cx:pt idx="23500">2013</cx:pt>
          <cx:pt idx="23501">2013</cx:pt>
          <cx:pt idx="23502">2013</cx:pt>
          <cx:pt idx="23503">2013</cx:pt>
          <cx:pt idx="23504">2013</cx:pt>
          <cx:pt idx="23505">2013</cx:pt>
          <cx:pt idx="23506">2013</cx:pt>
          <cx:pt idx="23507">2013</cx:pt>
          <cx:pt idx="23508">2013</cx:pt>
          <cx:pt idx="23509">2013</cx:pt>
          <cx:pt idx="23510">2013</cx:pt>
          <cx:pt idx="23511">2013</cx:pt>
          <cx:pt idx="23512">2013</cx:pt>
          <cx:pt idx="23513">2013</cx:pt>
          <cx:pt idx="23514">2013</cx:pt>
          <cx:pt idx="23515">2013</cx:pt>
          <cx:pt idx="23516">2013</cx:pt>
          <cx:pt idx="23517">2013</cx:pt>
          <cx:pt idx="23518">2013</cx:pt>
          <cx:pt idx="23519">2013</cx:pt>
          <cx:pt idx="23520">2013</cx:pt>
          <cx:pt idx="23521">2013</cx:pt>
          <cx:pt idx="23522">2013</cx:pt>
          <cx:pt idx="23523">2013</cx:pt>
          <cx:pt idx="23524">2013</cx:pt>
          <cx:pt idx="23525">2013</cx:pt>
          <cx:pt idx="23526">2013</cx:pt>
          <cx:pt idx="23527">2013</cx:pt>
          <cx:pt idx="23528">2013</cx:pt>
          <cx:pt idx="23529">2013</cx:pt>
          <cx:pt idx="23530">2013</cx:pt>
          <cx:pt idx="23531">2013</cx:pt>
          <cx:pt idx="23532">2013</cx:pt>
          <cx:pt idx="23533">2013</cx:pt>
          <cx:pt idx="23534">2013</cx:pt>
          <cx:pt idx="23535">2013</cx:pt>
          <cx:pt idx="23536">2013</cx:pt>
          <cx:pt idx="23537">2013</cx:pt>
          <cx:pt idx="23538">2013</cx:pt>
          <cx:pt idx="23539">2013</cx:pt>
          <cx:pt idx="23540">2013</cx:pt>
          <cx:pt idx="23541">2013</cx:pt>
          <cx:pt idx="23542">2013</cx:pt>
          <cx:pt idx="23543">2013</cx:pt>
          <cx:pt idx="23544">2013</cx:pt>
          <cx:pt idx="23545">2013</cx:pt>
          <cx:pt idx="23546">2013</cx:pt>
          <cx:pt idx="23547">2013</cx:pt>
          <cx:pt idx="23548">2013</cx:pt>
          <cx:pt idx="23549">2013</cx:pt>
          <cx:pt idx="23550">2013</cx:pt>
          <cx:pt idx="23551">2013</cx:pt>
          <cx:pt idx="23552">2013</cx:pt>
          <cx:pt idx="23553">2013</cx:pt>
          <cx:pt idx="23554">2013</cx:pt>
          <cx:pt idx="23555">2013</cx:pt>
          <cx:pt idx="23556">2013</cx:pt>
          <cx:pt idx="23557">2013</cx:pt>
          <cx:pt idx="23558">2013</cx:pt>
          <cx:pt idx="23559">2013</cx:pt>
          <cx:pt idx="23560">2013</cx:pt>
          <cx:pt idx="23561">2013</cx:pt>
          <cx:pt idx="23562">2013</cx:pt>
          <cx:pt idx="23563">2013</cx:pt>
          <cx:pt idx="23564">2013</cx:pt>
          <cx:pt idx="23565">2013</cx:pt>
          <cx:pt idx="23566">2013</cx:pt>
          <cx:pt idx="23567">2013</cx:pt>
          <cx:pt idx="23568">2013</cx:pt>
          <cx:pt idx="23569">2013</cx:pt>
          <cx:pt idx="23570">2013</cx:pt>
          <cx:pt idx="23571">2013</cx:pt>
          <cx:pt idx="23572">2013</cx:pt>
          <cx:pt idx="23573">2013</cx:pt>
          <cx:pt idx="23574">2013</cx:pt>
          <cx:pt idx="23575">2013</cx:pt>
          <cx:pt idx="23576">2013</cx:pt>
          <cx:pt idx="23577">2013</cx:pt>
          <cx:pt idx="23578">2013</cx:pt>
          <cx:pt idx="23579">2013</cx:pt>
          <cx:pt idx="23580">2013</cx:pt>
          <cx:pt idx="23581">2013</cx:pt>
          <cx:pt idx="23582">2013</cx:pt>
          <cx:pt idx="23583">2013</cx:pt>
          <cx:pt idx="23584">2013</cx:pt>
          <cx:pt idx="23585">2013</cx:pt>
          <cx:pt idx="23586">2013</cx:pt>
          <cx:pt idx="23587">2013</cx:pt>
          <cx:pt idx="23588">2013</cx:pt>
          <cx:pt idx="23589">2013</cx:pt>
          <cx:pt idx="23590">2013</cx:pt>
          <cx:pt idx="23591">2013</cx:pt>
          <cx:pt idx="23592">2013</cx:pt>
          <cx:pt idx="23593">2013</cx:pt>
          <cx:pt idx="23594">2013</cx:pt>
          <cx:pt idx="23595">2013</cx:pt>
          <cx:pt idx="23596">2013</cx:pt>
          <cx:pt idx="23597">2013</cx:pt>
          <cx:pt idx="23598">2013</cx:pt>
          <cx:pt idx="23599">2013</cx:pt>
          <cx:pt idx="23600">2013</cx:pt>
          <cx:pt idx="23601">2013</cx:pt>
          <cx:pt idx="23602">2013</cx:pt>
          <cx:pt idx="23603">2013</cx:pt>
          <cx:pt idx="23604">2013</cx:pt>
          <cx:pt idx="23605">2013</cx:pt>
          <cx:pt idx="23606">2013</cx:pt>
          <cx:pt idx="23607">2013</cx:pt>
          <cx:pt idx="23608">2013</cx:pt>
          <cx:pt idx="23609">2013</cx:pt>
          <cx:pt idx="23610">2013</cx:pt>
          <cx:pt idx="23611">2013</cx:pt>
          <cx:pt idx="23612">2013</cx:pt>
          <cx:pt idx="23613">2013</cx:pt>
          <cx:pt idx="23614">2013</cx:pt>
          <cx:pt idx="23615">2013</cx:pt>
          <cx:pt idx="23616">2013</cx:pt>
          <cx:pt idx="23617">2013</cx:pt>
          <cx:pt idx="23618">2013</cx:pt>
          <cx:pt idx="23619">2013</cx:pt>
          <cx:pt idx="23620">2013</cx:pt>
          <cx:pt idx="23621">2013</cx:pt>
          <cx:pt idx="23622">2013</cx:pt>
          <cx:pt idx="23623">2013</cx:pt>
          <cx:pt idx="23624">2013</cx:pt>
          <cx:pt idx="23625">2013</cx:pt>
          <cx:pt idx="23626">2013</cx:pt>
          <cx:pt idx="23627">2013</cx:pt>
          <cx:pt idx="23628">2013</cx:pt>
          <cx:pt idx="23629">2013</cx:pt>
          <cx:pt idx="23630">2013</cx:pt>
          <cx:pt idx="23631">2013</cx:pt>
          <cx:pt idx="23632">2013</cx:pt>
          <cx:pt idx="23633">2013</cx:pt>
          <cx:pt idx="23634">2013</cx:pt>
          <cx:pt idx="23635">2013</cx:pt>
          <cx:pt idx="23636">2013</cx:pt>
          <cx:pt idx="23637">2013</cx:pt>
          <cx:pt idx="23638">2013</cx:pt>
          <cx:pt idx="23639">2013</cx:pt>
          <cx:pt idx="23640">2013</cx:pt>
          <cx:pt idx="23641">2013</cx:pt>
          <cx:pt idx="23642">2013</cx:pt>
          <cx:pt idx="23643">2013</cx:pt>
          <cx:pt idx="23644">2013</cx:pt>
          <cx:pt idx="23645">2013</cx:pt>
          <cx:pt idx="23646">2013</cx:pt>
          <cx:pt idx="23647">2013</cx:pt>
          <cx:pt idx="23648">2013</cx:pt>
          <cx:pt idx="23649">2013</cx:pt>
          <cx:pt idx="23650">2013</cx:pt>
          <cx:pt idx="23651">2013</cx:pt>
          <cx:pt idx="23652">2013</cx:pt>
          <cx:pt idx="23653">2013</cx:pt>
          <cx:pt idx="23654">2013</cx:pt>
          <cx:pt idx="23655">2013</cx:pt>
          <cx:pt idx="23656">2013</cx:pt>
          <cx:pt idx="23657">2013</cx:pt>
          <cx:pt idx="23658">2013</cx:pt>
          <cx:pt idx="23659">2013</cx:pt>
          <cx:pt idx="23660">2013</cx:pt>
          <cx:pt idx="23661">2013</cx:pt>
          <cx:pt idx="23662">2013</cx:pt>
          <cx:pt idx="23663">2013</cx:pt>
          <cx:pt idx="23664">2013</cx:pt>
          <cx:pt idx="23665">2013</cx:pt>
          <cx:pt idx="23666">2013</cx:pt>
          <cx:pt idx="23667">2013</cx:pt>
          <cx:pt idx="23668">2013</cx:pt>
          <cx:pt idx="23669">2013</cx:pt>
          <cx:pt idx="23670">2013</cx:pt>
          <cx:pt idx="23671">2013</cx:pt>
          <cx:pt idx="23672">2013</cx:pt>
          <cx:pt idx="23673">2013</cx:pt>
          <cx:pt idx="23674">2013</cx:pt>
          <cx:pt idx="23675">2013</cx:pt>
          <cx:pt idx="23676">2013</cx:pt>
          <cx:pt idx="23677">2013</cx:pt>
          <cx:pt idx="23678">2013</cx:pt>
          <cx:pt idx="23679">2013</cx:pt>
          <cx:pt idx="23680">2013</cx:pt>
          <cx:pt idx="23681">2013</cx:pt>
          <cx:pt idx="23682">2013</cx:pt>
          <cx:pt idx="23683">2013</cx:pt>
          <cx:pt idx="23684">2013</cx:pt>
          <cx:pt idx="23685">2013</cx:pt>
          <cx:pt idx="23686">2013</cx:pt>
          <cx:pt idx="23687">2013</cx:pt>
          <cx:pt idx="23688">2013</cx:pt>
          <cx:pt idx="23689">2013</cx:pt>
          <cx:pt idx="23690">2013</cx:pt>
          <cx:pt idx="23691">2013</cx:pt>
          <cx:pt idx="23692">2013</cx:pt>
          <cx:pt idx="23693">2013</cx:pt>
          <cx:pt idx="23694">2013</cx:pt>
          <cx:pt idx="23695">2013</cx:pt>
          <cx:pt idx="23696">2013</cx:pt>
          <cx:pt idx="23697">2013</cx:pt>
          <cx:pt idx="23698">2013</cx:pt>
          <cx:pt idx="23699">2013</cx:pt>
          <cx:pt idx="23700">2013</cx:pt>
          <cx:pt idx="23701">2013</cx:pt>
          <cx:pt idx="23702">2013</cx:pt>
          <cx:pt idx="23703">2013</cx:pt>
          <cx:pt idx="23704">2013</cx:pt>
          <cx:pt idx="23705">2013</cx:pt>
          <cx:pt idx="23706">2013</cx:pt>
          <cx:pt idx="23707">2013</cx:pt>
          <cx:pt idx="23708">2013</cx:pt>
          <cx:pt idx="23709">2013</cx:pt>
          <cx:pt idx="23710">2013</cx:pt>
          <cx:pt idx="23711">2013</cx:pt>
          <cx:pt idx="23712">2013</cx:pt>
          <cx:pt idx="23713">2013</cx:pt>
          <cx:pt idx="23714">2013</cx:pt>
          <cx:pt idx="23715">2013</cx:pt>
          <cx:pt idx="23716">2013</cx:pt>
          <cx:pt idx="23717">2013</cx:pt>
          <cx:pt idx="23718">2013</cx:pt>
          <cx:pt idx="23719">2013</cx:pt>
          <cx:pt idx="23720">2013</cx:pt>
          <cx:pt idx="23721">2013</cx:pt>
          <cx:pt idx="23722">2013</cx:pt>
          <cx:pt idx="23723">2013</cx:pt>
          <cx:pt idx="23724">2013</cx:pt>
          <cx:pt idx="23725">2013</cx:pt>
          <cx:pt idx="23726">2013</cx:pt>
          <cx:pt idx="23727">2013</cx:pt>
          <cx:pt idx="23728">2013</cx:pt>
          <cx:pt idx="23729">2013</cx:pt>
          <cx:pt idx="23730">2013</cx:pt>
          <cx:pt idx="23731">2013</cx:pt>
          <cx:pt idx="23732">2013</cx:pt>
          <cx:pt idx="23733">2013</cx:pt>
          <cx:pt idx="23734">2013</cx:pt>
          <cx:pt idx="23735">2013</cx:pt>
          <cx:pt idx="23736">2013</cx:pt>
          <cx:pt idx="23737">2013</cx:pt>
          <cx:pt idx="23738">2013</cx:pt>
          <cx:pt idx="23739">2013</cx:pt>
          <cx:pt idx="23740">2013</cx:pt>
          <cx:pt idx="23741">2013</cx:pt>
          <cx:pt idx="23742">2013</cx:pt>
          <cx:pt idx="23743">2013</cx:pt>
          <cx:pt idx="23744">2013</cx:pt>
          <cx:pt idx="23745">2013</cx:pt>
          <cx:pt idx="23746">2013</cx:pt>
          <cx:pt idx="23747">2013</cx:pt>
          <cx:pt idx="23748">2013</cx:pt>
          <cx:pt idx="23749">2013</cx:pt>
          <cx:pt idx="23750">2013</cx:pt>
          <cx:pt idx="23751">2013</cx:pt>
          <cx:pt idx="23752">2013</cx:pt>
          <cx:pt idx="23753">2013</cx:pt>
          <cx:pt idx="23754">2013</cx:pt>
          <cx:pt idx="23755">2013</cx:pt>
          <cx:pt idx="23756">2013</cx:pt>
          <cx:pt idx="23757">2013</cx:pt>
          <cx:pt idx="23758">2013</cx:pt>
          <cx:pt idx="23759">2013</cx:pt>
          <cx:pt idx="23760">2013</cx:pt>
          <cx:pt idx="23761">2013</cx:pt>
          <cx:pt idx="23762">2013</cx:pt>
          <cx:pt idx="23763">2013</cx:pt>
          <cx:pt idx="23764">2013</cx:pt>
          <cx:pt idx="23765">2013</cx:pt>
          <cx:pt idx="23766">2013</cx:pt>
          <cx:pt idx="23767">2013</cx:pt>
          <cx:pt idx="23768">2013</cx:pt>
          <cx:pt idx="23769">2013</cx:pt>
          <cx:pt idx="23770">2013</cx:pt>
          <cx:pt idx="23771">2013</cx:pt>
          <cx:pt idx="23772">2013</cx:pt>
          <cx:pt idx="23773">2013</cx:pt>
          <cx:pt idx="23774">2013</cx:pt>
          <cx:pt idx="23775">2013</cx:pt>
          <cx:pt idx="23776">2013</cx:pt>
          <cx:pt idx="23777">2013</cx:pt>
          <cx:pt idx="23778">2013</cx:pt>
          <cx:pt idx="23779">2013</cx:pt>
          <cx:pt idx="23780">2013</cx:pt>
          <cx:pt idx="23781">2013</cx:pt>
          <cx:pt idx="23782">2013</cx:pt>
          <cx:pt idx="23783">2013</cx:pt>
          <cx:pt idx="23784">2013</cx:pt>
          <cx:pt idx="23785">2013</cx:pt>
          <cx:pt idx="23786">2013</cx:pt>
          <cx:pt idx="23787">2013</cx:pt>
          <cx:pt idx="23788">2013</cx:pt>
          <cx:pt idx="23789">2013</cx:pt>
          <cx:pt idx="23790">2013</cx:pt>
          <cx:pt idx="23791">2013</cx:pt>
          <cx:pt idx="23792">2013</cx:pt>
          <cx:pt idx="23793">2013</cx:pt>
          <cx:pt idx="23794">2013</cx:pt>
          <cx:pt idx="23795">2013</cx:pt>
          <cx:pt idx="23796">2013</cx:pt>
          <cx:pt idx="23797">2013</cx:pt>
          <cx:pt idx="23798">2013</cx:pt>
          <cx:pt idx="23799">2013</cx:pt>
          <cx:pt idx="23800">2013</cx:pt>
          <cx:pt idx="23801">2013</cx:pt>
          <cx:pt idx="23802">2013</cx:pt>
          <cx:pt idx="23803">2013</cx:pt>
          <cx:pt idx="23804">2013</cx:pt>
          <cx:pt idx="23805">2013</cx:pt>
          <cx:pt idx="23806">2013</cx:pt>
          <cx:pt idx="23807">2013</cx:pt>
          <cx:pt idx="23808">2013</cx:pt>
          <cx:pt idx="23809">2013</cx:pt>
          <cx:pt idx="23810">2013</cx:pt>
          <cx:pt idx="23811">2013</cx:pt>
          <cx:pt idx="23812">2013</cx:pt>
          <cx:pt idx="23813">2013</cx:pt>
          <cx:pt idx="23814">2013</cx:pt>
          <cx:pt idx="23815">2013</cx:pt>
          <cx:pt idx="23816">2013</cx:pt>
          <cx:pt idx="23817">2013</cx:pt>
          <cx:pt idx="23818">2013</cx:pt>
          <cx:pt idx="23819">2013</cx:pt>
          <cx:pt idx="23820">2013</cx:pt>
          <cx:pt idx="23821">2013</cx:pt>
          <cx:pt idx="23822">2013</cx:pt>
          <cx:pt idx="23823">2013</cx:pt>
          <cx:pt idx="23824">2013</cx:pt>
          <cx:pt idx="23825">2013</cx:pt>
          <cx:pt idx="23826">2013</cx:pt>
          <cx:pt idx="23827">2013</cx:pt>
          <cx:pt idx="23828">2013</cx:pt>
          <cx:pt idx="23829">2013</cx:pt>
          <cx:pt idx="23830">2013</cx:pt>
          <cx:pt idx="23831">2013</cx:pt>
          <cx:pt idx="23832">2013</cx:pt>
          <cx:pt idx="23833">2013</cx:pt>
          <cx:pt idx="23834">2013</cx:pt>
          <cx:pt idx="23835">2013</cx:pt>
          <cx:pt idx="23836">2013</cx:pt>
          <cx:pt idx="23837">2013</cx:pt>
          <cx:pt idx="23838">2013</cx:pt>
          <cx:pt idx="23839">2013</cx:pt>
          <cx:pt idx="23840">2013</cx:pt>
          <cx:pt idx="23841">2013</cx:pt>
          <cx:pt idx="23842">2013</cx:pt>
          <cx:pt idx="23843">2013</cx:pt>
          <cx:pt idx="23844">2013</cx:pt>
          <cx:pt idx="23845">2013</cx:pt>
          <cx:pt idx="23846">2013</cx:pt>
          <cx:pt idx="23847">2013</cx:pt>
          <cx:pt idx="23848">2013</cx:pt>
          <cx:pt idx="23849">2013</cx:pt>
          <cx:pt idx="23850">2013</cx:pt>
          <cx:pt idx="23851">2013</cx:pt>
          <cx:pt idx="23852">2013</cx:pt>
          <cx:pt idx="23853">2013</cx:pt>
          <cx:pt idx="23854">2013</cx:pt>
          <cx:pt idx="23855">2013</cx:pt>
          <cx:pt idx="23856">2013</cx:pt>
          <cx:pt idx="23857">2013</cx:pt>
          <cx:pt idx="23858">2013</cx:pt>
          <cx:pt idx="23859">2013</cx:pt>
          <cx:pt idx="23860">2013</cx:pt>
          <cx:pt idx="23861">2013</cx:pt>
          <cx:pt idx="23862">2013</cx:pt>
          <cx:pt idx="23863">2013</cx:pt>
          <cx:pt idx="23864">2013</cx:pt>
          <cx:pt idx="23865">2013</cx:pt>
          <cx:pt idx="23866">2013</cx:pt>
          <cx:pt idx="23867">2013</cx:pt>
          <cx:pt idx="23868">2013</cx:pt>
          <cx:pt idx="23869">2013</cx:pt>
          <cx:pt idx="23870">2013</cx:pt>
          <cx:pt idx="23871">2013</cx:pt>
          <cx:pt idx="23872">2014</cx:pt>
          <cx:pt idx="23873">2014</cx:pt>
          <cx:pt idx="23874">2014</cx:pt>
          <cx:pt idx="23875">2014</cx:pt>
          <cx:pt idx="23876">2014</cx:pt>
          <cx:pt idx="23877">2014</cx:pt>
          <cx:pt idx="23878">2014</cx:pt>
          <cx:pt idx="23879">2014</cx:pt>
          <cx:pt idx="23880">2014</cx:pt>
          <cx:pt idx="23881">2014</cx:pt>
          <cx:pt idx="23882">2014</cx:pt>
          <cx:pt idx="23883">2014</cx:pt>
          <cx:pt idx="23884">2014</cx:pt>
          <cx:pt idx="23885">2014</cx:pt>
          <cx:pt idx="23886">2014</cx:pt>
          <cx:pt idx="23887">2014</cx:pt>
          <cx:pt idx="23888">2014</cx:pt>
          <cx:pt idx="23889">2014</cx:pt>
          <cx:pt idx="23890">2014</cx:pt>
          <cx:pt idx="23891">2014</cx:pt>
          <cx:pt idx="23892">2014</cx:pt>
          <cx:pt idx="23893">2014</cx:pt>
          <cx:pt idx="23894">2014</cx:pt>
          <cx:pt idx="23895">2014</cx:pt>
          <cx:pt idx="23896">2014</cx:pt>
          <cx:pt idx="23897">2014</cx:pt>
          <cx:pt idx="23898">2014</cx:pt>
          <cx:pt idx="23899">2014</cx:pt>
          <cx:pt idx="23900">2014</cx:pt>
          <cx:pt idx="23901">2014</cx:pt>
          <cx:pt idx="23902">2014</cx:pt>
          <cx:pt idx="23903">2014</cx:pt>
          <cx:pt idx="23904">2014</cx:pt>
          <cx:pt idx="23905">2014</cx:pt>
          <cx:pt idx="23906">2014</cx:pt>
          <cx:pt idx="23907">2014</cx:pt>
          <cx:pt idx="23908">2014</cx:pt>
          <cx:pt idx="23909">2014</cx:pt>
          <cx:pt idx="23910">2014</cx:pt>
          <cx:pt idx="23911">2014</cx:pt>
          <cx:pt idx="23912">2014</cx:pt>
          <cx:pt idx="23913">2014</cx:pt>
          <cx:pt idx="23914">2014</cx:pt>
          <cx:pt idx="23915">2014</cx:pt>
          <cx:pt idx="23916">2014</cx:pt>
          <cx:pt idx="23917">2014</cx:pt>
          <cx:pt idx="23918">2014</cx:pt>
          <cx:pt idx="23919">2014</cx:pt>
          <cx:pt idx="23920">2014</cx:pt>
          <cx:pt idx="23921">2014</cx:pt>
          <cx:pt idx="23922">2014</cx:pt>
          <cx:pt idx="23923">2014</cx:pt>
          <cx:pt idx="23924">2014</cx:pt>
          <cx:pt idx="23925">2014</cx:pt>
          <cx:pt idx="23926">2014</cx:pt>
          <cx:pt idx="23927">2014</cx:pt>
          <cx:pt idx="23928">2014</cx:pt>
          <cx:pt idx="23929">2014</cx:pt>
          <cx:pt idx="23930">2014</cx:pt>
          <cx:pt idx="23931">2014</cx:pt>
          <cx:pt idx="23932">2014</cx:pt>
          <cx:pt idx="23933">2014</cx:pt>
          <cx:pt idx="23934">2014</cx:pt>
          <cx:pt idx="23935">2014</cx:pt>
          <cx:pt idx="23936">2014</cx:pt>
          <cx:pt idx="23937">2014</cx:pt>
          <cx:pt idx="23938">2014</cx:pt>
          <cx:pt idx="23939">2014</cx:pt>
          <cx:pt idx="23940">2014</cx:pt>
          <cx:pt idx="23941">2014</cx:pt>
          <cx:pt idx="23942">2014</cx:pt>
          <cx:pt idx="23943">2014</cx:pt>
          <cx:pt idx="23944">2014</cx:pt>
          <cx:pt idx="23945">2014</cx:pt>
          <cx:pt idx="23946">2014</cx:pt>
          <cx:pt idx="23947">2014</cx:pt>
          <cx:pt idx="23948">2014</cx:pt>
          <cx:pt idx="23949">2014</cx:pt>
          <cx:pt idx="23950">2014</cx:pt>
          <cx:pt idx="23951">2014</cx:pt>
          <cx:pt idx="23952">2014</cx:pt>
          <cx:pt idx="23953">2014</cx:pt>
          <cx:pt idx="23954">2014</cx:pt>
          <cx:pt idx="23955">2014</cx:pt>
          <cx:pt idx="23956">2014</cx:pt>
          <cx:pt idx="23957">2014</cx:pt>
          <cx:pt idx="23958">2014</cx:pt>
          <cx:pt idx="23959">2014</cx:pt>
          <cx:pt idx="23960">2014</cx:pt>
          <cx:pt idx="23961">2014</cx:pt>
          <cx:pt idx="23962">2014</cx:pt>
          <cx:pt idx="23963">2014</cx:pt>
          <cx:pt idx="23964">2014</cx:pt>
          <cx:pt idx="23965">2014</cx:pt>
          <cx:pt idx="23966">2014</cx:pt>
          <cx:pt idx="23967">2014</cx:pt>
          <cx:pt idx="23968">2014</cx:pt>
          <cx:pt idx="23969">2014</cx:pt>
          <cx:pt idx="23970">2014</cx:pt>
          <cx:pt idx="23971">2014</cx:pt>
          <cx:pt idx="23972">2014</cx:pt>
          <cx:pt idx="23973">2014</cx:pt>
          <cx:pt idx="23974">2014</cx:pt>
          <cx:pt idx="23975">2014</cx:pt>
          <cx:pt idx="23976">2014</cx:pt>
          <cx:pt idx="23977">2014</cx:pt>
          <cx:pt idx="23978">2014</cx:pt>
          <cx:pt idx="23979">2014</cx:pt>
          <cx:pt idx="23980">2014</cx:pt>
          <cx:pt idx="23981">2014</cx:pt>
          <cx:pt idx="23982">2014</cx:pt>
          <cx:pt idx="23983">2014</cx:pt>
          <cx:pt idx="23984">2014</cx:pt>
          <cx:pt idx="23985">2014</cx:pt>
          <cx:pt idx="23986">2014</cx:pt>
          <cx:pt idx="23987">2014</cx:pt>
          <cx:pt idx="23988">2014</cx:pt>
          <cx:pt idx="23989">2014</cx:pt>
          <cx:pt idx="23990">2014</cx:pt>
          <cx:pt idx="23991">2014</cx:pt>
          <cx:pt idx="23992">2014</cx:pt>
          <cx:pt idx="23993">2014</cx:pt>
          <cx:pt idx="23994">2014</cx:pt>
          <cx:pt idx="23995">2014</cx:pt>
          <cx:pt idx="23996">2014</cx:pt>
          <cx:pt idx="23997">2014</cx:pt>
          <cx:pt idx="23998">2014</cx:pt>
          <cx:pt idx="23999">2014</cx:pt>
          <cx:pt idx="24000">2014</cx:pt>
          <cx:pt idx="24001">2014</cx:pt>
          <cx:pt idx="24002">2014</cx:pt>
          <cx:pt idx="24003">2014</cx:pt>
          <cx:pt idx="24004">2014</cx:pt>
          <cx:pt idx="24005">2014</cx:pt>
          <cx:pt idx="24006">2014</cx:pt>
          <cx:pt idx="24007">2014</cx:pt>
          <cx:pt idx="24008">2014</cx:pt>
          <cx:pt idx="24009">2014</cx:pt>
          <cx:pt idx="24010">2014</cx:pt>
          <cx:pt idx="24011">2014</cx:pt>
          <cx:pt idx="24012">2014</cx:pt>
          <cx:pt idx="24013">2014</cx:pt>
          <cx:pt idx="24014">2014</cx:pt>
          <cx:pt idx="24015">2014</cx:pt>
          <cx:pt idx="24016">2014</cx:pt>
          <cx:pt idx="24017">2014</cx:pt>
          <cx:pt idx="24018">2014</cx:pt>
          <cx:pt idx="24019">2014</cx:pt>
          <cx:pt idx="24020">2014</cx:pt>
          <cx:pt idx="24021">2014</cx:pt>
          <cx:pt idx="24022">2014</cx:pt>
          <cx:pt idx="24023">2014</cx:pt>
          <cx:pt idx="24024">2014</cx:pt>
          <cx:pt idx="24025">2014</cx:pt>
          <cx:pt idx="24026">2014</cx:pt>
          <cx:pt idx="24027">2014</cx:pt>
          <cx:pt idx="24028">2014</cx:pt>
          <cx:pt idx="24029">2014</cx:pt>
          <cx:pt idx="24030">2014</cx:pt>
          <cx:pt idx="24031">2014</cx:pt>
          <cx:pt idx="24032">2014</cx:pt>
          <cx:pt idx="24033">2014</cx:pt>
          <cx:pt idx="24034">2014</cx:pt>
          <cx:pt idx="24035">2014</cx:pt>
          <cx:pt idx="24036">2014</cx:pt>
          <cx:pt idx="24037">2014</cx:pt>
          <cx:pt idx="24038">2014</cx:pt>
          <cx:pt idx="24039">2014</cx:pt>
          <cx:pt idx="24040">2014</cx:pt>
          <cx:pt idx="24041">2014</cx:pt>
          <cx:pt idx="24042">2014</cx:pt>
          <cx:pt idx="24043">2014</cx:pt>
          <cx:pt idx="24044">2014</cx:pt>
          <cx:pt idx="24045">2014</cx:pt>
          <cx:pt idx="24046">2014</cx:pt>
          <cx:pt idx="24047">2014</cx:pt>
          <cx:pt idx="24048">2014</cx:pt>
          <cx:pt idx="24049">2014</cx:pt>
          <cx:pt idx="24050">2014</cx:pt>
          <cx:pt idx="24051">2014</cx:pt>
          <cx:pt idx="24052">2014</cx:pt>
          <cx:pt idx="24053">2014</cx:pt>
          <cx:pt idx="24054">2014</cx:pt>
          <cx:pt idx="24055">2014</cx:pt>
          <cx:pt idx="24056">2014</cx:pt>
          <cx:pt idx="24057">2014</cx:pt>
          <cx:pt idx="24058">2014</cx:pt>
          <cx:pt idx="24059">2014</cx:pt>
          <cx:pt idx="24060">2014</cx:pt>
          <cx:pt idx="24061">2014</cx:pt>
          <cx:pt idx="24062">2014</cx:pt>
          <cx:pt idx="24063">2014</cx:pt>
          <cx:pt idx="24064">2014</cx:pt>
          <cx:pt idx="24065">2014</cx:pt>
          <cx:pt idx="24066">2014</cx:pt>
          <cx:pt idx="24067">2014</cx:pt>
          <cx:pt idx="24068">2014</cx:pt>
          <cx:pt idx="24069">2014</cx:pt>
          <cx:pt idx="24070">2014</cx:pt>
          <cx:pt idx="24071">2014</cx:pt>
          <cx:pt idx="24072">2014</cx:pt>
          <cx:pt idx="24073">2014</cx:pt>
          <cx:pt idx="24074">2014</cx:pt>
          <cx:pt idx="24075">2014</cx:pt>
          <cx:pt idx="24076">2014</cx:pt>
          <cx:pt idx="24077">2014</cx:pt>
          <cx:pt idx="24078">2014</cx:pt>
          <cx:pt idx="24079">2014</cx:pt>
          <cx:pt idx="24080">2014</cx:pt>
          <cx:pt idx="24081">2014</cx:pt>
          <cx:pt idx="24082">2014</cx:pt>
          <cx:pt idx="24083">2014</cx:pt>
          <cx:pt idx="24084">2014</cx:pt>
          <cx:pt idx="24085">2014</cx:pt>
          <cx:pt idx="24086">2014</cx:pt>
          <cx:pt idx="24087">2014</cx:pt>
          <cx:pt idx="24088">2014</cx:pt>
          <cx:pt idx="24089">2014</cx:pt>
          <cx:pt idx="24090">2014</cx:pt>
          <cx:pt idx="24091">2014</cx:pt>
          <cx:pt idx="24092">2014</cx:pt>
          <cx:pt idx="24093">2014</cx:pt>
          <cx:pt idx="24094">2014</cx:pt>
          <cx:pt idx="24095">2014</cx:pt>
          <cx:pt idx="24096">2014</cx:pt>
          <cx:pt idx="24097">2014</cx:pt>
          <cx:pt idx="24098">2014</cx:pt>
          <cx:pt idx="24099">2014</cx:pt>
          <cx:pt idx="24100">2014</cx:pt>
          <cx:pt idx="24101">2014</cx:pt>
          <cx:pt idx="24102">2014</cx:pt>
          <cx:pt idx="24103">2014</cx:pt>
          <cx:pt idx="24104">2014</cx:pt>
          <cx:pt idx="24105">2014</cx:pt>
          <cx:pt idx="24106">2014</cx:pt>
          <cx:pt idx="24107">2014</cx:pt>
          <cx:pt idx="24108">2014</cx:pt>
          <cx:pt idx="24109">2014</cx:pt>
          <cx:pt idx="24110">2014</cx:pt>
          <cx:pt idx="24111">2014</cx:pt>
          <cx:pt idx="24112">2014</cx:pt>
          <cx:pt idx="24113">2014</cx:pt>
          <cx:pt idx="24114">2014</cx:pt>
          <cx:pt idx="24115">2014</cx:pt>
          <cx:pt idx="24116">2014</cx:pt>
          <cx:pt idx="24117">2014</cx:pt>
          <cx:pt idx="24118">2014</cx:pt>
          <cx:pt idx="24119">2014</cx:pt>
          <cx:pt idx="24120">2014</cx:pt>
          <cx:pt idx="24121">2014</cx:pt>
          <cx:pt idx="24122">2014</cx:pt>
          <cx:pt idx="24123">2014</cx:pt>
          <cx:pt idx="24124">2014</cx:pt>
          <cx:pt idx="24125">2014</cx:pt>
          <cx:pt idx="24126">2014</cx:pt>
          <cx:pt idx="24127">2014</cx:pt>
          <cx:pt idx="24128">2014</cx:pt>
          <cx:pt idx="24129">2014</cx:pt>
          <cx:pt idx="24130">2014</cx:pt>
          <cx:pt idx="24131">2014</cx:pt>
          <cx:pt idx="24132">2014</cx:pt>
          <cx:pt idx="24133">2014</cx:pt>
          <cx:pt idx="24134">2014</cx:pt>
          <cx:pt idx="24135">2014</cx:pt>
          <cx:pt idx="24136">2014</cx:pt>
          <cx:pt idx="24137">2014</cx:pt>
          <cx:pt idx="24138">2014</cx:pt>
          <cx:pt idx="24139">2014</cx:pt>
          <cx:pt idx="24140">2014</cx:pt>
          <cx:pt idx="24141">2014</cx:pt>
          <cx:pt idx="24142">2014</cx:pt>
          <cx:pt idx="24143">2014</cx:pt>
          <cx:pt idx="24144">2014</cx:pt>
          <cx:pt idx="24145">2014</cx:pt>
          <cx:pt idx="24146">2014</cx:pt>
          <cx:pt idx="24147">2014</cx:pt>
          <cx:pt idx="24148">2014</cx:pt>
          <cx:pt idx="24149">2014</cx:pt>
          <cx:pt idx="24150">2014</cx:pt>
          <cx:pt idx="24151">2014</cx:pt>
          <cx:pt idx="24152">2014</cx:pt>
          <cx:pt idx="24153">2014</cx:pt>
          <cx:pt idx="24154">2014</cx:pt>
          <cx:pt idx="24155">2014</cx:pt>
          <cx:pt idx="24156">2014</cx:pt>
          <cx:pt idx="24157">2014</cx:pt>
          <cx:pt idx="24158">2014</cx:pt>
          <cx:pt idx="24159">2014</cx:pt>
          <cx:pt idx="24160">2014</cx:pt>
          <cx:pt idx="24161">2014</cx:pt>
          <cx:pt idx="24162">2014</cx:pt>
          <cx:pt idx="24163">2014</cx:pt>
          <cx:pt idx="24164">2014</cx:pt>
          <cx:pt idx="24165">2014</cx:pt>
          <cx:pt idx="24166">2014</cx:pt>
          <cx:pt idx="24167">2014</cx:pt>
          <cx:pt idx="24168">2014</cx:pt>
          <cx:pt idx="24169">2014</cx:pt>
          <cx:pt idx="24170">2014</cx:pt>
          <cx:pt idx="24171">2014</cx:pt>
          <cx:pt idx="24172">2014</cx:pt>
          <cx:pt idx="24173">2014</cx:pt>
          <cx:pt idx="24174">2014</cx:pt>
          <cx:pt idx="24175">2014</cx:pt>
          <cx:pt idx="24176">2014</cx:pt>
          <cx:pt idx="24177">2014</cx:pt>
          <cx:pt idx="24178">2014</cx:pt>
          <cx:pt idx="24179">2014</cx:pt>
          <cx:pt idx="24180">2014</cx:pt>
          <cx:pt idx="24181">2014</cx:pt>
          <cx:pt idx="24182">2014</cx:pt>
          <cx:pt idx="24183">2014</cx:pt>
          <cx:pt idx="24184">2014</cx:pt>
          <cx:pt idx="24185">2014</cx:pt>
          <cx:pt idx="24186">2014</cx:pt>
          <cx:pt idx="24187">2014</cx:pt>
          <cx:pt idx="24188">2014</cx:pt>
          <cx:pt idx="24189">2014</cx:pt>
          <cx:pt idx="24190">2014</cx:pt>
          <cx:pt idx="24191">2014</cx:pt>
          <cx:pt idx="24192">2014</cx:pt>
          <cx:pt idx="24193">2014</cx:pt>
          <cx:pt idx="24194">2014</cx:pt>
          <cx:pt idx="24195">2014</cx:pt>
          <cx:pt idx="24196">2014</cx:pt>
          <cx:pt idx="24197">2014</cx:pt>
          <cx:pt idx="24198">2014</cx:pt>
          <cx:pt idx="24199">2014</cx:pt>
          <cx:pt idx="24200">2014</cx:pt>
          <cx:pt idx="24201">2014</cx:pt>
          <cx:pt idx="24202">2014</cx:pt>
          <cx:pt idx="24203">2014</cx:pt>
          <cx:pt idx="24204">2014</cx:pt>
          <cx:pt idx="24205">2014</cx:pt>
          <cx:pt idx="24206">2014</cx:pt>
          <cx:pt idx="24207">2014</cx:pt>
          <cx:pt idx="24208">2014</cx:pt>
          <cx:pt idx="24209">2014</cx:pt>
          <cx:pt idx="24210">2014</cx:pt>
          <cx:pt idx="24211">2014</cx:pt>
          <cx:pt idx="24212">2014</cx:pt>
          <cx:pt idx="24213">2014</cx:pt>
          <cx:pt idx="24214">2014</cx:pt>
          <cx:pt idx="24215">2014</cx:pt>
          <cx:pt idx="24216">2014</cx:pt>
          <cx:pt idx="24217">2014</cx:pt>
          <cx:pt idx="24218">2014</cx:pt>
          <cx:pt idx="24219">2014</cx:pt>
          <cx:pt idx="24220">2014</cx:pt>
          <cx:pt idx="24221">2014</cx:pt>
          <cx:pt idx="24222">2014</cx:pt>
          <cx:pt idx="24223">2014</cx:pt>
          <cx:pt idx="24224">2014</cx:pt>
          <cx:pt idx="24225">2014</cx:pt>
          <cx:pt idx="24226">2014</cx:pt>
          <cx:pt idx="24227">2014</cx:pt>
          <cx:pt idx="24228">2014</cx:pt>
          <cx:pt idx="24229">2014</cx:pt>
          <cx:pt idx="24230">2014</cx:pt>
          <cx:pt idx="24231">2014</cx:pt>
          <cx:pt idx="24232">2014</cx:pt>
          <cx:pt idx="24233">2014</cx:pt>
          <cx:pt idx="24234">2014</cx:pt>
          <cx:pt idx="24235">2014</cx:pt>
          <cx:pt idx="24236">2014</cx:pt>
          <cx:pt idx="24237">2014</cx:pt>
          <cx:pt idx="24238">2014</cx:pt>
          <cx:pt idx="24239">2014</cx:pt>
          <cx:pt idx="24240">2014</cx:pt>
          <cx:pt idx="24241">2014</cx:pt>
          <cx:pt idx="24242">2014</cx:pt>
          <cx:pt idx="24243">2014</cx:pt>
          <cx:pt idx="24244">2014</cx:pt>
          <cx:pt idx="24245">2014</cx:pt>
          <cx:pt idx="24246">2014</cx:pt>
          <cx:pt idx="24247">2014</cx:pt>
          <cx:pt idx="24248">2014</cx:pt>
          <cx:pt idx="24249">2014</cx:pt>
          <cx:pt idx="24250">2014</cx:pt>
          <cx:pt idx="24251">2014</cx:pt>
          <cx:pt idx="24252">2014</cx:pt>
          <cx:pt idx="24253">2014</cx:pt>
          <cx:pt idx="24254">2014</cx:pt>
          <cx:pt idx="24255">2014</cx:pt>
          <cx:pt idx="24256">2014</cx:pt>
          <cx:pt idx="24257">2014</cx:pt>
          <cx:pt idx="24258">2014</cx:pt>
          <cx:pt idx="24259">2014</cx:pt>
          <cx:pt idx="24260">2014</cx:pt>
          <cx:pt idx="24261">2014</cx:pt>
          <cx:pt idx="24262">2014</cx:pt>
          <cx:pt idx="24263">2014</cx:pt>
          <cx:pt idx="24264">2014</cx:pt>
          <cx:pt idx="24265">2014</cx:pt>
          <cx:pt idx="24266">2014</cx:pt>
          <cx:pt idx="24267">2014</cx:pt>
          <cx:pt idx="24268">2014</cx:pt>
          <cx:pt idx="24269">2014</cx:pt>
          <cx:pt idx="24270">2014</cx:pt>
          <cx:pt idx="24271">2014</cx:pt>
          <cx:pt idx="24272">2014</cx:pt>
          <cx:pt idx="24273">2014</cx:pt>
          <cx:pt idx="24274">2014</cx:pt>
          <cx:pt idx="24275">2014</cx:pt>
          <cx:pt idx="24276">2014</cx:pt>
          <cx:pt idx="24277">2014</cx:pt>
          <cx:pt idx="24278">2014</cx:pt>
          <cx:pt idx="24279">2014</cx:pt>
          <cx:pt idx="24280">2014</cx:pt>
          <cx:pt idx="24281">2014</cx:pt>
          <cx:pt idx="24282">2014</cx:pt>
          <cx:pt idx="24283">2014</cx:pt>
          <cx:pt idx="24284">2014</cx:pt>
          <cx:pt idx="24285">2014</cx:pt>
          <cx:pt idx="24286">2014</cx:pt>
          <cx:pt idx="24287">2014</cx:pt>
          <cx:pt idx="24288">2014</cx:pt>
          <cx:pt idx="24289">2014</cx:pt>
          <cx:pt idx="24290">2014</cx:pt>
          <cx:pt idx="24291">2014</cx:pt>
          <cx:pt idx="24292">2014</cx:pt>
          <cx:pt idx="24293">2014</cx:pt>
          <cx:pt idx="24294">2014</cx:pt>
          <cx:pt idx="24295">2014</cx:pt>
          <cx:pt idx="24296">2014</cx:pt>
          <cx:pt idx="24297">2014</cx:pt>
          <cx:pt idx="24298">2014</cx:pt>
          <cx:pt idx="24299">2014</cx:pt>
          <cx:pt idx="24300">2014</cx:pt>
          <cx:pt idx="24301">2014</cx:pt>
          <cx:pt idx="24302">2014</cx:pt>
          <cx:pt idx="24303">2014</cx:pt>
          <cx:pt idx="24304">2014</cx:pt>
          <cx:pt idx="24305">2014</cx:pt>
          <cx:pt idx="24306">2014</cx:pt>
          <cx:pt idx="24307">2014</cx:pt>
          <cx:pt idx="24308">2014</cx:pt>
          <cx:pt idx="24309">2014</cx:pt>
          <cx:pt idx="24310">2014</cx:pt>
          <cx:pt idx="24311">2014</cx:pt>
          <cx:pt idx="24312">2014</cx:pt>
          <cx:pt idx="24313">2014</cx:pt>
          <cx:pt idx="24314">2014</cx:pt>
          <cx:pt idx="24315">2014</cx:pt>
          <cx:pt idx="24316">2014</cx:pt>
          <cx:pt idx="24317">2014</cx:pt>
          <cx:pt idx="24318">2014</cx:pt>
          <cx:pt idx="24319">2014</cx:pt>
          <cx:pt idx="24320">2014</cx:pt>
          <cx:pt idx="24321">2014</cx:pt>
          <cx:pt idx="24322">2014</cx:pt>
          <cx:pt idx="24323">2014</cx:pt>
          <cx:pt idx="24324">2014</cx:pt>
          <cx:pt idx="24325">2014</cx:pt>
          <cx:pt idx="24326">2014</cx:pt>
          <cx:pt idx="24327">2014</cx:pt>
          <cx:pt idx="24328">2014</cx:pt>
          <cx:pt idx="24329">2014</cx:pt>
          <cx:pt idx="24330">2014</cx:pt>
          <cx:pt idx="24331">2014</cx:pt>
          <cx:pt idx="24332">2014</cx:pt>
          <cx:pt idx="24333">2014</cx:pt>
          <cx:pt idx="24334">2014</cx:pt>
          <cx:pt idx="24335">2014</cx:pt>
          <cx:pt idx="24336">2014</cx:pt>
          <cx:pt idx="24337">2014</cx:pt>
          <cx:pt idx="24338">2014</cx:pt>
          <cx:pt idx="24339">2014</cx:pt>
          <cx:pt idx="24340">2014</cx:pt>
          <cx:pt idx="24341">2014</cx:pt>
          <cx:pt idx="24342">2014</cx:pt>
          <cx:pt idx="24343">2014</cx:pt>
          <cx:pt idx="24344">2014</cx:pt>
          <cx:pt idx="24345">2014</cx:pt>
          <cx:pt idx="24346">2014</cx:pt>
          <cx:pt idx="24347">2014</cx:pt>
          <cx:pt idx="24348">2014</cx:pt>
          <cx:pt idx="24349">2014</cx:pt>
          <cx:pt idx="24350">2014</cx:pt>
          <cx:pt idx="24351">2014</cx:pt>
          <cx:pt idx="24352">2014</cx:pt>
          <cx:pt idx="24353">2014</cx:pt>
          <cx:pt idx="24354">2014</cx:pt>
          <cx:pt idx="24355">2014</cx:pt>
          <cx:pt idx="24356">2014</cx:pt>
          <cx:pt idx="24357">2014</cx:pt>
          <cx:pt idx="24358">2014</cx:pt>
          <cx:pt idx="24359">2014</cx:pt>
          <cx:pt idx="24360">2014</cx:pt>
          <cx:pt idx="24361">2014</cx:pt>
          <cx:pt idx="24362">2014</cx:pt>
          <cx:pt idx="24363">2014</cx:pt>
          <cx:pt idx="24364">2014</cx:pt>
          <cx:pt idx="24365">2014</cx:pt>
          <cx:pt idx="24366">2014</cx:pt>
          <cx:pt idx="24367">2014</cx:pt>
          <cx:pt idx="24368">2014</cx:pt>
          <cx:pt idx="24369">2014</cx:pt>
          <cx:pt idx="24370">2014</cx:pt>
          <cx:pt idx="24371">2014</cx:pt>
          <cx:pt idx="24372">2014</cx:pt>
          <cx:pt idx="24373">2014</cx:pt>
          <cx:pt idx="24374">2014</cx:pt>
          <cx:pt idx="24375">2014</cx:pt>
          <cx:pt idx="24376">2014</cx:pt>
          <cx:pt idx="24377">2014</cx:pt>
          <cx:pt idx="24378">2014</cx:pt>
          <cx:pt idx="24379">2014</cx:pt>
          <cx:pt idx="24380">2014</cx:pt>
          <cx:pt idx="24381">2014</cx:pt>
          <cx:pt idx="24382">2014</cx:pt>
          <cx:pt idx="24383">2014</cx:pt>
          <cx:pt idx="24384">2014</cx:pt>
          <cx:pt idx="24385">2014</cx:pt>
          <cx:pt idx="24386">2014</cx:pt>
          <cx:pt idx="24387">2014</cx:pt>
          <cx:pt idx="24388">2014</cx:pt>
          <cx:pt idx="24389">2014</cx:pt>
          <cx:pt idx="24390">2014</cx:pt>
          <cx:pt idx="24391">2014</cx:pt>
          <cx:pt idx="24392">2014</cx:pt>
          <cx:pt idx="24393">2014</cx:pt>
          <cx:pt idx="24394">2014</cx:pt>
          <cx:pt idx="24395">2014</cx:pt>
          <cx:pt idx="24396">2014</cx:pt>
          <cx:pt idx="24397">2014</cx:pt>
          <cx:pt idx="24398">2014</cx:pt>
          <cx:pt idx="24399">2014</cx:pt>
          <cx:pt idx="24400">2014</cx:pt>
          <cx:pt idx="24401">2014</cx:pt>
          <cx:pt idx="24402">2014</cx:pt>
          <cx:pt idx="24403">2014</cx:pt>
          <cx:pt idx="24404">2014</cx:pt>
          <cx:pt idx="24405">2014</cx:pt>
          <cx:pt idx="24406">2014</cx:pt>
          <cx:pt idx="24407">2014</cx:pt>
          <cx:pt idx="24408">2014</cx:pt>
          <cx:pt idx="24409">2014</cx:pt>
          <cx:pt idx="24410">2014</cx:pt>
          <cx:pt idx="24411">2014</cx:pt>
          <cx:pt idx="24412">2014</cx:pt>
          <cx:pt idx="24413">2014</cx:pt>
          <cx:pt idx="24414">2014</cx:pt>
          <cx:pt idx="24415">2014</cx:pt>
          <cx:pt idx="24416">2014</cx:pt>
          <cx:pt idx="24417">2014</cx:pt>
          <cx:pt idx="24418">2014</cx:pt>
          <cx:pt idx="24419">2014</cx:pt>
          <cx:pt idx="24420">2014</cx:pt>
          <cx:pt idx="24421">2014</cx:pt>
          <cx:pt idx="24422">2014</cx:pt>
          <cx:pt idx="24423">2014</cx:pt>
          <cx:pt idx="24424">2014</cx:pt>
          <cx:pt idx="24425">2014</cx:pt>
          <cx:pt idx="24426">2014</cx:pt>
          <cx:pt idx="24427">2014</cx:pt>
          <cx:pt idx="24428">2014</cx:pt>
          <cx:pt idx="24429">2014</cx:pt>
          <cx:pt idx="24430">2014</cx:pt>
          <cx:pt idx="24431">2014</cx:pt>
          <cx:pt idx="24432">2014</cx:pt>
          <cx:pt idx="24433">2014</cx:pt>
          <cx:pt idx="24434">2014</cx:pt>
          <cx:pt idx="24435">2014</cx:pt>
          <cx:pt idx="24436">2014</cx:pt>
          <cx:pt idx="24437">2014</cx:pt>
          <cx:pt idx="24438">2014</cx:pt>
          <cx:pt idx="24439">2014</cx:pt>
          <cx:pt idx="24440">2014</cx:pt>
          <cx:pt idx="24441">2014</cx:pt>
          <cx:pt idx="24442">2014</cx:pt>
          <cx:pt idx="24443">2014</cx:pt>
          <cx:pt idx="24444">2014</cx:pt>
          <cx:pt idx="24445">2014</cx:pt>
          <cx:pt idx="24446">2014</cx:pt>
          <cx:pt idx="24447">2014</cx:pt>
          <cx:pt idx="24448">2014</cx:pt>
          <cx:pt idx="24449">2014</cx:pt>
          <cx:pt idx="24450">2014</cx:pt>
          <cx:pt idx="24451">2014</cx:pt>
          <cx:pt idx="24452">2014</cx:pt>
          <cx:pt idx="24453">2014</cx:pt>
          <cx:pt idx="24454">2014</cx:pt>
          <cx:pt idx="24455">2014</cx:pt>
          <cx:pt idx="24456">2014</cx:pt>
          <cx:pt idx="24457">2014</cx:pt>
          <cx:pt idx="24458">2014</cx:pt>
          <cx:pt idx="24459">2014</cx:pt>
          <cx:pt idx="24460">2014</cx:pt>
          <cx:pt idx="24461">2014</cx:pt>
          <cx:pt idx="24462">2014</cx:pt>
          <cx:pt idx="24463">2014</cx:pt>
          <cx:pt idx="24464">2014</cx:pt>
          <cx:pt idx="24465">2014</cx:pt>
          <cx:pt idx="24466">2014</cx:pt>
          <cx:pt idx="24467">2014</cx:pt>
          <cx:pt idx="24468">2014</cx:pt>
          <cx:pt idx="24469">2014</cx:pt>
          <cx:pt idx="24470">2014</cx:pt>
          <cx:pt idx="24471">2014</cx:pt>
          <cx:pt idx="24472">2014</cx:pt>
          <cx:pt idx="24473">2014</cx:pt>
          <cx:pt idx="24474">2014</cx:pt>
          <cx:pt idx="24475">2014</cx:pt>
          <cx:pt idx="24476">2014</cx:pt>
          <cx:pt idx="24477">2014</cx:pt>
          <cx:pt idx="24478">2014</cx:pt>
          <cx:pt idx="24479">2014</cx:pt>
          <cx:pt idx="24480">2014</cx:pt>
          <cx:pt idx="24481">2014</cx:pt>
          <cx:pt idx="24482">2014</cx:pt>
          <cx:pt idx="24483">2014</cx:pt>
          <cx:pt idx="24484">2014</cx:pt>
          <cx:pt idx="24485">2014</cx:pt>
          <cx:pt idx="24486">2014</cx:pt>
          <cx:pt idx="24487">2014</cx:pt>
          <cx:pt idx="24488">2014</cx:pt>
          <cx:pt idx="24489">2014</cx:pt>
          <cx:pt idx="24490">2014</cx:pt>
          <cx:pt idx="24491">2014</cx:pt>
          <cx:pt idx="24492">2014</cx:pt>
          <cx:pt idx="24493">2014</cx:pt>
          <cx:pt idx="24494">2014</cx:pt>
          <cx:pt idx="24495">2014</cx:pt>
          <cx:pt idx="24496">2014</cx:pt>
          <cx:pt idx="24497">2014</cx:pt>
          <cx:pt idx="24498">2014</cx:pt>
          <cx:pt idx="24499">2014</cx:pt>
          <cx:pt idx="24500">2014</cx:pt>
          <cx:pt idx="24501">2014</cx:pt>
          <cx:pt idx="24502">2014</cx:pt>
          <cx:pt idx="24503">2014</cx:pt>
          <cx:pt idx="24504">2014</cx:pt>
          <cx:pt idx="24505">2014</cx:pt>
          <cx:pt idx="24506">2014</cx:pt>
          <cx:pt idx="24507">2014</cx:pt>
          <cx:pt idx="24508">2014</cx:pt>
          <cx:pt idx="24509">2014</cx:pt>
          <cx:pt idx="24510">2014</cx:pt>
          <cx:pt idx="24511">2014</cx:pt>
          <cx:pt idx="24512">2014</cx:pt>
          <cx:pt idx="24513">2014</cx:pt>
          <cx:pt idx="24514">2014</cx:pt>
          <cx:pt idx="24515">2014</cx:pt>
          <cx:pt idx="24516">2014</cx:pt>
          <cx:pt idx="24517">2014</cx:pt>
          <cx:pt idx="24518">2014</cx:pt>
          <cx:pt idx="24519">2014</cx:pt>
          <cx:pt idx="24520">2014</cx:pt>
          <cx:pt idx="24521">2014</cx:pt>
          <cx:pt idx="24522">2014</cx:pt>
          <cx:pt idx="24523">2014</cx:pt>
          <cx:pt idx="24524">2014</cx:pt>
          <cx:pt idx="24525">2014</cx:pt>
          <cx:pt idx="24526">2014</cx:pt>
          <cx:pt idx="24527">2014</cx:pt>
          <cx:pt idx="24528">2014</cx:pt>
          <cx:pt idx="24529">2014</cx:pt>
          <cx:pt idx="24530">2014</cx:pt>
          <cx:pt idx="24531">2014</cx:pt>
          <cx:pt idx="24532">2014</cx:pt>
          <cx:pt idx="24533">2014</cx:pt>
          <cx:pt idx="24534">2014</cx:pt>
          <cx:pt idx="24535">2014</cx:pt>
          <cx:pt idx="24536">2014</cx:pt>
          <cx:pt idx="24537">2014</cx:pt>
          <cx:pt idx="24538">2014</cx:pt>
          <cx:pt idx="24539">2014</cx:pt>
          <cx:pt idx="24540">2014</cx:pt>
          <cx:pt idx="24541">2014</cx:pt>
          <cx:pt idx="24542">2014</cx:pt>
          <cx:pt idx="24543">2014</cx:pt>
          <cx:pt idx="24544">2014</cx:pt>
          <cx:pt idx="24545">2014</cx:pt>
          <cx:pt idx="24546">2014</cx:pt>
          <cx:pt idx="24547">2014</cx:pt>
          <cx:pt idx="24548">2014</cx:pt>
          <cx:pt idx="24549">2014</cx:pt>
          <cx:pt idx="24550">2014</cx:pt>
          <cx:pt idx="24551">2014</cx:pt>
          <cx:pt idx="24552">2014</cx:pt>
          <cx:pt idx="24553">2014</cx:pt>
          <cx:pt idx="24554">2014</cx:pt>
          <cx:pt idx="24555">2014</cx:pt>
          <cx:pt idx="24556">2014</cx:pt>
          <cx:pt idx="24557">2014</cx:pt>
          <cx:pt idx="24558">2014</cx:pt>
          <cx:pt idx="24559">2014</cx:pt>
          <cx:pt idx="24560">2014</cx:pt>
          <cx:pt idx="24561">2014</cx:pt>
          <cx:pt idx="24562">2014</cx:pt>
          <cx:pt idx="24563">2014</cx:pt>
          <cx:pt idx="24564">2014</cx:pt>
          <cx:pt idx="24565">2014</cx:pt>
          <cx:pt idx="24566">2014</cx:pt>
          <cx:pt idx="24567">2014</cx:pt>
          <cx:pt idx="24568">2014</cx:pt>
          <cx:pt idx="24569">2014</cx:pt>
          <cx:pt idx="24570">2014</cx:pt>
          <cx:pt idx="24571">2014</cx:pt>
          <cx:pt idx="24572">2014</cx:pt>
          <cx:pt idx="24573">2014</cx:pt>
          <cx:pt idx="24574">2014</cx:pt>
          <cx:pt idx="24575">2014</cx:pt>
          <cx:pt idx="24576">2014</cx:pt>
          <cx:pt idx="24577">2014</cx:pt>
          <cx:pt idx="24578">2014</cx:pt>
          <cx:pt idx="24579">2014</cx:pt>
          <cx:pt idx="24580">2014</cx:pt>
          <cx:pt idx="24581">2014</cx:pt>
          <cx:pt idx="24582">2014</cx:pt>
          <cx:pt idx="24583">2014</cx:pt>
          <cx:pt idx="24584">2014</cx:pt>
          <cx:pt idx="24585">2014</cx:pt>
          <cx:pt idx="24586">2014</cx:pt>
          <cx:pt idx="24587">2014</cx:pt>
          <cx:pt idx="24588">2014</cx:pt>
          <cx:pt idx="24589">2014</cx:pt>
          <cx:pt idx="24590">2014</cx:pt>
          <cx:pt idx="24591">2014</cx:pt>
          <cx:pt idx="24592">2014</cx:pt>
          <cx:pt idx="24593">2014</cx:pt>
          <cx:pt idx="24594">2014</cx:pt>
          <cx:pt idx="24595">2014</cx:pt>
          <cx:pt idx="24596">2014</cx:pt>
          <cx:pt idx="24597">2014</cx:pt>
          <cx:pt idx="24598">2014</cx:pt>
          <cx:pt idx="24599">2014</cx:pt>
          <cx:pt idx="24600">2014</cx:pt>
          <cx:pt idx="24601">2014</cx:pt>
          <cx:pt idx="24602">2014</cx:pt>
          <cx:pt idx="24603">2014</cx:pt>
          <cx:pt idx="24604">2014</cx:pt>
          <cx:pt idx="24605">2014</cx:pt>
          <cx:pt idx="24606">2014</cx:pt>
          <cx:pt idx="24607">2014</cx:pt>
          <cx:pt idx="24608">2014</cx:pt>
          <cx:pt idx="24609">2014</cx:pt>
          <cx:pt idx="24610">2014</cx:pt>
          <cx:pt idx="24611">2014</cx:pt>
          <cx:pt idx="24612">2014</cx:pt>
          <cx:pt idx="24613">2014</cx:pt>
          <cx:pt idx="24614">2014</cx:pt>
          <cx:pt idx="24615">2014</cx:pt>
          <cx:pt idx="24616">2014</cx:pt>
          <cx:pt idx="24617">2014</cx:pt>
          <cx:pt idx="24618">2014</cx:pt>
          <cx:pt idx="24619">2014</cx:pt>
          <cx:pt idx="24620">2014</cx:pt>
          <cx:pt idx="24621">2014</cx:pt>
          <cx:pt idx="24622">2014</cx:pt>
          <cx:pt idx="24623">2014</cx:pt>
          <cx:pt idx="24624">2014</cx:pt>
          <cx:pt idx="24625">2014</cx:pt>
          <cx:pt idx="24626">2014</cx:pt>
          <cx:pt idx="24627">2014</cx:pt>
          <cx:pt idx="24628">2014</cx:pt>
          <cx:pt idx="24629">2014</cx:pt>
          <cx:pt idx="24630">2014</cx:pt>
          <cx:pt idx="24631">2014</cx:pt>
          <cx:pt idx="24632">2014</cx:pt>
          <cx:pt idx="24633">2014</cx:pt>
          <cx:pt idx="24634">2014</cx:pt>
          <cx:pt idx="24635">2014</cx:pt>
          <cx:pt idx="24636">2014</cx:pt>
          <cx:pt idx="24637">2014</cx:pt>
          <cx:pt idx="24638">2014</cx:pt>
          <cx:pt idx="24639">2014</cx:pt>
          <cx:pt idx="24640">2014</cx:pt>
          <cx:pt idx="24641">2014</cx:pt>
          <cx:pt idx="24642">2014</cx:pt>
          <cx:pt idx="24643">2014</cx:pt>
          <cx:pt idx="24644">2014</cx:pt>
          <cx:pt idx="24645">2014</cx:pt>
          <cx:pt idx="24646">2014</cx:pt>
          <cx:pt idx="24647">2014</cx:pt>
          <cx:pt idx="24648">2014</cx:pt>
          <cx:pt idx="24649">2014</cx:pt>
          <cx:pt idx="24650">2014</cx:pt>
          <cx:pt idx="24651">2014</cx:pt>
          <cx:pt idx="24652">2014</cx:pt>
          <cx:pt idx="24653">2014</cx:pt>
          <cx:pt idx="24654">2014</cx:pt>
          <cx:pt idx="24655">2014</cx:pt>
          <cx:pt idx="24656">2014</cx:pt>
          <cx:pt idx="24657">2014</cx:pt>
          <cx:pt idx="24658">2014</cx:pt>
          <cx:pt idx="24659">2014</cx:pt>
          <cx:pt idx="24660">2014</cx:pt>
          <cx:pt idx="24661">2014</cx:pt>
          <cx:pt idx="24662">2014</cx:pt>
          <cx:pt idx="24663">2014</cx:pt>
          <cx:pt idx="24664">2014</cx:pt>
          <cx:pt idx="24665">2014</cx:pt>
          <cx:pt idx="24666">2014</cx:pt>
          <cx:pt idx="24667">2014</cx:pt>
          <cx:pt idx="24668">2014</cx:pt>
          <cx:pt idx="24669">2014</cx:pt>
          <cx:pt idx="24670">2014</cx:pt>
          <cx:pt idx="24671">2014</cx:pt>
          <cx:pt idx="24672">2014</cx:pt>
          <cx:pt idx="24673">2014</cx:pt>
          <cx:pt idx="24674">2014</cx:pt>
          <cx:pt idx="24675">2014</cx:pt>
          <cx:pt idx="24676">2014</cx:pt>
          <cx:pt idx="24677">2014</cx:pt>
          <cx:pt idx="24678">2014</cx:pt>
          <cx:pt idx="24679">2014</cx:pt>
          <cx:pt idx="24680">2014</cx:pt>
          <cx:pt idx="24681">2014</cx:pt>
          <cx:pt idx="24682">2014</cx:pt>
          <cx:pt idx="24683">2014</cx:pt>
          <cx:pt idx="24684">2014</cx:pt>
          <cx:pt idx="24685">2014</cx:pt>
          <cx:pt idx="24686">2014</cx:pt>
          <cx:pt idx="24687">2014</cx:pt>
          <cx:pt idx="24688">2014</cx:pt>
          <cx:pt idx="24689">2014</cx:pt>
          <cx:pt idx="24690">2014</cx:pt>
          <cx:pt idx="24691">2014</cx:pt>
          <cx:pt idx="24692">2014</cx:pt>
          <cx:pt idx="24693">2014</cx:pt>
          <cx:pt idx="24694">2014</cx:pt>
          <cx:pt idx="24695">2014</cx:pt>
          <cx:pt idx="24696">2014</cx:pt>
          <cx:pt idx="24697">2014</cx:pt>
          <cx:pt idx="24698">2014</cx:pt>
          <cx:pt idx="24699">2014</cx:pt>
          <cx:pt idx="24700">2014</cx:pt>
          <cx:pt idx="24701">2014</cx:pt>
          <cx:pt idx="24702">2014</cx:pt>
          <cx:pt idx="24703">2014</cx:pt>
          <cx:pt idx="24704">2014</cx:pt>
          <cx:pt idx="24705">2014</cx:pt>
          <cx:pt idx="24706">2014</cx:pt>
          <cx:pt idx="24707">2014</cx:pt>
          <cx:pt idx="24708">2014</cx:pt>
          <cx:pt idx="24709">2014</cx:pt>
          <cx:pt idx="24710">2014</cx:pt>
          <cx:pt idx="24711">2014</cx:pt>
          <cx:pt idx="24712">2014</cx:pt>
          <cx:pt idx="24713">2014</cx:pt>
          <cx:pt idx="24714">2014</cx:pt>
          <cx:pt idx="24715">2014</cx:pt>
          <cx:pt idx="24716">2014</cx:pt>
          <cx:pt idx="24717">2014</cx:pt>
          <cx:pt idx="24718">2014</cx:pt>
          <cx:pt idx="24719">2014</cx:pt>
          <cx:pt idx="24720">2014</cx:pt>
          <cx:pt idx="24721">2014</cx:pt>
          <cx:pt idx="24722">2014</cx:pt>
          <cx:pt idx="24723">2014</cx:pt>
          <cx:pt idx="24724">2014</cx:pt>
          <cx:pt idx="24725">2014</cx:pt>
          <cx:pt idx="24726">2014</cx:pt>
          <cx:pt idx="24727">2014</cx:pt>
          <cx:pt idx="24728">2014</cx:pt>
          <cx:pt idx="24729">2014</cx:pt>
          <cx:pt idx="24730">2014</cx:pt>
          <cx:pt idx="24731">2014</cx:pt>
          <cx:pt idx="24732">2014</cx:pt>
          <cx:pt idx="24733">2014</cx:pt>
          <cx:pt idx="24734">2014</cx:pt>
          <cx:pt idx="24735">2014</cx:pt>
          <cx:pt idx="24736">2014</cx:pt>
          <cx:pt idx="24737">2014</cx:pt>
          <cx:pt idx="24738">2014</cx:pt>
          <cx:pt idx="24739">2014</cx:pt>
          <cx:pt idx="24740">2014</cx:pt>
          <cx:pt idx="24741">2014</cx:pt>
          <cx:pt idx="24742">2014</cx:pt>
          <cx:pt idx="24743">2014</cx:pt>
          <cx:pt idx="24744">2014</cx:pt>
          <cx:pt idx="24745">2014</cx:pt>
          <cx:pt idx="24746">2014</cx:pt>
          <cx:pt idx="24747">2014</cx:pt>
          <cx:pt idx="24748">2014</cx:pt>
          <cx:pt idx="24749">2014</cx:pt>
          <cx:pt idx="24750">2014</cx:pt>
          <cx:pt idx="24751">2014</cx:pt>
          <cx:pt idx="24752">2014</cx:pt>
          <cx:pt idx="24753">2014</cx:pt>
          <cx:pt idx="24754">2014</cx:pt>
          <cx:pt idx="24755">2014</cx:pt>
          <cx:pt idx="24756">2014</cx:pt>
          <cx:pt idx="24757">2014</cx:pt>
          <cx:pt idx="24758">2014</cx:pt>
          <cx:pt idx="24759">2014</cx:pt>
          <cx:pt idx="24760">2014</cx:pt>
          <cx:pt idx="24761">2014</cx:pt>
          <cx:pt idx="24762">2014</cx:pt>
          <cx:pt idx="24763">2014</cx:pt>
          <cx:pt idx="24764">2014</cx:pt>
          <cx:pt idx="24765">2014</cx:pt>
          <cx:pt idx="24766">2014</cx:pt>
          <cx:pt idx="24767">2014</cx:pt>
          <cx:pt idx="24768">2014</cx:pt>
          <cx:pt idx="24769">2014</cx:pt>
          <cx:pt idx="24770">2014</cx:pt>
          <cx:pt idx="24771">2014</cx:pt>
          <cx:pt idx="24772">2014</cx:pt>
          <cx:pt idx="24773">2014</cx:pt>
          <cx:pt idx="24774">2014</cx:pt>
          <cx:pt idx="24775">2014</cx:pt>
          <cx:pt idx="24776">2014</cx:pt>
          <cx:pt idx="24777">2014</cx:pt>
          <cx:pt idx="24778">2014</cx:pt>
          <cx:pt idx="24779">2014</cx:pt>
          <cx:pt idx="24780">2014</cx:pt>
          <cx:pt idx="24781">2014</cx:pt>
          <cx:pt idx="24782">2014</cx:pt>
          <cx:pt idx="24783">2014</cx:pt>
          <cx:pt idx="24784">2014</cx:pt>
          <cx:pt idx="24785">2014</cx:pt>
          <cx:pt idx="24786">2014</cx:pt>
          <cx:pt idx="24787">2014</cx:pt>
          <cx:pt idx="24788">2014</cx:pt>
          <cx:pt idx="24789">2014</cx:pt>
          <cx:pt idx="24790">2014</cx:pt>
          <cx:pt idx="24791">2014</cx:pt>
          <cx:pt idx="24792">2014</cx:pt>
          <cx:pt idx="24793">2014</cx:pt>
          <cx:pt idx="24794">2014</cx:pt>
          <cx:pt idx="24795">2014</cx:pt>
          <cx:pt idx="24796">2014</cx:pt>
          <cx:pt idx="24797">2014</cx:pt>
          <cx:pt idx="24798">2014</cx:pt>
          <cx:pt idx="24799">2014</cx:pt>
          <cx:pt idx="24800">2014</cx:pt>
          <cx:pt idx="24801">2014</cx:pt>
          <cx:pt idx="24802">2014</cx:pt>
          <cx:pt idx="24803">2014</cx:pt>
          <cx:pt idx="24804">2014</cx:pt>
          <cx:pt idx="24805">2014</cx:pt>
          <cx:pt idx="24806">2014</cx:pt>
          <cx:pt idx="24807">2014</cx:pt>
          <cx:pt idx="24808">2014</cx:pt>
          <cx:pt idx="24809">2014</cx:pt>
          <cx:pt idx="24810">2014</cx:pt>
          <cx:pt idx="24811">2014</cx:pt>
          <cx:pt idx="24812">2014</cx:pt>
          <cx:pt idx="24813">2014</cx:pt>
          <cx:pt idx="24814">2014</cx:pt>
          <cx:pt idx="24815">2014</cx:pt>
          <cx:pt idx="24816">2014</cx:pt>
          <cx:pt idx="24817">2014</cx:pt>
          <cx:pt idx="24818">2014</cx:pt>
          <cx:pt idx="24819">2014</cx:pt>
          <cx:pt idx="24820">2014</cx:pt>
          <cx:pt idx="24821">2014</cx:pt>
          <cx:pt idx="24822">2014</cx:pt>
          <cx:pt idx="24823">2014</cx:pt>
          <cx:pt idx="24824">2014</cx:pt>
          <cx:pt idx="24825">2014</cx:pt>
          <cx:pt idx="24826">2014</cx:pt>
          <cx:pt idx="24827">2014</cx:pt>
          <cx:pt idx="24828">2014</cx:pt>
          <cx:pt idx="24829">2014</cx:pt>
          <cx:pt idx="24830">2014</cx:pt>
          <cx:pt idx="24831">2014</cx:pt>
          <cx:pt idx="24832">2014</cx:pt>
          <cx:pt idx="24833">2014</cx:pt>
          <cx:pt idx="24834">2014</cx:pt>
          <cx:pt idx="24835">2014</cx:pt>
          <cx:pt idx="24836">2014</cx:pt>
          <cx:pt idx="24837">2014</cx:pt>
          <cx:pt idx="24838">2014</cx:pt>
          <cx:pt idx="24839">2014</cx:pt>
          <cx:pt idx="24840">2014</cx:pt>
          <cx:pt idx="24841">2014</cx:pt>
          <cx:pt idx="24842">2014</cx:pt>
          <cx:pt idx="24843">2014</cx:pt>
          <cx:pt idx="24844">2014</cx:pt>
          <cx:pt idx="24845">2014</cx:pt>
          <cx:pt idx="24846">2014</cx:pt>
          <cx:pt idx="24847">2014</cx:pt>
          <cx:pt idx="24848">2014</cx:pt>
          <cx:pt idx="24849">2014</cx:pt>
          <cx:pt idx="24850">2014</cx:pt>
          <cx:pt idx="24851">2014</cx:pt>
          <cx:pt idx="24852">2014</cx:pt>
          <cx:pt idx="24853">2014</cx:pt>
          <cx:pt idx="24854">2014</cx:pt>
          <cx:pt idx="24855">2014</cx:pt>
          <cx:pt idx="24856">2014</cx:pt>
          <cx:pt idx="24857">2014</cx:pt>
          <cx:pt idx="24858">2014</cx:pt>
          <cx:pt idx="24859">2014</cx:pt>
          <cx:pt idx="24860">2014</cx:pt>
          <cx:pt idx="24861">2014</cx:pt>
          <cx:pt idx="24862">2014</cx:pt>
          <cx:pt idx="24863">2014</cx:pt>
          <cx:pt idx="24864">2014</cx:pt>
          <cx:pt idx="24865">2014</cx:pt>
          <cx:pt idx="24866">2014</cx:pt>
          <cx:pt idx="24867">2014</cx:pt>
          <cx:pt idx="24868">2014</cx:pt>
          <cx:pt idx="24869">2014</cx:pt>
          <cx:pt idx="24870">2014</cx:pt>
          <cx:pt idx="24871">2014</cx:pt>
          <cx:pt idx="24872">2014</cx:pt>
          <cx:pt idx="24873">2014</cx:pt>
          <cx:pt idx="24874">2014</cx:pt>
          <cx:pt idx="24875">2014</cx:pt>
          <cx:pt idx="24876">2014</cx:pt>
          <cx:pt idx="24877">2014</cx:pt>
          <cx:pt idx="24878">2014</cx:pt>
          <cx:pt idx="24879">2014</cx:pt>
          <cx:pt idx="24880">2014</cx:pt>
          <cx:pt idx="24881">2014</cx:pt>
          <cx:pt idx="24882">2014</cx:pt>
          <cx:pt idx="24883">2014</cx:pt>
          <cx:pt idx="24884">2014</cx:pt>
          <cx:pt idx="24885">2014</cx:pt>
          <cx:pt idx="24886">2014</cx:pt>
          <cx:pt idx="24887">2014</cx:pt>
          <cx:pt idx="24888">2014</cx:pt>
          <cx:pt idx="24889">2014</cx:pt>
          <cx:pt idx="24890">2014</cx:pt>
          <cx:pt idx="24891">2014</cx:pt>
          <cx:pt idx="24892">2014</cx:pt>
          <cx:pt idx="24893">2014</cx:pt>
          <cx:pt idx="24894">2014</cx:pt>
          <cx:pt idx="24895">2014</cx:pt>
          <cx:pt idx="24896">2014</cx:pt>
          <cx:pt idx="24897">2014</cx:pt>
          <cx:pt idx="24898">2014</cx:pt>
          <cx:pt idx="24899">2014</cx:pt>
          <cx:pt idx="24900">2014</cx:pt>
          <cx:pt idx="24901">2014</cx:pt>
          <cx:pt idx="24902">2014</cx:pt>
          <cx:pt idx="24903">2014</cx:pt>
          <cx:pt idx="24904">2014</cx:pt>
          <cx:pt idx="24905">2014</cx:pt>
          <cx:pt idx="24906">2014</cx:pt>
          <cx:pt idx="24907">2014</cx:pt>
          <cx:pt idx="24908">2014</cx:pt>
          <cx:pt idx="24909">2014</cx:pt>
          <cx:pt idx="24910">2014</cx:pt>
          <cx:pt idx="24911">2014</cx:pt>
          <cx:pt idx="24912">2014</cx:pt>
          <cx:pt idx="24913">2014</cx:pt>
          <cx:pt idx="24914">2014</cx:pt>
          <cx:pt idx="24915">2014</cx:pt>
          <cx:pt idx="24916">2014</cx:pt>
          <cx:pt idx="24917">2014</cx:pt>
          <cx:pt idx="24918">2014</cx:pt>
          <cx:pt idx="24919">2014</cx:pt>
          <cx:pt idx="24920">2014</cx:pt>
          <cx:pt idx="24921">2014</cx:pt>
          <cx:pt idx="24922">2014</cx:pt>
          <cx:pt idx="24923">2014</cx:pt>
          <cx:pt idx="24924">2014</cx:pt>
          <cx:pt idx="24925">2014</cx:pt>
          <cx:pt idx="24926">2014</cx:pt>
          <cx:pt idx="24927">2014</cx:pt>
          <cx:pt idx="24928">2014</cx:pt>
          <cx:pt idx="24929">2014</cx:pt>
          <cx:pt idx="24930">2014</cx:pt>
          <cx:pt idx="24931">2014</cx:pt>
          <cx:pt idx="24932">2014</cx:pt>
          <cx:pt idx="24933">2014</cx:pt>
          <cx:pt idx="24934">2014</cx:pt>
          <cx:pt idx="24935">2014</cx:pt>
          <cx:pt idx="24936">2014</cx:pt>
          <cx:pt idx="24937">2014</cx:pt>
          <cx:pt idx="24938">2014</cx:pt>
          <cx:pt idx="24939">2014</cx:pt>
          <cx:pt idx="24940">2014</cx:pt>
          <cx:pt idx="24941">2014</cx:pt>
          <cx:pt idx="24942">2014</cx:pt>
          <cx:pt idx="24943">2014</cx:pt>
          <cx:pt idx="24944">2014</cx:pt>
          <cx:pt idx="24945">2014</cx:pt>
          <cx:pt idx="24946">2014</cx:pt>
          <cx:pt idx="24947">2014</cx:pt>
          <cx:pt idx="24948">2014</cx:pt>
          <cx:pt idx="24949">2014</cx:pt>
          <cx:pt idx="24950">2014</cx:pt>
          <cx:pt idx="24951">2014</cx:pt>
          <cx:pt idx="24952">2014</cx:pt>
          <cx:pt idx="24953">2014</cx:pt>
          <cx:pt idx="24954">2014</cx:pt>
          <cx:pt idx="24955">2014</cx:pt>
          <cx:pt idx="24956">2014</cx:pt>
          <cx:pt idx="24957">2014</cx:pt>
          <cx:pt idx="24958">2014</cx:pt>
          <cx:pt idx="24959">2014</cx:pt>
          <cx:pt idx="24960">2014</cx:pt>
          <cx:pt idx="24961">2014</cx:pt>
          <cx:pt idx="24962">2014</cx:pt>
          <cx:pt idx="24963">2014</cx:pt>
          <cx:pt idx="24964">2014</cx:pt>
          <cx:pt idx="24965">2014</cx:pt>
          <cx:pt idx="24966">2014</cx:pt>
          <cx:pt idx="24967">2014</cx:pt>
          <cx:pt idx="24968">2014</cx:pt>
          <cx:pt idx="24969">2014</cx:pt>
          <cx:pt idx="24970">2014</cx:pt>
          <cx:pt idx="24971">2014</cx:pt>
          <cx:pt idx="24972">2014</cx:pt>
          <cx:pt idx="24973">2014</cx:pt>
          <cx:pt idx="24974">2014</cx:pt>
          <cx:pt idx="24975">2014</cx:pt>
          <cx:pt idx="24976">2014</cx:pt>
          <cx:pt idx="24977">2014</cx:pt>
          <cx:pt idx="24978">2014</cx:pt>
          <cx:pt idx="24979">2014</cx:pt>
          <cx:pt idx="24980">2014</cx:pt>
          <cx:pt idx="24981">2014</cx:pt>
          <cx:pt idx="24982">2014</cx:pt>
          <cx:pt idx="24983">2014</cx:pt>
          <cx:pt idx="24984">2014</cx:pt>
          <cx:pt idx="24985">2014</cx:pt>
          <cx:pt idx="24986">2014</cx:pt>
          <cx:pt idx="24987">2014</cx:pt>
          <cx:pt idx="24988">2014</cx:pt>
          <cx:pt idx="24989">2014</cx:pt>
          <cx:pt idx="24990">2014</cx:pt>
          <cx:pt idx="24991">2014</cx:pt>
          <cx:pt idx="24992">2014</cx:pt>
          <cx:pt idx="24993">2014</cx:pt>
          <cx:pt idx="24994">2014</cx:pt>
          <cx:pt idx="24995">2014</cx:pt>
          <cx:pt idx="24996">2014</cx:pt>
          <cx:pt idx="24997">2014</cx:pt>
          <cx:pt idx="24998">2014</cx:pt>
          <cx:pt idx="24999">2014</cx:pt>
          <cx:pt idx="25000">2014</cx:pt>
          <cx:pt idx="25001">2014</cx:pt>
          <cx:pt idx="25002">2014</cx:pt>
          <cx:pt idx="25003">2014</cx:pt>
          <cx:pt idx="25004">2014</cx:pt>
          <cx:pt idx="25005">2014</cx:pt>
          <cx:pt idx="25006">2014</cx:pt>
          <cx:pt idx="25007">2014</cx:pt>
          <cx:pt idx="25008">2014</cx:pt>
          <cx:pt idx="25009">2014</cx:pt>
          <cx:pt idx="25010">2014</cx:pt>
          <cx:pt idx="25011">2014</cx:pt>
          <cx:pt idx="25012">2014</cx:pt>
          <cx:pt idx="25013">2014</cx:pt>
          <cx:pt idx="25014">2014</cx:pt>
          <cx:pt idx="25015">2014</cx:pt>
          <cx:pt idx="25016">2014</cx:pt>
          <cx:pt idx="25017">2014</cx:pt>
          <cx:pt idx="25018">2014</cx:pt>
          <cx:pt idx="25019">2014</cx:pt>
          <cx:pt idx="25020">2014</cx:pt>
          <cx:pt idx="25021">2014</cx:pt>
          <cx:pt idx="25022">2014</cx:pt>
          <cx:pt idx="25023">2014</cx:pt>
          <cx:pt idx="25024">2014</cx:pt>
          <cx:pt idx="25025">2014</cx:pt>
          <cx:pt idx="25026">2014</cx:pt>
          <cx:pt idx="25027">2014</cx:pt>
          <cx:pt idx="25028">2014</cx:pt>
          <cx:pt idx="25029">2014</cx:pt>
          <cx:pt idx="25030">2014</cx:pt>
          <cx:pt idx="25031">2014</cx:pt>
          <cx:pt idx="25032">2014</cx:pt>
          <cx:pt idx="25033">2014</cx:pt>
          <cx:pt idx="25034">2014</cx:pt>
          <cx:pt idx="25035">2014</cx:pt>
          <cx:pt idx="25036">2014</cx:pt>
          <cx:pt idx="25037">2014</cx:pt>
          <cx:pt idx="25038">2014</cx:pt>
          <cx:pt idx="25039">2014</cx:pt>
          <cx:pt idx="25040">2014</cx:pt>
          <cx:pt idx="25041">2014</cx:pt>
          <cx:pt idx="25042">2014</cx:pt>
          <cx:pt idx="25043">2014</cx:pt>
          <cx:pt idx="25044">2014</cx:pt>
          <cx:pt idx="25045">2014</cx:pt>
          <cx:pt idx="25046">2014</cx:pt>
          <cx:pt idx="25047">2014</cx:pt>
          <cx:pt idx="25048">2014</cx:pt>
          <cx:pt idx="25049">2014</cx:pt>
          <cx:pt idx="25050">2014</cx:pt>
          <cx:pt idx="25051">2014</cx:pt>
          <cx:pt idx="25052">2014</cx:pt>
          <cx:pt idx="25053">2014</cx:pt>
          <cx:pt idx="25054">2014</cx:pt>
          <cx:pt idx="25055">2014</cx:pt>
          <cx:pt idx="25056">2014</cx:pt>
          <cx:pt idx="25057">2014</cx:pt>
          <cx:pt idx="25058">2014</cx:pt>
          <cx:pt idx="25059">2014</cx:pt>
          <cx:pt idx="25060">2014</cx:pt>
          <cx:pt idx="25061">2014</cx:pt>
          <cx:pt idx="25062">2014</cx:pt>
          <cx:pt idx="25063">2014</cx:pt>
          <cx:pt idx="25064">2014</cx:pt>
          <cx:pt idx="25065">2014</cx:pt>
          <cx:pt idx="25066">2014</cx:pt>
          <cx:pt idx="25067">2014</cx:pt>
          <cx:pt idx="25068">2014</cx:pt>
          <cx:pt idx="25069">2014</cx:pt>
          <cx:pt idx="25070">2014</cx:pt>
          <cx:pt idx="25071">2014</cx:pt>
          <cx:pt idx="25072">2014</cx:pt>
          <cx:pt idx="25073">2014</cx:pt>
          <cx:pt idx="25074">2014</cx:pt>
          <cx:pt idx="25075">2014</cx:pt>
          <cx:pt idx="25076">2014</cx:pt>
          <cx:pt idx="25077">2014</cx:pt>
          <cx:pt idx="25078">2014</cx:pt>
          <cx:pt idx="25079">2014</cx:pt>
          <cx:pt idx="25080">2014</cx:pt>
          <cx:pt idx="25081">2014</cx:pt>
          <cx:pt idx="25082">2014</cx:pt>
          <cx:pt idx="25083">2014</cx:pt>
          <cx:pt idx="25084">2014</cx:pt>
          <cx:pt idx="25085">2014</cx:pt>
          <cx:pt idx="25086">2014</cx:pt>
          <cx:pt idx="25087">2014</cx:pt>
          <cx:pt idx="25088">2014</cx:pt>
          <cx:pt idx="25089">2014</cx:pt>
          <cx:pt idx="25090">2014</cx:pt>
          <cx:pt idx="25091">2014</cx:pt>
          <cx:pt idx="25092">2014</cx:pt>
          <cx:pt idx="25093">2014</cx:pt>
          <cx:pt idx="25094">2014</cx:pt>
          <cx:pt idx="25095">2014</cx:pt>
          <cx:pt idx="25096">2014</cx:pt>
          <cx:pt idx="25097">2014</cx:pt>
          <cx:pt idx="25098">2014</cx:pt>
          <cx:pt idx="25099">2014</cx:pt>
          <cx:pt idx="25100">2014</cx:pt>
          <cx:pt idx="25101">2014</cx:pt>
          <cx:pt idx="25102">2014</cx:pt>
          <cx:pt idx="25103">2014</cx:pt>
          <cx:pt idx="25104">2014</cx:pt>
          <cx:pt idx="25105">2014</cx:pt>
          <cx:pt idx="25106">2014</cx:pt>
          <cx:pt idx="25107">2014</cx:pt>
          <cx:pt idx="25108">2014</cx:pt>
          <cx:pt idx="25109">2014</cx:pt>
          <cx:pt idx="25110">2014</cx:pt>
          <cx:pt idx="25111">2014</cx:pt>
          <cx:pt idx="25112">2014</cx:pt>
          <cx:pt idx="25113">2014</cx:pt>
          <cx:pt idx="25114">2014</cx:pt>
          <cx:pt idx="25115">2014</cx:pt>
          <cx:pt idx="25116">2014</cx:pt>
          <cx:pt idx="25117">2014</cx:pt>
          <cx:pt idx="25118">2014</cx:pt>
          <cx:pt idx="25119">2014</cx:pt>
          <cx:pt idx="25120">2014</cx:pt>
          <cx:pt idx="25121">2014</cx:pt>
          <cx:pt idx="25122">2014</cx:pt>
          <cx:pt idx="25123">2014</cx:pt>
          <cx:pt idx="25124">2014</cx:pt>
          <cx:pt idx="25125">2014</cx:pt>
          <cx:pt idx="25126">2014</cx:pt>
          <cx:pt idx="25127">2014</cx:pt>
          <cx:pt idx="25128">2014</cx:pt>
          <cx:pt idx="25129">2014</cx:pt>
          <cx:pt idx="25130">2014</cx:pt>
          <cx:pt idx="25131">2014</cx:pt>
          <cx:pt idx="25132">2014</cx:pt>
          <cx:pt idx="25133">2014</cx:pt>
          <cx:pt idx="25134">2014</cx:pt>
          <cx:pt idx="25135">2014</cx:pt>
          <cx:pt idx="25136">2014</cx:pt>
          <cx:pt idx="25137">2014</cx:pt>
          <cx:pt idx="25138">2014</cx:pt>
          <cx:pt idx="25139">2014</cx:pt>
          <cx:pt idx="25140">2014</cx:pt>
          <cx:pt idx="25141">2014</cx:pt>
          <cx:pt idx="25142">2014</cx:pt>
          <cx:pt idx="25143">2014</cx:pt>
          <cx:pt idx="25144">2014</cx:pt>
          <cx:pt idx="25145">2014</cx:pt>
          <cx:pt idx="25146">2014</cx:pt>
          <cx:pt idx="25147">2014</cx:pt>
          <cx:pt idx="25148">2014</cx:pt>
          <cx:pt idx="25149">2014</cx:pt>
          <cx:pt idx="25150">2014</cx:pt>
          <cx:pt idx="25151">2014</cx:pt>
          <cx:pt idx="25152">2014</cx:pt>
          <cx:pt idx="25153">2014</cx:pt>
          <cx:pt idx="25154">2014</cx:pt>
          <cx:pt idx="25155">2014</cx:pt>
          <cx:pt idx="25156">2014</cx:pt>
          <cx:pt idx="25157">2014</cx:pt>
          <cx:pt idx="25158">2014</cx:pt>
          <cx:pt idx="25159">2014</cx:pt>
          <cx:pt idx="25160">2014</cx:pt>
          <cx:pt idx="25161">2014</cx:pt>
          <cx:pt idx="25162">2014</cx:pt>
          <cx:pt idx="25163">2014</cx:pt>
          <cx:pt idx="25164">2014</cx:pt>
          <cx:pt idx="25165">2014</cx:pt>
          <cx:pt idx="25166">2014</cx:pt>
          <cx:pt idx="25167">2014</cx:pt>
          <cx:pt idx="25168">2014</cx:pt>
          <cx:pt idx="25169">2014</cx:pt>
          <cx:pt idx="25170">2014</cx:pt>
          <cx:pt idx="25171">2014</cx:pt>
          <cx:pt idx="25172">2014</cx:pt>
          <cx:pt idx="25173">2014</cx:pt>
          <cx:pt idx="25174">2014</cx:pt>
          <cx:pt idx="25175">2014</cx:pt>
          <cx:pt idx="25176">2014</cx:pt>
          <cx:pt idx="25177">2014</cx:pt>
          <cx:pt idx="25178">2014</cx:pt>
          <cx:pt idx="25179">2014</cx:pt>
          <cx:pt idx="25180">2014</cx:pt>
          <cx:pt idx="25181">2014</cx:pt>
          <cx:pt idx="25182">2014</cx:pt>
          <cx:pt idx="25183">2014</cx:pt>
          <cx:pt idx="25184">2014</cx:pt>
          <cx:pt idx="25185">2014</cx:pt>
          <cx:pt idx="25186">2014</cx:pt>
          <cx:pt idx="25187">2014</cx:pt>
          <cx:pt idx="25188">2014</cx:pt>
          <cx:pt idx="25189">2014</cx:pt>
          <cx:pt idx="25190">2014</cx:pt>
          <cx:pt idx="25191">2014</cx:pt>
          <cx:pt idx="25192">2014</cx:pt>
          <cx:pt idx="25193">2014</cx:pt>
          <cx:pt idx="25194">2014</cx:pt>
          <cx:pt idx="25195">2014</cx:pt>
          <cx:pt idx="25196">2014</cx:pt>
          <cx:pt idx="25197">2014</cx:pt>
          <cx:pt idx="25198">2014</cx:pt>
          <cx:pt idx="25199">2014</cx:pt>
          <cx:pt idx="25200">2014</cx:pt>
          <cx:pt idx="25201">2014</cx:pt>
          <cx:pt idx="25202">2014</cx:pt>
          <cx:pt idx="25203">2014</cx:pt>
          <cx:pt idx="25204">2014</cx:pt>
          <cx:pt idx="25205">2014</cx:pt>
          <cx:pt idx="25206">2014</cx:pt>
          <cx:pt idx="25207">2014</cx:pt>
          <cx:pt idx="25208">2014</cx:pt>
          <cx:pt idx="25209">2014</cx:pt>
          <cx:pt idx="25210">2014</cx:pt>
          <cx:pt idx="25211">2014</cx:pt>
          <cx:pt idx="25212">2014</cx:pt>
          <cx:pt idx="25213">2014</cx:pt>
          <cx:pt idx="25214">2014</cx:pt>
          <cx:pt idx="25215">2014</cx:pt>
          <cx:pt idx="25216">2014</cx:pt>
          <cx:pt idx="25217">2014</cx:pt>
          <cx:pt idx="25218">2014</cx:pt>
          <cx:pt idx="25219">2014</cx:pt>
          <cx:pt idx="25220">2014</cx:pt>
          <cx:pt idx="25221">2014</cx:pt>
          <cx:pt idx="25222">2014</cx:pt>
          <cx:pt idx="25223">2014</cx:pt>
          <cx:pt idx="25224">2014</cx:pt>
          <cx:pt idx="25225">2014</cx:pt>
          <cx:pt idx="25226">2014</cx:pt>
          <cx:pt idx="25227">2014</cx:pt>
          <cx:pt idx="25228">2014</cx:pt>
          <cx:pt idx="25229">2014</cx:pt>
          <cx:pt idx="25230">2014</cx:pt>
          <cx:pt idx="25231">2014</cx:pt>
          <cx:pt idx="25232">2014</cx:pt>
          <cx:pt idx="25233">2014</cx:pt>
          <cx:pt idx="25234">2014</cx:pt>
          <cx:pt idx="25235">2014</cx:pt>
          <cx:pt idx="25236">2014</cx:pt>
          <cx:pt idx="25237">2014</cx:pt>
          <cx:pt idx="25238">2014</cx:pt>
          <cx:pt idx="25239">2014</cx:pt>
          <cx:pt idx="25240">2014</cx:pt>
          <cx:pt idx="25241">2014</cx:pt>
          <cx:pt idx="25242">2014</cx:pt>
          <cx:pt idx="25243">2014</cx:pt>
          <cx:pt idx="25244">2014</cx:pt>
          <cx:pt idx="25245">2014</cx:pt>
          <cx:pt idx="25246">2014</cx:pt>
          <cx:pt idx="25247">2014</cx:pt>
          <cx:pt idx="25248">2014</cx:pt>
          <cx:pt idx="25249">2014</cx:pt>
          <cx:pt idx="25250">2014</cx:pt>
          <cx:pt idx="25251">2014</cx:pt>
          <cx:pt idx="25252">2014</cx:pt>
          <cx:pt idx="25253">2014</cx:pt>
          <cx:pt idx="25254">2014</cx:pt>
          <cx:pt idx="25255">2014</cx:pt>
          <cx:pt idx="25256">2014</cx:pt>
          <cx:pt idx="25257">2014</cx:pt>
          <cx:pt idx="25258">2014</cx:pt>
          <cx:pt idx="25259">2014</cx:pt>
          <cx:pt idx="25260">2014</cx:pt>
          <cx:pt idx="25261">2014</cx:pt>
          <cx:pt idx="25262">2014</cx:pt>
          <cx:pt idx="25263">2014</cx:pt>
          <cx:pt idx="25264">2014</cx:pt>
          <cx:pt idx="25265">2014</cx:pt>
          <cx:pt idx="25266">2014</cx:pt>
          <cx:pt idx="25267">2014</cx:pt>
          <cx:pt idx="25268">2014</cx:pt>
          <cx:pt idx="25269">2014</cx:pt>
          <cx:pt idx="25270">2014</cx:pt>
          <cx:pt idx="25271">2015</cx:pt>
          <cx:pt idx="25272">2015</cx:pt>
          <cx:pt idx="25273">2015</cx:pt>
          <cx:pt idx="25274">2015</cx:pt>
          <cx:pt idx="25275">2015</cx:pt>
          <cx:pt idx="25276">2015</cx:pt>
          <cx:pt idx="25277">2015</cx:pt>
          <cx:pt idx="25278">2015</cx:pt>
          <cx:pt idx="25279">2015</cx:pt>
          <cx:pt idx="25280">2015</cx:pt>
          <cx:pt idx="25281">2015</cx:pt>
          <cx:pt idx="25282">2015</cx:pt>
          <cx:pt idx="25283">2015</cx:pt>
          <cx:pt idx="25284">2015</cx:pt>
          <cx:pt idx="25285">2015</cx:pt>
          <cx:pt idx="25286">2015</cx:pt>
          <cx:pt idx="25287">2015</cx:pt>
          <cx:pt idx="25288">2015</cx:pt>
          <cx:pt idx="25289">2015</cx:pt>
          <cx:pt idx="25290">2015</cx:pt>
          <cx:pt idx="25291">2015</cx:pt>
          <cx:pt idx="25292">2015</cx:pt>
          <cx:pt idx="25293">2015</cx:pt>
          <cx:pt idx="25294">2015</cx:pt>
          <cx:pt idx="25295">2015</cx:pt>
          <cx:pt idx="25296">2015</cx:pt>
          <cx:pt idx="25297">2015</cx:pt>
          <cx:pt idx="25298">2015</cx:pt>
          <cx:pt idx="25299">2015</cx:pt>
          <cx:pt idx="25300">2015</cx:pt>
          <cx:pt idx="25301">2015</cx:pt>
          <cx:pt idx="25302">2015</cx:pt>
          <cx:pt idx="25303">2015</cx:pt>
          <cx:pt idx="25304">2015</cx:pt>
          <cx:pt idx="25305">2015</cx:pt>
          <cx:pt idx="25306">2015</cx:pt>
          <cx:pt idx="25307">2015</cx:pt>
          <cx:pt idx="25308">2015</cx:pt>
          <cx:pt idx="25309">2015</cx:pt>
          <cx:pt idx="25310">2015</cx:pt>
          <cx:pt idx="25311">2015</cx:pt>
          <cx:pt idx="25312">2015</cx:pt>
          <cx:pt idx="25313">2015</cx:pt>
          <cx:pt idx="25314">2015</cx:pt>
          <cx:pt idx="25315">2015</cx:pt>
          <cx:pt idx="25316">2015</cx:pt>
          <cx:pt idx="25317">2015</cx:pt>
          <cx:pt idx="25318">2015</cx:pt>
          <cx:pt idx="25319">2015</cx:pt>
          <cx:pt idx="25320">2015</cx:pt>
          <cx:pt idx="25321">2015</cx:pt>
          <cx:pt idx="25322">2015</cx:pt>
          <cx:pt idx="25323">2015</cx:pt>
          <cx:pt idx="25324">2015</cx:pt>
          <cx:pt idx="25325">2015</cx:pt>
          <cx:pt idx="25326">2015</cx:pt>
          <cx:pt idx="25327">2015</cx:pt>
          <cx:pt idx="25328">2015</cx:pt>
          <cx:pt idx="25329">2015</cx:pt>
          <cx:pt idx="25330">2015</cx:pt>
          <cx:pt idx="25331">2015</cx:pt>
          <cx:pt idx="25332">2015</cx:pt>
          <cx:pt idx="25333">2015</cx:pt>
          <cx:pt idx="25334">2015</cx:pt>
          <cx:pt idx="25335">2015</cx:pt>
          <cx:pt idx="25336">2015</cx:pt>
          <cx:pt idx="25337">2015</cx:pt>
          <cx:pt idx="25338">2015</cx:pt>
          <cx:pt idx="25339">2015</cx:pt>
          <cx:pt idx="25340">2015</cx:pt>
          <cx:pt idx="25341">2015</cx:pt>
          <cx:pt idx="25342">2015</cx:pt>
          <cx:pt idx="25343">2015</cx:pt>
          <cx:pt idx="25344">2015</cx:pt>
          <cx:pt idx="25345">2015</cx:pt>
          <cx:pt idx="25346">2015</cx:pt>
          <cx:pt idx="25347">2015</cx:pt>
          <cx:pt idx="25348">2015</cx:pt>
          <cx:pt idx="25349">2015</cx:pt>
          <cx:pt idx="25350">2015</cx:pt>
          <cx:pt idx="25351">2015</cx:pt>
          <cx:pt idx="25352">2015</cx:pt>
          <cx:pt idx="25353">2015</cx:pt>
          <cx:pt idx="25354">2015</cx:pt>
          <cx:pt idx="25355">2015</cx:pt>
          <cx:pt idx="25356">2015</cx:pt>
          <cx:pt idx="25357">2015</cx:pt>
          <cx:pt idx="25358">2015</cx:pt>
          <cx:pt idx="25359">2015</cx:pt>
          <cx:pt idx="25360">2015</cx:pt>
          <cx:pt idx="25361">2015</cx:pt>
          <cx:pt idx="25362">2015</cx:pt>
          <cx:pt idx="25363">2015</cx:pt>
          <cx:pt idx="25364">2015</cx:pt>
          <cx:pt idx="25365">2015</cx:pt>
          <cx:pt idx="25366">2015</cx:pt>
          <cx:pt idx="25367">2015</cx:pt>
          <cx:pt idx="25368">2015</cx:pt>
          <cx:pt idx="25369">2015</cx:pt>
          <cx:pt idx="25370">2015</cx:pt>
          <cx:pt idx="25371">2015</cx:pt>
          <cx:pt idx="25372">2015</cx:pt>
          <cx:pt idx="25373">2015</cx:pt>
          <cx:pt idx="25374">2015</cx:pt>
          <cx:pt idx="25375">2015</cx:pt>
          <cx:pt idx="25376">2015</cx:pt>
          <cx:pt idx="25377">2015</cx:pt>
          <cx:pt idx="25378">2015</cx:pt>
          <cx:pt idx="25379">2015</cx:pt>
          <cx:pt idx="25380">2015</cx:pt>
          <cx:pt idx="25381">2015</cx:pt>
          <cx:pt idx="25382">2015</cx:pt>
          <cx:pt idx="25383">2015</cx:pt>
          <cx:pt idx="25384">2015</cx:pt>
          <cx:pt idx="25385">2015</cx:pt>
          <cx:pt idx="25386">2015</cx:pt>
          <cx:pt idx="25387">2015</cx:pt>
          <cx:pt idx="25388">2015</cx:pt>
          <cx:pt idx="25389">2015</cx:pt>
          <cx:pt idx="25390">2015</cx:pt>
          <cx:pt idx="25391">2015</cx:pt>
          <cx:pt idx="25392">2015</cx:pt>
          <cx:pt idx="25393">2015</cx:pt>
          <cx:pt idx="25394">2015</cx:pt>
          <cx:pt idx="25395">2015</cx:pt>
          <cx:pt idx="25396">2015</cx:pt>
          <cx:pt idx="25397">2015</cx:pt>
          <cx:pt idx="25398">2015</cx:pt>
          <cx:pt idx="25399">2015</cx:pt>
          <cx:pt idx="25400">2015</cx:pt>
          <cx:pt idx="25401">2015</cx:pt>
          <cx:pt idx="25402">2015</cx:pt>
          <cx:pt idx="25403">2015</cx:pt>
          <cx:pt idx="25404">2015</cx:pt>
          <cx:pt idx="25405">2015</cx:pt>
          <cx:pt idx="25406">2015</cx:pt>
          <cx:pt idx="25407">2015</cx:pt>
          <cx:pt idx="25408">2015</cx:pt>
          <cx:pt idx="25409">2015</cx:pt>
          <cx:pt idx="25410">2015</cx:pt>
          <cx:pt idx="25411">2015</cx:pt>
          <cx:pt idx="25412">2015</cx:pt>
          <cx:pt idx="25413">2015</cx:pt>
          <cx:pt idx="25414">2015</cx:pt>
          <cx:pt idx="25415">2015</cx:pt>
          <cx:pt idx="25416">2015</cx:pt>
          <cx:pt idx="25417">2015</cx:pt>
          <cx:pt idx="25418">2015</cx:pt>
          <cx:pt idx="25419">2015</cx:pt>
          <cx:pt idx="25420">2015</cx:pt>
          <cx:pt idx="25421">2015</cx:pt>
          <cx:pt idx="25422">2015</cx:pt>
          <cx:pt idx="25423">2015</cx:pt>
          <cx:pt idx="25424">2015</cx:pt>
          <cx:pt idx="25425">2015</cx:pt>
          <cx:pt idx="25426">2015</cx:pt>
          <cx:pt idx="25427">2015</cx:pt>
          <cx:pt idx="25428">2015</cx:pt>
          <cx:pt idx="25429">2015</cx:pt>
          <cx:pt idx="25430">2015</cx:pt>
          <cx:pt idx="25431">2015</cx:pt>
          <cx:pt idx="25432">2015</cx:pt>
          <cx:pt idx="25433">2015</cx:pt>
          <cx:pt idx="25434">2015</cx:pt>
          <cx:pt idx="25435">2015</cx:pt>
          <cx:pt idx="25436">2015</cx:pt>
          <cx:pt idx="25437">2015</cx:pt>
          <cx:pt idx="25438">2015</cx:pt>
          <cx:pt idx="25439">2015</cx:pt>
          <cx:pt idx="25440">2015</cx:pt>
          <cx:pt idx="25441">2015</cx:pt>
          <cx:pt idx="25442">2015</cx:pt>
          <cx:pt idx="25443">2015</cx:pt>
          <cx:pt idx="25444">2015</cx:pt>
          <cx:pt idx="25445">2015</cx:pt>
          <cx:pt idx="25446">2015</cx:pt>
          <cx:pt idx="25447">2015</cx:pt>
          <cx:pt idx="25448">2015</cx:pt>
          <cx:pt idx="25449">2015</cx:pt>
          <cx:pt idx="25450">2015</cx:pt>
          <cx:pt idx="25451">2015</cx:pt>
          <cx:pt idx="25452">2015</cx:pt>
          <cx:pt idx="25453">2015</cx:pt>
          <cx:pt idx="25454">2015</cx:pt>
          <cx:pt idx="25455">2015</cx:pt>
          <cx:pt idx="25456">2015</cx:pt>
          <cx:pt idx="25457">2015</cx:pt>
          <cx:pt idx="25458">2015</cx:pt>
          <cx:pt idx="25459">2015</cx:pt>
          <cx:pt idx="25460">2015</cx:pt>
          <cx:pt idx="25461">2015</cx:pt>
          <cx:pt idx="25462">2015</cx:pt>
          <cx:pt idx="25463">2015</cx:pt>
          <cx:pt idx="25464">2015</cx:pt>
          <cx:pt idx="25465">2015</cx:pt>
          <cx:pt idx="25466">2015</cx:pt>
          <cx:pt idx="25467">2015</cx:pt>
          <cx:pt idx="25468">2015</cx:pt>
          <cx:pt idx="25469">2015</cx:pt>
          <cx:pt idx="25470">2015</cx:pt>
          <cx:pt idx="25471">2015</cx:pt>
          <cx:pt idx="25472">2015</cx:pt>
          <cx:pt idx="25473">2015</cx:pt>
          <cx:pt idx="25474">2015</cx:pt>
          <cx:pt idx="25475">2015</cx:pt>
          <cx:pt idx="25476">2015</cx:pt>
          <cx:pt idx="25477">2015</cx:pt>
          <cx:pt idx="25478">2015</cx:pt>
          <cx:pt idx="25479">2015</cx:pt>
          <cx:pt idx="25480">2015</cx:pt>
          <cx:pt idx="25481">2015</cx:pt>
          <cx:pt idx="25482">2015</cx:pt>
          <cx:pt idx="25483">2015</cx:pt>
          <cx:pt idx="25484">2015</cx:pt>
          <cx:pt idx="25485">2015</cx:pt>
          <cx:pt idx="25486">2015</cx:pt>
          <cx:pt idx="25487">2015</cx:pt>
          <cx:pt idx="25488">2015</cx:pt>
          <cx:pt idx="25489">2015</cx:pt>
          <cx:pt idx="25490">2015</cx:pt>
          <cx:pt idx="25491">2015</cx:pt>
          <cx:pt idx="25492">2015</cx:pt>
          <cx:pt idx="25493">2015</cx:pt>
          <cx:pt idx="25494">2015</cx:pt>
          <cx:pt idx="25495">2015</cx:pt>
          <cx:pt idx="25496">2015</cx:pt>
          <cx:pt idx="25497">2015</cx:pt>
          <cx:pt idx="25498">2015</cx:pt>
          <cx:pt idx="25499">2015</cx:pt>
          <cx:pt idx="25500">2015</cx:pt>
          <cx:pt idx="25501">2015</cx:pt>
          <cx:pt idx="25502">2015</cx:pt>
          <cx:pt idx="25503">2015</cx:pt>
          <cx:pt idx="25504">2015</cx:pt>
          <cx:pt idx="25505">2015</cx:pt>
          <cx:pt idx="25506">2015</cx:pt>
          <cx:pt idx="25507">2015</cx:pt>
          <cx:pt idx="25508">2015</cx:pt>
          <cx:pt idx="25509">2015</cx:pt>
          <cx:pt idx="25510">2015</cx:pt>
          <cx:pt idx="25511">2015</cx:pt>
          <cx:pt idx="25512">2015</cx:pt>
          <cx:pt idx="25513">2015</cx:pt>
          <cx:pt idx="25514">2015</cx:pt>
          <cx:pt idx="25515">2015</cx:pt>
          <cx:pt idx="25516">2015</cx:pt>
          <cx:pt idx="25517">2015</cx:pt>
          <cx:pt idx="25518">2015</cx:pt>
          <cx:pt idx="25519">2015</cx:pt>
          <cx:pt idx="25520">2015</cx:pt>
          <cx:pt idx="25521">2015</cx:pt>
          <cx:pt idx="25522">2015</cx:pt>
          <cx:pt idx="25523">2015</cx:pt>
          <cx:pt idx="25524">2015</cx:pt>
          <cx:pt idx="25525">2015</cx:pt>
          <cx:pt idx="25526">2015</cx:pt>
          <cx:pt idx="25527">2015</cx:pt>
          <cx:pt idx="25528">2015</cx:pt>
          <cx:pt idx="25529">2015</cx:pt>
          <cx:pt idx="25530">2015</cx:pt>
          <cx:pt idx="25531">2015</cx:pt>
          <cx:pt idx="25532">2015</cx:pt>
          <cx:pt idx="25533">2015</cx:pt>
          <cx:pt idx="25534">2015</cx:pt>
          <cx:pt idx="25535">2015</cx:pt>
          <cx:pt idx="25536">2015</cx:pt>
          <cx:pt idx="25537">2015</cx:pt>
          <cx:pt idx="25538">2015</cx:pt>
          <cx:pt idx="25539">2015</cx:pt>
          <cx:pt idx="25540">2015</cx:pt>
          <cx:pt idx="25541">2015</cx:pt>
          <cx:pt idx="25542">2015</cx:pt>
          <cx:pt idx="25543">2015</cx:pt>
          <cx:pt idx="25544">2015</cx:pt>
          <cx:pt idx="25545">2015</cx:pt>
          <cx:pt idx="25546">2015</cx:pt>
          <cx:pt idx="25547">2015</cx:pt>
          <cx:pt idx="25548">2015</cx:pt>
          <cx:pt idx="25549">2015</cx:pt>
          <cx:pt idx="25550">2015</cx:pt>
          <cx:pt idx="25551">2015</cx:pt>
          <cx:pt idx="25552">2015</cx:pt>
          <cx:pt idx="25553">2015</cx:pt>
          <cx:pt idx="25554">2015</cx:pt>
          <cx:pt idx="25555">2015</cx:pt>
          <cx:pt idx="25556">2015</cx:pt>
          <cx:pt idx="25557">2015</cx:pt>
          <cx:pt idx="25558">2015</cx:pt>
          <cx:pt idx="25559">2015</cx:pt>
          <cx:pt idx="25560">2015</cx:pt>
          <cx:pt idx="25561">2015</cx:pt>
          <cx:pt idx="25562">2015</cx:pt>
          <cx:pt idx="25563">2015</cx:pt>
          <cx:pt idx="25564">2015</cx:pt>
          <cx:pt idx="25565">2015</cx:pt>
          <cx:pt idx="25566">2015</cx:pt>
          <cx:pt idx="25567">2015</cx:pt>
          <cx:pt idx="25568">2015</cx:pt>
          <cx:pt idx="25569">2015</cx:pt>
          <cx:pt idx="25570">2015</cx:pt>
          <cx:pt idx="25571">2015</cx:pt>
          <cx:pt idx="25572">2015</cx:pt>
          <cx:pt idx="25573">2015</cx:pt>
          <cx:pt idx="25574">2015</cx:pt>
          <cx:pt idx="25575">2015</cx:pt>
          <cx:pt idx="25576">2015</cx:pt>
          <cx:pt idx="25577">2015</cx:pt>
          <cx:pt idx="25578">2015</cx:pt>
          <cx:pt idx="25579">2015</cx:pt>
          <cx:pt idx="25580">2015</cx:pt>
          <cx:pt idx="25581">2015</cx:pt>
          <cx:pt idx="25582">2015</cx:pt>
          <cx:pt idx="25583">2015</cx:pt>
          <cx:pt idx="25584">2015</cx:pt>
          <cx:pt idx="25585">2015</cx:pt>
          <cx:pt idx="25586">2015</cx:pt>
          <cx:pt idx="25587">2015</cx:pt>
          <cx:pt idx="25588">2015</cx:pt>
          <cx:pt idx="25589">2015</cx:pt>
          <cx:pt idx="25590">2015</cx:pt>
          <cx:pt idx="25591">2015</cx:pt>
          <cx:pt idx="25592">2015</cx:pt>
          <cx:pt idx="25593">2015</cx:pt>
          <cx:pt idx="25594">2015</cx:pt>
          <cx:pt idx="25595">2015</cx:pt>
          <cx:pt idx="25596">2015</cx:pt>
          <cx:pt idx="25597">2015</cx:pt>
          <cx:pt idx="25598">2015</cx:pt>
          <cx:pt idx="25599">2015</cx:pt>
          <cx:pt idx="25600">2015</cx:pt>
          <cx:pt idx="25601">2015</cx:pt>
          <cx:pt idx="25602">2015</cx:pt>
          <cx:pt idx="25603">2015</cx:pt>
          <cx:pt idx="25604">2015</cx:pt>
          <cx:pt idx="25605">2015</cx:pt>
          <cx:pt idx="25606">2015</cx:pt>
          <cx:pt idx="25607">2015</cx:pt>
          <cx:pt idx="25608">2015</cx:pt>
          <cx:pt idx="25609">2015</cx:pt>
          <cx:pt idx="25610">2015</cx:pt>
          <cx:pt idx="25611">2015</cx:pt>
          <cx:pt idx="25612">2015</cx:pt>
          <cx:pt idx="25613">2015</cx:pt>
          <cx:pt idx="25614">2015</cx:pt>
          <cx:pt idx="25615">2015</cx:pt>
          <cx:pt idx="25616">2015</cx:pt>
          <cx:pt idx="25617">2015</cx:pt>
          <cx:pt idx="25618">2015</cx:pt>
          <cx:pt idx="25619">2015</cx:pt>
          <cx:pt idx="25620">2015</cx:pt>
          <cx:pt idx="25621">2015</cx:pt>
          <cx:pt idx="25622">2015</cx:pt>
          <cx:pt idx="25623">2015</cx:pt>
          <cx:pt idx="25624">2015</cx:pt>
          <cx:pt idx="25625">2015</cx:pt>
          <cx:pt idx="25626">2015</cx:pt>
          <cx:pt idx="25627">2015</cx:pt>
          <cx:pt idx="25628">2015</cx:pt>
          <cx:pt idx="25629">2015</cx:pt>
          <cx:pt idx="25630">2015</cx:pt>
          <cx:pt idx="25631">2015</cx:pt>
          <cx:pt idx="25632">2015</cx:pt>
          <cx:pt idx="25633">2015</cx:pt>
          <cx:pt idx="25634">2015</cx:pt>
          <cx:pt idx="25635">2015</cx:pt>
          <cx:pt idx="25636">2015</cx:pt>
          <cx:pt idx="25637">2015</cx:pt>
          <cx:pt idx="25638">2015</cx:pt>
          <cx:pt idx="25639">2015</cx:pt>
          <cx:pt idx="25640">2015</cx:pt>
          <cx:pt idx="25641">2015</cx:pt>
          <cx:pt idx="25642">2015</cx:pt>
          <cx:pt idx="25643">2015</cx:pt>
          <cx:pt idx="25644">2015</cx:pt>
          <cx:pt idx="25645">2015</cx:pt>
          <cx:pt idx="25646">2015</cx:pt>
          <cx:pt idx="25647">2015</cx:pt>
          <cx:pt idx="25648">2015</cx:pt>
          <cx:pt idx="25649">2015</cx:pt>
          <cx:pt idx="25650">2015</cx:pt>
          <cx:pt idx="25651">2015</cx:pt>
          <cx:pt idx="25652">2015</cx:pt>
          <cx:pt idx="25653">2015</cx:pt>
          <cx:pt idx="25654">2015</cx:pt>
          <cx:pt idx="25655">2015</cx:pt>
          <cx:pt idx="25656">2015</cx:pt>
          <cx:pt idx="25657">2015</cx:pt>
          <cx:pt idx="25658">2015</cx:pt>
          <cx:pt idx="25659">2015</cx:pt>
          <cx:pt idx="25660">2015</cx:pt>
          <cx:pt idx="25661">2015</cx:pt>
          <cx:pt idx="25662">2015</cx:pt>
          <cx:pt idx="25663">2015</cx:pt>
          <cx:pt idx="25664">2015</cx:pt>
          <cx:pt idx="25665">2015</cx:pt>
          <cx:pt idx="25666">2015</cx:pt>
          <cx:pt idx="25667">2015</cx:pt>
          <cx:pt idx="25668">2015</cx:pt>
          <cx:pt idx="25669">2015</cx:pt>
          <cx:pt idx="25670">2015</cx:pt>
          <cx:pt idx="25671">2015</cx:pt>
          <cx:pt idx="25672">2015</cx:pt>
          <cx:pt idx="25673">2015</cx:pt>
          <cx:pt idx="25674">2015</cx:pt>
          <cx:pt idx="25675">2015</cx:pt>
          <cx:pt idx="25676">2015</cx:pt>
          <cx:pt idx="25677">2015</cx:pt>
          <cx:pt idx="25678">2015</cx:pt>
          <cx:pt idx="25679">2015</cx:pt>
          <cx:pt idx="25680">2015</cx:pt>
          <cx:pt idx="25681">2015</cx:pt>
          <cx:pt idx="25682">2015</cx:pt>
          <cx:pt idx="25683">2015</cx:pt>
          <cx:pt idx="25684">2015</cx:pt>
          <cx:pt idx="25685">2015</cx:pt>
          <cx:pt idx="25686">2015</cx:pt>
          <cx:pt idx="25687">2015</cx:pt>
          <cx:pt idx="25688">2015</cx:pt>
          <cx:pt idx="25689">2015</cx:pt>
          <cx:pt idx="25690">2015</cx:pt>
          <cx:pt idx="25691">2015</cx:pt>
          <cx:pt idx="25692">2015</cx:pt>
          <cx:pt idx="25693">2015</cx:pt>
          <cx:pt idx="25694">2015</cx:pt>
          <cx:pt idx="25695">2015</cx:pt>
          <cx:pt idx="25696">2015</cx:pt>
          <cx:pt idx="25697">2015</cx:pt>
          <cx:pt idx="25698">2015</cx:pt>
          <cx:pt idx="25699">2015</cx:pt>
          <cx:pt idx="25700">2015</cx:pt>
          <cx:pt idx="25701">2015</cx:pt>
          <cx:pt idx="25702">2015</cx:pt>
          <cx:pt idx="25703">2015</cx:pt>
          <cx:pt idx="25704">2015</cx:pt>
          <cx:pt idx="25705">2015</cx:pt>
          <cx:pt idx="25706">2015</cx:pt>
          <cx:pt idx="25707">2015</cx:pt>
          <cx:pt idx="25708">2015</cx:pt>
          <cx:pt idx="25709">2015</cx:pt>
          <cx:pt idx="25710">2015</cx:pt>
          <cx:pt idx="25711">2015</cx:pt>
          <cx:pt idx="25712">2015</cx:pt>
          <cx:pt idx="25713">2015</cx:pt>
          <cx:pt idx="25714">2015</cx:pt>
          <cx:pt idx="25715">2015</cx:pt>
          <cx:pt idx="25716">2015</cx:pt>
          <cx:pt idx="25717">2015</cx:pt>
          <cx:pt idx="25718">2015</cx:pt>
          <cx:pt idx="25719">2015</cx:pt>
          <cx:pt idx="25720">2015</cx:pt>
          <cx:pt idx="25721">2015</cx:pt>
          <cx:pt idx="25722">2015</cx:pt>
          <cx:pt idx="25723">2015</cx:pt>
          <cx:pt idx="25724">2015</cx:pt>
          <cx:pt idx="25725">2015</cx:pt>
          <cx:pt idx="25726">2015</cx:pt>
          <cx:pt idx="25727">2015</cx:pt>
          <cx:pt idx="25728">2015</cx:pt>
          <cx:pt idx="25729">2015</cx:pt>
          <cx:pt idx="25730">2015</cx:pt>
          <cx:pt idx="25731">2015</cx:pt>
          <cx:pt idx="25732">2015</cx:pt>
          <cx:pt idx="25733">2015</cx:pt>
          <cx:pt idx="25734">2015</cx:pt>
          <cx:pt idx="25735">2015</cx:pt>
          <cx:pt idx="25736">2015</cx:pt>
          <cx:pt idx="25737">2015</cx:pt>
          <cx:pt idx="25738">2015</cx:pt>
          <cx:pt idx="25739">2015</cx:pt>
          <cx:pt idx="25740">2015</cx:pt>
          <cx:pt idx="25741">2015</cx:pt>
          <cx:pt idx="25742">2015</cx:pt>
          <cx:pt idx="25743">2015</cx:pt>
          <cx:pt idx="25744">2015</cx:pt>
          <cx:pt idx="25745">2015</cx:pt>
          <cx:pt idx="25746">2015</cx:pt>
          <cx:pt idx="25747">2015</cx:pt>
          <cx:pt idx="25748">2015</cx:pt>
          <cx:pt idx="25749">2015</cx:pt>
          <cx:pt idx="25750">2015</cx:pt>
          <cx:pt idx="25751">2015</cx:pt>
          <cx:pt idx="25752">2015</cx:pt>
          <cx:pt idx="25753">2015</cx:pt>
          <cx:pt idx="25754">2015</cx:pt>
          <cx:pt idx="25755">2015</cx:pt>
          <cx:pt idx="25756">2015</cx:pt>
          <cx:pt idx="25757">2015</cx:pt>
          <cx:pt idx="25758">2015</cx:pt>
          <cx:pt idx="25759">2015</cx:pt>
          <cx:pt idx="25760">2015</cx:pt>
          <cx:pt idx="25761">2015</cx:pt>
          <cx:pt idx="25762">2015</cx:pt>
          <cx:pt idx="25763">2015</cx:pt>
          <cx:pt idx="25764">2015</cx:pt>
          <cx:pt idx="25765">2015</cx:pt>
          <cx:pt idx="25766">2015</cx:pt>
          <cx:pt idx="25767">2015</cx:pt>
          <cx:pt idx="25768">2015</cx:pt>
          <cx:pt idx="25769">2015</cx:pt>
          <cx:pt idx="25770">2015</cx:pt>
          <cx:pt idx="25771">2015</cx:pt>
          <cx:pt idx="25772">2015</cx:pt>
          <cx:pt idx="25773">2015</cx:pt>
          <cx:pt idx="25774">2015</cx:pt>
          <cx:pt idx="25775">2015</cx:pt>
          <cx:pt idx="25776">2015</cx:pt>
          <cx:pt idx="25777">2015</cx:pt>
          <cx:pt idx="25778">2015</cx:pt>
          <cx:pt idx="25779">2015</cx:pt>
          <cx:pt idx="25780">2015</cx:pt>
          <cx:pt idx="25781">2015</cx:pt>
          <cx:pt idx="25782">2015</cx:pt>
          <cx:pt idx="25783">2015</cx:pt>
          <cx:pt idx="25784">2015</cx:pt>
          <cx:pt idx="25785">2015</cx:pt>
          <cx:pt idx="25786">2015</cx:pt>
          <cx:pt idx="25787">2015</cx:pt>
          <cx:pt idx="25788">2015</cx:pt>
          <cx:pt idx="25789">2015</cx:pt>
          <cx:pt idx="25790">2015</cx:pt>
          <cx:pt idx="25791">2015</cx:pt>
          <cx:pt idx="25792">2015</cx:pt>
          <cx:pt idx="25793">2015</cx:pt>
          <cx:pt idx="25794">2015</cx:pt>
          <cx:pt idx="25795">2015</cx:pt>
          <cx:pt idx="25796">2015</cx:pt>
          <cx:pt idx="25797">2015</cx:pt>
          <cx:pt idx="25798">2015</cx:pt>
          <cx:pt idx="25799">2015</cx:pt>
          <cx:pt idx="25800">2015</cx:pt>
          <cx:pt idx="25801">2015</cx:pt>
          <cx:pt idx="25802">2015</cx:pt>
          <cx:pt idx="25803">2015</cx:pt>
          <cx:pt idx="25804">2015</cx:pt>
          <cx:pt idx="25805">2015</cx:pt>
          <cx:pt idx="25806">2015</cx:pt>
          <cx:pt idx="25807">2015</cx:pt>
          <cx:pt idx="25808">2015</cx:pt>
          <cx:pt idx="25809">2015</cx:pt>
          <cx:pt idx="25810">2015</cx:pt>
          <cx:pt idx="25811">2015</cx:pt>
          <cx:pt idx="25812">2015</cx:pt>
          <cx:pt idx="25813">2015</cx:pt>
          <cx:pt idx="25814">2015</cx:pt>
          <cx:pt idx="25815">2015</cx:pt>
          <cx:pt idx="25816">2015</cx:pt>
          <cx:pt idx="25817">2015</cx:pt>
          <cx:pt idx="25818">2015</cx:pt>
          <cx:pt idx="25819">2015</cx:pt>
          <cx:pt idx="25820">2015</cx:pt>
          <cx:pt idx="25821">2015</cx:pt>
          <cx:pt idx="25822">2015</cx:pt>
          <cx:pt idx="25823">2015</cx:pt>
          <cx:pt idx="25824">2015</cx:pt>
          <cx:pt idx="25825">2015</cx:pt>
          <cx:pt idx="25826">2015</cx:pt>
          <cx:pt idx="25827">2015</cx:pt>
          <cx:pt idx="25828">2015</cx:pt>
          <cx:pt idx="25829">2015</cx:pt>
          <cx:pt idx="25830">2015</cx:pt>
          <cx:pt idx="25831">2015</cx:pt>
          <cx:pt idx="25832">2015</cx:pt>
          <cx:pt idx="25833">2015</cx:pt>
          <cx:pt idx="25834">2015</cx:pt>
          <cx:pt idx="25835">2015</cx:pt>
          <cx:pt idx="25836">2015</cx:pt>
          <cx:pt idx="25837">2015</cx:pt>
          <cx:pt idx="25838">2015</cx:pt>
          <cx:pt idx="25839">2015</cx:pt>
          <cx:pt idx="25840">2015</cx:pt>
          <cx:pt idx="25841">2015</cx:pt>
          <cx:pt idx="25842">2015</cx:pt>
          <cx:pt idx="25843">2015</cx:pt>
          <cx:pt idx="25844">2015</cx:pt>
          <cx:pt idx="25845">2015</cx:pt>
          <cx:pt idx="25846">2015</cx:pt>
          <cx:pt idx="25847">2015</cx:pt>
          <cx:pt idx="25848">2015</cx:pt>
          <cx:pt idx="25849">2015</cx:pt>
          <cx:pt idx="25850">2015</cx:pt>
          <cx:pt idx="25851">2015</cx:pt>
          <cx:pt idx="25852">2015</cx:pt>
          <cx:pt idx="25853">2015</cx:pt>
          <cx:pt idx="25854">2015</cx:pt>
          <cx:pt idx="25855">2015</cx:pt>
          <cx:pt idx="25856">2015</cx:pt>
          <cx:pt idx="25857">2015</cx:pt>
          <cx:pt idx="25858">2015</cx:pt>
          <cx:pt idx="25859">2015</cx:pt>
          <cx:pt idx="25860">2015</cx:pt>
          <cx:pt idx="25861">2015</cx:pt>
          <cx:pt idx="25862">2015</cx:pt>
          <cx:pt idx="25863">2015</cx:pt>
          <cx:pt idx="25864">2015</cx:pt>
          <cx:pt idx="25865">2015</cx:pt>
          <cx:pt idx="25866">2015</cx:pt>
          <cx:pt idx="25867">2015</cx:pt>
          <cx:pt idx="25868">2015</cx:pt>
          <cx:pt idx="25869">2015</cx:pt>
          <cx:pt idx="25870">2015</cx:pt>
          <cx:pt idx="25871">2015</cx:pt>
          <cx:pt idx="25872">2015</cx:pt>
          <cx:pt idx="25873">2015</cx:pt>
          <cx:pt idx="25874">2015</cx:pt>
          <cx:pt idx="25875">2015</cx:pt>
          <cx:pt idx="25876">2015</cx:pt>
          <cx:pt idx="25877">2015</cx:pt>
          <cx:pt idx="25878">2015</cx:pt>
          <cx:pt idx="25879">2015</cx:pt>
          <cx:pt idx="25880">2015</cx:pt>
          <cx:pt idx="25881">2015</cx:pt>
          <cx:pt idx="25882">2015</cx:pt>
          <cx:pt idx="25883">2015</cx:pt>
          <cx:pt idx="25884">2015</cx:pt>
          <cx:pt idx="25885">2015</cx:pt>
          <cx:pt idx="25886">2015</cx:pt>
          <cx:pt idx="25887">2015</cx:pt>
          <cx:pt idx="25888">2015</cx:pt>
          <cx:pt idx="25889">2015</cx:pt>
          <cx:pt idx="25890">2015</cx:pt>
          <cx:pt idx="25891">2015</cx:pt>
          <cx:pt idx="25892">2015</cx:pt>
          <cx:pt idx="25893">2015</cx:pt>
          <cx:pt idx="25894">2015</cx:pt>
          <cx:pt idx="25895">2015</cx:pt>
          <cx:pt idx="25896">2015</cx:pt>
          <cx:pt idx="25897">2015</cx:pt>
          <cx:pt idx="25898">2015</cx:pt>
          <cx:pt idx="25899">2015</cx:pt>
          <cx:pt idx="25900">2015</cx:pt>
          <cx:pt idx="25901">2015</cx:pt>
          <cx:pt idx="25902">2015</cx:pt>
          <cx:pt idx="25903">2015</cx:pt>
          <cx:pt idx="25904">2015</cx:pt>
          <cx:pt idx="25905">2015</cx:pt>
          <cx:pt idx="25906">2015</cx:pt>
          <cx:pt idx="25907">2015</cx:pt>
          <cx:pt idx="25908">2015</cx:pt>
          <cx:pt idx="25909">2015</cx:pt>
          <cx:pt idx="25910">2015</cx:pt>
          <cx:pt idx="25911">2015</cx:pt>
          <cx:pt idx="25912">2015</cx:pt>
          <cx:pt idx="25913">2015</cx:pt>
          <cx:pt idx="25914">2015</cx:pt>
          <cx:pt idx="25915">2015</cx:pt>
          <cx:pt idx="25916">2015</cx:pt>
          <cx:pt idx="25917">2015</cx:pt>
          <cx:pt idx="25918">2015</cx:pt>
          <cx:pt idx="25919">2015</cx:pt>
          <cx:pt idx="25920">2015</cx:pt>
          <cx:pt idx="25921">2015</cx:pt>
          <cx:pt idx="25922">2015</cx:pt>
          <cx:pt idx="25923">2015</cx:pt>
          <cx:pt idx="25924">2015</cx:pt>
          <cx:pt idx="25925">2015</cx:pt>
          <cx:pt idx="25926">2015</cx:pt>
          <cx:pt idx="25927">2015</cx:pt>
          <cx:pt idx="25928">2015</cx:pt>
          <cx:pt idx="25929">2015</cx:pt>
          <cx:pt idx="25930">2015</cx:pt>
          <cx:pt idx="25931">2015</cx:pt>
          <cx:pt idx="25932">2015</cx:pt>
          <cx:pt idx="25933">2015</cx:pt>
          <cx:pt idx="25934">2015</cx:pt>
          <cx:pt idx="25935">2015</cx:pt>
          <cx:pt idx="25936">2015</cx:pt>
          <cx:pt idx="25937">2015</cx:pt>
          <cx:pt idx="25938">2015</cx:pt>
          <cx:pt idx="25939">2015</cx:pt>
          <cx:pt idx="25940">2015</cx:pt>
          <cx:pt idx="25941">2015</cx:pt>
          <cx:pt idx="25942">2015</cx:pt>
          <cx:pt idx="25943">2015</cx:pt>
          <cx:pt idx="25944">2015</cx:pt>
          <cx:pt idx="25945">2015</cx:pt>
          <cx:pt idx="25946">2015</cx:pt>
          <cx:pt idx="25947">2015</cx:pt>
          <cx:pt idx="25948">2015</cx:pt>
          <cx:pt idx="25949">2015</cx:pt>
          <cx:pt idx="25950">2015</cx:pt>
          <cx:pt idx="25951">2015</cx:pt>
          <cx:pt idx="25952">2015</cx:pt>
          <cx:pt idx="25953">2015</cx:pt>
          <cx:pt idx="25954">2015</cx:pt>
          <cx:pt idx="25955">2015</cx:pt>
          <cx:pt idx="25956">2015</cx:pt>
          <cx:pt idx="25957">2015</cx:pt>
          <cx:pt idx="25958">2015</cx:pt>
          <cx:pt idx="25959">2015</cx:pt>
          <cx:pt idx="25960">2015</cx:pt>
          <cx:pt idx="25961">2015</cx:pt>
          <cx:pt idx="25962">2015</cx:pt>
          <cx:pt idx="25963">2015</cx:pt>
          <cx:pt idx="25964">2015</cx:pt>
          <cx:pt idx="25965">2015</cx:pt>
          <cx:pt idx="25966">2015</cx:pt>
          <cx:pt idx="25967">2015</cx:pt>
          <cx:pt idx="25968">2015</cx:pt>
          <cx:pt idx="25969">2015</cx:pt>
          <cx:pt idx="25970">2015</cx:pt>
          <cx:pt idx="25971">2015</cx:pt>
          <cx:pt idx="25972">2015</cx:pt>
          <cx:pt idx="25973">2015</cx:pt>
          <cx:pt idx="25974">2015</cx:pt>
          <cx:pt idx="25975">2015</cx:pt>
          <cx:pt idx="25976">2015</cx:pt>
          <cx:pt idx="25977">2015</cx:pt>
          <cx:pt idx="25978">2015</cx:pt>
          <cx:pt idx="25979">2015</cx:pt>
          <cx:pt idx="25980">2015</cx:pt>
          <cx:pt idx="25981">2015</cx:pt>
          <cx:pt idx="25982">2015</cx:pt>
          <cx:pt idx="25983">2015</cx:pt>
          <cx:pt idx="25984">2015</cx:pt>
          <cx:pt idx="25985">2015</cx:pt>
          <cx:pt idx="25986">2015</cx:pt>
          <cx:pt idx="25987">2015</cx:pt>
          <cx:pt idx="25988">2015</cx:pt>
          <cx:pt idx="25989">2015</cx:pt>
          <cx:pt idx="25990">2015</cx:pt>
          <cx:pt idx="25991">2015</cx:pt>
          <cx:pt idx="25992">2015</cx:pt>
          <cx:pt idx="25993">2015</cx:pt>
          <cx:pt idx="25994">2015</cx:pt>
          <cx:pt idx="25995">2015</cx:pt>
          <cx:pt idx="25996">2015</cx:pt>
          <cx:pt idx="25997">2015</cx:pt>
          <cx:pt idx="25998">2015</cx:pt>
          <cx:pt idx="25999">2015</cx:pt>
          <cx:pt idx="26000">2015</cx:pt>
          <cx:pt idx="26001">2015</cx:pt>
          <cx:pt idx="26002">2015</cx:pt>
          <cx:pt idx="26003">2015</cx:pt>
          <cx:pt idx="26004">2015</cx:pt>
          <cx:pt idx="26005">2015</cx:pt>
          <cx:pt idx="26006">2015</cx:pt>
          <cx:pt idx="26007">2015</cx:pt>
          <cx:pt idx="26008">2015</cx:pt>
          <cx:pt idx="26009">2015</cx:pt>
          <cx:pt idx="26010">2015</cx:pt>
          <cx:pt idx="26011">2015</cx:pt>
          <cx:pt idx="26012">2015</cx:pt>
          <cx:pt idx="26013">2015</cx:pt>
          <cx:pt idx="26014">2015</cx:pt>
          <cx:pt idx="26015">2015</cx:pt>
          <cx:pt idx="26016">2015</cx:pt>
          <cx:pt idx="26017">2015</cx:pt>
          <cx:pt idx="26018">2015</cx:pt>
          <cx:pt idx="26019">2015</cx:pt>
          <cx:pt idx="26020">2015</cx:pt>
          <cx:pt idx="26021">2015</cx:pt>
          <cx:pt idx="26022">2015</cx:pt>
          <cx:pt idx="26023">2015</cx:pt>
          <cx:pt idx="26024">2015</cx:pt>
          <cx:pt idx="26025">2015</cx:pt>
          <cx:pt idx="26026">2015</cx:pt>
          <cx:pt idx="26027">2015</cx:pt>
          <cx:pt idx="26028">2015</cx:pt>
          <cx:pt idx="26029">2015</cx:pt>
          <cx:pt idx="26030">2015</cx:pt>
          <cx:pt idx="26031">2015</cx:pt>
          <cx:pt idx="26032">2015</cx:pt>
          <cx:pt idx="26033">2015</cx:pt>
          <cx:pt idx="26034">2015</cx:pt>
          <cx:pt idx="26035">2015</cx:pt>
          <cx:pt idx="26036">2015</cx:pt>
          <cx:pt idx="26037">2015</cx:pt>
          <cx:pt idx="26038">2015</cx:pt>
          <cx:pt idx="26039">2015</cx:pt>
          <cx:pt idx="26040">2015</cx:pt>
          <cx:pt idx="26041">2015</cx:pt>
          <cx:pt idx="26042">2015</cx:pt>
          <cx:pt idx="26043">2015</cx:pt>
          <cx:pt idx="26044">2015</cx:pt>
          <cx:pt idx="26045">2015</cx:pt>
          <cx:pt idx="26046">2015</cx:pt>
          <cx:pt idx="26047">2015</cx:pt>
          <cx:pt idx="26048">2015</cx:pt>
          <cx:pt idx="26049">2015</cx:pt>
          <cx:pt idx="26050">2015</cx:pt>
          <cx:pt idx="26051">2015</cx:pt>
          <cx:pt idx="26052">2015</cx:pt>
          <cx:pt idx="26053">2015</cx:pt>
          <cx:pt idx="26054">2015</cx:pt>
          <cx:pt idx="26055">2015</cx:pt>
          <cx:pt idx="26056">2015</cx:pt>
          <cx:pt idx="26057">2015</cx:pt>
          <cx:pt idx="26058">2015</cx:pt>
          <cx:pt idx="26059">2015</cx:pt>
          <cx:pt idx="26060">2015</cx:pt>
          <cx:pt idx="26061">2015</cx:pt>
          <cx:pt idx="26062">2015</cx:pt>
          <cx:pt idx="26063">2015</cx:pt>
          <cx:pt idx="26064">2015</cx:pt>
          <cx:pt idx="26065">2015</cx:pt>
          <cx:pt idx="26066">2015</cx:pt>
          <cx:pt idx="26067">2015</cx:pt>
          <cx:pt idx="26068">2015</cx:pt>
          <cx:pt idx="26069">2015</cx:pt>
          <cx:pt idx="26070">2015</cx:pt>
          <cx:pt idx="26071">2015</cx:pt>
          <cx:pt idx="26072">2015</cx:pt>
          <cx:pt idx="26073">2015</cx:pt>
          <cx:pt idx="26074">2015</cx:pt>
          <cx:pt idx="26075">2015</cx:pt>
          <cx:pt idx="26076">2015</cx:pt>
          <cx:pt idx="26077">2015</cx:pt>
          <cx:pt idx="26078">2015</cx:pt>
          <cx:pt idx="26079">2015</cx:pt>
          <cx:pt idx="26080">2015</cx:pt>
          <cx:pt idx="26081">2015</cx:pt>
          <cx:pt idx="26082">2015</cx:pt>
          <cx:pt idx="26083">2015</cx:pt>
          <cx:pt idx="26084">2015</cx:pt>
          <cx:pt idx="26085">2015</cx:pt>
          <cx:pt idx="26086">2015</cx:pt>
          <cx:pt idx="26087">2015</cx:pt>
          <cx:pt idx="26088">2015</cx:pt>
          <cx:pt idx="26089">2015</cx:pt>
          <cx:pt idx="26090">2015</cx:pt>
          <cx:pt idx="26091">2015</cx:pt>
          <cx:pt idx="26092">2015</cx:pt>
          <cx:pt idx="26093">2015</cx:pt>
          <cx:pt idx="26094">2015</cx:pt>
          <cx:pt idx="26095">2015</cx:pt>
          <cx:pt idx="26096">2015</cx:pt>
          <cx:pt idx="26097">2015</cx:pt>
          <cx:pt idx="26098">2015</cx:pt>
          <cx:pt idx="26099">2015</cx:pt>
          <cx:pt idx="26100">2015</cx:pt>
          <cx:pt idx="26101">2015</cx:pt>
          <cx:pt idx="26102">2015</cx:pt>
          <cx:pt idx="26103">2015</cx:pt>
          <cx:pt idx="26104">2015</cx:pt>
          <cx:pt idx="26105">2015</cx:pt>
          <cx:pt idx="26106">2015</cx:pt>
          <cx:pt idx="26107">2015</cx:pt>
          <cx:pt idx="26108">2015</cx:pt>
          <cx:pt idx="26109">2015</cx:pt>
          <cx:pt idx="26110">2015</cx:pt>
          <cx:pt idx="26111">2015</cx:pt>
          <cx:pt idx="26112">2015</cx:pt>
          <cx:pt idx="26113">2015</cx:pt>
          <cx:pt idx="26114">2015</cx:pt>
          <cx:pt idx="26115">2015</cx:pt>
          <cx:pt idx="26116">2015</cx:pt>
          <cx:pt idx="26117">2015</cx:pt>
          <cx:pt idx="26118">2015</cx:pt>
          <cx:pt idx="26119">2015</cx:pt>
          <cx:pt idx="26120">2015</cx:pt>
          <cx:pt idx="26121">2015</cx:pt>
          <cx:pt idx="26122">2015</cx:pt>
          <cx:pt idx="26123">2015</cx:pt>
          <cx:pt idx="26124">2015</cx:pt>
          <cx:pt idx="26125">2015</cx:pt>
          <cx:pt idx="26126">2015</cx:pt>
          <cx:pt idx="26127">2015</cx:pt>
          <cx:pt idx="26128">2015</cx:pt>
          <cx:pt idx="26129">2015</cx:pt>
          <cx:pt idx="26130">2015</cx:pt>
          <cx:pt idx="26131">2015</cx:pt>
          <cx:pt idx="26132">2015</cx:pt>
          <cx:pt idx="26133">2015</cx:pt>
          <cx:pt idx="26134">2015</cx:pt>
          <cx:pt idx="26135">2015</cx:pt>
          <cx:pt idx="26136">2015</cx:pt>
          <cx:pt idx="26137">2015</cx:pt>
          <cx:pt idx="26138">2015</cx:pt>
          <cx:pt idx="26139">2015</cx:pt>
          <cx:pt idx="26140">2015</cx:pt>
          <cx:pt idx="26141">2015</cx:pt>
          <cx:pt idx="26142">2015</cx:pt>
          <cx:pt idx="26143">2015</cx:pt>
          <cx:pt idx="26144">2015</cx:pt>
          <cx:pt idx="26145">2015</cx:pt>
          <cx:pt idx="26146">2015</cx:pt>
          <cx:pt idx="26147">2015</cx:pt>
          <cx:pt idx="26148">2015</cx:pt>
          <cx:pt idx="26149">2015</cx:pt>
          <cx:pt idx="26150">2015</cx:pt>
          <cx:pt idx="26151">2015</cx:pt>
          <cx:pt idx="26152">2015</cx:pt>
          <cx:pt idx="26153">2015</cx:pt>
          <cx:pt idx="26154">2015</cx:pt>
          <cx:pt idx="26155">2015</cx:pt>
          <cx:pt idx="26156">2015</cx:pt>
          <cx:pt idx="26157">2015</cx:pt>
          <cx:pt idx="26158">2015</cx:pt>
          <cx:pt idx="26159">2015</cx:pt>
          <cx:pt idx="26160">2015</cx:pt>
          <cx:pt idx="26161">2015</cx:pt>
          <cx:pt idx="26162">2015</cx:pt>
          <cx:pt idx="26163">2015</cx:pt>
          <cx:pt idx="26164">2015</cx:pt>
          <cx:pt idx="26165">2015</cx:pt>
          <cx:pt idx="26166">2015</cx:pt>
          <cx:pt idx="26167">2015</cx:pt>
          <cx:pt idx="26168">2015</cx:pt>
          <cx:pt idx="26169">2015</cx:pt>
          <cx:pt idx="26170">2015</cx:pt>
          <cx:pt idx="26171">2015</cx:pt>
          <cx:pt idx="26172">2015</cx:pt>
          <cx:pt idx="26173">2015</cx:pt>
          <cx:pt idx="26174">2015</cx:pt>
          <cx:pt idx="26175">2015</cx:pt>
          <cx:pt idx="26176">2015</cx:pt>
          <cx:pt idx="26177">2015</cx:pt>
          <cx:pt idx="26178">2015</cx:pt>
          <cx:pt idx="26179">2015</cx:pt>
          <cx:pt idx="26180">2015</cx:pt>
          <cx:pt idx="26181">2015</cx:pt>
          <cx:pt idx="26182">2015</cx:pt>
          <cx:pt idx="26183">2015</cx:pt>
          <cx:pt idx="26184">2015</cx:pt>
          <cx:pt idx="26185">2015</cx:pt>
          <cx:pt idx="26186">2015</cx:pt>
          <cx:pt idx="26187">2015</cx:pt>
          <cx:pt idx="26188">2015</cx:pt>
          <cx:pt idx="26189">2015</cx:pt>
          <cx:pt idx="26190">2015</cx:pt>
          <cx:pt idx="26191">2015</cx:pt>
          <cx:pt idx="26192">2015</cx:pt>
          <cx:pt idx="26193">2015</cx:pt>
          <cx:pt idx="26194">2015</cx:pt>
          <cx:pt idx="26195">2015</cx:pt>
          <cx:pt idx="26196">2015</cx:pt>
          <cx:pt idx="26197">2015</cx:pt>
          <cx:pt idx="26198">2015</cx:pt>
          <cx:pt idx="26199">2015</cx:pt>
          <cx:pt idx="26200">2015</cx:pt>
          <cx:pt idx="26201">2015</cx:pt>
          <cx:pt idx="26202">2015</cx:pt>
          <cx:pt idx="26203">2015</cx:pt>
          <cx:pt idx="26204">2015</cx:pt>
          <cx:pt idx="26205">2015</cx:pt>
          <cx:pt idx="26206">2015</cx:pt>
          <cx:pt idx="26207">2015</cx:pt>
          <cx:pt idx="26208">2015</cx:pt>
          <cx:pt idx="26209">2015</cx:pt>
          <cx:pt idx="26210">2015</cx:pt>
          <cx:pt idx="26211">2015</cx:pt>
          <cx:pt idx="26212">2015</cx:pt>
          <cx:pt idx="26213">2015</cx:pt>
          <cx:pt idx="26214">2015</cx:pt>
          <cx:pt idx="26215">2015</cx:pt>
          <cx:pt idx="26216">2015</cx:pt>
          <cx:pt idx="26217">2015</cx:pt>
          <cx:pt idx="26218">2015</cx:pt>
          <cx:pt idx="26219">2015</cx:pt>
          <cx:pt idx="26220">2015</cx:pt>
          <cx:pt idx="26221">2015</cx:pt>
          <cx:pt idx="26222">2015</cx:pt>
          <cx:pt idx="26223">2015</cx:pt>
          <cx:pt idx="26224">2015</cx:pt>
          <cx:pt idx="26225">2015</cx:pt>
          <cx:pt idx="26226">2015</cx:pt>
          <cx:pt idx="26227">2015</cx:pt>
          <cx:pt idx="26228">2015</cx:pt>
          <cx:pt idx="26229">2015</cx:pt>
          <cx:pt idx="26230">2015</cx:pt>
          <cx:pt idx="26231">2015</cx:pt>
          <cx:pt idx="26232">2015</cx:pt>
          <cx:pt idx="26233">2015</cx:pt>
          <cx:pt idx="26234">2015</cx:pt>
          <cx:pt idx="26235">2015</cx:pt>
          <cx:pt idx="26236">2015</cx:pt>
          <cx:pt idx="26237">2015</cx:pt>
          <cx:pt idx="26238">2015</cx:pt>
          <cx:pt idx="26239">2015</cx:pt>
          <cx:pt idx="26240">2015</cx:pt>
          <cx:pt idx="26241">2015</cx:pt>
          <cx:pt idx="26242">2015</cx:pt>
          <cx:pt idx="26243">2015</cx:pt>
          <cx:pt idx="26244">2015</cx:pt>
          <cx:pt idx="26245">2015</cx:pt>
          <cx:pt idx="26246">2015</cx:pt>
          <cx:pt idx="26247">2015</cx:pt>
          <cx:pt idx="26248">2015</cx:pt>
          <cx:pt idx="26249">2015</cx:pt>
          <cx:pt idx="26250">2015</cx:pt>
          <cx:pt idx="26251">2015</cx:pt>
          <cx:pt idx="26252">2015</cx:pt>
          <cx:pt idx="26253">2015</cx:pt>
          <cx:pt idx="26254">2015</cx:pt>
          <cx:pt idx="26255">2015</cx:pt>
          <cx:pt idx="26256">2015</cx:pt>
          <cx:pt idx="26257">2015</cx:pt>
          <cx:pt idx="26258">2015</cx:pt>
          <cx:pt idx="26259">2015</cx:pt>
          <cx:pt idx="26260">2015</cx:pt>
          <cx:pt idx="26261">2015</cx:pt>
          <cx:pt idx="26262">2015</cx:pt>
          <cx:pt idx="26263">2015</cx:pt>
          <cx:pt idx="26264">2015</cx:pt>
          <cx:pt idx="26265">2015</cx:pt>
          <cx:pt idx="26266">2015</cx:pt>
          <cx:pt idx="26267">2015</cx:pt>
          <cx:pt idx="26268">2015</cx:pt>
          <cx:pt idx="26269">2015</cx:pt>
          <cx:pt idx="26270">2015</cx:pt>
          <cx:pt idx="26271">2015</cx:pt>
          <cx:pt idx="26272">2015</cx:pt>
          <cx:pt idx="26273">2015</cx:pt>
          <cx:pt idx="26274">2015</cx:pt>
          <cx:pt idx="26275">2015</cx:pt>
          <cx:pt idx="26276">2015</cx:pt>
          <cx:pt idx="26277">2015</cx:pt>
          <cx:pt idx="26278">2015</cx:pt>
          <cx:pt idx="26279">2015</cx:pt>
          <cx:pt idx="26280">2015</cx:pt>
          <cx:pt idx="26281">2015</cx:pt>
          <cx:pt idx="26282">2015</cx:pt>
          <cx:pt idx="26283">2015</cx:pt>
          <cx:pt idx="26284">2015</cx:pt>
          <cx:pt idx="26285">2015</cx:pt>
          <cx:pt idx="26286">2015</cx:pt>
          <cx:pt idx="26287">2015</cx:pt>
          <cx:pt idx="26288">2015</cx:pt>
          <cx:pt idx="26289">2015</cx:pt>
          <cx:pt idx="26290">2015</cx:pt>
          <cx:pt idx="26291">2015</cx:pt>
          <cx:pt idx="26292">2015</cx:pt>
          <cx:pt idx="26293">2015</cx:pt>
          <cx:pt idx="26294">2015</cx:pt>
          <cx:pt idx="26295">2015</cx:pt>
          <cx:pt idx="26296">2015</cx:pt>
          <cx:pt idx="26297">2015</cx:pt>
          <cx:pt idx="26298">2015</cx:pt>
          <cx:pt idx="26299">2015</cx:pt>
          <cx:pt idx="26300">2015</cx:pt>
          <cx:pt idx="26301">2015</cx:pt>
          <cx:pt idx="26302">2015</cx:pt>
          <cx:pt idx="26303">2015</cx:pt>
          <cx:pt idx="26304">2015</cx:pt>
          <cx:pt idx="26305">2015</cx:pt>
          <cx:pt idx="26306">2015</cx:pt>
          <cx:pt idx="26307">2015</cx:pt>
          <cx:pt idx="26308">2015</cx:pt>
          <cx:pt idx="26309">2015</cx:pt>
          <cx:pt idx="26310">2015</cx:pt>
          <cx:pt idx="26311">2015</cx:pt>
          <cx:pt idx="26312">2015</cx:pt>
          <cx:pt idx="26313">2015</cx:pt>
          <cx:pt idx="26314">2015</cx:pt>
          <cx:pt idx="26315">2015</cx:pt>
          <cx:pt idx="26316">2015</cx:pt>
          <cx:pt idx="26317">2015</cx:pt>
          <cx:pt idx="26318">2015</cx:pt>
          <cx:pt idx="26319">2015</cx:pt>
          <cx:pt idx="26320">2015</cx:pt>
          <cx:pt idx="26321">2015</cx:pt>
          <cx:pt idx="26322">2015</cx:pt>
          <cx:pt idx="26323">2015</cx:pt>
          <cx:pt idx="26324">2015</cx:pt>
          <cx:pt idx="26325">2015</cx:pt>
          <cx:pt idx="26326">2015</cx:pt>
          <cx:pt idx="26327">2015</cx:pt>
          <cx:pt idx="26328">2015</cx:pt>
          <cx:pt idx="26329">2015</cx:pt>
          <cx:pt idx="26330">2015</cx:pt>
          <cx:pt idx="26331">2015</cx:pt>
          <cx:pt idx="26332">2015</cx:pt>
          <cx:pt idx="26333">2015</cx:pt>
          <cx:pt idx="26334">2015</cx:pt>
          <cx:pt idx="26335">2015</cx:pt>
          <cx:pt idx="26336">2015</cx:pt>
          <cx:pt idx="26337">2015</cx:pt>
          <cx:pt idx="26338">2015</cx:pt>
          <cx:pt idx="26339">2015</cx:pt>
          <cx:pt idx="26340">2015</cx:pt>
          <cx:pt idx="26341">2015</cx:pt>
          <cx:pt idx="26342">2015</cx:pt>
          <cx:pt idx="26343">2015</cx:pt>
          <cx:pt idx="26344">2015</cx:pt>
          <cx:pt idx="26345">2015</cx:pt>
          <cx:pt idx="26346">2015</cx:pt>
          <cx:pt idx="26347">2015</cx:pt>
          <cx:pt idx="26348">2015</cx:pt>
          <cx:pt idx="26349">2015</cx:pt>
          <cx:pt idx="26350">2015</cx:pt>
          <cx:pt idx="26351">2015</cx:pt>
          <cx:pt idx="26352">2015</cx:pt>
          <cx:pt idx="26353">2015</cx:pt>
          <cx:pt idx="26354">2015</cx:pt>
          <cx:pt idx="26355">2015</cx:pt>
          <cx:pt idx="26356">2015</cx:pt>
          <cx:pt idx="26357">2015</cx:pt>
          <cx:pt idx="26358">2015</cx:pt>
          <cx:pt idx="26359">2015</cx:pt>
          <cx:pt idx="26360">2015</cx:pt>
          <cx:pt idx="26361">2015</cx:pt>
          <cx:pt idx="26362">2015</cx:pt>
          <cx:pt idx="26363">2015</cx:pt>
          <cx:pt idx="26364">2015</cx:pt>
          <cx:pt idx="26365">2015</cx:pt>
          <cx:pt idx="26366">2015</cx:pt>
          <cx:pt idx="26367">2015</cx:pt>
          <cx:pt idx="26368">2015</cx:pt>
          <cx:pt idx="26369">2015</cx:pt>
          <cx:pt idx="26370">2015</cx:pt>
          <cx:pt idx="26371">2015</cx:pt>
          <cx:pt idx="26372">2015</cx:pt>
          <cx:pt idx="26373">2015</cx:pt>
          <cx:pt idx="26374">2015</cx:pt>
          <cx:pt idx="26375">2015</cx:pt>
          <cx:pt idx="26376">2015</cx:pt>
          <cx:pt idx="26377">2015</cx:pt>
          <cx:pt idx="26378">2015</cx:pt>
          <cx:pt idx="26379">2015</cx:pt>
          <cx:pt idx="26380">2015</cx:pt>
          <cx:pt idx="26381">2015</cx:pt>
          <cx:pt idx="26382">2015</cx:pt>
          <cx:pt idx="26383">2015</cx:pt>
          <cx:pt idx="26384">2015</cx:pt>
          <cx:pt idx="26385">2015</cx:pt>
          <cx:pt idx="26386">2015</cx:pt>
          <cx:pt idx="26387">2015</cx:pt>
          <cx:pt idx="26388">2015</cx:pt>
          <cx:pt idx="26389">2015</cx:pt>
          <cx:pt idx="26390">2015</cx:pt>
          <cx:pt idx="26391">2015</cx:pt>
          <cx:pt idx="26392">2015</cx:pt>
          <cx:pt idx="26393">2015</cx:pt>
          <cx:pt idx="26394">2015</cx:pt>
          <cx:pt idx="26395">2015</cx:pt>
          <cx:pt idx="26396">2015</cx:pt>
          <cx:pt idx="26397">2015</cx:pt>
          <cx:pt idx="26398">2015</cx:pt>
          <cx:pt idx="26399">2015</cx:pt>
          <cx:pt idx="26400">2015</cx:pt>
          <cx:pt idx="26401">2015</cx:pt>
          <cx:pt idx="26402">2015</cx:pt>
          <cx:pt idx="26403">2015</cx:pt>
          <cx:pt idx="26404">2015</cx:pt>
          <cx:pt idx="26405">2015</cx:pt>
          <cx:pt idx="26406">2015</cx:pt>
          <cx:pt idx="26407">2015</cx:pt>
          <cx:pt idx="26408">2015</cx:pt>
          <cx:pt idx="26409">2015</cx:pt>
          <cx:pt idx="26410">2015</cx:pt>
          <cx:pt idx="26411">2015</cx:pt>
          <cx:pt idx="26412">2015</cx:pt>
          <cx:pt idx="26413">2015</cx:pt>
          <cx:pt idx="26414">2015</cx:pt>
          <cx:pt idx="26415">2015</cx:pt>
          <cx:pt idx="26416">2015</cx:pt>
          <cx:pt idx="26417">2015</cx:pt>
          <cx:pt idx="26418">2015</cx:pt>
          <cx:pt idx="26419">2015</cx:pt>
          <cx:pt idx="26420">2015</cx:pt>
          <cx:pt idx="26421">2015</cx:pt>
          <cx:pt idx="26422">2015</cx:pt>
          <cx:pt idx="26423">2015</cx:pt>
          <cx:pt idx="26424">2015</cx:pt>
          <cx:pt idx="26425">2015</cx:pt>
          <cx:pt idx="26426">2015</cx:pt>
          <cx:pt idx="26427">2015</cx:pt>
          <cx:pt idx="26428">2015</cx:pt>
          <cx:pt idx="26429">2015</cx:pt>
          <cx:pt idx="26430">2015</cx:pt>
          <cx:pt idx="26431">2015</cx:pt>
          <cx:pt idx="26432">2015</cx:pt>
          <cx:pt idx="26433">2015</cx:pt>
          <cx:pt idx="26434">2015</cx:pt>
          <cx:pt idx="26435">2015</cx:pt>
          <cx:pt idx="26436">2015</cx:pt>
          <cx:pt idx="26437">2015</cx:pt>
          <cx:pt idx="26438">2015</cx:pt>
          <cx:pt idx="26439">2015</cx:pt>
          <cx:pt idx="26440">2015</cx:pt>
          <cx:pt idx="26441">2015</cx:pt>
          <cx:pt idx="26442">2015</cx:pt>
          <cx:pt idx="26443">2015</cx:pt>
          <cx:pt idx="26444">2015</cx:pt>
          <cx:pt idx="26445">2015</cx:pt>
          <cx:pt idx="26446">2015</cx:pt>
          <cx:pt idx="26447">2015</cx:pt>
          <cx:pt idx="26448">2015</cx:pt>
          <cx:pt idx="26449">2015</cx:pt>
          <cx:pt idx="26450">2015</cx:pt>
          <cx:pt idx="26451">2015</cx:pt>
          <cx:pt idx="26452">2015</cx:pt>
          <cx:pt idx="26453">2015</cx:pt>
          <cx:pt idx="26454">2015</cx:pt>
          <cx:pt idx="26455">2015</cx:pt>
          <cx:pt idx="26456">2015</cx:pt>
          <cx:pt idx="26457">2015</cx:pt>
          <cx:pt idx="26458">2015</cx:pt>
          <cx:pt idx="26459">2015</cx:pt>
          <cx:pt idx="26460">2015</cx:pt>
          <cx:pt idx="26461">2015</cx:pt>
          <cx:pt idx="26462">2015</cx:pt>
          <cx:pt idx="26463">2015</cx:pt>
          <cx:pt idx="26464">2015</cx:pt>
          <cx:pt idx="26465">2015</cx:pt>
          <cx:pt idx="26466">2015</cx:pt>
          <cx:pt idx="26467">2015</cx:pt>
          <cx:pt idx="26468">2015</cx:pt>
          <cx:pt idx="26469">2015</cx:pt>
          <cx:pt idx="26470">2015</cx:pt>
          <cx:pt idx="26471">2015</cx:pt>
          <cx:pt idx="26472">2015</cx:pt>
          <cx:pt idx="26473">2015</cx:pt>
          <cx:pt idx="26474">2015</cx:pt>
          <cx:pt idx="26475">2015</cx:pt>
          <cx:pt idx="26476">2015</cx:pt>
          <cx:pt idx="26477">2015</cx:pt>
          <cx:pt idx="26478">2015</cx:pt>
          <cx:pt idx="26479">2015</cx:pt>
          <cx:pt idx="26480">2015</cx:pt>
          <cx:pt idx="26481">2015</cx:pt>
          <cx:pt idx="26482">2015</cx:pt>
          <cx:pt idx="26483">2015</cx:pt>
          <cx:pt idx="26484">2015</cx:pt>
          <cx:pt idx="26485">2015</cx:pt>
          <cx:pt idx="26486">2015</cx:pt>
          <cx:pt idx="26487">2015</cx:pt>
          <cx:pt idx="26488">2015</cx:pt>
          <cx:pt idx="26489">2015</cx:pt>
          <cx:pt idx="26490">2015</cx:pt>
          <cx:pt idx="26491">2015</cx:pt>
          <cx:pt idx="26492">2015</cx:pt>
          <cx:pt idx="26493">2015</cx:pt>
          <cx:pt idx="26494">2015</cx:pt>
          <cx:pt idx="26495">2015</cx:pt>
          <cx:pt idx="26496">2015</cx:pt>
          <cx:pt idx="26497">2015</cx:pt>
          <cx:pt idx="26498">2015</cx:pt>
          <cx:pt idx="26499">2015</cx:pt>
          <cx:pt idx="26500">2015</cx:pt>
          <cx:pt idx="26501">2015</cx:pt>
          <cx:pt idx="26502">2015</cx:pt>
          <cx:pt idx="26503">2015</cx:pt>
          <cx:pt idx="26504">2015</cx:pt>
          <cx:pt idx="26505">2015</cx:pt>
          <cx:pt idx="26506">2015</cx:pt>
          <cx:pt idx="26507">2015</cx:pt>
          <cx:pt idx="26508">2015</cx:pt>
          <cx:pt idx="26509">2015</cx:pt>
          <cx:pt idx="26510">2015</cx:pt>
          <cx:pt idx="26511">2015</cx:pt>
          <cx:pt idx="26512">2015</cx:pt>
          <cx:pt idx="26513">2015</cx:pt>
          <cx:pt idx="26514">2015</cx:pt>
          <cx:pt idx="26515">2015</cx:pt>
          <cx:pt idx="26516">2015</cx:pt>
          <cx:pt idx="26517">2015</cx:pt>
          <cx:pt idx="26518">2015</cx:pt>
          <cx:pt idx="26519">2015</cx:pt>
          <cx:pt idx="26520">2015</cx:pt>
          <cx:pt idx="26521">2015</cx:pt>
          <cx:pt idx="26522">2015</cx:pt>
          <cx:pt idx="26523">2015</cx:pt>
          <cx:pt idx="26524">2015</cx:pt>
          <cx:pt idx="26525">2015</cx:pt>
          <cx:pt idx="26526">2015</cx:pt>
          <cx:pt idx="26527">2016</cx:pt>
          <cx:pt idx="26528">2016</cx:pt>
          <cx:pt idx="26529">2016</cx:pt>
          <cx:pt idx="26530">2016</cx:pt>
          <cx:pt idx="26531">2016</cx:pt>
          <cx:pt idx="26532">2016</cx:pt>
          <cx:pt idx="26533">2016</cx:pt>
          <cx:pt idx="26534">2016</cx:pt>
          <cx:pt idx="26535">2016</cx:pt>
          <cx:pt idx="26536">2016</cx:pt>
          <cx:pt idx="26537">2016</cx:pt>
          <cx:pt idx="26538">2016</cx:pt>
          <cx:pt idx="26539">2016</cx:pt>
          <cx:pt idx="26540">2016</cx:pt>
          <cx:pt idx="26541">2016</cx:pt>
          <cx:pt idx="26542">2016</cx:pt>
          <cx:pt idx="26543">2016</cx:pt>
          <cx:pt idx="26544">2016</cx:pt>
          <cx:pt idx="26545">2016</cx:pt>
          <cx:pt idx="26546">2016</cx:pt>
          <cx:pt idx="26547">2016</cx:pt>
          <cx:pt idx="26548">2016</cx:pt>
          <cx:pt idx="26549">2016</cx:pt>
          <cx:pt idx="26550">2016</cx:pt>
          <cx:pt idx="26551">2016</cx:pt>
          <cx:pt idx="26552">2016</cx:pt>
          <cx:pt idx="26553">2016</cx:pt>
          <cx:pt idx="26554">2016</cx:pt>
          <cx:pt idx="26555">2016</cx:pt>
          <cx:pt idx="26556">2016</cx:pt>
          <cx:pt idx="26557">2016</cx:pt>
          <cx:pt idx="26558">2016</cx:pt>
          <cx:pt idx="26559">2016</cx:pt>
          <cx:pt idx="26560">2016</cx:pt>
          <cx:pt idx="26561">2016</cx:pt>
          <cx:pt idx="26562">2016</cx:pt>
          <cx:pt idx="26563">2016</cx:pt>
          <cx:pt idx="26564">2016</cx:pt>
          <cx:pt idx="26565">2016</cx:pt>
          <cx:pt idx="26566">2016</cx:pt>
          <cx:pt idx="26567">2016</cx:pt>
          <cx:pt idx="26568">2016</cx:pt>
          <cx:pt idx="26569">2016</cx:pt>
          <cx:pt idx="26570">2016</cx:pt>
          <cx:pt idx="26571">2016</cx:pt>
          <cx:pt idx="26572">2016</cx:pt>
          <cx:pt idx="26573">2016</cx:pt>
          <cx:pt idx="26574">2016</cx:pt>
          <cx:pt idx="26575">2016</cx:pt>
          <cx:pt idx="26576">2016</cx:pt>
          <cx:pt idx="26577">2016</cx:pt>
          <cx:pt idx="26578">2016</cx:pt>
          <cx:pt idx="26579">2016</cx:pt>
          <cx:pt idx="26580">2016</cx:pt>
          <cx:pt idx="26581">2016</cx:pt>
          <cx:pt idx="26582">2016</cx:pt>
          <cx:pt idx="26583">2016</cx:pt>
          <cx:pt idx="26584">2016</cx:pt>
          <cx:pt idx="26585">2016</cx:pt>
          <cx:pt idx="26586">2016</cx:pt>
          <cx:pt idx="26587">2016</cx:pt>
          <cx:pt idx="26588">2016</cx:pt>
          <cx:pt idx="26589">2016</cx:pt>
          <cx:pt idx="26590">2016</cx:pt>
          <cx:pt idx="26591">2016</cx:pt>
          <cx:pt idx="26592">2016</cx:pt>
          <cx:pt idx="26593">2016</cx:pt>
          <cx:pt idx="26594">2016</cx:pt>
          <cx:pt idx="26595">2016</cx:pt>
          <cx:pt idx="26596">2016</cx:pt>
          <cx:pt idx="26597">2016</cx:pt>
          <cx:pt idx="26598">2016</cx:pt>
          <cx:pt idx="26599">2016</cx:pt>
          <cx:pt idx="26600">2016</cx:pt>
          <cx:pt idx="26601">2016</cx:pt>
          <cx:pt idx="26602">2016</cx:pt>
          <cx:pt idx="26603">2016</cx:pt>
          <cx:pt idx="26604">2016</cx:pt>
          <cx:pt idx="26605">2016</cx:pt>
          <cx:pt idx="26606">2016</cx:pt>
          <cx:pt idx="26607">2016</cx:pt>
          <cx:pt idx="26608">2016</cx:pt>
          <cx:pt idx="26609">2016</cx:pt>
          <cx:pt idx="26610">2016</cx:pt>
          <cx:pt idx="26611">2016</cx:pt>
          <cx:pt idx="26612">2016</cx:pt>
          <cx:pt idx="26613">2016</cx:pt>
          <cx:pt idx="26614">2016</cx:pt>
          <cx:pt idx="26615">2016</cx:pt>
          <cx:pt idx="26616">2016</cx:pt>
          <cx:pt idx="26617">2016</cx:pt>
          <cx:pt idx="26618">2016</cx:pt>
          <cx:pt idx="26619">2016</cx:pt>
          <cx:pt idx="26620">2016</cx:pt>
          <cx:pt idx="26621">2016</cx:pt>
          <cx:pt idx="26622">2016</cx:pt>
          <cx:pt idx="26623">2016</cx:pt>
          <cx:pt idx="26624">2016</cx:pt>
          <cx:pt idx="26625">2016</cx:pt>
          <cx:pt idx="26626">2016</cx:pt>
          <cx:pt idx="26627">2016</cx:pt>
          <cx:pt idx="26628">2016</cx:pt>
          <cx:pt idx="26629">2016</cx:pt>
          <cx:pt idx="26630">2016</cx:pt>
          <cx:pt idx="26631">2016</cx:pt>
          <cx:pt idx="26632">2016</cx:pt>
          <cx:pt idx="26633">2016</cx:pt>
          <cx:pt idx="26634">2016</cx:pt>
          <cx:pt idx="26635">2016</cx:pt>
          <cx:pt idx="26636">2016</cx:pt>
          <cx:pt idx="26637">2016</cx:pt>
          <cx:pt idx="26638">2016</cx:pt>
          <cx:pt idx="26639">2016</cx:pt>
          <cx:pt idx="26640">2016</cx:pt>
          <cx:pt idx="26641">2016</cx:pt>
          <cx:pt idx="26642">2016</cx:pt>
          <cx:pt idx="26643">2016</cx:pt>
          <cx:pt idx="26644">2016</cx:pt>
          <cx:pt idx="26645">2016</cx:pt>
          <cx:pt idx="26646">2016</cx:pt>
          <cx:pt idx="26647">2016</cx:pt>
          <cx:pt idx="26648">2016</cx:pt>
          <cx:pt idx="26649">2016</cx:pt>
          <cx:pt idx="26650">2016</cx:pt>
          <cx:pt idx="26651">2016</cx:pt>
          <cx:pt idx="26652">2016</cx:pt>
          <cx:pt idx="26653">2016</cx:pt>
          <cx:pt idx="26654">2016</cx:pt>
          <cx:pt idx="26655">2016</cx:pt>
          <cx:pt idx="26656">2016</cx:pt>
          <cx:pt idx="26657">2016</cx:pt>
          <cx:pt idx="26658">2016</cx:pt>
          <cx:pt idx="26659">2016</cx:pt>
          <cx:pt idx="26660">2016</cx:pt>
          <cx:pt idx="26661">2016</cx:pt>
          <cx:pt idx="26662">2016</cx:pt>
          <cx:pt idx="26663">2016</cx:pt>
          <cx:pt idx="26664">2016</cx:pt>
          <cx:pt idx="26665">2016</cx:pt>
          <cx:pt idx="26666">2016</cx:pt>
          <cx:pt idx="26667">2016</cx:pt>
          <cx:pt idx="26668">2016</cx:pt>
          <cx:pt idx="26669">2016</cx:pt>
          <cx:pt idx="26670">2016</cx:pt>
          <cx:pt idx="26671">2016</cx:pt>
          <cx:pt idx="26672">2016</cx:pt>
          <cx:pt idx="26673">2016</cx:pt>
          <cx:pt idx="26674">2016</cx:pt>
          <cx:pt idx="26675">2016</cx:pt>
          <cx:pt idx="26676">2016</cx:pt>
          <cx:pt idx="26677">2016</cx:pt>
          <cx:pt idx="26678">2016</cx:pt>
          <cx:pt idx="26679">2016</cx:pt>
          <cx:pt idx="26680">2016</cx:pt>
          <cx:pt idx="26681">2016</cx:pt>
          <cx:pt idx="26682">2016</cx:pt>
          <cx:pt idx="26683">2016</cx:pt>
          <cx:pt idx="26684">2016</cx:pt>
          <cx:pt idx="26685">2016</cx:pt>
          <cx:pt idx="26686">2016</cx:pt>
          <cx:pt idx="26687">2016</cx:pt>
          <cx:pt idx="26688">2016</cx:pt>
          <cx:pt idx="26689">2016</cx:pt>
          <cx:pt idx="26690">2016</cx:pt>
          <cx:pt idx="26691">2016</cx:pt>
          <cx:pt idx="26692">2016</cx:pt>
          <cx:pt idx="26693">2016</cx:pt>
          <cx:pt idx="26694">2016</cx:pt>
          <cx:pt idx="26695">2016</cx:pt>
          <cx:pt idx="26696">2016</cx:pt>
          <cx:pt idx="26697">2016</cx:pt>
          <cx:pt idx="26698">2016</cx:pt>
          <cx:pt idx="26699">2016</cx:pt>
          <cx:pt idx="26700">2016</cx:pt>
          <cx:pt idx="26701">2016</cx:pt>
          <cx:pt idx="26702">2016</cx:pt>
          <cx:pt idx="26703">2016</cx:pt>
          <cx:pt idx="26704">2016</cx:pt>
          <cx:pt idx="26705">2016</cx:pt>
          <cx:pt idx="26706">2016</cx:pt>
          <cx:pt idx="26707">2016</cx:pt>
          <cx:pt idx="26708">2016</cx:pt>
          <cx:pt idx="26709">2016</cx:pt>
          <cx:pt idx="26710">2016</cx:pt>
          <cx:pt idx="26711">2016</cx:pt>
          <cx:pt idx="26712">2016</cx:pt>
          <cx:pt idx="26713">2016</cx:pt>
          <cx:pt idx="26714">2016</cx:pt>
          <cx:pt idx="26715">2016</cx:pt>
          <cx:pt idx="26716">2016</cx:pt>
          <cx:pt idx="26717">2016</cx:pt>
          <cx:pt idx="26718">2016</cx:pt>
          <cx:pt idx="26719">2016</cx:pt>
          <cx:pt idx="26720">2016</cx:pt>
          <cx:pt idx="26721">2016</cx:pt>
          <cx:pt idx="26722">2016</cx:pt>
          <cx:pt idx="26723">2016</cx:pt>
          <cx:pt idx="26724">2016</cx:pt>
          <cx:pt idx="26725">2016</cx:pt>
          <cx:pt idx="26726">2016</cx:pt>
          <cx:pt idx="26727">2016</cx:pt>
          <cx:pt idx="26728">2016</cx:pt>
          <cx:pt idx="26729">2016</cx:pt>
          <cx:pt idx="26730">2016</cx:pt>
          <cx:pt idx="26731">2016</cx:pt>
          <cx:pt idx="26732">2016</cx:pt>
          <cx:pt idx="26733">2016</cx:pt>
          <cx:pt idx="26734">2016</cx:pt>
          <cx:pt idx="26735">2016</cx:pt>
          <cx:pt idx="26736">2016</cx:pt>
          <cx:pt idx="26737">2016</cx:pt>
          <cx:pt idx="26738">2016</cx:pt>
          <cx:pt idx="26739">2016</cx:pt>
          <cx:pt idx="26740">2016</cx:pt>
          <cx:pt idx="26741">2016</cx:pt>
          <cx:pt idx="26742">2016</cx:pt>
          <cx:pt idx="26743">2016</cx:pt>
          <cx:pt idx="26744">2016</cx:pt>
          <cx:pt idx="26745">2016</cx:pt>
          <cx:pt idx="26746">2016</cx:pt>
          <cx:pt idx="26747">2016</cx:pt>
          <cx:pt idx="26748">2016</cx:pt>
          <cx:pt idx="26749">2016</cx:pt>
          <cx:pt idx="26750">2016</cx:pt>
          <cx:pt idx="26751">2016</cx:pt>
          <cx:pt idx="26752">2016</cx:pt>
          <cx:pt idx="26753">2016</cx:pt>
          <cx:pt idx="26754">2016</cx:pt>
          <cx:pt idx="26755">2016</cx:pt>
          <cx:pt idx="26756">2016</cx:pt>
          <cx:pt idx="26757">2016</cx:pt>
          <cx:pt idx="26758">2016</cx:pt>
          <cx:pt idx="26759">2016</cx:pt>
          <cx:pt idx="26760">2016</cx:pt>
          <cx:pt idx="26761">2016</cx:pt>
          <cx:pt idx="26762">2016</cx:pt>
          <cx:pt idx="26763">2016</cx:pt>
          <cx:pt idx="26764">2016</cx:pt>
          <cx:pt idx="26765">2016</cx:pt>
          <cx:pt idx="26766">2016</cx:pt>
          <cx:pt idx="26767">2016</cx:pt>
          <cx:pt idx="26768">2016</cx:pt>
          <cx:pt idx="26769">2016</cx:pt>
          <cx:pt idx="26770">2016</cx:pt>
          <cx:pt idx="26771">2016</cx:pt>
          <cx:pt idx="26772">2016</cx:pt>
          <cx:pt idx="26773">2016</cx:pt>
          <cx:pt idx="26774">2016</cx:pt>
          <cx:pt idx="26775">2016</cx:pt>
          <cx:pt idx="26776">2016</cx:pt>
          <cx:pt idx="26777">2016</cx:pt>
          <cx:pt idx="26778">2016</cx:pt>
          <cx:pt idx="26779">2016</cx:pt>
          <cx:pt idx="26780">2016</cx:pt>
          <cx:pt idx="26781">2016</cx:pt>
          <cx:pt idx="26782">2016</cx:pt>
          <cx:pt idx="26783">2016</cx:pt>
          <cx:pt idx="26784">2016</cx:pt>
          <cx:pt idx="26785">2016</cx:pt>
          <cx:pt idx="26786">2016</cx:pt>
          <cx:pt idx="26787">2016</cx:pt>
          <cx:pt idx="26788">2016</cx:pt>
          <cx:pt idx="26789">2016</cx:pt>
          <cx:pt idx="26790">2016</cx:pt>
          <cx:pt idx="26791">2016</cx:pt>
          <cx:pt idx="26792">2016</cx:pt>
          <cx:pt idx="26793">2016</cx:pt>
          <cx:pt idx="26794">2016</cx:pt>
          <cx:pt idx="26795">2016</cx:pt>
          <cx:pt idx="26796">2016</cx:pt>
          <cx:pt idx="26797">2016</cx:pt>
          <cx:pt idx="26798">2016</cx:pt>
          <cx:pt idx="26799">2016</cx:pt>
          <cx:pt idx="26800">2016</cx:pt>
          <cx:pt idx="26801">2016</cx:pt>
          <cx:pt idx="26802">2016</cx:pt>
          <cx:pt idx="26803">2016</cx:pt>
          <cx:pt idx="26804">2016</cx:pt>
          <cx:pt idx="26805">2016</cx:pt>
          <cx:pt idx="26806">2016</cx:pt>
          <cx:pt idx="26807">2016</cx:pt>
          <cx:pt idx="26808">2016</cx:pt>
          <cx:pt idx="26809">2016</cx:pt>
          <cx:pt idx="26810">2016</cx:pt>
          <cx:pt idx="26811">2016</cx:pt>
          <cx:pt idx="26812">2016</cx:pt>
          <cx:pt idx="26813">2016</cx:pt>
          <cx:pt idx="26814">2016</cx:pt>
          <cx:pt idx="26815">2016</cx:pt>
          <cx:pt idx="26816">2016</cx:pt>
          <cx:pt idx="26817">2016</cx:pt>
          <cx:pt idx="26818">2016</cx:pt>
          <cx:pt idx="26819">2016</cx:pt>
          <cx:pt idx="26820">2016</cx:pt>
          <cx:pt idx="26821">2016</cx:pt>
          <cx:pt idx="26822">2016</cx:pt>
          <cx:pt idx="26823">2016</cx:pt>
          <cx:pt idx="26824">2016</cx:pt>
          <cx:pt idx="26825">2016</cx:pt>
          <cx:pt idx="26826">2016</cx:pt>
          <cx:pt idx="26827">2016</cx:pt>
          <cx:pt idx="26828">2016</cx:pt>
          <cx:pt idx="26829">2016</cx:pt>
          <cx:pt idx="26830">2016</cx:pt>
          <cx:pt idx="26831">2016</cx:pt>
          <cx:pt idx="26832">2016</cx:pt>
          <cx:pt idx="26833">2016</cx:pt>
          <cx:pt idx="26834">2016</cx:pt>
          <cx:pt idx="26835">2016</cx:pt>
          <cx:pt idx="26836">2016</cx:pt>
          <cx:pt idx="26837">2016</cx:pt>
          <cx:pt idx="26838">2016</cx:pt>
          <cx:pt idx="26839">2016</cx:pt>
          <cx:pt idx="26840">2016</cx:pt>
          <cx:pt idx="26841">2016</cx:pt>
          <cx:pt idx="26842">2016</cx:pt>
          <cx:pt idx="26843">2016</cx:pt>
          <cx:pt idx="26844">2016</cx:pt>
          <cx:pt idx="26845">2016</cx:pt>
          <cx:pt idx="26846">2016</cx:pt>
          <cx:pt idx="26847">2016</cx:pt>
          <cx:pt idx="26848">2016</cx:pt>
          <cx:pt idx="26849">2016</cx:pt>
          <cx:pt idx="26850">2016</cx:pt>
          <cx:pt idx="26851">2016</cx:pt>
          <cx:pt idx="26852">2016</cx:pt>
          <cx:pt idx="26853">2016</cx:pt>
          <cx:pt idx="26854">2016</cx:pt>
          <cx:pt idx="26855">2016</cx:pt>
          <cx:pt idx="26856">2016</cx:pt>
          <cx:pt idx="26857">2016</cx:pt>
          <cx:pt idx="26858">2016</cx:pt>
          <cx:pt idx="26859">2016</cx:pt>
          <cx:pt idx="26860">2016</cx:pt>
          <cx:pt idx="26861">2016</cx:pt>
          <cx:pt idx="26862">2016</cx:pt>
          <cx:pt idx="26863">2016</cx:pt>
          <cx:pt idx="26864">2016</cx:pt>
          <cx:pt idx="26865">2016</cx:pt>
          <cx:pt idx="26866">2016</cx:pt>
          <cx:pt idx="26867">2016</cx:pt>
          <cx:pt idx="26868">2016</cx:pt>
          <cx:pt idx="26869">2016</cx:pt>
          <cx:pt idx="26870">2016</cx:pt>
          <cx:pt idx="26871">2016</cx:pt>
          <cx:pt idx="26872">2016</cx:pt>
          <cx:pt idx="26873">2016</cx:pt>
          <cx:pt idx="26874">2016</cx:pt>
          <cx:pt idx="26875">2016</cx:pt>
          <cx:pt idx="26876">2016</cx:pt>
          <cx:pt idx="26877">2016</cx:pt>
          <cx:pt idx="26878">2016</cx:pt>
          <cx:pt idx="26879">2016</cx:pt>
          <cx:pt idx="26880">2016</cx:pt>
          <cx:pt idx="26881">2016</cx:pt>
          <cx:pt idx="26882">2016</cx:pt>
          <cx:pt idx="26883">2016</cx:pt>
          <cx:pt idx="26884">2016</cx:pt>
          <cx:pt idx="26885">2016</cx:pt>
          <cx:pt idx="26886">2016</cx:pt>
          <cx:pt idx="26887">2016</cx:pt>
          <cx:pt idx="26888">2016</cx:pt>
          <cx:pt idx="26889">2016</cx:pt>
          <cx:pt idx="26890">2016</cx:pt>
          <cx:pt idx="26891">2016</cx:pt>
          <cx:pt idx="26892">2016</cx:pt>
          <cx:pt idx="26893">2016</cx:pt>
          <cx:pt idx="26894">2016</cx:pt>
          <cx:pt idx="26895">2016</cx:pt>
          <cx:pt idx="26896">2016</cx:pt>
          <cx:pt idx="26897">2016</cx:pt>
          <cx:pt idx="26898">2016</cx:pt>
          <cx:pt idx="26899">2016</cx:pt>
          <cx:pt idx="26900">2016</cx:pt>
          <cx:pt idx="26901">2016</cx:pt>
          <cx:pt idx="26902">2016</cx:pt>
          <cx:pt idx="26903">2016</cx:pt>
          <cx:pt idx="26904">2016</cx:pt>
          <cx:pt idx="26905">2016</cx:pt>
          <cx:pt idx="26906">2016</cx:pt>
          <cx:pt idx="26907">2016</cx:pt>
          <cx:pt idx="26908">2016</cx:pt>
          <cx:pt idx="26909">2016</cx:pt>
          <cx:pt idx="26910">2016</cx:pt>
          <cx:pt idx="26911">2016</cx:pt>
          <cx:pt idx="26912">2016</cx:pt>
          <cx:pt idx="26913">2016</cx:pt>
          <cx:pt idx="26914">2016</cx:pt>
          <cx:pt idx="26915">2016</cx:pt>
          <cx:pt idx="26916">2016</cx:pt>
          <cx:pt idx="26917">2016</cx:pt>
          <cx:pt idx="26918">2016</cx:pt>
          <cx:pt idx="26919">2016</cx:pt>
          <cx:pt idx="26920">2016</cx:pt>
          <cx:pt idx="26921">2016</cx:pt>
          <cx:pt idx="26922">2016</cx:pt>
          <cx:pt idx="26923">2016</cx:pt>
          <cx:pt idx="26924">2016</cx:pt>
          <cx:pt idx="26925">2016</cx:pt>
          <cx:pt idx="26926">2016</cx:pt>
          <cx:pt idx="26927">2016</cx:pt>
          <cx:pt idx="26928">2016</cx:pt>
          <cx:pt idx="26929">2016</cx:pt>
          <cx:pt idx="26930">2016</cx:pt>
          <cx:pt idx="26931">2016</cx:pt>
          <cx:pt idx="26932">2016</cx:pt>
          <cx:pt idx="26933">2016</cx:pt>
          <cx:pt idx="26934">2016</cx:pt>
          <cx:pt idx="26935">2016</cx:pt>
          <cx:pt idx="26936">2016</cx:pt>
          <cx:pt idx="26937">2016</cx:pt>
          <cx:pt idx="26938">2016</cx:pt>
          <cx:pt idx="26939">2016</cx:pt>
          <cx:pt idx="26940">2016</cx:pt>
          <cx:pt idx="26941">2016</cx:pt>
          <cx:pt idx="26942">2016</cx:pt>
          <cx:pt idx="26943">2016</cx:pt>
          <cx:pt idx="26944">2016</cx:pt>
          <cx:pt idx="26945">2016</cx:pt>
          <cx:pt idx="26946">2016</cx:pt>
          <cx:pt idx="26947">2016</cx:pt>
          <cx:pt idx="26948">2016</cx:pt>
          <cx:pt idx="26949">2016</cx:pt>
          <cx:pt idx="26950">2016</cx:pt>
          <cx:pt idx="26951">2016</cx:pt>
          <cx:pt idx="26952">2016</cx:pt>
          <cx:pt idx="26953">2016</cx:pt>
          <cx:pt idx="26954">2016</cx:pt>
          <cx:pt idx="26955">2016</cx:pt>
          <cx:pt idx="26956">2016</cx:pt>
          <cx:pt idx="26957">2016</cx:pt>
          <cx:pt idx="26958">2016</cx:pt>
          <cx:pt idx="26959">2016</cx:pt>
          <cx:pt idx="26960">2016</cx:pt>
          <cx:pt idx="26961">2016</cx:pt>
          <cx:pt idx="26962">2016</cx:pt>
          <cx:pt idx="26963">2016</cx:pt>
          <cx:pt idx="26964">2016</cx:pt>
          <cx:pt idx="26965">2016</cx:pt>
          <cx:pt idx="26966">2016</cx:pt>
          <cx:pt idx="26967">2016</cx:pt>
          <cx:pt idx="26968">2016</cx:pt>
          <cx:pt idx="26969">2016</cx:pt>
          <cx:pt idx="26970">2016</cx:pt>
          <cx:pt idx="26971">2016</cx:pt>
          <cx:pt idx="26972">2016</cx:pt>
          <cx:pt idx="26973">2016</cx:pt>
          <cx:pt idx="26974">2016</cx:pt>
          <cx:pt idx="26975">2016</cx:pt>
          <cx:pt idx="26976">2016</cx:pt>
          <cx:pt idx="26977">2016</cx:pt>
          <cx:pt idx="26978">2016</cx:pt>
          <cx:pt idx="26979">2016</cx:pt>
          <cx:pt idx="26980">2016</cx:pt>
          <cx:pt idx="26981">2016</cx:pt>
          <cx:pt idx="26982">2016</cx:pt>
          <cx:pt idx="26983">2016</cx:pt>
          <cx:pt idx="26984">2016</cx:pt>
          <cx:pt idx="26985">2016</cx:pt>
          <cx:pt idx="26986">2016</cx:pt>
          <cx:pt idx="26987">2016</cx:pt>
          <cx:pt idx="26988">2016</cx:pt>
          <cx:pt idx="26989">2016</cx:pt>
          <cx:pt idx="26990">2016</cx:pt>
          <cx:pt idx="26991">2016</cx:pt>
          <cx:pt idx="26992">2016</cx:pt>
          <cx:pt idx="26993">2016</cx:pt>
          <cx:pt idx="26994">2016</cx:pt>
          <cx:pt idx="26995">2016</cx:pt>
          <cx:pt idx="26996">2016</cx:pt>
          <cx:pt idx="26997">2016</cx:pt>
          <cx:pt idx="26998">2016</cx:pt>
          <cx:pt idx="26999">2016</cx:pt>
          <cx:pt idx="27000">2016</cx:pt>
          <cx:pt idx="27001">2016</cx:pt>
          <cx:pt idx="27002">2016</cx:pt>
          <cx:pt idx="27003">2016</cx:pt>
          <cx:pt idx="27004">2016</cx:pt>
          <cx:pt idx="27005">2016</cx:pt>
          <cx:pt idx="27006">2016</cx:pt>
          <cx:pt idx="27007">2016</cx:pt>
          <cx:pt idx="27008">2016</cx:pt>
          <cx:pt idx="27009">2016</cx:pt>
          <cx:pt idx="27010">2016</cx:pt>
          <cx:pt idx="27011">2016</cx:pt>
          <cx:pt idx="27012">2016</cx:pt>
          <cx:pt idx="27013">2016</cx:pt>
          <cx:pt idx="27014">2016</cx:pt>
          <cx:pt idx="27015">2016</cx:pt>
          <cx:pt idx="27016">2016</cx:pt>
          <cx:pt idx="27017">2016</cx:pt>
          <cx:pt idx="27018">2016</cx:pt>
          <cx:pt idx="27019">2016</cx:pt>
          <cx:pt idx="27020">2016</cx:pt>
          <cx:pt idx="27021">2016</cx:pt>
          <cx:pt idx="27022">2016</cx:pt>
          <cx:pt idx="27023">2016</cx:pt>
          <cx:pt idx="27024">2016</cx:pt>
          <cx:pt idx="27025">2016</cx:pt>
          <cx:pt idx="27026">2016</cx:pt>
          <cx:pt idx="27027">2016</cx:pt>
          <cx:pt idx="27028">2016</cx:pt>
          <cx:pt idx="27029">2016</cx:pt>
          <cx:pt idx="27030">2016</cx:pt>
          <cx:pt idx="27031">2016</cx:pt>
          <cx:pt idx="27032">2016</cx:pt>
          <cx:pt idx="27033">2016</cx:pt>
          <cx:pt idx="27034">2016</cx:pt>
          <cx:pt idx="27035">2016</cx:pt>
          <cx:pt idx="27036">2016</cx:pt>
          <cx:pt idx="27037">2016</cx:pt>
          <cx:pt idx="27038">2016</cx:pt>
          <cx:pt idx="27039">2016</cx:pt>
          <cx:pt idx="27040">2016</cx:pt>
          <cx:pt idx="27041">2016</cx:pt>
          <cx:pt idx="27042">2016</cx:pt>
          <cx:pt idx="27043">2016</cx:pt>
          <cx:pt idx="27044">2016</cx:pt>
          <cx:pt idx="27045">2016</cx:pt>
          <cx:pt idx="27046">2016</cx:pt>
          <cx:pt idx="27047">2016</cx:pt>
          <cx:pt idx="27048">2016</cx:pt>
          <cx:pt idx="27049">2016</cx:pt>
          <cx:pt idx="27050">2016</cx:pt>
          <cx:pt idx="27051">2016</cx:pt>
          <cx:pt idx="27052">2016</cx:pt>
          <cx:pt idx="27053">2016</cx:pt>
          <cx:pt idx="27054">2016</cx:pt>
          <cx:pt idx="27055">2016</cx:pt>
          <cx:pt idx="27056">2016</cx:pt>
          <cx:pt idx="27057">2016</cx:pt>
          <cx:pt idx="27058">2016</cx:pt>
          <cx:pt idx="27059">2016</cx:pt>
          <cx:pt idx="27060">2016</cx:pt>
          <cx:pt idx="27061">2016</cx:pt>
          <cx:pt idx="27062">2016</cx:pt>
          <cx:pt idx="27063">2016</cx:pt>
          <cx:pt idx="27064">2016</cx:pt>
          <cx:pt idx="27065">2016</cx:pt>
          <cx:pt idx="27066">2016</cx:pt>
          <cx:pt idx="27067">2016</cx:pt>
          <cx:pt idx="27068">2016</cx:pt>
          <cx:pt idx="27069">2016</cx:pt>
          <cx:pt idx="27070">2016</cx:pt>
          <cx:pt idx="27071">2016</cx:pt>
          <cx:pt idx="27072">2016</cx:pt>
          <cx:pt idx="27073">2016</cx:pt>
          <cx:pt idx="27074">2016</cx:pt>
          <cx:pt idx="27075">2016</cx:pt>
          <cx:pt idx="27076">2016</cx:pt>
          <cx:pt idx="27077">2016</cx:pt>
          <cx:pt idx="27078">2016</cx:pt>
          <cx:pt idx="27079">2016</cx:pt>
          <cx:pt idx="27080">2016</cx:pt>
          <cx:pt idx="27081">2016</cx:pt>
          <cx:pt idx="27082">2016</cx:pt>
          <cx:pt idx="27083">2016</cx:pt>
          <cx:pt idx="27084">2016</cx:pt>
          <cx:pt idx="27085">2016</cx:pt>
          <cx:pt idx="27086">2016</cx:pt>
          <cx:pt idx="27087">2016</cx:pt>
          <cx:pt idx="27088">2016</cx:pt>
          <cx:pt idx="27089">2016</cx:pt>
          <cx:pt idx="27090">2016</cx:pt>
          <cx:pt idx="27091">2016</cx:pt>
          <cx:pt idx="27092">2016</cx:pt>
          <cx:pt idx="27093">2016</cx:pt>
          <cx:pt idx="27094">2016</cx:pt>
          <cx:pt idx="27095">2016</cx:pt>
          <cx:pt idx="27096">2016</cx:pt>
          <cx:pt idx="27097">2016</cx:pt>
          <cx:pt idx="27098">2016</cx:pt>
          <cx:pt idx="27099">2016</cx:pt>
          <cx:pt idx="27100">2016</cx:pt>
          <cx:pt idx="27101">2016</cx:pt>
          <cx:pt idx="27102">2016</cx:pt>
          <cx:pt idx="27103">2016</cx:pt>
          <cx:pt idx="27104">2016</cx:pt>
          <cx:pt idx="27105">2016</cx:pt>
          <cx:pt idx="27106">2016</cx:pt>
          <cx:pt idx="27107">2016</cx:pt>
          <cx:pt idx="27108">2016</cx:pt>
          <cx:pt idx="27109">2016</cx:pt>
          <cx:pt idx="27110">2016</cx:pt>
          <cx:pt idx="27111">2016</cx:pt>
          <cx:pt idx="27112">2016</cx:pt>
          <cx:pt idx="27113">2016</cx:pt>
          <cx:pt idx="27114">2016</cx:pt>
          <cx:pt idx="27115">2016</cx:pt>
          <cx:pt idx="27116">2016</cx:pt>
          <cx:pt idx="27117">2016</cx:pt>
          <cx:pt idx="27118">2016</cx:pt>
          <cx:pt idx="27119">2016</cx:pt>
          <cx:pt idx="27120">2016</cx:pt>
          <cx:pt idx="27121">2016</cx:pt>
          <cx:pt idx="27122">2016</cx:pt>
          <cx:pt idx="27123">2016</cx:pt>
          <cx:pt idx="27124">2016</cx:pt>
          <cx:pt idx="27125">2016</cx:pt>
          <cx:pt idx="27126">2016</cx:pt>
          <cx:pt idx="27127">2016</cx:pt>
          <cx:pt idx="27128">2016</cx:pt>
          <cx:pt idx="27129">2016</cx:pt>
          <cx:pt idx="27130">2016</cx:pt>
          <cx:pt idx="27131">2016</cx:pt>
          <cx:pt idx="27132">2016</cx:pt>
          <cx:pt idx="27133">2016</cx:pt>
          <cx:pt idx="27134">2016</cx:pt>
          <cx:pt idx="27135">2016</cx:pt>
          <cx:pt idx="27136">2016</cx:pt>
          <cx:pt idx="27137">2016</cx:pt>
          <cx:pt idx="27138">2016</cx:pt>
          <cx:pt idx="27139">2016</cx:pt>
          <cx:pt idx="27140">2016</cx:pt>
          <cx:pt idx="27141">2016</cx:pt>
          <cx:pt idx="27142">2016</cx:pt>
          <cx:pt idx="27143">2016</cx:pt>
          <cx:pt idx="27144">2016</cx:pt>
          <cx:pt idx="27145">2016</cx:pt>
          <cx:pt idx="27146">2016</cx:pt>
          <cx:pt idx="27147">2016</cx:pt>
          <cx:pt idx="27148">2016</cx:pt>
          <cx:pt idx="27149">2016</cx:pt>
          <cx:pt idx="27150">2016</cx:pt>
          <cx:pt idx="27151">2016</cx:pt>
          <cx:pt idx="27152">2016</cx:pt>
          <cx:pt idx="27153">2016</cx:pt>
          <cx:pt idx="27154">2016</cx:pt>
          <cx:pt idx="27155">2016</cx:pt>
          <cx:pt idx="27156">2016</cx:pt>
          <cx:pt idx="27157">2016</cx:pt>
          <cx:pt idx="27158">2016</cx:pt>
          <cx:pt idx="27159">2016</cx:pt>
          <cx:pt idx="27160">2016</cx:pt>
          <cx:pt idx="27161">2016</cx:pt>
          <cx:pt idx="27162">2016</cx:pt>
          <cx:pt idx="27163">2016</cx:pt>
          <cx:pt idx="27164">2016</cx:pt>
          <cx:pt idx="27165">2016</cx:pt>
          <cx:pt idx="27166">2016</cx:pt>
          <cx:pt idx="27167">2016</cx:pt>
          <cx:pt idx="27168">2016</cx:pt>
          <cx:pt idx="27169">2016</cx:pt>
          <cx:pt idx="27170">2016</cx:pt>
          <cx:pt idx="27171">2016</cx:pt>
          <cx:pt idx="27172">2016</cx:pt>
          <cx:pt idx="27173">2016</cx:pt>
          <cx:pt idx="27174">2016</cx:pt>
          <cx:pt idx="27175">2016</cx:pt>
          <cx:pt idx="27176">2016</cx:pt>
          <cx:pt idx="27177">2016</cx:pt>
          <cx:pt idx="27178">2016</cx:pt>
          <cx:pt idx="27179">2016</cx:pt>
          <cx:pt idx="27180">2016</cx:pt>
          <cx:pt idx="27181">2016</cx:pt>
          <cx:pt idx="27182">2016</cx:pt>
          <cx:pt idx="27183">2016</cx:pt>
          <cx:pt idx="27184">2016</cx:pt>
          <cx:pt idx="27185">2016</cx:pt>
          <cx:pt idx="27186">2016</cx:pt>
          <cx:pt idx="27187">2016</cx:pt>
          <cx:pt idx="27188">2016</cx:pt>
          <cx:pt idx="27189">2017</cx:pt>
          <cx:pt idx="27190">2017</cx:pt>
          <cx:pt idx="27191">2017</cx:pt>
          <cx:pt idx="27192">2017</cx:pt>
          <cx:pt idx="27193">2017</cx:pt>
          <cx:pt idx="27194">2017</cx:pt>
          <cx:pt idx="27195">2017</cx:pt>
          <cx:pt idx="27196">2017</cx:pt>
          <cx:pt idx="27197">2017</cx:pt>
          <cx:pt idx="27198">2017</cx:pt>
          <cx:pt idx="27199">2017</cx:pt>
          <cx:pt idx="27200">2017</cx:pt>
          <cx:pt idx="27201">2017</cx:pt>
          <cx:pt idx="27202">2017</cx:pt>
          <cx:pt idx="27203">2017</cx:pt>
          <cx:pt idx="27204">2017</cx:pt>
          <cx:pt idx="27205">2017</cx:pt>
          <cx:pt idx="27206">2017</cx:pt>
          <cx:pt idx="27207">2017</cx:pt>
          <cx:pt idx="27208">2017</cx:pt>
          <cx:pt idx="27209">2017</cx:pt>
          <cx:pt idx="27210">2017</cx:pt>
          <cx:pt idx="27211">2017</cx:pt>
          <cx:pt idx="27212">2017</cx:pt>
          <cx:pt idx="27213">2017</cx:pt>
          <cx:pt idx="27214">2017</cx:pt>
          <cx:pt idx="27215">2017</cx:pt>
          <cx:pt idx="27216">2017</cx:pt>
          <cx:pt idx="27217">2017</cx:pt>
          <cx:pt idx="27218">2017</cx:pt>
          <cx:pt idx="27219">2017</cx:pt>
          <cx:pt idx="27220">2017</cx:pt>
          <cx:pt idx="27221">2017</cx:pt>
          <cx:pt idx="27222">2017</cx:pt>
          <cx:pt idx="27223">2017</cx:pt>
          <cx:pt idx="27224">2017</cx:pt>
          <cx:pt idx="27225">2017</cx:pt>
          <cx:pt idx="27226">2017</cx:pt>
          <cx:pt idx="27227">2017</cx:pt>
          <cx:pt idx="27228">2017</cx:pt>
          <cx:pt idx="27229">2017</cx:pt>
          <cx:pt idx="27230">2017</cx:pt>
          <cx:pt idx="27231">2017</cx:pt>
          <cx:pt idx="27232">2017</cx:pt>
          <cx:pt idx="27233">2017</cx:pt>
          <cx:pt idx="27234">2017</cx:pt>
          <cx:pt idx="27235">2017</cx:pt>
          <cx:pt idx="27236">2017</cx:pt>
          <cx:pt idx="27237">2017</cx:pt>
          <cx:pt idx="27238">2017</cx:pt>
          <cx:pt idx="27239">2017</cx:pt>
          <cx:pt idx="27240">2017</cx:pt>
          <cx:pt idx="27241">2017</cx:pt>
          <cx:pt idx="27242">2017</cx:pt>
          <cx:pt idx="27243">2017</cx:pt>
          <cx:pt idx="27244">2017</cx:pt>
          <cx:pt idx="27245">2017</cx:pt>
          <cx:pt idx="27246">2017</cx:pt>
          <cx:pt idx="27247">2017</cx:pt>
          <cx:pt idx="27248">2017</cx:pt>
          <cx:pt idx="27249">2017</cx:pt>
          <cx:pt idx="27250">2017</cx:pt>
          <cx:pt idx="27251">2017</cx:pt>
          <cx:pt idx="27252">2017</cx:pt>
          <cx:pt idx="27253">2017</cx:pt>
          <cx:pt idx="27254">2017</cx:pt>
          <cx:pt idx="27255">2017</cx:pt>
          <cx:pt idx="27256">2017</cx:pt>
          <cx:pt idx="27257">2017</cx:pt>
          <cx:pt idx="27258">2017</cx:pt>
          <cx:pt idx="27259">2017</cx:pt>
          <cx:pt idx="27260">2017</cx:pt>
          <cx:pt idx="27261">2017</cx:pt>
          <cx:pt idx="27262">2017</cx:pt>
          <cx:pt idx="27263">2017</cx:pt>
          <cx:pt idx="27264">2017</cx:pt>
          <cx:pt idx="27265">2017</cx:pt>
          <cx:pt idx="27266">2017</cx:pt>
          <cx:pt idx="27267">2017</cx:pt>
          <cx:pt idx="27268">2017</cx:pt>
          <cx:pt idx="27269">2017</cx:pt>
          <cx:pt idx="27270">2017</cx:pt>
          <cx:pt idx="27271">2017</cx:pt>
          <cx:pt idx="27272">2017</cx:pt>
          <cx:pt idx="27273">2017</cx:pt>
          <cx:pt idx="27274">2017</cx:pt>
          <cx:pt idx="27275">2017</cx:pt>
          <cx:pt idx="27276">2017</cx:pt>
          <cx:pt idx="27277">2017</cx:pt>
          <cx:pt idx="27278">2017</cx:pt>
          <cx:pt idx="27279">2017</cx:pt>
          <cx:pt idx="27280">2017</cx:pt>
          <cx:pt idx="27281">2017</cx:pt>
          <cx:pt idx="27282">2017</cx:pt>
          <cx:pt idx="27283">2017</cx:pt>
          <cx:pt idx="27284">2017</cx:pt>
          <cx:pt idx="27285">2017</cx:pt>
          <cx:pt idx="27286">2017</cx:pt>
          <cx:pt idx="27287">2017</cx:pt>
          <cx:pt idx="27288">2017</cx:pt>
          <cx:pt idx="27289">2017</cx:pt>
          <cx:pt idx="27290">2017</cx:pt>
          <cx:pt idx="27291">2017</cx:pt>
          <cx:pt idx="27292">2017</cx:pt>
          <cx:pt idx="27293">2017</cx:pt>
          <cx:pt idx="27294">2017</cx:pt>
          <cx:pt idx="27295">2017</cx:pt>
          <cx:pt idx="27296">2017</cx:pt>
          <cx:pt idx="27297">2017</cx:pt>
          <cx:pt idx="27298">2017</cx:pt>
          <cx:pt idx="27299">2017</cx:pt>
          <cx:pt idx="27300">2017</cx:pt>
          <cx:pt idx="27301">2017</cx:pt>
          <cx:pt idx="27302">2017</cx:pt>
          <cx:pt idx="27303">2017</cx:pt>
          <cx:pt idx="27304">2017</cx:pt>
          <cx:pt idx="27305">2017</cx:pt>
          <cx:pt idx="27306">2017</cx:pt>
          <cx:pt idx="27307">2017</cx:pt>
          <cx:pt idx="27308">2017</cx:pt>
          <cx:pt idx="27309">2017</cx:pt>
          <cx:pt idx="27310">2017</cx:pt>
          <cx:pt idx="27311">2017</cx:pt>
          <cx:pt idx="27312">2017</cx:pt>
          <cx:pt idx="27313">2017</cx:pt>
          <cx:pt idx="27314">2017</cx:pt>
          <cx:pt idx="27315">2017</cx:pt>
          <cx:pt idx="27316">2017</cx:pt>
          <cx:pt idx="27317">2017</cx:pt>
          <cx:pt idx="27318">2017</cx:pt>
          <cx:pt idx="27319">2017</cx:pt>
          <cx:pt idx="27320">2017</cx:pt>
          <cx:pt idx="27321">2017</cx:pt>
          <cx:pt idx="27322">2017</cx:pt>
          <cx:pt idx="27323">2017</cx:pt>
          <cx:pt idx="27324">2017</cx:pt>
          <cx:pt idx="27325">2017</cx:pt>
          <cx:pt idx="27326">2017</cx:pt>
          <cx:pt idx="27327">2017</cx:pt>
          <cx:pt idx="27328">2017</cx:pt>
          <cx:pt idx="27329">2017</cx:pt>
          <cx:pt idx="27330">2017</cx:pt>
          <cx:pt idx="27331">2017</cx:pt>
          <cx:pt idx="27332">2017</cx:pt>
          <cx:pt idx="27333">2017</cx:pt>
          <cx:pt idx="27334">2017</cx:pt>
          <cx:pt idx="27335">2017</cx:pt>
          <cx:pt idx="27336">2017</cx:pt>
          <cx:pt idx="27337">2017</cx:pt>
          <cx:pt idx="27338">2017</cx:pt>
          <cx:pt idx="27339">2017</cx:pt>
          <cx:pt idx="27340">2017</cx:pt>
          <cx:pt idx="27341">2017</cx:pt>
          <cx:pt idx="27342">2017</cx:pt>
          <cx:pt idx="27343">2017</cx:pt>
          <cx:pt idx="27344">2017</cx:pt>
          <cx:pt idx="27345">2017</cx:pt>
          <cx:pt idx="27346">2017</cx:pt>
          <cx:pt idx="27347">2017</cx:pt>
          <cx:pt idx="27348">2017</cx:pt>
          <cx:pt idx="27349">2017</cx:pt>
          <cx:pt idx="27350">2017</cx:pt>
          <cx:pt idx="27351">2017</cx:pt>
          <cx:pt idx="27352">2017</cx:pt>
          <cx:pt idx="27353">2017</cx:pt>
          <cx:pt idx="27354">2017</cx:pt>
          <cx:pt idx="27355">2017</cx:pt>
          <cx:pt idx="27356">2017</cx:pt>
          <cx:pt idx="27357">2017</cx:pt>
          <cx:pt idx="27358">2017</cx:pt>
          <cx:pt idx="27359">2017</cx:pt>
          <cx:pt idx="27360">2017</cx:pt>
          <cx:pt idx="27361">2017</cx:pt>
          <cx:pt idx="27362">2017</cx:pt>
          <cx:pt idx="27363">2017</cx:pt>
          <cx:pt idx="27364">2017</cx:pt>
          <cx:pt idx="27365">2017</cx:pt>
          <cx:pt idx="27366">2017</cx:pt>
          <cx:pt idx="27367">2017</cx:pt>
          <cx:pt idx="27368">2017</cx:pt>
          <cx:pt idx="27369">2017</cx:pt>
          <cx:pt idx="27370">2017</cx:pt>
          <cx:pt idx="27371">2017</cx:pt>
          <cx:pt idx="27372">2017</cx:pt>
          <cx:pt idx="27373">2017</cx:pt>
          <cx:pt idx="27374">2017</cx:pt>
          <cx:pt idx="27375">2017</cx:pt>
          <cx:pt idx="27376">2017</cx:pt>
          <cx:pt idx="27377">2017</cx:pt>
          <cx:pt idx="27378">2017</cx:pt>
          <cx:pt idx="27379">2017</cx:pt>
          <cx:pt idx="27380">2017</cx:pt>
          <cx:pt idx="27381">2017</cx:pt>
          <cx:pt idx="27382">2017</cx:pt>
          <cx:pt idx="27383">2017</cx:pt>
          <cx:pt idx="27384">2017</cx:pt>
          <cx:pt idx="27385">2017</cx:pt>
          <cx:pt idx="27386">2017</cx:pt>
          <cx:pt idx="27387">2017</cx:pt>
          <cx:pt idx="27388">2017</cx:pt>
          <cx:pt idx="27389">2017</cx:pt>
          <cx:pt idx="27390">2017</cx:pt>
          <cx:pt idx="27391">2017</cx:pt>
          <cx:pt idx="27392">2017</cx:pt>
          <cx:pt idx="27393">2017</cx:pt>
          <cx:pt idx="27394">2017</cx:pt>
          <cx:pt idx="27395">2017</cx:pt>
          <cx:pt idx="27396">2017</cx:pt>
          <cx:pt idx="27397">2017</cx:pt>
          <cx:pt idx="27398">2017</cx:pt>
          <cx:pt idx="27399">2017</cx:pt>
          <cx:pt idx="27400">2017</cx:pt>
          <cx:pt idx="27401">2017</cx:pt>
          <cx:pt idx="27402">2017</cx:pt>
          <cx:pt idx="27403">2017</cx:pt>
          <cx:pt idx="27404">2017</cx:pt>
          <cx:pt idx="27405">2017</cx:pt>
          <cx:pt idx="27406">2017</cx:pt>
          <cx:pt idx="27407">2017</cx:pt>
          <cx:pt idx="27408">2017</cx:pt>
          <cx:pt idx="27409">2017</cx:pt>
          <cx:pt idx="27410">2017</cx:pt>
          <cx:pt idx="27411">2017</cx:pt>
          <cx:pt idx="27412">2017</cx:pt>
          <cx:pt idx="27413">2017</cx:pt>
          <cx:pt idx="27414">2017</cx:pt>
          <cx:pt idx="27415">2017</cx:pt>
          <cx:pt idx="27416">2017</cx:pt>
          <cx:pt idx="27417">2017</cx:pt>
          <cx:pt idx="27418">2017</cx:pt>
          <cx:pt idx="27419">2017</cx:pt>
          <cx:pt idx="27420">2017</cx:pt>
          <cx:pt idx="27421">2017</cx:pt>
          <cx:pt idx="27422">2017</cx:pt>
          <cx:pt idx="27423">2017</cx:pt>
          <cx:pt idx="27424">2017</cx:pt>
          <cx:pt idx="27425">2017</cx:pt>
          <cx:pt idx="27426">2017</cx:pt>
          <cx:pt idx="27427">2017</cx:pt>
          <cx:pt idx="27428">2017</cx:pt>
          <cx:pt idx="27429">2017</cx:pt>
          <cx:pt idx="27430">2017</cx:pt>
          <cx:pt idx="27431">2017</cx:pt>
          <cx:pt idx="27432">2017</cx:pt>
          <cx:pt idx="27433">2017</cx:pt>
          <cx:pt idx="27434">2017</cx:pt>
          <cx:pt idx="27435">2017</cx:pt>
          <cx:pt idx="27436">2017</cx:pt>
          <cx:pt idx="27437">2017</cx:pt>
          <cx:pt idx="27438">2017</cx:pt>
          <cx:pt idx="27439">2017</cx:pt>
          <cx:pt idx="27440">2017</cx:pt>
          <cx:pt idx="27441">2017</cx:pt>
          <cx:pt idx="27442">2017</cx:pt>
          <cx:pt idx="27443">2017</cx:pt>
          <cx:pt idx="27444">2017</cx:pt>
          <cx:pt idx="27445">2017</cx:pt>
          <cx:pt idx="27446">2017</cx:pt>
          <cx:pt idx="27447">2017</cx:pt>
          <cx:pt idx="27448">2017</cx:pt>
          <cx:pt idx="27449">2017</cx:pt>
          <cx:pt idx="27450">2017</cx:pt>
          <cx:pt idx="27451">2017</cx:pt>
          <cx:pt idx="27452">2017</cx:pt>
          <cx:pt idx="27453">2017</cx:pt>
          <cx:pt idx="27454">2017</cx:pt>
          <cx:pt idx="27455">2017</cx:pt>
          <cx:pt idx="27456">2017</cx:pt>
          <cx:pt idx="27457">2017</cx:pt>
          <cx:pt idx="27458">2017</cx:pt>
          <cx:pt idx="27459">2017</cx:pt>
          <cx:pt idx="27460">2017</cx:pt>
          <cx:pt idx="27461">2017</cx:pt>
          <cx:pt idx="27462">2017</cx:pt>
          <cx:pt idx="27463">2017</cx:pt>
          <cx:pt idx="27464">2017</cx:pt>
          <cx:pt idx="27465">2017</cx:pt>
          <cx:pt idx="27466">2017</cx:pt>
          <cx:pt idx="27467">2017</cx:pt>
          <cx:pt idx="27468">2017</cx:pt>
          <cx:pt idx="27469">2017</cx:pt>
          <cx:pt idx="27470">2017</cx:pt>
          <cx:pt idx="27471">2017</cx:pt>
          <cx:pt idx="27472">2017</cx:pt>
          <cx:pt idx="27473">2017</cx:pt>
          <cx:pt idx="27474">2017</cx:pt>
          <cx:pt idx="27475">2017</cx:pt>
          <cx:pt idx="27476">2017</cx:pt>
          <cx:pt idx="27477">2017</cx:pt>
          <cx:pt idx="27478">2017</cx:pt>
          <cx:pt idx="27479">2017</cx:pt>
          <cx:pt idx="27480">2017</cx:pt>
          <cx:pt idx="27481">2017</cx:pt>
          <cx:pt idx="27482">2017</cx:pt>
          <cx:pt idx="27483">2017</cx:pt>
          <cx:pt idx="27484">2017</cx:pt>
          <cx:pt idx="27485">2017</cx:pt>
          <cx:pt idx="27486">2017</cx:pt>
          <cx:pt idx="27487">2017</cx:pt>
          <cx:pt idx="27488">2017</cx:pt>
          <cx:pt idx="27489">2017</cx:pt>
          <cx:pt idx="27490">2017</cx:pt>
          <cx:pt idx="27491">2017</cx:pt>
          <cx:pt idx="27492">2017</cx:pt>
          <cx:pt idx="27493">2017</cx:pt>
          <cx:pt idx="27494">2017</cx:pt>
          <cx:pt idx="27495">2017</cx:pt>
          <cx:pt idx="27496">2017</cx:pt>
          <cx:pt idx="27497">2017</cx:pt>
          <cx:pt idx="27498">2017</cx:pt>
          <cx:pt idx="27499">2017</cx:pt>
          <cx:pt idx="27500">2017</cx:pt>
          <cx:pt idx="27501">2017</cx:pt>
          <cx:pt idx="27502">2017</cx:pt>
          <cx:pt idx="27503">2017</cx:pt>
          <cx:pt idx="27504">2017</cx:pt>
          <cx:pt idx="27505">2017</cx:pt>
          <cx:pt idx="27506">2017</cx:pt>
          <cx:pt idx="27507">2017</cx:pt>
          <cx:pt idx="27508">2017</cx:pt>
          <cx:pt idx="27509">2017</cx:pt>
          <cx:pt idx="27510">2017</cx:pt>
          <cx:pt idx="27511">2017</cx:pt>
          <cx:pt idx="27512">2017</cx:pt>
          <cx:pt idx="27513">2017</cx:pt>
          <cx:pt idx="27514">2017</cx:pt>
          <cx:pt idx="27515">2017</cx:pt>
          <cx:pt idx="27516">2017</cx:pt>
          <cx:pt idx="27517">2017</cx:pt>
          <cx:pt idx="27518">2017</cx:pt>
          <cx:pt idx="27519">2017</cx:pt>
          <cx:pt idx="27520">2017</cx:pt>
          <cx:pt idx="27521">2017</cx:pt>
          <cx:pt idx="27522">2017</cx:pt>
          <cx:pt idx="27523">2017</cx:pt>
          <cx:pt idx="27524">2017</cx:pt>
          <cx:pt idx="27525">2017</cx:pt>
          <cx:pt idx="27526">2017</cx:pt>
          <cx:pt idx="27527">2017</cx:pt>
          <cx:pt idx="27528">2017</cx:pt>
          <cx:pt idx="27529">2017</cx:pt>
          <cx:pt idx="27530">2017</cx:pt>
          <cx:pt idx="27531">2017</cx:pt>
          <cx:pt idx="27532">2017</cx:pt>
          <cx:pt idx="27533">2017</cx:pt>
          <cx:pt idx="27534">2017</cx:pt>
          <cx:pt idx="27535">2017</cx:pt>
          <cx:pt idx="27536">2017</cx:pt>
          <cx:pt idx="27537">2017</cx:pt>
          <cx:pt idx="27538">2017</cx:pt>
          <cx:pt idx="27539">2017</cx:pt>
          <cx:pt idx="27540">2017</cx:pt>
          <cx:pt idx="27541">2017</cx:pt>
          <cx:pt idx="27542">2017</cx:pt>
          <cx:pt idx="27543">2017</cx:pt>
          <cx:pt idx="27544">2017</cx:pt>
          <cx:pt idx="27545">2017</cx:pt>
          <cx:pt idx="27546">2017</cx:pt>
          <cx:pt idx="27547">2017</cx:pt>
          <cx:pt idx="27548">2017</cx:pt>
          <cx:pt idx="27549">2017</cx:pt>
          <cx:pt idx="27550">2017</cx:pt>
          <cx:pt idx="27551">2017</cx:pt>
          <cx:pt idx="27552">2017</cx:pt>
          <cx:pt idx="27553">2017</cx:pt>
          <cx:pt idx="27554">2017</cx:pt>
          <cx:pt idx="27555">2017</cx:pt>
          <cx:pt idx="27556">2017</cx:pt>
          <cx:pt idx="27557">2017</cx:pt>
          <cx:pt idx="27558">2017</cx:pt>
          <cx:pt idx="27559">2017</cx:pt>
          <cx:pt idx="27560">2017</cx:pt>
          <cx:pt idx="27561">2017</cx:pt>
          <cx:pt idx="27562">2017</cx:pt>
          <cx:pt idx="27563">2017</cx:pt>
          <cx:pt idx="27564">2017</cx:pt>
          <cx:pt idx="27565">2017</cx:pt>
          <cx:pt idx="27566">2017</cx:pt>
          <cx:pt idx="27567">2017</cx:pt>
          <cx:pt idx="27568">2017</cx:pt>
          <cx:pt idx="27569">2017</cx:pt>
          <cx:pt idx="27570">2017</cx:pt>
          <cx:pt idx="27571">2017</cx:pt>
          <cx:pt idx="27572">2017</cx:pt>
          <cx:pt idx="27573">2017</cx:pt>
          <cx:pt idx="27574">2017</cx:pt>
          <cx:pt idx="27575">2017</cx:pt>
          <cx:pt idx="27576">2017</cx:pt>
          <cx:pt idx="27577">2017</cx:pt>
          <cx:pt idx="27578">2017</cx:pt>
          <cx:pt idx="27579">2017</cx:pt>
          <cx:pt idx="27580">2017</cx:pt>
          <cx:pt idx="27581">2017</cx:pt>
          <cx:pt idx="27582">2017</cx:pt>
          <cx:pt idx="27583">2017</cx:pt>
          <cx:pt idx="27584">2017</cx:pt>
          <cx:pt idx="27585">2017</cx:pt>
          <cx:pt idx="27586">2017</cx:pt>
          <cx:pt idx="27587">2017</cx:pt>
          <cx:pt idx="27588">2017</cx:pt>
          <cx:pt idx="27589">2017</cx:pt>
          <cx:pt idx="27590">2017</cx:pt>
          <cx:pt idx="27591">2017</cx:pt>
          <cx:pt idx="27592">2017</cx:pt>
          <cx:pt idx="27593">2017</cx:pt>
          <cx:pt idx="27594">2017</cx:pt>
          <cx:pt idx="27595">2017</cx:pt>
          <cx:pt idx="27596">2017</cx:pt>
          <cx:pt idx="27597">2017</cx:pt>
          <cx:pt idx="27598">2017</cx:pt>
          <cx:pt idx="27599">2017</cx:pt>
          <cx:pt idx="27600">2017</cx:pt>
          <cx:pt idx="27601">2017</cx:pt>
          <cx:pt idx="27602">2017</cx:pt>
          <cx:pt idx="27603">2017</cx:pt>
          <cx:pt idx="27604">2017</cx:pt>
          <cx:pt idx="27605">2017</cx:pt>
          <cx:pt idx="27606">2017</cx:pt>
          <cx:pt idx="27607">2017</cx:pt>
          <cx:pt idx="27608">2017</cx:pt>
          <cx:pt idx="27609">2017</cx:pt>
          <cx:pt idx="27610">2017</cx:pt>
          <cx:pt idx="27611">2017</cx:pt>
          <cx:pt idx="27612">2017</cx:pt>
          <cx:pt idx="27613">2017</cx:pt>
          <cx:pt idx="27614">2017</cx:pt>
          <cx:pt idx="27615">2017</cx:pt>
          <cx:pt idx="27616">2017</cx:pt>
          <cx:pt idx="27617">2017</cx:pt>
          <cx:pt idx="27618">2017</cx:pt>
          <cx:pt idx="27619">2017</cx:pt>
          <cx:pt idx="27620">2017</cx:pt>
          <cx:pt idx="27621">2017</cx:pt>
          <cx:pt idx="27622">2017</cx:pt>
          <cx:pt idx="27623">2017</cx:pt>
          <cx:pt idx="27624">2017</cx:pt>
          <cx:pt idx="27625">2017</cx:pt>
          <cx:pt idx="27626">2017</cx:pt>
          <cx:pt idx="27627">2017</cx:pt>
          <cx:pt idx="27628">2017</cx:pt>
          <cx:pt idx="27629">2017</cx:pt>
          <cx:pt idx="27630">2017</cx:pt>
          <cx:pt idx="27631">2017</cx:pt>
          <cx:pt idx="27632">2017</cx:pt>
          <cx:pt idx="27633">2017</cx:pt>
          <cx:pt idx="27634">2017</cx:pt>
          <cx:pt idx="27635">2017</cx:pt>
          <cx:pt idx="27636">2017</cx:pt>
          <cx:pt idx="27637">2017</cx:pt>
          <cx:pt idx="27638">2017</cx:pt>
          <cx:pt idx="27639">2017</cx:pt>
          <cx:pt idx="27640">2017</cx:pt>
          <cx:pt idx="27641">2017</cx:pt>
          <cx:pt idx="27642">2017</cx:pt>
          <cx:pt idx="27643">2017</cx:pt>
          <cx:pt idx="27644">2017</cx:pt>
          <cx:pt idx="27645">2017</cx:pt>
          <cx:pt idx="27646">2017</cx:pt>
          <cx:pt idx="27647">2017</cx:pt>
          <cx:pt idx="27648">2017</cx:pt>
          <cx:pt idx="27649">2017</cx:pt>
          <cx:pt idx="27650">2017</cx:pt>
          <cx:pt idx="27651">2017</cx:pt>
          <cx:pt idx="27652">2017</cx:pt>
          <cx:pt idx="27653">2017</cx:pt>
          <cx:pt idx="27654">2017</cx:pt>
          <cx:pt idx="27655">2017</cx:pt>
          <cx:pt idx="27656">2017</cx:pt>
          <cx:pt idx="27657">2017</cx:pt>
          <cx:pt idx="27658">2017</cx:pt>
          <cx:pt idx="27659">2017</cx:pt>
          <cx:pt idx="27660">2017</cx:pt>
          <cx:pt idx="27661">2017</cx:pt>
          <cx:pt idx="27662">2017</cx:pt>
          <cx:pt idx="27663">2017</cx:pt>
          <cx:pt idx="27664">2017</cx:pt>
          <cx:pt idx="27665">2017</cx:pt>
          <cx:pt idx="27666">2017</cx:pt>
          <cx:pt idx="27667">2017</cx:pt>
          <cx:pt idx="27668">2017</cx:pt>
          <cx:pt idx="27669">2017</cx:pt>
          <cx:pt idx="27670">2017</cx:pt>
          <cx:pt idx="27671">2017</cx:pt>
          <cx:pt idx="27672">2017</cx:pt>
          <cx:pt idx="27673">2017</cx:pt>
          <cx:pt idx="27674">2017</cx:pt>
          <cx:pt idx="27675">2017</cx:pt>
          <cx:pt idx="27676">2017</cx:pt>
          <cx:pt idx="27677">2017</cx:pt>
          <cx:pt idx="27678">2017</cx:pt>
          <cx:pt idx="27679">2017</cx:pt>
          <cx:pt idx="27680">2017</cx:pt>
          <cx:pt idx="27681">2017</cx:pt>
          <cx:pt idx="27682">2017</cx:pt>
          <cx:pt idx="27683">2017</cx:pt>
          <cx:pt idx="27684">2017</cx:pt>
          <cx:pt idx="27685">2017</cx:pt>
          <cx:pt idx="27686">2017</cx:pt>
          <cx:pt idx="27687">2017</cx:pt>
          <cx:pt idx="27688">2017</cx:pt>
          <cx:pt idx="27689">2017</cx:pt>
          <cx:pt idx="27690">2017</cx:pt>
          <cx:pt idx="27691">2017</cx:pt>
          <cx:pt idx="27692">2017</cx:pt>
          <cx:pt idx="27693">2018</cx:pt>
          <cx:pt idx="27694">2018</cx:pt>
          <cx:pt idx="27695">2018</cx:pt>
          <cx:pt idx="27696">2018</cx:pt>
          <cx:pt idx="27697">2018</cx:pt>
          <cx:pt idx="27698">2018</cx:pt>
          <cx:pt idx="27699">2018</cx:pt>
          <cx:pt idx="27700">2018</cx:pt>
          <cx:pt idx="27701">2018</cx:pt>
          <cx:pt idx="27702">2018</cx:pt>
          <cx:pt idx="27703">2018</cx:pt>
          <cx:pt idx="27704">2018</cx:pt>
          <cx:pt idx="27705">2018</cx:pt>
          <cx:pt idx="27706">2018</cx:pt>
          <cx:pt idx="27707">2018</cx:pt>
          <cx:pt idx="27708">2018</cx:pt>
          <cx:pt idx="27709">2018</cx:pt>
          <cx:pt idx="27710">2018</cx:pt>
          <cx:pt idx="27711">2018</cx:pt>
          <cx:pt idx="27712">2018</cx:pt>
          <cx:pt idx="27713">2018</cx:pt>
          <cx:pt idx="27714">2018</cx:pt>
          <cx:pt idx="27715">2018</cx:pt>
          <cx:pt idx="27716">2018</cx:pt>
          <cx:pt idx="27717">2018</cx:pt>
          <cx:pt idx="27718">2018</cx:pt>
          <cx:pt idx="27719">2018</cx:pt>
          <cx:pt idx="27720">2018</cx:pt>
          <cx:pt idx="27721">2018</cx:pt>
          <cx:pt idx="27722">2018</cx:pt>
          <cx:pt idx="27723">2018</cx:pt>
          <cx:pt idx="27724">2018</cx:pt>
          <cx:pt idx="27725">2018</cx:pt>
          <cx:pt idx="27726">2018</cx:pt>
          <cx:pt idx="27727">2018</cx:pt>
          <cx:pt idx="27728">2018</cx:pt>
          <cx:pt idx="27729">2018</cx:pt>
          <cx:pt idx="27730">2018</cx:pt>
          <cx:pt idx="27731">2018</cx:pt>
          <cx:pt idx="27732">2018</cx:pt>
          <cx:pt idx="27733">2018</cx:pt>
          <cx:pt idx="27734">2018</cx:pt>
          <cx:pt idx="27735">2018</cx:pt>
          <cx:pt idx="27736">2018</cx:pt>
          <cx:pt idx="27737">2018</cx:pt>
          <cx:pt idx="27738">2018</cx:pt>
          <cx:pt idx="27739">2018</cx:pt>
          <cx:pt idx="27740">2018</cx:pt>
          <cx:pt idx="27741">2018</cx:pt>
          <cx:pt idx="27742">2018</cx:pt>
          <cx:pt idx="27743">2018</cx:pt>
          <cx:pt idx="27744">2018</cx:pt>
          <cx:pt idx="27745">2018</cx:pt>
          <cx:pt idx="27746">2018</cx:pt>
          <cx:pt idx="27747">2018</cx:pt>
          <cx:pt idx="27748">2018</cx:pt>
          <cx:pt idx="27749">2018</cx:pt>
          <cx:pt idx="27750">2018</cx:pt>
          <cx:pt idx="27751">2018</cx:pt>
          <cx:pt idx="27752">2018</cx:pt>
          <cx:pt idx="27753">2018</cx:pt>
          <cx:pt idx="27754">2018</cx:pt>
          <cx:pt idx="27755">2018</cx:pt>
          <cx:pt idx="27756">2018</cx:pt>
          <cx:pt idx="27757">2018</cx:pt>
          <cx:pt idx="27758">2018</cx:pt>
          <cx:pt idx="27759">2018</cx:pt>
          <cx:pt idx="27760">2018</cx:pt>
          <cx:pt idx="27761">2018</cx:pt>
          <cx:pt idx="27762">2018</cx:pt>
          <cx:pt idx="27763">2018</cx:pt>
          <cx:pt idx="27764">2018</cx:pt>
          <cx:pt idx="27765">2018</cx:pt>
          <cx:pt idx="27766">2018</cx:pt>
          <cx:pt idx="27767">2018</cx:pt>
          <cx:pt idx="27768">2018</cx:pt>
          <cx:pt idx="27769">2018</cx:pt>
          <cx:pt idx="27770">2018</cx:pt>
          <cx:pt idx="27771">2018</cx:pt>
          <cx:pt idx="27772">2018</cx:pt>
          <cx:pt idx="27773">2018</cx:pt>
          <cx:pt idx="27774">2018</cx:pt>
          <cx:pt idx="27775">2018</cx:pt>
          <cx:pt idx="27776">2018</cx:pt>
          <cx:pt idx="27777">2018</cx:pt>
          <cx:pt idx="27778">2018</cx:pt>
          <cx:pt idx="27779">2018</cx:pt>
          <cx:pt idx="27780">2018</cx:pt>
          <cx:pt idx="27781">2018</cx:pt>
          <cx:pt idx="27782">2018</cx:pt>
          <cx:pt idx="27783">2018</cx:pt>
          <cx:pt idx="27784">2018</cx:pt>
          <cx:pt idx="27785">2018</cx:pt>
          <cx:pt idx="27786">2018</cx:pt>
          <cx:pt idx="27787">2018</cx:pt>
          <cx:pt idx="27788">2018</cx:pt>
          <cx:pt idx="27789">2018</cx:pt>
          <cx:pt idx="27790">2018</cx:pt>
          <cx:pt idx="27791">2018</cx:pt>
          <cx:pt idx="27792">2018</cx:pt>
          <cx:pt idx="27793">2018</cx:pt>
          <cx:pt idx="27794">2018</cx:pt>
          <cx:pt idx="27795">2018</cx:pt>
          <cx:pt idx="27796">2018</cx:pt>
          <cx:pt idx="27797">2018</cx:pt>
          <cx:pt idx="27798">2018</cx:pt>
          <cx:pt idx="27799">2018</cx:pt>
          <cx:pt idx="27800">2018</cx:pt>
          <cx:pt idx="27801">2018</cx:pt>
          <cx:pt idx="27802">2018</cx:pt>
          <cx:pt idx="27803">2018</cx:pt>
          <cx:pt idx="27804">2018</cx:pt>
          <cx:pt idx="27805">2018</cx:pt>
          <cx:pt idx="27806">2018</cx:pt>
          <cx:pt idx="27807">2018</cx:pt>
          <cx:pt idx="27808">2018</cx:pt>
          <cx:pt idx="27809">2018</cx:pt>
          <cx:pt idx="27810">2018</cx:pt>
          <cx:pt idx="27811">2018</cx:pt>
          <cx:pt idx="27812">2018</cx:pt>
          <cx:pt idx="27813">2018</cx:pt>
          <cx:pt idx="27814">2018</cx:pt>
          <cx:pt idx="27815">2018</cx:pt>
          <cx:pt idx="27816">2018</cx:pt>
          <cx:pt idx="27817">2018</cx:pt>
          <cx:pt idx="27818">2018</cx:pt>
          <cx:pt idx="27819">2018</cx:pt>
          <cx:pt idx="27820">2018</cx:pt>
          <cx:pt idx="27821">2018</cx:pt>
          <cx:pt idx="27822">2018</cx:pt>
          <cx:pt idx="27823">2018</cx:pt>
          <cx:pt idx="27824">2018</cx:pt>
          <cx:pt idx="27825">2018</cx:pt>
          <cx:pt idx="27826">2018</cx:pt>
          <cx:pt idx="27827">2018</cx:pt>
          <cx:pt idx="27828">2018</cx:pt>
          <cx:pt idx="27829">2018</cx:pt>
          <cx:pt idx="27830">2018</cx:pt>
          <cx:pt idx="27831">2018</cx:pt>
          <cx:pt idx="27832">2018</cx:pt>
          <cx:pt idx="27833">2018</cx:pt>
          <cx:pt idx="27834">2018</cx:pt>
          <cx:pt idx="27835">2018</cx:pt>
          <cx:pt idx="27836">2018</cx:pt>
          <cx:pt idx="27837">2018</cx:pt>
          <cx:pt idx="27838">2018</cx:pt>
          <cx:pt idx="27839">2018</cx:pt>
          <cx:pt idx="27840">2018</cx:pt>
          <cx:pt idx="27841">2018</cx:pt>
          <cx:pt idx="27842">2018</cx:pt>
          <cx:pt idx="27843">2018</cx:pt>
          <cx:pt idx="27844">2018</cx:pt>
          <cx:pt idx="27845">2018</cx:pt>
          <cx:pt idx="27846">2018</cx:pt>
          <cx:pt idx="27847">2018</cx:pt>
          <cx:pt idx="27848">2018</cx:pt>
          <cx:pt idx="27849">2018</cx:pt>
          <cx:pt idx="27850">2018</cx:pt>
          <cx:pt idx="27851">2018</cx:pt>
          <cx:pt idx="27852">2018</cx:pt>
          <cx:pt idx="27853">2018</cx:pt>
          <cx:pt idx="27854">2018</cx:pt>
          <cx:pt idx="27855">2018</cx:pt>
          <cx:pt idx="27856">2018</cx:pt>
          <cx:pt idx="27857">2018</cx:pt>
          <cx:pt idx="27858">2018</cx:pt>
          <cx:pt idx="27859">2018</cx:pt>
          <cx:pt idx="27860">2018</cx:pt>
          <cx:pt idx="27861">2018</cx:pt>
          <cx:pt idx="27862">2018</cx:pt>
          <cx:pt idx="27863">2018</cx:pt>
          <cx:pt idx="27864">2018</cx:pt>
          <cx:pt idx="27865">2018</cx:pt>
          <cx:pt idx="27866">2018</cx:pt>
          <cx:pt idx="27867">2018</cx:pt>
          <cx:pt idx="27868">2018</cx:pt>
          <cx:pt idx="27869">2018</cx:pt>
          <cx:pt idx="27870">2018</cx:pt>
          <cx:pt idx="27871">2018</cx:pt>
          <cx:pt idx="27872">2018</cx:pt>
          <cx:pt idx="27873">2018</cx:pt>
          <cx:pt idx="27874">2018</cx:pt>
          <cx:pt idx="27875">2018</cx:pt>
          <cx:pt idx="27876">2018</cx:pt>
          <cx:pt idx="27877">2018</cx:pt>
          <cx:pt idx="27878">2018</cx:pt>
          <cx:pt idx="27879">2018</cx:pt>
          <cx:pt idx="27880">2018</cx:pt>
          <cx:pt idx="27881">2018</cx:pt>
          <cx:pt idx="27882">2018</cx:pt>
          <cx:pt idx="27883">2018</cx:pt>
          <cx:pt idx="27884">2018</cx:pt>
          <cx:pt idx="27885">2018</cx:pt>
          <cx:pt idx="27886">2018</cx:pt>
          <cx:pt idx="27887">2018</cx:pt>
          <cx:pt idx="27888">2018</cx:pt>
          <cx:pt idx="27889">2018</cx:pt>
          <cx:pt idx="27890">2018</cx:pt>
          <cx:pt idx="27891">2018</cx:pt>
          <cx:pt idx="27892">2018</cx:pt>
          <cx:pt idx="27893">2018</cx:pt>
          <cx:pt idx="27894">2018</cx:pt>
          <cx:pt idx="27895">2018</cx:pt>
          <cx:pt idx="27896">2018</cx:pt>
          <cx:pt idx="27897">2018</cx:pt>
          <cx:pt idx="27898">2018</cx:pt>
          <cx:pt idx="27899">2018</cx:pt>
          <cx:pt idx="27900">2018</cx:pt>
          <cx:pt idx="27901">2018</cx:pt>
          <cx:pt idx="27902">2018</cx:pt>
          <cx:pt idx="27903">2018</cx:pt>
          <cx:pt idx="27904">2018</cx:pt>
          <cx:pt idx="27905">2018</cx:pt>
          <cx:pt idx="27906">2018</cx:pt>
          <cx:pt idx="27907">2018</cx:pt>
          <cx:pt idx="27908">2018</cx:pt>
          <cx:pt idx="27909">2018</cx:pt>
          <cx:pt idx="27910">2018</cx:pt>
          <cx:pt idx="27911">2018</cx:pt>
          <cx:pt idx="27912">2018</cx:pt>
          <cx:pt idx="27913">2018</cx:pt>
          <cx:pt idx="27914">2018</cx:pt>
          <cx:pt idx="27915">2018</cx:pt>
          <cx:pt idx="27916">2018</cx:pt>
          <cx:pt idx="27917">2018</cx:pt>
          <cx:pt idx="27918">2018</cx:pt>
          <cx:pt idx="27919">2018</cx:pt>
          <cx:pt idx="27920">2018</cx:pt>
          <cx:pt idx="27921">2018</cx:pt>
          <cx:pt idx="27922">2018</cx:pt>
          <cx:pt idx="27923">2018</cx:pt>
          <cx:pt idx="27924">2018</cx:pt>
          <cx:pt idx="27925">2018</cx:pt>
          <cx:pt idx="27926">2018</cx:pt>
          <cx:pt idx="27927">2018</cx:pt>
          <cx:pt idx="27928">2018</cx:pt>
          <cx:pt idx="27929">2018</cx:pt>
          <cx:pt idx="27930">2018</cx:pt>
          <cx:pt idx="27931">2018</cx:pt>
          <cx:pt idx="27932">2018</cx:pt>
          <cx:pt idx="27933">2018</cx:pt>
          <cx:pt idx="27934">2018</cx:pt>
          <cx:pt idx="27935">2018</cx:pt>
          <cx:pt idx="27936">2018</cx:pt>
          <cx:pt idx="27937">2018</cx:pt>
          <cx:pt idx="27938">2018</cx:pt>
          <cx:pt idx="27939">2018</cx:pt>
          <cx:pt idx="27940">2018</cx:pt>
          <cx:pt idx="27941">2018</cx:pt>
          <cx:pt idx="27942">2018</cx:pt>
          <cx:pt idx="27943">2018</cx:pt>
          <cx:pt idx="27944">2018</cx:pt>
          <cx:pt idx="27945">2018</cx:pt>
          <cx:pt idx="27946">2018</cx:pt>
          <cx:pt idx="27947">2018</cx:pt>
          <cx:pt idx="27948">2018</cx:pt>
          <cx:pt idx="27949">2018</cx:pt>
          <cx:pt idx="27950">2018</cx:pt>
          <cx:pt idx="27951">2018</cx:pt>
          <cx:pt idx="27952">2018</cx:pt>
          <cx:pt idx="27953">2018</cx:pt>
          <cx:pt idx="27954">2018</cx:pt>
          <cx:pt idx="27955">2018</cx:pt>
          <cx:pt idx="27956">2018</cx:pt>
          <cx:pt idx="27957">2018</cx:pt>
          <cx:pt idx="27958">2018</cx:pt>
          <cx:pt idx="27959">2018</cx:pt>
          <cx:pt idx="27960">2018</cx:pt>
          <cx:pt idx="27961">2018</cx:pt>
          <cx:pt idx="27962">2018</cx:pt>
          <cx:pt idx="27963">2018</cx:pt>
          <cx:pt idx="27964">2018</cx:pt>
          <cx:pt idx="27965">2018</cx:pt>
          <cx:pt idx="27966">2018</cx:pt>
          <cx:pt idx="27967">2018</cx:pt>
          <cx:pt idx="27968">2018</cx:pt>
          <cx:pt idx="27969">2018</cx:pt>
          <cx:pt idx="27970">2018</cx:pt>
          <cx:pt idx="27971">2018</cx:pt>
          <cx:pt idx="27972">2018</cx:pt>
          <cx:pt idx="27973">2018</cx:pt>
          <cx:pt idx="27974">2018</cx:pt>
          <cx:pt idx="27975">2018</cx:pt>
          <cx:pt idx="27976">2018</cx:pt>
          <cx:pt idx="27977">2018</cx:pt>
          <cx:pt idx="27978">2018</cx:pt>
          <cx:pt idx="27979">2018</cx:pt>
          <cx:pt idx="27980">2018</cx:pt>
          <cx:pt idx="27981">2018</cx:pt>
          <cx:pt idx="27982">2018</cx:pt>
          <cx:pt idx="27983">2018</cx:pt>
          <cx:pt idx="27984">2018</cx:pt>
          <cx:pt idx="27985">2018</cx:pt>
          <cx:pt idx="27986">2018</cx:pt>
          <cx:pt idx="27987">2018</cx:pt>
          <cx:pt idx="27988">2018</cx:pt>
          <cx:pt idx="27989">2018</cx:pt>
          <cx:pt idx="27990">2018</cx:pt>
          <cx:pt idx="27991">2018</cx:pt>
          <cx:pt idx="27992">2018</cx:pt>
          <cx:pt idx="27993">2018</cx:pt>
          <cx:pt idx="27994">2018</cx:pt>
          <cx:pt idx="27995">2018</cx:pt>
          <cx:pt idx="27996">2018</cx:pt>
          <cx:pt idx="27997">2018</cx:pt>
          <cx:pt idx="27998">2018</cx:pt>
          <cx:pt idx="27999">2018</cx:pt>
          <cx:pt idx="28000">2018</cx:pt>
          <cx:pt idx="28001">2018</cx:pt>
          <cx:pt idx="28002">2018</cx:pt>
          <cx:pt idx="28003">2018</cx:pt>
          <cx:pt idx="28004">2018</cx:pt>
          <cx:pt idx="28005">2018</cx:pt>
          <cx:pt idx="28006">2018</cx:pt>
          <cx:pt idx="28007">2018</cx:pt>
          <cx:pt idx="28008">2018</cx:pt>
          <cx:pt idx="28009">2018</cx:pt>
          <cx:pt idx="28010">2018</cx:pt>
          <cx:pt idx="28011">2018</cx:pt>
          <cx:pt idx="28012">2018</cx:pt>
          <cx:pt idx="28013">2018</cx:pt>
          <cx:pt idx="28014">2018</cx:pt>
          <cx:pt idx="28015">2018</cx:pt>
          <cx:pt idx="28016">2018</cx:pt>
          <cx:pt idx="28017">2018</cx:pt>
          <cx:pt idx="28018">2018</cx:pt>
          <cx:pt idx="28019">2018</cx:pt>
          <cx:pt idx="28020">2018</cx:pt>
          <cx:pt idx="28021">2018</cx:pt>
          <cx:pt idx="28022">2018</cx:pt>
          <cx:pt idx="28023">2018</cx:pt>
          <cx:pt idx="28024">2018</cx:pt>
          <cx:pt idx="28025">2018</cx:pt>
          <cx:pt idx="28026">2018</cx:pt>
          <cx:pt idx="28027">2018</cx:pt>
          <cx:pt idx="28028">2018</cx:pt>
          <cx:pt idx="28029">2018</cx:pt>
          <cx:pt idx="28030">2018</cx:pt>
          <cx:pt idx="28031">2018</cx:pt>
          <cx:pt idx="28032">2018</cx:pt>
          <cx:pt idx="28033">2018</cx:pt>
          <cx:pt idx="28034">2018</cx:pt>
          <cx:pt idx="28035">2018</cx:pt>
          <cx:pt idx="28036">2018</cx:pt>
          <cx:pt idx="28037">2018</cx:pt>
          <cx:pt idx="28038">2018</cx:pt>
          <cx:pt idx="28039">2018</cx:pt>
          <cx:pt idx="28040">2018</cx:pt>
          <cx:pt idx="28041">2018</cx:pt>
          <cx:pt idx="28042">2018</cx:pt>
          <cx:pt idx="28043">2018</cx:pt>
          <cx:pt idx="28044">2018</cx:pt>
          <cx:pt idx="28045">2018</cx:pt>
          <cx:pt idx="28046">2018</cx:pt>
          <cx:pt idx="28047">2018</cx:pt>
          <cx:pt idx="28048">2018</cx:pt>
          <cx:pt idx="28049">2018</cx:pt>
          <cx:pt idx="28050">2018</cx:pt>
          <cx:pt idx="28051">2018</cx:pt>
          <cx:pt idx="28052">2018</cx:pt>
          <cx:pt idx="28053">2018</cx:pt>
          <cx:pt idx="28054">2018</cx:pt>
          <cx:pt idx="28055">2018</cx:pt>
          <cx:pt idx="28056">2018</cx:pt>
          <cx:pt idx="28057">2018</cx:pt>
          <cx:pt idx="28058">2018</cx:pt>
          <cx:pt idx="28059">2018</cx:pt>
          <cx:pt idx="28060">2018</cx:pt>
          <cx:pt idx="28061">2018</cx:pt>
          <cx:pt idx="28062">2018</cx:pt>
          <cx:pt idx="28063">2018</cx:pt>
          <cx:pt idx="28064">2018</cx:pt>
          <cx:pt idx="28065">2018</cx:pt>
          <cx:pt idx="28066">2018</cx:pt>
          <cx:pt idx="28067">2018</cx:pt>
          <cx:pt idx="28068">2018</cx:pt>
          <cx:pt idx="28069">2018</cx:pt>
          <cx:pt idx="28070">2018</cx:pt>
          <cx:pt idx="28071">2018</cx:pt>
          <cx:pt idx="28072">2018</cx:pt>
          <cx:pt idx="28073">2018</cx:pt>
          <cx:pt idx="28074">2018</cx:pt>
          <cx:pt idx="28075">2018</cx:pt>
          <cx:pt idx="28076">2018</cx:pt>
          <cx:pt idx="28077">2018</cx:pt>
          <cx:pt idx="28078">2018</cx:pt>
          <cx:pt idx="28079">2018</cx:pt>
          <cx:pt idx="28080">2018</cx:pt>
          <cx:pt idx="28081">2018</cx:pt>
          <cx:pt idx="28082">2018</cx:pt>
          <cx:pt idx="28083">2018</cx:pt>
          <cx:pt idx="28084">2018</cx:pt>
          <cx:pt idx="28085">2018</cx:pt>
          <cx:pt idx="28086">2018</cx:pt>
          <cx:pt idx="28087">2018</cx:pt>
          <cx:pt idx="28088">2018</cx:pt>
          <cx:pt idx="28089">2018</cx:pt>
          <cx:pt idx="28090">2018</cx:pt>
          <cx:pt idx="28091">2018</cx:pt>
          <cx:pt idx="28092">2018</cx:pt>
          <cx:pt idx="28093">2018</cx:pt>
          <cx:pt idx="28094">2018</cx:pt>
          <cx:pt idx="28095">2018</cx:pt>
          <cx:pt idx="28096">2018</cx:pt>
          <cx:pt idx="28097">2018</cx:pt>
          <cx:pt idx="28098">2018</cx:pt>
          <cx:pt idx="28099">2018</cx:pt>
          <cx:pt idx="28100">2018</cx:pt>
          <cx:pt idx="28101">2018</cx:pt>
          <cx:pt idx="28102">2018</cx:pt>
          <cx:pt idx="28103">2018</cx:pt>
          <cx:pt idx="28104">2018</cx:pt>
          <cx:pt idx="28105">2018</cx:pt>
          <cx:pt idx="28106">2018</cx:pt>
          <cx:pt idx="28107">2018</cx:pt>
          <cx:pt idx="28108">2018</cx:pt>
          <cx:pt idx="28109">2018</cx:pt>
          <cx:pt idx="28110">2018</cx:pt>
          <cx:pt idx="28111">2018</cx:pt>
          <cx:pt idx="28112">2018</cx:pt>
          <cx:pt idx="28113">2018</cx:pt>
          <cx:pt idx="28114">2018</cx:pt>
          <cx:pt idx="28115">2018</cx:pt>
          <cx:pt idx="28116">2018</cx:pt>
          <cx:pt idx="28117">2018</cx:pt>
          <cx:pt idx="28118">2018</cx:pt>
          <cx:pt idx="28119">2018</cx:pt>
          <cx:pt idx="28120">2018</cx:pt>
          <cx:pt idx="28121">2018</cx:pt>
          <cx:pt idx="28122">2018</cx:pt>
          <cx:pt idx="28123">2018</cx:pt>
          <cx:pt idx="28124">2018</cx:pt>
          <cx:pt idx="28125">2018</cx:pt>
          <cx:pt idx="28126">2018</cx:pt>
          <cx:pt idx="28127">2018</cx:pt>
          <cx:pt idx="28128">2018</cx:pt>
          <cx:pt idx="28129">2018</cx:pt>
          <cx:pt idx="28130">2018</cx:pt>
          <cx:pt idx="28131">2018</cx:pt>
          <cx:pt idx="28132">2018</cx:pt>
          <cx:pt idx="28133">2018</cx:pt>
          <cx:pt idx="28134">2018</cx:pt>
          <cx:pt idx="28135">2018</cx:pt>
          <cx:pt idx="28136">2018</cx:pt>
          <cx:pt idx="28137">2018</cx:pt>
          <cx:pt idx="28138">2018</cx:pt>
          <cx:pt idx="28139">2018</cx:pt>
          <cx:pt idx="28140">2018</cx:pt>
          <cx:pt idx="28141">2018</cx:pt>
          <cx:pt idx="28142">2018</cx:pt>
          <cx:pt idx="28143">2018</cx:pt>
          <cx:pt idx="28144">2018</cx:pt>
          <cx:pt idx="28145">2018</cx:pt>
          <cx:pt idx="28146">2018</cx:pt>
          <cx:pt idx="28147">2018</cx:pt>
          <cx:pt idx="28148">2018</cx:pt>
          <cx:pt idx="28149">2018</cx:pt>
          <cx:pt idx="28150">2018</cx:pt>
          <cx:pt idx="28151">2018</cx:pt>
          <cx:pt idx="28152">2018</cx:pt>
          <cx:pt idx="28153">2018</cx:pt>
          <cx:pt idx="28154">2018</cx:pt>
          <cx:pt idx="28155">2018</cx:pt>
          <cx:pt idx="28156">2018</cx:pt>
          <cx:pt idx="28157">2018</cx:pt>
          <cx:pt idx="28158">2018</cx:pt>
          <cx:pt idx="28159">2018</cx:pt>
          <cx:pt idx="28160">2018</cx:pt>
          <cx:pt idx="28161">2018</cx:pt>
          <cx:pt idx="28162">2018</cx:pt>
          <cx:pt idx="28163">2018</cx:pt>
          <cx:pt idx="28164">2018</cx:pt>
          <cx:pt idx="28165">2018</cx:pt>
          <cx:pt idx="28166">2018</cx:pt>
          <cx:pt idx="28167">2018</cx:pt>
          <cx:pt idx="28168">2018</cx:pt>
          <cx:pt idx="28169">2018</cx:pt>
          <cx:pt idx="28170">2018</cx:pt>
          <cx:pt idx="28171">2018</cx:pt>
          <cx:pt idx="28172">2018</cx:pt>
          <cx:pt idx="28173">2018</cx:pt>
          <cx:pt idx="28174">2018</cx:pt>
          <cx:pt idx="28175">2018</cx:pt>
          <cx:pt idx="28176">2018</cx:pt>
          <cx:pt idx="28177">2018</cx:pt>
          <cx:pt idx="28178">2018</cx:pt>
          <cx:pt idx="28179">2018</cx:pt>
          <cx:pt idx="28180">2018</cx:pt>
          <cx:pt idx="28181">2018</cx:pt>
          <cx:pt idx="28182">2018</cx:pt>
          <cx:pt idx="28183">2018</cx:pt>
          <cx:pt idx="28184">2018</cx:pt>
          <cx:pt idx="28185">2018</cx:pt>
          <cx:pt idx="28186">2018</cx:pt>
          <cx:pt idx="28187">2018</cx:pt>
          <cx:pt idx="28188">2018</cx:pt>
          <cx:pt idx="28189">2018</cx:pt>
          <cx:pt idx="28190">2018</cx:pt>
          <cx:pt idx="28191">2018</cx:pt>
          <cx:pt idx="28192">2018</cx:pt>
          <cx:pt idx="28193">2018</cx:pt>
          <cx:pt idx="28194">2018</cx:pt>
          <cx:pt idx="28195">2018</cx:pt>
          <cx:pt idx="28196">2018</cx:pt>
          <cx:pt idx="28197">2018</cx:pt>
          <cx:pt idx="28198">2018</cx:pt>
          <cx:pt idx="28199">2018</cx:pt>
          <cx:pt idx="28200">2018</cx:pt>
          <cx:pt idx="28201">2018</cx:pt>
          <cx:pt idx="28202">2018</cx:pt>
          <cx:pt idx="28203">2018</cx:pt>
          <cx:pt idx="28204">2018</cx:pt>
          <cx:pt idx="28205">2018</cx:pt>
          <cx:pt idx="28206">2018</cx:pt>
          <cx:pt idx="28207">2018</cx:pt>
          <cx:pt idx="28208">2018</cx:pt>
          <cx:pt idx="28209">2018</cx:pt>
          <cx:pt idx="28210">2018</cx:pt>
          <cx:pt idx="28211">2018</cx:pt>
          <cx:pt idx="28212">2018</cx:pt>
          <cx:pt idx="28213">2018</cx:pt>
          <cx:pt idx="28214">2018</cx:pt>
          <cx:pt idx="28215">2018</cx:pt>
          <cx:pt idx="28216">2018</cx:pt>
          <cx:pt idx="28217">2018</cx:pt>
          <cx:pt idx="28218">2018</cx:pt>
          <cx:pt idx="28219">2018</cx:pt>
          <cx:pt idx="28220">2018</cx:pt>
          <cx:pt idx="28221">2018</cx:pt>
          <cx:pt idx="28222">2018</cx:pt>
          <cx:pt idx="28223">2018</cx:pt>
          <cx:pt idx="28224">2018</cx:pt>
          <cx:pt idx="28225">2018</cx:pt>
          <cx:pt idx="28226">2018</cx:pt>
          <cx:pt idx="28227">2018</cx:pt>
          <cx:pt idx="28228">2018</cx:pt>
          <cx:pt idx="28229">2018</cx:pt>
          <cx:pt idx="28230">2018</cx:pt>
          <cx:pt idx="28231">2018</cx:pt>
          <cx:pt idx="28232">2018</cx:pt>
          <cx:pt idx="28233">2018</cx:pt>
          <cx:pt idx="28234">2018</cx:pt>
          <cx:pt idx="28235">2018</cx:pt>
          <cx:pt idx="28236">2018</cx:pt>
          <cx:pt idx="28237">2018</cx:pt>
          <cx:pt idx="28238">2018</cx:pt>
          <cx:pt idx="28239">2018</cx:pt>
          <cx:pt idx="28240">2018</cx:pt>
          <cx:pt idx="28241">2018</cx:pt>
          <cx:pt idx="28242">2018</cx:pt>
          <cx:pt idx="28243">2018</cx:pt>
          <cx:pt idx="28244">2018</cx:pt>
          <cx:pt idx="28245">2018</cx:pt>
          <cx:pt idx="28246">2018</cx:pt>
          <cx:pt idx="28247">2018</cx:pt>
          <cx:pt idx="28248">2018</cx:pt>
          <cx:pt idx="28249">2018</cx:pt>
          <cx:pt idx="28250">2018</cx:pt>
          <cx:pt idx="28251">2018</cx:pt>
          <cx:pt idx="28252">2018</cx:pt>
          <cx:pt idx="28253">2018</cx:pt>
          <cx:pt idx="28254">2018</cx:pt>
          <cx:pt idx="28255">2018</cx:pt>
          <cx:pt idx="28256">2018</cx:pt>
          <cx:pt idx="28257">2018</cx:pt>
          <cx:pt idx="28258">2018</cx:pt>
          <cx:pt idx="28259">2018</cx:pt>
          <cx:pt idx="28260">2018</cx:pt>
          <cx:pt idx="28261">2018</cx:pt>
          <cx:pt idx="28262">2018</cx:pt>
          <cx:pt idx="28263">2018</cx:pt>
          <cx:pt idx="28264">2018</cx:pt>
          <cx:pt idx="28265">2018</cx:pt>
          <cx:pt idx="28266">2018</cx:pt>
          <cx:pt idx="28267">2018</cx:pt>
          <cx:pt idx="28268">2018</cx:pt>
          <cx:pt idx="28269">2018</cx:pt>
          <cx:pt idx="28270">2018</cx:pt>
          <cx:pt idx="28271">2018</cx:pt>
          <cx:pt idx="28272">2018</cx:pt>
          <cx:pt idx="28273">2018</cx:pt>
          <cx:pt idx="28274">2018</cx:pt>
          <cx:pt idx="28275">2018</cx:pt>
          <cx:pt idx="28276">2018</cx:pt>
          <cx:pt idx="28277">2018</cx:pt>
          <cx:pt idx="28278">2018</cx:pt>
          <cx:pt idx="28279">2018</cx:pt>
          <cx:pt idx="28280">2018</cx:pt>
          <cx:pt idx="28281">2018</cx:pt>
          <cx:pt idx="28282">2018</cx:pt>
          <cx:pt idx="28283">2018</cx:pt>
          <cx:pt idx="28284">2018</cx:pt>
          <cx:pt idx="28285">2018</cx:pt>
          <cx:pt idx="28286">2018</cx:pt>
          <cx:pt idx="28287">2018</cx:pt>
          <cx:pt idx="28288">2018</cx:pt>
          <cx:pt idx="28289">2018</cx:pt>
          <cx:pt idx="28290">2018</cx:pt>
          <cx:pt idx="28291">2018</cx:pt>
          <cx:pt idx="28292">2018</cx:pt>
          <cx:pt idx="28293">2018</cx:pt>
          <cx:pt idx="28294">2018</cx:pt>
          <cx:pt idx="28295">2018</cx:pt>
          <cx:pt idx="28296">2018</cx:pt>
          <cx:pt idx="28297">2018</cx:pt>
          <cx:pt idx="28298">2018</cx:pt>
          <cx:pt idx="28299">2018</cx:pt>
          <cx:pt idx="28300">2018</cx:pt>
          <cx:pt idx="28301">2018</cx:pt>
          <cx:pt idx="28302">2018</cx:pt>
          <cx:pt idx="28303">2018</cx:pt>
          <cx:pt idx="28304">2018</cx:pt>
          <cx:pt idx="28305">2018</cx:pt>
          <cx:pt idx="28306">2018</cx:pt>
          <cx:pt idx="28307">2018</cx:pt>
          <cx:pt idx="28308">2018</cx:pt>
          <cx:pt idx="28309">2018</cx:pt>
          <cx:pt idx="28310">2018</cx:pt>
          <cx:pt idx="28311">2018</cx:pt>
          <cx:pt idx="28312">2018</cx:pt>
          <cx:pt idx="28313">2018</cx:pt>
          <cx:pt idx="28314">2018</cx:pt>
          <cx:pt idx="28315">2018</cx:pt>
          <cx:pt idx="28316">2018</cx:pt>
          <cx:pt idx="28317">2018</cx:pt>
          <cx:pt idx="28318">2018</cx:pt>
          <cx:pt idx="28319">2018</cx:pt>
          <cx:pt idx="28320">2018</cx:pt>
          <cx:pt idx="28321">2018</cx:pt>
          <cx:pt idx="28322">2018</cx:pt>
          <cx:pt idx="28323">2018</cx:pt>
          <cx:pt idx="28324">2018</cx:pt>
          <cx:pt idx="28325">2018</cx:pt>
          <cx:pt idx="28326">2018</cx:pt>
          <cx:pt idx="28327">2018</cx:pt>
          <cx:pt idx="28328">2018</cx:pt>
          <cx:pt idx="28329">2018</cx:pt>
          <cx:pt idx="28330">2018</cx:pt>
          <cx:pt idx="28331">2018</cx:pt>
          <cx:pt idx="28332">2018</cx:pt>
          <cx:pt idx="28333">2018</cx:pt>
          <cx:pt idx="28334">2018</cx:pt>
          <cx:pt idx="28335">2018</cx:pt>
          <cx:pt idx="28336">2018</cx:pt>
          <cx:pt idx="28337">2018</cx:pt>
          <cx:pt idx="28338">2018</cx:pt>
          <cx:pt idx="28339">2018</cx:pt>
          <cx:pt idx="28340">2018</cx:pt>
          <cx:pt idx="28341">2018</cx:pt>
          <cx:pt idx="28342">2018</cx:pt>
          <cx:pt idx="28343">2018</cx:pt>
          <cx:pt idx="28344">2018</cx:pt>
          <cx:pt idx="28345">2018</cx:pt>
          <cx:pt idx="28346">2018</cx:pt>
          <cx:pt idx="28347">2018</cx:pt>
          <cx:pt idx="28348">2018</cx:pt>
          <cx:pt idx="28349">2018</cx:pt>
          <cx:pt idx="28350">2018</cx:pt>
          <cx:pt idx="28351">2018</cx:pt>
          <cx:pt idx="28352">2018</cx:pt>
          <cx:pt idx="28353">2018</cx:pt>
          <cx:pt idx="28354">2018</cx:pt>
          <cx:pt idx="28355">2018</cx:pt>
          <cx:pt idx="28356">2018</cx:pt>
          <cx:pt idx="28357">2018</cx:pt>
          <cx:pt idx="28358">2018</cx:pt>
          <cx:pt idx="28359">2018</cx:pt>
          <cx:pt idx="28360">2018</cx:pt>
          <cx:pt idx="28361">2018</cx:pt>
          <cx:pt idx="28362">2018</cx:pt>
          <cx:pt idx="28363">2018</cx:pt>
          <cx:pt idx="28364">2018</cx:pt>
          <cx:pt idx="28365">2018</cx:pt>
          <cx:pt idx="28366">2018</cx:pt>
          <cx:pt idx="28367">2018</cx:pt>
          <cx:pt idx="28368">2018</cx:pt>
          <cx:pt idx="28369">2018</cx:pt>
          <cx:pt idx="28370">2018</cx:pt>
          <cx:pt idx="28371">2018</cx:pt>
          <cx:pt idx="28372">2018</cx:pt>
          <cx:pt idx="28373">2018</cx:pt>
          <cx:pt idx="28374">2018</cx:pt>
          <cx:pt idx="28375">2018</cx:pt>
          <cx:pt idx="28376">2018</cx:pt>
          <cx:pt idx="28377">2018</cx:pt>
          <cx:pt idx="28378">2018</cx:pt>
          <cx:pt idx="28379">2018</cx:pt>
          <cx:pt idx="28380">2018</cx:pt>
          <cx:pt idx="28381">2018</cx:pt>
          <cx:pt idx="28382">2018</cx:pt>
          <cx:pt idx="28383">2018</cx:pt>
          <cx:pt idx="28384">2018</cx:pt>
          <cx:pt idx="28385">2018</cx:pt>
          <cx:pt idx="28386">2018</cx:pt>
          <cx:pt idx="28387">2018</cx:pt>
          <cx:pt idx="28388">2018</cx:pt>
          <cx:pt idx="28389">2018</cx:pt>
          <cx:pt idx="28390">2018</cx:pt>
          <cx:pt idx="28391">2018</cx:pt>
          <cx:pt idx="28392">2018</cx:pt>
          <cx:pt idx="28393">2018</cx:pt>
          <cx:pt idx="28394">2018</cx:pt>
          <cx:pt idx="28395">2018</cx:pt>
          <cx:pt idx="28396">2018</cx:pt>
          <cx:pt idx="28397">2018</cx:pt>
          <cx:pt idx="28398">2018</cx:pt>
          <cx:pt idx="28399">2018</cx:pt>
          <cx:pt idx="28400">2018</cx:pt>
          <cx:pt idx="28401">2018</cx:pt>
          <cx:pt idx="28402">2018</cx:pt>
          <cx:pt idx="28403">2018</cx:pt>
          <cx:pt idx="28404">2018</cx:pt>
          <cx:pt idx="28405">2018</cx:pt>
          <cx:pt idx="28406">2018</cx:pt>
          <cx:pt idx="28407">2018</cx:pt>
          <cx:pt idx="28408">2018</cx:pt>
          <cx:pt idx="28409">2018</cx:pt>
          <cx:pt idx="28410">2018</cx:pt>
          <cx:pt idx="28411">2018</cx:pt>
          <cx:pt idx="28412">2018</cx:pt>
          <cx:pt idx="28413">2018</cx:pt>
          <cx:pt idx="28414">2018</cx:pt>
          <cx:pt idx="28415">2018</cx:pt>
          <cx:pt idx="28416">2018</cx:pt>
          <cx:pt idx="28417">2018</cx:pt>
          <cx:pt idx="28418">2018</cx:pt>
          <cx:pt idx="28419">2018</cx:pt>
          <cx:pt idx="28420">2018</cx:pt>
          <cx:pt idx="28421">2018</cx:pt>
          <cx:pt idx="28422">2018</cx:pt>
          <cx:pt idx="28423">2018</cx:pt>
          <cx:pt idx="28424">2018</cx:pt>
          <cx:pt idx="28425">2018</cx:pt>
          <cx:pt idx="28426">2018</cx:pt>
          <cx:pt idx="28427">2018</cx:pt>
          <cx:pt idx="28428">2018</cx:pt>
          <cx:pt idx="28429">2018</cx:pt>
          <cx:pt idx="28430">2018</cx:pt>
          <cx:pt idx="28431">2018</cx:pt>
          <cx:pt idx="28432">2018</cx:pt>
          <cx:pt idx="28433">2018</cx:pt>
          <cx:pt idx="28434">2018</cx:pt>
          <cx:pt idx="28435">2018</cx:pt>
          <cx:pt idx="28436">2018</cx:pt>
          <cx:pt idx="28437">2018</cx:pt>
          <cx:pt idx="28438">2018</cx:pt>
          <cx:pt idx="28439">2018</cx:pt>
          <cx:pt idx="28440">2018</cx:pt>
          <cx:pt idx="28441">2018</cx:pt>
          <cx:pt idx="28442">2018</cx:pt>
          <cx:pt idx="28443">2018</cx:pt>
          <cx:pt idx="28444">2018</cx:pt>
          <cx:pt idx="28445">2018</cx:pt>
          <cx:pt idx="28446">2018</cx:pt>
          <cx:pt idx="28447">2018</cx:pt>
          <cx:pt idx="28448">2018</cx:pt>
          <cx:pt idx="28449">2018</cx:pt>
          <cx:pt idx="28450">2018</cx:pt>
          <cx:pt idx="28451">2018</cx:pt>
          <cx:pt idx="28452">2018</cx:pt>
          <cx:pt idx="28453">2018</cx:pt>
          <cx:pt idx="28454">2018</cx:pt>
          <cx:pt idx="28455">2018</cx:pt>
          <cx:pt idx="28456">2018</cx:pt>
          <cx:pt idx="28457">2018</cx:pt>
          <cx:pt idx="28458">2018</cx:pt>
          <cx:pt idx="28459">2018</cx:pt>
          <cx:pt idx="28460">2018</cx:pt>
          <cx:pt idx="28461">2018</cx:pt>
          <cx:pt idx="28462">2018</cx:pt>
          <cx:pt idx="28463">2018</cx:pt>
          <cx:pt idx="28464">2018</cx:pt>
          <cx:pt idx="28465">2018</cx:pt>
          <cx:pt idx="28466">2019</cx:pt>
          <cx:pt idx="28467">2019</cx:pt>
          <cx:pt idx="28468">2019</cx:pt>
          <cx:pt idx="28469">2019</cx:pt>
          <cx:pt idx="28470">2019</cx:pt>
          <cx:pt idx="28471">2019</cx:pt>
          <cx:pt idx="28472">2019</cx:pt>
          <cx:pt idx="28473">2019</cx:pt>
          <cx:pt idx="28474">2019</cx:pt>
          <cx:pt idx="28475">2019</cx:pt>
          <cx:pt idx="28476">2019</cx:pt>
          <cx:pt idx="28477">2019</cx:pt>
          <cx:pt idx="28478">2019</cx:pt>
          <cx:pt idx="28479">2019</cx:pt>
          <cx:pt idx="28480">2019</cx:pt>
          <cx:pt idx="28481">2019</cx:pt>
          <cx:pt idx="28482">2019</cx:pt>
          <cx:pt idx="28483">2019</cx:pt>
          <cx:pt idx="28484">2019</cx:pt>
          <cx:pt idx="28485">2019</cx:pt>
          <cx:pt idx="28486">2019</cx:pt>
          <cx:pt idx="28487">2019</cx:pt>
          <cx:pt idx="28488">2019</cx:pt>
          <cx:pt idx="28489">2019</cx:pt>
          <cx:pt idx="28490">2019</cx:pt>
          <cx:pt idx="28491">2019</cx:pt>
          <cx:pt idx="28492">2019</cx:pt>
          <cx:pt idx="28493">2019</cx:pt>
          <cx:pt idx="28494">2019</cx:pt>
          <cx:pt idx="28495">2019</cx:pt>
          <cx:pt idx="28496">2019</cx:pt>
          <cx:pt idx="28497">2019</cx:pt>
          <cx:pt idx="28498">2019</cx:pt>
          <cx:pt idx="28499">2019</cx:pt>
          <cx:pt idx="28500">2019</cx:pt>
          <cx:pt idx="28501">2019</cx:pt>
          <cx:pt idx="28502">2019</cx:pt>
          <cx:pt idx="28503">2019</cx:pt>
          <cx:pt idx="28504">2019</cx:pt>
          <cx:pt idx="28505">2019</cx:pt>
          <cx:pt idx="28506">2019</cx:pt>
          <cx:pt idx="28507">2019</cx:pt>
          <cx:pt idx="28508">2019</cx:pt>
          <cx:pt idx="28509">2019</cx:pt>
          <cx:pt idx="28510">2019</cx:pt>
          <cx:pt idx="28511">2019</cx:pt>
          <cx:pt idx="28512">2019</cx:pt>
          <cx:pt idx="28513">2019</cx:pt>
          <cx:pt idx="28514">2019</cx:pt>
          <cx:pt idx="28515">2019</cx:pt>
          <cx:pt idx="28516">2019</cx:pt>
          <cx:pt idx="28517">2019</cx:pt>
          <cx:pt idx="28518">2019</cx:pt>
          <cx:pt idx="28519">2019</cx:pt>
          <cx:pt idx="28520">2019</cx:pt>
          <cx:pt idx="28521">2019</cx:pt>
          <cx:pt idx="28522">2019</cx:pt>
          <cx:pt idx="28523">2019</cx:pt>
          <cx:pt idx="28524">2019</cx:pt>
          <cx:pt idx="28525">2019</cx:pt>
          <cx:pt idx="28526">2019</cx:pt>
          <cx:pt idx="28527">2019</cx:pt>
          <cx:pt idx="28528">2019</cx:pt>
          <cx:pt idx="28529">2019</cx:pt>
          <cx:pt idx="28530">2019</cx:pt>
          <cx:pt idx="28531">2019</cx:pt>
          <cx:pt idx="28532">2019</cx:pt>
          <cx:pt idx="28533">2019</cx:pt>
          <cx:pt idx="28534">2019</cx:pt>
          <cx:pt idx="28535">2019</cx:pt>
          <cx:pt idx="28536">2019</cx:pt>
          <cx:pt idx="28537">2019</cx:pt>
          <cx:pt idx="28538">2019</cx:pt>
          <cx:pt idx="28539">2019</cx:pt>
          <cx:pt idx="28540">2019</cx:pt>
          <cx:pt idx="28541">2019</cx:pt>
          <cx:pt idx="28542">2019</cx:pt>
          <cx:pt idx="28543">2019</cx:pt>
          <cx:pt idx="28544">2019</cx:pt>
          <cx:pt idx="28545">2019</cx:pt>
          <cx:pt idx="28546">2019</cx:pt>
          <cx:pt idx="28547">2019</cx:pt>
          <cx:pt idx="28548">2019</cx:pt>
          <cx:pt idx="28549">2019</cx:pt>
          <cx:pt idx="28550">2019</cx:pt>
          <cx:pt idx="28551">2019</cx:pt>
          <cx:pt idx="28552">2019</cx:pt>
          <cx:pt idx="28553">2019</cx:pt>
          <cx:pt idx="28554">2019</cx:pt>
          <cx:pt idx="28555">2019</cx:pt>
          <cx:pt idx="28556">2019</cx:pt>
          <cx:pt idx="28557">2019</cx:pt>
          <cx:pt idx="28558">2019</cx:pt>
          <cx:pt idx="28559">2019</cx:pt>
          <cx:pt idx="28560">2019</cx:pt>
          <cx:pt idx="28561">2019</cx:pt>
          <cx:pt idx="28562">2019</cx:pt>
          <cx:pt idx="28563">2019</cx:pt>
          <cx:pt idx="28564">2019</cx:pt>
          <cx:pt idx="28565">2019</cx:pt>
          <cx:pt idx="28566">2019</cx:pt>
          <cx:pt idx="28567">2019</cx:pt>
          <cx:pt idx="28568">2019</cx:pt>
          <cx:pt idx="28569">2019</cx:pt>
          <cx:pt idx="28570">2019</cx:pt>
          <cx:pt idx="28571">2019</cx:pt>
          <cx:pt idx="28572">2019</cx:pt>
          <cx:pt idx="28573">2019</cx:pt>
          <cx:pt idx="28574">2019</cx:pt>
          <cx:pt idx="28575">2019</cx:pt>
          <cx:pt idx="28576">2019</cx:pt>
          <cx:pt idx="28577">2019</cx:pt>
          <cx:pt idx="28578">2019</cx:pt>
          <cx:pt idx="28579">2019</cx:pt>
          <cx:pt idx="28580">2019</cx:pt>
          <cx:pt idx="28581">2019</cx:pt>
          <cx:pt idx="28582">2019</cx:pt>
          <cx:pt idx="28583">2019</cx:pt>
          <cx:pt idx="28584">2019</cx:pt>
          <cx:pt idx="28585">2019</cx:pt>
          <cx:pt idx="28586">2019</cx:pt>
          <cx:pt idx="28587">2019</cx:pt>
          <cx:pt idx="28588">2019</cx:pt>
          <cx:pt idx="28589">2019</cx:pt>
          <cx:pt idx="28590">2019</cx:pt>
          <cx:pt idx="28591">2019</cx:pt>
          <cx:pt idx="28592">2019</cx:pt>
          <cx:pt idx="28593">2019</cx:pt>
          <cx:pt idx="28594">2019</cx:pt>
          <cx:pt idx="28595">2019</cx:pt>
          <cx:pt idx="28596">2019</cx:pt>
          <cx:pt idx="28597">2019</cx:pt>
          <cx:pt idx="28598">2019</cx:pt>
          <cx:pt idx="28599">2019</cx:pt>
          <cx:pt idx="28600">2019</cx:pt>
          <cx:pt idx="28601">2019</cx:pt>
          <cx:pt idx="28602">2019</cx:pt>
          <cx:pt idx="28603">2019</cx:pt>
          <cx:pt idx="28604">2019</cx:pt>
          <cx:pt idx="28605">2019</cx:pt>
          <cx:pt idx="28606">2019</cx:pt>
          <cx:pt idx="28607">2019</cx:pt>
          <cx:pt idx="28608">2019</cx:pt>
          <cx:pt idx="28609">2019</cx:pt>
          <cx:pt idx="28610">2019</cx:pt>
          <cx:pt idx="28611">2019</cx:pt>
          <cx:pt idx="28612">2019</cx:pt>
          <cx:pt idx="28613">2019</cx:pt>
          <cx:pt idx="28614">2019</cx:pt>
          <cx:pt idx="28615">2019</cx:pt>
          <cx:pt idx="28616">2019</cx:pt>
          <cx:pt idx="28617">2019</cx:pt>
          <cx:pt idx="28618">2019</cx:pt>
          <cx:pt idx="28619">2019</cx:pt>
          <cx:pt idx="28620">2019</cx:pt>
          <cx:pt idx="28621">2019</cx:pt>
          <cx:pt idx="28622">2019</cx:pt>
          <cx:pt idx="28623">2019</cx:pt>
          <cx:pt idx="28624">2019</cx:pt>
          <cx:pt idx="28625">2019</cx:pt>
          <cx:pt idx="28626">2019</cx:pt>
          <cx:pt idx="28627">2019</cx:pt>
          <cx:pt idx="28628">2019</cx:pt>
          <cx:pt idx="28629">2019</cx:pt>
          <cx:pt idx="28630">2019</cx:pt>
          <cx:pt idx="28631">2019</cx:pt>
          <cx:pt idx="28632">2019</cx:pt>
          <cx:pt idx="28633">2019</cx:pt>
          <cx:pt idx="28634">2019</cx:pt>
          <cx:pt idx="28635">2019</cx:pt>
          <cx:pt idx="28636">2019</cx:pt>
          <cx:pt idx="28637">2019</cx:pt>
          <cx:pt idx="28638">2019</cx:pt>
          <cx:pt idx="28639">2019</cx:pt>
          <cx:pt idx="28640">2019</cx:pt>
          <cx:pt idx="28641">2019</cx:pt>
          <cx:pt idx="28642">2019</cx:pt>
          <cx:pt idx="28643">2019</cx:pt>
          <cx:pt idx="28644">2019</cx:pt>
          <cx:pt idx="28645">2019</cx:pt>
          <cx:pt idx="28646">2019</cx:pt>
          <cx:pt idx="28647">2019</cx:pt>
          <cx:pt idx="28648">2019</cx:pt>
          <cx:pt idx="28649">2019</cx:pt>
          <cx:pt idx="28650">2019</cx:pt>
          <cx:pt idx="28651">2019</cx:pt>
          <cx:pt idx="28652">2019</cx:pt>
          <cx:pt idx="28653">2019</cx:pt>
          <cx:pt idx="28654">2019</cx:pt>
          <cx:pt idx="28655">2019</cx:pt>
          <cx:pt idx="28656">2019</cx:pt>
          <cx:pt idx="28657">2019</cx:pt>
          <cx:pt idx="28658">2019</cx:pt>
          <cx:pt idx="28659">2019</cx:pt>
          <cx:pt idx="28660">2019</cx:pt>
          <cx:pt idx="28661">2019</cx:pt>
          <cx:pt idx="28662">2019</cx:pt>
          <cx:pt idx="28663">2019</cx:pt>
          <cx:pt idx="28664">2019</cx:pt>
          <cx:pt idx="28665">2019</cx:pt>
          <cx:pt idx="28666">2019</cx:pt>
          <cx:pt idx="28667">2019</cx:pt>
          <cx:pt idx="28668">2019</cx:pt>
          <cx:pt idx="28669">2019</cx:pt>
          <cx:pt idx="28670">2019</cx:pt>
          <cx:pt idx="28671">2019</cx:pt>
          <cx:pt idx="28672">2019</cx:pt>
          <cx:pt idx="28673">2019</cx:pt>
          <cx:pt idx="28674">2019</cx:pt>
          <cx:pt idx="28675">2019</cx:pt>
          <cx:pt idx="28676">2019</cx:pt>
          <cx:pt idx="28677">2019</cx:pt>
          <cx:pt idx="28678">2019</cx:pt>
          <cx:pt idx="28679">2019</cx:pt>
          <cx:pt idx="28680">2019</cx:pt>
          <cx:pt idx="28681">2019</cx:pt>
          <cx:pt idx="28682">2019</cx:pt>
          <cx:pt idx="28683">2019</cx:pt>
          <cx:pt idx="28684">2019</cx:pt>
          <cx:pt idx="28685">2019</cx:pt>
          <cx:pt idx="28686">2019</cx:pt>
          <cx:pt idx="28687">2019</cx:pt>
          <cx:pt idx="28688">2019</cx:pt>
          <cx:pt idx="28689">2019</cx:pt>
          <cx:pt idx="28690">2019</cx:pt>
          <cx:pt idx="28691">2019</cx:pt>
          <cx:pt idx="28692">2019</cx:pt>
          <cx:pt idx="28693">2019</cx:pt>
          <cx:pt idx="28694">2019</cx:pt>
          <cx:pt idx="28695">2019</cx:pt>
          <cx:pt idx="28696">2019</cx:pt>
          <cx:pt idx="28697">2019</cx:pt>
          <cx:pt idx="28698">2019</cx:pt>
          <cx:pt idx="28699">2019</cx:pt>
          <cx:pt idx="28700">2019</cx:pt>
          <cx:pt idx="28701">2019</cx:pt>
          <cx:pt idx="28702">2019</cx:pt>
          <cx:pt idx="28703">2019</cx:pt>
          <cx:pt idx="28704">2019</cx:pt>
          <cx:pt idx="28705">2019</cx:pt>
          <cx:pt idx="28706">2019</cx:pt>
          <cx:pt idx="28707">2019</cx:pt>
          <cx:pt idx="28708">2019</cx:pt>
          <cx:pt idx="28709">2019</cx:pt>
          <cx:pt idx="28710">2019</cx:pt>
          <cx:pt idx="28711">2019</cx:pt>
          <cx:pt idx="28712">2019</cx:pt>
          <cx:pt idx="28713">2019</cx:pt>
          <cx:pt idx="28714">2019</cx:pt>
          <cx:pt idx="28715">2019</cx:pt>
          <cx:pt idx="28716">2019</cx:pt>
          <cx:pt idx="28717">2019</cx:pt>
          <cx:pt idx="28718">2019</cx:pt>
          <cx:pt idx="28719">2019</cx:pt>
          <cx:pt idx="28720">2019</cx:pt>
          <cx:pt idx="28721">2019</cx:pt>
          <cx:pt idx="28722">2019</cx:pt>
          <cx:pt idx="28723">2019</cx:pt>
          <cx:pt idx="28724">2019</cx:pt>
          <cx:pt idx="28725">2019</cx:pt>
          <cx:pt idx="28726">2019</cx:pt>
          <cx:pt idx="28727">2019</cx:pt>
          <cx:pt idx="28728">2019</cx:pt>
          <cx:pt idx="28729">2019</cx:pt>
          <cx:pt idx="28730">2019</cx:pt>
          <cx:pt idx="28731">2019</cx:pt>
          <cx:pt idx="28732">2019</cx:pt>
          <cx:pt idx="28733">2019</cx:pt>
          <cx:pt idx="28734">2019</cx:pt>
          <cx:pt idx="28735">2019</cx:pt>
          <cx:pt idx="28736">2019</cx:pt>
          <cx:pt idx="28737">2019</cx:pt>
          <cx:pt idx="28738">2019</cx:pt>
          <cx:pt idx="28739">2019</cx:pt>
          <cx:pt idx="28740">2019</cx:pt>
          <cx:pt idx="28741">2019</cx:pt>
          <cx:pt idx="28742">2019</cx:pt>
          <cx:pt idx="28743">2019</cx:pt>
          <cx:pt idx="28744">2019</cx:pt>
          <cx:pt idx="28745">2019</cx:pt>
          <cx:pt idx="28746">2019</cx:pt>
          <cx:pt idx="28747">2019</cx:pt>
          <cx:pt idx="28748">2019</cx:pt>
          <cx:pt idx="28749">2019</cx:pt>
          <cx:pt idx="28750">2019</cx:pt>
          <cx:pt idx="28751">2019</cx:pt>
          <cx:pt idx="28752">2019</cx:pt>
          <cx:pt idx="28753">2019</cx:pt>
          <cx:pt idx="28754">2019</cx:pt>
          <cx:pt idx="28755">2019</cx:pt>
          <cx:pt idx="28756">2019</cx:pt>
          <cx:pt idx="28757">2019</cx:pt>
          <cx:pt idx="28758">2019</cx:pt>
          <cx:pt idx="28759">2019</cx:pt>
          <cx:pt idx="28760">2019</cx:pt>
          <cx:pt idx="28761">2019</cx:pt>
          <cx:pt idx="28762">2019</cx:pt>
          <cx:pt idx="28763">2019</cx:pt>
          <cx:pt idx="28764">2019</cx:pt>
          <cx:pt idx="28765">2019</cx:pt>
          <cx:pt idx="28766">2019</cx:pt>
          <cx:pt idx="28767">2019</cx:pt>
          <cx:pt idx="28768">2019</cx:pt>
          <cx:pt idx="28769">2019</cx:pt>
          <cx:pt idx="28770">2019</cx:pt>
          <cx:pt idx="28771">2019</cx:pt>
          <cx:pt idx="28772">2019</cx:pt>
          <cx:pt idx="28773">2019</cx:pt>
          <cx:pt idx="28774">2019</cx:pt>
          <cx:pt idx="28775">2019</cx:pt>
          <cx:pt idx="28776">2019</cx:pt>
          <cx:pt idx="28777">2019</cx:pt>
          <cx:pt idx="28778">2019</cx:pt>
          <cx:pt idx="28779">2019</cx:pt>
          <cx:pt idx="28780">2019</cx:pt>
          <cx:pt idx="28781">2019</cx:pt>
          <cx:pt idx="28782">2019</cx:pt>
          <cx:pt idx="28783">2019</cx:pt>
          <cx:pt idx="28784">2019</cx:pt>
          <cx:pt idx="28785">2019</cx:pt>
          <cx:pt idx="28786">2019</cx:pt>
          <cx:pt idx="28787">2019</cx:pt>
          <cx:pt idx="28788">2019</cx:pt>
          <cx:pt idx="28789">2019</cx:pt>
          <cx:pt idx="28790">2019</cx:pt>
          <cx:pt idx="28791">2019</cx:pt>
          <cx:pt idx="28792">2019</cx:pt>
          <cx:pt idx="28793">2019</cx:pt>
          <cx:pt idx="28794">2019</cx:pt>
          <cx:pt idx="28795">2019</cx:pt>
          <cx:pt idx="28796">2019</cx:pt>
          <cx:pt idx="28797">2019</cx:pt>
          <cx:pt idx="28798">2019</cx:pt>
          <cx:pt idx="28799">2019</cx:pt>
          <cx:pt idx="28800">2019</cx:pt>
          <cx:pt idx="28801">2019</cx:pt>
          <cx:pt idx="28802">2019</cx:pt>
          <cx:pt idx="28803">2019</cx:pt>
          <cx:pt idx="28804">2019</cx:pt>
          <cx:pt idx="28805">2020</cx:pt>
          <cx:pt idx="28806">2020</cx:pt>
          <cx:pt idx="28807">2020</cx:pt>
          <cx:pt idx="28808">2020</cx:pt>
          <cx:pt idx="28809">2020</cx:pt>
          <cx:pt idx="28810">2020</cx:pt>
          <cx:pt idx="28811">2020</cx:pt>
          <cx:pt idx="28812">2020</cx:pt>
          <cx:pt idx="28813">2020</cx:pt>
          <cx:pt idx="28814">2020</cx:pt>
          <cx:pt idx="28815">2020</cx:pt>
          <cx:pt idx="28816">2020</cx:pt>
          <cx:pt idx="28817">2020</cx:pt>
          <cx:pt idx="28818">2020</cx:pt>
          <cx:pt idx="28819">2020</cx:pt>
          <cx:pt idx="28820">2020</cx:pt>
          <cx:pt idx="28821">2020</cx:pt>
          <cx:pt idx="28822">2020</cx:pt>
          <cx:pt idx="28823">2020</cx:pt>
          <cx:pt idx="28824">2020</cx:pt>
          <cx:pt idx="28825">2020</cx:pt>
          <cx:pt idx="28826">2020</cx:pt>
          <cx:pt idx="28827">2020</cx:pt>
          <cx:pt idx="28828">2020</cx:pt>
          <cx:pt idx="28829">2020</cx:pt>
          <cx:pt idx="28830">2020</cx:pt>
          <cx:pt idx="28831">2020</cx:pt>
          <cx:pt idx="28832">2020</cx:pt>
          <cx:pt idx="28833">2020</cx:pt>
          <cx:pt idx="28834">2020</cx:pt>
          <cx:pt idx="28835">2020</cx:pt>
          <cx:pt idx="28836">2020</cx:pt>
          <cx:pt idx="28837">2020</cx:pt>
          <cx:pt idx="28838">2020</cx:pt>
          <cx:pt idx="28839">2020</cx:pt>
          <cx:pt idx="28840">2020</cx:pt>
          <cx:pt idx="28841">2020</cx:pt>
          <cx:pt idx="28842">2020</cx:pt>
          <cx:pt idx="28843">2020</cx:pt>
          <cx:pt idx="28844">2020</cx:pt>
          <cx:pt idx="28845">2020</cx:pt>
          <cx:pt idx="28846">2020</cx:pt>
          <cx:pt idx="28847">2020</cx:pt>
          <cx:pt idx="28848">2020</cx:pt>
          <cx:pt idx="28849">2020</cx:pt>
          <cx:pt idx="28850">2020</cx:pt>
          <cx:pt idx="28851">2020</cx:pt>
          <cx:pt idx="28852">2020</cx:pt>
          <cx:pt idx="28853">2020</cx:pt>
          <cx:pt idx="28854">2020</cx:pt>
          <cx:pt idx="28855">2020</cx:pt>
          <cx:pt idx="28856">2020</cx:pt>
          <cx:pt idx="28857">2020</cx:pt>
          <cx:pt idx="28858">2020</cx:pt>
          <cx:pt idx="28859">2020</cx:pt>
          <cx:pt idx="28860">2020</cx:pt>
          <cx:pt idx="28861">2020</cx:pt>
          <cx:pt idx="28862">2020</cx:pt>
          <cx:pt idx="28863">2020</cx:pt>
          <cx:pt idx="28864">2020</cx:pt>
          <cx:pt idx="28865">2020</cx:pt>
          <cx:pt idx="28866">2020</cx:pt>
          <cx:pt idx="28867">2020</cx:pt>
          <cx:pt idx="28868">2020</cx:pt>
          <cx:pt idx="28869">2020</cx:pt>
          <cx:pt idx="28870">2020</cx:pt>
          <cx:pt idx="28871">2020</cx:pt>
          <cx:pt idx="28872">2020</cx:pt>
          <cx:pt idx="28873">2020</cx:pt>
          <cx:pt idx="28874">2020</cx:pt>
          <cx:pt idx="28875">2020</cx:pt>
          <cx:pt idx="28876">2020</cx:pt>
          <cx:pt idx="28877">2020</cx:pt>
          <cx:pt idx="28878">2020</cx:pt>
          <cx:pt idx="28879">2020</cx:pt>
          <cx:pt idx="28880">2020</cx:pt>
          <cx:pt idx="28881">2020</cx:pt>
          <cx:pt idx="28882">2020</cx:pt>
          <cx:pt idx="28883">2020</cx:pt>
          <cx:pt idx="28884">2020</cx:pt>
          <cx:pt idx="28885">2020</cx:pt>
          <cx:pt idx="28886">2020</cx:pt>
          <cx:pt idx="28887">2020</cx:pt>
          <cx:pt idx="28888">2020</cx:pt>
          <cx:pt idx="28889">2020</cx:pt>
          <cx:pt idx="28890">2020</cx:pt>
          <cx:pt idx="28891">2020</cx:pt>
          <cx:pt idx="28892">2020</cx:pt>
          <cx:pt idx="28893">2020</cx:pt>
          <cx:pt idx="28894">2020</cx:pt>
          <cx:pt idx="28895">2020</cx:pt>
          <cx:pt idx="28896">2020</cx:pt>
          <cx:pt idx="28897">2020</cx:pt>
          <cx:pt idx="28898">2020</cx:pt>
          <cx:pt idx="28899">2020</cx:pt>
          <cx:pt idx="28900">2020</cx:pt>
          <cx:pt idx="28901">2020</cx:pt>
          <cx:pt idx="28902">2020</cx:pt>
          <cx:pt idx="28903">2020</cx:pt>
          <cx:pt idx="28904">2020</cx:pt>
          <cx:pt idx="28905">2020</cx:pt>
          <cx:pt idx="28906">2020</cx:pt>
          <cx:pt idx="28907">2020</cx:pt>
          <cx:pt idx="28908">2020</cx:pt>
          <cx:pt idx="28909">2020</cx:pt>
          <cx:pt idx="28910">2020</cx:pt>
          <cx:pt idx="28911">2020</cx:pt>
          <cx:pt idx="28912">2020</cx:pt>
          <cx:pt idx="28913">2020</cx:pt>
          <cx:pt idx="28914">2020</cx:pt>
          <cx:pt idx="28915">2020</cx:pt>
          <cx:pt idx="28916">2020</cx:pt>
          <cx:pt idx="28917">2020</cx:pt>
          <cx:pt idx="28918">2020</cx:pt>
          <cx:pt idx="28919">2020</cx:pt>
          <cx:pt idx="28920">2020</cx:pt>
          <cx:pt idx="28921">2020</cx:pt>
          <cx:pt idx="28922">2020</cx:pt>
          <cx:pt idx="28923">2020</cx:pt>
          <cx:pt idx="28924">2020</cx:pt>
          <cx:pt idx="28925">2020</cx:pt>
          <cx:pt idx="28926">2020</cx:pt>
          <cx:pt idx="28927">2020</cx:pt>
          <cx:pt idx="28928">2020</cx:pt>
          <cx:pt idx="28929">2020</cx:pt>
          <cx:pt idx="28930">2020</cx:pt>
          <cx:pt idx="28931">2020</cx:pt>
          <cx:pt idx="28932">2020</cx:pt>
          <cx:pt idx="28933">2020</cx:pt>
          <cx:pt idx="28934">2020</cx:pt>
          <cx:pt idx="28935">2020</cx:pt>
          <cx:pt idx="28936">2020</cx:pt>
          <cx:pt idx="28937">2020</cx:pt>
          <cx:pt idx="28938">2020</cx:pt>
          <cx:pt idx="28939">2020</cx:pt>
          <cx:pt idx="28940">2020</cx:pt>
          <cx:pt idx="28941">2020</cx:pt>
          <cx:pt idx="28942">2020</cx:pt>
          <cx:pt idx="28943">2020</cx:pt>
          <cx:pt idx="28944">2020</cx:pt>
          <cx:pt idx="28945">2020</cx:pt>
          <cx:pt idx="28946">2020</cx:pt>
          <cx:pt idx="28947">2020</cx:pt>
          <cx:pt idx="28948">2020</cx:pt>
          <cx:pt idx="28949">2020</cx:pt>
          <cx:pt idx="28950">2020</cx:pt>
          <cx:pt idx="28951">2020</cx:pt>
          <cx:pt idx="28952">2020</cx:pt>
          <cx:pt idx="28953">2020</cx:pt>
          <cx:pt idx="28954">2020</cx:pt>
          <cx:pt idx="28955">2020</cx:pt>
          <cx:pt idx="28956">2020</cx:pt>
          <cx:pt idx="28957">2020</cx:pt>
          <cx:pt idx="28958">2020</cx:pt>
          <cx:pt idx="28959">2020</cx:pt>
          <cx:pt idx="28960">2020</cx:pt>
          <cx:pt idx="28961">2020</cx:pt>
          <cx:pt idx="28962">2020</cx:pt>
          <cx:pt idx="28963">2020</cx:pt>
          <cx:pt idx="28964">2020</cx:pt>
          <cx:pt idx="28965">2020</cx:pt>
          <cx:pt idx="28966">2020</cx:pt>
          <cx:pt idx="28967">2020</cx:pt>
          <cx:pt idx="28968">2020</cx:pt>
          <cx:pt idx="28969">2020</cx:pt>
          <cx:pt idx="28970">2020</cx:pt>
          <cx:pt idx="28971">2020</cx:pt>
          <cx:pt idx="28972">2020</cx:pt>
          <cx:pt idx="28973">2020</cx:pt>
          <cx:pt idx="28974">2020</cx:pt>
          <cx:pt idx="28975">2020</cx:pt>
          <cx:pt idx="28976">2020</cx:pt>
          <cx:pt idx="28977">2020</cx:pt>
          <cx:pt idx="28978">2020</cx:pt>
          <cx:pt idx="28979">2020</cx:pt>
          <cx:pt idx="28980">2020</cx:pt>
          <cx:pt idx="28981">2020</cx:pt>
          <cx:pt idx="28982">2020</cx:pt>
          <cx:pt idx="28983">2020</cx:pt>
          <cx:pt idx="28984">2020</cx:pt>
          <cx:pt idx="28985">2020</cx:pt>
          <cx:pt idx="28986">2020</cx:pt>
          <cx:pt idx="28987">2020</cx:pt>
          <cx:pt idx="28988">2020</cx:pt>
          <cx:pt idx="28989">2020</cx:pt>
          <cx:pt idx="28990">2020</cx:pt>
          <cx:pt idx="28991">2020</cx:pt>
          <cx:pt idx="28992">2020</cx:pt>
          <cx:pt idx="28993">2020</cx:pt>
          <cx:pt idx="28994">2020</cx:pt>
          <cx:pt idx="28995">2020</cx:pt>
          <cx:pt idx="28996">2020</cx:pt>
          <cx:pt idx="28997">2020</cx:pt>
          <cx:pt idx="28998">2020</cx:pt>
          <cx:pt idx="28999">2020</cx:pt>
          <cx:pt idx="29000">2020</cx:pt>
          <cx:pt idx="29001">2020</cx:pt>
          <cx:pt idx="29002">2020</cx:pt>
          <cx:pt idx="29003">2020</cx:pt>
          <cx:pt idx="29004">2020</cx:pt>
          <cx:pt idx="29005">2020</cx:pt>
          <cx:pt idx="29006">2020</cx:pt>
          <cx:pt idx="29007">2020</cx:pt>
          <cx:pt idx="29008">2020</cx:pt>
          <cx:pt idx="29009">2020</cx:pt>
          <cx:pt idx="29010">2020</cx:pt>
          <cx:pt idx="29011">2020</cx:pt>
          <cx:pt idx="29012">2020</cx:pt>
          <cx:pt idx="29013">2020</cx:pt>
          <cx:pt idx="29014">2020</cx:pt>
          <cx:pt idx="29015">2020</cx:pt>
          <cx:pt idx="29016">2020</cx:pt>
          <cx:pt idx="29017">2020</cx:pt>
          <cx:pt idx="29018">2020</cx:pt>
          <cx:pt idx="29019">2020</cx:pt>
          <cx:pt idx="29020">2020</cx:pt>
          <cx:pt idx="29021">2020</cx:pt>
          <cx:pt idx="29022">2020</cx:pt>
          <cx:pt idx="29023">2020</cx:pt>
          <cx:pt idx="29024">2020</cx:pt>
          <cx:pt idx="29025">2020</cx:pt>
          <cx:pt idx="29026">2020</cx:pt>
          <cx:pt idx="29027">2020</cx:pt>
          <cx:pt idx="29028">2020</cx:pt>
          <cx:pt idx="29029">2020</cx:pt>
          <cx:pt idx="29030">2020</cx:pt>
          <cx:pt idx="29031">2020</cx:pt>
          <cx:pt idx="29032">2020</cx:pt>
          <cx:pt idx="29033">2020</cx:pt>
          <cx:pt idx="29034">2020</cx:pt>
          <cx:pt idx="29035">2020</cx:pt>
          <cx:pt idx="29036">2020</cx:pt>
          <cx:pt idx="29037">2020</cx:pt>
          <cx:pt idx="29038">2020</cx:pt>
          <cx:pt idx="29039">2020</cx:pt>
          <cx:pt idx="29040">2020</cx:pt>
          <cx:pt idx="29041">2020</cx:pt>
          <cx:pt idx="29042">2020</cx:pt>
          <cx:pt idx="29043">2020</cx:pt>
          <cx:pt idx="29044">2020</cx:pt>
          <cx:pt idx="29045">2020</cx:pt>
          <cx:pt idx="29046">2020</cx:pt>
          <cx:pt idx="29047">2020</cx:pt>
          <cx:pt idx="29048">2020</cx:pt>
          <cx:pt idx="29049">2020</cx:pt>
          <cx:pt idx="29050">2020</cx:pt>
          <cx:pt idx="29051">2020</cx:pt>
          <cx:pt idx="29052">2020</cx:pt>
          <cx:pt idx="29053">2020</cx:pt>
          <cx:pt idx="29054">2020</cx:pt>
          <cx:pt idx="29055">2020</cx:pt>
          <cx:pt idx="29056">2020</cx:pt>
          <cx:pt idx="29057">2020</cx:pt>
          <cx:pt idx="29058">2020</cx:pt>
          <cx:pt idx="29059">2020</cx:pt>
          <cx:pt idx="29060">2020</cx:pt>
          <cx:pt idx="29061">2020</cx:pt>
          <cx:pt idx="29062">2020</cx:pt>
          <cx:pt idx="29063">2020</cx:pt>
          <cx:pt idx="29064">2020</cx:pt>
          <cx:pt idx="29065">2020</cx:pt>
          <cx:pt idx="29066">2020</cx:pt>
          <cx:pt idx="29067">2020</cx:pt>
          <cx:pt idx="29068">2020</cx:pt>
          <cx:pt idx="29069">2020</cx:pt>
          <cx:pt idx="29070">2020</cx:pt>
          <cx:pt idx="29071">2020</cx:pt>
          <cx:pt idx="29072">2020</cx:pt>
          <cx:pt idx="29073">2020</cx:pt>
          <cx:pt idx="29074">2020</cx:pt>
          <cx:pt idx="29075">2020</cx:pt>
          <cx:pt idx="29076">2020</cx:pt>
          <cx:pt idx="29077">2020</cx:pt>
          <cx:pt idx="29078">2020</cx:pt>
          <cx:pt idx="29079">2020</cx:pt>
          <cx:pt idx="29080">2020</cx:pt>
          <cx:pt idx="29081">2020</cx:pt>
          <cx:pt idx="29082">2020</cx:pt>
          <cx:pt idx="29083">2020</cx:pt>
          <cx:pt idx="29084">2020</cx:pt>
          <cx:pt idx="29085">2020</cx:pt>
          <cx:pt idx="29086">2020</cx:pt>
          <cx:pt idx="29087">2020</cx:pt>
          <cx:pt idx="29088">2020</cx:pt>
          <cx:pt idx="29089">2020</cx:pt>
          <cx:pt idx="29090">2020</cx:pt>
          <cx:pt idx="29091">2020</cx:pt>
          <cx:pt idx="29092">2020</cx:pt>
          <cx:pt idx="29093">2020</cx:pt>
          <cx:pt idx="29094">2020</cx:pt>
          <cx:pt idx="29095">2020</cx:pt>
          <cx:pt idx="29096">2020</cx:pt>
          <cx:pt idx="29097">2020</cx:pt>
          <cx:pt idx="29098">2020</cx:pt>
          <cx:pt idx="29099">2020</cx:pt>
          <cx:pt idx="29100">2020</cx:pt>
          <cx:pt idx="29101">2020</cx:pt>
          <cx:pt idx="29102">2020</cx:pt>
          <cx:pt idx="29103">2020</cx:pt>
          <cx:pt idx="29104">2020</cx:pt>
          <cx:pt idx="29105">2020</cx:pt>
          <cx:pt idx="29106">2020</cx:pt>
          <cx:pt idx="29107">2020</cx:pt>
          <cx:pt idx="29108">2020</cx:pt>
          <cx:pt idx="29109">2020</cx:pt>
          <cx:pt idx="29110">2020</cx:pt>
          <cx:pt idx="29111">2020</cx:pt>
          <cx:pt idx="29112">2020</cx:pt>
          <cx:pt idx="29113">2020</cx:pt>
          <cx:pt idx="29114">2020</cx:pt>
          <cx:pt idx="29115">2020</cx:pt>
          <cx:pt idx="29116">2020</cx:pt>
          <cx:pt idx="29117">2020</cx:pt>
          <cx:pt idx="29118">2020</cx:pt>
          <cx:pt idx="29119">2020</cx:pt>
          <cx:pt idx="29120">2020</cx:pt>
          <cx:pt idx="29121">2020</cx:pt>
          <cx:pt idx="29122">2020</cx:pt>
          <cx:pt idx="29123">2020</cx:pt>
          <cx:pt idx="29124">2020</cx:pt>
          <cx:pt idx="29125">2020</cx:pt>
          <cx:pt idx="29126">2020</cx:pt>
          <cx:pt idx="29127">2020</cx:pt>
          <cx:pt idx="29128">2020</cx:pt>
          <cx:pt idx="29129">2020</cx:pt>
          <cx:pt idx="29130">2020</cx:pt>
          <cx:pt idx="29131">2020</cx:pt>
          <cx:pt idx="29132">2020</cx:pt>
          <cx:pt idx="29133">2020</cx:pt>
          <cx:pt idx="29134">2020</cx:pt>
          <cx:pt idx="29135">2020</cx:pt>
          <cx:pt idx="29136">2020</cx:pt>
          <cx:pt idx="29137">2020</cx:pt>
          <cx:pt idx="29138">2020</cx:pt>
          <cx:pt idx="29139">2020</cx:pt>
          <cx:pt idx="29140">2020</cx:pt>
          <cx:pt idx="29141">2020</cx:pt>
          <cx:pt idx="29142">2020</cx:pt>
          <cx:pt idx="29143">2020</cx:pt>
          <cx:pt idx="29144">2020</cx:pt>
          <cx:pt idx="29145">2020</cx:pt>
          <cx:pt idx="29146">2020</cx:pt>
          <cx:pt idx="29147">2020</cx:pt>
          <cx:pt idx="29148">2020</cx:pt>
          <cx:pt idx="29149">2020</cx:pt>
          <cx:pt idx="29150">2020</cx:pt>
          <cx:pt idx="29151">2020</cx:pt>
          <cx:pt idx="29152">2020</cx:pt>
          <cx:pt idx="29153">2020</cx:pt>
          <cx:pt idx="29154">2020</cx:pt>
          <cx:pt idx="29155">2020</cx:pt>
          <cx:pt idx="29156">2020</cx:pt>
          <cx:pt idx="29157">2020</cx:pt>
          <cx:pt idx="29158">2020</cx:pt>
          <cx:pt idx="29159">2020</cx:pt>
          <cx:pt idx="29160">2020</cx:pt>
          <cx:pt idx="29161">2020</cx:pt>
          <cx:pt idx="29162">2020</cx:pt>
          <cx:pt idx="29163">2020</cx:pt>
          <cx:pt idx="29164">2020</cx:pt>
          <cx:pt idx="29165">2020</cx:pt>
          <cx:pt idx="29166">2020</cx:pt>
          <cx:pt idx="29167">2020</cx:pt>
          <cx:pt idx="29168">2020</cx:pt>
          <cx:pt idx="29169">2020</cx:pt>
          <cx:pt idx="29170">2020</cx:pt>
          <cx:pt idx="29171">2020</cx:pt>
          <cx:pt idx="29172">2020</cx:pt>
          <cx:pt idx="29173">2020</cx:pt>
          <cx:pt idx="29174">2020</cx:pt>
          <cx:pt idx="29175">2020</cx:pt>
          <cx:pt idx="29176">2020</cx:pt>
          <cx:pt idx="29177">2020</cx:pt>
          <cx:pt idx="29178">2020</cx:pt>
          <cx:pt idx="29179">2020</cx:pt>
          <cx:pt idx="29180">2020</cx:pt>
          <cx:pt idx="29181">2020</cx:pt>
          <cx:pt idx="29182">2020</cx:pt>
          <cx:pt idx="29183">2020</cx:pt>
          <cx:pt idx="29184">2020</cx:pt>
          <cx:pt idx="29185">2020</cx:pt>
          <cx:pt idx="29186">2020</cx:pt>
          <cx:pt idx="29187">2020</cx:pt>
          <cx:pt idx="29188">2020</cx:pt>
          <cx:pt idx="29189">2020</cx:pt>
          <cx:pt idx="29190">2020</cx:pt>
          <cx:pt idx="29191">2020</cx:pt>
          <cx:pt idx="29192">2020</cx:pt>
          <cx:pt idx="29193">2020</cx:pt>
          <cx:pt idx="29194">2020</cx:pt>
          <cx:pt idx="29195">2020</cx:pt>
          <cx:pt idx="29196">2020</cx:pt>
          <cx:pt idx="29197">2020</cx:pt>
          <cx:pt idx="29198">2020</cx:pt>
          <cx:pt idx="29199">2020</cx:pt>
          <cx:pt idx="29200">2020</cx:pt>
          <cx:pt idx="29201">2020</cx:pt>
          <cx:pt idx="29202">2020</cx:pt>
          <cx:pt idx="29203">2020</cx:pt>
          <cx:pt idx="29204">2020</cx:pt>
          <cx:pt idx="29205">2020</cx:pt>
          <cx:pt idx="29206">2020</cx:pt>
          <cx:pt idx="29207">2020</cx:pt>
          <cx:pt idx="29208">2020</cx:pt>
          <cx:pt idx="29209">2020</cx:pt>
          <cx:pt idx="29210">2020</cx:pt>
          <cx:pt idx="29211">2020</cx:pt>
          <cx:pt idx="29212">2020</cx:pt>
          <cx:pt idx="29213">2020</cx:pt>
          <cx:pt idx="29214">2020</cx:pt>
          <cx:pt idx="29215">2020</cx:pt>
          <cx:pt idx="29216">2020</cx:pt>
          <cx:pt idx="29217">2020</cx:pt>
          <cx:pt idx="29218">2020</cx:pt>
          <cx:pt idx="29219">2020</cx:pt>
          <cx:pt idx="29220">2020</cx:pt>
          <cx:pt idx="29221">2020</cx:pt>
          <cx:pt idx="29222">2020</cx:pt>
          <cx:pt idx="29223">2020</cx:pt>
          <cx:pt idx="29224">2020</cx:pt>
          <cx:pt idx="29225">2020</cx:pt>
          <cx:pt idx="29226">2020</cx:pt>
          <cx:pt idx="29227">2020</cx:pt>
          <cx:pt idx="29228">2020</cx:pt>
          <cx:pt idx="29229">2020</cx:pt>
          <cx:pt idx="29230">2020</cx:pt>
          <cx:pt idx="29231">2020</cx:pt>
          <cx:pt idx="29232">2020</cx:pt>
          <cx:pt idx="29233">2020</cx:pt>
          <cx:pt idx="29234">2020</cx:pt>
          <cx:pt idx="29235">2020</cx:pt>
          <cx:pt idx="29236">2020</cx:pt>
          <cx:pt idx="29237">2020</cx:pt>
          <cx:pt idx="29238">2020</cx:pt>
          <cx:pt idx="29239">2020</cx:pt>
          <cx:pt idx="29240">2020</cx:pt>
          <cx:pt idx="29241">2020</cx:pt>
          <cx:pt idx="29242">2020</cx:pt>
          <cx:pt idx="29243">2020</cx:pt>
          <cx:pt idx="29244">2020</cx:pt>
          <cx:pt idx="29245">2020</cx:pt>
          <cx:pt idx="29246">2020</cx:pt>
          <cx:pt idx="29247">2020</cx:pt>
          <cx:pt idx="29248">2020</cx:pt>
          <cx:pt idx="29249">2020</cx:pt>
          <cx:pt idx="29250">2020</cx:pt>
          <cx:pt idx="29251">2020</cx:pt>
          <cx:pt idx="29252">2020</cx:pt>
          <cx:pt idx="29253">2020</cx:pt>
          <cx:pt idx="29254">2020</cx:pt>
          <cx:pt idx="29255">2020</cx:pt>
          <cx:pt idx="29256">2020</cx:pt>
          <cx:pt idx="29257">2020</cx:pt>
          <cx:pt idx="29258">2020</cx:pt>
          <cx:pt idx="29259">2020</cx:pt>
          <cx:pt idx="29260">2020</cx:pt>
          <cx:pt idx="29261">2020</cx:pt>
          <cx:pt idx="29262">2020</cx:pt>
          <cx:pt idx="29263">2020</cx:pt>
          <cx:pt idx="29264">2020</cx:pt>
          <cx:pt idx="29265">2020</cx:pt>
          <cx:pt idx="29266">2020</cx:pt>
          <cx:pt idx="29267">2020</cx:pt>
          <cx:pt idx="29268">2020</cx:pt>
          <cx:pt idx="29269">2020</cx:pt>
          <cx:pt idx="29270">2020</cx:pt>
          <cx:pt idx="29271">2020</cx:pt>
          <cx:pt idx="29272">2020</cx:pt>
          <cx:pt idx="29273">2020</cx:pt>
          <cx:pt idx="29274">2020</cx:pt>
          <cx:pt idx="29275">2020</cx:pt>
          <cx:pt idx="29276">2020</cx:pt>
          <cx:pt idx="29277">2020</cx:pt>
          <cx:pt idx="29278">2020</cx:pt>
          <cx:pt idx="29279">2020</cx:pt>
          <cx:pt idx="29280">2020</cx:pt>
          <cx:pt idx="29281">2020</cx:pt>
          <cx:pt idx="29282">2020</cx:pt>
          <cx:pt idx="29283">2020</cx:pt>
          <cx:pt idx="29284">2020</cx:pt>
          <cx:pt idx="29285">2020</cx:pt>
          <cx:pt idx="29286">2020</cx:pt>
          <cx:pt idx="29287">2020</cx:pt>
          <cx:pt idx="29288">2020</cx:pt>
          <cx:pt idx="29289">2020</cx:pt>
          <cx:pt idx="29290">2020</cx:pt>
          <cx:pt idx="29291">2020</cx:pt>
          <cx:pt idx="29292">2020</cx:pt>
          <cx:pt idx="29293">2020</cx:pt>
          <cx:pt idx="29294">2020</cx:pt>
          <cx:pt idx="29295">2020</cx:pt>
          <cx:pt idx="29296">2020</cx:pt>
          <cx:pt idx="29297">2020</cx:pt>
          <cx:pt idx="29298">2020</cx:pt>
          <cx:pt idx="29299">2020</cx:pt>
          <cx:pt idx="29300">2020</cx:pt>
          <cx:pt idx="29301">2020</cx:pt>
          <cx:pt idx="29302">2020</cx:pt>
          <cx:pt idx="29303">2020</cx:pt>
          <cx:pt idx="29304">2020</cx:pt>
          <cx:pt idx="29305">2020</cx:pt>
          <cx:pt idx="29306">2020</cx:pt>
          <cx:pt idx="29307">2020</cx:pt>
          <cx:pt idx="29308">2020</cx:pt>
          <cx:pt idx="29309">2020</cx:pt>
          <cx:pt idx="29310">2020</cx:pt>
          <cx:pt idx="29311">2020</cx:pt>
          <cx:pt idx="29312">2020</cx:pt>
          <cx:pt idx="29313">2020</cx:pt>
          <cx:pt idx="29314">2020</cx:pt>
          <cx:pt idx="29315">2020</cx:pt>
          <cx:pt idx="29316">2020</cx:pt>
          <cx:pt idx="29317">2020</cx:pt>
          <cx:pt idx="29318">2020</cx:pt>
          <cx:pt idx="29319">2020</cx:pt>
          <cx:pt idx="29320">2020</cx:pt>
          <cx:pt idx="29321">2020</cx:pt>
          <cx:pt idx="29322">2020</cx:pt>
          <cx:pt idx="29323">2020</cx:pt>
          <cx:pt idx="29324">2020</cx:pt>
          <cx:pt idx="29325">2020</cx:pt>
          <cx:pt idx="29326">2020</cx:pt>
          <cx:pt idx="29327">2020</cx:pt>
          <cx:pt idx="29328">2020</cx:pt>
          <cx:pt idx="29329">2020</cx:pt>
          <cx:pt idx="29330">2020</cx:pt>
          <cx:pt idx="29331">2020</cx:pt>
          <cx:pt idx="29332">2020</cx:pt>
          <cx:pt idx="29333">2020</cx:pt>
          <cx:pt idx="29334">2020</cx:pt>
          <cx:pt idx="29335">2020</cx:pt>
          <cx:pt idx="29336">2020</cx:pt>
          <cx:pt idx="29337">2020</cx:pt>
          <cx:pt idx="29338">2020</cx:pt>
          <cx:pt idx="29339">2020</cx:pt>
          <cx:pt idx="29340">2020</cx:pt>
          <cx:pt idx="29341">2020</cx:pt>
          <cx:pt idx="29342">2020</cx:pt>
          <cx:pt idx="29343">2020</cx:pt>
          <cx:pt idx="29344">2020</cx:pt>
          <cx:pt idx="29345">2020</cx:pt>
          <cx:pt idx="29346">2020</cx:pt>
          <cx:pt idx="29347">2020</cx:pt>
          <cx:pt idx="29348">2020</cx:pt>
          <cx:pt idx="29349">2020</cx:pt>
          <cx:pt idx="29350">2020</cx:pt>
          <cx:pt idx="29351">2020</cx:pt>
          <cx:pt idx="29352">2020</cx:pt>
          <cx:pt idx="29353">2020</cx:pt>
          <cx:pt idx="29354">2020</cx:pt>
          <cx:pt idx="29355">2020</cx:pt>
          <cx:pt idx="29356">2020</cx:pt>
          <cx:pt idx="29357">2020</cx:pt>
          <cx:pt idx="29358">2020</cx:pt>
          <cx:pt idx="29359">2020</cx:pt>
          <cx:pt idx="29360">2020</cx:pt>
          <cx:pt idx="29361">2020</cx:pt>
          <cx:pt idx="29362">2020</cx:pt>
          <cx:pt idx="29363">2020</cx:pt>
          <cx:pt idx="29364">2020</cx:pt>
          <cx:pt idx="29365">2020</cx:pt>
          <cx:pt idx="29366">2020</cx:pt>
          <cx:pt idx="29367">2020</cx:pt>
          <cx:pt idx="29368">2020</cx:pt>
          <cx:pt idx="29369">2020</cx:pt>
          <cx:pt idx="29370">2020</cx:pt>
          <cx:pt idx="29371">2020</cx:pt>
          <cx:pt idx="29372">2020</cx:pt>
          <cx:pt idx="29373">2020</cx:pt>
          <cx:pt idx="29374">2020</cx:pt>
          <cx:pt idx="29375">2020</cx:pt>
          <cx:pt idx="29376">2020</cx:pt>
          <cx:pt idx="29377">2020</cx:pt>
          <cx:pt idx="29378">2020</cx:pt>
          <cx:pt idx="29379">2020</cx:pt>
          <cx:pt idx="29380">2020</cx:pt>
          <cx:pt idx="29381">2020</cx:pt>
          <cx:pt idx="29382">2020</cx:pt>
          <cx:pt idx="29383">2020</cx:pt>
          <cx:pt idx="29384">2020</cx:pt>
          <cx:pt idx="29385">2020</cx:pt>
          <cx:pt idx="29386">2020</cx:pt>
          <cx:pt idx="29387">2020</cx:pt>
          <cx:pt idx="29388">2020</cx:pt>
          <cx:pt idx="29389">2021</cx:pt>
          <cx:pt idx="29390">2021</cx:pt>
          <cx:pt idx="29391">2021</cx:pt>
          <cx:pt idx="29392">2021</cx:pt>
          <cx:pt idx="29393">2021</cx:pt>
          <cx:pt idx="29394">2021</cx:pt>
          <cx:pt idx="29395">2021</cx:pt>
          <cx:pt idx="29396">2021</cx:pt>
          <cx:pt idx="29397">2021</cx:pt>
          <cx:pt idx="29398">2021</cx:pt>
          <cx:pt idx="29399">2021</cx:pt>
          <cx:pt idx="29400">2021</cx:pt>
          <cx:pt idx="29401">2021</cx:pt>
          <cx:pt idx="29402">2021</cx:pt>
          <cx:pt idx="29403">2021</cx:pt>
          <cx:pt idx="29404">2021</cx:pt>
          <cx:pt idx="29405">2021</cx:pt>
          <cx:pt idx="29406">2021</cx:pt>
          <cx:pt idx="29407">2021</cx:pt>
          <cx:pt idx="29408">2021</cx:pt>
          <cx:pt idx="29409">2021</cx:pt>
          <cx:pt idx="29410">2021</cx:pt>
          <cx:pt idx="29411">2021</cx:pt>
          <cx:pt idx="29412">2021</cx:pt>
          <cx:pt idx="29413">2021</cx:pt>
          <cx:pt idx="29414">2021</cx:pt>
          <cx:pt idx="29415">2021</cx:pt>
          <cx:pt idx="29416">2021</cx:pt>
          <cx:pt idx="29417">2021</cx:pt>
          <cx:pt idx="29418">2021</cx:pt>
          <cx:pt idx="29419">2021</cx:pt>
          <cx:pt idx="29420">2021</cx:pt>
          <cx:pt idx="29421">2021</cx:pt>
          <cx:pt idx="29422">2021</cx:pt>
          <cx:pt idx="29423">2021</cx:pt>
          <cx:pt idx="29424">2021</cx:pt>
          <cx:pt idx="29425">2021</cx:pt>
          <cx:pt idx="29426">2021</cx:pt>
          <cx:pt idx="29427">2021</cx:pt>
          <cx:pt idx="29428">2021</cx:pt>
          <cx:pt idx="29429">2021</cx:pt>
          <cx:pt idx="29430">2021</cx:pt>
          <cx:pt idx="29431">2021</cx:pt>
          <cx:pt idx="29432">2021</cx:pt>
          <cx:pt idx="29433">2021</cx:pt>
          <cx:pt idx="29434">2021</cx:pt>
          <cx:pt idx="29435">2021</cx:pt>
          <cx:pt idx="29436">2021</cx:pt>
          <cx:pt idx="29437">2021</cx:pt>
          <cx:pt idx="29438">2021</cx:pt>
          <cx:pt idx="29439">2021</cx:pt>
          <cx:pt idx="29440">2021</cx:pt>
          <cx:pt idx="29441">2021</cx:pt>
          <cx:pt idx="29442">2021</cx:pt>
          <cx:pt idx="29443">2021</cx:pt>
          <cx:pt idx="29444">2021</cx:pt>
          <cx:pt idx="29445">2021</cx:pt>
          <cx:pt idx="29446">2021</cx:pt>
          <cx:pt idx="29447">2021</cx:pt>
          <cx:pt idx="29448">2021</cx:pt>
          <cx:pt idx="29449">2021</cx:pt>
          <cx:pt idx="29450">2021</cx:pt>
          <cx:pt idx="29451">2021</cx:pt>
          <cx:pt idx="29452">2021</cx:pt>
          <cx:pt idx="29453">2021</cx:pt>
          <cx:pt idx="29454">2021</cx:pt>
          <cx:pt idx="29455">2021</cx:pt>
          <cx:pt idx="29456">2021</cx:pt>
          <cx:pt idx="29457">2021</cx:pt>
          <cx:pt idx="29458">2021</cx:pt>
          <cx:pt idx="29459">2021</cx:pt>
          <cx:pt idx="29460">2021</cx:pt>
          <cx:pt idx="29461">2021</cx:pt>
          <cx:pt idx="29462">2021</cx:pt>
          <cx:pt idx="29463">2021</cx:pt>
          <cx:pt idx="29464">2021</cx:pt>
          <cx:pt idx="29465">2021</cx:pt>
          <cx:pt idx="29466">2021</cx:pt>
          <cx:pt idx="29467">2021</cx:pt>
          <cx:pt idx="29468">2021</cx:pt>
          <cx:pt idx="29469">2021</cx:pt>
          <cx:pt idx="29470">2021</cx:pt>
          <cx:pt idx="29471">2021</cx:pt>
          <cx:pt idx="29472">2021</cx:pt>
          <cx:pt idx="29473">2021</cx:pt>
          <cx:pt idx="29474">2021</cx:pt>
          <cx:pt idx="29475">2021</cx:pt>
          <cx:pt idx="29476">2021</cx:pt>
          <cx:pt idx="29477">2021</cx:pt>
          <cx:pt idx="29478">2021</cx:pt>
          <cx:pt idx="29479">2021</cx:pt>
          <cx:pt idx="29480">2021</cx:pt>
          <cx:pt idx="29481">2021</cx:pt>
          <cx:pt idx="29482">2021</cx:pt>
          <cx:pt idx="29483">2021</cx:pt>
          <cx:pt idx="29484">2021</cx:pt>
          <cx:pt idx="29485">2021</cx:pt>
          <cx:pt idx="29486">2021</cx:pt>
          <cx:pt idx="29487">2021</cx:pt>
          <cx:pt idx="29488">2021</cx:pt>
          <cx:pt idx="29489">2021</cx:pt>
          <cx:pt idx="29490">2021</cx:pt>
          <cx:pt idx="29491">2021</cx:pt>
          <cx:pt idx="29492">2021</cx:pt>
          <cx:pt idx="29493">2021</cx:pt>
          <cx:pt idx="29494">2021</cx:pt>
          <cx:pt idx="29495">2021</cx:pt>
          <cx:pt idx="29496">2021</cx:pt>
          <cx:pt idx="29497">2021</cx:pt>
          <cx:pt idx="29498">2021</cx:pt>
          <cx:pt idx="29499">2021</cx:pt>
          <cx:pt idx="29500">2021</cx:pt>
          <cx:pt idx="29501">2021</cx:pt>
          <cx:pt idx="29502">2021</cx:pt>
          <cx:pt idx="29503">2021</cx:pt>
          <cx:pt idx="29504">2021</cx:pt>
          <cx:pt idx="29505">2021</cx:pt>
          <cx:pt idx="29506">2021</cx:pt>
          <cx:pt idx="29507">2021</cx:pt>
          <cx:pt idx="29508">2021</cx:pt>
          <cx:pt idx="29509">2021</cx:pt>
          <cx:pt idx="29510">2021</cx:pt>
          <cx:pt idx="29511">2021</cx:pt>
          <cx:pt idx="29512">2021</cx:pt>
          <cx:pt idx="29513">2021</cx:pt>
          <cx:pt idx="29514">2021</cx:pt>
          <cx:pt idx="29515">2021</cx:pt>
          <cx:pt idx="29516">2021</cx:pt>
          <cx:pt idx="29517">2021</cx:pt>
          <cx:pt idx="29518">2021</cx:pt>
          <cx:pt idx="29519">2021</cx:pt>
          <cx:pt idx="29520">2021</cx:pt>
          <cx:pt idx="29521">2021</cx:pt>
          <cx:pt idx="29522">2021</cx:pt>
          <cx:pt idx="29523">2021</cx:pt>
          <cx:pt idx="29524">2021</cx:pt>
          <cx:pt idx="29525">2021</cx:pt>
          <cx:pt idx="29526">2021</cx:pt>
          <cx:pt idx="29527">2021</cx:pt>
          <cx:pt idx="29528">2021</cx:pt>
          <cx:pt idx="29529">2021</cx:pt>
          <cx:pt idx="29530">2021</cx:pt>
          <cx:pt idx="29531">2021</cx:pt>
          <cx:pt idx="29532">2021</cx:pt>
          <cx:pt idx="29533">2021</cx:pt>
          <cx:pt idx="29534">2021</cx:pt>
          <cx:pt idx="29535">2021</cx:pt>
          <cx:pt idx="29536">2021</cx:pt>
          <cx:pt idx="29537">2021</cx:pt>
          <cx:pt idx="29538">2021</cx:pt>
          <cx:pt idx="29539">2021</cx:pt>
          <cx:pt idx="29540">2021</cx:pt>
          <cx:pt idx="29541">2021</cx:pt>
          <cx:pt idx="29542">2021</cx:pt>
          <cx:pt idx="29543">2021</cx:pt>
          <cx:pt idx="29544">2021</cx:pt>
          <cx:pt idx="29545">2021</cx:pt>
          <cx:pt idx="29546">2021</cx:pt>
          <cx:pt idx="29547">2021</cx:pt>
          <cx:pt idx="29548">2021</cx:pt>
          <cx:pt idx="29549">2021</cx:pt>
          <cx:pt idx="29550">2021</cx:pt>
          <cx:pt idx="29551">2021</cx:pt>
          <cx:pt idx="29552">2021</cx:pt>
          <cx:pt idx="29553">2021</cx:pt>
          <cx:pt idx="29554">2021</cx:pt>
          <cx:pt idx="29555">2021</cx:pt>
          <cx:pt idx="29556">2021</cx:pt>
          <cx:pt idx="29557">2021</cx:pt>
          <cx:pt idx="29558">2021</cx:pt>
          <cx:pt idx="29559">2021</cx:pt>
          <cx:pt idx="29560">2021</cx:pt>
          <cx:pt idx="29561">2021</cx:pt>
          <cx:pt idx="29562">2021</cx:pt>
          <cx:pt idx="29563">2021</cx:pt>
          <cx:pt idx="29564">2021</cx:pt>
          <cx:pt idx="29565">2021</cx:pt>
          <cx:pt idx="29566">2021</cx:pt>
          <cx:pt idx="29567">2021</cx:pt>
          <cx:pt idx="29568">2021</cx:pt>
          <cx:pt idx="29569">2021</cx:pt>
          <cx:pt idx="29570">2021</cx:pt>
          <cx:pt idx="29571">2021</cx:pt>
          <cx:pt idx="29572">2021</cx:pt>
          <cx:pt idx="29573">2021</cx:pt>
          <cx:pt idx="29574">2021</cx:pt>
          <cx:pt idx="29575">2021</cx:pt>
          <cx:pt idx="29576">2021</cx:pt>
          <cx:pt idx="29577">2021</cx:pt>
          <cx:pt idx="29578">2021</cx:pt>
          <cx:pt idx="29579">2021</cx:pt>
          <cx:pt idx="29580">2021</cx:pt>
          <cx:pt idx="29581">2021</cx:pt>
          <cx:pt idx="29582">2021</cx:pt>
          <cx:pt idx="29583">2021</cx:pt>
          <cx:pt idx="29584">2021</cx:pt>
          <cx:pt idx="29585">2021</cx:pt>
          <cx:pt idx="29586">2021</cx:pt>
          <cx:pt idx="29587">2021</cx:pt>
          <cx:pt idx="29588">2021</cx:pt>
          <cx:pt idx="29589">2021</cx:pt>
          <cx:pt idx="29590">2021</cx:pt>
          <cx:pt idx="29591">2021</cx:pt>
          <cx:pt idx="29592">2021</cx:pt>
          <cx:pt idx="29593">2021</cx:pt>
          <cx:pt idx="29594">2021</cx:pt>
          <cx:pt idx="29595">2021</cx:pt>
          <cx:pt idx="29596">2021</cx:pt>
          <cx:pt idx="29597">2021</cx:pt>
          <cx:pt idx="29598">2021</cx:pt>
          <cx:pt idx="29599">2021</cx:pt>
          <cx:pt idx="29600">2021</cx:pt>
          <cx:pt idx="29601">2021</cx:pt>
          <cx:pt idx="29602">2021</cx:pt>
          <cx:pt idx="29603">2021</cx:pt>
          <cx:pt idx="29604">2021</cx:pt>
          <cx:pt idx="29605">2021</cx:pt>
          <cx:pt idx="29606">2021</cx:pt>
          <cx:pt idx="29607">2021</cx:pt>
          <cx:pt idx="29608">2021</cx:pt>
          <cx:pt idx="29609">2021</cx:pt>
          <cx:pt idx="29610">2021</cx:pt>
          <cx:pt idx="29611">2021</cx:pt>
          <cx:pt idx="29612">2021</cx:pt>
          <cx:pt idx="29613">2021</cx:pt>
          <cx:pt idx="29614">2021</cx:pt>
          <cx:pt idx="29615">2021</cx:pt>
          <cx:pt idx="29616">2021</cx:pt>
          <cx:pt idx="29617">2021</cx:pt>
          <cx:pt idx="29618">2021</cx:pt>
          <cx:pt idx="29619">2021</cx:pt>
          <cx:pt idx="29620">2021</cx:pt>
          <cx:pt idx="29621">2021</cx:pt>
          <cx:pt idx="29622">2021</cx:pt>
          <cx:pt idx="29623">2021</cx:pt>
          <cx:pt idx="29624">2021</cx:pt>
          <cx:pt idx="29625">2021</cx:pt>
          <cx:pt idx="29626">2021</cx:pt>
          <cx:pt idx="29627">2021</cx:pt>
          <cx:pt idx="29628">2021</cx:pt>
          <cx:pt idx="29629">2021</cx:pt>
          <cx:pt idx="29630">2021</cx:pt>
          <cx:pt idx="29631">2021</cx:pt>
          <cx:pt idx="29632">2021</cx:pt>
          <cx:pt idx="29633">2021</cx:pt>
          <cx:pt idx="29634">2021</cx:pt>
          <cx:pt idx="29635">2021</cx:pt>
          <cx:pt idx="29636">2021</cx:pt>
          <cx:pt idx="29637">2021</cx:pt>
          <cx:pt idx="29638">2021</cx:pt>
          <cx:pt idx="29639">2021</cx:pt>
          <cx:pt idx="29640">2021</cx:pt>
          <cx:pt idx="29641">2021</cx:pt>
          <cx:pt idx="29642">2021</cx:pt>
          <cx:pt idx="29643">2021</cx:pt>
          <cx:pt idx="29644">2021</cx:pt>
          <cx:pt idx="29645">2021</cx:pt>
          <cx:pt idx="29646">2021</cx:pt>
          <cx:pt idx="29647">2021</cx:pt>
          <cx:pt idx="29648">2021</cx:pt>
          <cx:pt idx="29649">2021</cx:pt>
          <cx:pt idx="29650">2021</cx:pt>
          <cx:pt idx="29651">2021</cx:pt>
          <cx:pt idx="29652">2021</cx:pt>
          <cx:pt idx="29653">2021</cx:pt>
          <cx:pt idx="29654">2021</cx:pt>
          <cx:pt idx="29655">2021</cx:pt>
          <cx:pt idx="29656">2021</cx:pt>
          <cx:pt idx="29657">2021</cx:pt>
          <cx:pt idx="29658">2021</cx:pt>
          <cx:pt idx="29659">2021</cx:pt>
          <cx:pt idx="29660">2021</cx:pt>
          <cx:pt idx="29661">2021</cx:pt>
          <cx:pt idx="29662">2021</cx:pt>
          <cx:pt idx="29663">2021</cx:pt>
          <cx:pt idx="29664">2021</cx:pt>
          <cx:pt idx="29665">2021</cx:pt>
          <cx:pt idx="29666">2021</cx:pt>
          <cx:pt idx="29667">2021</cx:pt>
          <cx:pt idx="29668">2021</cx:pt>
          <cx:pt idx="29669">2021</cx:pt>
          <cx:pt idx="29670">2021</cx:pt>
          <cx:pt idx="29671">2021</cx:pt>
          <cx:pt idx="29672">2021</cx:pt>
          <cx:pt idx="29673">2021</cx:pt>
          <cx:pt idx="29674">2021</cx:pt>
          <cx:pt idx="29675">2021</cx:pt>
          <cx:pt idx="29676">2021</cx:pt>
          <cx:pt idx="29677">2021</cx:pt>
          <cx:pt idx="29678">2021</cx:pt>
          <cx:pt idx="29679">2021</cx:pt>
          <cx:pt idx="29680">2021</cx:pt>
          <cx:pt idx="29681">2021</cx:pt>
          <cx:pt idx="29682">2021</cx:pt>
          <cx:pt idx="29683">2021</cx:pt>
          <cx:pt idx="29684">2021</cx:pt>
          <cx:pt idx="29685">2021</cx:pt>
          <cx:pt idx="29686">2021</cx:pt>
          <cx:pt idx="29687">2021</cx:pt>
          <cx:pt idx="29688">2021</cx:pt>
          <cx:pt idx="29689">2021</cx:pt>
          <cx:pt idx="29690">2021</cx:pt>
          <cx:pt idx="29691">2021</cx:pt>
          <cx:pt idx="29692">2021</cx:pt>
          <cx:pt idx="29693">2021</cx:pt>
          <cx:pt idx="29694">2021</cx:pt>
          <cx:pt idx="29695">2021</cx:pt>
          <cx:pt idx="29696">2021</cx:pt>
          <cx:pt idx="29697">2021</cx:pt>
          <cx:pt idx="29698">2021</cx:pt>
          <cx:pt idx="29699">2021</cx:pt>
          <cx:pt idx="29700">2021</cx:pt>
          <cx:pt idx="29701">2021</cx:pt>
          <cx:pt idx="29702">2021</cx:pt>
          <cx:pt idx="29703">2021</cx:pt>
          <cx:pt idx="29704">2021</cx:pt>
          <cx:pt idx="29705">2021</cx:pt>
          <cx:pt idx="29706">2021</cx:pt>
          <cx:pt idx="29707">2021</cx:pt>
          <cx:pt idx="29708">2021</cx:pt>
          <cx:pt idx="29709">2021</cx:pt>
          <cx:pt idx="29710">2021</cx:pt>
          <cx:pt idx="29711">2021</cx:pt>
          <cx:pt idx="29712">2021</cx:pt>
          <cx:pt idx="29713">2021</cx:pt>
          <cx:pt idx="29714">2021</cx:pt>
          <cx:pt idx="29715">2021</cx:pt>
          <cx:pt idx="29716">2021</cx:pt>
          <cx:pt idx="29717">2021</cx:pt>
        </cx:lvl>
      </cx:strDim>
      <cx:numDim type="val">
        <cx:f>'[All FW FCH Salt Age 2 Recoveries by Date Size and Age.xlsx]Salt Age 2'!$C$3:$C$29720</cx:f>
        <cx:lvl ptCount="29718" formatCode="General">
          <cx:pt idx="0">640</cx:pt>
          <cx:pt idx="1">660</cx:pt>
          <cx:pt idx="2">660</cx:pt>
          <cx:pt idx="3">680</cx:pt>
          <cx:pt idx="4">690</cx:pt>
          <cx:pt idx="5">690</cx:pt>
          <cx:pt idx="6">780</cx:pt>
          <cx:pt idx="7">628</cx:pt>
          <cx:pt idx="8">628</cx:pt>
          <cx:pt idx="9">651</cx:pt>
          <cx:pt idx="10">651</cx:pt>
          <cx:pt idx="11">667</cx:pt>
          <cx:pt idx="12">667</cx:pt>
          <cx:pt idx="13">674</cx:pt>
          <cx:pt idx="14">674</cx:pt>
          <cx:pt idx="15">675</cx:pt>
          <cx:pt idx="16">675</cx:pt>
          <cx:pt idx="17">682</cx:pt>
          <cx:pt idx="18">682</cx:pt>
          <cx:pt idx="19">688</cx:pt>
          <cx:pt idx="20">688</cx:pt>
          <cx:pt idx="21">690</cx:pt>
          <cx:pt idx="22">690</cx:pt>
          <cx:pt idx="23">695</cx:pt>
          <cx:pt idx="24">695</cx:pt>
          <cx:pt idx="25">711</cx:pt>
          <cx:pt idx="26">711</cx:pt>
          <cx:pt idx="27">728</cx:pt>
          <cx:pt idx="28">728</cx:pt>
          <cx:pt idx="29">756</cx:pt>
          <cx:pt idx="30">756</cx:pt>
          <cx:pt idx="31">787</cx:pt>
          <cx:pt idx="32">787</cx:pt>
          <cx:pt idx="33">833</cx:pt>
          <cx:pt idx="34">833</cx:pt>
          <cx:pt idx="35">690</cx:pt>
          <cx:pt idx="36">690</cx:pt>
          <cx:pt idx="37">680</cx:pt>
          <cx:pt idx="38">680</cx:pt>
          <cx:pt idx="39">690</cx:pt>
          <cx:pt idx="40">690</cx:pt>
          <cx:pt idx="41">710</cx:pt>
          <cx:pt idx="42">710</cx:pt>
          <cx:pt idx="43">571</cx:pt>
          <cx:pt idx="44">571</cx:pt>
          <cx:pt idx="45">610</cx:pt>
          <cx:pt idx="46">610</cx:pt>
          <cx:pt idx="47">619</cx:pt>
          <cx:pt idx="48">630</cx:pt>
          <cx:pt idx="49">630</cx:pt>
          <cx:pt idx="50">675</cx:pt>
          <cx:pt idx="51">550</cx:pt>
          <cx:pt idx="52">550</cx:pt>
          <cx:pt idx="53">650</cx:pt>
          <cx:pt idx="54">650</cx:pt>
          <cx:pt idx="55">695</cx:pt>
          <cx:pt idx="56">695</cx:pt>
          <cx:pt idx="57">711</cx:pt>
          <cx:pt idx="58">711</cx:pt>
          <cx:pt idx="59">726</cx:pt>
          <cx:pt idx="60">726</cx:pt>
          <cx:pt idx="61">689</cx:pt>
          <cx:pt idx="62">689</cx:pt>
          <cx:pt idx="63">695</cx:pt>
          <cx:pt idx="64">695</cx:pt>
          <cx:pt idx="65">700</cx:pt>
          <cx:pt idx="66">700</cx:pt>
          <cx:pt idx="67">690</cx:pt>
          <cx:pt idx="68">690</cx:pt>
          <cx:pt idx="69">700</cx:pt>
          <cx:pt idx="70">720</cx:pt>
          <cx:pt idx="71">720</cx:pt>
          <cx:pt idx="72">658</cx:pt>
          <cx:pt idx="73">658</cx:pt>
          <cx:pt idx="74">667</cx:pt>
          <cx:pt idx="75">667</cx:pt>
          <cx:pt idx="76">673</cx:pt>
          <cx:pt idx="77">673</cx:pt>
          <cx:pt idx="78">680</cx:pt>
          <cx:pt idx="79">680</cx:pt>
          <cx:pt idx="80">709</cx:pt>
          <cx:pt idx="81">709</cx:pt>
          <cx:pt idx="82">727</cx:pt>
          <cx:pt idx="83">727</cx:pt>
          <cx:pt idx="84">729</cx:pt>
          <cx:pt idx="85">729</cx:pt>
          <cx:pt idx="86">730</cx:pt>
          <cx:pt idx="87">730</cx:pt>
          <cx:pt idx="88">754</cx:pt>
          <cx:pt idx="89">754</cx:pt>
          <cx:pt idx="90">763</cx:pt>
          <cx:pt idx="91">763</cx:pt>
          <cx:pt idx="92">480</cx:pt>
          <cx:pt idx="93">480</cx:pt>
          <cx:pt idx="94">480</cx:pt>
          <cx:pt idx="95">490</cx:pt>
          <cx:pt idx="96">500</cx:pt>
          <cx:pt idx="97">500</cx:pt>
          <cx:pt idx="98">500</cx:pt>
          <cx:pt idx="99">500</cx:pt>
          <cx:pt idx="100">510</cx:pt>
          <cx:pt idx="101">510</cx:pt>
          <cx:pt idx="102">510</cx:pt>
          <cx:pt idx="103">510</cx:pt>
          <cx:pt idx="104">510</cx:pt>
          <cx:pt idx="105">520</cx:pt>
          <cx:pt idx="106">520</cx:pt>
          <cx:pt idx="107">520</cx:pt>
          <cx:pt idx="108">520</cx:pt>
          <cx:pt idx="109">520</cx:pt>
          <cx:pt idx="110">530</cx:pt>
          <cx:pt idx="111">530</cx:pt>
          <cx:pt idx="112">530</cx:pt>
          <cx:pt idx="113">530</cx:pt>
          <cx:pt idx="114">530</cx:pt>
          <cx:pt idx="115">530</cx:pt>
          <cx:pt idx="116">530</cx:pt>
          <cx:pt idx="117">530</cx:pt>
          <cx:pt idx="118">530</cx:pt>
          <cx:pt idx="119">530</cx:pt>
          <cx:pt idx="120">530</cx:pt>
          <cx:pt idx="121">540</cx:pt>
          <cx:pt idx="122">540</cx:pt>
          <cx:pt idx="123">540</cx:pt>
          <cx:pt idx="124">540</cx:pt>
          <cx:pt idx="125">540</cx:pt>
          <cx:pt idx="126">540</cx:pt>
          <cx:pt idx="127">540</cx:pt>
          <cx:pt idx="128">540</cx:pt>
          <cx:pt idx="129">550</cx:pt>
          <cx:pt idx="130">550</cx:pt>
          <cx:pt idx="131">550</cx:pt>
          <cx:pt idx="132">550</cx:pt>
          <cx:pt idx="133">550</cx:pt>
          <cx:pt idx="134">550</cx:pt>
          <cx:pt idx="135">550</cx:pt>
          <cx:pt idx="136">550</cx:pt>
          <cx:pt idx="137">560</cx:pt>
          <cx:pt idx="138">560</cx:pt>
          <cx:pt idx="139">560</cx:pt>
          <cx:pt idx="140">560</cx:pt>
          <cx:pt idx="141">560</cx:pt>
          <cx:pt idx="142">560</cx:pt>
          <cx:pt idx="143">560</cx:pt>
          <cx:pt idx="144">560</cx:pt>
          <cx:pt idx="145">560</cx:pt>
          <cx:pt idx="146">560</cx:pt>
          <cx:pt idx="147">560</cx:pt>
          <cx:pt idx="148">560</cx:pt>
          <cx:pt idx="149">560</cx:pt>
          <cx:pt idx="150">570</cx:pt>
          <cx:pt idx="151">570</cx:pt>
          <cx:pt idx="152">570</cx:pt>
          <cx:pt idx="153">570</cx:pt>
          <cx:pt idx="154">570</cx:pt>
          <cx:pt idx="155">570</cx:pt>
          <cx:pt idx="156">570</cx:pt>
          <cx:pt idx="157">570</cx:pt>
          <cx:pt idx="158">570</cx:pt>
          <cx:pt idx="159">570</cx:pt>
          <cx:pt idx="160">570</cx:pt>
          <cx:pt idx="161">570</cx:pt>
          <cx:pt idx="162">580</cx:pt>
          <cx:pt idx="163">580</cx:pt>
          <cx:pt idx="164">580</cx:pt>
          <cx:pt idx="165">580</cx:pt>
          <cx:pt idx="166">580</cx:pt>
          <cx:pt idx="167">580</cx:pt>
          <cx:pt idx="168">580</cx:pt>
          <cx:pt idx="169">580</cx:pt>
          <cx:pt idx="170">580</cx:pt>
          <cx:pt idx="171">580</cx:pt>
          <cx:pt idx="172">580</cx:pt>
          <cx:pt idx="173">580</cx:pt>
          <cx:pt idx="174">580</cx:pt>
          <cx:pt idx="175">580</cx:pt>
          <cx:pt idx="176">580</cx:pt>
          <cx:pt idx="177">580</cx:pt>
          <cx:pt idx="178">580</cx:pt>
          <cx:pt idx="179">580</cx:pt>
          <cx:pt idx="180">580</cx:pt>
          <cx:pt idx="181">580</cx:pt>
          <cx:pt idx="182">580</cx:pt>
          <cx:pt idx="183">580</cx:pt>
          <cx:pt idx="184">580</cx:pt>
          <cx:pt idx="185">580</cx:pt>
          <cx:pt idx="186">580</cx:pt>
          <cx:pt idx="187">580</cx:pt>
          <cx:pt idx="188">580</cx:pt>
          <cx:pt idx="189">590</cx:pt>
          <cx:pt idx="190">590</cx:pt>
          <cx:pt idx="191">590</cx:pt>
          <cx:pt idx="192">590</cx:pt>
          <cx:pt idx="193">590</cx:pt>
          <cx:pt idx="194">590</cx:pt>
          <cx:pt idx="195">590</cx:pt>
          <cx:pt idx="196">590</cx:pt>
          <cx:pt idx="197">590</cx:pt>
          <cx:pt idx="198">590</cx:pt>
          <cx:pt idx="199">590</cx:pt>
          <cx:pt idx="200">590</cx:pt>
          <cx:pt idx="201">590</cx:pt>
          <cx:pt idx="202">590</cx:pt>
          <cx:pt idx="203">590</cx:pt>
          <cx:pt idx="204">590</cx:pt>
          <cx:pt idx="205">590</cx:pt>
          <cx:pt idx="206">590</cx:pt>
          <cx:pt idx="207">590</cx:pt>
          <cx:pt idx="208">590</cx:pt>
          <cx:pt idx="209">600</cx:pt>
          <cx:pt idx="210">600</cx:pt>
          <cx:pt idx="211">600</cx:pt>
          <cx:pt idx="212">600</cx:pt>
          <cx:pt idx="213">600</cx:pt>
          <cx:pt idx="214">600</cx:pt>
          <cx:pt idx="215">600</cx:pt>
          <cx:pt idx="216">600</cx:pt>
          <cx:pt idx="217">600</cx:pt>
          <cx:pt idx="218">600</cx:pt>
          <cx:pt idx="219">600</cx:pt>
          <cx:pt idx="220">600</cx:pt>
          <cx:pt idx="221">600</cx:pt>
          <cx:pt idx="222">600</cx:pt>
          <cx:pt idx="223">600</cx:pt>
          <cx:pt idx="224">600</cx:pt>
          <cx:pt idx="225">600</cx:pt>
          <cx:pt idx="226">600</cx:pt>
          <cx:pt idx="227">600</cx:pt>
          <cx:pt idx="228">600</cx:pt>
          <cx:pt idx="229">600</cx:pt>
          <cx:pt idx="230">600</cx:pt>
          <cx:pt idx="231">600</cx:pt>
          <cx:pt idx="232">600</cx:pt>
          <cx:pt idx="233">600</cx:pt>
          <cx:pt idx="234">600</cx:pt>
          <cx:pt idx="235">600</cx:pt>
          <cx:pt idx="236">610</cx:pt>
          <cx:pt idx="237">610</cx:pt>
          <cx:pt idx="238">610</cx:pt>
          <cx:pt idx="239">610</cx:pt>
          <cx:pt idx="240">610</cx:pt>
          <cx:pt idx="241">610</cx:pt>
          <cx:pt idx="242">610</cx:pt>
          <cx:pt idx="243">610</cx:pt>
          <cx:pt idx="244">610</cx:pt>
          <cx:pt idx="245">610</cx:pt>
          <cx:pt idx="246">610</cx:pt>
          <cx:pt idx="247">610</cx:pt>
          <cx:pt idx="248">610</cx:pt>
          <cx:pt idx="249">610</cx:pt>
          <cx:pt idx="250">610</cx:pt>
          <cx:pt idx="251">610</cx:pt>
          <cx:pt idx="252">610</cx:pt>
          <cx:pt idx="253">610</cx:pt>
          <cx:pt idx="254">610</cx:pt>
          <cx:pt idx="255">610</cx:pt>
          <cx:pt idx="256">610</cx:pt>
          <cx:pt idx="257">610</cx:pt>
          <cx:pt idx="258">610</cx:pt>
          <cx:pt idx="259">610</cx:pt>
          <cx:pt idx="260">610</cx:pt>
          <cx:pt idx="261">610</cx:pt>
          <cx:pt idx="262">610</cx:pt>
          <cx:pt idx="263">610</cx:pt>
          <cx:pt idx="264">610</cx:pt>
          <cx:pt idx="265">610</cx:pt>
          <cx:pt idx="266">610</cx:pt>
          <cx:pt idx="267">610</cx:pt>
          <cx:pt idx="268">610</cx:pt>
          <cx:pt idx="269">610</cx:pt>
          <cx:pt idx="270">610</cx:pt>
          <cx:pt idx="271">610</cx:pt>
          <cx:pt idx="272">610</cx:pt>
          <cx:pt idx="273">610</cx:pt>
          <cx:pt idx="274">610</cx:pt>
          <cx:pt idx="275">620</cx:pt>
          <cx:pt idx="276">620</cx:pt>
          <cx:pt idx="277">620</cx:pt>
          <cx:pt idx="278">620</cx:pt>
          <cx:pt idx="279">620</cx:pt>
          <cx:pt idx="280">620</cx:pt>
          <cx:pt idx="281">620</cx:pt>
          <cx:pt idx="282">620</cx:pt>
          <cx:pt idx="283">620</cx:pt>
          <cx:pt idx="284">620</cx:pt>
          <cx:pt idx="285">620</cx:pt>
          <cx:pt idx="286">620</cx:pt>
          <cx:pt idx="287">620</cx:pt>
          <cx:pt idx="288">620</cx:pt>
          <cx:pt idx="289">620</cx:pt>
          <cx:pt idx="290">620</cx:pt>
          <cx:pt idx="291">620</cx:pt>
          <cx:pt idx="292">620</cx:pt>
          <cx:pt idx="293">620</cx:pt>
          <cx:pt idx="294">620</cx:pt>
          <cx:pt idx="295">620</cx:pt>
          <cx:pt idx="296">620</cx:pt>
          <cx:pt idx="297">620</cx:pt>
          <cx:pt idx="298">620</cx:pt>
          <cx:pt idx="299">620</cx:pt>
          <cx:pt idx="300">620</cx:pt>
          <cx:pt idx="301">620</cx:pt>
          <cx:pt idx="302">620</cx:pt>
          <cx:pt idx="303">620</cx:pt>
          <cx:pt idx="304">620</cx:pt>
          <cx:pt idx="305">620</cx:pt>
          <cx:pt idx="306">620</cx:pt>
          <cx:pt idx="307">630</cx:pt>
          <cx:pt idx="308">630</cx:pt>
          <cx:pt idx="309">630</cx:pt>
          <cx:pt idx="310">630</cx:pt>
          <cx:pt idx="311">630</cx:pt>
          <cx:pt idx="312">630</cx:pt>
          <cx:pt idx="313">630</cx:pt>
          <cx:pt idx="314">630</cx:pt>
          <cx:pt idx="315">630</cx:pt>
          <cx:pt idx="316">630</cx:pt>
          <cx:pt idx="317">630</cx:pt>
          <cx:pt idx="318">630</cx:pt>
          <cx:pt idx="319">630</cx:pt>
          <cx:pt idx="320">630</cx:pt>
          <cx:pt idx="321">630</cx:pt>
          <cx:pt idx="322">630</cx:pt>
          <cx:pt idx="323">630</cx:pt>
          <cx:pt idx="324">630</cx:pt>
          <cx:pt idx="325">630</cx:pt>
          <cx:pt idx="326">630</cx:pt>
          <cx:pt idx="327">630</cx:pt>
          <cx:pt idx="328">630</cx:pt>
          <cx:pt idx="329">630</cx:pt>
          <cx:pt idx="330">630</cx:pt>
          <cx:pt idx="331">630</cx:pt>
          <cx:pt idx="332">630</cx:pt>
          <cx:pt idx="333">630</cx:pt>
          <cx:pt idx="334">630</cx:pt>
          <cx:pt idx="335">630</cx:pt>
          <cx:pt idx="336">630</cx:pt>
          <cx:pt idx="337">630</cx:pt>
          <cx:pt idx="338">630</cx:pt>
          <cx:pt idx="339">630</cx:pt>
          <cx:pt idx="340">630</cx:pt>
          <cx:pt idx="341">630</cx:pt>
          <cx:pt idx="342">630</cx:pt>
          <cx:pt idx="343">630</cx:pt>
          <cx:pt idx="344">630</cx:pt>
          <cx:pt idx="345">630</cx:pt>
          <cx:pt idx="346">630</cx:pt>
          <cx:pt idx="347">630</cx:pt>
          <cx:pt idx="348">630</cx:pt>
          <cx:pt idx="349">630</cx:pt>
          <cx:pt idx="350">630</cx:pt>
          <cx:pt idx="351">630</cx:pt>
          <cx:pt idx="352">630</cx:pt>
          <cx:pt idx="353">630</cx:pt>
          <cx:pt idx="354">630</cx:pt>
          <cx:pt idx="355">630</cx:pt>
          <cx:pt idx="356">630</cx:pt>
          <cx:pt idx="357">630</cx:pt>
          <cx:pt idx="358">630</cx:pt>
          <cx:pt idx="359">640</cx:pt>
          <cx:pt idx="360">640</cx:pt>
          <cx:pt idx="361">640</cx:pt>
          <cx:pt idx="362">640</cx:pt>
          <cx:pt idx="363">640</cx:pt>
          <cx:pt idx="364">640</cx:pt>
          <cx:pt idx="365">640</cx:pt>
          <cx:pt idx="366">640</cx:pt>
          <cx:pt idx="367">640</cx:pt>
          <cx:pt idx="368">640</cx:pt>
          <cx:pt idx="369">640</cx:pt>
          <cx:pt idx="370">640</cx:pt>
          <cx:pt idx="371">640</cx:pt>
          <cx:pt idx="372">640</cx:pt>
          <cx:pt idx="373">640</cx:pt>
          <cx:pt idx="374">640</cx:pt>
          <cx:pt idx="375">640</cx:pt>
          <cx:pt idx="376">640</cx:pt>
          <cx:pt idx="377">640</cx:pt>
          <cx:pt idx="378">640</cx:pt>
          <cx:pt idx="379">640</cx:pt>
          <cx:pt idx="380">640</cx:pt>
          <cx:pt idx="381">640</cx:pt>
          <cx:pt idx="382">640</cx:pt>
          <cx:pt idx="383">640</cx:pt>
          <cx:pt idx="384">640</cx:pt>
          <cx:pt idx="385">640</cx:pt>
          <cx:pt idx="386">640</cx:pt>
          <cx:pt idx="387">640</cx:pt>
          <cx:pt idx="388">640</cx:pt>
          <cx:pt idx="389">640</cx:pt>
          <cx:pt idx="390">640</cx:pt>
          <cx:pt idx="391">640</cx:pt>
          <cx:pt idx="392">640</cx:pt>
          <cx:pt idx="393">640</cx:pt>
          <cx:pt idx="394">640</cx:pt>
          <cx:pt idx="395">640</cx:pt>
          <cx:pt idx="396">640</cx:pt>
          <cx:pt idx="397">640</cx:pt>
          <cx:pt idx="398">640</cx:pt>
          <cx:pt idx="399">640</cx:pt>
          <cx:pt idx="400">640</cx:pt>
          <cx:pt idx="401">640</cx:pt>
          <cx:pt idx="402">640</cx:pt>
          <cx:pt idx="403">640</cx:pt>
          <cx:pt idx="404">640</cx:pt>
          <cx:pt idx="405">640</cx:pt>
          <cx:pt idx="406">640</cx:pt>
          <cx:pt idx="407">640</cx:pt>
          <cx:pt idx="408">640</cx:pt>
          <cx:pt idx="409">640</cx:pt>
          <cx:pt idx="410">640</cx:pt>
          <cx:pt idx="411">650</cx:pt>
          <cx:pt idx="412">650</cx:pt>
          <cx:pt idx="413">650</cx:pt>
          <cx:pt idx="414">650</cx:pt>
          <cx:pt idx="415">650</cx:pt>
          <cx:pt idx="416">650</cx:pt>
          <cx:pt idx="417">650</cx:pt>
          <cx:pt idx="418">650</cx:pt>
          <cx:pt idx="419">650</cx:pt>
          <cx:pt idx="420">650</cx:pt>
          <cx:pt idx="421">650</cx:pt>
          <cx:pt idx="422">650</cx:pt>
          <cx:pt idx="423">650</cx:pt>
          <cx:pt idx="424">650</cx:pt>
          <cx:pt idx="425">650</cx:pt>
          <cx:pt idx="426">650</cx:pt>
          <cx:pt idx="427">650</cx:pt>
          <cx:pt idx="428">650</cx:pt>
          <cx:pt idx="429">650</cx:pt>
          <cx:pt idx="430">650</cx:pt>
          <cx:pt idx="431">650</cx:pt>
          <cx:pt idx="432">650</cx:pt>
          <cx:pt idx="433">650</cx:pt>
          <cx:pt idx="434">650</cx:pt>
          <cx:pt idx="435">650</cx:pt>
          <cx:pt idx="436">650</cx:pt>
          <cx:pt idx="437">650</cx:pt>
          <cx:pt idx="438">650</cx:pt>
          <cx:pt idx="439">650</cx:pt>
          <cx:pt idx="440">650</cx:pt>
          <cx:pt idx="441">650</cx:pt>
          <cx:pt idx="442">650</cx:pt>
          <cx:pt idx="443">650</cx:pt>
          <cx:pt idx="444">650</cx:pt>
          <cx:pt idx="445">650</cx:pt>
          <cx:pt idx="446">650</cx:pt>
          <cx:pt idx="447">650</cx:pt>
          <cx:pt idx="448">650</cx:pt>
          <cx:pt idx="449">650</cx:pt>
          <cx:pt idx="450">650</cx:pt>
          <cx:pt idx="451">650</cx:pt>
          <cx:pt idx="452">650</cx:pt>
          <cx:pt idx="453">650</cx:pt>
          <cx:pt idx="454">650</cx:pt>
          <cx:pt idx="455">650</cx:pt>
          <cx:pt idx="456">650</cx:pt>
          <cx:pt idx="457">650</cx:pt>
          <cx:pt idx="458">650</cx:pt>
          <cx:pt idx="459">650</cx:pt>
          <cx:pt idx="460">650</cx:pt>
          <cx:pt idx="461">650</cx:pt>
          <cx:pt idx="462">650</cx:pt>
          <cx:pt idx="463">650</cx:pt>
          <cx:pt idx="464">650</cx:pt>
          <cx:pt idx="465">650</cx:pt>
          <cx:pt idx="466">650</cx:pt>
          <cx:pt idx="467">650</cx:pt>
          <cx:pt idx="468">660</cx:pt>
          <cx:pt idx="469">660</cx:pt>
          <cx:pt idx="470">660</cx:pt>
          <cx:pt idx="471">660</cx:pt>
          <cx:pt idx="472">660</cx:pt>
          <cx:pt idx="473">660</cx:pt>
          <cx:pt idx="474">660</cx:pt>
          <cx:pt idx="475">660</cx:pt>
          <cx:pt idx="476">660</cx:pt>
          <cx:pt idx="477">660</cx:pt>
          <cx:pt idx="478">660</cx:pt>
          <cx:pt idx="479">660</cx:pt>
          <cx:pt idx="480">660</cx:pt>
          <cx:pt idx="481">660</cx:pt>
          <cx:pt idx="482">660</cx:pt>
          <cx:pt idx="483">660</cx:pt>
          <cx:pt idx="484">660</cx:pt>
          <cx:pt idx="485">660</cx:pt>
          <cx:pt idx="486">660</cx:pt>
          <cx:pt idx="487">660</cx:pt>
          <cx:pt idx="488">660</cx:pt>
          <cx:pt idx="489">660</cx:pt>
          <cx:pt idx="490">660</cx:pt>
          <cx:pt idx="491">660</cx:pt>
          <cx:pt idx="492">660</cx:pt>
          <cx:pt idx="493">660</cx:pt>
          <cx:pt idx="494">660</cx:pt>
          <cx:pt idx="495">660</cx:pt>
          <cx:pt idx="496">660</cx:pt>
          <cx:pt idx="497">660</cx:pt>
          <cx:pt idx="498">660</cx:pt>
          <cx:pt idx="499">660</cx:pt>
          <cx:pt idx="500">660</cx:pt>
          <cx:pt idx="501">660</cx:pt>
          <cx:pt idx="502">660</cx:pt>
          <cx:pt idx="503">660</cx:pt>
          <cx:pt idx="504">660</cx:pt>
          <cx:pt idx="505">660</cx:pt>
          <cx:pt idx="506">660</cx:pt>
          <cx:pt idx="507">660</cx:pt>
          <cx:pt idx="508">660</cx:pt>
          <cx:pt idx="509">660</cx:pt>
          <cx:pt idx="510">660</cx:pt>
          <cx:pt idx="511">660</cx:pt>
          <cx:pt idx="512">660</cx:pt>
          <cx:pt idx="513">660</cx:pt>
          <cx:pt idx="514">660</cx:pt>
          <cx:pt idx="515">660</cx:pt>
          <cx:pt idx="516">660</cx:pt>
          <cx:pt idx="517">660</cx:pt>
          <cx:pt idx="518">660</cx:pt>
          <cx:pt idx="519">660</cx:pt>
          <cx:pt idx="520">660</cx:pt>
          <cx:pt idx="521">660</cx:pt>
          <cx:pt idx="522">660</cx:pt>
          <cx:pt idx="523">670</cx:pt>
          <cx:pt idx="524">670</cx:pt>
          <cx:pt idx="525">670</cx:pt>
          <cx:pt idx="526">670</cx:pt>
          <cx:pt idx="527">670</cx:pt>
          <cx:pt idx="528">670</cx:pt>
          <cx:pt idx="529">670</cx:pt>
          <cx:pt idx="530">670</cx:pt>
          <cx:pt idx="531">670</cx:pt>
          <cx:pt idx="532">670</cx:pt>
          <cx:pt idx="533">670</cx:pt>
          <cx:pt idx="534">670</cx:pt>
          <cx:pt idx="535">670</cx:pt>
          <cx:pt idx="536">670</cx:pt>
          <cx:pt idx="537">670</cx:pt>
          <cx:pt idx="538">670</cx:pt>
          <cx:pt idx="539">670</cx:pt>
          <cx:pt idx="540">670</cx:pt>
          <cx:pt idx="541">670</cx:pt>
          <cx:pt idx="542">670</cx:pt>
          <cx:pt idx="543">670</cx:pt>
          <cx:pt idx="544">670</cx:pt>
          <cx:pt idx="545">670</cx:pt>
          <cx:pt idx="546">670</cx:pt>
          <cx:pt idx="547">670</cx:pt>
          <cx:pt idx="548">670</cx:pt>
          <cx:pt idx="549">670</cx:pt>
          <cx:pt idx="550">670</cx:pt>
          <cx:pt idx="551">670</cx:pt>
          <cx:pt idx="552">670</cx:pt>
          <cx:pt idx="553">670</cx:pt>
          <cx:pt idx="554">670</cx:pt>
          <cx:pt idx="555">670</cx:pt>
          <cx:pt idx="556">670</cx:pt>
          <cx:pt idx="557">670</cx:pt>
          <cx:pt idx="558">670</cx:pt>
          <cx:pt idx="559">670</cx:pt>
          <cx:pt idx="560">670</cx:pt>
          <cx:pt idx="561">670</cx:pt>
          <cx:pt idx="562">670</cx:pt>
          <cx:pt idx="563">670</cx:pt>
          <cx:pt idx="564">670</cx:pt>
          <cx:pt idx="565">670</cx:pt>
          <cx:pt idx="566">670</cx:pt>
          <cx:pt idx="567">670</cx:pt>
          <cx:pt idx="568">670</cx:pt>
          <cx:pt idx="569">670</cx:pt>
          <cx:pt idx="570">670</cx:pt>
          <cx:pt idx="571">670</cx:pt>
          <cx:pt idx="572">670</cx:pt>
          <cx:pt idx="573">670</cx:pt>
          <cx:pt idx="574">670</cx:pt>
          <cx:pt idx="575">670</cx:pt>
          <cx:pt idx="576">670</cx:pt>
          <cx:pt idx="577">670</cx:pt>
          <cx:pt idx="578">670</cx:pt>
          <cx:pt idx="579">670</cx:pt>
          <cx:pt idx="580">670</cx:pt>
          <cx:pt idx="581">670</cx:pt>
          <cx:pt idx="582">670</cx:pt>
          <cx:pt idx="583">670</cx:pt>
          <cx:pt idx="584">670</cx:pt>
          <cx:pt idx="585">670</cx:pt>
          <cx:pt idx="586">670</cx:pt>
          <cx:pt idx="587">670</cx:pt>
          <cx:pt idx="588">670</cx:pt>
          <cx:pt idx="589">670</cx:pt>
          <cx:pt idx="590">670</cx:pt>
          <cx:pt idx="591">670</cx:pt>
          <cx:pt idx="592">670</cx:pt>
          <cx:pt idx="593">670</cx:pt>
          <cx:pt idx="594">670</cx:pt>
          <cx:pt idx="595">670</cx:pt>
          <cx:pt idx="596">670</cx:pt>
          <cx:pt idx="597">670</cx:pt>
          <cx:pt idx="598">670</cx:pt>
          <cx:pt idx="599">670</cx:pt>
          <cx:pt idx="600">670</cx:pt>
          <cx:pt idx="601">670</cx:pt>
          <cx:pt idx="602">670</cx:pt>
          <cx:pt idx="603">670</cx:pt>
          <cx:pt idx="604">670</cx:pt>
          <cx:pt idx="605">670</cx:pt>
          <cx:pt idx="606">670</cx:pt>
          <cx:pt idx="607">670</cx:pt>
          <cx:pt idx="608">670</cx:pt>
          <cx:pt idx="609">670</cx:pt>
          <cx:pt idx="610">680</cx:pt>
          <cx:pt idx="611">680</cx:pt>
          <cx:pt idx="612">680</cx:pt>
          <cx:pt idx="613">680</cx:pt>
          <cx:pt idx="614">680</cx:pt>
          <cx:pt idx="615">680</cx:pt>
          <cx:pt idx="616">680</cx:pt>
          <cx:pt idx="617">680</cx:pt>
          <cx:pt idx="618">680</cx:pt>
          <cx:pt idx="619">680</cx:pt>
          <cx:pt idx="620">680</cx:pt>
          <cx:pt idx="621">680</cx:pt>
          <cx:pt idx="622">680</cx:pt>
          <cx:pt idx="623">680</cx:pt>
          <cx:pt idx="624">680</cx:pt>
          <cx:pt idx="625">680</cx:pt>
          <cx:pt idx="626">680</cx:pt>
          <cx:pt idx="627">680</cx:pt>
          <cx:pt idx="628">680</cx:pt>
          <cx:pt idx="629">680</cx:pt>
          <cx:pt idx="630">680</cx:pt>
          <cx:pt idx="631">680</cx:pt>
          <cx:pt idx="632">680</cx:pt>
          <cx:pt idx="633">680</cx:pt>
          <cx:pt idx="634">680</cx:pt>
          <cx:pt idx="635">680</cx:pt>
          <cx:pt idx="636">680</cx:pt>
          <cx:pt idx="637">680</cx:pt>
          <cx:pt idx="638">680</cx:pt>
          <cx:pt idx="639">680</cx:pt>
          <cx:pt idx="640">680</cx:pt>
          <cx:pt idx="641">680</cx:pt>
          <cx:pt idx="642">680</cx:pt>
          <cx:pt idx="643">680</cx:pt>
          <cx:pt idx="644">680</cx:pt>
          <cx:pt idx="645">680</cx:pt>
          <cx:pt idx="646">680</cx:pt>
          <cx:pt idx="647">680</cx:pt>
          <cx:pt idx="648">680</cx:pt>
          <cx:pt idx="649">680</cx:pt>
          <cx:pt idx="650">680</cx:pt>
          <cx:pt idx="651">680</cx:pt>
          <cx:pt idx="652">680</cx:pt>
          <cx:pt idx="653">680</cx:pt>
          <cx:pt idx="654">680</cx:pt>
          <cx:pt idx="655">680</cx:pt>
          <cx:pt idx="656">680</cx:pt>
          <cx:pt idx="657">680</cx:pt>
          <cx:pt idx="658">680</cx:pt>
          <cx:pt idx="659">680</cx:pt>
          <cx:pt idx="660">680</cx:pt>
          <cx:pt idx="661">680</cx:pt>
          <cx:pt idx="662">680</cx:pt>
          <cx:pt idx="663">680</cx:pt>
          <cx:pt idx="664">680</cx:pt>
          <cx:pt idx="665">680</cx:pt>
          <cx:pt idx="666">680</cx:pt>
          <cx:pt idx="667">680</cx:pt>
          <cx:pt idx="668">680</cx:pt>
          <cx:pt idx="669">680</cx:pt>
          <cx:pt idx="670">680</cx:pt>
          <cx:pt idx="671">680</cx:pt>
          <cx:pt idx="672">680</cx:pt>
          <cx:pt idx="673">680</cx:pt>
          <cx:pt idx="674">680</cx:pt>
          <cx:pt idx="675">680</cx:pt>
          <cx:pt idx="676">680</cx:pt>
          <cx:pt idx="677">680</cx:pt>
          <cx:pt idx="678">680</cx:pt>
          <cx:pt idx="679">680</cx:pt>
          <cx:pt idx="680">680</cx:pt>
          <cx:pt idx="681">680</cx:pt>
          <cx:pt idx="682">680</cx:pt>
          <cx:pt idx="683">680</cx:pt>
          <cx:pt idx="684">680</cx:pt>
          <cx:pt idx="685">680</cx:pt>
          <cx:pt idx="686">680</cx:pt>
          <cx:pt idx="687">680</cx:pt>
          <cx:pt idx="688">680</cx:pt>
          <cx:pt idx="689">680</cx:pt>
          <cx:pt idx="690">680</cx:pt>
          <cx:pt idx="691">680</cx:pt>
          <cx:pt idx="692">680</cx:pt>
          <cx:pt idx="693">680</cx:pt>
          <cx:pt idx="694">680</cx:pt>
          <cx:pt idx="695">680</cx:pt>
          <cx:pt idx="696">680</cx:pt>
          <cx:pt idx="697">680</cx:pt>
          <cx:pt idx="698">680</cx:pt>
          <cx:pt idx="699">680</cx:pt>
          <cx:pt idx="700">680</cx:pt>
          <cx:pt idx="701">680</cx:pt>
          <cx:pt idx="702">680</cx:pt>
          <cx:pt idx="703">680</cx:pt>
          <cx:pt idx="704">680</cx:pt>
          <cx:pt idx="705">680</cx:pt>
          <cx:pt idx="706">680</cx:pt>
          <cx:pt idx="707">680</cx:pt>
          <cx:pt idx="708">680</cx:pt>
          <cx:pt idx="709">680</cx:pt>
          <cx:pt idx="710">690</cx:pt>
          <cx:pt idx="711">690</cx:pt>
          <cx:pt idx="712">690</cx:pt>
          <cx:pt idx="713">690</cx:pt>
          <cx:pt idx="714">690</cx:pt>
          <cx:pt idx="715">690</cx:pt>
          <cx:pt idx="716">690</cx:pt>
          <cx:pt idx="717">690</cx:pt>
          <cx:pt idx="718">690</cx:pt>
          <cx:pt idx="719">690</cx:pt>
          <cx:pt idx="720">690</cx:pt>
          <cx:pt idx="721">690</cx:pt>
          <cx:pt idx="722">690</cx:pt>
          <cx:pt idx="723">690</cx:pt>
          <cx:pt idx="724">690</cx:pt>
          <cx:pt idx="725">690</cx:pt>
          <cx:pt idx="726">690</cx:pt>
          <cx:pt idx="727">690</cx:pt>
          <cx:pt idx="728">690</cx:pt>
          <cx:pt idx="729">690</cx:pt>
          <cx:pt idx="730">690</cx:pt>
          <cx:pt idx="731">690</cx:pt>
          <cx:pt idx="732">690</cx:pt>
          <cx:pt idx="733">690</cx:pt>
          <cx:pt idx="734">690</cx:pt>
          <cx:pt idx="735">690</cx:pt>
          <cx:pt idx="736">690</cx:pt>
          <cx:pt idx="737">690</cx:pt>
          <cx:pt idx="738">690</cx:pt>
          <cx:pt idx="739">690</cx:pt>
          <cx:pt idx="740">690</cx:pt>
          <cx:pt idx="741">690</cx:pt>
          <cx:pt idx="742">690</cx:pt>
          <cx:pt idx="743">690</cx:pt>
          <cx:pt idx="744">690</cx:pt>
          <cx:pt idx="745">690</cx:pt>
          <cx:pt idx="746">690</cx:pt>
          <cx:pt idx="747">690</cx:pt>
          <cx:pt idx="748">690</cx:pt>
          <cx:pt idx="749">690</cx:pt>
          <cx:pt idx="750">690</cx:pt>
          <cx:pt idx="751">690</cx:pt>
          <cx:pt idx="752">690</cx:pt>
          <cx:pt idx="753">690</cx:pt>
          <cx:pt idx="754">690</cx:pt>
          <cx:pt idx="755">690</cx:pt>
          <cx:pt idx="756">690</cx:pt>
          <cx:pt idx="757">690</cx:pt>
          <cx:pt idx="758">690</cx:pt>
          <cx:pt idx="759">690</cx:pt>
          <cx:pt idx="760">690</cx:pt>
          <cx:pt idx="761">690</cx:pt>
          <cx:pt idx="762">690</cx:pt>
          <cx:pt idx="763">690</cx:pt>
          <cx:pt idx="764">690</cx:pt>
          <cx:pt idx="765">690</cx:pt>
          <cx:pt idx="766">690</cx:pt>
          <cx:pt idx="767">690</cx:pt>
          <cx:pt idx="768">690</cx:pt>
          <cx:pt idx="769">690</cx:pt>
          <cx:pt idx="770">690</cx:pt>
          <cx:pt idx="771">690</cx:pt>
          <cx:pt idx="772">690</cx:pt>
          <cx:pt idx="773">690</cx:pt>
          <cx:pt idx="774">690</cx:pt>
          <cx:pt idx="775">690</cx:pt>
          <cx:pt idx="776">690</cx:pt>
          <cx:pt idx="777">690</cx:pt>
          <cx:pt idx="778">690</cx:pt>
          <cx:pt idx="779">690</cx:pt>
          <cx:pt idx="780">700</cx:pt>
          <cx:pt idx="781">700</cx:pt>
          <cx:pt idx="782">700</cx:pt>
          <cx:pt idx="783">700</cx:pt>
          <cx:pt idx="784">700</cx:pt>
          <cx:pt idx="785">700</cx:pt>
          <cx:pt idx="786">700</cx:pt>
          <cx:pt idx="787">700</cx:pt>
          <cx:pt idx="788">700</cx:pt>
          <cx:pt idx="789">700</cx:pt>
          <cx:pt idx="790">700</cx:pt>
          <cx:pt idx="791">700</cx:pt>
          <cx:pt idx="792">700</cx:pt>
          <cx:pt idx="793">700</cx:pt>
          <cx:pt idx="794">700</cx:pt>
          <cx:pt idx="795">700</cx:pt>
          <cx:pt idx="796">700</cx:pt>
          <cx:pt idx="797">700</cx:pt>
          <cx:pt idx="798">700</cx:pt>
          <cx:pt idx="799">700</cx:pt>
          <cx:pt idx="800">700</cx:pt>
          <cx:pt idx="801">700</cx:pt>
          <cx:pt idx="802">700</cx:pt>
          <cx:pt idx="803">700</cx:pt>
          <cx:pt idx="804">700</cx:pt>
          <cx:pt idx="805">700</cx:pt>
          <cx:pt idx="806">700</cx:pt>
          <cx:pt idx="807">700</cx:pt>
          <cx:pt idx="808">700</cx:pt>
          <cx:pt idx="809">700</cx:pt>
          <cx:pt idx="810">700</cx:pt>
          <cx:pt idx="811">700</cx:pt>
          <cx:pt idx="812">700</cx:pt>
          <cx:pt idx="813">700</cx:pt>
          <cx:pt idx="814">700</cx:pt>
          <cx:pt idx="815">700</cx:pt>
          <cx:pt idx="816">700</cx:pt>
          <cx:pt idx="817">700</cx:pt>
          <cx:pt idx="818">700</cx:pt>
          <cx:pt idx="819">700</cx:pt>
          <cx:pt idx="820">700</cx:pt>
          <cx:pt idx="821">700</cx:pt>
          <cx:pt idx="822">700</cx:pt>
          <cx:pt idx="823">700</cx:pt>
          <cx:pt idx="824">700</cx:pt>
          <cx:pt idx="825">700</cx:pt>
          <cx:pt idx="826">700</cx:pt>
          <cx:pt idx="827">700</cx:pt>
          <cx:pt idx="828">700</cx:pt>
          <cx:pt idx="829">700</cx:pt>
          <cx:pt idx="830">700</cx:pt>
          <cx:pt idx="831">700</cx:pt>
          <cx:pt idx="832">700</cx:pt>
          <cx:pt idx="833">700</cx:pt>
          <cx:pt idx="834">700</cx:pt>
          <cx:pt idx="835">700</cx:pt>
          <cx:pt idx="836">700</cx:pt>
          <cx:pt idx="837">700</cx:pt>
          <cx:pt idx="838">700</cx:pt>
          <cx:pt idx="839">700</cx:pt>
          <cx:pt idx="840">700</cx:pt>
          <cx:pt idx="841">700</cx:pt>
          <cx:pt idx="842">700</cx:pt>
          <cx:pt idx="843">700</cx:pt>
          <cx:pt idx="844">700</cx:pt>
          <cx:pt idx="845">700</cx:pt>
          <cx:pt idx="846">700</cx:pt>
          <cx:pt idx="847">700</cx:pt>
          <cx:pt idx="848">700</cx:pt>
          <cx:pt idx="849">700</cx:pt>
          <cx:pt idx="850">700</cx:pt>
          <cx:pt idx="851">700</cx:pt>
          <cx:pt idx="852">700</cx:pt>
          <cx:pt idx="853">700</cx:pt>
          <cx:pt idx="854">700</cx:pt>
          <cx:pt idx="855">700</cx:pt>
          <cx:pt idx="856">700</cx:pt>
          <cx:pt idx="857">700</cx:pt>
          <cx:pt idx="858">700</cx:pt>
          <cx:pt idx="859">700</cx:pt>
          <cx:pt idx="860">700</cx:pt>
          <cx:pt idx="861">700</cx:pt>
          <cx:pt idx="862">700</cx:pt>
          <cx:pt idx="863">700</cx:pt>
          <cx:pt idx="864">700</cx:pt>
          <cx:pt idx="865">700</cx:pt>
          <cx:pt idx="866">700</cx:pt>
          <cx:pt idx="867">700</cx:pt>
          <cx:pt idx="868">700</cx:pt>
          <cx:pt idx="869">700</cx:pt>
          <cx:pt idx="870">700</cx:pt>
          <cx:pt idx="871">700</cx:pt>
          <cx:pt idx="872">700</cx:pt>
          <cx:pt idx="873">700</cx:pt>
          <cx:pt idx="874">700</cx:pt>
          <cx:pt idx="875">700</cx:pt>
          <cx:pt idx="876">700</cx:pt>
          <cx:pt idx="877">710</cx:pt>
          <cx:pt idx="878">710</cx:pt>
          <cx:pt idx="879">710</cx:pt>
          <cx:pt idx="880">710</cx:pt>
          <cx:pt idx="881">710</cx:pt>
          <cx:pt idx="882">710</cx:pt>
          <cx:pt idx="883">710</cx:pt>
          <cx:pt idx="884">710</cx:pt>
          <cx:pt idx="885">710</cx:pt>
          <cx:pt idx="886">710</cx:pt>
          <cx:pt idx="887">710</cx:pt>
          <cx:pt idx="888">710</cx:pt>
          <cx:pt idx="889">710</cx:pt>
          <cx:pt idx="890">710</cx:pt>
          <cx:pt idx="891">710</cx:pt>
          <cx:pt idx="892">710</cx:pt>
          <cx:pt idx="893">710</cx:pt>
          <cx:pt idx="894">710</cx:pt>
          <cx:pt idx="895">710</cx:pt>
          <cx:pt idx="896">710</cx:pt>
          <cx:pt idx="897">710</cx:pt>
          <cx:pt idx="898">710</cx:pt>
          <cx:pt idx="899">710</cx:pt>
          <cx:pt idx="900">710</cx:pt>
          <cx:pt idx="901">710</cx:pt>
          <cx:pt idx="902">710</cx:pt>
          <cx:pt idx="903">710</cx:pt>
          <cx:pt idx="904">710</cx:pt>
          <cx:pt idx="905">710</cx:pt>
          <cx:pt idx="906">710</cx:pt>
          <cx:pt idx="907">710</cx:pt>
          <cx:pt idx="908">710</cx:pt>
          <cx:pt idx="909">710</cx:pt>
          <cx:pt idx="910">710</cx:pt>
          <cx:pt idx="911">710</cx:pt>
          <cx:pt idx="912">710</cx:pt>
          <cx:pt idx="913">710</cx:pt>
          <cx:pt idx="914">710</cx:pt>
          <cx:pt idx="915">710</cx:pt>
          <cx:pt idx="916">710</cx:pt>
          <cx:pt idx="917">710</cx:pt>
          <cx:pt idx="918">710</cx:pt>
          <cx:pt idx="919">710</cx:pt>
          <cx:pt idx="920">710</cx:pt>
          <cx:pt idx="921">710</cx:pt>
          <cx:pt idx="922">710</cx:pt>
          <cx:pt idx="923">710</cx:pt>
          <cx:pt idx="924">710</cx:pt>
          <cx:pt idx="925">710</cx:pt>
          <cx:pt idx="926">710</cx:pt>
          <cx:pt idx="927">710</cx:pt>
          <cx:pt idx="928">710</cx:pt>
          <cx:pt idx="929">710</cx:pt>
          <cx:pt idx="930">710</cx:pt>
          <cx:pt idx="931">710</cx:pt>
          <cx:pt idx="932">710</cx:pt>
          <cx:pt idx="933">720</cx:pt>
          <cx:pt idx="934">720</cx:pt>
          <cx:pt idx="935">720</cx:pt>
          <cx:pt idx="936">720</cx:pt>
          <cx:pt idx="937">720</cx:pt>
          <cx:pt idx="938">720</cx:pt>
          <cx:pt idx="939">720</cx:pt>
          <cx:pt idx="940">720</cx:pt>
          <cx:pt idx="941">720</cx:pt>
          <cx:pt idx="942">720</cx:pt>
          <cx:pt idx="943">720</cx:pt>
          <cx:pt idx="944">720</cx:pt>
          <cx:pt idx="945">720</cx:pt>
          <cx:pt idx="946">720</cx:pt>
          <cx:pt idx="947">720</cx:pt>
          <cx:pt idx="948">720</cx:pt>
          <cx:pt idx="949">720</cx:pt>
          <cx:pt idx="950">720</cx:pt>
          <cx:pt idx="951">720</cx:pt>
          <cx:pt idx="952">720</cx:pt>
          <cx:pt idx="953">720</cx:pt>
          <cx:pt idx="954">720</cx:pt>
          <cx:pt idx="955">720</cx:pt>
          <cx:pt idx="956">720</cx:pt>
          <cx:pt idx="957">720</cx:pt>
          <cx:pt idx="958">720</cx:pt>
          <cx:pt idx="959">720</cx:pt>
          <cx:pt idx="960">720</cx:pt>
          <cx:pt idx="961">720</cx:pt>
          <cx:pt idx="962">720</cx:pt>
          <cx:pt idx="963">720</cx:pt>
          <cx:pt idx="964">720</cx:pt>
          <cx:pt idx="965">720</cx:pt>
          <cx:pt idx="966">720</cx:pt>
          <cx:pt idx="967">720</cx:pt>
          <cx:pt idx="968">720</cx:pt>
          <cx:pt idx="969">720</cx:pt>
          <cx:pt idx="970">720</cx:pt>
          <cx:pt idx="971">720</cx:pt>
          <cx:pt idx="972">720</cx:pt>
          <cx:pt idx="973">720</cx:pt>
          <cx:pt idx="974">720</cx:pt>
          <cx:pt idx="975">720</cx:pt>
          <cx:pt idx="976">720</cx:pt>
          <cx:pt idx="977">720</cx:pt>
          <cx:pt idx="978">720</cx:pt>
          <cx:pt idx="979">720</cx:pt>
          <cx:pt idx="980">720</cx:pt>
          <cx:pt idx="981">720</cx:pt>
          <cx:pt idx="982">720</cx:pt>
          <cx:pt idx="983">720</cx:pt>
          <cx:pt idx="984">720</cx:pt>
          <cx:pt idx="985">720</cx:pt>
          <cx:pt idx="986">720</cx:pt>
          <cx:pt idx="987">720</cx:pt>
          <cx:pt idx="988">720</cx:pt>
          <cx:pt idx="989">720</cx:pt>
          <cx:pt idx="990">720</cx:pt>
          <cx:pt idx="991">720</cx:pt>
          <cx:pt idx="992">720</cx:pt>
          <cx:pt idx="993">720</cx:pt>
          <cx:pt idx="994">720</cx:pt>
          <cx:pt idx="995">720</cx:pt>
          <cx:pt idx="996">720</cx:pt>
          <cx:pt idx="997">720</cx:pt>
          <cx:pt idx="998">720</cx:pt>
          <cx:pt idx="999">720</cx:pt>
          <cx:pt idx="1000">720</cx:pt>
          <cx:pt idx="1001">720</cx:pt>
          <cx:pt idx="1002">720</cx:pt>
          <cx:pt idx="1003">720</cx:pt>
          <cx:pt idx="1004">720</cx:pt>
          <cx:pt idx="1005">720</cx:pt>
          <cx:pt idx="1006">730</cx:pt>
          <cx:pt idx="1007">730</cx:pt>
          <cx:pt idx="1008">730</cx:pt>
          <cx:pt idx="1009">730</cx:pt>
          <cx:pt idx="1010">730</cx:pt>
          <cx:pt idx="1011">730</cx:pt>
          <cx:pt idx="1012">730</cx:pt>
          <cx:pt idx="1013">730</cx:pt>
          <cx:pt idx="1014">730</cx:pt>
          <cx:pt idx="1015">730</cx:pt>
          <cx:pt idx="1016">730</cx:pt>
          <cx:pt idx="1017">730</cx:pt>
          <cx:pt idx="1018">730</cx:pt>
          <cx:pt idx="1019">730</cx:pt>
          <cx:pt idx="1020">730</cx:pt>
          <cx:pt idx="1021">730</cx:pt>
          <cx:pt idx="1022">730</cx:pt>
          <cx:pt idx="1023">730</cx:pt>
          <cx:pt idx="1024">730</cx:pt>
          <cx:pt idx="1025">730</cx:pt>
          <cx:pt idx="1026">730</cx:pt>
          <cx:pt idx="1027">730</cx:pt>
          <cx:pt idx="1028">730</cx:pt>
          <cx:pt idx="1029">730</cx:pt>
          <cx:pt idx="1030">730</cx:pt>
          <cx:pt idx="1031">730</cx:pt>
          <cx:pt idx="1032">730</cx:pt>
          <cx:pt idx="1033">730</cx:pt>
          <cx:pt idx="1034">730</cx:pt>
          <cx:pt idx="1035">730</cx:pt>
          <cx:pt idx="1036">730</cx:pt>
          <cx:pt idx="1037">730</cx:pt>
          <cx:pt idx="1038">730</cx:pt>
          <cx:pt idx="1039">730</cx:pt>
          <cx:pt idx="1040">730</cx:pt>
          <cx:pt idx="1041">730</cx:pt>
          <cx:pt idx="1042">730</cx:pt>
          <cx:pt idx="1043">730</cx:pt>
          <cx:pt idx="1044">730</cx:pt>
          <cx:pt idx="1045">730</cx:pt>
          <cx:pt idx="1046">730</cx:pt>
          <cx:pt idx="1047">730</cx:pt>
          <cx:pt idx="1048">730</cx:pt>
          <cx:pt idx="1049">730</cx:pt>
          <cx:pt idx="1050">730</cx:pt>
          <cx:pt idx="1051">730</cx:pt>
          <cx:pt idx="1052">730</cx:pt>
          <cx:pt idx="1053">730</cx:pt>
          <cx:pt idx="1054">730</cx:pt>
          <cx:pt idx="1055">730</cx:pt>
          <cx:pt idx="1056">730</cx:pt>
          <cx:pt idx="1057">730</cx:pt>
          <cx:pt idx="1058">730</cx:pt>
          <cx:pt idx="1059">730</cx:pt>
          <cx:pt idx="1060">730</cx:pt>
          <cx:pt idx="1061">730</cx:pt>
          <cx:pt idx="1062">730</cx:pt>
          <cx:pt idx="1063">730</cx:pt>
          <cx:pt idx="1064">730</cx:pt>
          <cx:pt idx="1065">730</cx:pt>
          <cx:pt idx="1066">730</cx:pt>
          <cx:pt idx="1067">730</cx:pt>
          <cx:pt idx="1068">730</cx:pt>
          <cx:pt idx="1069">730</cx:pt>
          <cx:pt idx="1070">730</cx:pt>
          <cx:pt idx="1071">730</cx:pt>
          <cx:pt idx="1072">730</cx:pt>
          <cx:pt idx="1073">730</cx:pt>
          <cx:pt idx="1074">730</cx:pt>
          <cx:pt idx="1075">730</cx:pt>
          <cx:pt idx="1076">730</cx:pt>
          <cx:pt idx="1077">730</cx:pt>
          <cx:pt idx="1078">740</cx:pt>
          <cx:pt idx="1079">740</cx:pt>
          <cx:pt idx="1080">740</cx:pt>
          <cx:pt idx="1081">740</cx:pt>
          <cx:pt idx="1082">740</cx:pt>
          <cx:pt idx="1083">740</cx:pt>
          <cx:pt idx="1084">740</cx:pt>
          <cx:pt idx="1085">740</cx:pt>
          <cx:pt idx="1086">740</cx:pt>
          <cx:pt idx="1087">740</cx:pt>
          <cx:pt idx="1088">740</cx:pt>
          <cx:pt idx="1089">740</cx:pt>
          <cx:pt idx="1090">740</cx:pt>
          <cx:pt idx="1091">740</cx:pt>
          <cx:pt idx="1092">740</cx:pt>
          <cx:pt idx="1093">740</cx:pt>
          <cx:pt idx="1094">740</cx:pt>
          <cx:pt idx="1095">740</cx:pt>
          <cx:pt idx="1096">740</cx:pt>
          <cx:pt idx="1097">740</cx:pt>
          <cx:pt idx="1098">740</cx:pt>
          <cx:pt idx="1099">740</cx:pt>
          <cx:pt idx="1100">740</cx:pt>
          <cx:pt idx="1101">740</cx:pt>
          <cx:pt idx="1102">740</cx:pt>
          <cx:pt idx="1103">740</cx:pt>
          <cx:pt idx="1104">740</cx:pt>
          <cx:pt idx="1105">740</cx:pt>
          <cx:pt idx="1106">740</cx:pt>
          <cx:pt idx="1107">740</cx:pt>
          <cx:pt idx="1108">740</cx:pt>
          <cx:pt idx="1109">740</cx:pt>
          <cx:pt idx="1110">740</cx:pt>
          <cx:pt idx="1111">740</cx:pt>
          <cx:pt idx="1112">740</cx:pt>
          <cx:pt idx="1113">740</cx:pt>
          <cx:pt idx="1114">740</cx:pt>
          <cx:pt idx="1115">750</cx:pt>
          <cx:pt idx="1116">750</cx:pt>
          <cx:pt idx="1117">750</cx:pt>
          <cx:pt idx="1118">750</cx:pt>
          <cx:pt idx="1119">750</cx:pt>
          <cx:pt idx="1120">750</cx:pt>
          <cx:pt idx="1121">750</cx:pt>
          <cx:pt idx="1122">750</cx:pt>
          <cx:pt idx="1123">750</cx:pt>
          <cx:pt idx="1124">750</cx:pt>
          <cx:pt idx="1125">750</cx:pt>
          <cx:pt idx="1126">750</cx:pt>
          <cx:pt idx="1127">750</cx:pt>
          <cx:pt idx="1128">750</cx:pt>
          <cx:pt idx="1129">750</cx:pt>
          <cx:pt idx="1130">750</cx:pt>
          <cx:pt idx="1131">750</cx:pt>
          <cx:pt idx="1132">750</cx:pt>
          <cx:pt idx="1133">750</cx:pt>
          <cx:pt idx="1134">750</cx:pt>
          <cx:pt idx="1135">750</cx:pt>
          <cx:pt idx="1136">750</cx:pt>
          <cx:pt idx="1137">750</cx:pt>
          <cx:pt idx="1138">750</cx:pt>
          <cx:pt idx="1139">750</cx:pt>
          <cx:pt idx="1140">750</cx:pt>
          <cx:pt idx="1141">750</cx:pt>
          <cx:pt idx="1142">750</cx:pt>
          <cx:pt idx="1143">750</cx:pt>
          <cx:pt idx="1144">750</cx:pt>
          <cx:pt idx="1145">750</cx:pt>
          <cx:pt idx="1146">750</cx:pt>
          <cx:pt idx="1147">750</cx:pt>
          <cx:pt idx="1148">750</cx:pt>
          <cx:pt idx="1149">760</cx:pt>
          <cx:pt idx="1150">760</cx:pt>
          <cx:pt idx="1151">760</cx:pt>
          <cx:pt idx="1152">760</cx:pt>
          <cx:pt idx="1153">760</cx:pt>
          <cx:pt idx="1154">760</cx:pt>
          <cx:pt idx="1155">760</cx:pt>
          <cx:pt idx="1156">760</cx:pt>
          <cx:pt idx="1157">760</cx:pt>
          <cx:pt idx="1158">760</cx:pt>
          <cx:pt idx="1159">760</cx:pt>
          <cx:pt idx="1160">760</cx:pt>
          <cx:pt idx="1161">760</cx:pt>
          <cx:pt idx="1162">760</cx:pt>
          <cx:pt idx="1163">760</cx:pt>
          <cx:pt idx="1164">760</cx:pt>
          <cx:pt idx="1165">760</cx:pt>
          <cx:pt idx="1166">760</cx:pt>
          <cx:pt idx="1167">760</cx:pt>
          <cx:pt idx="1168">770</cx:pt>
          <cx:pt idx="1169">770</cx:pt>
          <cx:pt idx="1170">770</cx:pt>
          <cx:pt idx="1171">770</cx:pt>
          <cx:pt idx="1172">770</cx:pt>
          <cx:pt idx="1173">770</cx:pt>
          <cx:pt idx="1174">770</cx:pt>
          <cx:pt idx="1175">770</cx:pt>
          <cx:pt idx="1176">770</cx:pt>
          <cx:pt idx="1177">770</cx:pt>
          <cx:pt idx="1178">770</cx:pt>
          <cx:pt idx="1179">780</cx:pt>
          <cx:pt idx="1180">780</cx:pt>
          <cx:pt idx="1181">780</cx:pt>
          <cx:pt idx="1182">780</cx:pt>
          <cx:pt idx="1183">780</cx:pt>
          <cx:pt idx="1184">780</cx:pt>
          <cx:pt idx="1185">780</cx:pt>
          <cx:pt idx="1186">780</cx:pt>
          <cx:pt idx="1187">790</cx:pt>
          <cx:pt idx="1188">790</cx:pt>
          <cx:pt idx="1189">790</cx:pt>
          <cx:pt idx="1190">790</cx:pt>
          <cx:pt idx="1191">790</cx:pt>
          <cx:pt idx="1192">790</cx:pt>
          <cx:pt idx="1193">790</cx:pt>
          <cx:pt idx="1194">790</cx:pt>
          <cx:pt idx="1195">800</cx:pt>
          <cx:pt idx="1196">810</cx:pt>
          <cx:pt idx="1197">810</cx:pt>
          <cx:pt idx="1198">810</cx:pt>
          <cx:pt idx="1199">830</cx:pt>
          <cx:pt idx="1200">830</cx:pt>
          <cx:pt idx="1201">840</cx:pt>
          <cx:pt idx="1202">840</cx:pt>
          <cx:pt idx="1203">840</cx:pt>
          <cx:pt idx="1204">840</cx:pt>
          <cx:pt idx="1205">870</cx:pt>
          <cx:pt idx="1206">890</cx:pt>
          <cx:pt idx="1207">890</cx:pt>
          <cx:pt idx="1208">500</cx:pt>
          <cx:pt idx="1209">500</cx:pt>
          <cx:pt idx="1210">530</cx:pt>
          <cx:pt idx="1211">530</cx:pt>
          <cx:pt idx="1212">530</cx:pt>
          <cx:pt idx="1213">530</cx:pt>
          <cx:pt idx="1214">550</cx:pt>
          <cx:pt idx="1215">550</cx:pt>
          <cx:pt idx="1216">550</cx:pt>
          <cx:pt idx="1217">550</cx:pt>
          <cx:pt idx="1218">560</cx:pt>
          <cx:pt idx="1219">560</cx:pt>
          <cx:pt idx="1220">560</cx:pt>
          <cx:pt idx="1221">560</cx:pt>
          <cx:pt idx="1222">560</cx:pt>
          <cx:pt idx="1223">560</cx:pt>
          <cx:pt idx="1224">560</cx:pt>
          <cx:pt idx="1225">560</cx:pt>
          <cx:pt idx="1226">560</cx:pt>
          <cx:pt idx="1227">560</cx:pt>
          <cx:pt idx="1228">560</cx:pt>
          <cx:pt idx="1229">560</cx:pt>
          <cx:pt idx="1230">570</cx:pt>
          <cx:pt idx="1231">570</cx:pt>
          <cx:pt idx="1232">570</cx:pt>
          <cx:pt idx="1233">570</cx:pt>
          <cx:pt idx="1234">570</cx:pt>
          <cx:pt idx="1235">570</cx:pt>
          <cx:pt idx="1236">570</cx:pt>
          <cx:pt idx="1237">570</cx:pt>
          <cx:pt idx="1238">570</cx:pt>
          <cx:pt idx="1239">580</cx:pt>
          <cx:pt idx="1240">580</cx:pt>
          <cx:pt idx="1241">580</cx:pt>
          <cx:pt idx="1242">580</cx:pt>
          <cx:pt idx="1243">580</cx:pt>
          <cx:pt idx="1244">580</cx:pt>
          <cx:pt idx="1245">580</cx:pt>
          <cx:pt idx="1246">580</cx:pt>
          <cx:pt idx="1247">580</cx:pt>
          <cx:pt idx="1248">580</cx:pt>
          <cx:pt idx="1249">580</cx:pt>
          <cx:pt idx="1250">580</cx:pt>
          <cx:pt idx="1251">590</cx:pt>
          <cx:pt idx="1252">590</cx:pt>
          <cx:pt idx="1253">590</cx:pt>
          <cx:pt idx="1254">590</cx:pt>
          <cx:pt idx="1255">590</cx:pt>
          <cx:pt idx="1256">590</cx:pt>
          <cx:pt idx="1257">600</cx:pt>
          <cx:pt idx="1258">600</cx:pt>
          <cx:pt idx="1259">600</cx:pt>
          <cx:pt idx="1260">600</cx:pt>
          <cx:pt idx="1261">600</cx:pt>
          <cx:pt idx="1262">600</cx:pt>
          <cx:pt idx="1263">600</cx:pt>
          <cx:pt idx="1264">600</cx:pt>
          <cx:pt idx="1265">600</cx:pt>
          <cx:pt idx="1266">600</cx:pt>
          <cx:pt idx="1267">600</cx:pt>
          <cx:pt idx="1268">600</cx:pt>
          <cx:pt idx="1269">600</cx:pt>
          <cx:pt idx="1270">600</cx:pt>
          <cx:pt idx="1271">600</cx:pt>
          <cx:pt idx="1272">610</cx:pt>
          <cx:pt idx="1273">610</cx:pt>
          <cx:pt idx="1274">610</cx:pt>
          <cx:pt idx="1275">610</cx:pt>
          <cx:pt idx="1276">610</cx:pt>
          <cx:pt idx="1277">610</cx:pt>
          <cx:pt idx="1278">620</cx:pt>
          <cx:pt idx="1279">620</cx:pt>
          <cx:pt idx="1280">620</cx:pt>
          <cx:pt idx="1281">620</cx:pt>
          <cx:pt idx="1282">620</cx:pt>
          <cx:pt idx="1283">620</cx:pt>
          <cx:pt idx="1284">620</cx:pt>
          <cx:pt idx="1285">630</cx:pt>
          <cx:pt idx="1286">630</cx:pt>
          <cx:pt idx="1287">630</cx:pt>
          <cx:pt idx="1288">630</cx:pt>
          <cx:pt idx="1289">630</cx:pt>
          <cx:pt idx="1290">630</cx:pt>
          <cx:pt idx="1291">630</cx:pt>
          <cx:pt idx="1292">630</cx:pt>
          <cx:pt idx="1293">630</cx:pt>
          <cx:pt idx="1294">630</cx:pt>
          <cx:pt idx="1295">640</cx:pt>
          <cx:pt idx="1296">640</cx:pt>
          <cx:pt idx="1297">640</cx:pt>
          <cx:pt idx="1298">640</cx:pt>
          <cx:pt idx="1299">640</cx:pt>
          <cx:pt idx="1300">640</cx:pt>
          <cx:pt idx="1301">640</cx:pt>
          <cx:pt idx="1302">640</cx:pt>
          <cx:pt idx="1303">640</cx:pt>
          <cx:pt idx="1304">640</cx:pt>
          <cx:pt idx="1305">640</cx:pt>
          <cx:pt idx="1306">640</cx:pt>
          <cx:pt idx="1307">640</cx:pt>
          <cx:pt idx="1308">640</cx:pt>
          <cx:pt idx="1309">640</cx:pt>
          <cx:pt idx="1310">640</cx:pt>
          <cx:pt idx="1311">640</cx:pt>
          <cx:pt idx="1312">640</cx:pt>
          <cx:pt idx="1313">640</cx:pt>
          <cx:pt idx="1314">640</cx:pt>
          <cx:pt idx="1315">640</cx:pt>
          <cx:pt idx="1316">640</cx:pt>
          <cx:pt idx="1317">640</cx:pt>
          <cx:pt idx="1318">640</cx:pt>
          <cx:pt idx="1319">650</cx:pt>
          <cx:pt idx="1320">650</cx:pt>
          <cx:pt idx="1321">650</cx:pt>
          <cx:pt idx="1322">650</cx:pt>
          <cx:pt idx="1323">650</cx:pt>
          <cx:pt idx="1324">650</cx:pt>
          <cx:pt idx="1325">650</cx:pt>
          <cx:pt idx="1326">650</cx:pt>
          <cx:pt idx="1327">650</cx:pt>
          <cx:pt idx="1328">650</cx:pt>
          <cx:pt idx="1329">650</cx:pt>
          <cx:pt idx="1330">660</cx:pt>
          <cx:pt idx="1331">660</cx:pt>
          <cx:pt idx="1332">660</cx:pt>
          <cx:pt idx="1333">660</cx:pt>
          <cx:pt idx="1334">660</cx:pt>
          <cx:pt idx="1335">660</cx:pt>
          <cx:pt idx="1336">660</cx:pt>
          <cx:pt idx="1337">660</cx:pt>
          <cx:pt idx="1338">660</cx:pt>
          <cx:pt idx="1339">660</cx:pt>
          <cx:pt idx="1340">660</cx:pt>
          <cx:pt idx="1341">660</cx:pt>
          <cx:pt idx="1342">660</cx:pt>
          <cx:pt idx="1343">660</cx:pt>
          <cx:pt idx="1344">660</cx:pt>
          <cx:pt idx="1345">660</cx:pt>
          <cx:pt idx="1346">660</cx:pt>
          <cx:pt idx="1347">660</cx:pt>
          <cx:pt idx="1348">660</cx:pt>
          <cx:pt idx="1349">660</cx:pt>
          <cx:pt idx="1350">660</cx:pt>
          <cx:pt idx="1351">660</cx:pt>
          <cx:pt idx="1352">660</cx:pt>
          <cx:pt idx="1353">660</cx:pt>
          <cx:pt idx="1354">660</cx:pt>
          <cx:pt idx="1355">660</cx:pt>
          <cx:pt idx="1356">660</cx:pt>
          <cx:pt idx="1357">660</cx:pt>
          <cx:pt idx="1358">660</cx:pt>
          <cx:pt idx="1359">670</cx:pt>
          <cx:pt idx="1360">670</cx:pt>
          <cx:pt idx="1361">670</cx:pt>
          <cx:pt idx="1362">670</cx:pt>
          <cx:pt idx="1363">670</cx:pt>
          <cx:pt idx="1364">670</cx:pt>
          <cx:pt idx="1365">670</cx:pt>
          <cx:pt idx="1366">670</cx:pt>
          <cx:pt idx="1367">670</cx:pt>
          <cx:pt idx="1368">670</cx:pt>
          <cx:pt idx="1369">670</cx:pt>
          <cx:pt idx="1370">670</cx:pt>
          <cx:pt idx="1371">670</cx:pt>
          <cx:pt idx="1372">680</cx:pt>
          <cx:pt idx="1373">680</cx:pt>
          <cx:pt idx="1374">680</cx:pt>
          <cx:pt idx="1375">680</cx:pt>
          <cx:pt idx="1376">680</cx:pt>
          <cx:pt idx="1377">680</cx:pt>
          <cx:pt idx="1378">680</cx:pt>
          <cx:pt idx="1379">680</cx:pt>
          <cx:pt idx="1380">680</cx:pt>
          <cx:pt idx="1381">680</cx:pt>
          <cx:pt idx="1382">680</cx:pt>
          <cx:pt idx="1383">680</cx:pt>
          <cx:pt idx="1384">680</cx:pt>
          <cx:pt idx="1385">680</cx:pt>
          <cx:pt idx="1386">680</cx:pt>
          <cx:pt idx="1387">680</cx:pt>
          <cx:pt idx="1388">690</cx:pt>
          <cx:pt idx="1389">690</cx:pt>
          <cx:pt idx="1390">690</cx:pt>
          <cx:pt idx="1391">690</cx:pt>
          <cx:pt idx="1392">690</cx:pt>
          <cx:pt idx="1393">690</cx:pt>
          <cx:pt idx="1394">690</cx:pt>
          <cx:pt idx="1395">690</cx:pt>
          <cx:pt idx="1396">690</cx:pt>
          <cx:pt idx="1397">690</cx:pt>
          <cx:pt idx="1398">690</cx:pt>
          <cx:pt idx="1399">690</cx:pt>
          <cx:pt idx="1400">690</cx:pt>
          <cx:pt idx="1401">690</cx:pt>
          <cx:pt idx="1402">690</cx:pt>
          <cx:pt idx="1403">700</cx:pt>
          <cx:pt idx="1404">700</cx:pt>
          <cx:pt idx="1405">700</cx:pt>
          <cx:pt idx="1406">700</cx:pt>
          <cx:pt idx="1407">700</cx:pt>
          <cx:pt idx="1408">700</cx:pt>
          <cx:pt idx="1409">700</cx:pt>
          <cx:pt idx="1410">700</cx:pt>
          <cx:pt idx="1411">700</cx:pt>
          <cx:pt idx="1412">700</cx:pt>
          <cx:pt idx="1413">700</cx:pt>
          <cx:pt idx="1414">700</cx:pt>
          <cx:pt idx="1415">700</cx:pt>
          <cx:pt idx="1416">700</cx:pt>
          <cx:pt idx="1417">700</cx:pt>
          <cx:pt idx="1418">700</cx:pt>
          <cx:pt idx="1419">700</cx:pt>
          <cx:pt idx="1420">700</cx:pt>
          <cx:pt idx="1421">700</cx:pt>
          <cx:pt idx="1422">700</cx:pt>
          <cx:pt idx="1423">710</cx:pt>
          <cx:pt idx="1424">710</cx:pt>
          <cx:pt idx="1425">710</cx:pt>
          <cx:pt idx="1426">710</cx:pt>
          <cx:pt idx="1427">710</cx:pt>
          <cx:pt idx="1428">710</cx:pt>
          <cx:pt idx="1429">710</cx:pt>
          <cx:pt idx="1430">710</cx:pt>
          <cx:pt idx="1431">710</cx:pt>
          <cx:pt idx="1432">710</cx:pt>
          <cx:pt idx="1433">710</cx:pt>
          <cx:pt idx="1434">710</cx:pt>
          <cx:pt idx="1435">710</cx:pt>
          <cx:pt idx="1436">710</cx:pt>
          <cx:pt idx="1437">710</cx:pt>
          <cx:pt idx="1438">710</cx:pt>
          <cx:pt idx="1439">710</cx:pt>
          <cx:pt idx="1440">710</cx:pt>
          <cx:pt idx="1441">710</cx:pt>
          <cx:pt idx="1442">710</cx:pt>
          <cx:pt idx="1443">710</cx:pt>
          <cx:pt idx="1444">710</cx:pt>
          <cx:pt idx="1445">710</cx:pt>
          <cx:pt idx="1446">710</cx:pt>
          <cx:pt idx="1447">710</cx:pt>
          <cx:pt idx="1448">710</cx:pt>
          <cx:pt idx="1449">720</cx:pt>
          <cx:pt idx="1450">720</cx:pt>
          <cx:pt idx="1451">720</cx:pt>
          <cx:pt idx="1452">720</cx:pt>
          <cx:pt idx="1453">720</cx:pt>
          <cx:pt idx="1454">720</cx:pt>
          <cx:pt idx="1455">720</cx:pt>
          <cx:pt idx="1456">720</cx:pt>
          <cx:pt idx="1457">730</cx:pt>
          <cx:pt idx="1458">730</cx:pt>
          <cx:pt idx="1459">730</cx:pt>
          <cx:pt idx="1460">730</cx:pt>
          <cx:pt idx="1461">730</cx:pt>
          <cx:pt idx="1462">730</cx:pt>
          <cx:pt idx="1463">730</cx:pt>
          <cx:pt idx="1464">730</cx:pt>
          <cx:pt idx="1465">730</cx:pt>
          <cx:pt idx="1466">740</cx:pt>
          <cx:pt idx="1467">740</cx:pt>
          <cx:pt idx="1468">740</cx:pt>
          <cx:pt idx="1469">740</cx:pt>
          <cx:pt idx="1470">740</cx:pt>
          <cx:pt idx="1471">740</cx:pt>
          <cx:pt idx="1472">740</cx:pt>
          <cx:pt idx="1473">740</cx:pt>
          <cx:pt idx="1474">740</cx:pt>
          <cx:pt idx="1475">750</cx:pt>
          <cx:pt idx="1476">750</cx:pt>
          <cx:pt idx="1477">750</cx:pt>
          <cx:pt idx="1478">750</cx:pt>
          <cx:pt idx="1479">750</cx:pt>
          <cx:pt idx="1480">750</cx:pt>
          <cx:pt idx="1481">760</cx:pt>
          <cx:pt idx="1482">760</cx:pt>
          <cx:pt idx="1483">760</cx:pt>
          <cx:pt idx="1484">770</cx:pt>
          <cx:pt idx="1485">770</cx:pt>
          <cx:pt idx="1486">770</cx:pt>
          <cx:pt idx="1487">770</cx:pt>
          <cx:pt idx="1488">780</cx:pt>
          <cx:pt idx="1489">790</cx:pt>
          <cx:pt idx="1490">790</cx:pt>
          <cx:pt idx="1491">810</cx:pt>
          <cx:pt idx="1492">810</cx:pt>
          <cx:pt idx="1493">820</cx:pt>
          <cx:pt idx="1494">820</cx:pt>
          <cx:pt idx="1495">850</cx:pt>
          <cx:pt idx="1496">850</cx:pt>
          <cx:pt idx="1497">610</cx:pt>
          <cx:pt idx="1498">610</cx:pt>
          <cx:pt idx="1499">690</cx:pt>
          <cx:pt idx="1500">648</cx:pt>
          <cx:pt idx="1501">648</cx:pt>
          <cx:pt idx="1502">680</cx:pt>
          <cx:pt idx="1503">680</cx:pt>
          <cx:pt idx="1504">753</cx:pt>
          <cx:pt idx="1505">753</cx:pt>
          <cx:pt idx="1506">789</cx:pt>
          <cx:pt idx="1507">789</cx:pt>
          <cx:pt idx="1508">642</cx:pt>
          <cx:pt idx="1509">642</cx:pt>
          <cx:pt idx="1510">675</cx:pt>
          <cx:pt idx="1511">675</cx:pt>
          <cx:pt idx="1512">520</cx:pt>
          <cx:pt idx="1513">520</cx:pt>
          <cx:pt idx="1514">693</cx:pt>
          <cx:pt idx="1515">693</cx:pt>
          <cx:pt idx="1516">680</cx:pt>
          <cx:pt idx="1517">692</cx:pt>
          <cx:pt idx="1518">692</cx:pt>
          <cx:pt idx="1519">764</cx:pt>
          <cx:pt idx="1520">764</cx:pt>
          <cx:pt idx="1521">770</cx:pt>
          <cx:pt idx="1522">770</cx:pt>
          <cx:pt idx="1523">771</cx:pt>
          <cx:pt idx="1524">771</cx:pt>
          <cx:pt idx="1525">660</cx:pt>
          <cx:pt idx="1526">660</cx:pt>
          <cx:pt idx="1527">740</cx:pt>
          <cx:pt idx="1528">740</cx:pt>
          <cx:pt idx="1529">640</cx:pt>
          <cx:pt idx="1530">640</cx:pt>
          <cx:pt idx="1531">670</cx:pt>
          <cx:pt idx="1532">670</cx:pt>
          <cx:pt idx="1533">720</cx:pt>
          <cx:pt idx="1534">720</cx:pt>
          <cx:pt idx="1535">730</cx:pt>
          <cx:pt idx="1536">730</cx:pt>
          <cx:pt idx="1537">583</cx:pt>
          <cx:pt idx="1538">583</cx:pt>
          <cx:pt idx="1539">661</cx:pt>
          <cx:pt idx="1540">661</cx:pt>
          <cx:pt idx="1541">687</cx:pt>
          <cx:pt idx="1542">687</cx:pt>
          <cx:pt idx="1543">710</cx:pt>
          <cx:pt idx="1544">710</cx:pt>
          <cx:pt idx="1545">720</cx:pt>
          <cx:pt idx="1546">720</cx:pt>
          <cx:pt idx="1547">768</cx:pt>
          <cx:pt idx="1548">768</cx:pt>
          <cx:pt idx="1549">803</cx:pt>
          <cx:pt idx="1550">803</cx:pt>
          <cx:pt idx="1551">470</cx:pt>
          <cx:pt idx="1552">470</cx:pt>
          <cx:pt idx="1553">470</cx:pt>
          <cx:pt idx="1554">470</cx:pt>
          <cx:pt idx="1555">470</cx:pt>
          <cx:pt idx="1556">470</cx:pt>
          <cx:pt idx="1557">480</cx:pt>
          <cx:pt idx="1558">490</cx:pt>
          <cx:pt idx="1559">490</cx:pt>
          <cx:pt idx="1560">490</cx:pt>
          <cx:pt idx="1561">490</cx:pt>
          <cx:pt idx="1562">500</cx:pt>
          <cx:pt idx="1563">500</cx:pt>
          <cx:pt idx="1564">500</cx:pt>
          <cx:pt idx="1565">500</cx:pt>
          <cx:pt idx="1566">500</cx:pt>
          <cx:pt idx="1567">500</cx:pt>
          <cx:pt idx="1568">500</cx:pt>
          <cx:pt idx="1569">510</cx:pt>
          <cx:pt idx="1570">510</cx:pt>
          <cx:pt idx="1571">510</cx:pt>
          <cx:pt idx="1572">510</cx:pt>
          <cx:pt idx="1573">520</cx:pt>
          <cx:pt idx="1574">520</cx:pt>
          <cx:pt idx="1575">520</cx:pt>
          <cx:pt idx="1576">520</cx:pt>
          <cx:pt idx="1577">530</cx:pt>
          <cx:pt idx="1578">530</cx:pt>
          <cx:pt idx="1579">530</cx:pt>
          <cx:pt idx="1580">540</cx:pt>
          <cx:pt idx="1581">540</cx:pt>
          <cx:pt idx="1582">540</cx:pt>
          <cx:pt idx="1583">540</cx:pt>
          <cx:pt idx="1584">540</cx:pt>
          <cx:pt idx="1585">540</cx:pt>
          <cx:pt idx="1586">540</cx:pt>
          <cx:pt idx="1587">540</cx:pt>
          <cx:pt idx="1588">540</cx:pt>
          <cx:pt idx="1589">540</cx:pt>
          <cx:pt idx="1590">540</cx:pt>
          <cx:pt idx="1591">540</cx:pt>
          <cx:pt idx="1592">550</cx:pt>
          <cx:pt idx="1593">550</cx:pt>
          <cx:pt idx="1594">550</cx:pt>
          <cx:pt idx="1595">550</cx:pt>
          <cx:pt idx="1596">550</cx:pt>
          <cx:pt idx="1597">550</cx:pt>
          <cx:pt idx="1598">550</cx:pt>
          <cx:pt idx="1599">550</cx:pt>
          <cx:pt idx="1600">550</cx:pt>
          <cx:pt idx="1601">550</cx:pt>
          <cx:pt idx="1602">550</cx:pt>
          <cx:pt idx="1603">550</cx:pt>
          <cx:pt idx="1604">560</cx:pt>
          <cx:pt idx="1605">560</cx:pt>
          <cx:pt idx="1606">560</cx:pt>
          <cx:pt idx="1607">560</cx:pt>
          <cx:pt idx="1608">560</cx:pt>
          <cx:pt idx="1609">560</cx:pt>
          <cx:pt idx="1610">560</cx:pt>
          <cx:pt idx="1611">560</cx:pt>
          <cx:pt idx="1612">560</cx:pt>
          <cx:pt idx="1613">560</cx:pt>
          <cx:pt idx="1614">560</cx:pt>
          <cx:pt idx="1615">560</cx:pt>
          <cx:pt idx="1616">560</cx:pt>
          <cx:pt idx="1617">560</cx:pt>
          <cx:pt idx="1618">560</cx:pt>
          <cx:pt idx="1619">570</cx:pt>
          <cx:pt idx="1620">570</cx:pt>
          <cx:pt idx="1621">570</cx:pt>
          <cx:pt idx="1622">570</cx:pt>
          <cx:pt idx="1623">570</cx:pt>
          <cx:pt idx="1624">570</cx:pt>
          <cx:pt idx="1625">570</cx:pt>
          <cx:pt idx="1626">570</cx:pt>
          <cx:pt idx="1627">570</cx:pt>
          <cx:pt idx="1628">570</cx:pt>
          <cx:pt idx="1629">570</cx:pt>
          <cx:pt idx="1630">570</cx:pt>
          <cx:pt idx="1631">570</cx:pt>
          <cx:pt idx="1632">570</cx:pt>
          <cx:pt idx="1633">570</cx:pt>
          <cx:pt idx="1634">570</cx:pt>
          <cx:pt idx="1635">570</cx:pt>
          <cx:pt idx="1636">580</cx:pt>
          <cx:pt idx="1637">580</cx:pt>
          <cx:pt idx="1638">580</cx:pt>
          <cx:pt idx="1639">580</cx:pt>
          <cx:pt idx="1640">580</cx:pt>
          <cx:pt idx="1641">580</cx:pt>
          <cx:pt idx="1642">580</cx:pt>
          <cx:pt idx="1643">580</cx:pt>
          <cx:pt idx="1644">580</cx:pt>
          <cx:pt idx="1645">580</cx:pt>
          <cx:pt idx="1646">580</cx:pt>
          <cx:pt idx="1647">580</cx:pt>
          <cx:pt idx="1648">580</cx:pt>
          <cx:pt idx="1649">580</cx:pt>
          <cx:pt idx="1650">580</cx:pt>
          <cx:pt idx="1651">590</cx:pt>
          <cx:pt idx="1652">590</cx:pt>
          <cx:pt idx="1653">590</cx:pt>
          <cx:pt idx="1654">590</cx:pt>
          <cx:pt idx="1655">590</cx:pt>
          <cx:pt idx="1656">590</cx:pt>
          <cx:pt idx="1657">590</cx:pt>
          <cx:pt idx="1658">590</cx:pt>
          <cx:pt idx="1659">590</cx:pt>
          <cx:pt idx="1660">590</cx:pt>
          <cx:pt idx="1661">590</cx:pt>
          <cx:pt idx="1662">590</cx:pt>
          <cx:pt idx="1663">590</cx:pt>
          <cx:pt idx="1664">590</cx:pt>
          <cx:pt idx="1665">600</cx:pt>
          <cx:pt idx="1666">600</cx:pt>
          <cx:pt idx="1667">600</cx:pt>
          <cx:pt idx="1668">600</cx:pt>
          <cx:pt idx="1669">600</cx:pt>
          <cx:pt idx="1670">600</cx:pt>
          <cx:pt idx="1671">600</cx:pt>
          <cx:pt idx="1672">600</cx:pt>
          <cx:pt idx="1673">600</cx:pt>
          <cx:pt idx="1674">600</cx:pt>
          <cx:pt idx="1675">600</cx:pt>
          <cx:pt idx="1676">600</cx:pt>
          <cx:pt idx="1677">600</cx:pt>
          <cx:pt idx="1678">600</cx:pt>
          <cx:pt idx="1679">600</cx:pt>
          <cx:pt idx="1680">600</cx:pt>
          <cx:pt idx="1681">600</cx:pt>
          <cx:pt idx="1682">600</cx:pt>
          <cx:pt idx="1683">600</cx:pt>
          <cx:pt idx="1684">600</cx:pt>
          <cx:pt idx="1685">600</cx:pt>
          <cx:pt idx="1686">600</cx:pt>
          <cx:pt idx="1687">600</cx:pt>
          <cx:pt idx="1688">610</cx:pt>
          <cx:pt idx="1689">610</cx:pt>
          <cx:pt idx="1690">610</cx:pt>
          <cx:pt idx="1691">610</cx:pt>
          <cx:pt idx="1692">610</cx:pt>
          <cx:pt idx="1693">610</cx:pt>
          <cx:pt idx="1694">610</cx:pt>
          <cx:pt idx="1695">610</cx:pt>
          <cx:pt idx="1696">610</cx:pt>
          <cx:pt idx="1697">610</cx:pt>
          <cx:pt idx="1698">610</cx:pt>
          <cx:pt idx="1699">610</cx:pt>
          <cx:pt idx="1700">610</cx:pt>
          <cx:pt idx="1701">610</cx:pt>
          <cx:pt idx="1702">610</cx:pt>
          <cx:pt idx="1703">610</cx:pt>
          <cx:pt idx="1704">620</cx:pt>
          <cx:pt idx="1705">620</cx:pt>
          <cx:pt idx="1706">620</cx:pt>
          <cx:pt idx="1707">620</cx:pt>
          <cx:pt idx="1708">620</cx:pt>
          <cx:pt idx="1709">620</cx:pt>
          <cx:pt idx="1710">620</cx:pt>
          <cx:pt idx="1711">620</cx:pt>
          <cx:pt idx="1712">620</cx:pt>
          <cx:pt idx="1713">620</cx:pt>
          <cx:pt idx="1714">620</cx:pt>
          <cx:pt idx="1715">620</cx:pt>
          <cx:pt idx="1716">620</cx:pt>
          <cx:pt idx="1717">620</cx:pt>
          <cx:pt idx="1718">620</cx:pt>
          <cx:pt idx="1719">620</cx:pt>
          <cx:pt idx="1720">620</cx:pt>
          <cx:pt idx="1721">620</cx:pt>
          <cx:pt idx="1722">620</cx:pt>
          <cx:pt idx="1723">620</cx:pt>
          <cx:pt idx="1724">620</cx:pt>
          <cx:pt idx="1725">620</cx:pt>
          <cx:pt idx="1726">620</cx:pt>
          <cx:pt idx="1727">620</cx:pt>
          <cx:pt idx="1728">620</cx:pt>
          <cx:pt idx="1729">620</cx:pt>
          <cx:pt idx="1730">630</cx:pt>
          <cx:pt idx="1731">630</cx:pt>
          <cx:pt idx="1732">630</cx:pt>
          <cx:pt idx="1733">630</cx:pt>
          <cx:pt idx="1734">630</cx:pt>
          <cx:pt idx="1735">630</cx:pt>
          <cx:pt idx="1736">630</cx:pt>
          <cx:pt idx="1737">630</cx:pt>
          <cx:pt idx="1738">630</cx:pt>
          <cx:pt idx="1739">630</cx:pt>
          <cx:pt idx="1740">630</cx:pt>
          <cx:pt idx="1741">630</cx:pt>
          <cx:pt idx="1742">630</cx:pt>
          <cx:pt idx="1743">630</cx:pt>
          <cx:pt idx="1744">630</cx:pt>
          <cx:pt idx="1745">630</cx:pt>
          <cx:pt idx="1746">630</cx:pt>
          <cx:pt idx="1747">630</cx:pt>
          <cx:pt idx="1748">630</cx:pt>
          <cx:pt idx="1749">630</cx:pt>
          <cx:pt idx="1750">630</cx:pt>
          <cx:pt idx="1751">630</cx:pt>
          <cx:pt idx="1752">630</cx:pt>
          <cx:pt idx="1753">630</cx:pt>
          <cx:pt idx="1754">630</cx:pt>
          <cx:pt idx="1755">640</cx:pt>
          <cx:pt idx="1756">640</cx:pt>
          <cx:pt idx="1757">640</cx:pt>
          <cx:pt idx="1758">640</cx:pt>
          <cx:pt idx="1759">640</cx:pt>
          <cx:pt idx="1760">640</cx:pt>
          <cx:pt idx="1761">640</cx:pt>
          <cx:pt idx="1762">640</cx:pt>
          <cx:pt idx="1763">640</cx:pt>
          <cx:pt idx="1764">640</cx:pt>
          <cx:pt idx="1765">640</cx:pt>
          <cx:pt idx="1766">640</cx:pt>
          <cx:pt idx="1767">640</cx:pt>
          <cx:pt idx="1768">640</cx:pt>
          <cx:pt idx="1769">640</cx:pt>
          <cx:pt idx="1770">640</cx:pt>
          <cx:pt idx="1771">640</cx:pt>
          <cx:pt idx="1772">640</cx:pt>
          <cx:pt idx="1773">640</cx:pt>
          <cx:pt idx="1774">640</cx:pt>
          <cx:pt idx="1775">640</cx:pt>
          <cx:pt idx="1776">640</cx:pt>
          <cx:pt idx="1777">640</cx:pt>
          <cx:pt idx="1778">640</cx:pt>
          <cx:pt idx="1779">640</cx:pt>
          <cx:pt idx="1780">640</cx:pt>
          <cx:pt idx="1781">640</cx:pt>
          <cx:pt idx="1782">640</cx:pt>
          <cx:pt idx="1783">640</cx:pt>
          <cx:pt idx="1784">640</cx:pt>
          <cx:pt idx="1785">640</cx:pt>
          <cx:pt idx="1786">640</cx:pt>
          <cx:pt idx="1787">650</cx:pt>
          <cx:pt idx="1788">650</cx:pt>
          <cx:pt idx="1789">650</cx:pt>
          <cx:pt idx="1790">650</cx:pt>
          <cx:pt idx="1791">650</cx:pt>
          <cx:pt idx="1792">650</cx:pt>
          <cx:pt idx="1793">650</cx:pt>
          <cx:pt idx="1794">650</cx:pt>
          <cx:pt idx="1795">650</cx:pt>
          <cx:pt idx="1796">650</cx:pt>
          <cx:pt idx="1797">650</cx:pt>
          <cx:pt idx="1798">650</cx:pt>
          <cx:pt idx="1799">650</cx:pt>
          <cx:pt idx="1800">650</cx:pt>
          <cx:pt idx="1801">650</cx:pt>
          <cx:pt idx="1802">650</cx:pt>
          <cx:pt idx="1803">650</cx:pt>
          <cx:pt idx="1804">650</cx:pt>
          <cx:pt idx="1805">650</cx:pt>
          <cx:pt idx="1806">650</cx:pt>
          <cx:pt idx="1807">650</cx:pt>
          <cx:pt idx="1808">650</cx:pt>
          <cx:pt idx="1809">650</cx:pt>
          <cx:pt idx="1810">650</cx:pt>
          <cx:pt idx="1811">650</cx:pt>
          <cx:pt idx="1812">650</cx:pt>
          <cx:pt idx="1813">650</cx:pt>
          <cx:pt idx="1814">650</cx:pt>
          <cx:pt idx="1815">650</cx:pt>
          <cx:pt idx="1816">650</cx:pt>
          <cx:pt idx="1817">650</cx:pt>
          <cx:pt idx="1818">660</cx:pt>
          <cx:pt idx="1819">660</cx:pt>
          <cx:pt idx="1820">660</cx:pt>
          <cx:pt idx="1821">660</cx:pt>
          <cx:pt idx="1822">660</cx:pt>
          <cx:pt idx="1823">660</cx:pt>
          <cx:pt idx="1824">660</cx:pt>
          <cx:pt idx="1825">660</cx:pt>
          <cx:pt idx="1826">660</cx:pt>
          <cx:pt idx="1827">660</cx:pt>
          <cx:pt idx="1828">660</cx:pt>
          <cx:pt idx="1829">660</cx:pt>
          <cx:pt idx="1830">660</cx:pt>
          <cx:pt idx="1831">660</cx:pt>
          <cx:pt idx="1832">660</cx:pt>
          <cx:pt idx="1833">660</cx:pt>
          <cx:pt idx="1834">660</cx:pt>
          <cx:pt idx="1835">660</cx:pt>
          <cx:pt idx="1836">660</cx:pt>
          <cx:pt idx="1837">660</cx:pt>
          <cx:pt idx="1838">660</cx:pt>
          <cx:pt idx="1839">660</cx:pt>
          <cx:pt idx="1840">660</cx:pt>
          <cx:pt idx="1841">660</cx:pt>
          <cx:pt idx="1842">660</cx:pt>
          <cx:pt idx="1843">660</cx:pt>
          <cx:pt idx="1844">660</cx:pt>
          <cx:pt idx="1845">660</cx:pt>
          <cx:pt idx="1846">660</cx:pt>
          <cx:pt idx="1847">660</cx:pt>
          <cx:pt idx="1848">660</cx:pt>
          <cx:pt idx="1849">660</cx:pt>
          <cx:pt idx="1850">660</cx:pt>
          <cx:pt idx="1851">660</cx:pt>
          <cx:pt idx="1852">660</cx:pt>
          <cx:pt idx="1853">670</cx:pt>
          <cx:pt idx="1854">670</cx:pt>
          <cx:pt idx="1855">670</cx:pt>
          <cx:pt idx="1856">670</cx:pt>
          <cx:pt idx="1857">670</cx:pt>
          <cx:pt idx="1858">670</cx:pt>
          <cx:pt idx="1859">670</cx:pt>
          <cx:pt idx="1860">670</cx:pt>
          <cx:pt idx="1861">670</cx:pt>
          <cx:pt idx="1862">670</cx:pt>
          <cx:pt idx="1863">670</cx:pt>
          <cx:pt idx="1864">670</cx:pt>
          <cx:pt idx="1865">670</cx:pt>
          <cx:pt idx="1866">670</cx:pt>
          <cx:pt idx="1867">670</cx:pt>
          <cx:pt idx="1868">670</cx:pt>
          <cx:pt idx="1869">670</cx:pt>
          <cx:pt idx="1870">670</cx:pt>
          <cx:pt idx="1871">670</cx:pt>
          <cx:pt idx="1872">670</cx:pt>
          <cx:pt idx="1873">670</cx:pt>
          <cx:pt idx="1874">670</cx:pt>
          <cx:pt idx="1875">670</cx:pt>
          <cx:pt idx="1876">670</cx:pt>
          <cx:pt idx="1877">670</cx:pt>
          <cx:pt idx="1878">670</cx:pt>
          <cx:pt idx="1879">670</cx:pt>
          <cx:pt idx="1880">670</cx:pt>
          <cx:pt idx="1881">670</cx:pt>
          <cx:pt idx="1882">670</cx:pt>
          <cx:pt idx="1883">670</cx:pt>
          <cx:pt idx="1884">670</cx:pt>
          <cx:pt idx="1885">670</cx:pt>
          <cx:pt idx="1886">670</cx:pt>
          <cx:pt idx="1887">670</cx:pt>
          <cx:pt idx="1888">670</cx:pt>
          <cx:pt idx="1889">670</cx:pt>
          <cx:pt idx="1890">670</cx:pt>
          <cx:pt idx="1891">670</cx:pt>
          <cx:pt idx="1892">670</cx:pt>
          <cx:pt idx="1893">670</cx:pt>
          <cx:pt idx="1894">670</cx:pt>
          <cx:pt idx="1895">670</cx:pt>
          <cx:pt idx="1896">670</cx:pt>
          <cx:pt idx="1897">670</cx:pt>
          <cx:pt idx="1898">680</cx:pt>
          <cx:pt idx="1899">680</cx:pt>
          <cx:pt idx="1900">680</cx:pt>
          <cx:pt idx="1901">680</cx:pt>
          <cx:pt idx="1902">680</cx:pt>
          <cx:pt idx="1903">680</cx:pt>
          <cx:pt idx="1904">680</cx:pt>
          <cx:pt idx="1905">680</cx:pt>
          <cx:pt idx="1906">680</cx:pt>
          <cx:pt idx="1907">680</cx:pt>
          <cx:pt idx="1908">680</cx:pt>
          <cx:pt idx="1909">680</cx:pt>
          <cx:pt idx="1910">680</cx:pt>
          <cx:pt idx="1911">680</cx:pt>
          <cx:pt idx="1912">680</cx:pt>
          <cx:pt idx="1913">680</cx:pt>
          <cx:pt idx="1914">680</cx:pt>
          <cx:pt idx="1915">680</cx:pt>
          <cx:pt idx="1916">680</cx:pt>
          <cx:pt idx="1917">680</cx:pt>
          <cx:pt idx="1918">680</cx:pt>
          <cx:pt idx="1919">680</cx:pt>
          <cx:pt idx="1920">680</cx:pt>
          <cx:pt idx="1921">680</cx:pt>
          <cx:pt idx="1922">680</cx:pt>
          <cx:pt idx="1923">680</cx:pt>
          <cx:pt idx="1924">680</cx:pt>
          <cx:pt idx="1925">680</cx:pt>
          <cx:pt idx="1926">680</cx:pt>
          <cx:pt idx="1927">680</cx:pt>
          <cx:pt idx="1928">680</cx:pt>
          <cx:pt idx="1929">680</cx:pt>
          <cx:pt idx="1930">690</cx:pt>
          <cx:pt idx="1931">690</cx:pt>
          <cx:pt idx="1932">690</cx:pt>
          <cx:pt idx="1933">690</cx:pt>
          <cx:pt idx="1934">690</cx:pt>
          <cx:pt idx="1935">690</cx:pt>
          <cx:pt idx="1936">690</cx:pt>
          <cx:pt idx="1937">690</cx:pt>
          <cx:pt idx="1938">690</cx:pt>
          <cx:pt idx="1939">690</cx:pt>
          <cx:pt idx="1940">690</cx:pt>
          <cx:pt idx="1941">690</cx:pt>
          <cx:pt idx="1942">690</cx:pt>
          <cx:pt idx="1943">690</cx:pt>
          <cx:pt idx="1944">690</cx:pt>
          <cx:pt idx="1945">690</cx:pt>
          <cx:pt idx="1946">690</cx:pt>
          <cx:pt idx="1947">690</cx:pt>
          <cx:pt idx="1948">690</cx:pt>
          <cx:pt idx="1949">690</cx:pt>
          <cx:pt idx="1950">690</cx:pt>
          <cx:pt idx="1951">690</cx:pt>
          <cx:pt idx="1952">690</cx:pt>
          <cx:pt idx="1953">690</cx:pt>
          <cx:pt idx="1954">690</cx:pt>
          <cx:pt idx="1955">690</cx:pt>
          <cx:pt idx="1956">690</cx:pt>
          <cx:pt idx="1957">690</cx:pt>
          <cx:pt idx="1958">690</cx:pt>
          <cx:pt idx="1959">690</cx:pt>
          <cx:pt idx="1960">690</cx:pt>
          <cx:pt idx="1961">690</cx:pt>
          <cx:pt idx="1962">690</cx:pt>
          <cx:pt idx="1963">690</cx:pt>
          <cx:pt idx="1964">690</cx:pt>
          <cx:pt idx="1965">690</cx:pt>
          <cx:pt idx="1966">690</cx:pt>
          <cx:pt idx="1967">690</cx:pt>
          <cx:pt idx="1968">690</cx:pt>
          <cx:pt idx="1969">690</cx:pt>
          <cx:pt idx="1970">690</cx:pt>
          <cx:pt idx="1971">690</cx:pt>
          <cx:pt idx="1972">690</cx:pt>
          <cx:pt idx="1973">700</cx:pt>
          <cx:pt idx="1974">700</cx:pt>
          <cx:pt idx="1975">700</cx:pt>
          <cx:pt idx="1976">700</cx:pt>
          <cx:pt idx="1977">700</cx:pt>
          <cx:pt idx="1978">700</cx:pt>
          <cx:pt idx="1979">700</cx:pt>
          <cx:pt idx="1980">700</cx:pt>
          <cx:pt idx="1981">700</cx:pt>
          <cx:pt idx="1982">700</cx:pt>
          <cx:pt idx="1983">700</cx:pt>
          <cx:pt idx="1984">700</cx:pt>
          <cx:pt idx="1985">700</cx:pt>
          <cx:pt idx="1986">700</cx:pt>
          <cx:pt idx="1987">700</cx:pt>
          <cx:pt idx="1988">700</cx:pt>
          <cx:pt idx="1989">700</cx:pt>
          <cx:pt idx="1990">700</cx:pt>
          <cx:pt idx="1991">700</cx:pt>
          <cx:pt idx="1992">700</cx:pt>
          <cx:pt idx="1993">700</cx:pt>
          <cx:pt idx="1994">700</cx:pt>
          <cx:pt idx="1995">700</cx:pt>
          <cx:pt idx="1996">700</cx:pt>
          <cx:pt idx="1997">700</cx:pt>
          <cx:pt idx="1998">700</cx:pt>
          <cx:pt idx="1999">700</cx:pt>
          <cx:pt idx="2000">700</cx:pt>
          <cx:pt idx="2001">700</cx:pt>
          <cx:pt idx="2002">700</cx:pt>
          <cx:pt idx="2003">700</cx:pt>
          <cx:pt idx="2004">700</cx:pt>
          <cx:pt idx="2005">700</cx:pt>
          <cx:pt idx="2006">700</cx:pt>
          <cx:pt idx="2007">700</cx:pt>
          <cx:pt idx="2008">700</cx:pt>
          <cx:pt idx="2009">700</cx:pt>
          <cx:pt idx="2010">700</cx:pt>
          <cx:pt idx="2011">700</cx:pt>
          <cx:pt idx="2012">700</cx:pt>
          <cx:pt idx="2013">700</cx:pt>
          <cx:pt idx="2014">700</cx:pt>
          <cx:pt idx="2015">700</cx:pt>
          <cx:pt idx="2016">700</cx:pt>
          <cx:pt idx="2017">700</cx:pt>
          <cx:pt idx="2018">710</cx:pt>
          <cx:pt idx="2019">710</cx:pt>
          <cx:pt idx="2020">710</cx:pt>
          <cx:pt idx="2021">710</cx:pt>
          <cx:pt idx="2022">710</cx:pt>
          <cx:pt idx="2023">710</cx:pt>
          <cx:pt idx="2024">710</cx:pt>
          <cx:pt idx="2025">710</cx:pt>
          <cx:pt idx="2026">710</cx:pt>
          <cx:pt idx="2027">710</cx:pt>
          <cx:pt idx="2028">710</cx:pt>
          <cx:pt idx="2029">710</cx:pt>
          <cx:pt idx="2030">720</cx:pt>
          <cx:pt idx="2031">720</cx:pt>
          <cx:pt idx="2032">720</cx:pt>
          <cx:pt idx="2033">720</cx:pt>
          <cx:pt idx="2034">720</cx:pt>
          <cx:pt idx="2035">720</cx:pt>
          <cx:pt idx="2036">720</cx:pt>
          <cx:pt idx="2037">720</cx:pt>
          <cx:pt idx="2038">720</cx:pt>
          <cx:pt idx="2039">720</cx:pt>
          <cx:pt idx="2040">720</cx:pt>
          <cx:pt idx="2041">720</cx:pt>
          <cx:pt idx="2042">720</cx:pt>
          <cx:pt idx="2043">720</cx:pt>
          <cx:pt idx="2044">720</cx:pt>
          <cx:pt idx="2045">720</cx:pt>
          <cx:pt idx="2046">720</cx:pt>
          <cx:pt idx="2047">720</cx:pt>
          <cx:pt idx="2048">720</cx:pt>
          <cx:pt idx="2049">720</cx:pt>
          <cx:pt idx="2050">720</cx:pt>
          <cx:pt idx="2051">720</cx:pt>
          <cx:pt idx="2052">720</cx:pt>
          <cx:pt idx="2053">720</cx:pt>
          <cx:pt idx="2054">720</cx:pt>
          <cx:pt idx="2055">720</cx:pt>
          <cx:pt idx="2056">720</cx:pt>
          <cx:pt idx="2057">720</cx:pt>
          <cx:pt idx="2058">720</cx:pt>
          <cx:pt idx="2059">720</cx:pt>
          <cx:pt idx="2060">730</cx:pt>
          <cx:pt idx="2061">730</cx:pt>
          <cx:pt idx="2062">730</cx:pt>
          <cx:pt idx="2063">730</cx:pt>
          <cx:pt idx="2064">730</cx:pt>
          <cx:pt idx="2065">730</cx:pt>
          <cx:pt idx="2066">730</cx:pt>
          <cx:pt idx="2067">730</cx:pt>
          <cx:pt idx="2068">730</cx:pt>
          <cx:pt idx="2069">730</cx:pt>
          <cx:pt idx="2070">730</cx:pt>
          <cx:pt idx="2071">730</cx:pt>
          <cx:pt idx="2072">730</cx:pt>
          <cx:pt idx="2073">730</cx:pt>
          <cx:pt idx="2074">730</cx:pt>
          <cx:pt idx="2075">730</cx:pt>
          <cx:pt idx="2076">730</cx:pt>
          <cx:pt idx="2077">730</cx:pt>
          <cx:pt idx="2078">730</cx:pt>
          <cx:pt idx="2079">730</cx:pt>
          <cx:pt idx="2080">730</cx:pt>
          <cx:pt idx="2081">730</cx:pt>
          <cx:pt idx="2082">730</cx:pt>
          <cx:pt idx="2083">730</cx:pt>
          <cx:pt idx="2084">730</cx:pt>
          <cx:pt idx="2085">730</cx:pt>
          <cx:pt idx="2086">730</cx:pt>
          <cx:pt idx="2087">730</cx:pt>
          <cx:pt idx="2088">730</cx:pt>
          <cx:pt idx="2089">730</cx:pt>
          <cx:pt idx="2090">730</cx:pt>
          <cx:pt idx="2091">730</cx:pt>
          <cx:pt idx="2092">730</cx:pt>
          <cx:pt idx="2093">730</cx:pt>
          <cx:pt idx="2094">730</cx:pt>
          <cx:pt idx="2095">740</cx:pt>
          <cx:pt idx="2096">740</cx:pt>
          <cx:pt idx="2097">740</cx:pt>
          <cx:pt idx="2098">740</cx:pt>
          <cx:pt idx="2099">740</cx:pt>
          <cx:pt idx="2100">740</cx:pt>
          <cx:pt idx="2101">740</cx:pt>
          <cx:pt idx="2102">740</cx:pt>
          <cx:pt idx="2103">740</cx:pt>
          <cx:pt idx="2104">740</cx:pt>
          <cx:pt idx="2105">750</cx:pt>
          <cx:pt idx="2106">750</cx:pt>
          <cx:pt idx="2107">750</cx:pt>
          <cx:pt idx="2108">750</cx:pt>
          <cx:pt idx="2109">750</cx:pt>
          <cx:pt idx="2110">750</cx:pt>
          <cx:pt idx="2111">750</cx:pt>
          <cx:pt idx="2112">750</cx:pt>
          <cx:pt idx="2113">750</cx:pt>
          <cx:pt idx="2114">750</cx:pt>
          <cx:pt idx="2115">750</cx:pt>
          <cx:pt idx="2116">750</cx:pt>
          <cx:pt idx="2117">750</cx:pt>
          <cx:pt idx="2118">750</cx:pt>
          <cx:pt idx="2119">750</cx:pt>
          <cx:pt idx="2120">750</cx:pt>
          <cx:pt idx="2121">750</cx:pt>
          <cx:pt idx="2122">760</cx:pt>
          <cx:pt idx="2123">760</cx:pt>
          <cx:pt idx="2124">760</cx:pt>
          <cx:pt idx="2125">760</cx:pt>
          <cx:pt idx="2126">760</cx:pt>
          <cx:pt idx="2127">760</cx:pt>
          <cx:pt idx="2128">760</cx:pt>
          <cx:pt idx="2129">760</cx:pt>
          <cx:pt idx="2130">760</cx:pt>
          <cx:pt idx="2131">760</cx:pt>
          <cx:pt idx="2132">760</cx:pt>
          <cx:pt idx="2133">760</cx:pt>
          <cx:pt idx="2134">760</cx:pt>
          <cx:pt idx="2135">760</cx:pt>
          <cx:pt idx="2136">760</cx:pt>
          <cx:pt idx="2137">760</cx:pt>
          <cx:pt idx="2138">760</cx:pt>
          <cx:pt idx="2139">760</cx:pt>
          <cx:pt idx="2140">760</cx:pt>
          <cx:pt idx="2141">770</cx:pt>
          <cx:pt idx="2142">770</cx:pt>
          <cx:pt idx="2143">770</cx:pt>
          <cx:pt idx="2144">770</cx:pt>
          <cx:pt idx="2145">770</cx:pt>
          <cx:pt idx="2146">770</cx:pt>
          <cx:pt idx="2147">770</cx:pt>
          <cx:pt idx="2148">780</cx:pt>
          <cx:pt idx="2149">780</cx:pt>
          <cx:pt idx="2150">780</cx:pt>
          <cx:pt idx="2151">780</cx:pt>
          <cx:pt idx="2152">780</cx:pt>
          <cx:pt idx="2153">780</cx:pt>
          <cx:pt idx="2154">790</cx:pt>
          <cx:pt idx="2155">790</cx:pt>
          <cx:pt idx="2156">790</cx:pt>
          <cx:pt idx="2157">790</cx:pt>
          <cx:pt idx="2158">790</cx:pt>
          <cx:pt idx="2159">790</cx:pt>
          <cx:pt idx="2160">800</cx:pt>
          <cx:pt idx="2161">810</cx:pt>
          <cx:pt idx="2162">810</cx:pt>
          <cx:pt idx="2163">820</cx:pt>
          <cx:pt idx="2164">820</cx:pt>
          <cx:pt idx="2165">570</cx:pt>
          <cx:pt idx="2166">570</cx:pt>
          <cx:pt idx="2167">580</cx:pt>
          <cx:pt idx="2168">580</cx:pt>
          <cx:pt idx="2169">590</cx:pt>
          <cx:pt idx="2170">590</cx:pt>
          <cx:pt idx="2171">590</cx:pt>
          <cx:pt idx="2172">590</cx:pt>
          <cx:pt idx="2173">620</cx:pt>
          <cx:pt idx="2174">620</cx:pt>
          <cx:pt idx="2175">620</cx:pt>
          <cx:pt idx="2176">620</cx:pt>
          <cx:pt idx="2177">620</cx:pt>
          <cx:pt idx="2178">630</cx:pt>
          <cx:pt idx="2179">630</cx:pt>
          <cx:pt idx="2180">630</cx:pt>
          <cx:pt idx="2181">630</cx:pt>
          <cx:pt idx="2182">630</cx:pt>
          <cx:pt idx="2183">630</cx:pt>
          <cx:pt idx="2184">630</cx:pt>
          <cx:pt idx="2185">640</cx:pt>
          <cx:pt idx="2186">640</cx:pt>
          <cx:pt idx="2187">640</cx:pt>
          <cx:pt idx="2188">650</cx:pt>
          <cx:pt idx="2189">650</cx:pt>
          <cx:pt idx="2190">650</cx:pt>
          <cx:pt idx="2191">650</cx:pt>
          <cx:pt idx="2192">650</cx:pt>
          <cx:pt idx="2193">650</cx:pt>
          <cx:pt idx="2194">650</cx:pt>
          <cx:pt idx="2195">660</cx:pt>
          <cx:pt idx="2196">660</cx:pt>
          <cx:pt idx="2197">660</cx:pt>
          <cx:pt idx="2198">670</cx:pt>
          <cx:pt idx="2199">670</cx:pt>
          <cx:pt idx="2200">670</cx:pt>
          <cx:pt idx="2201">670</cx:pt>
          <cx:pt idx="2202">690</cx:pt>
          <cx:pt idx="2203">690</cx:pt>
          <cx:pt idx="2204">690</cx:pt>
          <cx:pt idx="2205">690</cx:pt>
          <cx:pt idx="2206">690</cx:pt>
          <cx:pt idx="2207">700</cx:pt>
          <cx:pt idx="2208">700</cx:pt>
          <cx:pt idx="2209">700</cx:pt>
          <cx:pt idx="2210">700</cx:pt>
          <cx:pt idx="2211">700</cx:pt>
          <cx:pt idx="2212">700</cx:pt>
          <cx:pt idx="2213">710</cx:pt>
          <cx:pt idx="2214">710</cx:pt>
          <cx:pt idx="2215">720</cx:pt>
          <cx:pt idx="2216">720</cx:pt>
          <cx:pt idx="2217">720</cx:pt>
          <cx:pt idx="2218">720</cx:pt>
          <cx:pt idx="2219">720</cx:pt>
          <cx:pt idx="2220">720</cx:pt>
          <cx:pt idx="2221">720</cx:pt>
          <cx:pt idx="2222">720</cx:pt>
          <cx:pt idx="2223">720</cx:pt>
          <cx:pt idx="2224">730</cx:pt>
          <cx:pt idx="2225">730</cx:pt>
          <cx:pt idx="2226">730</cx:pt>
          <cx:pt idx="2227">730</cx:pt>
          <cx:pt idx="2228">760</cx:pt>
          <cx:pt idx="2229">760</cx:pt>
          <cx:pt idx="2230">650</cx:pt>
          <cx:pt idx="2231">570</cx:pt>
          <cx:pt idx="2232">712</cx:pt>
          <cx:pt idx="2233">712</cx:pt>
          <cx:pt idx="2234">716</cx:pt>
          <cx:pt idx="2235">716</cx:pt>
          <cx:pt idx="3710">690</cx:pt>
          <cx:pt idx="3711">552</cx:pt>
          <cx:pt idx="3712">670</cx:pt>
          <cx:pt idx="3713">574</cx:pt>
          <cx:pt idx="3714">677</cx:pt>
          <cx:pt idx="3715">642</cx:pt>
          <cx:pt idx="3716">710</cx:pt>
          <cx:pt idx="3717">615</cx:pt>
          <cx:pt idx="3718">714</cx:pt>
          <cx:pt idx="3719">840</cx:pt>
          <cx:pt idx="3720">590</cx:pt>
          <cx:pt idx="3721">470</cx:pt>
          <cx:pt idx="3722">500</cx:pt>
          <cx:pt idx="3723">560</cx:pt>
          <cx:pt idx="3724">560</cx:pt>
          <cx:pt idx="3725">580</cx:pt>
          <cx:pt idx="3726">590</cx:pt>
          <cx:pt idx="3727">600</cx:pt>
          <cx:pt idx="3728">610</cx:pt>
          <cx:pt idx="3729">610</cx:pt>
          <cx:pt idx="3730">630</cx:pt>
          <cx:pt idx="3731">630</cx:pt>
          <cx:pt idx="3732">630</cx:pt>
          <cx:pt idx="3733">640</cx:pt>
          <cx:pt idx="3734">640</cx:pt>
          <cx:pt idx="3735">660</cx:pt>
          <cx:pt idx="3736">660</cx:pt>
          <cx:pt idx="3737">670</cx:pt>
          <cx:pt idx="3738">670</cx:pt>
          <cx:pt idx="3739">680</cx:pt>
          <cx:pt idx="3740">680</cx:pt>
          <cx:pt idx="3741">730</cx:pt>
          <cx:pt idx="3742">540</cx:pt>
          <cx:pt idx="3743">550</cx:pt>
          <cx:pt idx="3744">560</cx:pt>
          <cx:pt idx="3745">560</cx:pt>
          <cx:pt idx="3746">560</cx:pt>
          <cx:pt idx="3747">580</cx:pt>
          <cx:pt idx="3748">590</cx:pt>
          <cx:pt idx="3749">590</cx:pt>
          <cx:pt idx="3750">600</cx:pt>
          <cx:pt idx="3751">600</cx:pt>
          <cx:pt idx="3752">600</cx:pt>
          <cx:pt idx="3753">600</cx:pt>
          <cx:pt idx="3754">610</cx:pt>
          <cx:pt idx="3755">610</cx:pt>
          <cx:pt idx="3756">620</cx:pt>
          <cx:pt idx="3757">620</cx:pt>
          <cx:pt idx="3758">620</cx:pt>
          <cx:pt idx="3759">620</cx:pt>
          <cx:pt idx="3760">620</cx:pt>
          <cx:pt idx="3761">630</cx:pt>
          <cx:pt idx="3762">640</cx:pt>
          <cx:pt idx="3763">640</cx:pt>
          <cx:pt idx="3764">640</cx:pt>
          <cx:pt idx="3765">650</cx:pt>
          <cx:pt idx="3766">650</cx:pt>
          <cx:pt idx="3767">650</cx:pt>
          <cx:pt idx="3768">660</cx:pt>
          <cx:pt idx="3769">660</cx:pt>
          <cx:pt idx="3770">660</cx:pt>
          <cx:pt idx="3771">660</cx:pt>
          <cx:pt idx="3772">660</cx:pt>
          <cx:pt idx="3773">670</cx:pt>
          <cx:pt idx="3774">680</cx:pt>
          <cx:pt idx="3775">680</cx:pt>
          <cx:pt idx="3776">680</cx:pt>
          <cx:pt idx="3777">680</cx:pt>
          <cx:pt idx="3778">680</cx:pt>
          <cx:pt idx="3779">680</cx:pt>
          <cx:pt idx="3780">700</cx:pt>
          <cx:pt idx="3781">700</cx:pt>
          <cx:pt idx="3782">700</cx:pt>
          <cx:pt idx="3783">710</cx:pt>
          <cx:pt idx="3784">710</cx:pt>
          <cx:pt idx="3785">710</cx:pt>
          <cx:pt idx="3786">720</cx:pt>
          <cx:pt idx="3787">720</cx:pt>
          <cx:pt idx="3788">730</cx:pt>
          <cx:pt idx="3789">730</cx:pt>
          <cx:pt idx="3790">730</cx:pt>
          <cx:pt idx="3791">730</cx:pt>
          <cx:pt idx="3792">730</cx:pt>
          <cx:pt idx="3793">750</cx:pt>
          <cx:pt idx="3794">780</cx:pt>
          <cx:pt idx="3795">615</cx:pt>
          <cx:pt idx="3796">679</cx:pt>
          <cx:pt idx="5019">630</cx:pt>
          <cx:pt idx="5020">670</cx:pt>
          <cx:pt idx="5021">680</cx:pt>
          <cx:pt idx="5022">690</cx:pt>
          <cx:pt idx="5023">690</cx:pt>
          <cx:pt idx="5024">583</cx:pt>
          <cx:pt idx="5025">583</cx:pt>
          <cx:pt idx="5026">635</cx:pt>
          <cx:pt idx="5027">635</cx:pt>
          <cx:pt idx="5028">650</cx:pt>
          <cx:pt idx="5029">650</cx:pt>
          <cx:pt idx="5030">704</cx:pt>
          <cx:pt idx="5031">704</cx:pt>
          <cx:pt idx="5032">737</cx:pt>
          <cx:pt idx="5033">737</cx:pt>
          <cx:pt idx="5034">772</cx:pt>
          <cx:pt idx="5035">772</cx:pt>
          <cx:pt idx="5036">633</cx:pt>
          <cx:pt idx="5037">633</cx:pt>
          <cx:pt idx="5038">689</cx:pt>
          <cx:pt idx="5039">689</cx:pt>
          <cx:pt idx="5040">614</cx:pt>
          <cx:pt idx="5041">614</cx:pt>
          <cx:pt idx="5042">480</cx:pt>
          <cx:pt idx="5043">490</cx:pt>
          <cx:pt idx="5044">500</cx:pt>
          <cx:pt idx="5045">500</cx:pt>
          <cx:pt idx="5046">500</cx:pt>
          <cx:pt idx="5047">510</cx:pt>
          <cx:pt idx="5048">520</cx:pt>
          <cx:pt idx="5049">520</cx:pt>
          <cx:pt idx="5050">520</cx:pt>
          <cx:pt idx="5051">530</cx:pt>
          <cx:pt idx="5052">530</cx:pt>
          <cx:pt idx="5053">530</cx:pt>
          <cx:pt idx="5054">530</cx:pt>
          <cx:pt idx="5055">530</cx:pt>
          <cx:pt idx="5056">530</cx:pt>
          <cx:pt idx="5057">540</cx:pt>
          <cx:pt idx="5058">550</cx:pt>
          <cx:pt idx="5059">550</cx:pt>
          <cx:pt idx="5060">550</cx:pt>
          <cx:pt idx="5061">550</cx:pt>
          <cx:pt idx="5062">550</cx:pt>
          <cx:pt idx="5063">560</cx:pt>
          <cx:pt idx="5064">560</cx:pt>
          <cx:pt idx="5065">560</cx:pt>
          <cx:pt idx="5066">560</cx:pt>
          <cx:pt idx="5067">560</cx:pt>
          <cx:pt idx="5068">560</cx:pt>
          <cx:pt idx="5069">560</cx:pt>
          <cx:pt idx="5070">560</cx:pt>
          <cx:pt idx="5071">570</cx:pt>
          <cx:pt idx="5072">570</cx:pt>
          <cx:pt idx="5073">570</cx:pt>
          <cx:pt idx="5074">570</cx:pt>
          <cx:pt idx="5075">570</cx:pt>
          <cx:pt idx="5076">570</cx:pt>
          <cx:pt idx="5077">570</cx:pt>
          <cx:pt idx="5078">580</cx:pt>
          <cx:pt idx="5079">580</cx:pt>
          <cx:pt idx="5080">580</cx:pt>
          <cx:pt idx="5081">580</cx:pt>
          <cx:pt idx="5082">590</cx:pt>
          <cx:pt idx="5083">590</cx:pt>
          <cx:pt idx="5084">590</cx:pt>
          <cx:pt idx="5085">590</cx:pt>
          <cx:pt idx="5086">590</cx:pt>
          <cx:pt idx="5087">600</cx:pt>
          <cx:pt idx="5088">600</cx:pt>
          <cx:pt idx="5089">600</cx:pt>
          <cx:pt idx="5090">600</cx:pt>
          <cx:pt idx="5091">600</cx:pt>
          <cx:pt idx="5092">600</cx:pt>
          <cx:pt idx="5093">600</cx:pt>
          <cx:pt idx="5094">600</cx:pt>
          <cx:pt idx="5095">600</cx:pt>
          <cx:pt idx="5096">610</cx:pt>
          <cx:pt idx="5097">610</cx:pt>
          <cx:pt idx="5098">610</cx:pt>
          <cx:pt idx="5099">610</cx:pt>
          <cx:pt idx="5100">610</cx:pt>
          <cx:pt idx="5101">610</cx:pt>
          <cx:pt idx="5102">610</cx:pt>
          <cx:pt idx="5103">610</cx:pt>
          <cx:pt idx="5104">620</cx:pt>
          <cx:pt idx="5105">620</cx:pt>
          <cx:pt idx="5106">620</cx:pt>
          <cx:pt idx="5107">620</cx:pt>
          <cx:pt idx="5108">620</cx:pt>
          <cx:pt idx="5109">630</cx:pt>
          <cx:pt idx="5110">630</cx:pt>
          <cx:pt idx="5111">630</cx:pt>
          <cx:pt idx="5112">630</cx:pt>
          <cx:pt idx="5113">630</cx:pt>
          <cx:pt idx="5114">630</cx:pt>
          <cx:pt idx="5115">630</cx:pt>
          <cx:pt idx="5116">630</cx:pt>
          <cx:pt idx="5117">630</cx:pt>
          <cx:pt idx="5118">630</cx:pt>
          <cx:pt idx="5119">630</cx:pt>
          <cx:pt idx="5120">640</cx:pt>
          <cx:pt idx="5121">640</cx:pt>
          <cx:pt idx="5122">640</cx:pt>
          <cx:pt idx="5123">640</cx:pt>
          <cx:pt idx="5124">640</cx:pt>
          <cx:pt idx="5125">640</cx:pt>
          <cx:pt idx="5126">640</cx:pt>
          <cx:pt idx="5127">640</cx:pt>
          <cx:pt idx="5128">650</cx:pt>
          <cx:pt idx="5129">650</cx:pt>
          <cx:pt idx="5130">650</cx:pt>
          <cx:pt idx="5131">650</cx:pt>
          <cx:pt idx="5132">650</cx:pt>
          <cx:pt idx="5133">650</cx:pt>
          <cx:pt idx="5134">660</cx:pt>
          <cx:pt idx="5135">660</cx:pt>
          <cx:pt idx="5136">660</cx:pt>
          <cx:pt idx="5137">660</cx:pt>
          <cx:pt idx="5138">660</cx:pt>
          <cx:pt idx="5139">660</cx:pt>
          <cx:pt idx="5140">660</cx:pt>
          <cx:pt idx="5141">660</cx:pt>
          <cx:pt idx="5142">660</cx:pt>
          <cx:pt idx="5143">670</cx:pt>
          <cx:pt idx="5144">670</cx:pt>
          <cx:pt idx="5145">670</cx:pt>
          <cx:pt idx="5146">670</cx:pt>
          <cx:pt idx="5147">670</cx:pt>
          <cx:pt idx="5148">670</cx:pt>
          <cx:pt idx="5149">670</cx:pt>
          <cx:pt idx="5150">670</cx:pt>
          <cx:pt idx="5151">670</cx:pt>
          <cx:pt idx="5152">680</cx:pt>
          <cx:pt idx="5153">680</cx:pt>
          <cx:pt idx="5154">680</cx:pt>
          <cx:pt idx="5155">680</cx:pt>
          <cx:pt idx="5156">680</cx:pt>
          <cx:pt idx="5157">680</cx:pt>
          <cx:pt idx="5158">680</cx:pt>
          <cx:pt idx="5159">690</cx:pt>
          <cx:pt idx="5160">690</cx:pt>
          <cx:pt idx="5161">690</cx:pt>
          <cx:pt idx="5162">690</cx:pt>
          <cx:pt idx="5163">690</cx:pt>
          <cx:pt idx="5164">690</cx:pt>
          <cx:pt idx="5165">690</cx:pt>
          <cx:pt idx="5166">690</cx:pt>
          <cx:pt idx="5167">700</cx:pt>
          <cx:pt idx="5168">700</cx:pt>
          <cx:pt idx="5169">700</cx:pt>
          <cx:pt idx="5170">700</cx:pt>
          <cx:pt idx="5171">710</cx:pt>
          <cx:pt idx="5172">710</cx:pt>
          <cx:pt idx="5173">710</cx:pt>
          <cx:pt idx="5174">710</cx:pt>
          <cx:pt idx="5175">710</cx:pt>
          <cx:pt idx="5176">720</cx:pt>
          <cx:pt idx="5177">720</cx:pt>
          <cx:pt idx="5178">720</cx:pt>
          <cx:pt idx="5179">720</cx:pt>
          <cx:pt idx="5180">720</cx:pt>
          <cx:pt idx="5181">730</cx:pt>
          <cx:pt idx="5182">730</cx:pt>
          <cx:pt idx="5183">730</cx:pt>
          <cx:pt idx="5184">730</cx:pt>
          <cx:pt idx="5185">740</cx:pt>
          <cx:pt idx="5186">770</cx:pt>
          <cx:pt idx="5187">500</cx:pt>
          <cx:pt idx="5188">500</cx:pt>
          <cx:pt idx="5189">530</cx:pt>
          <cx:pt idx="5190">530</cx:pt>
          <cx:pt idx="5191">530</cx:pt>
          <cx:pt idx="5192">530</cx:pt>
          <cx:pt idx="5193">540</cx:pt>
          <cx:pt idx="5194">540</cx:pt>
          <cx:pt idx="5195">540</cx:pt>
          <cx:pt idx="5196">540</cx:pt>
          <cx:pt idx="5197">540</cx:pt>
          <cx:pt idx="5198">540</cx:pt>
          <cx:pt idx="5199">550</cx:pt>
          <cx:pt idx="5200">550</cx:pt>
          <cx:pt idx="5201">560</cx:pt>
          <cx:pt idx="5202">560</cx:pt>
          <cx:pt idx="5203">560</cx:pt>
          <cx:pt idx="5204">560</cx:pt>
          <cx:pt idx="5205">570</cx:pt>
          <cx:pt idx="5206">570</cx:pt>
          <cx:pt idx="5207">570</cx:pt>
          <cx:pt idx="5208">570</cx:pt>
          <cx:pt idx="5209">570</cx:pt>
          <cx:pt idx="5210">570</cx:pt>
          <cx:pt idx="5211">580</cx:pt>
          <cx:pt idx="5212">580</cx:pt>
          <cx:pt idx="5213">580</cx:pt>
          <cx:pt idx="5214">580</cx:pt>
          <cx:pt idx="5215">580</cx:pt>
          <cx:pt idx="5216">580</cx:pt>
          <cx:pt idx="5217">590</cx:pt>
          <cx:pt idx="5218">590</cx:pt>
          <cx:pt idx="5219">590</cx:pt>
          <cx:pt idx="5220">590</cx:pt>
          <cx:pt idx="5221">590</cx:pt>
          <cx:pt idx="5222">590</cx:pt>
          <cx:pt idx="5223">600</cx:pt>
          <cx:pt idx="5224">600</cx:pt>
          <cx:pt idx="5225">600</cx:pt>
          <cx:pt idx="5226">600</cx:pt>
          <cx:pt idx="5227">610</cx:pt>
          <cx:pt idx="5228">610</cx:pt>
          <cx:pt idx="5229">610</cx:pt>
          <cx:pt idx="5230">610</cx:pt>
          <cx:pt idx="5231">610</cx:pt>
          <cx:pt idx="5232">610</cx:pt>
          <cx:pt idx="5233">610</cx:pt>
          <cx:pt idx="5234">610</cx:pt>
          <cx:pt idx="5235">610</cx:pt>
          <cx:pt idx="5236">610</cx:pt>
          <cx:pt idx="5237">620</cx:pt>
          <cx:pt idx="5238">620</cx:pt>
          <cx:pt idx="5239">620</cx:pt>
          <cx:pt idx="5240">620</cx:pt>
          <cx:pt idx="5241">620</cx:pt>
          <cx:pt idx="5242">620</cx:pt>
          <cx:pt idx="5243">620</cx:pt>
          <cx:pt idx="5244">620</cx:pt>
          <cx:pt idx="5245">620</cx:pt>
          <cx:pt idx="5246">620</cx:pt>
          <cx:pt idx="5247">620</cx:pt>
          <cx:pt idx="5248">620</cx:pt>
          <cx:pt idx="5249">620</cx:pt>
          <cx:pt idx="5250">630</cx:pt>
          <cx:pt idx="5251">630</cx:pt>
          <cx:pt idx="5252">630</cx:pt>
          <cx:pt idx="5253">630</cx:pt>
          <cx:pt idx="5254">630</cx:pt>
          <cx:pt idx="5255">630</cx:pt>
          <cx:pt idx="5256">640</cx:pt>
          <cx:pt idx="5257">640</cx:pt>
          <cx:pt idx="5258">640</cx:pt>
          <cx:pt idx="5259">640</cx:pt>
          <cx:pt idx="5260">640</cx:pt>
          <cx:pt idx="5261">640</cx:pt>
          <cx:pt idx="5262">640</cx:pt>
          <cx:pt idx="5263">640</cx:pt>
          <cx:pt idx="5264">640</cx:pt>
          <cx:pt idx="5265">640</cx:pt>
          <cx:pt idx="5266">640</cx:pt>
          <cx:pt idx="5267">640</cx:pt>
          <cx:pt idx="5268">640</cx:pt>
          <cx:pt idx="5269">650</cx:pt>
          <cx:pt idx="5270">650</cx:pt>
          <cx:pt idx="5271">650</cx:pt>
          <cx:pt idx="5272">650</cx:pt>
          <cx:pt idx="5273">650</cx:pt>
          <cx:pt idx="5274">650</cx:pt>
          <cx:pt idx="5275">650</cx:pt>
          <cx:pt idx="5276">650</cx:pt>
          <cx:pt idx="5277">650</cx:pt>
          <cx:pt idx="5278">650</cx:pt>
          <cx:pt idx="5279">650</cx:pt>
          <cx:pt idx="5280">650</cx:pt>
          <cx:pt idx="5281">660</cx:pt>
          <cx:pt idx="5282">660</cx:pt>
          <cx:pt idx="5283">660</cx:pt>
          <cx:pt idx="5284">660</cx:pt>
          <cx:pt idx="5285">660</cx:pt>
          <cx:pt idx="5286">660</cx:pt>
          <cx:pt idx="5287">660</cx:pt>
          <cx:pt idx="5288">660</cx:pt>
          <cx:pt idx="5289">660</cx:pt>
          <cx:pt idx="5290">660</cx:pt>
          <cx:pt idx="5291">660</cx:pt>
          <cx:pt idx="5292">660</cx:pt>
          <cx:pt idx="5293">670</cx:pt>
          <cx:pt idx="5294">670</cx:pt>
          <cx:pt idx="5295">670</cx:pt>
          <cx:pt idx="5296">670</cx:pt>
          <cx:pt idx="5297">670</cx:pt>
          <cx:pt idx="5298">670</cx:pt>
          <cx:pt idx="5299">670</cx:pt>
          <cx:pt idx="5300">670</cx:pt>
          <cx:pt idx="5301">680</cx:pt>
          <cx:pt idx="5302">680</cx:pt>
          <cx:pt idx="5303">690</cx:pt>
          <cx:pt idx="5304">690</cx:pt>
          <cx:pt idx="5305">690</cx:pt>
          <cx:pt idx="5306">690</cx:pt>
          <cx:pt idx="5307">700</cx:pt>
          <cx:pt idx="5308">700</cx:pt>
          <cx:pt idx="5309">700</cx:pt>
          <cx:pt idx="5310">700</cx:pt>
          <cx:pt idx="5311">700</cx:pt>
          <cx:pt idx="5312">700</cx:pt>
          <cx:pt idx="5313">710</cx:pt>
          <cx:pt idx="5314">710</cx:pt>
          <cx:pt idx="5315">710</cx:pt>
          <cx:pt idx="5316">710</cx:pt>
          <cx:pt idx="5317">710</cx:pt>
          <cx:pt idx="5318">710</cx:pt>
          <cx:pt idx="5319">720</cx:pt>
          <cx:pt idx="5320">720</cx:pt>
          <cx:pt idx="5321">720</cx:pt>
          <cx:pt idx="5322">720</cx:pt>
          <cx:pt idx="5323">720</cx:pt>
          <cx:pt idx="5324">720</cx:pt>
          <cx:pt idx="5325">720</cx:pt>
          <cx:pt idx="5326">750</cx:pt>
          <cx:pt idx="5327">750</cx:pt>
          <cx:pt idx="5328">780</cx:pt>
          <cx:pt idx="5329">780</cx:pt>
          <cx:pt idx="5330">510</cx:pt>
          <cx:pt idx="5331">530</cx:pt>
          <cx:pt idx="5332">530</cx:pt>
          <cx:pt idx="5333">540</cx:pt>
          <cx:pt idx="5334">540</cx:pt>
          <cx:pt idx="5335">550</cx:pt>
          <cx:pt idx="5336">550</cx:pt>
          <cx:pt idx="5337">550</cx:pt>
          <cx:pt idx="5338">560</cx:pt>
          <cx:pt idx="5339">570</cx:pt>
          <cx:pt idx="5340">570</cx:pt>
          <cx:pt idx="5341">580</cx:pt>
          <cx:pt idx="5342">590</cx:pt>
          <cx:pt idx="5343">600</cx:pt>
          <cx:pt idx="5344">600</cx:pt>
          <cx:pt idx="5345">600</cx:pt>
          <cx:pt idx="5346">610</cx:pt>
          <cx:pt idx="5347">610</cx:pt>
          <cx:pt idx="5348">610</cx:pt>
          <cx:pt idx="5349">610</cx:pt>
          <cx:pt idx="5350">620</cx:pt>
          <cx:pt idx="5351">620</cx:pt>
          <cx:pt idx="5352">630</cx:pt>
          <cx:pt idx="5353">640</cx:pt>
          <cx:pt idx="5354">650</cx:pt>
          <cx:pt idx="5355">650</cx:pt>
          <cx:pt idx="5356">660</cx:pt>
          <cx:pt idx="5357">660</cx:pt>
          <cx:pt idx="5358">670</cx:pt>
          <cx:pt idx="5359">670</cx:pt>
          <cx:pt idx="5360">680</cx:pt>
          <cx:pt idx="5361">680</cx:pt>
          <cx:pt idx="5362">680</cx:pt>
          <cx:pt idx="5363">690</cx:pt>
          <cx:pt idx="5364">690</cx:pt>
          <cx:pt idx="5365">700</cx:pt>
          <cx:pt idx="5366">730</cx:pt>
          <cx:pt idx="5367">750</cx:pt>
          <cx:pt idx="5368">635</cx:pt>
          <cx:pt idx="5369">635</cx:pt>
          <cx:pt idx="5370">640</cx:pt>
          <cx:pt idx="5371">640</cx:pt>
          <cx:pt idx="7013">600</cx:pt>
          <cx:pt idx="7014">760</cx:pt>
          <cx:pt idx="7015">709</cx:pt>
          <cx:pt idx="7016">709</cx:pt>
          <cx:pt idx="7017">710</cx:pt>
          <cx:pt idx="7018">710</cx:pt>
          <cx:pt idx="7019">725</cx:pt>
          <cx:pt idx="7020">725</cx:pt>
          <cx:pt idx="7021">738</cx:pt>
          <cx:pt idx="7022">738</cx:pt>
          <cx:pt idx="7023">770</cx:pt>
          <cx:pt idx="7024">770</cx:pt>
          <cx:pt idx="7025">830</cx:pt>
          <cx:pt idx="7026">732</cx:pt>
          <cx:pt idx="7027">530</cx:pt>
          <cx:pt idx="7028">540</cx:pt>
          <cx:pt idx="7029">560</cx:pt>
          <cx:pt idx="7030">560</cx:pt>
          <cx:pt idx="7031">560</cx:pt>
          <cx:pt idx="7032">580</cx:pt>
          <cx:pt idx="7033">590</cx:pt>
          <cx:pt idx="7034">590</cx:pt>
          <cx:pt idx="7035">600</cx:pt>
          <cx:pt idx="7036">600</cx:pt>
          <cx:pt idx="7037">600</cx:pt>
          <cx:pt idx="7038">610</cx:pt>
          <cx:pt idx="7039">610</cx:pt>
          <cx:pt idx="7040">620</cx:pt>
          <cx:pt idx="7041">630</cx:pt>
          <cx:pt idx="7042">650</cx:pt>
          <cx:pt idx="7043">650</cx:pt>
          <cx:pt idx="7044">650</cx:pt>
          <cx:pt idx="7045">660</cx:pt>
          <cx:pt idx="7046">660</cx:pt>
          <cx:pt idx="7047">660</cx:pt>
          <cx:pt idx="7048">660</cx:pt>
          <cx:pt idx="7049">660</cx:pt>
          <cx:pt idx="7050">670</cx:pt>
          <cx:pt idx="7051">670</cx:pt>
          <cx:pt idx="7052">670</cx:pt>
          <cx:pt idx="7053">680</cx:pt>
          <cx:pt idx="7054">680</cx:pt>
          <cx:pt idx="7055">690</cx:pt>
          <cx:pt idx="7056">700</cx:pt>
          <cx:pt idx="7057">710</cx:pt>
          <cx:pt idx="7058">710</cx:pt>
          <cx:pt idx="7059">710</cx:pt>
          <cx:pt idx="7060">720</cx:pt>
          <cx:pt idx="7061">720</cx:pt>
          <cx:pt idx="7062">740</cx:pt>
          <cx:pt idx="7063">740</cx:pt>
          <cx:pt idx="7064">750</cx:pt>
          <cx:pt idx="7065">780</cx:pt>
          <cx:pt idx="7066">510</cx:pt>
          <cx:pt idx="7067">520</cx:pt>
          <cx:pt idx="7068">530</cx:pt>
          <cx:pt idx="7069">530</cx:pt>
          <cx:pt idx="7070">560</cx:pt>
          <cx:pt idx="7071">560</cx:pt>
          <cx:pt idx="7072">560</cx:pt>
          <cx:pt idx="7073">570</cx:pt>
          <cx:pt idx="7074">570</cx:pt>
          <cx:pt idx="7075">580</cx:pt>
          <cx:pt idx="7076">620</cx:pt>
          <cx:pt idx="7077">620</cx:pt>
          <cx:pt idx="7078">620</cx:pt>
          <cx:pt idx="7079">630</cx:pt>
          <cx:pt idx="7080">630</cx:pt>
          <cx:pt idx="7081">630</cx:pt>
          <cx:pt idx="7082">630</cx:pt>
          <cx:pt idx="7083">630</cx:pt>
          <cx:pt idx="7084">630</cx:pt>
          <cx:pt idx="7085">640</cx:pt>
          <cx:pt idx="7086">640</cx:pt>
          <cx:pt idx="7087">650</cx:pt>
          <cx:pt idx="7088">650</cx:pt>
          <cx:pt idx="7089">650</cx:pt>
          <cx:pt idx="7090">650</cx:pt>
          <cx:pt idx="7091">660</cx:pt>
          <cx:pt idx="7092">660</cx:pt>
          <cx:pt idx="7093">660</cx:pt>
          <cx:pt idx="7094">660</cx:pt>
          <cx:pt idx="7095">660</cx:pt>
          <cx:pt idx="7096">660</cx:pt>
          <cx:pt idx="7097">660</cx:pt>
          <cx:pt idx="7098">660</cx:pt>
          <cx:pt idx="7099">660</cx:pt>
          <cx:pt idx="7100">660</cx:pt>
          <cx:pt idx="7101">660</cx:pt>
          <cx:pt idx="7102">660</cx:pt>
          <cx:pt idx="7103">660</cx:pt>
          <cx:pt idx="7104">680</cx:pt>
          <cx:pt idx="7105">680</cx:pt>
          <cx:pt idx="7106">680</cx:pt>
          <cx:pt idx="7107">680</cx:pt>
          <cx:pt idx="7108">680</cx:pt>
          <cx:pt idx="7109">690</cx:pt>
          <cx:pt idx="7110">690</cx:pt>
          <cx:pt idx="7111">690</cx:pt>
          <cx:pt idx="7112">690</cx:pt>
          <cx:pt idx="7113">690</cx:pt>
          <cx:pt idx="7114">690</cx:pt>
          <cx:pt idx="7115">700</cx:pt>
          <cx:pt idx="7116">700</cx:pt>
          <cx:pt idx="7117">700</cx:pt>
          <cx:pt idx="7118">700</cx:pt>
          <cx:pt idx="7119">700</cx:pt>
          <cx:pt idx="7120">700</cx:pt>
          <cx:pt idx="7121">700</cx:pt>
          <cx:pt idx="7122">700</cx:pt>
          <cx:pt idx="7123">700</cx:pt>
          <cx:pt idx="7124">710</cx:pt>
          <cx:pt idx="7125">710</cx:pt>
          <cx:pt idx="7126">730</cx:pt>
          <cx:pt idx="7127">730</cx:pt>
          <cx:pt idx="7128">810</cx:pt>
          <cx:pt idx="7129">810</cx:pt>
          <cx:pt idx="7130">510</cx:pt>
          <cx:pt idx="7131">590</cx:pt>
          <cx:pt idx="7132">600</cx:pt>
          <cx:pt idx="7133">610</cx:pt>
          <cx:pt idx="7134">630</cx:pt>
          <cx:pt idx="7135">650</cx:pt>
          <cx:pt idx="7136">650</cx:pt>
          <cx:pt idx="7137">650</cx:pt>
          <cx:pt idx="7138">660</cx:pt>
          <cx:pt idx="7139">670</cx:pt>
          <cx:pt idx="7140">680</cx:pt>
          <cx:pt idx="7141">680</cx:pt>
          <cx:pt idx="7142">690</cx:pt>
          <cx:pt idx="7143">700</cx:pt>
          <cx:pt idx="7144">710</cx:pt>
          <cx:pt idx="7145">710</cx:pt>
          <cx:pt idx="7146">710</cx:pt>
          <cx:pt idx="7147">720</cx:pt>
          <cx:pt idx="7148">720</cx:pt>
          <cx:pt idx="7149">730</cx:pt>
          <cx:pt idx="7150">750</cx:pt>
          <cx:pt idx="10281">614</cx:pt>
          <cx:pt idx="10282">614</cx:pt>
          <cx:pt idx="10283">712</cx:pt>
          <cx:pt idx="10284">712</cx:pt>
          <cx:pt idx="10285">714</cx:pt>
          <cx:pt idx="10286">714</cx:pt>
          <cx:pt idx="10287">725</cx:pt>
          <cx:pt idx="10288">725</cx:pt>
          <cx:pt idx="10289">750</cx:pt>
          <cx:pt idx="10290">750</cx:pt>
          <cx:pt idx="10291">570</cx:pt>
          <cx:pt idx="10292">570</cx:pt>
          <cx:pt idx="10293">570</cx:pt>
          <cx:pt idx="10294">580</cx:pt>
          <cx:pt idx="10295">580</cx:pt>
          <cx:pt idx="10296">600</cx:pt>
          <cx:pt idx="10297">600</cx:pt>
          <cx:pt idx="10298">620</cx:pt>
          <cx:pt idx="10299">630</cx:pt>
          <cx:pt idx="10300">670</cx:pt>
          <cx:pt idx="10301">670</cx:pt>
          <cx:pt idx="10302">670</cx:pt>
          <cx:pt idx="10303">680</cx:pt>
          <cx:pt idx="10304">690</cx:pt>
          <cx:pt idx="10305">700</cx:pt>
          <cx:pt idx="10306">700</cx:pt>
          <cx:pt idx="10307">700</cx:pt>
          <cx:pt idx="10308">720</cx:pt>
          <cx:pt idx="10309">730</cx:pt>
          <cx:pt idx="10310">730</cx:pt>
          <cx:pt idx="10311">740</cx:pt>
          <cx:pt idx="10312">740</cx:pt>
          <cx:pt idx="10313">740</cx:pt>
          <cx:pt idx="10314">760</cx:pt>
          <cx:pt idx="10315">770</cx:pt>
          <cx:pt idx="10316">770</cx:pt>
          <cx:pt idx="10317">770</cx:pt>
          <cx:pt idx="10318">810</cx:pt>
          <cx:pt idx="10319">810</cx:pt>
          <cx:pt idx="10320">560</cx:pt>
          <cx:pt idx="10321">580</cx:pt>
          <cx:pt idx="10322">580</cx:pt>
          <cx:pt idx="10323">590</cx:pt>
          <cx:pt idx="10324">590</cx:pt>
          <cx:pt idx="10325">600</cx:pt>
          <cx:pt idx="10326">600</cx:pt>
          <cx:pt idx="10327">600</cx:pt>
          <cx:pt idx="10328">600</cx:pt>
          <cx:pt idx="10329">610</cx:pt>
          <cx:pt idx="10330">610</cx:pt>
          <cx:pt idx="10331">610</cx:pt>
          <cx:pt idx="10332">610</cx:pt>
          <cx:pt idx="10333">620</cx:pt>
          <cx:pt idx="10334">620</cx:pt>
          <cx:pt idx="10335">630</cx:pt>
          <cx:pt idx="10336">630</cx:pt>
          <cx:pt idx="10337">630</cx:pt>
          <cx:pt idx="10338">630</cx:pt>
          <cx:pt idx="10339">640</cx:pt>
          <cx:pt idx="10340">640</cx:pt>
          <cx:pt idx="10341">650</cx:pt>
          <cx:pt idx="10342">650</cx:pt>
          <cx:pt idx="10343">650</cx:pt>
          <cx:pt idx="10344">670</cx:pt>
          <cx:pt idx="10345">690</cx:pt>
          <cx:pt idx="10346">690</cx:pt>
          <cx:pt idx="10347">690</cx:pt>
          <cx:pt idx="10348">690</cx:pt>
          <cx:pt idx="10349">700</cx:pt>
          <cx:pt idx="10350">700</cx:pt>
          <cx:pt idx="10351">700</cx:pt>
          <cx:pt idx="10352">700</cx:pt>
          <cx:pt idx="10353">700</cx:pt>
          <cx:pt idx="10354">720</cx:pt>
          <cx:pt idx="10355">720</cx:pt>
          <cx:pt idx="10356">740</cx:pt>
          <cx:pt idx="10357">740</cx:pt>
          <cx:pt idx="10358">740</cx:pt>
          <cx:pt idx="10359">740</cx:pt>
          <cx:pt idx="10360">760</cx:pt>
          <cx:pt idx="10361">760</cx:pt>
          <cx:pt idx="10362">530</cx:pt>
          <cx:pt idx="10363">560</cx:pt>
          <cx:pt idx="10364">600</cx:pt>
          <cx:pt idx="10365">620</cx:pt>
          <cx:pt idx="10366">620</cx:pt>
          <cx:pt idx="10367">640</cx:pt>
          <cx:pt idx="10368">640</cx:pt>
          <cx:pt idx="10369">670</cx:pt>
          <cx:pt idx="10370">680</cx:pt>
          <cx:pt idx="10371">700</cx:pt>
          <cx:pt idx="10372">720</cx:pt>
          <cx:pt idx="10373">730</cx:pt>
          <cx:pt idx="10374">740</cx:pt>
          <cx:pt idx="10375">740</cx:pt>
          <cx:pt idx="11339">670</cx:pt>
          <cx:pt idx="11340">632</cx:pt>
          <cx:pt idx="11341">661</cx:pt>
          <cx:pt idx="11342">675</cx:pt>
          <cx:pt idx="11343">683</cx:pt>
          <cx:pt idx="11344">690</cx:pt>
          <cx:pt idx="11345">726</cx:pt>
          <cx:pt idx="11346">710</cx:pt>
          <cx:pt idx="11347">760</cx:pt>
          <cx:pt idx="11348">600</cx:pt>
          <cx:pt idx="11349">740</cx:pt>
          <cx:pt idx="11350">750</cx:pt>
          <cx:pt idx="11351">730</cx:pt>
          <cx:pt idx="11352">700</cx:pt>
          <cx:pt idx="11353">700</cx:pt>
          <cx:pt idx="11354">685</cx:pt>
          <cx:pt idx="11355">615</cx:pt>
          <cx:pt idx="11356">650</cx:pt>
          <cx:pt idx="11357">530</cx:pt>
          <cx:pt idx="11358">550</cx:pt>
          <cx:pt idx="11359">550</cx:pt>
          <cx:pt idx="11360">590</cx:pt>
          <cx:pt idx="11361">590</cx:pt>
          <cx:pt idx="11362">600</cx:pt>
          <cx:pt idx="11363">600</cx:pt>
          <cx:pt idx="11364">620</cx:pt>
          <cx:pt idx="11365">630</cx:pt>
          <cx:pt idx="11366">630</cx:pt>
          <cx:pt idx="11367">650</cx:pt>
          <cx:pt idx="11368">650</cx:pt>
          <cx:pt idx="11369">670</cx:pt>
          <cx:pt idx="11370">670</cx:pt>
          <cx:pt idx="11371">670</cx:pt>
          <cx:pt idx="11372">680</cx:pt>
          <cx:pt idx="11373">680</cx:pt>
          <cx:pt idx="11374">680</cx:pt>
          <cx:pt idx="11375">680</cx:pt>
          <cx:pt idx="11376">690</cx:pt>
          <cx:pt idx="11377">690</cx:pt>
          <cx:pt idx="11378">690</cx:pt>
          <cx:pt idx="11379">700</cx:pt>
          <cx:pt idx="11380">700</cx:pt>
          <cx:pt idx="11381">710</cx:pt>
          <cx:pt idx="11382">710</cx:pt>
          <cx:pt idx="11383">720</cx:pt>
          <cx:pt idx="11384">720</cx:pt>
          <cx:pt idx="11385">720</cx:pt>
          <cx:pt idx="11386">720</cx:pt>
          <cx:pt idx="11387">730</cx:pt>
          <cx:pt idx="11388">730</cx:pt>
          <cx:pt idx="11389">730</cx:pt>
          <cx:pt idx="11390">740</cx:pt>
          <cx:pt idx="11391">750</cx:pt>
          <cx:pt idx="11392">750</cx:pt>
          <cx:pt idx="11393">750</cx:pt>
          <cx:pt idx="11394">750</cx:pt>
          <cx:pt idx="11395">760</cx:pt>
          <cx:pt idx="11396">760</cx:pt>
          <cx:pt idx="11397">760</cx:pt>
          <cx:pt idx="11398">760</cx:pt>
          <cx:pt idx="11399">760</cx:pt>
          <cx:pt idx="11400">780</cx:pt>
          <cx:pt idx="11401">820</cx:pt>
          <cx:pt idx="11402">830</cx:pt>
          <cx:pt idx="11403">610</cx:pt>
          <cx:pt idx="11404">610</cx:pt>
          <cx:pt idx="11405">610</cx:pt>
          <cx:pt idx="11406">610</cx:pt>
          <cx:pt idx="11407">630</cx:pt>
          <cx:pt idx="11408">640</cx:pt>
          <cx:pt idx="11409">640</cx:pt>
          <cx:pt idx="11410">640</cx:pt>
          <cx:pt idx="11411">640</cx:pt>
          <cx:pt idx="11412">670</cx:pt>
          <cx:pt idx="11413">670</cx:pt>
          <cx:pt idx="11414">680</cx:pt>
          <cx:pt idx="11415">680</cx:pt>
          <cx:pt idx="11416">680</cx:pt>
          <cx:pt idx="11417">690</cx:pt>
          <cx:pt idx="11418">690</cx:pt>
          <cx:pt idx="11419">700</cx:pt>
          <cx:pt idx="11420">700</cx:pt>
          <cx:pt idx="11421">700</cx:pt>
          <cx:pt idx="11422">700</cx:pt>
          <cx:pt idx="11423">700</cx:pt>
          <cx:pt idx="11424">700</cx:pt>
          <cx:pt idx="11425">700</cx:pt>
          <cx:pt idx="11426">700</cx:pt>
          <cx:pt idx="11427">720</cx:pt>
          <cx:pt idx="11428">720</cx:pt>
          <cx:pt idx="11429">720</cx:pt>
          <cx:pt idx="11430">720</cx:pt>
          <cx:pt idx="11431">740</cx:pt>
          <cx:pt idx="11432">750</cx:pt>
          <cx:pt idx="11433">750</cx:pt>
          <cx:pt idx="11434">750</cx:pt>
          <cx:pt idx="11435">750</cx:pt>
          <cx:pt idx="11436">760</cx:pt>
          <cx:pt idx="11437">650</cx:pt>
          <cx:pt idx="11438">660</cx:pt>
          <cx:pt idx="11439">680</cx:pt>
          <cx:pt idx="11440">690</cx:pt>
          <cx:pt idx="11441">690</cx:pt>
          <cx:pt idx="11442">700</cx:pt>
          <cx:pt idx="11443">700</cx:pt>
          <cx:pt idx="11444">700</cx:pt>
          <cx:pt idx="11445">700</cx:pt>
          <cx:pt idx="11446">710</cx:pt>
          <cx:pt idx="11447">710</cx:pt>
          <cx:pt idx="11448">710</cx:pt>
          <cx:pt idx="11449">720</cx:pt>
          <cx:pt idx="11450">740</cx:pt>
          <cx:pt idx="11451">750</cx:pt>
          <cx:pt idx="11452">760</cx:pt>
          <cx:pt idx="11453">800</cx:pt>
          <cx:pt idx="11454">635</cx:pt>
          <cx:pt idx="11455">570</cx:pt>
          <cx:pt idx="11456">572</cx:pt>
          <cx:pt idx="13263">600</cx:pt>
          <cx:pt idx="13264">600</cx:pt>
          <cx:pt idx="13265">640</cx:pt>
          <cx:pt idx="13266">650</cx:pt>
          <cx:pt idx="13267">660</cx:pt>
          <cx:pt idx="13268">660</cx:pt>
          <cx:pt idx="13269">660</cx:pt>
          <cx:pt idx="13270">660</cx:pt>
          <cx:pt idx="13271">660</cx:pt>
          <cx:pt idx="13272">670</cx:pt>
          <cx:pt idx="13273">670</cx:pt>
          <cx:pt idx="13274">670</cx:pt>
          <cx:pt idx="13275">670</cx:pt>
          <cx:pt idx="13276">690</cx:pt>
          <cx:pt idx="13277">690</cx:pt>
          <cx:pt idx="13278">690</cx:pt>
          <cx:pt idx="13279">690</cx:pt>
          <cx:pt idx="13280">700</cx:pt>
          <cx:pt idx="13281">710</cx:pt>
          <cx:pt idx="13282">710</cx:pt>
          <cx:pt idx="13283">720</cx:pt>
          <cx:pt idx="13284">720</cx:pt>
          <cx:pt idx="13285">720</cx:pt>
          <cx:pt idx="13286">720</cx:pt>
          <cx:pt idx="13287">730</cx:pt>
          <cx:pt idx="13288">730</cx:pt>
          <cx:pt idx="13289">730</cx:pt>
          <cx:pt idx="13290">750</cx:pt>
          <cx:pt idx="13291">750</cx:pt>
          <cx:pt idx="13292">760</cx:pt>
          <cx:pt idx="13293">760</cx:pt>
          <cx:pt idx="13294">760</cx:pt>
          <cx:pt idx="13295">760</cx:pt>
          <cx:pt idx="13296">780</cx:pt>
          <cx:pt idx="13297">780</cx:pt>
          <cx:pt idx="13298">780</cx:pt>
          <cx:pt idx="13299">582</cx:pt>
          <cx:pt idx="13300">591</cx:pt>
          <cx:pt idx="13301">592</cx:pt>
          <cx:pt idx="13302">599</cx:pt>
          <cx:pt idx="13303">602</cx:pt>
          <cx:pt idx="13304">602</cx:pt>
          <cx:pt idx="13305">619</cx:pt>
          <cx:pt idx="13306">619</cx:pt>
          <cx:pt idx="13307">620</cx:pt>
          <cx:pt idx="13308">622</cx:pt>
          <cx:pt idx="13309">622</cx:pt>
          <cx:pt idx="13310">628</cx:pt>
          <cx:pt idx="13311">637</cx:pt>
          <cx:pt idx="13312">637</cx:pt>
          <cx:pt idx="13313">640</cx:pt>
          <cx:pt idx="13314">642</cx:pt>
          <cx:pt idx="13315">644</cx:pt>
          <cx:pt idx="13316">644</cx:pt>
          <cx:pt idx="13317">645</cx:pt>
          <cx:pt idx="13318">645</cx:pt>
          <cx:pt idx="13319">645</cx:pt>
          <cx:pt idx="13320">648</cx:pt>
          <cx:pt idx="13321">650</cx:pt>
          <cx:pt idx="13322">650</cx:pt>
          <cx:pt idx="13323">651</cx:pt>
          <cx:pt idx="13324">651</cx:pt>
          <cx:pt idx="13325">652</cx:pt>
          <cx:pt idx="13326">655</cx:pt>
          <cx:pt idx="13327">655</cx:pt>
          <cx:pt idx="13328">655</cx:pt>
          <cx:pt idx="13329">655</cx:pt>
          <cx:pt idx="13330">659</cx:pt>
          <cx:pt idx="13331">660</cx:pt>
          <cx:pt idx="13332">664</cx:pt>
          <cx:pt idx="13333">664</cx:pt>
          <cx:pt idx="13334">664</cx:pt>
          <cx:pt idx="13335">664</cx:pt>
          <cx:pt idx="13336">665</cx:pt>
          <cx:pt idx="13337">665</cx:pt>
          <cx:pt idx="13338">670</cx:pt>
          <cx:pt idx="13339">670</cx:pt>
          <cx:pt idx="13340">670</cx:pt>
          <cx:pt idx="13341">671</cx:pt>
          <cx:pt idx="13342">672</cx:pt>
          <cx:pt idx="13343">672</cx:pt>
          <cx:pt idx="13344">672</cx:pt>
          <cx:pt idx="13345">672</cx:pt>
          <cx:pt idx="13346">672</cx:pt>
          <cx:pt idx="13347">672</cx:pt>
          <cx:pt idx="13348">673</cx:pt>
          <cx:pt idx="13349">674</cx:pt>
          <cx:pt idx="13350">675</cx:pt>
          <cx:pt idx="13351">675</cx:pt>
          <cx:pt idx="13352">675</cx:pt>
          <cx:pt idx="13353">675</cx:pt>
          <cx:pt idx="13354">675</cx:pt>
          <cx:pt idx="13355">675</cx:pt>
          <cx:pt idx="13356">677</cx:pt>
          <cx:pt idx="13357">677</cx:pt>
          <cx:pt idx="13358">680</cx:pt>
          <cx:pt idx="13359">680</cx:pt>
          <cx:pt idx="13360">682</cx:pt>
          <cx:pt idx="13361">682</cx:pt>
          <cx:pt idx="13362">682</cx:pt>
          <cx:pt idx="13363">682</cx:pt>
          <cx:pt idx="13364">682</cx:pt>
          <cx:pt idx="13365">683</cx:pt>
          <cx:pt idx="13366">684</cx:pt>
          <cx:pt idx="13367">685</cx:pt>
          <cx:pt idx="13368">685</cx:pt>
          <cx:pt idx="13369">685</cx:pt>
          <cx:pt idx="13370">685</cx:pt>
          <cx:pt idx="13371">685</cx:pt>
          <cx:pt idx="13372">686</cx:pt>
          <cx:pt idx="13373">686</cx:pt>
          <cx:pt idx="13374">686</cx:pt>
          <cx:pt idx="13375">690</cx:pt>
          <cx:pt idx="13376">690</cx:pt>
          <cx:pt idx="13377">692</cx:pt>
          <cx:pt idx="13378">695</cx:pt>
          <cx:pt idx="13379">695</cx:pt>
          <cx:pt idx="13380">695</cx:pt>
          <cx:pt idx="13381">695</cx:pt>
          <cx:pt idx="13382">695</cx:pt>
          <cx:pt idx="13383">695</cx:pt>
          <cx:pt idx="13384">695</cx:pt>
          <cx:pt idx="13385">696</cx:pt>
          <cx:pt idx="13386">697</cx:pt>
          <cx:pt idx="13387">697</cx:pt>
          <cx:pt idx="13388">699</cx:pt>
          <cx:pt idx="13389">700</cx:pt>
          <cx:pt idx="13390">700</cx:pt>
          <cx:pt idx="13391">700</cx:pt>
          <cx:pt idx="13392">700</cx:pt>
          <cx:pt idx="13393">700</cx:pt>
          <cx:pt idx="13394">700</cx:pt>
          <cx:pt idx="13395">702</cx:pt>
          <cx:pt idx="13396">704</cx:pt>
          <cx:pt idx="13397">704</cx:pt>
          <cx:pt idx="13398">705</cx:pt>
          <cx:pt idx="13399">705</cx:pt>
          <cx:pt idx="13400">705</cx:pt>
          <cx:pt idx="13401">705</cx:pt>
          <cx:pt idx="13402">705</cx:pt>
          <cx:pt idx="13403">705</cx:pt>
          <cx:pt idx="13404">705</cx:pt>
          <cx:pt idx="13405">705</cx:pt>
          <cx:pt idx="13406">705</cx:pt>
          <cx:pt idx="13407">705</cx:pt>
          <cx:pt idx="13408">708</cx:pt>
          <cx:pt idx="13409">708</cx:pt>
          <cx:pt idx="13410">709</cx:pt>
          <cx:pt idx="13411">709</cx:pt>
          <cx:pt idx="13412">710</cx:pt>
          <cx:pt idx="13413">710</cx:pt>
          <cx:pt idx="13414">710</cx:pt>
          <cx:pt idx="13415">710</cx:pt>
          <cx:pt idx="13416">710</cx:pt>
          <cx:pt idx="13417">710</cx:pt>
          <cx:pt idx="13418">710</cx:pt>
          <cx:pt idx="13419">710</cx:pt>
          <cx:pt idx="13420">710</cx:pt>
          <cx:pt idx="13421">710</cx:pt>
          <cx:pt idx="13422">712</cx:pt>
          <cx:pt idx="13423">715</cx:pt>
          <cx:pt idx="13424">715</cx:pt>
          <cx:pt idx="13425">715</cx:pt>
          <cx:pt idx="13426">715</cx:pt>
          <cx:pt idx="13427">718</cx:pt>
          <cx:pt idx="13428">720</cx:pt>
          <cx:pt idx="13429">720</cx:pt>
          <cx:pt idx="13430">720</cx:pt>
          <cx:pt idx="13431">720</cx:pt>
          <cx:pt idx="13432">720</cx:pt>
          <cx:pt idx="13433">720</cx:pt>
          <cx:pt idx="13434">721</cx:pt>
          <cx:pt idx="13435">722</cx:pt>
          <cx:pt idx="13436">722</cx:pt>
          <cx:pt idx="13437">722</cx:pt>
          <cx:pt idx="13438">724</cx:pt>
          <cx:pt idx="13439">724</cx:pt>
          <cx:pt idx="13440">725</cx:pt>
          <cx:pt idx="13441">725</cx:pt>
          <cx:pt idx="13442">725</cx:pt>
          <cx:pt idx="13443">725</cx:pt>
          <cx:pt idx="13444">728</cx:pt>
          <cx:pt idx="13445">730</cx:pt>
          <cx:pt idx="13446">730</cx:pt>
          <cx:pt idx="13447">730</cx:pt>
          <cx:pt idx="13448">730</cx:pt>
          <cx:pt idx="13449">730</cx:pt>
          <cx:pt idx="13450">730</cx:pt>
          <cx:pt idx="13451">734</cx:pt>
          <cx:pt idx="13452">734</cx:pt>
          <cx:pt idx="13453">734</cx:pt>
          <cx:pt idx="13454">734</cx:pt>
          <cx:pt idx="13455">735</cx:pt>
          <cx:pt idx="13456">735</cx:pt>
          <cx:pt idx="13457">735</cx:pt>
          <cx:pt idx="13458">735</cx:pt>
          <cx:pt idx="13459">736</cx:pt>
          <cx:pt idx="13460">737</cx:pt>
          <cx:pt idx="13461">737</cx:pt>
          <cx:pt idx="13462">740</cx:pt>
          <cx:pt idx="13463">740</cx:pt>
          <cx:pt idx="13464">740</cx:pt>
          <cx:pt idx="13465">740</cx:pt>
          <cx:pt idx="13466">740</cx:pt>
          <cx:pt idx="13467">742</cx:pt>
          <cx:pt idx="13468">742</cx:pt>
          <cx:pt idx="13469">745</cx:pt>
          <cx:pt idx="13470">747</cx:pt>
          <cx:pt idx="13471">747</cx:pt>
          <cx:pt idx="13472">750</cx:pt>
          <cx:pt idx="13473">750</cx:pt>
          <cx:pt idx="13474">752</cx:pt>
          <cx:pt idx="13475">754</cx:pt>
          <cx:pt idx="13476">754</cx:pt>
          <cx:pt idx="13477">755</cx:pt>
          <cx:pt idx="13478">755</cx:pt>
          <cx:pt idx="13479">755</cx:pt>
          <cx:pt idx="13480">755</cx:pt>
          <cx:pt idx="13481">758</cx:pt>
          <cx:pt idx="13482">760</cx:pt>
          <cx:pt idx="13483">760</cx:pt>
          <cx:pt idx="13484">760</cx:pt>
          <cx:pt idx="13485">761</cx:pt>
          <cx:pt idx="13486">762</cx:pt>
          <cx:pt idx="13487">770</cx:pt>
          <cx:pt idx="13488">770</cx:pt>
          <cx:pt idx="13489">775</cx:pt>
          <cx:pt idx="13490">775</cx:pt>
          <cx:pt idx="13491">777</cx:pt>
          <cx:pt idx="13492">780</cx:pt>
          <cx:pt idx="13493">780</cx:pt>
          <cx:pt idx="13494">782</cx:pt>
          <cx:pt idx="13495">784</cx:pt>
          <cx:pt idx="13496">788</cx:pt>
          <cx:pt idx="13497">793</cx:pt>
          <cx:pt idx="13498">795</cx:pt>
          <cx:pt idx="13499">795</cx:pt>
          <cx:pt idx="13500">795</cx:pt>
          <cx:pt idx="13501">802</cx:pt>
          <cx:pt idx="13502">805</cx:pt>
          <cx:pt idx="13503">821</cx:pt>
          <cx:pt idx="13504">875</cx:pt>
          <cx:pt idx="13505">640</cx:pt>
          <cx:pt idx="13506">590</cx:pt>
          <cx:pt idx="13507">680</cx:pt>
          <cx:pt idx="13508">670</cx:pt>
          <cx:pt idx="13509">620</cx:pt>
          <cx:pt idx="13510">680</cx:pt>
          <cx:pt idx="13511">740</cx:pt>
          <cx:pt idx="13512">750</cx:pt>
          <cx:pt idx="13513">660</cx:pt>
          <cx:pt idx="13514">730</cx:pt>
          <cx:pt idx="13515">770</cx:pt>
          <cx:pt idx="13516">770</cx:pt>
          <cx:pt idx="13517">600</cx:pt>
          <cx:pt idx="13518">600</cx:pt>
          <cx:pt idx="13519">630</cx:pt>
          <cx:pt idx="13520">610</cx:pt>
          <cx:pt idx="13521">651</cx:pt>
          <cx:pt idx="13522">651</cx:pt>
          <cx:pt idx="13523">660</cx:pt>
          <cx:pt idx="13524">670</cx:pt>
          <cx:pt idx="13525">670</cx:pt>
          <cx:pt idx="13526">673</cx:pt>
          <cx:pt idx="13527">690</cx:pt>
          <cx:pt idx="13528">690</cx:pt>
          <cx:pt idx="13529">690</cx:pt>
          <cx:pt idx="13530">705</cx:pt>
          <cx:pt idx="13531">705</cx:pt>
          <cx:pt idx="13532">705</cx:pt>
          <cx:pt idx="13533">734</cx:pt>
          <cx:pt idx="13534">734</cx:pt>
          <cx:pt idx="13535">746</cx:pt>
          <cx:pt idx="13536">748</cx:pt>
          <cx:pt idx="13537">748</cx:pt>
          <cx:pt idx="13538">762</cx:pt>
          <cx:pt idx="13539">762</cx:pt>
          <cx:pt idx="13540">765</cx:pt>
          <cx:pt idx="13541">781</cx:pt>
          <cx:pt idx="13542">790</cx:pt>
          <cx:pt idx="13543">750</cx:pt>
          <cx:pt idx="13544">750</cx:pt>
          <cx:pt idx="13545">768</cx:pt>
          <cx:pt idx="13546">768</cx:pt>
          <cx:pt idx="13547">816</cx:pt>
          <cx:pt idx="13548">615</cx:pt>
          <cx:pt idx="13549">692</cx:pt>
          <cx:pt idx="13550">660</cx:pt>
          <cx:pt idx="13551">675</cx:pt>
          <cx:pt idx="13552">794</cx:pt>
          <cx:pt idx="13553">797</cx:pt>
          <cx:pt idx="13554">631</cx:pt>
          <cx:pt idx="13555">631</cx:pt>
          <cx:pt idx="13556">637</cx:pt>
          <cx:pt idx="13557">651</cx:pt>
          <cx:pt idx="13558">686</cx:pt>
          <cx:pt idx="13559">687</cx:pt>
          <cx:pt idx="13560">687</cx:pt>
          <cx:pt idx="13561">692</cx:pt>
          <cx:pt idx="13562">702</cx:pt>
          <cx:pt idx="13563">702</cx:pt>
          <cx:pt idx="13564">735</cx:pt>
          <cx:pt idx="13565">740</cx:pt>
          <cx:pt idx="13566">745</cx:pt>
          <cx:pt idx="13567">746</cx:pt>
          <cx:pt idx="13568">746</cx:pt>
          <cx:pt idx="13569">746</cx:pt>
          <cx:pt idx="13570">746</cx:pt>
          <cx:pt idx="13571">756</cx:pt>
          <cx:pt idx="13572">814</cx:pt>
          <cx:pt idx="13573">600</cx:pt>
          <cx:pt idx="13574">600</cx:pt>
          <cx:pt idx="13575">610</cx:pt>
          <cx:pt idx="13576">615</cx:pt>
          <cx:pt idx="13577">615</cx:pt>
          <cx:pt idx="13578">620</cx:pt>
          <cx:pt idx="13579">623</cx:pt>
          <cx:pt idx="13580">625</cx:pt>
          <cx:pt idx="13581">635</cx:pt>
          <cx:pt idx="13582">635</cx:pt>
          <cx:pt idx="13583">635</cx:pt>
          <cx:pt idx="13584">644</cx:pt>
          <cx:pt idx="13585">650</cx:pt>
          <cx:pt idx="13586">650</cx:pt>
          <cx:pt idx="13587">660</cx:pt>
          <cx:pt idx="13588">660</cx:pt>
          <cx:pt idx="13589">660</cx:pt>
          <cx:pt idx="13590">660</cx:pt>
          <cx:pt idx="13591">670</cx:pt>
          <cx:pt idx="13592">670</cx:pt>
          <cx:pt idx="13593">670</cx:pt>
          <cx:pt idx="13594">670</cx:pt>
          <cx:pt idx="13595">680</cx:pt>
          <cx:pt idx="13596">680</cx:pt>
          <cx:pt idx="13597">680</cx:pt>
          <cx:pt idx="13598">690</cx:pt>
          <cx:pt idx="13599">690</cx:pt>
          <cx:pt idx="13600">710</cx:pt>
          <cx:pt idx="13601">710</cx:pt>
          <cx:pt idx="13602">715</cx:pt>
          <cx:pt idx="13603">715</cx:pt>
          <cx:pt idx="13604">715</cx:pt>
          <cx:pt idx="13605">720</cx:pt>
          <cx:pt idx="13606">724</cx:pt>
          <cx:pt idx="13607">730</cx:pt>
          <cx:pt idx="13608">735</cx:pt>
          <cx:pt idx="13609">735</cx:pt>
          <cx:pt idx="13610">735</cx:pt>
          <cx:pt idx="13611">738</cx:pt>
          <cx:pt idx="13612">738</cx:pt>
          <cx:pt idx="13613">755</cx:pt>
          <cx:pt idx="13614">760</cx:pt>
          <cx:pt idx="13615">760</cx:pt>
          <cx:pt idx="13616">760</cx:pt>
          <cx:pt idx="13617">760</cx:pt>
          <cx:pt idx="13618">765</cx:pt>
          <cx:pt idx="13619">820</cx:pt>
          <cx:pt idx="13620">690</cx:pt>
          <cx:pt idx="13621">640</cx:pt>
          <cx:pt idx="13622">640</cx:pt>
          <cx:pt idx="13623">440</cx:pt>
          <cx:pt idx="13624">510</cx:pt>
          <cx:pt idx="13625">520</cx:pt>
          <cx:pt idx="13626">530</cx:pt>
          <cx:pt idx="13627">530</cx:pt>
          <cx:pt idx="13628">530</cx:pt>
          <cx:pt idx="13629">530</cx:pt>
          <cx:pt idx="13630">530</cx:pt>
          <cx:pt idx="13631">540</cx:pt>
          <cx:pt idx="13632">540</cx:pt>
          <cx:pt idx="13633">550</cx:pt>
          <cx:pt idx="13634">550</cx:pt>
          <cx:pt idx="13635">550</cx:pt>
          <cx:pt idx="13636">550</cx:pt>
          <cx:pt idx="13637">550</cx:pt>
          <cx:pt idx="13638">550</cx:pt>
          <cx:pt idx="13639">550</cx:pt>
          <cx:pt idx="13640">550</cx:pt>
          <cx:pt idx="13641">550</cx:pt>
          <cx:pt idx="13642">560</cx:pt>
          <cx:pt idx="13643">560</cx:pt>
          <cx:pt idx="13644">560</cx:pt>
          <cx:pt idx="13645">560</cx:pt>
          <cx:pt idx="13646">570</cx:pt>
          <cx:pt idx="13647">570</cx:pt>
          <cx:pt idx="13648">580</cx:pt>
          <cx:pt idx="13649">580</cx:pt>
          <cx:pt idx="13650">580</cx:pt>
          <cx:pt idx="13651">580</cx:pt>
          <cx:pt idx="13652">580</cx:pt>
          <cx:pt idx="13653">580</cx:pt>
          <cx:pt idx="13654">580</cx:pt>
          <cx:pt idx="13655">580</cx:pt>
          <cx:pt idx="13656">580</cx:pt>
          <cx:pt idx="13657">590</cx:pt>
          <cx:pt idx="13658">590</cx:pt>
          <cx:pt idx="13659">590</cx:pt>
          <cx:pt idx="13660">590</cx:pt>
          <cx:pt idx="13661">600</cx:pt>
          <cx:pt idx="13662">600</cx:pt>
          <cx:pt idx="13663">600</cx:pt>
          <cx:pt idx="13664">600</cx:pt>
          <cx:pt idx="13665">600</cx:pt>
          <cx:pt idx="13666">600</cx:pt>
          <cx:pt idx="13667">600</cx:pt>
          <cx:pt idx="13668">600</cx:pt>
          <cx:pt idx="13669">600</cx:pt>
          <cx:pt idx="13670">600</cx:pt>
          <cx:pt idx="13671">600</cx:pt>
          <cx:pt idx="13672">600</cx:pt>
          <cx:pt idx="13673">600</cx:pt>
          <cx:pt idx="13674">600</cx:pt>
          <cx:pt idx="13675">600</cx:pt>
          <cx:pt idx="13676">600</cx:pt>
          <cx:pt idx="13677">600</cx:pt>
          <cx:pt idx="13678">600</cx:pt>
          <cx:pt idx="13679">600</cx:pt>
          <cx:pt idx="13680">610</cx:pt>
          <cx:pt idx="13681">610</cx:pt>
          <cx:pt idx="13682">610</cx:pt>
          <cx:pt idx="13683">610</cx:pt>
          <cx:pt idx="13684">610</cx:pt>
          <cx:pt idx="13685">610</cx:pt>
          <cx:pt idx="13686">610</cx:pt>
          <cx:pt idx="13687">610</cx:pt>
          <cx:pt idx="13688">610</cx:pt>
          <cx:pt idx="13689">610</cx:pt>
          <cx:pt idx="13690">610</cx:pt>
          <cx:pt idx="13691">610</cx:pt>
          <cx:pt idx="13692">610</cx:pt>
          <cx:pt idx="13693">610</cx:pt>
          <cx:pt idx="13694">610</cx:pt>
          <cx:pt idx="13695">620</cx:pt>
          <cx:pt idx="13696">620</cx:pt>
          <cx:pt idx="13697">620</cx:pt>
          <cx:pt idx="13698">620</cx:pt>
          <cx:pt idx="13699">620</cx:pt>
          <cx:pt idx="13700">620</cx:pt>
          <cx:pt idx="13701">620</cx:pt>
          <cx:pt idx="13702">620</cx:pt>
          <cx:pt idx="13703">620</cx:pt>
          <cx:pt idx="13704">620</cx:pt>
          <cx:pt idx="13705">620</cx:pt>
          <cx:pt idx="13706">620</cx:pt>
          <cx:pt idx="13707">620</cx:pt>
          <cx:pt idx="13708">620</cx:pt>
          <cx:pt idx="13709">620</cx:pt>
          <cx:pt idx="13710">620</cx:pt>
          <cx:pt idx="13711">620</cx:pt>
          <cx:pt idx="13712">620</cx:pt>
          <cx:pt idx="13713">620</cx:pt>
          <cx:pt idx="13714">620</cx:pt>
          <cx:pt idx="13715">620</cx:pt>
          <cx:pt idx="13716">620</cx:pt>
          <cx:pt idx="13717">620</cx:pt>
          <cx:pt idx="13718">620</cx:pt>
          <cx:pt idx="13719">620</cx:pt>
          <cx:pt idx="13720">620</cx:pt>
          <cx:pt idx="13721">620</cx:pt>
          <cx:pt idx="13722">620</cx:pt>
          <cx:pt idx="13723">620</cx:pt>
          <cx:pt idx="13724">620</cx:pt>
          <cx:pt idx="13725">630</cx:pt>
          <cx:pt idx="13726">630</cx:pt>
          <cx:pt idx="13727">630</cx:pt>
          <cx:pt idx="13728">630</cx:pt>
          <cx:pt idx="13729">630</cx:pt>
          <cx:pt idx="13730">630</cx:pt>
          <cx:pt idx="13731">630</cx:pt>
          <cx:pt idx="13732">630</cx:pt>
          <cx:pt idx="13733">630</cx:pt>
          <cx:pt idx="13734">630</cx:pt>
          <cx:pt idx="13735">630</cx:pt>
          <cx:pt idx="13736">630</cx:pt>
          <cx:pt idx="13737">630</cx:pt>
          <cx:pt idx="13738">630</cx:pt>
          <cx:pt idx="13739">630</cx:pt>
          <cx:pt idx="13740">630</cx:pt>
          <cx:pt idx="13741">630</cx:pt>
          <cx:pt idx="13742">630</cx:pt>
          <cx:pt idx="13743">630</cx:pt>
          <cx:pt idx="13744">630</cx:pt>
          <cx:pt idx="13745">630</cx:pt>
          <cx:pt idx="13746">630</cx:pt>
          <cx:pt idx="13747">630</cx:pt>
          <cx:pt idx="13748">630</cx:pt>
          <cx:pt idx="13749">630</cx:pt>
          <cx:pt idx="13750">630</cx:pt>
          <cx:pt idx="13751">630</cx:pt>
          <cx:pt idx="13752">630</cx:pt>
          <cx:pt idx="13753">630</cx:pt>
          <cx:pt idx="13754">630</cx:pt>
          <cx:pt idx="13755">630</cx:pt>
          <cx:pt idx="13756">630</cx:pt>
          <cx:pt idx="13757">630</cx:pt>
          <cx:pt idx="13758">630</cx:pt>
          <cx:pt idx="13759">630</cx:pt>
          <cx:pt idx="13760">630</cx:pt>
          <cx:pt idx="13761">630</cx:pt>
          <cx:pt idx="13762">630</cx:pt>
          <cx:pt idx="13763">630</cx:pt>
          <cx:pt idx="13764">630</cx:pt>
          <cx:pt idx="13765">630</cx:pt>
          <cx:pt idx="13766">630</cx:pt>
          <cx:pt idx="13767">630</cx:pt>
          <cx:pt idx="13768">640</cx:pt>
          <cx:pt idx="13769">640</cx:pt>
          <cx:pt idx="13770">640</cx:pt>
          <cx:pt idx="13771">640</cx:pt>
          <cx:pt idx="13772">640</cx:pt>
          <cx:pt idx="13773">640</cx:pt>
          <cx:pt idx="13774">640</cx:pt>
          <cx:pt idx="13775">640</cx:pt>
          <cx:pt idx="13776">640</cx:pt>
          <cx:pt idx="13777">640</cx:pt>
          <cx:pt idx="13778">640</cx:pt>
          <cx:pt idx="13779">640</cx:pt>
          <cx:pt idx="13780">640</cx:pt>
          <cx:pt idx="13781">640</cx:pt>
          <cx:pt idx="13782">640</cx:pt>
          <cx:pt idx="13783">640</cx:pt>
          <cx:pt idx="13784">640</cx:pt>
          <cx:pt idx="13785">640</cx:pt>
          <cx:pt idx="13786">640</cx:pt>
          <cx:pt idx="13787">640</cx:pt>
          <cx:pt idx="13788">640</cx:pt>
          <cx:pt idx="13789">640</cx:pt>
          <cx:pt idx="13790">640</cx:pt>
          <cx:pt idx="13791">640</cx:pt>
          <cx:pt idx="13792">640</cx:pt>
          <cx:pt idx="13793">640</cx:pt>
          <cx:pt idx="13794">640</cx:pt>
          <cx:pt idx="13795">640</cx:pt>
          <cx:pt idx="13796">640</cx:pt>
          <cx:pt idx="13797">640</cx:pt>
          <cx:pt idx="13798">640</cx:pt>
          <cx:pt idx="13799">640</cx:pt>
          <cx:pt idx="13800">640</cx:pt>
          <cx:pt idx="13801">640</cx:pt>
          <cx:pt idx="13802">640</cx:pt>
          <cx:pt idx="13803">640</cx:pt>
          <cx:pt idx="13804">650</cx:pt>
          <cx:pt idx="13805">650</cx:pt>
          <cx:pt idx="13806">650</cx:pt>
          <cx:pt idx="13807">650</cx:pt>
          <cx:pt idx="13808">650</cx:pt>
          <cx:pt idx="13809">650</cx:pt>
          <cx:pt idx="13810">650</cx:pt>
          <cx:pt idx="13811">650</cx:pt>
          <cx:pt idx="13812">650</cx:pt>
          <cx:pt idx="13813">650</cx:pt>
          <cx:pt idx="13814">650</cx:pt>
          <cx:pt idx="13815">650</cx:pt>
          <cx:pt idx="13816">650</cx:pt>
          <cx:pt idx="13817">650</cx:pt>
          <cx:pt idx="13818">650</cx:pt>
          <cx:pt idx="13819">650</cx:pt>
          <cx:pt idx="13820">650</cx:pt>
          <cx:pt idx="13821">650</cx:pt>
          <cx:pt idx="13822">650</cx:pt>
          <cx:pt idx="13823">650</cx:pt>
          <cx:pt idx="13824">650</cx:pt>
          <cx:pt idx="13825">650</cx:pt>
          <cx:pt idx="13826">650</cx:pt>
          <cx:pt idx="13827">650</cx:pt>
          <cx:pt idx="13828">650</cx:pt>
          <cx:pt idx="13829">650</cx:pt>
          <cx:pt idx="13830">650</cx:pt>
          <cx:pt idx="13831">650</cx:pt>
          <cx:pt idx="13832">650</cx:pt>
          <cx:pt idx="13833">650</cx:pt>
          <cx:pt idx="13834">650</cx:pt>
          <cx:pt idx="13835">650</cx:pt>
          <cx:pt idx="13836">650</cx:pt>
          <cx:pt idx="13837">650</cx:pt>
          <cx:pt idx="13838">650</cx:pt>
          <cx:pt idx="13839">650</cx:pt>
          <cx:pt idx="13840">650</cx:pt>
          <cx:pt idx="13841">650</cx:pt>
          <cx:pt idx="13842">650</cx:pt>
          <cx:pt idx="13843">650</cx:pt>
          <cx:pt idx="13844">650</cx:pt>
          <cx:pt idx="13845">650</cx:pt>
          <cx:pt idx="13846">650</cx:pt>
          <cx:pt idx="13847">650</cx:pt>
          <cx:pt idx="13848">650</cx:pt>
          <cx:pt idx="13849">660</cx:pt>
          <cx:pt idx="13850">660</cx:pt>
          <cx:pt idx="13851">660</cx:pt>
          <cx:pt idx="13852">660</cx:pt>
          <cx:pt idx="13853">660</cx:pt>
          <cx:pt idx="13854">660</cx:pt>
          <cx:pt idx="13855">660</cx:pt>
          <cx:pt idx="13856">660</cx:pt>
          <cx:pt idx="13857">660</cx:pt>
          <cx:pt idx="13858">660</cx:pt>
          <cx:pt idx="13859">660</cx:pt>
          <cx:pt idx="13860">660</cx:pt>
          <cx:pt idx="13861">660</cx:pt>
          <cx:pt idx="13862">660</cx:pt>
          <cx:pt idx="13863">660</cx:pt>
          <cx:pt idx="13864">660</cx:pt>
          <cx:pt idx="13865">660</cx:pt>
          <cx:pt idx="13866">660</cx:pt>
          <cx:pt idx="13867">660</cx:pt>
          <cx:pt idx="13868">660</cx:pt>
          <cx:pt idx="13869">660</cx:pt>
          <cx:pt idx="13870">660</cx:pt>
          <cx:pt idx="13871">660</cx:pt>
          <cx:pt idx="13872">660</cx:pt>
          <cx:pt idx="13873">660</cx:pt>
          <cx:pt idx="13874">660</cx:pt>
          <cx:pt idx="13875">660</cx:pt>
          <cx:pt idx="13876">660</cx:pt>
          <cx:pt idx="13877">660</cx:pt>
          <cx:pt idx="13878">660</cx:pt>
          <cx:pt idx="13879">660</cx:pt>
          <cx:pt idx="13880">660</cx:pt>
          <cx:pt idx="13881">660</cx:pt>
          <cx:pt idx="13882">660</cx:pt>
          <cx:pt idx="13883">660</cx:pt>
          <cx:pt idx="13884">660</cx:pt>
          <cx:pt idx="13885">660</cx:pt>
          <cx:pt idx="13886">660</cx:pt>
          <cx:pt idx="13887">660</cx:pt>
          <cx:pt idx="13888">660</cx:pt>
          <cx:pt idx="13889">660</cx:pt>
          <cx:pt idx="13890">670</cx:pt>
          <cx:pt idx="13891">670</cx:pt>
          <cx:pt idx="13892">670</cx:pt>
          <cx:pt idx="13893">670</cx:pt>
          <cx:pt idx="13894">670</cx:pt>
          <cx:pt idx="13895">670</cx:pt>
          <cx:pt idx="13896">670</cx:pt>
          <cx:pt idx="13897">670</cx:pt>
          <cx:pt idx="13898">670</cx:pt>
          <cx:pt idx="13899">670</cx:pt>
          <cx:pt idx="13900">670</cx:pt>
          <cx:pt idx="13901">670</cx:pt>
          <cx:pt idx="13902">670</cx:pt>
          <cx:pt idx="13903">670</cx:pt>
          <cx:pt idx="13904">670</cx:pt>
          <cx:pt idx="13905">670</cx:pt>
          <cx:pt idx="13906">670</cx:pt>
          <cx:pt idx="13907">670</cx:pt>
          <cx:pt idx="13908">670</cx:pt>
          <cx:pt idx="13909">670</cx:pt>
          <cx:pt idx="13910">670</cx:pt>
          <cx:pt idx="13911">670</cx:pt>
          <cx:pt idx="13912">670</cx:pt>
          <cx:pt idx="13913">670</cx:pt>
          <cx:pt idx="13914">670</cx:pt>
          <cx:pt idx="13915">670</cx:pt>
          <cx:pt idx="13916">670</cx:pt>
          <cx:pt idx="13917">670</cx:pt>
          <cx:pt idx="13918">670</cx:pt>
          <cx:pt idx="13919">670</cx:pt>
          <cx:pt idx="13920">670</cx:pt>
          <cx:pt idx="13921">670</cx:pt>
          <cx:pt idx="13922">670</cx:pt>
          <cx:pt idx="13923">670</cx:pt>
          <cx:pt idx="13924">670</cx:pt>
          <cx:pt idx="13925">680</cx:pt>
          <cx:pt idx="13926">680</cx:pt>
          <cx:pt idx="13927">680</cx:pt>
          <cx:pt idx="13928">680</cx:pt>
          <cx:pt idx="13929">680</cx:pt>
          <cx:pt idx="13930">680</cx:pt>
          <cx:pt idx="13931">680</cx:pt>
          <cx:pt idx="13932">680</cx:pt>
          <cx:pt idx="13933">680</cx:pt>
          <cx:pt idx="13934">680</cx:pt>
          <cx:pt idx="13935">680</cx:pt>
          <cx:pt idx="13936">680</cx:pt>
          <cx:pt idx="13937">680</cx:pt>
          <cx:pt idx="13938">680</cx:pt>
          <cx:pt idx="13939">680</cx:pt>
          <cx:pt idx="13940">680</cx:pt>
          <cx:pt idx="13941">680</cx:pt>
          <cx:pt idx="13942">680</cx:pt>
          <cx:pt idx="13943">680</cx:pt>
          <cx:pt idx="13944">680</cx:pt>
          <cx:pt idx="13945">680</cx:pt>
          <cx:pt idx="13946">680</cx:pt>
          <cx:pt idx="13947">680</cx:pt>
          <cx:pt idx="13948">680</cx:pt>
          <cx:pt idx="13949">680</cx:pt>
          <cx:pt idx="13950">680</cx:pt>
          <cx:pt idx="13951">680</cx:pt>
          <cx:pt idx="13952">680</cx:pt>
          <cx:pt idx="13953">680</cx:pt>
          <cx:pt idx="13954">680</cx:pt>
          <cx:pt idx="13955">680</cx:pt>
          <cx:pt idx="13956">680</cx:pt>
          <cx:pt idx="13957">680</cx:pt>
          <cx:pt idx="13958">680</cx:pt>
          <cx:pt idx="13959">680</cx:pt>
          <cx:pt idx="13960">680</cx:pt>
          <cx:pt idx="13961">680</cx:pt>
          <cx:pt idx="13962">680</cx:pt>
          <cx:pt idx="13963">680</cx:pt>
          <cx:pt idx="13964">680</cx:pt>
          <cx:pt idx="13965">680</cx:pt>
          <cx:pt idx="13966">680</cx:pt>
          <cx:pt idx="13967">680</cx:pt>
          <cx:pt idx="13968">680</cx:pt>
          <cx:pt idx="13969">680</cx:pt>
          <cx:pt idx="13970">680</cx:pt>
          <cx:pt idx="13971">680</cx:pt>
          <cx:pt idx="13972">680</cx:pt>
          <cx:pt idx="13973">680</cx:pt>
          <cx:pt idx="13974">680</cx:pt>
          <cx:pt idx="13975">680</cx:pt>
          <cx:pt idx="13976">680</cx:pt>
          <cx:pt idx="13977">680</cx:pt>
          <cx:pt idx="13978">680</cx:pt>
          <cx:pt idx="13979">680</cx:pt>
          <cx:pt idx="13980">680</cx:pt>
          <cx:pt idx="13981">680</cx:pt>
          <cx:pt idx="13982">680</cx:pt>
          <cx:pt idx="13983">680</cx:pt>
          <cx:pt idx="13984">680</cx:pt>
          <cx:pt idx="13985">680</cx:pt>
          <cx:pt idx="13986">680</cx:pt>
          <cx:pt idx="13987">680</cx:pt>
          <cx:pt idx="13988">680</cx:pt>
          <cx:pt idx="13989">680</cx:pt>
          <cx:pt idx="13990">680</cx:pt>
          <cx:pt idx="13991">680</cx:pt>
          <cx:pt idx="13992">680</cx:pt>
          <cx:pt idx="13993">680</cx:pt>
          <cx:pt idx="13994">690</cx:pt>
          <cx:pt idx="13995">690</cx:pt>
          <cx:pt idx="13996">690</cx:pt>
          <cx:pt idx="13997">690</cx:pt>
          <cx:pt idx="13998">690</cx:pt>
          <cx:pt idx="13999">690</cx:pt>
          <cx:pt idx="14000">690</cx:pt>
          <cx:pt idx="14001">690</cx:pt>
          <cx:pt idx="14002">690</cx:pt>
          <cx:pt idx="14003">690</cx:pt>
          <cx:pt idx="14004">690</cx:pt>
          <cx:pt idx="14005">690</cx:pt>
          <cx:pt idx="14006">690</cx:pt>
          <cx:pt idx="14007">690</cx:pt>
          <cx:pt idx="14008">690</cx:pt>
          <cx:pt idx="14009">690</cx:pt>
          <cx:pt idx="14010">690</cx:pt>
          <cx:pt idx="14011">690</cx:pt>
          <cx:pt idx="14012">690</cx:pt>
          <cx:pt idx="14013">690</cx:pt>
          <cx:pt idx="14014">690</cx:pt>
          <cx:pt idx="14015">690</cx:pt>
          <cx:pt idx="14016">690</cx:pt>
          <cx:pt idx="14017">690</cx:pt>
          <cx:pt idx="14018">690</cx:pt>
          <cx:pt idx="14019">690</cx:pt>
          <cx:pt idx="14020">690</cx:pt>
          <cx:pt idx="14021">690</cx:pt>
          <cx:pt idx="14022">690</cx:pt>
          <cx:pt idx="14023">690</cx:pt>
          <cx:pt idx="14024">690</cx:pt>
          <cx:pt idx="14025">690</cx:pt>
          <cx:pt idx="14026">690</cx:pt>
          <cx:pt idx="14027">690</cx:pt>
          <cx:pt idx="14028">690</cx:pt>
          <cx:pt idx="14029">690</cx:pt>
          <cx:pt idx="14030">690</cx:pt>
          <cx:pt idx="14031">690</cx:pt>
          <cx:pt idx="14032">700</cx:pt>
          <cx:pt idx="14033">700</cx:pt>
          <cx:pt idx="14034">700</cx:pt>
          <cx:pt idx="14035">700</cx:pt>
          <cx:pt idx="14036">700</cx:pt>
          <cx:pt idx="14037">700</cx:pt>
          <cx:pt idx="14038">700</cx:pt>
          <cx:pt idx="14039">700</cx:pt>
          <cx:pt idx="14040">700</cx:pt>
          <cx:pt idx="14041">700</cx:pt>
          <cx:pt idx="14042">700</cx:pt>
          <cx:pt idx="14043">700</cx:pt>
          <cx:pt idx="14044">700</cx:pt>
          <cx:pt idx="14045">700</cx:pt>
          <cx:pt idx="14046">700</cx:pt>
          <cx:pt idx="14047">700</cx:pt>
          <cx:pt idx="14048">700</cx:pt>
          <cx:pt idx="14049">700</cx:pt>
          <cx:pt idx="14050">700</cx:pt>
          <cx:pt idx="14051">700</cx:pt>
          <cx:pt idx="14052">700</cx:pt>
          <cx:pt idx="14053">700</cx:pt>
          <cx:pt idx="14054">700</cx:pt>
          <cx:pt idx="14055">700</cx:pt>
          <cx:pt idx="14056">700</cx:pt>
          <cx:pt idx="14057">700</cx:pt>
          <cx:pt idx="14058">700</cx:pt>
          <cx:pt idx="14059">700</cx:pt>
          <cx:pt idx="14060">700</cx:pt>
          <cx:pt idx="14061">700</cx:pt>
          <cx:pt idx="14062">700</cx:pt>
          <cx:pt idx="14063">700</cx:pt>
          <cx:pt idx="14064">700</cx:pt>
          <cx:pt idx="14065">700</cx:pt>
          <cx:pt idx="14066">700</cx:pt>
          <cx:pt idx="14067">700</cx:pt>
          <cx:pt idx="14068">700</cx:pt>
          <cx:pt idx="14069">700</cx:pt>
          <cx:pt idx="14070">700</cx:pt>
          <cx:pt idx="14071">700</cx:pt>
          <cx:pt idx="14072">700</cx:pt>
          <cx:pt idx="14073">700</cx:pt>
          <cx:pt idx="14074">700</cx:pt>
          <cx:pt idx="14075">700</cx:pt>
          <cx:pt idx="14076">700</cx:pt>
          <cx:pt idx="14077">700</cx:pt>
          <cx:pt idx="14078">700</cx:pt>
          <cx:pt idx="14079">700</cx:pt>
          <cx:pt idx="14080">700</cx:pt>
          <cx:pt idx="14081">700</cx:pt>
          <cx:pt idx="14082">700</cx:pt>
          <cx:pt idx="14083">700</cx:pt>
          <cx:pt idx="14084">700</cx:pt>
          <cx:pt idx="14085">700</cx:pt>
          <cx:pt idx="14086">700</cx:pt>
          <cx:pt idx="14087">700</cx:pt>
          <cx:pt idx="14088">700</cx:pt>
          <cx:pt idx="14089">700</cx:pt>
          <cx:pt idx="14090">700</cx:pt>
          <cx:pt idx="14091">700</cx:pt>
          <cx:pt idx="14092">700</cx:pt>
          <cx:pt idx="14093">700</cx:pt>
          <cx:pt idx="14094">700</cx:pt>
          <cx:pt idx="14095">700</cx:pt>
          <cx:pt idx="14096">700</cx:pt>
          <cx:pt idx="14097">700</cx:pt>
          <cx:pt idx="14098">700</cx:pt>
          <cx:pt idx="14099">700</cx:pt>
          <cx:pt idx="14100">700</cx:pt>
          <cx:pt idx="14101">700</cx:pt>
          <cx:pt idx="14102">700</cx:pt>
          <cx:pt idx="14103">700</cx:pt>
          <cx:pt idx="14104">700</cx:pt>
          <cx:pt idx="14105">700</cx:pt>
          <cx:pt idx="14106">700</cx:pt>
          <cx:pt idx="14107">700</cx:pt>
          <cx:pt idx="14108">700</cx:pt>
          <cx:pt idx="14109">700</cx:pt>
          <cx:pt idx="14110">700</cx:pt>
          <cx:pt idx="14111">710</cx:pt>
          <cx:pt idx="14112">710</cx:pt>
          <cx:pt idx="14113">710</cx:pt>
          <cx:pt idx="14114">710</cx:pt>
          <cx:pt idx="14115">710</cx:pt>
          <cx:pt idx="14116">710</cx:pt>
          <cx:pt idx="14117">710</cx:pt>
          <cx:pt idx="14118">710</cx:pt>
          <cx:pt idx="14119">710</cx:pt>
          <cx:pt idx="14120">710</cx:pt>
          <cx:pt idx="14121">710</cx:pt>
          <cx:pt idx="14122">710</cx:pt>
          <cx:pt idx="14123">710</cx:pt>
          <cx:pt idx="14124">710</cx:pt>
          <cx:pt idx="14125">710</cx:pt>
          <cx:pt idx="14126">710</cx:pt>
          <cx:pt idx="14127">710</cx:pt>
          <cx:pt idx="14128">710</cx:pt>
          <cx:pt idx="14129">710</cx:pt>
          <cx:pt idx="14130">710</cx:pt>
          <cx:pt idx="14131">710</cx:pt>
          <cx:pt idx="14132">710</cx:pt>
          <cx:pt idx="14133">710</cx:pt>
          <cx:pt idx="14134">710</cx:pt>
          <cx:pt idx="14135">710</cx:pt>
          <cx:pt idx="14136">710</cx:pt>
          <cx:pt idx="14137">710</cx:pt>
          <cx:pt idx="14138">710</cx:pt>
          <cx:pt idx="14139">710</cx:pt>
          <cx:pt idx="14140">710</cx:pt>
          <cx:pt idx="14141">710</cx:pt>
          <cx:pt idx="14142">710</cx:pt>
          <cx:pt idx="14143">710</cx:pt>
          <cx:pt idx="14144">710</cx:pt>
          <cx:pt idx="14145">710</cx:pt>
          <cx:pt idx="14146">710</cx:pt>
          <cx:pt idx="14147">710</cx:pt>
          <cx:pt idx="14148">710</cx:pt>
          <cx:pt idx="14149">710</cx:pt>
          <cx:pt idx="14150">710</cx:pt>
          <cx:pt idx="14151">710</cx:pt>
          <cx:pt idx="14152">710</cx:pt>
          <cx:pt idx="14153">710</cx:pt>
          <cx:pt idx="14154">710</cx:pt>
          <cx:pt idx="14155">720</cx:pt>
          <cx:pt idx="14156">720</cx:pt>
          <cx:pt idx="14157">720</cx:pt>
          <cx:pt idx="14158">720</cx:pt>
          <cx:pt idx="14159">720</cx:pt>
          <cx:pt idx="14160">720</cx:pt>
          <cx:pt idx="14161">720</cx:pt>
          <cx:pt idx="14162">720</cx:pt>
          <cx:pt idx="14163">720</cx:pt>
          <cx:pt idx="14164">720</cx:pt>
          <cx:pt idx="14165">720</cx:pt>
          <cx:pt idx="14166">720</cx:pt>
          <cx:pt idx="14167">720</cx:pt>
          <cx:pt idx="14168">720</cx:pt>
          <cx:pt idx="14169">720</cx:pt>
          <cx:pt idx="14170">720</cx:pt>
          <cx:pt idx="14171">720</cx:pt>
          <cx:pt idx="14172">720</cx:pt>
          <cx:pt idx="14173">720</cx:pt>
          <cx:pt idx="14174">720</cx:pt>
          <cx:pt idx="14175">720</cx:pt>
          <cx:pt idx="14176">720</cx:pt>
          <cx:pt idx="14177">720</cx:pt>
          <cx:pt idx="14178">720</cx:pt>
          <cx:pt idx="14179">720</cx:pt>
          <cx:pt idx="14180">720</cx:pt>
          <cx:pt idx="14181">720</cx:pt>
          <cx:pt idx="14182">720</cx:pt>
          <cx:pt idx="14183">720</cx:pt>
          <cx:pt idx="14184">720</cx:pt>
          <cx:pt idx="14185">720</cx:pt>
          <cx:pt idx="14186">720</cx:pt>
          <cx:pt idx="14187">720</cx:pt>
          <cx:pt idx="14188">720</cx:pt>
          <cx:pt idx="14189">720</cx:pt>
          <cx:pt idx="14190">720</cx:pt>
          <cx:pt idx="14191">720</cx:pt>
          <cx:pt idx="14192">720</cx:pt>
          <cx:pt idx="14193">720</cx:pt>
          <cx:pt idx="14194">720</cx:pt>
          <cx:pt idx="14195">720</cx:pt>
          <cx:pt idx="14196">720</cx:pt>
          <cx:pt idx="14197">730</cx:pt>
          <cx:pt idx="14198">730</cx:pt>
          <cx:pt idx="14199">730</cx:pt>
          <cx:pt idx="14200">730</cx:pt>
          <cx:pt idx="14201">730</cx:pt>
          <cx:pt idx="14202">730</cx:pt>
          <cx:pt idx="14203">730</cx:pt>
          <cx:pt idx="14204">730</cx:pt>
          <cx:pt idx="14205">730</cx:pt>
          <cx:pt idx="14206">730</cx:pt>
          <cx:pt idx="14207">730</cx:pt>
          <cx:pt idx="14208">730</cx:pt>
          <cx:pt idx="14209">730</cx:pt>
          <cx:pt idx="14210">730</cx:pt>
          <cx:pt idx="14211">730</cx:pt>
          <cx:pt idx="14212">730</cx:pt>
          <cx:pt idx="14213">730</cx:pt>
          <cx:pt idx="14214">730</cx:pt>
          <cx:pt idx="14215">730</cx:pt>
          <cx:pt idx="14216">730</cx:pt>
          <cx:pt idx="14217">730</cx:pt>
          <cx:pt idx="14218">730</cx:pt>
          <cx:pt idx="14219">730</cx:pt>
          <cx:pt idx="14220">730</cx:pt>
          <cx:pt idx="14221">730</cx:pt>
          <cx:pt idx="14222">730</cx:pt>
          <cx:pt idx="14223">730</cx:pt>
          <cx:pt idx="14224">730</cx:pt>
          <cx:pt idx="14225">730</cx:pt>
          <cx:pt idx="14226">730</cx:pt>
          <cx:pt idx="14227">730</cx:pt>
          <cx:pt idx="14228">730</cx:pt>
          <cx:pt idx="14229">730</cx:pt>
          <cx:pt idx="14230">730</cx:pt>
          <cx:pt idx="14231">730</cx:pt>
          <cx:pt idx="14232">730</cx:pt>
          <cx:pt idx="14233">730</cx:pt>
          <cx:pt idx="14234">730</cx:pt>
          <cx:pt idx="14235">730</cx:pt>
          <cx:pt idx="14236">730</cx:pt>
          <cx:pt idx="14237">730</cx:pt>
          <cx:pt idx="14238">730</cx:pt>
          <cx:pt idx="14239">730</cx:pt>
          <cx:pt idx="14240">740</cx:pt>
          <cx:pt idx="14241">740</cx:pt>
          <cx:pt idx="14242">740</cx:pt>
          <cx:pt idx="14243">740</cx:pt>
          <cx:pt idx="14244">740</cx:pt>
          <cx:pt idx="14245">740</cx:pt>
          <cx:pt idx="14246">740</cx:pt>
          <cx:pt idx="14247">740</cx:pt>
          <cx:pt idx="14248">740</cx:pt>
          <cx:pt idx="14249">740</cx:pt>
          <cx:pt idx="14250">740</cx:pt>
          <cx:pt idx="14251">740</cx:pt>
          <cx:pt idx="14252">740</cx:pt>
          <cx:pt idx="14253">740</cx:pt>
          <cx:pt idx="14254">740</cx:pt>
          <cx:pt idx="14255">740</cx:pt>
          <cx:pt idx="14256">740</cx:pt>
          <cx:pt idx="14257">740</cx:pt>
          <cx:pt idx="14258">740</cx:pt>
          <cx:pt idx="14259">740</cx:pt>
          <cx:pt idx="14260">740</cx:pt>
          <cx:pt idx="14261">740</cx:pt>
          <cx:pt idx="14262">740</cx:pt>
          <cx:pt idx="14263">740</cx:pt>
          <cx:pt idx="14264">740</cx:pt>
          <cx:pt idx="14265">740</cx:pt>
          <cx:pt idx="14266">740</cx:pt>
          <cx:pt idx="14267">740</cx:pt>
          <cx:pt idx="14268">740</cx:pt>
          <cx:pt idx="14269">740</cx:pt>
          <cx:pt idx="14270">740</cx:pt>
          <cx:pt idx="14271">740</cx:pt>
          <cx:pt idx="14272">740</cx:pt>
          <cx:pt idx="14273">740</cx:pt>
          <cx:pt idx="14274">740</cx:pt>
          <cx:pt idx="14275">740</cx:pt>
          <cx:pt idx="14276">740</cx:pt>
          <cx:pt idx="14277">740</cx:pt>
          <cx:pt idx="14278">740</cx:pt>
          <cx:pt idx="14279">740</cx:pt>
          <cx:pt idx="14280">740</cx:pt>
          <cx:pt idx="14281">740</cx:pt>
          <cx:pt idx="14282">740</cx:pt>
          <cx:pt idx="14283">750</cx:pt>
          <cx:pt idx="14284">750</cx:pt>
          <cx:pt idx="14285">750</cx:pt>
          <cx:pt idx="14286">750</cx:pt>
          <cx:pt idx="14287">750</cx:pt>
          <cx:pt idx="14288">750</cx:pt>
          <cx:pt idx="14289">750</cx:pt>
          <cx:pt idx="14290">750</cx:pt>
          <cx:pt idx="14291">750</cx:pt>
          <cx:pt idx="14292">750</cx:pt>
          <cx:pt idx="14293">750</cx:pt>
          <cx:pt idx="14294">750</cx:pt>
          <cx:pt idx="14295">750</cx:pt>
          <cx:pt idx="14296">750</cx:pt>
          <cx:pt idx="14297">750</cx:pt>
          <cx:pt idx="14298">750</cx:pt>
          <cx:pt idx="14299">750</cx:pt>
          <cx:pt idx="14300">750</cx:pt>
          <cx:pt idx="14301">750</cx:pt>
          <cx:pt idx="14302">750</cx:pt>
          <cx:pt idx="14303">750</cx:pt>
          <cx:pt idx="14304">750</cx:pt>
          <cx:pt idx="14305">750</cx:pt>
          <cx:pt idx="14306">750</cx:pt>
          <cx:pt idx="14307">750</cx:pt>
          <cx:pt idx="14308">750</cx:pt>
          <cx:pt idx="14309">750</cx:pt>
          <cx:pt idx="14310">750</cx:pt>
          <cx:pt idx="14311">750</cx:pt>
          <cx:pt idx="14312">750</cx:pt>
          <cx:pt idx="14313">750</cx:pt>
          <cx:pt idx="14314">750</cx:pt>
          <cx:pt idx="14315">750</cx:pt>
          <cx:pt idx="14316">750</cx:pt>
          <cx:pt idx="14317">750</cx:pt>
          <cx:pt idx="14318">750</cx:pt>
          <cx:pt idx="14319">750</cx:pt>
          <cx:pt idx="14320">750</cx:pt>
          <cx:pt idx="14321">750</cx:pt>
          <cx:pt idx="14322">750</cx:pt>
          <cx:pt idx="14323">750</cx:pt>
          <cx:pt idx="14324">750</cx:pt>
          <cx:pt idx="14325">750</cx:pt>
          <cx:pt idx="14326">750</cx:pt>
          <cx:pt idx="14327">750</cx:pt>
          <cx:pt idx="14328">750</cx:pt>
          <cx:pt idx="14329">750</cx:pt>
          <cx:pt idx="14330">750</cx:pt>
          <cx:pt idx="14331">750</cx:pt>
          <cx:pt idx="14332">750</cx:pt>
          <cx:pt idx="14333">750</cx:pt>
          <cx:pt idx="14334">750</cx:pt>
          <cx:pt idx="14335">750</cx:pt>
          <cx:pt idx="14336">750</cx:pt>
          <cx:pt idx="14337">750</cx:pt>
          <cx:pt idx="14338">760</cx:pt>
          <cx:pt idx="14339">760</cx:pt>
          <cx:pt idx="14340">760</cx:pt>
          <cx:pt idx="14341">760</cx:pt>
          <cx:pt idx="14342">760</cx:pt>
          <cx:pt idx="14343">760</cx:pt>
          <cx:pt idx="14344">760</cx:pt>
          <cx:pt idx="14345">760</cx:pt>
          <cx:pt idx="14346">760</cx:pt>
          <cx:pt idx="14347">760</cx:pt>
          <cx:pt idx="14348">760</cx:pt>
          <cx:pt idx="14349">760</cx:pt>
          <cx:pt idx="14350">760</cx:pt>
          <cx:pt idx="14351">760</cx:pt>
          <cx:pt idx="14352">760</cx:pt>
          <cx:pt idx="14353">760</cx:pt>
          <cx:pt idx="14354">760</cx:pt>
          <cx:pt idx="14355">760</cx:pt>
          <cx:pt idx="14356">760</cx:pt>
          <cx:pt idx="14357">760</cx:pt>
          <cx:pt idx="14358">760</cx:pt>
          <cx:pt idx="14359">760</cx:pt>
          <cx:pt idx="14360">760</cx:pt>
          <cx:pt idx="14361">760</cx:pt>
          <cx:pt idx="14362">770</cx:pt>
          <cx:pt idx="14363">770</cx:pt>
          <cx:pt idx="14364">770</cx:pt>
          <cx:pt idx="14365">770</cx:pt>
          <cx:pt idx="14366">770</cx:pt>
          <cx:pt idx="14367">770</cx:pt>
          <cx:pt idx="14368">770</cx:pt>
          <cx:pt idx="14369">770</cx:pt>
          <cx:pt idx="14370">770</cx:pt>
          <cx:pt idx="14371">770</cx:pt>
          <cx:pt idx="14372">770</cx:pt>
          <cx:pt idx="14373">770</cx:pt>
          <cx:pt idx="14374">770</cx:pt>
          <cx:pt idx="14375">770</cx:pt>
          <cx:pt idx="14376">770</cx:pt>
          <cx:pt idx="14377">770</cx:pt>
          <cx:pt idx="14378">770</cx:pt>
          <cx:pt idx="14379">770</cx:pt>
          <cx:pt idx="14380">770</cx:pt>
          <cx:pt idx="14381">780</cx:pt>
          <cx:pt idx="14382">780</cx:pt>
          <cx:pt idx="14383">780</cx:pt>
          <cx:pt idx="14384">780</cx:pt>
          <cx:pt idx="14385">780</cx:pt>
          <cx:pt idx="14386">780</cx:pt>
          <cx:pt idx="14387">780</cx:pt>
          <cx:pt idx="14388">780</cx:pt>
          <cx:pt idx="14389">780</cx:pt>
          <cx:pt idx="14390">780</cx:pt>
          <cx:pt idx="14391">780</cx:pt>
          <cx:pt idx="14392">780</cx:pt>
          <cx:pt idx="14393">780</cx:pt>
          <cx:pt idx="14394">780</cx:pt>
          <cx:pt idx="14395">780</cx:pt>
          <cx:pt idx="14396">780</cx:pt>
          <cx:pt idx="14397">780</cx:pt>
          <cx:pt idx="14398">780</cx:pt>
          <cx:pt idx="14399">780</cx:pt>
          <cx:pt idx="14400">780</cx:pt>
          <cx:pt idx="14401">780</cx:pt>
          <cx:pt idx="14402">790</cx:pt>
          <cx:pt idx="14403">790</cx:pt>
          <cx:pt idx="14404">790</cx:pt>
          <cx:pt idx="14405">790</cx:pt>
          <cx:pt idx="14406">790</cx:pt>
          <cx:pt idx="14407">790</cx:pt>
          <cx:pt idx="14408">790</cx:pt>
          <cx:pt idx="14409">790</cx:pt>
          <cx:pt idx="14410">790</cx:pt>
          <cx:pt idx="14411">800</cx:pt>
          <cx:pt idx="14412">800</cx:pt>
          <cx:pt idx="14413">800</cx:pt>
          <cx:pt idx="14414">800</cx:pt>
          <cx:pt idx="14415">800</cx:pt>
          <cx:pt idx="14416">800</cx:pt>
          <cx:pt idx="14417">800</cx:pt>
          <cx:pt idx="14418">800</cx:pt>
          <cx:pt idx="14419">800</cx:pt>
          <cx:pt idx="14420">800</cx:pt>
          <cx:pt idx="14421">800</cx:pt>
          <cx:pt idx="14422">810</cx:pt>
          <cx:pt idx="14423">810</cx:pt>
          <cx:pt idx="14424">810</cx:pt>
          <cx:pt idx="14425">810</cx:pt>
          <cx:pt idx="14426">820</cx:pt>
          <cx:pt idx="14427">830</cx:pt>
          <cx:pt idx="14428">830</cx:pt>
          <cx:pt idx="14429">840</cx:pt>
          <cx:pt idx="14430">850</cx:pt>
          <cx:pt idx="14431">870</cx:pt>
          <cx:pt idx="14432">880</cx:pt>
          <cx:pt idx="14433">460</cx:pt>
          <cx:pt idx="14434">460</cx:pt>
          <cx:pt idx="14435">500</cx:pt>
          <cx:pt idx="14436">500</cx:pt>
          <cx:pt idx="14437">560</cx:pt>
          <cx:pt idx="14438">560</cx:pt>
          <cx:pt idx="14439">560</cx:pt>
          <cx:pt idx="14440">590</cx:pt>
          <cx:pt idx="14441">590</cx:pt>
          <cx:pt idx="14442">610</cx:pt>
          <cx:pt idx="14443">610</cx:pt>
          <cx:pt idx="14444">620</cx:pt>
          <cx:pt idx="14445">620</cx:pt>
          <cx:pt idx="14446">620</cx:pt>
          <cx:pt idx="14447">620</cx:pt>
          <cx:pt idx="14448">630</cx:pt>
          <cx:pt idx="14449">630</cx:pt>
          <cx:pt idx="14450">640</cx:pt>
          <cx:pt idx="14451">640</cx:pt>
          <cx:pt idx="14452">640</cx:pt>
          <cx:pt idx="14453">640</cx:pt>
          <cx:pt idx="14454">640</cx:pt>
          <cx:pt idx="14455">640</cx:pt>
          <cx:pt idx="14456">640</cx:pt>
          <cx:pt idx="14457">640</cx:pt>
          <cx:pt idx="14458">640</cx:pt>
          <cx:pt idx="14459">640</cx:pt>
          <cx:pt idx="14460">640</cx:pt>
          <cx:pt idx="14461">650</cx:pt>
          <cx:pt idx="14462">650</cx:pt>
          <cx:pt idx="14463">650</cx:pt>
          <cx:pt idx="14464">650</cx:pt>
          <cx:pt idx="14465">660</cx:pt>
          <cx:pt idx="14466">660</cx:pt>
          <cx:pt idx="14467">660</cx:pt>
          <cx:pt idx="14468">660</cx:pt>
          <cx:pt idx="14469">660</cx:pt>
          <cx:pt idx="14470">660</cx:pt>
          <cx:pt idx="14471">670</cx:pt>
          <cx:pt idx="14472">670</cx:pt>
          <cx:pt idx="14473">670</cx:pt>
          <cx:pt idx="14474">670</cx:pt>
          <cx:pt idx="14475">670</cx:pt>
          <cx:pt idx="14476">670</cx:pt>
          <cx:pt idx="14477">680</cx:pt>
          <cx:pt idx="14478">680</cx:pt>
          <cx:pt idx="14479">680</cx:pt>
          <cx:pt idx="14480">680</cx:pt>
          <cx:pt idx="14481">680</cx:pt>
          <cx:pt idx="14482">680</cx:pt>
          <cx:pt idx="14483">680</cx:pt>
          <cx:pt idx="14484">680</cx:pt>
          <cx:pt idx="14485">680</cx:pt>
          <cx:pt idx="14486">680</cx:pt>
          <cx:pt idx="14487">680</cx:pt>
          <cx:pt idx="14488">680</cx:pt>
          <cx:pt idx="14489">680</cx:pt>
          <cx:pt idx="14490">680</cx:pt>
          <cx:pt idx="14491">680</cx:pt>
          <cx:pt idx="14492">680</cx:pt>
          <cx:pt idx="14493">690</cx:pt>
          <cx:pt idx="14494">690</cx:pt>
          <cx:pt idx="14495">690</cx:pt>
          <cx:pt idx="14496">690</cx:pt>
          <cx:pt idx="14497">690</cx:pt>
          <cx:pt idx="14498">690</cx:pt>
          <cx:pt idx="14499">690</cx:pt>
          <cx:pt idx="14500">690</cx:pt>
          <cx:pt idx="14501">690</cx:pt>
          <cx:pt idx="14502">690</cx:pt>
          <cx:pt idx="14503">690</cx:pt>
          <cx:pt idx="14504">690</cx:pt>
          <cx:pt idx="14505">690</cx:pt>
          <cx:pt idx="14506">690</cx:pt>
          <cx:pt idx="14507">690</cx:pt>
          <cx:pt idx="14508">690</cx:pt>
          <cx:pt idx="14509">690</cx:pt>
          <cx:pt idx="14510">690</cx:pt>
          <cx:pt idx="14511">700</cx:pt>
          <cx:pt idx="14512">700</cx:pt>
          <cx:pt idx="14513">700</cx:pt>
          <cx:pt idx="14514">700</cx:pt>
          <cx:pt idx="14515">700</cx:pt>
          <cx:pt idx="14516">700</cx:pt>
          <cx:pt idx="14517">700</cx:pt>
          <cx:pt idx="14518">700</cx:pt>
          <cx:pt idx="14519">700</cx:pt>
          <cx:pt idx="14520">700</cx:pt>
          <cx:pt idx="14521">700</cx:pt>
          <cx:pt idx="14522">700</cx:pt>
          <cx:pt idx="14523">700</cx:pt>
          <cx:pt idx="14524">700</cx:pt>
          <cx:pt idx="14525">700</cx:pt>
          <cx:pt idx="14526">700</cx:pt>
          <cx:pt idx="14527">700</cx:pt>
          <cx:pt idx="14528">700</cx:pt>
          <cx:pt idx="14529">700</cx:pt>
          <cx:pt idx="14530">700</cx:pt>
          <cx:pt idx="14531">700</cx:pt>
          <cx:pt idx="14532">700</cx:pt>
          <cx:pt idx="14533">700</cx:pt>
          <cx:pt idx="14534">700</cx:pt>
          <cx:pt idx="14535">700</cx:pt>
          <cx:pt idx="14536">700</cx:pt>
          <cx:pt idx="14537">700</cx:pt>
          <cx:pt idx="14538">700</cx:pt>
          <cx:pt idx="14539">710</cx:pt>
          <cx:pt idx="14540">710</cx:pt>
          <cx:pt idx="14541">710</cx:pt>
          <cx:pt idx="14542">710</cx:pt>
          <cx:pt idx="14543">710</cx:pt>
          <cx:pt idx="14544">720</cx:pt>
          <cx:pt idx="14545">720</cx:pt>
          <cx:pt idx="14546">720</cx:pt>
          <cx:pt idx="14547">720</cx:pt>
          <cx:pt idx="14548">720</cx:pt>
          <cx:pt idx="14549">720</cx:pt>
          <cx:pt idx="14550">720</cx:pt>
          <cx:pt idx="14551">720</cx:pt>
          <cx:pt idx="14552">720</cx:pt>
          <cx:pt idx="14553">720</cx:pt>
          <cx:pt idx="14554">720</cx:pt>
          <cx:pt idx="14555">720</cx:pt>
          <cx:pt idx="14556">720</cx:pt>
          <cx:pt idx="14557">720</cx:pt>
          <cx:pt idx="14558">720</cx:pt>
          <cx:pt idx="14559">720</cx:pt>
          <cx:pt idx="14560">720</cx:pt>
          <cx:pt idx="14561">720</cx:pt>
          <cx:pt idx="14562">720</cx:pt>
          <cx:pt idx="14563">720</cx:pt>
          <cx:pt idx="14564">720</cx:pt>
          <cx:pt idx="14565">730</cx:pt>
          <cx:pt idx="14566">730</cx:pt>
          <cx:pt idx="14567">730</cx:pt>
          <cx:pt idx="14568">730</cx:pt>
          <cx:pt idx="14569">730</cx:pt>
          <cx:pt idx="14570">730</cx:pt>
          <cx:pt idx="14571">730</cx:pt>
          <cx:pt idx="14572">730</cx:pt>
          <cx:pt idx="14573">730</cx:pt>
          <cx:pt idx="14574">730</cx:pt>
          <cx:pt idx="14575">730</cx:pt>
          <cx:pt idx="14576">740</cx:pt>
          <cx:pt idx="14577">740</cx:pt>
          <cx:pt idx="14578">740</cx:pt>
          <cx:pt idx="14579">740</cx:pt>
          <cx:pt idx="14580">740</cx:pt>
          <cx:pt idx="14581">740</cx:pt>
          <cx:pt idx="14582">740</cx:pt>
          <cx:pt idx="14583">740</cx:pt>
          <cx:pt idx="14584">740</cx:pt>
          <cx:pt idx="14585">740</cx:pt>
          <cx:pt idx="14586">740</cx:pt>
          <cx:pt idx="14587">750</cx:pt>
          <cx:pt idx="14588">750</cx:pt>
          <cx:pt idx="14589">750</cx:pt>
          <cx:pt idx="14590">750</cx:pt>
          <cx:pt idx="14591">750</cx:pt>
          <cx:pt idx="14592">750</cx:pt>
          <cx:pt idx="14593">750</cx:pt>
          <cx:pt idx="14594">750</cx:pt>
          <cx:pt idx="14595">760</cx:pt>
          <cx:pt idx="14596">760</cx:pt>
          <cx:pt idx="14597">770</cx:pt>
          <cx:pt idx="14598">770</cx:pt>
          <cx:pt idx="14599">770</cx:pt>
          <cx:pt idx="14600">780</cx:pt>
          <cx:pt idx="14601">780</cx:pt>
          <cx:pt idx="14602">780</cx:pt>
          <cx:pt idx="14603">780</cx:pt>
          <cx:pt idx="14604">780</cx:pt>
          <cx:pt idx="14605">780</cx:pt>
          <cx:pt idx="14606">790</cx:pt>
          <cx:pt idx="14607">790</cx:pt>
          <cx:pt idx="14608">800</cx:pt>
          <cx:pt idx="14609">800</cx:pt>
          <cx:pt idx="14610">810</cx:pt>
          <cx:pt idx="14611">810</cx:pt>
          <cx:pt idx="14612">830</cx:pt>
          <cx:pt idx="14613">830</cx:pt>
          <cx:pt idx="14614">440</cx:pt>
          <cx:pt idx="14615">440</cx:pt>
          <cx:pt idx="14616">550</cx:pt>
          <cx:pt idx="14617">550</cx:pt>
          <cx:pt idx="14618">560</cx:pt>
          <cx:pt idx="14619">570</cx:pt>
          <cx:pt idx="14620">570</cx:pt>
          <cx:pt idx="14621">580</cx:pt>
          <cx:pt idx="14622">580</cx:pt>
          <cx:pt idx="14623">590</cx:pt>
          <cx:pt idx="14624">590</cx:pt>
          <cx:pt idx="14625">590</cx:pt>
          <cx:pt idx="14626">590</cx:pt>
          <cx:pt idx="14627">600</cx:pt>
          <cx:pt idx="14628">600</cx:pt>
          <cx:pt idx="14629">600</cx:pt>
          <cx:pt idx="14630">600</cx:pt>
          <cx:pt idx="14631">600</cx:pt>
          <cx:pt idx="14632">610</cx:pt>
          <cx:pt idx="14633">610</cx:pt>
          <cx:pt idx="14634">610</cx:pt>
          <cx:pt idx="14635">620</cx:pt>
          <cx:pt idx="14636">620</cx:pt>
          <cx:pt idx="14637">620</cx:pt>
          <cx:pt idx="14638">620</cx:pt>
          <cx:pt idx="14639">620</cx:pt>
          <cx:pt idx="14640">620</cx:pt>
          <cx:pt idx="14641">620</cx:pt>
          <cx:pt idx="14642">630</cx:pt>
          <cx:pt idx="14643">630</cx:pt>
          <cx:pt idx="14644">630</cx:pt>
          <cx:pt idx="14645">630</cx:pt>
          <cx:pt idx="14646">630</cx:pt>
          <cx:pt idx="14647">640</cx:pt>
          <cx:pt idx="14648">640</cx:pt>
          <cx:pt idx="14649">640</cx:pt>
          <cx:pt idx="14650">640</cx:pt>
          <cx:pt idx="14651">640</cx:pt>
          <cx:pt idx="14652">650</cx:pt>
          <cx:pt idx="14653">650</cx:pt>
          <cx:pt idx="14654">650</cx:pt>
          <cx:pt idx="14655">650</cx:pt>
          <cx:pt idx="14656">650</cx:pt>
          <cx:pt idx="14657">650</cx:pt>
          <cx:pt idx="14658">650</cx:pt>
          <cx:pt idx="14659">650</cx:pt>
          <cx:pt idx="14660">650</cx:pt>
          <cx:pt idx="14661">650</cx:pt>
          <cx:pt idx="14662">650</cx:pt>
          <cx:pt idx="14663">650</cx:pt>
          <cx:pt idx="14664">650</cx:pt>
          <cx:pt idx="14665">650</cx:pt>
          <cx:pt idx="14666">650</cx:pt>
          <cx:pt idx="14667">660</cx:pt>
          <cx:pt idx="14668">660</cx:pt>
          <cx:pt idx="14669">660</cx:pt>
          <cx:pt idx="14670">660</cx:pt>
          <cx:pt idx="14671">660</cx:pt>
          <cx:pt idx="14672">660</cx:pt>
          <cx:pt idx="14673">660</cx:pt>
          <cx:pt idx="14674">660</cx:pt>
          <cx:pt idx="14675">660</cx:pt>
          <cx:pt idx="14676">670</cx:pt>
          <cx:pt idx="14677">670</cx:pt>
          <cx:pt idx="14678">670</cx:pt>
          <cx:pt idx="14679">670</cx:pt>
          <cx:pt idx="14680">670</cx:pt>
          <cx:pt idx="14681">670</cx:pt>
          <cx:pt idx="14682">670</cx:pt>
          <cx:pt idx="14683">670</cx:pt>
          <cx:pt idx="14684">670</cx:pt>
          <cx:pt idx="14685">670</cx:pt>
          <cx:pt idx="14686">670</cx:pt>
          <cx:pt idx="14687">670</cx:pt>
          <cx:pt idx="14688">670</cx:pt>
          <cx:pt idx="14689">680</cx:pt>
          <cx:pt idx="14690">680</cx:pt>
          <cx:pt idx="14691">680</cx:pt>
          <cx:pt idx="14692">680</cx:pt>
          <cx:pt idx="14693">680</cx:pt>
          <cx:pt idx="14694">680</cx:pt>
          <cx:pt idx="14695">680</cx:pt>
          <cx:pt idx="14696">680</cx:pt>
          <cx:pt idx="14697">680</cx:pt>
          <cx:pt idx="14698">680</cx:pt>
          <cx:pt idx="14699">680</cx:pt>
          <cx:pt idx="14700">680</cx:pt>
          <cx:pt idx="14701">680</cx:pt>
          <cx:pt idx="14702">680</cx:pt>
          <cx:pt idx="14703">680</cx:pt>
          <cx:pt idx="14704">680</cx:pt>
          <cx:pt idx="14705">680</cx:pt>
          <cx:pt idx="14706">690</cx:pt>
          <cx:pt idx="14707">690</cx:pt>
          <cx:pt idx="14708">690</cx:pt>
          <cx:pt idx="14709">690</cx:pt>
          <cx:pt idx="14710">690</cx:pt>
          <cx:pt idx="14711">690</cx:pt>
          <cx:pt idx="14712">690</cx:pt>
          <cx:pt idx="14713">690</cx:pt>
          <cx:pt idx="14714">690</cx:pt>
          <cx:pt idx="14715">690</cx:pt>
          <cx:pt idx="14716">690</cx:pt>
          <cx:pt idx="14717">690</cx:pt>
          <cx:pt idx="14718">690</cx:pt>
          <cx:pt idx="14719">700</cx:pt>
          <cx:pt idx="14720">700</cx:pt>
          <cx:pt idx="14721">700</cx:pt>
          <cx:pt idx="14722">700</cx:pt>
          <cx:pt idx="14723">700</cx:pt>
          <cx:pt idx="14724">700</cx:pt>
          <cx:pt idx="14725">700</cx:pt>
          <cx:pt idx="14726">700</cx:pt>
          <cx:pt idx="14727">700</cx:pt>
          <cx:pt idx="14728">700</cx:pt>
          <cx:pt idx="14729">700</cx:pt>
          <cx:pt idx="14730">700</cx:pt>
          <cx:pt idx="14731">700</cx:pt>
          <cx:pt idx="14732">710</cx:pt>
          <cx:pt idx="14733">710</cx:pt>
          <cx:pt idx="14734">710</cx:pt>
          <cx:pt idx="14735">710</cx:pt>
          <cx:pt idx="14736">710</cx:pt>
          <cx:pt idx="14737">710</cx:pt>
          <cx:pt idx="14738">710</cx:pt>
          <cx:pt idx="14739">710</cx:pt>
          <cx:pt idx="14740">710</cx:pt>
          <cx:pt idx="14741">710</cx:pt>
          <cx:pt idx="14742">710</cx:pt>
          <cx:pt idx="14743">710</cx:pt>
          <cx:pt idx="14744">710</cx:pt>
          <cx:pt idx="14745">710</cx:pt>
          <cx:pt idx="14746">710</cx:pt>
          <cx:pt idx="14747">710</cx:pt>
          <cx:pt idx="14748">710</cx:pt>
          <cx:pt idx="14749">710</cx:pt>
          <cx:pt idx="14750">720</cx:pt>
          <cx:pt idx="14751">720</cx:pt>
          <cx:pt idx="14752">720</cx:pt>
          <cx:pt idx="14753">720</cx:pt>
          <cx:pt idx="14754">720</cx:pt>
          <cx:pt idx="14755">720</cx:pt>
          <cx:pt idx="14756">720</cx:pt>
          <cx:pt idx="14757">720</cx:pt>
          <cx:pt idx="14758">720</cx:pt>
          <cx:pt idx="14759">720</cx:pt>
          <cx:pt idx="14760">720</cx:pt>
          <cx:pt idx="14761">720</cx:pt>
          <cx:pt idx="14762">720</cx:pt>
          <cx:pt idx="14763">730</cx:pt>
          <cx:pt idx="14764">730</cx:pt>
          <cx:pt idx="14765">730</cx:pt>
          <cx:pt idx="14766">730</cx:pt>
          <cx:pt idx="14767">730</cx:pt>
          <cx:pt idx="14768">730</cx:pt>
          <cx:pt idx="14769">730</cx:pt>
          <cx:pt idx="14770">730</cx:pt>
          <cx:pt idx="14771">730</cx:pt>
          <cx:pt idx="14772">730</cx:pt>
          <cx:pt idx="14773">730</cx:pt>
          <cx:pt idx="14774">730</cx:pt>
          <cx:pt idx="14775">730</cx:pt>
          <cx:pt idx="14776">740</cx:pt>
          <cx:pt idx="14777">740</cx:pt>
          <cx:pt idx="14778">740</cx:pt>
          <cx:pt idx="14779">740</cx:pt>
          <cx:pt idx="14780">740</cx:pt>
          <cx:pt idx="14781">740</cx:pt>
          <cx:pt idx="14782">740</cx:pt>
          <cx:pt idx="14783">740</cx:pt>
          <cx:pt idx="14784">740</cx:pt>
          <cx:pt idx="14785">740</cx:pt>
          <cx:pt idx="14786">740</cx:pt>
          <cx:pt idx="14787">740</cx:pt>
          <cx:pt idx="14788">740</cx:pt>
          <cx:pt idx="14789">750</cx:pt>
          <cx:pt idx="14790">750</cx:pt>
          <cx:pt idx="14791">750</cx:pt>
          <cx:pt idx="14792">750</cx:pt>
          <cx:pt idx="14793">750</cx:pt>
          <cx:pt idx="14794">750</cx:pt>
          <cx:pt idx="14795">750</cx:pt>
          <cx:pt idx="14796">750</cx:pt>
          <cx:pt idx="14797">750</cx:pt>
          <cx:pt idx="14798">750</cx:pt>
          <cx:pt idx="14799">750</cx:pt>
          <cx:pt idx="14800">750</cx:pt>
          <cx:pt idx="14801">750</cx:pt>
          <cx:pt idx="14802">750</cx:pt>
          <cx:pt idx="14803">750</cx:pt>
          <cx:pt idx="14804">750</cx:pt>
          <cx:pt idx="14805">750</cx:pt>
          <cx:pt idx="14806">760</cx:pt>
          <cx:pt idx="14807">760</cx:pt>
          <cx:pt idx="14808">760</cx:pt>
          <cx:pt idx="14809">760</cx:pt>
          <cx:pt idx="14810">760</cx:pt>
          <cx:pt idx="14811">770</cx:pt>
          <cx:pt idx="14812">770</cx:pt>
          <cx:pt idx="14813">770</cx:pt>
          <cx:pt idx="14814">770</cx:pt>
          <cx:pt idx="14815">770</cx:pt>
          <cx:pt idx="14816">770</cx:pt>
          <cx:pt idx="14817">770</cx:pt>
          <cx:pt idx="14818">770</cx:pt>
          <cx:pt idx="14819">770</cx:pt>
          <cx:pt idx="14820">770</cx:pt>
          <cx:pt idx="14821">780</cx:pt>
          <cx:pt idx="14822">780</cx:pt>
          <cx:pt idx="14823">780</cx:pt>
          <cx:pt idx="14824">780</cx:pt>
          <cx:pt idx="14825">780</cx:pt>
          <cx:pt idx="14826">780</cx:pt>
          <cx:pt idx="14827">780</cx:pt>
          <cx:pt idx="14828">790</cx:pt>
          <cx:pt idx="14829">800</cx:pt>
          <cx:pt idx="14830">800</cx:pt>
          <cx:pt idx="14831">800</cx:pt>
          <cx:pt idx="14832">800</cx:pt>
          <cx:pt idx="14833">800</cx:pt>
          <cx:pt idx="14834">800</cx:pt>
          <cx:pt idx="14835">800</cx:pt>
          <cx:pt idx="14836">810</cx:pt>
          <cx:pt idx="14837">810</cx:pt>
          <cx:pt idx="14838">810</cx:pt>
          <cx:pt idx="14839">820</cx:pt>
          <cx:pt idx="14840">830</cx:pt>
          <cx:pt idx="14841">840</cx:pt>
          <cx:pt idx="14842">840</cx:pt>
          <cx:pt idx="14843">850</cx:pt>
          <cx:pt idx="14844">890</cx:pt>
          <cx:pt idx="14845">680</cx:pt>
          <cx:pt idx="14846">720</cx:pt>
          <cx:pt idx="14847">720</cx:pt>
          <cx:pt idx="14848">560</cx:pt>
          <cx:pt idx="14849">650</cx:pt>
          <cx:pt idx="14850">660</cx:pt>
          <cx:pt idx="14851">700</cx:pt>
          <cx:pt idx="14852">720</cx:pt>
          <cx:pt idx="14853">740</cx:pt>
          <cx:pt idx="14854">750</cx:pt>
          <cx:pt idx="14855">760</cx:pt>
          <cx:pt idx="14856">780</cx:pt>
          <cx:pt idx="14857">790</cx:pt>
          <cx:pt idx="14858">608</cx:pt>
          <cx:pt idx="14859">618</cx:pt>
          <cx:pt idx="14860">715</cx:pt>
          <cx:pt idx="14861">660</cx:pt>
          <cx:pt idx="14862">660</cx:pt>
          <cx:pt idx="14863">670</cx:pt>
          <cx:pt idx="14864">670</cx:pt>
          <cx:pt idx="14865">690</cx:pt>
          <cx:pt idx="14866">690</cx:pt>
          <cx:pt idx="14867">710</cx:pt>
          <cx:pt idx="14868">710</cx:pt>
          <cx:pt idx="14869">760</cx:pt>
          <cx:pt idx="14870">760</cx:pt>
          <cx:pt idx="14871">770</cx:pt>
          <cx:pt idx="14872">770</cx:pt>
          <cx:pt idx="14873">670</cx:pt>
          <cx:pt idx="14874">670</cx:pt>
          <cx:pt idx="14875">671</cx:pt>
          <cx:pt idx="14876">680</cx:pt>
          <cx:pt idx="14877">680</cx:pt>
          <cx:pt idx="14878">680</cx:pt>
          <cx:pt idx="14879">680</cx:pt>
          <cx:pt idx="14880">671</cx:pt>
          <cx:pt idx="14881">695</cx:pt>
          <cx:pt idx="14882">695</cx:pt>
          <cx:pt idx="14883">704</cx:pt>
          <cx:pt idx="14884">710</cx:pt>
          <cx:pt idx="14885">710</cx:pt>
          <cx:pt idx="14886">716</cx:pt>
          <cx:pt idx="14887">716</cx:pt>
          <cx:pt idx="14888">720</cx:pt>
          <cx:pt idx="14889">733</cx:pt>
          <cx:pt idx="14890">735</cx:pt>
          <cx:pt idx="14891">745</cx:pt>
          <cx:pt idx="14892">755</cx:pt>
          <cx:pt idx="14893">762</cx:pt>
          <cx:pt idx="14894">762</cx:pt>
          <cx:pt idx="14895">802</cx:pt>
          <cx:pt idx="14896">710</cx:pt>
          <cx:pt idx="14897">700</cx:pt>
          <cx:pt idx="14898">750</cx:pt>
          <cx:pt idx="14899">750</cx:pt>
          <cx:pt idx="14900">610</cx:pt>
          <cx:pt idx="14901">690</cx:pt>
          <cx:pt idx="14902">700</cx:pt>
          <cx:pt idx="14903">734</cx:pt>
          <cx:pt idx="14904">765</cx:pt>
          <cx:pt idx="14905">679</cx:pt>
          <cx:pt idx="14906">679</cx:pt>
          <cx:pt idx="14907">693</cx:pt>
          <cx:pt idx="14908">728</cx:pt>
          <cx:pt idx="14909">728</cx:pt>
          <cx:pt idx="14910">745</cx:pt>
          <cx:pt idx="14911">780</cx:pt>
          <cx:pt idx="14912">780</cx:pt>
          <cx:pt idx="14913">640</cx:pt>
          <cx:pt idx="14914">750</cx:pt>
          <cx:pt idx="14915">800</cx:pt>
          <cx:pt idx="14916">800</cx:pt>
          <cx:pt idx="14917">500</cx:pt>
          <cx:pt idx="14918">520</cx:pt>
          <cx:pt idx="14919">550</cx:pt>
          <cx:pt idx="14920">560</cx:pt>
          <cx:pt idx="14921">580</cx:pt>
          <cx:pt idx="14922">580</cx:pt>
          <cx:pt idx="14923">590</cx:pt>
          <cx:pt idx="14924">590</cx:pt>
          <cx:pt idx="14925">590</cx:pt>
          <cx:pt idx="14926">600</cx:pt>
          <cx:pt idx="14927">650</cx:pt>
          <cx:pt idx="14928">650</cx:pt>
          <cx:pt idx="14929">650</cx:pt>
          <cx:pt idx="14930">650</cx:pt>
          <cx:pt idx="14931">650</cx:pt>
          <cx:pt idx="14932">660</cx:pt>
          <cx:pt idx="14933">690</cx:pt>
          <cx:pt idx="14934">690</cx:pt>
          <cx:pt idx="14935">700</cx:pt>
          <cx:pt idx="14936">700</cx:pt>
          <cx:pt idx="14937">700</cx:pt>
          <cx:pt idx="14938">710</cx:pt>
          <cx:pt idx="14939">710</cx:pt>
          <cx:pt idx="14940">720</cx:pt>
          <cx:pt idx="14941">720</cx:pt>
          <cx:pt idx="14942">720</cx:pt>
          <cx:pt idx="14943">730</cx:pt>
          <cx:pt idx="14944">730</cx:pt>
          <cx:pt idx="14945">730</cx:pt>
          <cx:pt idx="14946">730</cx:pt>
          <cx:pt idx="14947">740</cx:pt>
          <cx:pt idx="14948">740</cx:pt>
          <cx:pt idx="14949">740</cx:pt>
          <cx:pt idx="14950">740</cx:pt>
          <cx:pt idx="14951">750</cx:pt>
          <cx:pt idx="14952">750</cx:pt>
          <cx:pt idx="14953">750</cx:pt>
          <cx:pt idx="14954">750</cx:pt>
          <cx:pt idx="14955">760</cx:pt>
          <cx:pt idx="14956">760</cx:pt>
          <cx:pt idx="14957">660</cx:pt>
          <cx:pt idx="14958">660</cx:pt>
          <cx:pt idx="14959">670</cx:pt>
          <cx:pt idx="14960">670</cx:pt>
          <cx:pt idx="14961">680</cx:pt>
          <cx:pt idx="14962">680</cx:pt>
          <cx:pt idx="14963">680</cx:pt>
          <cx:pt idx="14964">680</cx:pt>
          <cx:pt idx="14965">690</cx:pt>
          <cx:pt idx="14966">690</cx:pt>
          <cx:pt idx="14967">710</cx:pt>
          <cx:pt idx="14968">710</cx:pt>
          <cx:pt idx="14969">720</cx:pt>
          <cx:pt idx="14970">720</cx:pt>
          <cx:pt idx="14971">720</cx:pt>
          <cx:pt idx="14972">720</cx:pt>
          <cx:pt idx="14973">730</cx:pt>
          <cx:pt idx="14974">730</cx:pt>
          <cx:pt idx="14975">740</cx:pt>
          <cx:pt idx="14976">740</cx:pt>
          <cx:pt idx="14977">760</cx:pt>
          <cx:pt idx="14978">760</cx:pt>
          <cx:pt idx="14979">760</cx:pt>
          <cx:pt idx="14980">760</cx:pt>
          <cx:pt idx="14981">770</cx:pt>
          <cx:pt idx="14982">770</cx:pt>
          <cx:pt idx="14983">780</cx:pt>
          <cx:pt idx="14984">780</cx:pt>
          <cx:pt idx="14985">800</cx:pt>
          <cx:pt idx="14986">800</cx:pt>
          <cx:pt idx="14987">800</cx:pt>
          <cx:pt idx="14988">800</cx:pt>
          <cx:pt idx="14989">540</cx:pt>
          <cx:pt idx="14990">570</cx:pt>
          <cx:pt idx="14991">580</cx:pt>
          <cx:pt idx="14992">600</cx:pt>
          <cx:pt idx="14993">620</cx:pt>
          <cx:pt idx="14994">620</cx:pt>
          <cx:pt idx="14995">640</cx:pt>
          <cx:pt idx="14996">640</cx:pt>
          <cx:pt idx="14997">640</cx:pt>
          <cx:pt idx="14998">640</cx:pt>
          <cx:pt idx="14999">660</cx:pt>
          <cx:pt idx="15000">660</cx:pt>
          <cx:pt idx="15001">670</cx:pt>
          <cx:pt idx="15002">670</cx:pt>
          <cx:pt idx="15003">670</cx:pt>
          <cx:pt idx="15004">690</cx:pt>
          <cx:pt idx="15005">700</cx:pt>
          <cx:pt idx="15006">700</cx:pt>
          <cx:pt idx="15007">710</cx:pt>
          <cx:pt idx="15008">730</cx:pt>
          <cx:pt idx="15009">740</cx:pt>
          <cx:pt idx="15010">660</cx:pt>
          <cx:pt idx="15011">560</cx:pt>
          <cx:pt idx="15994">610</cx:pt>
          <cx:pt idx="15995">660</cx:pt>
          <cx:pt idx="15996">660</cx:pt>
          <cx:pt idx="15997">680</cx:pt>
          <cx:pt idx="15998">730</cx:pt>
          <cx:pt idx="15999">740</cx:pt>
          <cx:pt idx="16000">750</cx:pt>
          <cx:pt idx="16001">760</cx:pt>
          <cx:pt idx="16002">570</cx:pt>
          <cx:pt idx="16003">572</cx:pt>
          <cx:pt idx="16004">572</cx:pt>
          <cx:pt idx="16005">575</cx:pt>
          <cx:pt idx="16006">575</cx:pt>
          <cx:pt idx="16007">578</cx:pt>
          <cx:pt idx="16008">595</cx:pt>
          <cx:pt idx="16009">600</cx:pt>
          <cx:pt idx="16010">602</cx:pt>
          <cx:pt idx="16011">602</cx:pt>
          <cx:pt idx="16012">608</cx:pt>
          <cx:pt idx="16013">610</cx:pt>
          <cx:pt idx="16014">613</cx:pt>
          <cx:pt idx="16015">615</cx:pt>
          <cx:pt idx="16016">616</cx:pt>
          <cx:pt idx="16017">620</cx:pt>
          <cx:pt idx="16018">622</cx:pt>
          <cx:pt idx="16019">624</cx:pt>
          <cx:pt idx="16020">625</cx:pt>
          <cx:pt idx="16021">628</cx:pt>
          <cx:pt idx="16022">628</cx:pt>
          <cx:pt idx="16023">630</cx:pt>
          <cx:pt idx="16024">630</cx:pt>
          <cx:pt idx="16025">632</cx:pt>
          <cx:pt idx="16026">635</cx:pt>
          <cx:pt idx="16027">635</cx:pt>
          <cx:pt idx="16028">636</cx:pt>
          <cx:pt idx="16029">640</cx:pt>
          <cx:pt idx="16030">644</cx:pt>
          <cx:pt idx="16031">645</cx:pt>
          <cx:pt idx="16032">645</cx:pt>
          <cx:pt idx="16033">645</cx:pt>
          <cx:pt idx="16034">649</cx:pt>
          <cx:pt idx="16035">649</cx:pt>
          <cx:pt idx="16036">650</cx:pt>
          <cx:pt idx="16037">652</cx:pt>
          <cx:pt idx="16038">652</cx:pt>
          <cx:pt idx="16039">652</cx:pt>
          <cx:pt idx="16040">654</cx:pt>
          <cx:pt idx="16041">654</cx:pt>
          <cx:pt idx="16042">655</cx:pt>
          <cx:pt idx="16043">655</cx:pt>
          <cx:pt idx="16044">655</cx:pt>
          <cx:pt idx="16045">655</cx:pt>
          <cx:pt idx="16046">655</cx:pt>
          <cx:pt idx="16047">655</cx:pt>
          <cx:pt idx="16048">655</cx:pt>
          <cx:pt idx="16049">657</cx:pt>
          <cx:pt idx="16050">658</cx:pt>
          <cx:pt idx="16051">659</cx:pt>
          <cx:pt idx="16052">660</cx:pt>
          <cx:pt idx="16053">662</cx:pt>
          <cx:pt idx="16054">662</cx:pt>
          <cx:pt idx="16055">665</cx:pt>
          <cx:pt idx="16056">668</cx:pt>
          <cx:pt idx="16057">668</cx:pt>
          <cx:pt idx="16058">668</cx:pt>
          <cx:pt idx="16059">670</cx:pt>
          <cx:pt idx="16060">670</cx:pt>
          <cx:pt idx="16061">670</cx:pt>
          <cx:pt idx="16062">670</cx:pt>
          <cx:pt idx="16063">672</cx:pt>
          <cx:pt idx="16064">672</cx:pt>
          <cx:pt idx="16065">672</cx:pt>
          <cx:pt idx="16066">672</cx:pt>
          <cx:pt idx="16067">672</cx:pt>
          <cx:pt idx="16068">672</cx:pt>
          <cx:pt idx="16069">672</cx:pt>
          <cx:pt idx="16070">672</cx:pt>
          <cx:pt idx="16071">672</cx:pt>
          <cx:pt idx="16072">672</cx:pt>
          <cx:pt idx="16073">675</cx:pt>
          <cx:pt idx="16074">675</cx:pt>
          <cx:pt idx="16075">675</cx:pt>
          <cx:pt idx="16076">675</cx:pt>
          <cx:pt idx="16077">675</cx:pt>
          <cx:pt idx="16078">675</cx:pt>
          <cx:pt idx="16079">675</cx:pt>
          <cx:pt idx="16080">675</cx:pt>
          <cx:pt idx="16081">676</cx:pt>
          <cx:pt idx="16082">678</cx:pt>
          <cx:pt idx="16083">678</cx:pt>
          <cx:pt idx="16084">679</cx:pt>
          <cx:pt idx="16085">679</cx:pt>
          <cx:pt idx="16086">680</cx:pt>
          <cx:pt idx="16087">680</cx:pt>
          <cx:pt idx="16088">680</cx:pt>
          <cx:pt idx="16089">682</cx:pt>
          <cx:pt idx="16090">682</cx:pt>
          <cx:pt idx="16091">682</cx:pt>
          <cx:pt idx="16092">682</cx:pt>
          <cx:pt idx="16093">682</cx:pt>
          <cx:pt idx="16094">682</cx:pt>
          <cx:pt idx="16095">682</cx:pt>
          <cx:pt idx="16096">684</cx:pt>
          <cx:pt idx="16097">685</cx:pt>
          <cx:pt idx="16098">685</cx:pt>
          <cx:pt idx="16099">685</cx:pt>
          <cx:pt idx="16100">685</cx:pt>
          <cx:pt idx="16101">685</cx:pt>
          <cx:pt idx="16102">685</cx:pt>
          <cx:pt idx="16103">688</cx:pt>
          <cx:pt idx="16104">688</cx:pt>
          <cx:pt idx="16105">689</cx:pt>
          <cx:pt idx="16106">690</cx:pt>
          <cx:pt idx="16107">690</cx:pt>
          <cx:pt idx="16108">690</cx:pt>
          <cx:pt idx="16109">690</cx:pt>
          <cx:pt idx="16110">690</cx:pt>
          <cx:pt idx="16111">690</cx:pt>
          <cx:pt idx="16112">690</cx:pt>
          <cx:pt idx="16113">690</cx:pt>
          <cx:pt idx="16114">690</cx:pt>
          <cx:pt idx="16115">692</cx:pt>
          <cx:pt idx="16116">692</cx:pt>
          <cx:pt idx="16117">692</cx:pt>
          <cx:pt idx="16118">692</cx:pt>
          <cx:pt idx="16119">692</cx:pt>
          <cx:pt idx="16120">693</cx:pt>
          <cx:pt idx="16121">693</cx:pt>
          <cx:pt idx="16122">694</cx:pt>
          <cx:pt idx="16123">694</cx:pt>
          <cx:pt idx="16124">695</cx:pt>
          <cx:pt idx="16125">695</cx:pt>
          <cx:pt idx="16126">695</cx:pt>
          <cx:pt idx="16127">695</cx:pt>
          <cx:pt idx="16128">695</cx:pt>
          <cx:pt idx="16129">695</cx:pt>
          <cx:pt idx="16130">695</cx:pt>
          <cx:pt idx="16131">695</cx:pt>
          <cx:pt idx="16132">695</cx:pt>
          <cx:pt idx="16133">695</cx:pt>
          <cx:pt idx="16134">695</cx:pt>
          <cx:pt idx="16135">695</cx:pt>
          <cx:pt idx="16136">695</cx:pt>
          <cx:pt idx="16137">698</cx:pt>
          <cx:pt idx="16138">699</cx:pt>
          <cx:pt idx="16139">699</cx:pt>
          <cx:pt idx="16140">699</cx:pt>
          <cx:pt idx="16141">700</cx:pt>
          <cx:pt idx="16142">700</cx:pt>
          <cx:pt idx="16143">700</cx:pt>
          <cx:pt idx="16144">700</cx:pt>
          <cx:pt idx="16145">700</cx:pt>
          <cx:pt idx="16146">700</cx:pt>
          <cx:pt idx="16147">700</cx:pt>
          <cx:pt idx="16148">700</cx:pt>
          <cx:pt idx="16149">700</cx:pt>
          <cx:pt idx="16150">700</cx:pt>
          <cx:pt idx="16151">700</cx:pt>
          <cx:pt idx="16152">700</cx:pt>
          <cx:pt idx="16153">700</cx:pt>
          <cx:pt idx="16154">701</cx:pt>
          <cx:pt idx="16155">702</cx:pt>
          <cx:pt idx="16156">702</cx:pt>
          <cx:pt idx="16157">702</cx:pt>
          <cx:pt idx="16158">702</cx:pt>
          <cx:pt idx="16159">704</cx:pt>
          <cx:pt idx="16160">705</cx:pt>
          <cx:pt idx="16161">705</cx:pt>
          <cx:pt idx="16162">705</cx:pt>
          <cx:pt idx="16163">705</cx:pt>
          <cx:pt idx="16164">705</cx:pt>
          <cx:pt idx="16165">705</cx:pt>
          <cx:pt idx="16166">705</cx:pt>
          <cx:pt idx="16167">705</cx:pt>
          <cx:pt idx="16168">705</cx:pt>
          <cx:pt idx="16169">705</cx:pt>
          <cx:pt idx="16170">707</cx:pt>
          <cx:pt idx="16171">707</cx:pt>
          <cx:pt idx="16172">708</cx:pt>
          <cx:pt idx="16173">708</cx:pt>
          <cx:pt idx="16174">708</cx:pt>
          <cx:pt idx="16175">708</cx:pt>
          <cx:pt idx="16176">708</cx:pt>
          <cx:pt idx="16177">708</cx:pt>
          <cx:pt idx="16178">708</cx:pt>
          <cx:pt idx="16179">709</cx:pt>
          <cx:pt idx="16180">709</cx:pt>
          <cx:pt idx="16181">710</cx:pt>
          <cx:pt idx="16182">710</cx:pt>
          <cx:pt idx="16183">710</cx:pt>
          <cx:pt idx="16184">710</cx:pt>
          <cx:pt idx="16185">710</cx:pt>
          <cx:pt idx="16186">710</cx:pt>
          <cx:pt idx="16187">710</cx:pt>
          <cx:pt idx="16188">710</cx:pt>
          <cx:pt idx="16189">710</cx:pt>
          <cx:pt idx="16190">710</cx:pt>
          <cx:pt idx="16191">710</cx:pt>
          <cx:pt idx="16192">710</cx:pt>
          <cx:pt idx="16193">710</cx:pt>
          <cx:pt idx="16194">710</cx:pt>
          <cx:pt idx="16195">711</cx:pt>
          <cx:pt idx="16196">711</cx:pt>
          <cx:pt idx="16197">711</cx:pt>
          <cx:pt idx="16198">712</cx:pt>
          <cx:pt idx="16199">712</cx:pt>
          <cx:pt idx="16200">712</cx:pt>
          <cx:pt idx="16201">713</cx:pt>
          <cx:pt idx="16202">714</cx:pt>
          <cx:pt idx="16203">714</cx:pt>
          <cx:pt idx="16204">714</cx:pt>
          <cx:pt idx="16205">714</cx:pt>
          <cx:pt idx="16206">714</cx:pt>
          <cx:pt idx="16207">715</cx:pt>
          <cx:pt idx="16208">715</cx:pt>
          <cx:pt idx="16209">715</cx:pt>
          <cx:pt idx="16210">715</cx:pt>
          <cx:pt idx="16211">715</cx:pt>
          <cx:pt idx="16212">715</cx:pt>
          <cx:pt idx="16213">716</cx:pt>
          <cx:pt idx="16214">716</cx:pt>
          <cx:pt idx="16215">716</cx:pt>
          <cx:pt idx="16216">717</cx:pt>
          <cx:pt idx="16217">719</cx:pt>
          <cx:pt idx="16218">720</cx:pt>
          <cx:pt idx="16219">720</cx:pt>
          <cx:pt idx="16220">720</cx:pt>
          <cx:pt idx="16221">720</cx:pt>
          <cx:pt idx="16222">720</cx:pt>
          <cx:pt idx="16223">720</cx:pt>
          <cx:pt idx="16224">720</cx:pt>
          <cx:pt idx="16225">720</cx:pt>
          <cx:pt idx="16226">720</cx:pt>
          <cx:pt idx="16227">720</cx:pt>
          <cx:pt idx="16228">720</cx:pt>
          <cx:pt idx="16229">720</cx:pt>
          <cx:pt idx="16230">720</cx:pt>
          <cx:pt idx="16231">720</cx:pt>
          <cx:pt idx="16232">720</cx:pt>
          <cx:pt idx="16233">720</cx:pt>
          <cx:pt idx="16234">721</cx:pt>
          <cx:pt idx="16235">722</cx:pt>
          <cx:pt idx="16236">722</cx:pt>
          <cx:pt idx="16237">723</cx:pt>
          <cx:pt idx="16238">723</cx:pt>
          <cx:pt idx="16239">724</cx:pt>
          <cx:pt idx="16240">724</cx:pt>
          <cx:pt idx="16241">725</cx:pt>
          <cx:pt idx="16242">725</cx:pt>
          <cx:pt idx="16243">725</cx:pt>
          <cx:pt idx="16244">725</cx:pt>
          <cx:pt idx="16245">725</cx:pt>
          <cx:pt idx="16246">725</cx:pt>
          <cx:pt idx="16247">725</cx:pt>
          <cx:pt idx="16248">725</cx:pt>
          <cx:pt idx="16249">725</cx:pt>
          <cx:pt idx="16250">726</cx:pt>
          <cx:pt idx="16251">727</cx:pt>
          <cx:pt idx="16252">727</cx:pt>
          <cx:pt idx="16253">727</cx:pt>
          <cx:pt idx="16254">728</cx:pt>
          <cx:pt idx="16255">728</cx:pt>
          <cx:pt idx="16256">729</cx:pt>
          <cx:pt idx="16257">729</cx:pt>
          <cx:pt idx="16258">730</cx:pt>
          <cx:pt idx="16259">730</cx:pt>
          <cx:pt idx="16260">730</cx:pt>
          <cx:pt idx="16261">730</cx:pt>
          <cx:pt idx="16262">730</cx:pt>
          <cx:pt idx="16263">730</cx:pt>
          <cx:pt idx="16264">730</cx:pt>
          <cx:pt idx="16265">730</cx:pt>
          <cx:pt idx="16266">731</cx:pt>
          <cx:pt idx="16267">731</cx:pt>
          <cx:pt idx="16268">731</cx:pt>
          <cx:pt idx="16269">732</cx:pt>
          <cx:pt idx="16270">732</cx:pt>
          <cx:pt idx="16271">732</cx:pt>
          <cx:pt idx="16272">732</cx:pt>
          <cx:pt idx="16273">732</cx:pt>
          <cx:pt idx="16274">732</cx:pt>
          <cx:pt idx="16275">732</cx:pt>
          <cx:pt idx="16276">732</cx:pt>
          <cx:pt idx="16277">732</cx:pt>
          <cx:pt idx="16278">732</cx:pt>
          <cx:pt idx="16279">733</cx:pt>
          <cx:pt idx="16280">734</cx:pt>
          <cx:pt idx="16281">734</cx:pt>
          <cx:pt idx="16282">734</cx:pt>
          <cx:pt idx="16283">734</cx:pt>
          <cx:pt idx="16284">735</cx:pt>
          <cx:pt idx="16285">735</cx:pt>
          <cx:pt idx="16286">735</cx:pt>
          <cx:pt idx="16287">735</cx:pt>
          <cx:pt idx="16288">735</cx:pt>
          <cx:pt idx="16289">735</cx:pt>
          <cx:pt idx="16290">735</cx:pt>
          <cx:pt idx="16291">737</cx:pt>
          <cx:pt idx="16292">737</cx:pt>
          <cx:pt idx="16293">737</cx:pt>
          <cx:pt idx="16294">738</cx:pt>
          <cx:pt idx="16295">738</cx:pt>
          <cx:pt idx="16296">739</cx:pt>
          <cx:pt idx="16297">739</cx:pt>
          <cx:pt idx="16298">740</cx:pt>
          <cx:pt idx="16299">740</cx:pt>
          <cx:pt idx="16300">740</cx:pt>
          <cx:pt idx="16301">740</cx:pt>
          <cx:pt idx="16302">740</cx:pt>
          <cx:pt idx="16303">740</cx:pt>
          <cx:pt idx="16304">740</cx:pt>
          <cx:pt idx="16305">740</cx:pt>
          <cx:pt idx="16306">740</cx:pt>
          <cx:pt idx="16307">740</cx:pt>
          <cx:pt idx="16308">740</cx:pt>
          <cx:pt idx="16309">740</cx:pt>
          <cx:pt idx="16310">740</cx:pt>
          <cx:pt idx="16311">740</cx:pt>
          <cx:pt idx="16312">740</cx:pt>
          <cx:pt idx="16313">742</cx:pt>
          <cx:pt idx="16314">742</cx:pt>
          <cx:pt idx="16315">742</cx:pt>
          <cx:pt idx="16316">742</cx:pt>
          <cx:pt idx="16317">742</cx:pt>
          <cx:pt idx="16318">743</cx:pt>
          <cx:pt idx="16319">745</cx:pt>
          <cx:pt idx="16320">745</cx:pt>
          <cx:pt idx="16321">745</cx:pt>
          <cx:pt idx="16322">745</cx:pt>
          <cx:pt idx="16323">745</cx:pt>
          <cx:pt idx="16324">745</cx:pt>
          <cx:pt idx="16325">745</cx:pt>
          <cx:pt idx="16326">745</cx:pt>
          <cx:pt idx="16327">745</cx:pt>
          <cx:pt idx="16328">747</cx:pt>
          <cx:pt idx="16329">748</cx:pt>
          <cx:pt idx="16330">750</cx:pt>
          <cx:pt idx="16331">750</cx:pt>
          <cx:pt idx="16332">750</cx:pt>
          <cx:pt idx="16333">750</cx:pt>
          <cx:pt idx="16334">750</cx:pt>
          <cx:pt idx="16335">750</cx:pt>
          <cx:pt idx="16336">750</cx:pt>
          <cx:pt idx="16337">750</cx:pt>
          <cx:pt idx="16338">750</cx:pt>
          <cx:pt idx="16339">750</cx:pt>
          <cx:pt idx="16340">750</cx:pt>
          <cx:pt idx="16341">750</cx:pt>
          <cx:pt idx="16342">750</cx:pt>
          <cx:pt idx="16343">750</cx:pt>
          <cx:pt idx="16344">750</cx:pt>
          <cx:pt idx="16345">750</cx:pt>
          <cx:pt idx="16346">752</cx:pt>
          <cx:pt idx="16347">752</cx:pt>
          <cx:pt idx="16348">752</cx:pt>
          <cx:pt idx="16349">753</cx:pt>
          <cx:pt idx="16350">754</cx:pt>
          <cx:pt idx="16351">754</cx:pt>
          <cx:pt idx="16352">754</cx:pt>
          <cx:pt idx="16353">754</cx:pt>
          <cx:pt idx="16354">754</cx:pt>
          <cx:pt idx="16355">755</cx:pt>
          <cx:pt idx="16356">755</cx:pt>
          <cx:pt idx="16357">755</cx:pt>
          <cx:pt idx="16358">755</cx:pt>
          <cx:pt idx="16359">756</cx:pt>
          <cx:pt idx="16360">756</cx:pt>
          <cx:pt idx="16361">757</cx:pt>
          <cx:pt idx="16362">757</cx:pt>
          <cx:pt idx="16363">758</cx:pt>
          <cx:pt idx="16364">758</cx:pt>
          <cx:pt idx="16365">758</cx:pt>
          <cx:pt idx="16366">759</cx:pt>
          <cx:pt idx="16367">759</cx:pt>
          <cx:pt idx="16368">759</cx:pt>
          <cx:pt idx="16369">760</cx:pt>
          <cx:pt idx="16370">760</cx:pt>
          <cx:pt idx="16371">760</cx:pt>
          <cx:pt idx="16372">760</cx:pt>
          <cx:pt idx="16373">760</cx:pt>
          <cx:pt idx="16374">760</cx:pt>
          <cx:pt idx="16375">760</cx:pt>
          <cx:pt idx="16376">760</cx:pt>
          <cx:pt idx="16377">760</cx:pt>
          <cx:pt idx="16378">760</cx:pt>
          <cx:pt idx="16379">760</cx:pt>
          <cx:pt idx="16380">762</cx:pt>
          <cx:pt idx="16381">762</cx:pt>
          <cx:pt idx="16382">762</cx:pt>
          <cx:pt idx="16383">762</cx:pt>
          <cx:pt idx="16384">763</cx:pt>
          <cx:pt idx="16385">764</cx:pt>
          <cx:pt idx="16386">764</cx:pt>
          <cx:pt idx="16387">764</cx:pt>
          <cx:pt idx="16388">765</cx:pt>
          <cx:pt idx="16389">765</cx:pt>
          <cx:pt idx="16390">765</cx:pt>
          <cx:pt idx="16391">765</cx:pt>
          <cx:pt idx="16392">765</cx:pt>
          <cx:pt idx="16393">767</cx:pt>
          <cx:pt idx="16394">767</cx:pt>
          <cx:pt idx="16395">768</cx:pt>
          <cx:pt idx="16396">770</cx:pt>
          <cx:pt idx="16397">770</cx:pt>
          <cx:pt idx="16398">770</cx:pt>
          <cx:pt idx="16399">771</cx:pt>
          <cx:pt idx="16400">771</cx:pt>
          <cx:pt idx="16401">771</cx:pt>
          <cx:pt idx="16402">772</cx:pt>
          <cx:pt idx="16403">773</cx:pt>
          <cx:pt idx="16404">775</cx:pt>
          <cx:pt idx="16405">775</cx:pt>
          <cx:pt idx="16406">775</cx:pt>
          <cx:pt idx="16407">775</cx:pt>
          <cx:pt idx="16408">775</cx:pt>
          <cx:pt idx="16409">776</cx:pt>
          <cx:pt idx="16410">777</cx:pt>
          <cx:pt idx="16411">777</cx:pt>
          <cx:pt idx="16412">779</cx:pt>
          <cx:pt idx="16413">779</cx:pt>
          <cx:pt idx="16414">780</cx:pt>
          <cx:pt idx="16415">780</cx:pt>
          <cx:pt idx="16416">780</cx:pt>
          <cx:pt idx="16417">780</cx:pt>
          <cx:pt idx="16418">780</cx:pt>
          <cx:pt idx="16419">780</cx:pt>
          <cx:pt idx="16420">780</cx:pt>
          <cx:pt idx="16421">782</cx:pt>
          <cx:pt idx="16422">782</cx:pt>
          <cx:pt idx="16423">782</cx:pt>
          <cx:pt idx="16424">783</cx:pt>
          <cx:pt idx="16425">784</cx:pt>
          <cx:pt idx="16426">785</cx:pt>
          <cx:pt idx="16427">786</cx:pt>
          <cx:pt idx="16428">786</cx:pt>
          <cx:pt idx="16429">790</cx:pt>
          <cx:pt idx="16430">790</cx:pt>
          <cx:pt idx="16431">790</cx:pt>
          <cx:pt idx="16432">790</cx:pt>
          <cx:pt idx="16433">791</cx:pt>
          <cx:pt idx="16434">791</cx:pt>
          <cx:pt idx="16435">792</cx:pt>
          <cx:pt idx="16436">798</cx:pt>
          <cx:pt idx="16437">802</cx:pt>
          <cx:pt idx="16438">802</cx:pt>
          <cx:pt idx="16439">802</cx:pt>
          <cx:pt idx="16440">802</cx:pt>
          <cx:pt idx="16441">805</cx:pt>
          <cx:pt idx="16442">810</cx:pt>
          <cx:pt idx="16443">813</cx:pt>
          <cx:pt idx="16444">814</cx:pt>
          <cx:pt idx="16445">821</cx:pt>
          <cx:pt idx="16446">830</cx:pt>
          <cx:pt idx="16447">832</cx:pt>
          <cx:pt idx="16448">834</cx:pt>
          <cx:pt idx="16449">859</cx:pt>
          <cx:pt idx="16450">875</cx:pt>
          <cx:pt idx="16451">610</cx:pt>
          <cx:pt idx="16452">740</cx:pt>
          <cx:pt idx="16453">720</cx:pt>
          <cx:pt idx="16454">720</cx:pt>
          <cx:pt idx="16455">720</cx:pt>
          <cx:pt idx="16456">730</cx:pt>
          <cx:pt idx="16457">630</cx:pt>
          <cx:pt idx="16458">720</cx:pt>
          <cx:pt idx="16459">720</cx:pt>
          <cx:pt idx="16460">740</cx:pt>
          <cx:pt idx="16461">740</cx:pt>
          <cx:pt idx="16462">740</cx:pt>
          <cx:pt idx="16463">700</cx:pt>
          <cx:pt idx="16464">710</cx:pt>
          <cx:pt idx="16465">770</cx:pt>
          <cx:pt idx="16466">630</cx:pt>
          <cx:pt idx="16467">630</cx:pt>
          <cx:pt idx="16468">660</cx:pt>
          <cx:pt idx="16469">680</cx:pt>
          <cx:pt idx="16470">680</cx:pt>
          <cx:pt idx="16471">700</cx:pt>
          <cx:pt idx="16472">700</cx:pt>
          <cx:pt idx="16473">710</cx:pt>
          <cx:pt idx="16474">710</cx:pt>
          <cx:pt idx="16475">710</cx:pt>
          <cx:pt idx="16476">720</cx:pt>
          <cx:pt idx="16477">740</cx:pt>
          <cx:pt idx="16478">770</cx:pt>
          <cx:pt idx="16479">770</cx:pt>
          <cx:pt idx="16480">660</cx:pt>
          <cx:pt idx="16481">680</cx:pt>
          <cx:pt idx="16482">710</cx:pt>
          <cx:pt idx="16483">730</cx:pt>
          <cx:pt idx="16484">760</cx:pt>
          <cx:pt idx="16485">780</cx:pt>
          <cx:pt idx="16486">790</cx:pt>
          <cx:pt idx="16487">810</cx:pt>
          <cx:pt idx="16488">740</cx:pt>
          <cx:pt idx="16489">740</cx:pt>
          <cx:pt idx="16490">650</cx:pt>
          <cx:pt idx="16491">720</cx:pt>
          <cx:pt idx="16492">730</cx:pt>
          <cx:pt idx="16493">730</cx:pt>
          <cx:pt idx="16494">740</cx:pt>
          <cx:pt idx="16495">760</cx:pt>
          <cx:pt idx="16496">790</cx:pt>
          <cx:pt idx="16497">790</cx:pt>
          <cx:pt idx="16498">810</cx:pt>
          <cx:pt idx="16499">760</cx:pt>
          <cx:pt idx="16500">730</cx:pt>
          <cx:pt idx="16501">690</cx:pt>
          <cx:pt idx="16502">690</cx:pt>
          <cx:pt idx="16503">710</cx:pt>
          <cx:pt idx="16504">710</cx:pt>
          <cx:pt idx="16505">790</cx:pt>
          <cx:pt idx="16506">790</cx:pt>
          <cx:pt idx="16507">680</cx:pt>
          <cx:pt idx="16508">720</cx:pt>
          <cx:pt idx="16509">730</cx:pt>
          <cx:pt idx="16510">750</cx:pt>
          <cx:pt idx="16511">660</cx:pt>
          <cx:pt idx="16512">670</cx:pt>
          <cx:pt idx="16513">695</cx:pt>
          <cx:pt idx="16514">730</cx:pt>
          <cx:pt idx="16515">730</cx:pt>
          <cx:pt idx="16516">730</cx:pt>
          <cx:pt idx="16517">740</cx:pt>
          <cx:pt idx="16518">740</cx:pt>
          <cx:pt idx="16519">740</cx:pt>
          <cx:pt idx="16520">770</cx:pt>
          <cx:pt idx="16521">770</cx:pt>
          <cx:pt idx="16522">780</cx:pt>
          <cx:pt idx="16523">780</cx:pt>
          <cx:pt idx="16524">785</cx:pt>
          <cx:pt idx="16525">585</cx:pt>
          <cx:pt idx="16526">665</cx:pt>
          <cx:pt idx="16527">705</cx:pt>
          <cx:pt idx="16528">720</cx:pt>
          <cx:pt idx="16529">735</cx:pt>
          <cx:pt idx="16530">735</cx:pt>
          <cx:pt idx="16531">631</cx:pt>
          <cx:pt idx="16532">640</cx:pt>
          <cx:pt idx="16533">640</cx:pt>
          <cx:pt idx="16534">650</cx:pt>
          <cx:pt idx="16535">657</cx:pt>
          <cx:pt idx="16536">671</cx:pt>
          <cx:pt idx="16537">671</cx:pt>
          <cx:pt idx="16538">673</cx:pt>
          <cx:pt idx="16539">680</cx:pt>
          <cx:pt idx="16540">695</cx:pt>
          <cx:pt idx="16541">695</cx:pt>
          <cx:pt idx="16542">696</cx:pt>
          <cx:pt idx="16543">700</cx:pt>
          <cx:pt idx="16544">700</cx:pt>
          <cx:pt idx="16545">712</cx:pt>
          <cx:pt idx="16546">718</cx:pt>
          <cx:pt idx="16547">728</cx:pt>
          <cx:pt idx="16548">733</cx:pt>
          <cx:pt idx="16549">741</cx:pt>
          <cx:pt idx="16550">750</cx:pt>
          <cx:pt idx="16551">761</cx:pt>
          <cx:pt idx="16552">766</cx:pt>
          <cx:pt idx="16553">772</cx:pt>
          <cx:pt idx="16554">772</cx:pt>
          <cx:pt idx="16555">796</cx:pt>
          <cx:pt idx="16556">585</cx:pt>
          <cx:pt idx="16557">590</cx:pt>
          <cx:pt idx="16558">600</cx:pt>
          <cx:pt idx="16559">600</cx:pt>
          <cx:pt idx="16560">610</cx:pt>
          <cx:pt idx="16561">630</cx:pt>
          <cx:pt idx="16562">635</cx:pt>
          <cx:pt idx="16563">641</cx:pt>
          <cx:pt idx="16564">645</cx:pt>
          <cx:pt idx="16565">650</cx:pt>
          <cx:pt idx="16566">650</cx:pt>
          <cx:pt idx="16567">662</cx:pt>
          <cx:pt idx="16568">662</cx:pt>
          <cx:pt idx="16569">670</cx:pt>
          <cx:pt idx="16570">675</cx:pt>
          <cx:pt idx="16571">680</cx:pt>
          <cx:pt idx="16572">680</cx:pt>
          <cx:pt idx="16573">682</cx:pt>
          <cx:pt idx="16574">685</cx:pt>
          <cx:pt idx="16575">690</cx:pt>
          <cx:pt idx="16576">690</cx:pt>
          <cx:pt idx="16577">690</cx:pt>
          <cx:pt idx="16578">695</cx:pt>
          <cx:pt idx="16579">700</cx:pt>
          <cx:pt idx="16580">700</cx:pt>
          <cx:pt idx="16581">700</cx:pt>
          <cx:pt idx="16582">704</cx:pt>
          <cx:pt idx="16583">705</cx:pt>
          <cx:pt idx="16584">710</cx:pt>
          <cx:pt idx="16585">710</cx:pt>
          <cx:pt idx="16586">710</cx:pt>
          <cx:pt idx="16587">710</cx:pt>
          <cx:pt idx="16588">710</cx:pt>
          <cx:pt idx="16589">715</cx:pt>
          <cx:pt idx="16590">720</cx:pt>
          <cx:pt idx="16591">720</cx:pt>
          <cx:pt idx="16592">720</cx:pt>
          <cx:pt idx="16593">725</cx:pt>
          <cx:pt idx="16594">725</cx:pt>
          <cx:pt idx="16595">725</cx:pt>
          <cx:pt idx="16596">727</cx:pt>
          <cx:pt idx="16597">730</cx:pt>
          <cx:pt idx="16598">735</cx:pt>
          <cx:pt idx="16599">735</cx:pt>
          <cx:pt idx="16600">735</cx:pt>
          <cx:pt idx="16601">740</cx:pt>
          <cx:pt idx="16602">740</cx:pt>
          <cx:pt idx="16603">740</cx:pt>
          <cx:pt idx="16604">745</cx:pt>
          <cx:pt idx="16605">745</cx:pt>
          <cx:pt idx="16606">750</cx:pt>
          <cx:pt idx="16607">750</cx:pt>
          <cx:pt idx="16608">755</cx:pt>
          <cx:pt idx="16609">757</cx:pt>
          <cx:pt idx="16610">760</cx:pt>
          <cx:pt idx="16611">760</cx:pt>
          <cx:pt idx="16612">766</cx:pt>
          <cx:pt idx="16613">770</cx:pt>
          <cx:pt idx="16614">775</cx:pt>
          <cx:pt idx="16615">775</cx:pt>
          <cx:pt idx="16616">796</cx:pt>
          <cx:pt idx="16617">800</cx:pt>
          <cx:pt idx="16618">800</cx:pt>
          <cx:pt idx="16619">810</cx:pt>
          <cx:pt idx="16620">640</cx:pt>
          <cx:pt idx="16621">650</cx:pt>
          <cx:pt idx="16622">650</cx:pt>
          <cx:pt idx="16623">660</cx:pt>
          <cx:pt idx="16624">660</cx:pt>
          <cx:pt idx="16625">660</cx:pt>
          <cx:pt idx="16626">670</cx:pt>
          <cx:pt idx="16627">670</cx:pt>
          <cx:pt idx="16628">680</cx:pt>
          <cx:pt idx="16629">690</cx:pt>
          <cx:pt idx="16630">690</cx:pt>
          <cx:pt idx="16631">700</cx:pt>
          <cx:pt idx="16632">710</cx:pt>
          <cx:pt idx="16633">720</cx:pt>
          <cx:pt idx="16634">760</cx:pt>
          <cx:pt idx="16635">810</cx:pt>
          <cx:pt idx="16636">820</cx:pt>
          <cx:pt idx="16637">780</cx:pt>
          <cx:pt idx="16638">490</cx:pt>
          <cx:pt idx="16639">520</cx:pt>
          <cx:pt idx="16640">530</cx:pt>
          <cx:pt idx="16641">540</cx:pt>
          <cx:pt idx="16642">540</cx:pt>
          <cx:pt idx="16643">540</cx:pt>
          <cx:pt idx="16644">550</cx:pt>
          <cx:pt idx="16645">560</cx:pt>
          <cx:pt idx="16646">560</cx:pt>
          <cx:pt idx="16647">560</cx:pt>
          <cx:pt idx="16648">560</cx:pt>
          <cx:pt idx="16649">570</cx:pt>
          <cx:pt idx="16650">570</cx:pt>
          <cx:pt idx="16651">570</cx:pt>
          <cx:pt idx="16652">570</cx:pt>
          <cx:pt idx="16653">570</cx:pt>
          <cx:pt idx="16654">580</cx:pt>
          <cx:pt idx="16655">580</cx:pt>
          <cx:pt idx="16656">580</cx:pt>
          <cx:pt idx="16657">580</cx:pt>
          <cx:pt idx="16658">580</cx:pt>
          <cx:pt idx="16659">590</cx:pt>
          <cx:pt idx="16660">590</cx:pt>
          <cx:pt idx="16661">590</cx:pt>
          <cx:pt idx="16662">590</cx:pt>
          <cx:pt idx="16663">590</cx:pt>
          <cx:pt idx="16664">600</cx:pt>
          <cx:pt idx="16665">600</cx:pt>
          <cx:pt idx="16666">600</cx:pt>
          <cx:pt idx="16667">600</cx:pt>
          <cx:pt idx="16668">600</cx:pt>
          <cx:pt idx="16669">600</cx:pt>
          <cx:pt idx="16670">600</cx:pt>
          <cx:pt idx="16671">600</cx:pt>
          <cx:pt idx="16672">600</cx:pt>
          <cx:pt idx="16673">600</cx:pt>
          <cx:pt idx="16674">600</cx:pt>
          <cx:pt idx="16675">600</cx:pt>
          <cx:pt idx="16676">600</cx:pt>
          <cx:pt idx="16677">600</cx:pt>
          <cx:pt idx="16678">600</cx:pt>
          <cx:pt idx="16679">600</cx:pt>
          <cx:pt idx="16680">610</cx:pt>
          <cx:pt idx="16681">610</cx:pt>
          <cx:pt idx="16682">610</cx:pt>
          <cx:pt idx="16683">610</cx:pt>
          <cx:pt idx="16684">610</cx:pt>
          <cx:pt idx="16685">610</cx:pt>
          <cx:pt idx="16686">610</cx:pt>
          <cx:pt idx="16687">610</cx:pt>
          <cx:pt idx="16688">610</cx:pt>
          <cx:pt idx="16689">610</cx:pt>
          <cx:pt idx="16690">610</cx:pt>
          <cx:pt idx="16691">610</cx:pt>
          <cx:pt idx="16692">610</cx:pt>
          <cx:pt idx="16693">610</cx:pt>
          <cx:pt idx="16694">620</cx:pt>
          <cx:pt idx="16695">620</cx:pt>
          <cx:pt idx="16696">620</cx:pt>
          <cx:pt idx="16697">620</cx:pt>
          <cx:pt idx="16698">620</cx:pt>
          <cx:pt idx="16699">620</cx:pt>
          <cx:pt idx="16700">620</cx:pt>
          <cx:pt idx="16701">620</cx:pt>
          <cx:pt idx="16702">630</cx:pt>
          <cx:pt idx="16703">630</cx:pt>
          <cx:pt idx="16704">630</cx:pt>
          <cx:pt idx="16705">630</cx:pt>
          <cx:pt idx="16706">630</cx:pt>
          <cx:pt idx="16707">630</cx:pt>
          <cx:pt idx="16708">630</cx:pt>
          <cx:pt idx="16709">630</cx:pt>
          <cx:pt idx="16710">630</cx:pt>
          <cx:pt idx="16711">630</cx:pt>
          <cx:pt idx="16712">630</cx:pt>
          <cx:pt idx="16713">630</cx:pt>
          <cx:pt idx="16714">630</cx:pt>
          <cx:pt idx="16715">630</cx:pt>
          <cx:pt idx="16716">630</cx:pt>
          <cx:pt idx="16717">630</cx:pt>
          <cx:pt idx="16718">630</cx:pt>
          <cx:pt idx="16719">630</cx:pt>
          <cx:pt idx="16720">630</cx:pt>
          <cx:pt idx="16721">630</cx:pt>
          <cx:pt idx="16722">630</cx:pt>
          <cx:pt idx="16723">630</cx:pt>
          <cx:pt idx="16724">630</cx:pt>
          <cx:pt idx="16725">640</cx:pt>
          <cx:pt idx="16726">640</cx:pt>
          <cx:pt idx="16727">640</cx:pt>
          <cx:pt idx="16728">640</cx:pt>
          <cx:pt idx="16729">640</cx:pt>
          <cx:pt idx="16730">640</cx:pt>
          <cx:pt idx="16731">640</cx:pt>
          <cx:pt idx="16732">640</cx:pt>
          <cx:pt idx="16733">640</cx:pt>
          <cx:pt idx="16734">640</cx:pt>
          <cx:pt idx="16735">640</cx:pt>
          <cx:pt idx="16736">640</cx:pt>
          <cx:pt idx="16737">640</cx:pt>
          <cx:pt idx="16738">640</cx:pt>
          <cx:pt idx="16739">640</cx:pt>
          <cx:pt idx="16740">640</cx:pt>
          <cx:pt idx="16741">640</cx:pt>
          <cx:pt idx="16742">650</cx:pt>
          <cx:pt idx="16743">650</cx:pt>
          <cx:pt idx="16744">650</cx:pt>
          <cx:pt idx="16745">650</cx:pt>
          <cx:pt idx="16746">650</cx:pt>
          <cx:pt idx="16747">650</cx:pt>
          <cx:pt idx="16748">650</cx:pt>
          <cx:pt idx="16749">650</cx:pt>
          <cx:pt idx="16750">650</cx:pt>
          <cx:pt idx="16751">650</cx:pt>
          <cx:pt idx="16752">650</cx:pt>
          <cx:pt idx="16753">650</cx:pt>
          <cx:pt idx="16754">650</cx:pt>
          <cx:pt idx="16755">660</cx:pt>
          <cx:pt idx="16756">660</cx:pt>
          <cx:pt idx="16757">660</cx:pt>
          <cx:pt idx="16758">660</cx:pt>
          <cx:pt idx="16759">660</cx:pt>
          <cx:pt idx="16760">660</cx:pt>
          <cx:pt idx="16761">660</cx:pt>
          <cx:pt idx="16762">660</cx:pt>
          <cx:pt idx="16763">660</cx:pt>
          <cx:pt idx="16764">660</cx:pt>
          <cx:pt idx="16765">660</cx:pt>
          <cx:pt idx="16766">660</cx:pt>
          <cx:pt idx="16767">660</cx:pt>
          <cx:pt idx="16768">660</cx:pt>
          <cx:pt idx="16769">660</cx:pt>
          <cx:pt idx="16770">660</cx:pt>
          <cx:pt idx="16771">660</cx:pt>
          <cx:pt idx="16772">660</cx:pt>
          <cx:pt idx="16773">660</cx:pt>
          <cx:pt idx="16774">660</cx:pt>
          <cx:pt idx="16775">660</cx:pt>
          <cx:pt idx="16776">660</cx:pt>
          <cx:pt idx="16777">660</cx:pt>
          <cx:pt idx="16778">660</cx:pt>
          <cx:pt idx="16779">660</cx:pt>
          <cx:pt idx="16780">660</cx:pt>
          <cx:pt idx="16781">660</cx:pt>
          <cx:pt idx="16782">660</cx:pt>
          <cx:pt idx="16783">660</cx:pt>
          <cx:pt idx="16784">660</cx:pt>
          <cx:pt idx="16785">660</cx:pt>
          <cx:pt idx="16786">660</cx:pt>
          <cx:pt idx="16787">660</cx:pt>
          <cx:pt idx="16788">660</cx:pt>
          <cx:pt idx="16789">660</cx:pt>
          <cx:pt idx="16790">660</cx:pt>
          <cx:pt idx="16791">660</cx:pt>
          <cx:pt idx="16792">660</cx:pt>
          <cx:pt idx="16793">660</cx:pt>
          <cx:pt idx="16794">660</cx:pt>
          <cx:pt idx="16795">660</cx:pt>
          <cx:pt idx="16796">660</cx:pt>
          <cx:pt idx="16797">660</cx:pt>
          <cx:pt idx="16798">660</cx:pt>
          <cx:pt idx="16799">660</cx:pt>
          <cx:pt idx="16800">670</cx:pt>
          <cx:pt idx="16801">670</cx:pt>
          <cx:pt idx="16802">670</cx:pt>
          <cx:pt idx="16803">670</cx:pt>
          <cx:pt idx="16804">670</cx:pt>
          <cx:pt idx="16805">670</cx:pt>
          <cx:pt idx="16806">670</cx:pt>
          <cx:pt idx="16807">670</cx:pt>
          <cx:pt idx="16808">670</cx:pt>
          <cx:pt idx="16809">670</cx:pt>
          <cx:pt idx="16810">670</cx:pt>
          <cx:pt idx="16811">670</cx:pt>
          <cx:pt idx="16812">670</cx:pt>
          <cx:pt idx="16813">670</cx:pt>
          <cx:pt idx="16814">670</cx:pt>
          <cx:pt idx="16815">670</cx:pt>
          <cx:pt idx="16816">670</cx:pt>
          <cx:pt idx="16817">670</cx:pt>
          <cx:pt idx="16818">670</cx:pt>
          <cx:pt idx="16819">670</cx:pt>
          <cx:pt idx="16820">670</cx:pt>
          <cx:pt idx="16821">670</cx:pt>
          <cx:pt idx="16822">670</cx:pt>
          <cx:pt idx="16823">670</cx:pt>
          <cx:pt idx="16824">670</cx:pt>
          <cx:pt idx="16825">670</cx:pt>
          <cx:pt idx="16826">670</cx:pt>
          <cx:pt idx="16827">670</cx:pt>
          <cx:pt idx="16828">670</cx:pt>
          <cx:pt idx="16829">670</cx:pt>
          <cx:pt idx="16830">670</cx:pt>
          <cx:pt idx="16831">670</cx:pt>
          <cx:pt idx="16832">670</cx:pt>
          <cx:pt idx="16833">670</cx:pt>
          <cx:pt idx="16834">670</cx:pt>
          <cx:pt idx="16835">670</cx:pt>
          <cx:pt idx="16836">670</cx:pt>
          <cx:pt idx="16837">670</cx:pt>
          <cx:pt idx="16838">670</cx:pt>
          <cx:pt idx="16839">670</cx:pt>
          <cx:pt idx="16840">680</cx:pt>
          <cx:pt idx="16841">680</cx:pt>
          <cx:pt idx="16842">680</cx:pt>
          <cx:pt idx="16843">680</cx:pt>
          <cx:pt idx="16844">680</cx:pt>
          <cx:pt idx="16845">680</cx:pt>
          <cx:pt idx="16846">680</cx:pt>
          <cx:pt idx="16847">680</cx:pt>
          <cx:pt idx="16848">680</cx:pt>
          <cx:pt idx="16849">680</cx:pt>
          <cx:pt idx="16850">680</cx:pt>
          <cx:pt idx="16851">680</cx:pt>
          <cx:pt idx="16852">680</cx:pt>
          <cx:pt idx="16853">680</cx:pt>
          <cx:pt idx="16854">680</cx:pt>
          <cx:pt idx="16855">680</cx:pt>
          <cx:pt idx="16856">680</cx:pt>
          <cx:pt idx="16857">680</cx:pt>
          <cx:pt idx="16858">680</cx:pt>
          <cx:pt idx="16859">680</cx:pt>
          <cx:pt idx="16860">680</cx:pt>
          <cx:pt idx="16861">680</cx:pt>
          <cx:pt idx="16862">680</cx:pt>
          <cx:pt idx="16863">680</cx:pt>
          <cx:pt idx="16864">680</cx:pt>
          <cx:pt idx="16865">680</cx:pt>
          <cx:pt idx="16866">680</cx:pt>
          <cx:pt idx="16867">680</cx:pt>
          <cx:pt idx="16868">680</cx:pt>
          <cx:pt idx="16869">680</cx:pt>
          <cx:pt idx="16870">680</cx:pt>
          <cx:pt idx="16871">680</cx:pt>
          <cx:pt idx="16872">680</cx:pt>
          <cx:pt idx="16873">680</cx:pt>
          <cx:pt idx="16874">680</cx:pt>
          <cx:pt idx="16875">680</cx:pt>
          <cx:pt idx="16876">680</cx:pt>
          <cx:pt idx="16877">680</cx:pt>
          <cx:pt idx="16878">680</cx:pt>
          <cx:pt idx="16879">680</cx:pt>
          <cx:pt idx="16880">680</cx:pt>
          <cx:pt idx="16881">680</cx:pt>
          <cx:pt idx="16882">680</cx:pt>
          <cx:pt idx="16883">680</cx:pt>
          <cx:pt idx="16884">680</cx:pt>
          <cx:pt idx="16885">680</cx:pt>
          <cx:pt idx="16886">680</cx:pt>
          <cx:pt idx="16887">680</cx:pt>
          <cx:pt idx="16888">680</cx:pt>
          <cx:pt idx="16889">680</cx:pt>
          <cx:pt idx="16890">680</cx:pt>
          <cx:pt idx="16891">680</cx:pt>
          <cx:pt idx="16892">680</cx:pt>
          <cx:pt idx="16893">680</cx:pt>
          <cx:pt idx="16894">680</cx:pt>
          <cx:pt idx="16895">680</cx:pt>
          <cx:pt idx="16896">680</cx:pt>
          <cx:pt idx="16897">680</cx:pt>
          <cx:pt idx="16898">680</cx:pt>
          <cx:pt idx="16899">690</cx:pt>
          <cx:pt idx="16900">690</cx:pt>
          <cx:pt idx="16901">690</cx:pt>
          <cx:pt idx="16902">690</cx:pt>
          <cx:pt idx="16903">690</cx:pt>
          <cx:pt idx="16904">690</cx:pt>
          <cx:pt idx="16905">690</cx:pt>
          <cx:pt idx="16906">690</cx:pt>
          <cx:pt idx="16907">690</cx:pt>
          <cx:pt idx="16908">690</cx:pt>
          <cx:pt idx="16909">690</cx:pt>
          <cx:pt idx="16910">690</cx:pt>
          <cx:pt idx="16911">690</cx:pt>
          <cx:pt idx="16912">690</cx:pt>
          <cx:pt idx="16913">690</cx:pt>
          <cx:pt idx="16914">690</cx:pt>
          <cx:pt idx="16915">690</cx:pt>
          <cx:pt idx="16916">690</cx:pt>
          <cx:pt idx="16917">690</cx:pt>
          <cx:pt idx="16918">690</cx:pt>
          <cx:pt idx="16919">690</cx:pt>
          <cx:pt idx="16920">690</cx:pt>
          <cx:pt idx="16921">690</cx:pt>
          <cx:pt idx="16922">690</cx:pt>
          <cx:pt idx="16923">690</cx:pt>
          <cx:pt idx="16924">690</cx:pt>
          <cx:pt idx="16925">700</cx:pt>
          <cx:pt idx="16926">700</cx:pt>
          <cx:pt idx="16927">700</cx:pt>
          <cx:pt idx="16928">700</cx:pt>
          <cx:pt idx="16929">700</cx:pt>
          <cx:pt idx="16930">700</cx:pt>
          <cx:pt idx="16931">700</cx:pt>
          <cx:pt idx="16932">700</cx:pt>
          <cx:pt idx="16933">700</cx:pt>
          <cx:pt idx="16934">700</cx:pt>
          <cx:pt idx="16935">700</cx:pt>
          <cx:pt idx="16936">700</cx:pt>
          <cx:pt idx="16937">700</cx:pt>
          <cx:pt idx="16938">700</cx:pt>
          <cx:pt idx="16939">700</cx:pt>
          <cx:pt idx="16940">700</cx:pt>
          <cx:pt idx="16941">700</cx:pt>
          <cx:pt idx="16942">700</cx:pt>
          <cx:pt idx="16943">700</cx:pt>
          <cx:pt idx="16944">700</cx:pt>
          <cx:pt idx="16945">700</cx:pt>
          <cx:pt idx="16946">700</cx:pt>
          <cx:pt idx="16947">700</cx:pt>
          <cx:pt idx="16948">700</cx:pt>
          <cx:pt idx="16949">700</cx:pt>
          <cx:pt idx="16950">700</cx:pt>
          <cx:pt idx="16951">700</cx:pt>
          <cx:pt idx="16952">700</cx:pt>
          <cx:pt idx="16953">700</cx:pt>
          <cx:pt idx="16954">700</cx:pt>
          <cx:pt idx="16955">700</cx:pt>
          <cx:pt idx="16956">700</cx:pt>
          <cx:pt idx="16957">700</cx:pt>
          <cx:pt idx="16958">700</cx:pt>
          <cx:pt idx="16959">700</cx:pt>
          <cx:pt idx="16960">700</cx:pt>
          <cx:pt idx="16961">700</cx:pt>
          <cx:pt idx="16962">700</cx:pt>
          <cx:pt idx="16963">700</cx:pt>
          <cx:pt idx="16964">700</cx:pt>
          <cx:pt idx="16965">700</cx:pt>
          <cx:pt idx="16966">700</cx:pt>
          <cx:pt idx="16967">700</cx:pt>
          <cx:pt idx="16968">700</cx:pt>
          <cx:pt idx="16969">700</cx:pt>
          <cx:pt idx="16970">700</cx:pt>
          <cx:pt idx="16971">700</cx:pt>
          <cx:pt idx="16972">700</cx:pt>
          <cx:pt idx="16973">700</cx:pt>
          <cx:pt idx="16974">700</cx:pt>
          <cx:pt idx="16975">700</cx:pt>
          <cx:pt idx="16976">700</cx:pt>
          <cx:pt idx="16977">700</cx:pt>
          <cx:pt idx="16978">700</cx:pt>
          <cx:pt idx="16979">700</cx:pt>
          <cx:pt idx="16980">700</cx:pt>
          <cx:pt idx="16981">710</cx:pt>
          <cx:pt idx="16982">710</cx:pt>
          <cx:pt idx="16983">710</cx:pt>
          <cx:pt idx="16984">710</cx:pt>
          <cx:pt idx="16985">710</cx:pt>
          <cx:pt idx="16986">710</cx:pt>
          <cx:pt idx="16987">710</cx:pt>
          <cx:pt idx="16988">710</cx:pt>
          <cx:pt idx="16989">710</cx:pt>
          <cx:pt idx="16990">710</cx:pt>
          <cx:pt idx="16991">710</cx:pt>
          <cx:pt idx="16992">710</cx:pt>
          <cx:pt idx="16993">710</cx:pt>
          <cx:pt idx="16994">710</cx:pt>
          <cx:pt idx="16995">710</cx:pt>
          <cx:pt idx="16996">710</cx:pt>
          <cx:pt idx="16997">710</cx:pt>
          <cx:pt idx="16998">710</cx:pt>
          <cx:pt idx="16999">710</cx:pt>
          <cx:pt idx="17000">710</cx:pt>
          <cx:pt idx="17001">710</cx:pt>
          <cx:pt idx="17002">710</cx:pt>
          <cx:pt idx="17003">710</cx:pt>
          <cx:pt idx="17004">710</cx:pt>
          <cx:pt idx="17005">710</cx:pt>
          <cx:pt idx="17006">710</cx:pt>
          <cx:pt idx="17007">710</cx:pt>
          <cx:pt idx="17008">710</cx:pt>
          <cx:pt idx="17009">710</cx:pt>
          <cx:pt idx="17010">710</cx:pt>
          <cx:pt idx="17011">710</cx:pt>
          <cx:pt idx="17012">710</cx:pt>
          <cx:pt idx="17013">710</cx:pt>
          <cx:pt idx="17014">710</cx:pt>
          <cx:pt idx="17015">710</cx:pt>
          <cx:pt idx="17016">710</cx:pt>
          <cx:pt idx="17017">710</cx:pt>
          <cx:pt idx="17018">710</cx:pt>
          <cx:pt idx="17019">710</cx:pt>
          <cx:pt idx="17020">710</cx:pt>
          <cx:pt idx="17021">710</cx:pt>
          <cx:pt idx="17022">710</cx:pt>
          <cx:pt idx="17023">710</cx:pt>
          <cx:pt idx="17024">710</cx:pt>
          <cx:pt idx="17025">710</cx:pt>
          <cx:pt idx="17026">710</cx:pt>
          <cx:pt idx="17027">710</cx:pt>
          <cx:pt idx="17028">710</cx:pt>
          <cx:pt idx="17029">710</cx:pt>
          <cx:pt idx="17030">710</cx:pt>
          <cx:pt idx="17031">710</cx:pt>
          <cx:pt idx="17032">710</cx:pt>
          <cx:pt idx="17033">710</cx:pt>
          <cx:pt idx="17034">710</cx:pt>
          <cx:pt idx="17035">710</cx:pt>
          <cx:pt idx="17036">710</cx:pt>
          <cx:pt idx="17037">710</cx:pt>
          <cx:pt idx="17038">710</cx:pt>
          <cx:pt idx="17039">710</cx:pt>
          <cx:pt idx="17040">710</cx:pt>
          <cx:pt idx="17041">710</cx:pt>
          <cx:pt idx="17042">710</cx:pt>
          <cx:pt idx="17043">710</cx:pt>
          <cx:pt idx="17044">710</cx:pt>
          <cx:pt idx="17045">720</cx:pt>
          <cx:pt idx="17046">720</cx:pt>
          <cx:pt idx="17047">720</cx:pt>
          <cx:pt idx="17048">720</cx:pt>
          <cx:pt idx="17049">720</cx:pt>
          <cx:pt idx="17050">720</cx:pt>
          <cx:pt idx="17051">720</cx:pt>
          <cx:pt idx="17052">720</cx:pt>
          <cx:pt idx="17053">720</cx:pt>
          <cx:pt idx="17054">720</cx:pt>
          <cx:pt idx="17055">720</cx:pt>
          <cx:pt idx="17056">720</cx:pt>
          <cx:pt idx="17057">720</cx:pt>
          <cx:pt idx="17058">720</cx:pt>
          <cx:pt idx="17059">720</cx:pt>
          <cx:pt idx="17060">720</cx:pt>
          <cx:pt idx="17061">720</cx:pt>
          <cx:pt idx="17062">720</cx:pt>
          <cx:pt idx="17063">720</cx:pt>
          <cx:pt idx="17064">720</cx:pt>
          <cx:pt idx="17065">720</cx:pt>
          <cx:pt idx="17066">720</cx:pt>
          <cx:pt idx="17067">720</cx:pt>
          <cx:pt idx="17068">720</cx:pt>
          <cx:pt idx="17069">720</cx:pt>
          <cx:pt idx="17070">720</cx:pt>
          <cx:pt idx="17071">720</cx:pt>
          <cx:pt idx="17072">720</cx:pt>
          <cx:pt idx="17073">720</cx:pt>
          <cx:pt idx="17074">720</cx:pt>
          <cx:pt idx="17075">720</cx:pt>
          <cx:pt idx="17076">720</cx:pt>
          <cx:pt idx="17077">720</cx:pt>
          <cx:pt idx="17078">720</cx:pt>
          <cx:pt idx="17079">720</cx:pt>
          <cx:pt idx="17080">720</cx:pt>
          <cx:pt idx="17081">720</cx:pt>
          <cx:pt idx="17082">720</cx:pt>
          <cx:pt idx="17083">720</cx:pt>
          <cx:pt idx="17084">720</cx:pt>
          <cx:pt idx="17085">720</cx:pt>
          <cx:pt idx="17086">720</cx:pt>
          <cx:pt idx="17087">720</cx:pt>
          <cx:pt idx="17088">720</cx:pt>
          <cx:pt idx="17089">720</cx:pt>
          <cx:pt idx="17090">720</cx:pt>
          <cx:pt idx="17091">720</cx:pt>
          <cx:pt idx="17092">720</cx:pt>
          <cx:pt idx="17093">720</cx:pt>
          <cx:pt idx="17094">720</cx:pt>
          <cx:pt idx="17095">720</cx:pt>
          <cx:pt idx="17096">720</cx:pt>
          <cx:pt idx="17097">720</cx:pt>
          <cx:pt idx="17098">720</cx:pt>
          <cx:pt idx="17099">720</cx:pt>
          <cx:pt idx="17100">720</cx:pt>
          <cx:pt idx="17101">720</cx:pt>
          <cx:pt idx="17102">720</cx:pt>
          <cx:pt idx="17103">720</cx:pt>
          <cx:pt idx="17104">720</cx:pt>
          <cx:pt idx="17105">720</cx:pt>
          <cx:pt idx="17106">720</cx:pt>
          <cx:pt idx="17107">720</cx:pt>
          <cx:pt idx="17108">720</cx:pt>
          <cx:pt idx="17109">720</cx:pt>
          <cx:pt idx="17110">720</cx:pt>
          <cx:pt idx="17111">720</cx:pt>
          <cx:pt idx="17112">720</cx:pt>
          <cx:pt idx="17113">720</cx:pt>
          <cx:pt idx="17114">730</cx:pt>
          <cx:pt idx="17115">730</cx:pt>
          <cx:pt idx="17116">730</cx:pt>
          <cx:pt idx="17117">730</cx:pt>
          <cx:pt idx="17118">730</cx:pt>
          <cx:pt idx="17119">730</cx:pt>
          <cx:pt idx="17120">730</cx:pt>
          <cx:pt idx="17121">730</cx:pt>
          <cx:pt idx="17122">730</cx:pt>
          <cx:pt idx="17123">730</cx:pt>
          <cx:pt idx="17124">730</cx:pt>
          <cx:pt idx="17125">730</cx:pt>
          <cx:pt idx="17126">730</cx:pt>
          <cx:pt idx="17127">730</cx:pt>
          <cx:pt idx="17128">730</cx:pt>
          <cx:pt idx="17129">730</cx:pt>
          <cx:pt idx="17130">730</cx:pt>
          <cx:pt idx="17131">730</cx:pt>
          <cx:pt idx="17132">730</cx:pt>
          <cx:pt idx="17133">730</cx:pt>
          <cx:pt idx="17134">730</cx:pt>
          <cx:pt idx="17135">730</cx:pt>
          <cx:pt idx="17136">730</cx:pt>
          <cx:pt idx="17137">730</cx:pt>
          <cx:pt idx="17138">730</cx:pt>
          <cx:pt idx="17139">730</cx:pt>
          <cx:pt idx="17140">730</cx:pt>
          <cx:pt idx="17141">730</cx:pt>
          <cx:pt idx="17142">730</cx:pt>
          <cx:pt idx="17143">730</cx:pt>
          <cx:pt idx="17144">730</cx:pt>
          <cx:pt idx="17145">730</cx:pt>
          <cx:pt idx="17146">730</cx:pt>
          <cx:pt idx="17147">730</cx:pt>
          <cx:pt idx="17148">730</cx:pt>
          <cx:pt idx="17149">730</cx:pt>
          <cx:pt idx="17150">730</cx:pt>
          <cx:pt idx="17151">730</cx:pt>
          <cx:pt idx="17152">730</cx:pt>
          <cx:pt idx="17153">730</cx:pt>
          <cx:pt idx="17154">730</cx:pt>
          <cx:pt idx="17155">730</cx:pt>
          <cx:pt idx="17156">730</cx:pt>
          <cx:pt idx="17157">730</cx:pt>
          <cx:pt idx="17158">730</cx:pt>
          <cx:pt idx="17159">730</cx:pt>
          <cx:pt idx="17160">730</cx:pt>
          <cx:pt idx="17161">730</cx:pt>
          <cx:pt idx="17162">730</cx:pt>
          <cx:pt idx="17163">730</cx:pt>
          <cx:pt idx="17164">730</cx:pt>
          <cx:pt idx="17165">730</cx:pt>
          <cx:pt idx="17166">730</cx:pt>
          <cx:pt idx="17167">730</cx:pt>
          <cx:pt idx="17168">730</cx:pt>
          <cx:pt idx="17169">730</cx:pt>
          <cx:pt idx="17170">730</cx:pt>
          <cx:pt idx="17171">730</cx:pt>
          <cx:pt idx="17172">730</cx:pt>
          <cx:pt idx="17173">740</cx:pt>
          <cx:pt idx="17174">740</cx:pt>
          <cx:pt idx="17175">740</cx:pt>
          <cx:pt idx="17176">740</cx:pt>
          <cx:pt idx="17177">740</cx:pt>
          <cx:pt idx="17178">740</cx:pt>
          <cx:pt idx="17179">740</cx:pt>
          <cx:pt idx="17180">740</cx:pt>
          <cx:pt idx="17181">740</cx:pt>
          <cx:pt idx="17182">740</cx:pt>
          <cx:pt idx="17183">740</cx:pt>
          <cx:pt idx="17184">740</cx:pt>
          <cx:pt idx="17185">740</cx:pt>
          <cx:pt idx="17186">740</cx:pt>
          <cx:pt idx="17187">740</cx:pt>
          <cx:pt idx="17188">740</cx:pt>
          <cx:pt idx="17189">740</cx:pt>
          <cx:pt idx="17190">740</cx:pt>
          <cx:pt idx="17191">740</cx:pt>
          <cx:pt idx="17192">740</cx:pt>
          <cx:pt idx="17193">740</cx:pt>
          <cx:pt idx="17194">740</cx:pt>
          <cx:pt idx="17195">740</cx:pt>
          <cx:pt idx="17196">740</cx:pt>
          <cx:pt idx="17197">740</cx:pt>
          <cx:pt idx="17198">740</cx:pt>
          <cx:pt idx="17199">740</cx:pt>
          <cx:pt idx="17200">740</cx:pt>
          <cx:pt idx="17201">740</cx:pt>
          <cx:pt idx="17202">740</cx:pt>
          <cx:pt idx="17203">740</cx:pt>
          <cx:pt idx="17204">740</cx:pt>
          <cx:pt idx="17205">740</cx:pt>
          <cx:pt idx="17206">740</cx:pt>
          <cx:pt idx="17207">740</cx:pt>
          <cx:pt idx="17208">740</cx:pt>
          <cx:pt idx="17209">740</cx:pt>
          <cx:pt idx="17210">740</cx:pt>
          <cx:pt idx="17211">740</cx:pt>
          <cx:pt idx="17212">740</cx:pt>
          <cx:pt idx="17213">740</cx:pt>
          <cx:pt idx="17214">740</cx:pt>
          <cx:pt idx="17215">740</cx:pt>
          <cx:pt idx="17216">740</cx:pt>
          <cx:pt idx="17217">740</cx:pt>
          <cx:pt idx="17218">740</cx:pt>
          <cx:pt idx="17219">740</cx:pt>
          <cx:pt idx="17220">740</cx:pt>
          <cx:pt idx="17221">750</cx:pt>
          <cx:pt idx="17222">750</cx:pt>
          <cx:pt idx="17223">750</cx:pt>
          <cx:pt idx="17224">750</cx:pt>
          <cx:pt idx="17225">750</cx:pt>
          <cx:pt idx="17226">750</cx:pt>
          <cx:pt idx="17227">750</cx:pt>
          <cx:pt idx="17228">750</cx:pt>
          <cx:pt idx="17229">750</cx:pt>
          <cx:pt idx="17230">750</cx:pt>
          <cx:pt idx="17231">750</cx:pt>
          <cx:pt idx="17232">750</cx:pt>
          <cx:pt idx="17233">750</cx:pt>
          <cx:pt idx="17234">750</cx:pt>
          <cx:pt idx="17235">750</cx:pt>
          <cx:pt idx="17236">750</cx:pt>
          <cx:pt idx="17237">750</cx:pt>
          <cx:pt idx="17238">750</cx:pt>
          <cx:pt idx="17239">750</cx:pt>
          <cx:pt idx="17240">750</cx:pt>
          <cx:pt idx="17241">750</cx:pt>
          <cx:pt idx="17242">750</cx:pt>
          <cx:pt idx="17243">750</cx:pt>
          <cx:pt idx="17244">750</cx:pt>
          <cx:pt idx="17245">750</cx:pt>
          <cx:pt idx="17246">750</cx:pt>
          <cx:pt idx="17247">750</cx:pt>
          <cx:pt idx="17248">750</cx:pt>
          <cx:pt idx="17249">750</cx:pt>
          <cx:pt idx="17250">750</cx:pt>
          <cx:pt idx="17251">750</cx:pt>
          <cx:pt idx="17252">750</cx:pt>
          <cx:pt idx="17253">750</cx:pt>
          <cx:pt idx="17254">750</cx:pt>
          <cx:pt idx="17255">750</cx:pt>
          <cx:pt idx="17256">750</cx:pt>
          <cx:pt idx="17257">750</cx:pt>
          <cx:pt idx="17258">750</cx:pt>
          <cx:pt idx="17259">750</cx:pt>
          <cx:pt idx="17260">750</cx:pt>
          <cx:pt idx="17261">750</cx:pt>
          <cx:pt idx="17262">750</cx:pt>
          <cx:pt idx="17263">750</cx:pt>
          <cx:pt idx="17264">750</cx:pt>
          <cx:pt idx="17265">750</cx:pt>
          <cx:pt idx="17266">750</cx:pt>
          <cx:pt idx="17267">750</cx:pt>
          <cx:pt idx="17268">750</cx:pt>
          <cx:pt idx="17269">750</cx:pt>
          <cx:pt idx="17270">750</cx:pt>
          <cx:pt idx="17271">750</cx:pt>
          <cx:pt idx="17272">750</cx:pt>
          <cx:pt idx="17273">750</cx:pt>
          <cx:pt idx="17274">760</cx:pt>
          <cx:pt idx="17275">760</cx:pt>
          <cx:pt idx="17276">760</cx:pt>
          <cx:pt idx="17277">760</cx:pt>
          <cx:pt idx="17278">760</cx:pt>
          <cx:pt idx="17279">760</cx:pt>
          <cx:pt idx="17280">760</cx:pt>
          <cx:pt idx="17281">760</cx:pt>
          <cx:pt idx="17282">760</cx:pt>
          <cx:pt idx="17283">760</cx:pt>
          <cx:pt idx="17284">760</cx:pt>
          <cx:pt idx="17285">760</cx:pt>
          <cx:pt idx="17286">760</cx:pt>
          <cx:pt idx="17287">760</cx:pt>
          <cx:pt idx="17288">760</cx:pt>
          <cx:pt idx="17289">760</cx:pt>
          <cx:pt idx="17290">760</cx:pt>
          <cx:pt idx="17291">760</cx:pt>
          <cx:pt idx="17292">760</cx:pt>
          <cx:pt idx="17293">760</cx:pt>
          <cx:pt idx="17294">760</cx:pt>
          <cx:pt idx="17295">760</cx:pt>
          <cx:pt idx="17296">760</cx:pt>
          <cx:pt idx="17297">760</cx:pt>
          <cx:pt idx="17298">760</cx:pt>
          <cx:pt idx="17299">760</cx:pt>
          <cx:pt idx="17300">760</cx:pt>
          <cx:pt idx="17301">760</cx:pt>
          <cx:pt idx="17302">760</cx:pt>
          <cx:pt idx="17303">760</cx:pt>
          <cx:pt idx="17304">760</cx:pt>
          <cx:pt idx="17305">760</cx:pt>
          <cx:pt idx="17306">760</cx:pt>
          <cx:pt idx="17307">760</cx:pt>
          <cx:pt idx="17308">760</cx:pt>
          <cx:pt idx="17309">760</cx:pt>
          <cx:pt idx="17310">760</cx:pt>
          <cx:pt idx="17311">760</cx:pt>
          <cx:pt idx="17312">760</cx:pt>
          <cx:pt idx="17313">760</cx:pt>
          <cx:pt idx="17314">760</cx:pt>
          <cx:pt idx="17315">760</cx:pt>
          <cx:pt idx="17316">760</cx:pt>
          <cx:pt idx="17317">760</cx:pt>
          <cx:pt idx="17318">760</cx:pt>
          <cx:pt idx="17319">770</cx:pt>
          <cx:pt idx="17320">770</cx:pt>
          <cx:pt idx="17321">770</cx:pt>
          <cx:pt idx="17322">770</cx:pt>
          <cx:pt idx="17323">770</cx:pt>
          <cx:pt idx="17324">770</cx:pt>
          <cx:pt idx="17325">770</cx:pt>
          <cx:pt idx="17326">770</cx:pt>
          <cx:pt idx="17327">770</cx:pt>
          <cx:pt idx="17328">770</cx:pt>
          <cx:pt idx="17329">770</cx:pt>
          <cx:pt idx="17330">770</cx:pt>
          <cx:pt idx="17331">770</cx:pt>
          <cx:pt idx="17332">770</cx:pt>
          <cx:pt idx="17333">770</cx:pt>
          <cx:pt idx="17334">770</cx:pt>
          <cx:pt idx="17335">770</cx:pt>
          <cx:pt idx="17336">770</cx:pt>
          <cx:pt idx="17337">770</cx:pt>
          <cx:pt idx="17338">770</cx:pt>
          <cx:pt idx="17339">770</cx:pt>
          <cx:pt idx="17340">770</cx:pt>
          <cx:pt idx="17341">770</cx:pt>
          <cx:pt idx="17342">770</cx:pt>
          <cx:pt idx="17343">770</cx:pt>
          <cx:pt idx="17344">770</cx:pt>
          <cx:pt idx="17345">770</cx:pt>
          <cx:pt idx="17346">770</cx:pt>
          <cx:pt idx="17347">770</cx:pt>
          <cx:pt idx="17348">770</cx:pt>
          <cx:pt idx="17349">770</cx:pt>
          <cx:pt idx="17350">770</cx:pt>
          <cx:pt idx="17351">770</cx:pt>
          <cx:pt idx="17352">770</cx:pt>
          <cx:pt idx="17353">770</cx:pt>
          <cx:pt idx="17354">770</cx:pt>
          <cx:pt idx="17355">770</cx:pt>
          <cx:pt idx="17356">770</cx:pt>
          <cx:pt idx="17357">770</cx:pt>
          <cx:pt idx="17358">780</cx:pt>
          <cx:pt idx="17359">780</cx:pt>
          <cx:pt idx="17360">780</cx:pt>
          <cx:pt idx="17361">780</cx:pt>
          <cx:pt idx="17362">780</cx:pt>
          <cx:pt idx="17363">780</cx:pt>
          <cx:pt idx="17364">780</cx:pt>
          <cx:pt idx="17365">780</cx:pt>
          <cx:pt idx="17366">780</cx:pt>
          <cx:pt idx="17367">780</cx:pt>
          <cx:pt idx="17368">780</cx:pt>
          <cx:pt idx="17369">780</cx:pt>
          <cx:pt idx="17370">780</cx:pt>
          <cx:pt idx="17371">780</cx:pt>
          <cx:pt idx="17372">780</cx:pt>
          <cx:pt idx="17373">780</cx:pt>
          <cx:pt idx="17374">780</cx:pt>
          <cx:pt idx="17375">780</cx:pt>
          <cx:pt idx="17376">780</cx:pt>
          <cx:pt idx="17377">780</cx:pt>
          <cx:pt idx="17378">780</cx:pt>
          <cx:pt idx="17379">780</cx:pt>
          <cx:pt idx="17380">780</cx:pt>
          <cx:pt idx="17381">780</cx:pt>
          <cx:pt idx="17382">780</cx:pt>
          <cx:pt idx="17383">780</cx:pt>
          <cx:pt idx="17384">780</cx:pt>
          <cx:pt idx="17385">780</cx:pt>
          <cx:pt idx="17386">780</cx:pt>
          <cx:pt idx="17387">780</cx:pt>
          <cx:pt idx="17388">780</cx:pt>
          <cx:pt idx="17389">780</cx:pt>
          <cx:pt idx="17390">780</cx:pt>
          <cx:pt idx="17391">780</cx:pt>
          <cx:pt idx="17392">780</cx:pt>
          <cx:pt idx="17393">780</cx:pt>
          <cx:pt idx="17394">780</cx:pt>
          <cx:pt idx="17395">780</cx:pt>
          <cx:pt idx="17396">780</cx:pt>
          <cx:pt idx="17397">790</cx:pt>
          <cx:pt idx="17398">790</cx:pt>
          <cx:pt idx="17399">790</cx:pt>
          <cx:pt idx="17400">790</cx:pt>
          <cx:pt idx="17401">790</cx:pt>
          <cx:pt idx="17402">790</cx:pt>
          <cx:pt idx="17403">790</cx:pt>
          <cx:pt idx="17404">790</cx:pt>
          <cx:pt idx="17405">790</cx:pt>
          <cx:pt idx="17406">790</cx:pt>
          <cx:pt idx="17407">790</cx:pt>
          <cx:pt idx="17408">790</cx:pt>
          <cx:pt idx="17409">790</cx:pt>
          <cx:pt idx="17410">790</cx:pt>
          <cx:pt idx="17411">790</cx:pt>
          <cx:pt idx="17412">790</cx:pt>
          <cx:pt idx="17413">800</cx:pt>
          <cx:pt idx="17414">800</cx:pt>
          <cx:pt idx="17415">800</cx:pt>
          <cx:pt idx="17416">800</cx:pt>
          <cx:pt idx="17417">800</cx:pt>
          <cx:pt idx="17418">800</cx:pt>
          <cx:pt idx="17419">800</cx:pt>
          <cx:pt idx="17420">800</cx:pt>
          <cx:pt idx="17421">800</cx:pt>
          <cx:pt idx="17422">800</cx:pt>
          <cx:pt idx="17423">800</cx:pt>
          <cx:pt idx="17424">800</cx:pt>
          <cx:pt idx="17425">800</cx:pt>
          <cx:pt idx="17426">800</cx:pt>
          <cx:pt idx="17427">800</cx:pt>
          <cx:pt idx="17428">800</cx:pt>
          <cx:pt idx="17429">800</cx:pt>
          <cx:pt idx="17430">800</cx:pt>
          <cx:pt idx="17431">800</cx:pt>
          <cx:pt idx="17432">810</cx:pt>
          <cx:pt idx="17433">810</cx:pt>
          <cx:pt idx="17434">810</cx:pt>
          <cx:pt idx="17435">810</cx:pt>
          <cx:pt idx="17436">810</cx:pt>
          <cx:pt idx="17437">810</cx:pt>
          <cx:pt idx="17438">810</cx:pt>
          <cx:pt idx="17439">810</cx:pt>
          <cx:pt idx="17440">810</cx:pt>
          <cx:pt idx="17441">820</cx:pt>
          <cx:pt idx="17442">820</cx:pt>
          <cx:pt idx="17443">820</cx:pt>
          <cx:pt idx="17444">820</cx:pt>
          <cx:pt idx="17445">820</cx:pt>
          <cx:pt idx="17446">820</cx:pt>
          <cx:pt idx="17447">820</cx:pt>
          <cx:pt idx="17448">820</cx:pt>
          <cx:pt idx="17449">820</cx:pt>
          <cx:pt idx="17450">830</cx:pt>
          <cx:pt idx="17451">840</cx:pt>
          <cx:pt idx="17452">840</cx:pt>
          <cx:pt idx="17453">840</cx:pt>
          <cx:pt idx="17454">870</cx:pt>
          <cx:pt idx="17455">880</cx:pt>
          <cx:pt idx="17456">610</cx:pt>
          <cx:pt idx="17457">610</cx:pt>
          <cx:pt idx="17458">640</cx:pt>
          <cx:pt idx="17459">640</cx:pt>
          <cx:pt idx="17460">650</cx:pt>
          <cx:pt idx="17461">650</cx:pt>
          <cx:pt idx="17462">650</cx:pt>
          <cx:pt idx="17463">650</cx:pt>
          <cx:pt idx="17464">650</cx:pt>
          <cx:pt idx="17465">650</cx:pt>
          <cx:pt idx="17466">690</cx:pt>
          <cx:pt idx="17467">690</cx:pt>
          <cx:pt idx="17468">690</cx:pt>
          <cx:pt idx="17469">710</cx:pt>
          <cx:pt idx="17470">710</cx:pt>
          <cx:pt idx="17471">710</cx:pt>
          <cx:pt idx="17472">710</cx:pt>
          <cx:pt idx="17473">720</cx:pt>
          <cx:pt idx="17474">720</cx:pt>
          <cx:pt idx="17475">740</cx:pt>
          <cx:pt idx="17476">740</cx:pt>
          <cx:pt idx="17477">740</cx:pt>
          <cx:pt idx="17478">740</cx:pt>
          <cx:pt idx="17479">740</cx:pt>
          <cx:pt idx="17480">740</cx:pt>
          <cx:pt idx="17481">760</cx:pt>
          <cx:pt idx="17482">760</cx:pt>
          <cx:pt idx="17483">770</cx:pt>
          <cx:pt idx="17484">770</cx:pt>
          <cx:pt idx="17485">800</cx:pt>
          <cx:pt idx="17486">800</cx:pt>
          <cx:pt idx="17487">810</cx:pt>
          <cx:pt idx="17488">810</cx:pt>
          <cx:pt idx="17489">560</cx:pt>
          <cx:pt idx="17490">600</cx:pt>
          <cx:pt idx="17491">600</cx:pt>
          <cx:pt idx="17492">610</cx:pt>
          <cx:pt idx="17493">620</cx:pt>
          <cx:pt idx="17494">640</cx:pt>
          <cx:pt idx="17495">650</cx:pt>
          <cx:pt idx="17496">650</cx:pt>
          <cx:pt idx="17497">650</cx:pt>
          <cx:pt idx="17498">650</cx:pt>
          <cx:pt idx="17499">650</cx:pt>
          <cx:pt idx="17500">650</cx:pt>
          <cx:pt idx="17501">650</cx:pt>
          <cx:pt idx="17502">650</cx:pt>
          <cx:pt idx="17503">650</cx:pt>
          <cx:pt idx="17504">650</cx:pt>
          <cx:pt idx="17505">650</cx:pt>
          <cx:pt idx="17506">650</cx:pt>
          <cx:pt idx="17507">650</cx:pt>
          <cx:pt idx="17508">660</cx:pt>
          <cx:pt idx="17509">660</cx:pt>
          <cx:pt idx="17510">660</cx:pt>
          <cx:pt idx="17511">660</cx:pt>
          <cx:pt idx="17512">660</cx:pt>
          <cx:pt idx="17513">660</cx:pt>
          <cx:pt idx="17514">660</cx:pt>
          <cx:pt idx="17515">660</cx:pt>
          <cx:pt idx="17516">660</cx:pt>
          <cx:pt idx="17517">660</cx:pt>
          <cx:pt idx="17518">660</cx:pt>
          <cx:pt idx="17519">670</cx:pt>
          <cx:pt idx="17520">670</cx:pt>
          <cx:pt idx="17521">670</cx:pt>
          <cx:pt idx="17522">670</cx:pt>
          <cx:pt idx="17523">670</cx:pt>
          <cx:pt idx="17524">670</cx:pt>
          <cx:pt idx="17525">670</cx:pt>
          <cx:pt idx="17526">670</cx:pt>
          <cx:pt idx="17527">670</cx:pt>
          <cx:pt idx="17528">670</cx:pt>
          <cx:pt idx="17529">680</cx:pt>
          <cx:pt idx="17530">680</cx:pt>
          <cx:pt idx="17531">680</cx:pt>
          <cx:pt idx="17532">680</cx:pt>
          <cx:pt idx="17533">680</cx:pt>
          <cx:pt idx="17534">680</cx:pt>
          <cx:pt idx="17535">680</cx:pt>
          <cx:pt idx="17536">680</cx:pt>
          <cx:pt idx="17537">680</cx:pt>
          <cx:pt idx="17538">680</cx:pt>
          <cx:pt idx="17539">680</cx:pt>
          <cx:pt idx="17540">680</cx:pt>
          <cx:pt idx="17541">680</cx:pt>
          <cx:pt idx="17542">680</cx:pt>
          <cx:pt idx="17543">680</cx:pt>
          <cx:pt idx="17544">680</cx:pt>
          <cx:pt idx="17545">690</cx:pt>
          <cx:pt idx="17546">690</cx:pt>
          <cx:pt idx="17547">690</cx:pt>
          <cx:pt idx="17548">690</cx:pt>
          <cx:pt idx="17549">690</cx:pt>
          <cx:pt idx="17550">690</cx:pt>
          <cx:pt idx="17551">690</cx:pt>
          <cx:pt idx="17552">690</cx:pt>
          <cx:pt idx="17553">690</cx:pt>
          <cx:pt idx="17554">690</cx:pt>
          <cx:pt idx="17555">690</cx:pt>
          <cx:pt idx="17556">690</cx:pt>
          <cx:pt idx="17557">690</cx:pt>
          <cx:pt idx="17558">690</cx:pt>
          <cx:pt idx="17559">690</cx:pt>
          <cx:pt idx="17560">690</cx:pt>
          <cx:pt idx="17561">690</cx:pt>
          <cx:pt idx="17562">690</cx:pt>
          <cx:pt idx="17563">690</cx:pt>
          <cx:pt idx="17564">690</cx:pt>
          <cx:pt idx="17565">690</cx:pt>
          <cx:pt idx="17566">690</cx:pt>
          <cx:pt idx="17567">700</cx:pt>
          <cx:pt idx="17568">700</cx:pt>
          <cx:pt idx="17569">700</cx:pt>
          <cx:pt idx="17570">700</cx:pt>
          <cx:pt idx="17571">700</cx:pt>
          <cx:pt idx="17572">700</cx:pt>
          <cx:pt idx="17573">700</cx:pt>
          <cx:pt idx="17574">700</cx:pt>
          <cx:pt idx="17575">700</cx:pt>
          <cx:pt idx="17576">700</cx:pt>
          <cx:pt idx="17577">700</cx:pt>
          <cx:pt idx="17578">700</cx:pt>
          <cx:pt idx="17579">700</cx:pt>
          <cx:pt idx="17580">700</cx:pt>
          <cx:pt idx="17581">700</cx:pt>
          <cx:pt idx="17582">700</cx:pt>
          <cx:pt idx="17583">700</cx:pt>
          <cx:pt idx="17584">700</cx:pt>
          <cx:pt idx="17585">700</cx:pt>
          <cx:pt idx="17586">710</cx:pt>
          <cx:pt idx="17587">710</cx:pt>
          <cx:pt idx="17588">710</cx:pt>
          <cx:pt idx="17589">710</cx:pt>
          <cx:pt idx="17590">710</cx:pt>
          <cx:pt idx="17591">710</cx:pt>
          <cx:pt idx="17592">710</cx:pt>
          <cx:pt idx="17593">710</cx:pt>
          <cx:pt idx="17594">710</cx:pt>
          <cx:pt idx="17595">710</cx:pt>
          <cx:pt idx="17596">710</cx:pt>
          <cx:pt idx="17597">710</cx:pt>
          <cx:pt idx="17598">710</cx:pt>
          <cx:pt idx="17599">710</cx:pt>
          <cx:pt idx="17600">710</cx:pt>
          <cx:pt idx="17601">710</cx:pt>
          <cx:pt idx="17602">710</cx:pt>
          <cx:pt idx="17603">710</cx:pt>
          <cx:pt idx="17604">710</cx:pt>
          <cx:pt idx="17605">710</cx:pt>
          <cx:pt idx="17606">720</cx:pt>
          <cx:pt idx="17607">720</cx:pt>
          <cx:pt idx="17608">720</cx:pt>
          <cx:pt idx="17609">720</cx:pt>
          <cx:pt idx="17610">720</cx:pt>
          <cx:pt idx="17611">720</cx:pt>
          <cx:pt idx="17612">720</cx:pt>
          <cx:pt idx="17613">720</cx:pt>
          <cx:pt idx="17614">720</cx:pt>
          <cx:pt idx="17615">720</cx:pt>
          <cx:pt idx="17616">720</cx:pt>
          <cx:pt idx="17617">720</cx:pt>
          <cx:pt idx="17618">720</cx:pt>
          <cx:pt idx="17619">720</cx:pt>
          <cx:pt idx="17620">720</cx:pt>
          <cx:pt idx="17621">720</cx:pt>
          <cx:pt idx="17622">720</cx:pt>
          <cx:pt idx="17623">720</cx:pt>
          <cx:pt idx="17624">730</cx:pt>
          <cx:pt idx="17625">730</cx:pt>
          <cx:pt idx="17626">730</cx:pt>
          <cx:pt idx="17627">730</cx:pt>
          <cx:pt idx="17628">730</cx:pt>
          <cx:pt idx="17629">730</cx:pt>
          <cx:pt idx="17630">730</cx:pt>
          <cx:pt idx="17631">730</cx:pt>
          <cx:pt idx="17632">730</cx:pt>
          <cx:pt idx="17633">730</cx:pt>
          <cx:pt idx="17634">730</cx:pt>
          <cx:pt idx="17635">730</cx:pt>
          <cx:pt idx="17636">730</cx:pt>
          <cx:pt idx="17637">730</cx:pt>
          <cx:pt idx="17638">730</cx:pt>
          <cx:pt idx="17639">730</cx:pt>
          <cx:pt idx="17640">730</cx:pt>
          <cx:pt idx="17641">730</cx:pt>
          <cx:pt idx="17642">730</cx:pt>
          <cx:pt idx="17643">730</cx:pt>
          <cx:pt idx="17644">740</cx:pt>
          <cx:pt idx="17645">740</cx:pt>
          <cx:pt idx="17646">740</cx:pt>
          <cx:pt idx="17647">740</cx:pt>
          <cx:pt idx="17648">740</cx:pt>
          <cx:pt idx="17649">740</cx:pt>
          <cx:pt idx="17650">740</cx:pt>
          <cx:pt idx="17651">740</cx:pt>
          <cx:pt idx="17652">740</cx:pt>
          <cx:pt idx="17653">740</cx:pt>
          <cx:pt idx="17654">740</cx:pt>
          <cx:pt idx="17655">740</cx:pt>
          <cx:pt idx="17656">750</cx:pt>
          <cx:pt idx="17657">750</cx:pt>
          <cx:pt idx="17658">750</cx:pt>
          <cx:pt idx="17659">750</cx:pt>
          <cx:pt idx="17660">750</cx:pt>
          <cx:pt idx="17661">750</cx:pt>
          <cx:pt idx="17662">750</cx:pt>
          <cx:pt idx="17663">750</cx:pt>
          <cx:pt idx="17664">750</cx:pt>
          <cx:pt idx="17665">750</cx:pt>
          <cx:pt idx="17666">750</cx:pt>
          <cx:pt idx="17667">750</cx:pt>
          <cx:pt idx="17668">750</cx:pt>
          <cx:pt idx="17669">750</cx:pt>
          <cx:pt idx="17670">750</cx:pt>
          <cx:pt idx="17671">750</cx:pt>
          <cx:pt idx="17672">760</cx:pt>
          <cx:pt idx="17673">760</cx:pt>
          <cx:pt idx="17674">760</cx:pt>
          <cx:pt idx="17675">760</cx:pt>
          <cx:pt idx="17676">760</cx:pt>
          <cx:pt idx="17677">760</cx:pt>
          <cx:pt idx="17678">760</cx:pt>
          <cx:pt idx="17679">760</cx:pt>
          <cx:pt idx="17680">760</cx:pt>
          <cx:pt idx="17681">760</cx:pt>
          <cx:pt idx="17682">760</cx:pt>
          <cx:pt idx="17683">760</cx:pt>
          <cx:pt idx="17684">760</cx:pt>
          <cx:pt idx="17685">770</cx:pt>
          <cx:pt idx="17686">770</cx:pt>
          <cx:pt idx="17687">770</cx:pt>
          <cx:pt idx="17688">770</cx:pt>
          <cx:pt idx="17689">770</cx:pt>
          <cx:pt idx="17690">770</cx:pt>
          <cx:pt idx="17691">770</cx:pt>
          <cx:pt idx="17692">770</cx:pt>
          <cx:pt idx="17693">780</cx:pt>
          <cx:pt idx="17694">780</cx:pt>
          <cx:pt idx="17695">780</cx:pt>
          <cx:pt idx="17696">780</cx:pt>
          <cx:pt idx="17697">780</cx:pt>
          <cx:pt idx="17698">780</cx:pt>
          <cx:pt idx="17699">780</cx:pt>
          <cx:pt idx="17700">780</cx:pt>
          <cx:pt idx="17701">780</cx:pt>
          <cx:pt idx="17702">790</cx:pt>
          <cx:pt idx="17703">790</cx:pt>
          <cx:pt idx="17704">790</cx:pt>
          <cx:pt idx="17705">790</cx:pt>
          <cx:pt idx="17706">790</cx:pt>
          <cx:pt idx="17707">790</cx:pt>
          <cx:pt idx="17708">790</cx:pt>
          <cx:pt idx="17709">790</cx:pt>
          <cx:pt idx="17710">790</cx:pt>
          <cx:pt idx="17711">790</cx:pt>
          <cx:pt idx="17712">800</cx:pt>
          <cx:pt idx="17713">800</cx:pt>
          <cx:pt idx="17714">800</cx:pt>
          <cx:pt idx="17715">800</cx:pt>
          <cx:pt idx="17716">800</cx:pt>
          <cx:pt idx="17717">800</cx:pt>
          <cx:pt idx="17718">810</cx:pt>
          <cx:pt idx="17719">810</cx:pt>
          <cx:pt idx="17720">810</cx:pt>
          <cx:pt idx="17721">810</cx:pt>
          <cx:pt idx="17722">830</cx:pt>
          <cx:pt idx="17723">830</cx:pt>
          <cx:pt idx="17724">830</cx:pt>
          <cx:pt idx="17725">840</cx:pt>
          <cx:pt idx="17726">850</cx:pt>
          <cx:pt idx="17727">700</cx:pt>
          <cx:pt idx="17728">750</cx:pt>
          <cx:pt idx="17729">810</cx:pt>
          <cx:pt idx="17730">690</cx:pt>
          <cx:pt idx="17731">710</cx:pt>
          <cx:pt idx="17732">710</cx:pt>
          <cx:pt idx="17733">740</cx:pt>
          <cx:pt idx="17734">640</cx:pt>
          <cx:pt idx="17735">660</cx:pt>
          <cx:pt idx="17736">630</cx:pt>
          <cx:pt idx="17737">660</cx:pt>
          <cx:pt idx="17738">670</cx:pt>
          <cx:pt idx="17739">700</cx:pt>
          <cx:pt idx="17740">700</cx:pt>
          <cx:pt idx="17741">700</cx:pt>
          <cx:pt idx="17742">710</cx:pt>
          <cx:pt idx="17743">710</cx:pt>
          <cx:pt idx="17744">720</cx:pt>
          <cx:pt idx="17745">740</cx:pt>
          <cx:pt idx="17746">740</cx:pt>
          <cx:pt idx="17747">740</cx:pt>
          <cx:pt idx="17748">750</cx:pt>
          <cx:pt idx="17749">760</cx:pt>
          <cx:pt idx="17750">760</cx:pt>
          <cx:pt idx="17751">580</cx:pt>
          <cx:pt idx="17752">670</cx:pt>
          <cx:pt idx="17753">670</cx:pt>
          <cx:pt idx="17754">690</cx:pt>
          <cx:pt idx="17755">700</cx:pt>
          <cx:pt idx="17756">720</cx:pt>
          <cx:pt idx="17757">730</cx:pt>
          <cx:pt idx="17758">730</cx:pt>
          <cx:pt idx="17759">730</cx:pt>
          <cx:pt idx="17760">740</cx:pt>
          <cx:pt idx="17761">740</cx:pt>
          <cx:pt idx="17762">740</cx:pt>
          <cx:pt idx="17763">760</cx:pt>
          <cx:pt idx="17764">760</cx:pt>
          <cx:pt idx="17765">770</cx:pt>
          <cx:pt idx="17766">695</cx:pt>
          <cx:pt idx="17767">700</cx:pt>
          <cx:pt idx="17768">630</cx:pt>
          <cx:pt idx="17769">670</cx:pt>
          <cx:pt idx="17770">670</cx:pt>
          <cx:pt idx="17771">750</cx:pt>
          <cx:pt idx="17772">750</cx:pt>
          <cx:pt idx="17773">750</cx:pt>
          <cx:pt idx="17774">750</cx:pt>
          <cx:pt idx="17775">760</cx:pt>
          <cx:pt idx="17776">760</cx:pt>
          <cx:pt idx="17777">860</cx:pt>
          <cx:pt idx="17778">665</cx:pt>
          <cx:pt idx="17779">680</cx:pt>
          <cx:pt idx="17780">700</cx:pt>
          <cx:pt idx="17781">710</cx:pt>
          <cx:pt idx="17782">742</cx:pt>
          <cx:pt idx="17966">610</cx:pt>
          <cx:pt idx="17967">680</cx:pt>
          <cx:pt idx="17968">700</cx:pt>
          <cx:pt idx="17969">790</cx:pt>
          <cx:pt idx="17970">560</cx:pt>
          <cx:pt idx="17971">560</cx:pt>
          <cx:pt idx="17972">593</cx:pt>
          <cx:pt idx="17973">595</cx:pt>
          <cx:pt idx="17974">605</cx:pt>
          <cx:pt idx="17975">610</cx:pt>
          <cx:pt idx="17976">615</cx:pt>
          <cx:pt idx="17977">615</cx:pt>
          <cx:pt idx="17978">635</cx:pt>
          <cx:pt idx="17979">640</cx:pt>
          <cx:pt idx="17980">645</cx:pt>
          <cx:pt idx="17981">650</cx:pt>
          <cx:pt idx="17982">654</cx:pt>
          <cx:pt idx="17983">654</cx:pt>
          <cx:pt idx="17984">655</cx:pt>
          <cx:pt idx="17985">655</cx:pt>
          <cx:pt idx="17986">662</cx:pt>
          <cx:pt idx="17987">662</cx:pt>
          <cx:pt idx="17988">665</cx:pt>
          <cx:pt idx="17989">665</cx:pt>
          <cx:pt idx="17990">665</cx:pt>
          <cx:pt idx="17991">669</cx:pt>
          <cx:pt idx="17992">670</cx:pt>
          <cx:pt idx="17993">670</cx:pt>
          <cx:pt idx="17994">670</cx:pt>
          <cx:pt idx="17995">670</cx:pt>
          <cx:pt idx="17996">670</cx:pt>
          <cx:pt idx="17997">670</cx:pt>
          <cx:pt idx="17998">670</cx:pt>
          <cx:pt idx="17999">673</cx:pt>
          <cx:pt idx="18000">673</cx:pt>
          <cx:pt idx="18001">673</cx:pt>
          <cx:pt idx="18002">675</cx:pt>
          <cx:pt idx="18003">675</cx:pt>
          <cx:pt idx="18004">675</cx:pt>
          <cx:pt idx="18005">675</cx:pt>
          <cx:pt idx="18006">680</cx:pt>
          <cx:pt idx="18007">680</cx:pt>
          <cx:pt idx="18008">680</cx:pt>
          <cx:pt idx="18009">680</cx:pt>
          <cx:pt idx="18010">680</cx:pt>
          <cx:pt idx="18011">680</cx:pt>
          <cx:pt idx="18012">680</cx:pt>
          <cx:pt idx="18013">680</cx:pt>
          <cx:pt idx="18014">682</cx:pt>
          <cx:pt idx="18015">684</cx:pt>
          <cx:pt idx="18016">685</cx:pt>
          <cx:pt idx="18017">685</cx:pt>
          <cx:pt idx="18018">685</cx:pt>
          <cx:pt idx="18019">685</cx:pt>
          <cx:pt idx="18020">685</cx:pt>
          <cx:pt idx="18021">690</cx:pt>
          <cx:pt idx="18022">690</cx:pt>
          <cx:pt idx="18023">690</cx:pt>
          <cx:pt idx="18024">690</cx:pt>
          <cx:pt idx="18025">690</cx:pt>
          <cx:pt idx="18026">690</cx:pt>
          <cx:pt idx="18027">690</cx:pt>
          <cx:pt idx="18028">692</cx:pt>
          <cx:pt idx="18029">695</cx:pt>
          <cx:pt idx="18030">695</cx:pt>
          <cx:pt idx="18031">696</cx:pt>
          <cx:pt idx="18032">697</cx:pt>
          <cx:pt idx="18033">698</cx:pt>
          <cx:pt idx="18034">698</cx:pt>
          <cx:pt idx="18035">698</cx:pt>
          <cx:pt idx="18036">700</cx:pt>
          <cx:pt idx="18037">700</cx:pt>
          <cx:pt idx="18038">700</cx:pt>
          <cx:pt idx="18039">700</cx:pt>
          <cx:pt idx="18040">700</cx:pt>
          <cx:pt idx="18041">700</cx:pt>
          <cx:pt idx="18042">700</cx:pt>
          <cx:pt idx="18043">700</cx:pt>
          <cx:pt idx="18044">701</cx:pt>
          <cx:pt idx="18045">704</cx:pt>
          <cx:pt idx="18046">704</cx:pt>
          <cx:pt idx="18047">705</cx:pt>
          <cx:pt idx="18048">705</cx:pt>
          <cx:pt idx="18049">705</cx:pt>
          <cx:pt idx="18050">708</cx:pt>
          <cx:pt idx="18051">710</cx:pt>
          <cx:pt idx="18052">710</cx:pt>
          <cx:pt idx="18053">710</cx:pt>
          <cx:pt idx="18054">710</cx:pt>
          <cx:pt idx="18055">712</cx:pt>
          <cx:pt idx="18056">715</cx:pt>
          <cx:pt idx="18057">715</cx:pt>
          <cx:pt idx="18058">715</cx:pt>
          <cx:pt idx="18059">715</cx:pt>
          <cx:pt idx="18060">715</cx:pt>
          <cx:pt idx="18061">715</cx:pt>
          <cx:pt idx="18062">720</cx:pt>
          <cx:pt idx="18063">722</cx:pt>
          <cx:pt idx="18064">722</cx:pt>
          <cx:pt idx="18065">722</cx:pt>
          <cx:pt idx="18066">724</cx:pt>
          <cx:pt idx="18067">725</cx:pt>
          <cx:pt idx="18068">725</cx:pt>
          <cx:pt idx="18069">725</cx:pt>
          <cx:pt idx="18070">726</cx:pt>
          <cx:pt idx="18071">727</cx:pt>
          <cx:pt idx="18072">730</cx:pt>
          <cx:pt idx="18073">730</cx:pt>
          <cx:pt idx="18074">731</cx:pt>
          <cx:pt idx="18075">731</cx:pt>
          <cx:pt idx="18076">732</cx:pt>
          <cx:pt idx="18077">734</cx:pt>
          <cx:pt idx="18078">735</cx:pt>
          <cx:pt idx="18079">735</cx:pt>
          <cx:pt idx="18080">735</cx:pt>
          <cx:pt idx="18081">740</cx:pt>
          <cx:pt idx="18082">745</cx:pt>
          <cx:pt idx="18083">748</cx:pt>
          <cx:pt idx="18084">750</cx:pt>
          <cx:pt idx="18085">750</cx:pt>
          <cx:pt idx="18086">750</cx:pt>
          <cx:pt idx="18087">750</cx:pt>
          <cx:pt idx="18088">750</cx:pt>
          <cx:pt idx="18089">750</cx:pt>
          <cx:pt idx="18090">751</cx:pt>
          <cx:pt idx="18091">755</cx:pt>
          <cx:pt idx="18092">755</cx:pt>
          <cx:pt idx="18093">755</cx:pt>
          <cx:pt idx="18094">755</cx:pt>
          <cx:pt idx="18095">760</cx:pt>
          <cx:pt idx="18096">760</cx:pt>
          <cx:pt idx="18097">760</cx:pt>
          <cx:pt idx="18098">765</cx:pt>
          <cx:pt idx="18099">765</cx:pt>
          <cx:pt idx="18100">770</cx:pt>
          <cx:pt idx="18101">770</cx:pt>
          <cx:pt idx="18102">775</cx:pt>
          <cx:pt idx="18103">780</cx:pt>
          <cx:pt idx="18104">784</cx:pt>
          <cx:pt idx="18105">785</cx:pt>
          <cx:pt idx="18106">785</cx:pt>
          <cx:pt idx="18107">788</cx:pt>
          <cx:pt idx="18108">800</cx:pt>
          <cx:pt idx="18109">800</cx:pt>
          <cx:pt idx="18110">800</cx:pt>
          <cx:pt idx="18111">825</cx:pt>
          <cx:pt idx="18112">715</cx:pt>
          <cx:pt idx="18113">660</cx:pt>
          <cx:pt idx="18114">660</cx:pt>
          <cx:pt idx="18115">680</cx:pt>
          <cx:pt idx="18116">680</cx:pt>
          <cx:pt idx="18117">620</cx:pt>
          <cx:pt idx="18118">630</cx:pt>
          <cx:pt idx="18119">530</cx:pt>
          <cx:pt idx="18120">530</cx:pt>
          <cx:pt idx="18121">720</cx:pt>
          <cx:pt idx="18122">780</cx:pt>
          <cx:pt idx="18123">780</cx:pt>
          <cx:pt idx="18124">710</cx:pt>
          <cx:pt idx="18125">700</cx:pt>
          <cx:pt idx="18126">650</cx:pt>
          <cx:pt idx="18127">670</cx:pt>
          <cx:pt idx="18128">530</cx:pt>
          <cx:pt idx="18129">595</cx:pt>
          <cx:pt idx="18130">600</cx:pt>
          <cx:pt idx="18131">605</cx:pt>
          <cx:pt idx="18132">630</cx:pt>
          <cx:pt idx="18133">630</cx:pt>
          <cx:pt idx="18134">630</cx:pt>
          <cx:pt idx="18135">632</cx:pt>
          <cx:pt idx="18136">632</cx:pt>
          <cx:pt idx="18137">633</cx:pt>
          <cx:pt idx="18138">640</cx:pt>
          <cx:pt idx="18139">660</cx:pt>
          <cx:pt idx="18140">660</cx:pt>
          <cx:pt idx="18141">670</cx:pt>
          <cx:pt idx="18142">680</cx:pt>
          <cx:pt idx="18143">680</cx:pt>
          <cx:pt idx="18144">688</cx:pt>
          <cx:pt idx="18145">695</cx:pt>
          <cx:pt idx="18146">700</cx:pt>
          <cx:pt idx="18147">708</cx:pt>
          <cx:pt idx="18148">710</cx:pt>
          <cx:pt idx="18149">710</cx:pt>
          <cx:pt idx="18150">711</cx:pt>
          <cx:pt idx="18151">718</cx:pt>
          <cx:pt idx="18152">718</cx:pt>
          <cx:pt idx="18153">720</cx:pt>
          <cx:pt idx="18154">720</cx:pt>
          <cx:pt idx="18155">725</cx:pt>
          <cx:pt idx="18156">730</cx:pt>
          <cx:pt idx="18157">733</cx:pt>
          <cx:pt idx="18158">735</cx:pt>
          <cx:pt idx="18159">600</cx:pt>
          <cx:pt idx="18160">680</cx:pt>
          <cx:pt idx="18161">680</cx:pt>
          <cx:pt idx="18162">680</cx:pt>
          <cx:pt idx="18163">695</cx:pt>
          <cx:pt idx="18164">700</cx:pt>
          <cx:pt idx="18165">710</cx:pt>
          <cx:pt idx="18166">710</cx:pt>
          <cx:pt idx="18167">720</cx:pt>
          <cx:pt idx="18168">720</cx:pt>
          <cx:pt idx="18169">741</cx:pt>
          <cx:pt idx="18170">750</cx:pt>
          <cx:pt idx="18171">753</cx:pt>
          <cx:pt idx="18172">774</cx:pt>
          <cx:pt idx="18173">779</cx:pt>
          <cx:pt idx="18174">650</cx:pt>
          <cx:pt idx="18175">660</cx:pt>
          <cx:pt idx="18176">670</cx:pt>
          <cx:pt idx="18177">680</cx:pt>
          <cx:pt idx="18178">680</cx:pt>
          <cx:pt idx="18179">710</cx:pt>
          <cx:pt idx="18180">720</cx:pt>
          <cx:pt idx="18181">730</cx:pt>
          <cx:pt idx="18182">740</cx:pt>
          <cx:pt idx="18183">770</cx:pt>
          <cx:pt idx="18184">800</cx:pt>
          <cx:pt idx="18185">500</cx:pt>
          <cx:pt idx="18186">530</cx:pt>
          <cx:pt idx="18187">530</cx:pt>
          <cx:pt idx="18188">540</cx:pt>
          <cx:pt idx="18189">550</cx:pt>
          <cx:pt idx="18190">550</cx:pt>
          <cx:pt idx="18191">570</cx:pt>
          <cx:pt idx="18192">580</cx:pt>
          <cx:pt idx="18193">590</cx:pt>
          <cx:pt idx="18194">590</cx:pt>
          <cx:pt idx="18195">590</cx:pt>
          <cx:pt idx="18196">590</cx:pt>
          <cx:pt idx="18197">590</cx:pt>
          <cx:pt idx="18198">590</cx:pt>
          <cx:pt idx="18199">590</cx:pt>
          <cx:pt idx="18200">600</cx:pt>
          <cx:pt idx="18201">600</cx:pt>
          <cx:pt idx="18202">600</cx:pt>
          <cx:pt idx="18203">610</cx:pt>
          <cx:pt idx="18204">610</cx:pt>
          <cx:pt idx="18205">610</cx:pt>
          <cx:pt idx="18206">610</cx:pt>
          <cx:pt idx="18207">620</cx:pt>
          <cx:pt idx="18208">620</cx:pt>
          <cx:pt idx="18209">630</cx:pt>
          <cx:pt idx="18210">630</cx:pt>
          <cx:pt idx="18211">630</cx:pt>
          <cx:pt idx="18212">630</cx:pt>
          <cx:pt idx="18213">630</cx:pt>
          <cx:pt idx="18214">630</cx:pt>
          <cx:pt idx="18215">630</cx:pt>
          <cx:pt idx="18216">630</cx:pt>
          <cx:pt idx="18217">630</cx:pt>
          <cx:pt idx="18218">640</cx:pt>
          <cx:pt idx="18219">640</cx:pt>
          <cx:pt idx="18220">640</cx:pt>
          <cx:pt idx="18221">650</cx:pt>
          <cx:pt idx="18222">650</cx:pt>
          <cx:pt idx="18223">660</cx:pt>
          <cx:pt idx="18224">660</cx:pt>
          <cx:pt idx="18225">660</cx:pt>
          <cx:pt idx="18226">660</cx:pt>
          <cx:pt idx="18227">670</cx:pt>
          <cx:pt idx="18228">670</cx:pt>
          <cx:pt idx="18229">670</cx:pt>
          <cx:pt idx="18230">670</cx:pt>
          <cx:pt idx="18231">670</cx:pt>
          <cx:pt idx="18232">670</cx:pt>
          <cx:pt idx="18233">670</cx:pt>
          <cx:pt idx="18234">670</cx:pt>
          <cx:pt idx="18235">670</cx:pt>
          <cx:pt idx="18236">680</cx:pt>
          <cx:pt idx="18237">680</cx:pt>
          <cx:pt idx="18238">680</cx:pt>
          <cx:pt idx="18239">680</cx:pt>
          <cx:pt idx="18240">680</cx:pt>
          <cx:pt idx="18241">680</cx:pt>
          <cx:pt idx="18242">690</cx:pt>
          <cx:pt idx="18243">690</cx:pt>
          <cx:pt idx="18244">690</cx:pt>
          <cx:pt idx="18245">690</cx:pt>
          <cx:pt idx="18246">690</cx:pt>
          <cx:pt idx="18247">690</cx:pt>
          <cx:pt idx="18248">690</cx:pt>
          <cx:pt idx="18249">690</cx:pt>
          <cx:pt idx="18250">690</cx:pt>
          <cx:pt idx="18251">690</cx:pt>
          <cx:pt idx="18252">690</cx:pt>
          <cx:pt idx="18253">700</cx:pt>
          <cx:pt idx="18254">700</cx:pt>
          <cx:pt idx="18255">700</cx:pt>
          <cx:pt idx="18256">700</cx:pt>
          <cx:pt idx="18257">700</cx:pt>
          <cx:pt idx="18258">700</cx:pt>
          <cx:pt idx="18259">700</cx:pt>
          <cx:pt idx="18260">700</cx:pt>
          <cx:pt idx="18261">710</cx:pt>
          <cx:pt idx="18262">710</cx:pt>
          <cx:pt idx="18263">710</cx:pt>
          <cx:pt idx="18264">710</cx:pt>
          <cx:pt idx="18265">710</cx:pt>
          <cx:pt idx="18266">710</cx:pt>
          <cx:pt idx="18267">710</cx:pt>
          <cx:pt idx="18268">710</cx:pt>
          <cx:pt idx="18269">710</cx:pt>
          <cx:pt idx="18270">710</cx:pt>
          <cx:pt idx="18271">710</cx:pt>
          <cx:pt idx="18272">710</cx:pt>
          <cx:pt idx="18273">710</cx:pt>
          <cx:pt idx="18274">720</cx:pt>
          <cx:pt idx="18275">720</cx:pt>
          <cx:pt idx="18276">720</cx:pt>
          <cx:pt idx="18277">720</cx:pt>
          <cx:pt idx="18278">720</cx:pt>
          <cx:pt idx="18279">720</cx:pt>
          <cx:pt idx="18280">720</cx:pt>
          <cx:pt idx="18281">720</cx:pt>
          <cx:pt idx="18282">720</cx:pt>
          <cx:pt idx="18283">720</cx:pt>
          <cx:pt idx="18284">720</cx:pt>
          <cx:pt idx="18285">720</cx:pt>
          <cx:pt idx="18286">730</cx:pt>
          <cx:pt idx="18287">730</cx:pt>
          <cx:pt idx="18288">730</cx:pt>
          <cx:pt idx="18289">730</cx:pt>
          <cx:pt idx="18290">730</cx:pt>
          <cx:pt idx="18291">730</cx:pt>
          <cx:pt idx="18292">730</cx:pt>
          <cx:pt idx="18293">730</cx:pt>
          <cx:pt idx="18294">740</cx:pt>
          <cx:pt idx="18295">740</cx:pt>
          <cx:pt idx="18296">740</cx:pt>
          <cx:pt idx="18297">750</cx:pt>
          <cx:pt idx="18298">750</cx:pt>
          <cx:pt idx="18299">750</cx:pt>
          <cx:pt idx="18300">750</cx:pt>
          <cx:pt idx="18301">750</cx:pt>
          <cx:pt idx="18302">750</cx:pt>
          <cx:pt idx="18303">760</cx:pt>
          <cx:pt idx="18304">760</cx:pt>
          <cx:pt idx="18305">760</cx:pt>
          <cx:pt idx="18306">770</cx:pt>
          <cx:pt idx="18307">770</cx:pt>
          <cx:pt idx="18308">780</cx:pt>
          <cx:pt idx="18309">780</cx:pt>
          <cx:pt idx="18310">780</cx:pt>
          <cx:pt idx="18311">790</cx:pt>
          <cx:pt idx="18312">790</cx:pt>
          <cx:pt idx="18313">800</cx:pt>
          <cx:pt idx="18314">800</cx:pt>
          <cx:pt idx="18315">810</cx:pt>
          <cx:pt idx="18316">860</cx:pt>
          <cx:pt idx="18317">860</cx:pt>
          <cx:pt idx="18318">690</cx:pt>
          <cx:pt idx="18319">690</cx:pt>
          <cx:pt idx="18320">700</cx:pt>
          <cx:pt idx="18321">700</cx:pt>
          <cx:pt idx="18322">710</cx:pt>
          <cx:pt idx="18323">710</cx:pt>
          <cx:pt idx="18324">730</cx:pt>
          <cx:pt idx="18325">730</cx:pt>
          <cx:pt idx="18326">740</cx:pt>
          <cx:pt idx="18327">740</cx:pt>
          <cx:pt idx="18328">740</cx:pt>
          <cx:pt idx="18329">750</cx:pt>
          <cx:pt idx="18330">750</cx:pt>
          <cx:pt idx="18331">770</cx:pt>
          <cx:pt idx="18332">770</cx:pt>
          <cx:pt idx="18333">770</cx:pt>
          <cx:pt idx="18334">770</cx:pt>
          <cx:pt idx="18335">780</cx:pt>
          <cx:pt idx="18336">780</cx:pt>
          <cx:pt idx="18337">780</cx:pt>
          <cx:pt idx="18338">780</cx:pt>
          <cx:pt idx="18339">660</cx:pt>
          <cx:pt idx="18340">660</cx:pt>
          <cx:pt idx="18341">670</cx:pt>
          <cx:pt idx="18342">680</cx:pt>
          <cx:pt idx="18343">680</cx:pt>
          <cx:pt idx="18344">680</cx:pt>
          <cx:pt idx="18345">680</cx:pt>
          <cx:pt idx="18346">690</cx:pt>
          <cx:pt idx="18347">690</cx:pt>
          <cx:pt idx="18348">690</cx:pt>
          <cx:pt idx="18349">690</cx:pt>
          <cx:pt idx="18350">690</cx:pt>
          <cx:pt idx="18351">690</cx:pt>
          <cx:pt idx="18352">690</cx:pt>
          <cx:pt idx="18353">700</cx:pt>
          <cx:pt idx="18354">700</cx:pt>
          <cx:pt idx="18355">700</cx:pt>
          <cx:pt idx="18356">700</cx:pt>
          <cx:pt idx="18357">700</cx:pt>
          <cx:pt idx="18358">710</cx:pt>
          <cx:pt idx="18359">710</cx:pt>
          <cx:pt idx="18360">720</cx:pt>
          <cx:pt idx="18361">720</cx:pt>
          <cx:pt idx="18362">720</cx:pt>
          <cx:pt idx="18363">730</cx:pt>
          <cx:pt idx="18364">740</cx:pt>
          <cx:pt idx="18365">740</cx:pt>
          <cx:pt idx="18366">750</cx:pt>
          <cx:pt idx="18367">750</cx:pt>
          <cx:pt idx="18368">750</cx:pt>
          <cx:pt idx="18369">760</cx:pt>
          <cx:pt idx="18370">760</cx:pt>
          <cx:pt idx="18371">770</cx:pt>
          <cx:pt idx="18372">780</cx:pt>
          <cx:pt idx="18373">800</cx:pt>
          <cx:pt idx="18374">800</cx:pt>
          <cx:pt idx="18375">810</cx:pt>
          <cx:pt idx="18376">630</cx:pt>
          <cx:pt idx="18377">680</cx:pt>
          <cx:pt idx="18378">680</cx:pt>
          <cx:pt idx="18379">720</cx:pt>
          <cx:pt idx="18380">830</cx:pt>
          <cx:pt idx="18381">550</cx:pt>
          <cx:pt idx="18382">610</cx:pt>
          <cx:pt idx="18383">630</cx:pt>
          <cx:pt idx="18384">680</cx:pt>
          <cx:pt idx="18385">690</cx:pt>
          <cx:pt idx="18386">720</cx:pt>
          <cx:pt idx="18387">740</cx:pt>
          <cx:pt idx="18388">737</cx:pt>
          <cx:pt idx="18389">600</cx:pt>
          <cx:pt idx="18390">600</cx:pt>
          <cx:pt idx="18391">640</cx:pt>
          <cx:pt idx="18392">640</cx:pt>
          <cx:pt idx="19708">570</cx:pt>
          <cx:pt idx="19709">580</cx:pt>
          <cx:pt idx="19710">580</cx:pt>
          <cx:pt idx="19711">580</cx:pt>
          <cx:pt idx="19712">590</cx:pt>
          <cx:pt idx="19713">590</cx:pt>
          <cx:pt idx="19714">600</cx:pt>
          <cx:pt idx="19715">610</cx:pt>
          <cx:pt idx="19716">620</cx:pt>
          <cx:pt idx="19717">620</cx:pt>
          <cx:pt idx="19718">620</cx:pt>
          <cx:pt idx="19719">630</cx:pt>
          <cx:pt idx="19720">630</cx:pt>
          <cx:pt idx="19721">630</cx:pt>
          <cx:pt idx="19722">640</cx:pt>
          <cx:pt idx="19723">640</cx:pt>
          <cx:pt idx="19724">640</cx:pt>
          <cx:pt idx="19725">650</cx:pt>
          <cx:pt idx="19726">650</cx:pt>
          <cx:pt idx="19727">650</cx:pt>
          <cx:pt idx="19728">660</cx:pt>
          <cx:pt idx="19729">660</cx:pt>
          <cx:pt idx="19730">660</cx:pt>
          <cx:pt idx="19731">670</cx:pt>
          <cx:pt idx="19732">670</cx:pt>
          <cx:pt idx="19733">680</cx:pt>
          <cx:pt idx="19734">680</cx:pt>
          <cx:pt idx="19735">690</cx:pt>
          <cx:pt idx="19736">700</cx:pt>
          <cx:pt idx="19737">710</cx:pt>
          <cx:pt idx="19738">720</cx:pt>
          <cx:pt idx="19739">720</cx:pt>
          <cx:pt idx="19740">730</cx:pt>
          <cx:pt idx="19741">730</cx:pt>
          <cx:pt idx="19742">730</cx:pt>
          <cx:pt idx="19743">790</cx:pt>
          <cx:pt idx="19744">830</cx:pt>
          <cx:pt idx="19745">540</cx:pt>
          <cx:pt idx="19746">540</cx:pt>
          <cx:pt idx="19747">630</cx:pt>
          <cx:pt idx="19748">630</cx:pt>
          <cx:pt idx="19749">530</cx:pt>
          <cx:pt idx="19750">540</cx:pt>
          <cx:pt idx="19751">550</cx:pt>
          <cx:pt idx="19752">553</cx:pt>
          <cx:pt idx="19753">553</cx:pt>
          <cx:pt idx="19754">560</cx:pt>
          <cx:pt idx="19755">562</cx:pt>
          <cx:pt idx="19756">562</cx:pt>
          <cx:pt idx="19757">563</cx:pt>
          <cx:pt idx="19758">565</cx:pt>
          <cx:pt idx="19759">570</cx:pt>
          <cx:pt idx="19760">572</cx:pt>
          <cx:pt idx="19761">574</cx:pt>
          <cx:pt idx="19762">577</cx:pt>
          <cx:pt idx="19763">585</cx:pt>
          <cx:pt idx="19764">585</cx:pt>
          <cx:pt idx="19765">589</cx:pt>
          <cx:pt idx="19766">594</cx:pt>
          <cx:pt idx="19767">595</cx:pt>
          <cx:pt idx="19768">595</cx:pt>
          <cx:pt idx="19769">595</cx:pt>
          <cx:pt idx="19770">595</cx:pt>
          <cx:pt idx="19771">600</cx:pt>
          <cx:pt idx="19772">602</cx:pt>
          <cx:pt idx="19773">603</cx:pt>
          <cx:pt idx="19774">605</cx:pt>
          <cx:pt idx="19775">605</cx:pt>
          <cx:pt idx="19776">605</cx:pt>
          <cx:pt idx="19777">605</cx:pt>
          <cx:pt idx="19778">605</cx:pt>
          <cx:pt idx="19779">608</cx:pt>
          <cx:pt idx="19780">610</cx:pt>
          <cx:pt idx="19781">610</cx:pt>
          <cx:pt idx="19782">610</cx:pt>
          <cx:pt idx="19783">611</cx:pt>
          <cx:pt idx="19784">611</cx:pt>
          <cx:pt idx="19785">612</cx:pt>
          <cx:pt idx="19786">614</cx:pt>
          <cx:pt idx="19787">615</cx:pt>
          <cx:pt idx="19788">615</cx:pt>
          <cx:pt idx="19789">615</cx:pt>
          <cx:pt idx="19790">615</cx:pt>
          <cx:pt idx="19791">615</cx:pt>
          <cx:pt idx="19792">615</cx:pt>
          <cx:pt idx="19793">616</cx:pt>
          <cx:pt idx="19794">617</cx:pt>
          <cx:pt idx="19795">617</cx:pt>
          <cx:pt idx="19796">617</cx:pt>
          <cx:pt idx="19797">620</cx:pt>
          <cx:pt idx="19798">620</cx:pt>
          <cx:pt idx="19799">620</cx:pt>
          <cx:pt idx="19800">620</cx:pt>
          <cx:pt idx="19801">620</cx:pt>
          <cx:pt idx="19802">620</cx:pt>
          <cx:pt idx="19803">620</cx:pt>
          <cx:pt idx="19804">622</cx:pt>
          <cx:pt idx="19805">622</cx:pt>
          <cx:pt idx="19806">625</cx:pt>
          <cx:pt idx="19807">625</cx:pt>
          <cx:pt idx="19808">625</cx:pt>
          <cx:pt idx="19809">625</cx:pt>
          <cx:pt idx="19810">625</cx:pt>
          <cx:pt idx="19811">627</cx:pt>
          <cx:pt idx="19812">630</cx:pt>
          <cx:pt idx="19813">630</cx:pt>
          <cx:pt idx="19814">630</cx:pt>
          <cx:pt idx="19815">630</cx:pt>
          <cx:pt idx="19816">630</cx:pt>
          <cx:pt idx="19817">630</cx:pt>
          <cx:pt idx="19818">631</cx:pt>
          <cx:pt idx="19819">631</cx:pt>
          <cx:pt idx="19820">632</cx:pt>
          <cx:pt idx="19821">632</cx:pt>
          <cx:pt idx="19822">634</cx:pt>
          <cx:pt idx="19823">634</cx:pt>
          <cx:pt idx="19824">634</cx:pt>
          <cx:pt idx="19825">635</cx:pt>
          <cx:pt idx="19826">635</cx:pt>
          <cx:pt idx="19827">635</cx:pt>
          <cx:pt idx="19828">638</cx:pt>
          <cx:pt idx="19829">640</cx:pt>
          <cx:pt idx="19830">640</cx:pt>
          <cx:pt idx="19831">640</cx:pt>
          <cx:pt idx="19832">640</cx:pt>
          <cx:pt idx="19833">640</cx:pt>
          <cx:pt idx="19834">640</cx:pt>
          <cx:pt idx="19835">640</cx:pt>
          <cx:pt idx="19836">642</cx:pt>
          <cx:pt idx="19837">644</cx:pt>
          <cx:pt idx="19838">645</cx:pt>
          <cx:pt idx="19839">645</cx:pt>
          <cx:pt idx="19840">646</cx:pt>
          <cx:pt idx="19841">647</cx:pt>
          <cx:pt idx="19842">647</cx:pt>
          <cx:pt idx="19843">649</cx:pt>
          <cx:pt idx="19844">650</cx:pt>
          <cx:pt idx="19845">650</cx:pt>
          <cx:pt idx="19846">650</cx:pt>
          <cx:pt idx="19847">650</cx:pt>
          <cx:pt idx="19848">650</cx:pt>
          <cx:pt idx="19849">650</cx:pt>
          <cx:pt idx="19850">650</cx:pt>
          <cx:pt idx="19851">650</cx:pt>
          <cx:pt idx="19852">652</cx:pt>
          <cx:pt idx="19853">652</cx:pt>
          <cx:pt idx="19854">655</cx:pt>
          <cx:pt idx="19855">655</cx:pt>
          <cx:pt idx="19856">657</cx:pt>
          <cx:pt idx="19857">657</cx:pt>
          <cx:pt idx="19858">657</cx:pt>
          <cx:pt idx="19859">657</cx:pt>
          <cx:pt idx="19860">657</cx:pt>
          <cx:pt idx="19861">657</cx:pt>
          <cx:pt idx="19862">657</cx:pt>
          <cx:pt idx="19863">658</cx:pt>
          <cx:pt idx="19864">658</cx:pt>
          <cx:pt idx="19865">659</cx:pt>
          <cx:pt idx="19866">660</cx:pt>
          <cx:pt idx="19867">660</cx:pt>
          <cx:pt idx="19868">660</cx:pt>
          <cx:pt idx="19869">660</cx:pt>
          <cx:pt idx="19870">660</cx:pt>
          <cx:pt idx="19871">660</cx:pt>
          <cx:pt idx="19872">660</cx:pt>
          <cx:pt idx="19873">660</cx:pt>
          <cx:pt idx="19874">660</cx:pt>
          <cx:pt idx="19875">661</cx:pt>
          <cx:pt idx="19876">662</cx:pt>
          <cx:pt idx="19877">662</cx:pt>
          <cx:pt idx="19878">662</cx:pt>
          <cx:pt idx="19879">663</cx:pt>
          <cx:pt idx="19880">664</cx:pt>
          <cx:pt idx="19881">664</cx:pt>
          <cx:pt idx="19882">665</cx:pt>
          <cx:pt idx="19883">665</cx:pt>
          <cx:pt idx="19884">665</cx:pt>
          <cx:pt idx="19885">665</cx:pt>
          <cx:pt idx="19886">665</cx:pt>
          <cx:pt idx="19887">665</cx:pt>
          <cx:pt idx="19888">665</cx:pt>
          <cx:pt idx="19889">667</cx:pt>
          <cx:pt idx="19890">668</cx:pt>
          <cx:pt idx="19891">670</cx:pt>
          <cx:pt idx="19892">670</cx:pt>
          <cx:pt idx="19893">670</cx:pt>
          <cx:pt idx="19894">670</cx:pt>
          <cx:pt idx="19895">670</cx:pt>
          <cx:pt idx="19896">670</cx:pt>
          <cx:pt idx="19897">670</cx:pt>
          <cx:pt idx="19898">671</cx:pt>
          <cx:pt idx="19899">672</cx:pt>
          <cx:pt idx="19900">672</cx:pt>
          <cx:pt idx="19901">672</cx:pt>
          <cx:pt idx="19902">672</cx:pt>
          <cx:pt idx="19903">673</cx:pt>
          <cx:pt idx="19904">675</cx:pt>
          <cx:pt idx="19905">675</cx:pt>
          <cx:pt idx="19906">675</cx:pt>
          <cx:pt idx="19907">675</cx:pt>
          <cx:pt idx="19908">675</cx:pt>
          <cx:pt idx="19909">675</cx:pt>
          <cx:pt idx="19910">675</cx:pt>
          <cx:pt idx="19911">675</cx:pt>
          <cx:pt idx="19912">675</cx:pt>
          <cx:pt idx="19913">675</cx:pt>
          <cx:pt idx="19914">675</cx:pt>
          <cx:pt idx="19915">677</cx:pt>
          <cx:pt idx="19916">677</cx:pt>
          <cx:pt idx="19917">679</cx:pt>
          <cx:pt idx="19918">680</cx:pt>
          <cx:pt idx="19919">680</cx:pt>
          <cx:pt idx="19920">680</cx:pt>
          <cx:pt idx="19921">680</cx:pt>
          <cx:pt idx="19922">680</cx:pt>
          <cx:pt idx="19923">680</cx:pt>
          <cx:pt idx="19924">680</cx:pt>
          <cx:pt idx="19925">680</cx:pt>
          <cx:pt idx="19926">681</cx:pt>
          <cx:pt idx="19927">681</cx:pt>
          <cx:pt idx="19928">681</cx:pt>
          <cx:pt idx="19929">681</cx:pt>
          <cx:pt idx="19930">682</cx:pt>
          <cx:pt idx="19931">682</cx:pt>
          <cx:pt idx="19932">682</cx:pt>
          <cx:pt idx="19933">682</cx:pt>
          <cx:pt idx="19934">682</cx:pt>
          <cx:pt idx="19935">683</cx:pt>
          <cx:pt idx="19936">684</cx:pt>
          <cx:pt idx="19937">684</cx:pt>
          <cx:pt idx="19938">684</cx:pt>
          <cx:pt idx="19939">684</cx:pt>
          <cx:pt idx="19940">684</cx:pt>
          <cx:pt idx="19941">684</cx:pt>
          <cx:pt idx="19942">684</cx:pt>
          <cx:pt idx="19943">685</cx:pt>
          <cx:pt idx="19944">685</cx:pt>
          <cx:pt idx="19945">685</cx:pt>
          <cx:pt idx="19946">685</cx:pt>
          <cx:pt idx="19947">685</cx:pt>
          <cx:pt idx="19948">685</cx:pt>
          <cx:pt idx="19949">685</cx:pt>
          <cx:pt idx="19950">686</cx:pt>
          <cx:pt idx="19951">686</cx:pt>
          <cx:pt idx="19952">686</cx:pt>
          <cx:pt idx="19953">686</cx:pt>
          <cx:pt idx="19954">686</cx:pt>
          <cx:pt idx="19955">686</cx:pt>
          <cx:pt idx="19956">687</cx:pt>
          <cx:pt idx="19957">687</cx:pt>
          <cx:pt idx="19958">688</cx:pt>
          <cx:pt idx="19959">690</cx:pt>
          <cx:pt idx="19960">690</cx:pt>
          <cx:pt idx="19961">690</cx:pt>
          <cx:pt idx="19962">690</cx:pt>
          <cx:pt idx="19963">690</cx:pt>
          <cx:pt idx="19964">690</cx:pt>
          <cx:pt idx="19965">690</cx:pt>
          <cx:pt idx="19966">690</cx:pt>
          <cx:pt idx="19967">690</cx:pt>
          <cx:pt idx="19968">691</cx:pt>
          <cx:pt idx="19969">691</cx:pt>
          <cx:pt idx="19970">691</cx:pt>
          <cx:pt idx="19971">691</cx:pt>
          <cx:pt idx="19972">693</cx:pt>
          <cx:pt idx="19973">693</cx:pt>
          <cx:pt idx="19974">693</cx:pt>
          <cx:pt idx="19975">694</cx:pt>
          <cx:pt idx="19976">695</cx:pt>
          <cx:pt idx="19977">695</cx:pt>
          <cx:pt idx="19978">695</cx:pt>
          <cx:pt idx="19979">695</cx:pt>
          <cx:pt idx="19980">695</cx:pt>
          <cx:pt idx="19981">695</cx:pt>
          <cx:pt idx="19982">695</cx:pt>
          <cx:pt idx="19983">696</cx:pt>
          <cx:pt idx="19984">698</cx:pt>
          <cx:pt idx="19985">698</cx:pt>
          <cx:pt idx="19986">698</cx:pt>
          <cx:pt idx="19987">698</cx:pt>
          <cx:pt idx="19988">699</cx:pt>
          <cx:pt idx="19989">699</cx:pt>
          <cx:pt idx="19990">699</cx:pt>
          <cx:pt idx="19991">700</cx:pt>
          <cx:pt idx="19992">700</cx:pt>
          <cx:pt idx="19993">700</cx:pt>
          <cx:pt idx="19994">700</cx:pt>
          <cx:pt idx="19995">700</cx:pt>
          <cx:pt idx="19996">700</cx:pt>
          <cx:pt idx="19997">700</cx:pt>
          <cx:pt idx="19998">700</cx:pt>
          <cx:pt idx="19999">700</cx:pt>
          <cx:pt idx="20000">700</cx:pt>
          <cx:pt idx="20001">700</cx:pt>
          <cx:pt idx="20002">700</cx:pt>
          <cx:pt idx="20003">701</cx:pt>
          <cx:pt idx="20004">702</cx:pt>
          <cx:pt idx="20005">703</cx:pt>
          <cx:pt idx="20006">703</cx:pt>
          <cx:pt idx="20007">704</cx:pt>
          <cx:pt idx="20008">705</cx:pt>
          <cx:pt idx="20009">705</cx:pt>
          <cx:pt idx="20010">705</cx:pt>
          <cx:pt idx="20011">705</cx:pt>
          <cx:pt idx="20012">705</cx:pt>
          <cx:pt idx="20013">706</cx:pt>
          <cx:pt idx="20014">707</cx:pt>
          <cx:pt idx="20015">708</cx:pt>
          <cx:pt idx="20016">709</cx:pt>
          <cx:pt idx="20017">709</cx:pt>
          <cx:pt idx="20018">710</cx:pt>
          <cx:pt idx="20019">710</cx:pt>
          <cx:pt idx="20020">710</cx:pt>
          <cx:pt idx="20021">710</cx:pt>
          <cx:pt idx="20022">710</cx:pt>
          <cx:pt idx="20023">710</cx:pt>
          <cx:pt idx="20024">710</cx:pt>
          <cx:pt idx="20025">710</cx:pt>
          <cx:pt idx="20026">710</cx:pt>
          <cx:pt idx="20027">711</cx:pt>
          <cx:pt idx="20028">712</cx:pt>
          <cx:pt idx="20029">712</cx:pt>
          <cx:pt idx="20030">712</cx:pt>
          <cx:pt idx="20031">713</cx:pt>
          <cx:pt idx="20032">713</cx:pt>
          <cx:pt idx="20033">714</cx:pt>
          <cx:pt idx="20034">715</cx:pt>
          <cx:pt idx="20035">715</cx:pt>
          <cx:pt idx="20036">715</cx:pt>
          <cx:pt idx="20037">715</cx:pt>
          <cx:pt idx="20038">715</cx:pt>
          <cx:pt idx="20039">715</cx:pt>
          <cx:pt idx="20040">715</cx:pt>
          <cx:pt idx="20041">715</cx:pt>
          <cx:pt idx="20042">715</cx:pt>
          <cx:pt idx="20043">715</cx:pt>
          <cx:pt idx="20044">715</cx:pt>
          <cx:pt idx="20045">715</cx:pt>
          <cx:pt idx="20046">716</cx:pt>
          <cx:pt idx="20047">717</cx:pt>
          <cx:pt idx="20048">718</cx:pt>
          <cx:pt idx="20049">719</cx:pt>
          <cx:pt idx="20050">720</cx:pt>
          <cx:pt idx="20051">720</cx:pt>
          <cx:pt idx="20052">720</cx:pt>
          <cx:pt idx="20053">720</cx:pt>
          <cx:pt idx="20054">720</cx:pt>
          <cx:pt idx="20055">720</cx:pt>
          <cx:pt idx="20056">720</cx:pt>
          <cx:pt idx="20057">720</cx:pt>
          <cx:pt idx="20058">720</cx:pt>
          <cx:pt idx="20059">721</cx:pt>
          <cx:pt idx="20060">721</cx:pt>
          <cx:pt idx="20061">722</cx:pt>
          <cx:pt idx="20062">722</cx:pt>
          <cx:pt idx="20063">722</cx:pt>
          <cx:pt idx="20064">723</cx:pt>
          <cx:pt idx="20065">723</cx:pt>
          <cx:pt idx="20066">723</cx:pt>
          <cx:pt idx="20067">723</cx:pt>
          <cx:pt idx="20068">724</cx:pt>
          <cx:pt idx="20069">724</cx:pt>
          <cx:pt idx="20070">725</cx:pt>
          <cx:pt idx="20071">725</cx:pt>
          <cx:pt idx="20072">725</cx:pt>
          <cx:pt idx="20073">725</cx:pt>
          <cx:pt idx="20074">725</cx:pt>
          <cx:pt idx="20075">725</cx:pt>
          <cx:pt idx="20076">727</cx:pt>
          <cx:pt idx="20077">727</cx:pt>
          <cx:pt idx="20078">727</cx:pt>
          <cx:pt idx="20079">730</cx:pt>
          <cx:pt idx="20080">730</cx:pt>
          <cx:pt idx="20081">730</cx:pt>
          <cx:pt idx="20082">730</cx:pt>
          <cx:pt idx="20083">730</cx:pt>
          <cx:pt idx="20084">730</cx:pt>
          <cx:pt idx="20085">730</cx:pt>
          <cx:pt idx="20086">730</cx:pt>
          <cx:pt idx="20087">732</cx:pt>
          <cx:pt idx="20088">732</cx:pt>
          <cx:pt idx="20089">732</cx:pt>
          <cx:pt idx="20090">732</cx:pt>
          <cx:pt idx="20091">734</cx:pt>
          <cx:pt idx="20092">735</cx:pt>
          <cx:pt idx="20093">735</cx:pt>
          <cx:pt idx="20094">735</cx:pt>
          <cx:pt idx="20095">735</cx:pt>
          <cx:pt idx="20096">735</cx:pt>
          <cx:pt idx="20097">738</cx:pt>
          <cx:pt idx="20098">740</cx:pt>
          <cx:pt idx="20099">740</cx:pt>
          <cx:pt idx="20100">740</cx:pt>
          <cx:pt idx="20101">740</cx:pt>
          <cx:pt idx="20102">740</cx:pt>
          <cx:pt idx="20103">740</cx:pt>
          <cx:pt idx="20104">740</cx:pt>
          <cx:pt idx="20105">740</cx:pt>
          <cx:pt idx="20106">740</cx:pt>
          <cx:pt idx="20107">740</cx:pt>
          <cx:pt idx="20108">740</cx:pt>
          <cx:pt idx="20109">742</cx:pt>
          <cx:pt idx="20110">743</cx:pt>
          <cx:pt idx="20111">743</cx:pt>
          <cx:pt idx="20112">743</cx:pt>
          <cx:pt idx="20113">745</cx:pt>
          <cx:pt idx="20114">745</cx:pt>
          <cx:pt idx="20115">745</cx:pt>
          <cx:pt idx="20116">745</cx:pt>
          <cx:pt idx="20117">745</cx:pt>
          <cx:pt idx="20118">746</cx:pt>
          <cx:pt idx="20119">746</cx:pt>
          <cx:pt idx="20120">749</cx:pt>
          <cx:pt idx="20121">750</cx:pt>
          <cx:pt idx="20122">750</cx:pt>
          <cx:pt idx="20123">750</cx:pt>
          <cx:pt idx="20124">750</cx:pt>
          <cx:pt idx="20125">750</cx:pt>
          <cx:pt idx="20126">750</cx:pt>
          <cx:pt idx="20127">750</cx:pt>
          <cx:pt idx="20128">750</cx:pt>
          <cx:pt idx="20129">752</cx:pt>
          <cx:pt idx="20130">755</cx:pt>
          <cx:pt idx="20131">756</cx:pt>
          <cx:pt idx="20132">760</cx:pt>
          <cx:pt idx="20133">760</cx:pt>
          <cx:pt idx="20134">760</cx:pt>
          <cx:pt idx="20135">762</cx:pt>
          <cx:pt idx="20136">763</cx:pt>
          <cx:pt idx="20137">763</cx:pt>
          <cx:pt idx="20138">764</cx:pt>
          <cx:pt idx="20139">764</cx:pt>
          <cx:pt idx="20140">764</cx:pt>
          <cx:pt idx="20141">765</cx:pt>
          <cx:pt idx="20142">765</cx:pt>
          <cx:pt idx="20143">765</cx:pt>
          <cx:pt idx="20144">765</cx:pt>
          <cx:pt idx="20145">765</cx:pt>
          <cx:pt idx="20146">768</cx:pt>
          <cx:pt idx="20147">768</cx:pt>
          <cx:pt idx="20148">770</cx:pt>
          <cx:pt idx="20149">772</cx:pt>
          <cx:pt idx="20150">773</cx:pt>
          <cx:pt idx="20151">775</cx:pt>
          <cx:pt idx="20152">778</cx:pt>
          <cx:pt idx="20153">780</cx:pt>
          <cx:pt idx="20154">780</cx:pt>
          <cx:pt idx="20155">784</cx:pt>
          <cx:pt idx="20156">788</cx:pt>
          <cx:pt idx="20157">790</cx:pt>
          <cx:pt idx="20158">792</cx:pt>
          <cx:pt idx="20159">794</cx:pt>
          <cx:pt idx="20160">794</cx:pt>
          <cx:pt idx="20161">795</cx:pt>
          <cx:pt idx="20162">798</cx:pt>
          <cx:pt idx="20163">799</cx:pt>
          <cx:pt idx="20164">800</cx:pt>
          <cx:pt idx="20165">835</cx:pt>
          <cx:pt idx="20166">837</cx:pt>
          <cx:pt idx="20167">865</cx:pt>
          <cx:pt idx="20168">560</cx:pt>
          <cx:pt idx="20169">670</cx:pt>
          <cx:pt idx="20170">670</cx:pt>
          <cx:pt idx="20171">620</cx:pt>
          <cx:pt idx="20172">620</cx:pt>
          <cx:pt idx="20173">650</cx:pt>
          <cx:pt idx="20174">650</cx:pt>
          <cx:pt idx="20175">660</cx:pt>
          <cx:pt idx="20176">680</cx:pt>
          <cx:pt idx="20177">690</cx:pt>
          <cx:pt idx="20178">730</cx:pt>
          <cx:pt idx="20179">630</cx:pt>
          <cx:pt idx="20180">640</cx:pt>
          <cx:pt idx="20181">660</cx:pt>
          <cx:pt idx="20182">670</cx:pt>
          <cx:pt idx="20183">670</cx:pt>
          <cx:pt idx="20184">670</cx:pt>
          <cx:pt idx="20185">670</cx:pt>
          <cx:pt idx="20186">750</cx:pt>
          <cx:pt idx="20187">570</cx:pt>
          <cx:pt idx="20188">610</cx:pt>
          <cx:pt idx="20189">620</cx:pt>
          <cx:pt idx="20190">640</cx:pt>
          <cx:pt idx="20191">640</cx:pt>
          <cx:pt idx="20192">650</cx:pt>
          <cx:pt idx="20193">660</cx:pt>
          <cx:pt idx="20194">660</cx:pt>
          <cx:pt idx="20195">660</cx:pt>
          <cx:pt idx="20196">680</cx:pt>
          <cx:pt idx="20197">680</cx:pt>
          <cx:pt idx="20198">680</cx:pt>
          <cx:pt idx="20199">690</cx:pt>
          <cx:pt idx="20200">690</cx:pt>
          <cx:pt idx="20201">690</cx:pt>
          <cx:pt idx="20202">690</cx:pt>
          <cx:pt idx="20203">700</cx:pt>
          <cx:pt idx="20204">700</cx:pt>
          <cx:pt idx="20205">730</cx:pt>
          <cx:pt idx="20206">660</cx:pt>
          <cx:pt idx="20207">670</cx:pt>
          <cx:pt idx="20208">670</cx:pt>
          <cx:pt idx="20209">680</cx:pt>
          <cx:pt idx="20210">690</cx:pt>
          <cx:pt idx="20211">710</cx:pt>
          <cx:pt idx="20212">710</cx:pt>
          <cx:pt idx="20213">720</cx:pt>
          <cx:pt idx="20214">700</cx:pt>
          <cx:pt idx="20215">700</cx:pt>
          <cx:pt idx="20216">710</cx:pt>
          <cx:pt idx="20217">630</cx:pt>
          <cx:pt idx="20218">680</cx:pt>
          <cx:pt idx="20219">700</cx:pt>
          <cx:pt idx="20220">710</cx:pt>
          <cx:pt idx="20221">710</cx:pt>
          <cx:pt idx="20222">780</cx:pt>
          <cx:pt idx="20223">780</cx:pt>
          <cx:pt idx="20224">590</cx:pt>
          <cx:pt idx="20225">650</cx:pt>
          <cx:pt idx="20226">670</cx:pt>
          <cx:pt idx="20227">770</cx:pt>
          <cx:pt idx="20228">600</cx:pt>
          <cx:pt idx="20229">600</cx:pt>
          <cx:pt idx="20230">620</cx:pt>
          <cx:pt idx="20231">630</cx:pt>
          <cx:pt idx="20232">640</cx:pt>
          <cx:pt idx="20233">660</cx:pt>
          <cx:pt idx="20234">670</cx:pt>
          <cx:pt idx="20235">670</cx:pt>
          <cx:pt idx="20236">670</cx:pt>
          <cx:pt idx="20237">680</cx:pt>
          <cx:pt idx="20238">690</cx:pt>
          <cx:pt idx="20239">690</cx:pt>
          <cx:pt idx="20240">690</cx:pt>
          <cx:pt idx="20241">690</cx:pt>
          <cx:pt idx="20242">700</cx:pt>
          <cx:pt idx="20243">700</cx:pt>
          <cx:pt idx="20244">700</cx:pt>
          <cx:pt idx="20245">710</cx:pt>
          <cx:pt idx="20246">710</cx:pt>
          <cx:pt idx="20247">710</cx:pt>
          <cx:pt idx="20248">720</cx:pt>
          <cx:pt idx="20249">720</cx:pt>
          <cx:pt idx="20250">740</cx:pt>
          <cx:pt idx="20251">740</cx:pt>
          <cx:pt idx="20252">760</cx:pt>
          <cx:pt idx="20253">610</cx:pt>
          <cx:pt idx="20254">820</cx:pt>
          <cx:pt idx="20255">600</cx:pt>
          <cx:pt idx="20256">600</cx:pt>
          <cx:pt idx="20257">660</cx:pt>
          <cx:pt idx="20258">760</cx:pt>
          <cx:pt idx="20259">550</cx:pt>
          <cx:pt idx="20260">690</cx:pt>
          <cx:pt idx="20261">750</cx:pt>
          <cx:pt idx="20262">750</cx:pt>
          <cx:pt idx="20263">800</cx:pt>
          <cx:pt idx="20264">650</cx:pt>
          <cx:pt idx="20265">610</cx:pt>
          <cx:pt idx="20266">660</cx:pt>
          <cx:pt idx="20267">700</cx:pt>
          <cx:pt idx="20268">720</cx:pt>
          <cx:pt idx="20269">720</cx:pt>
          <cx:pt idx="20270">630</cx:pt>
          <cx:pt idx="20271">650</cx:pt>
          <cx:pt idx="20272">660</cx:pt>
          <cx:pt idx="20273">680</cx:pt>
          <cx:pt idx="20274">680</cx:pt>
          <cx:pt idx="20275">700</cx:pt>
          <cx:pt idx="20276">700</cx:pt>
          <cx:pt idx="20277">710</cx:pt>
          <cx:pt idx="20278">720</cx:pt>
          <cx:pt idx="20279">650</cx:pt>
          <cx:pt idx="20280">650</cx:pt>
          <cx:pt idx="20281">702</cx:pt>
          <cx:pt idx="20282">660</cx:pt>
          <cx:pt idx="20283">664</cx:pt>
          <cx:pt idx="20284">665</cx:pt>
          <cx:pt idx="20285">665</cx:pt>
          <cx:pt idx="20286">542</cx:pt>
          <cx:pt idx="20287">595</cx:pt>
          <cx:pt idx="20288">600</cx:pt>
          <cx:pt idx="20289">620</cx:pt>
          <cx:pt idx="20290">625</cx:pt>
          <cx:pt idx="20291">628</cx:pt>
          <cx:pt idx="20292">630</cx:pt>
          <cx:pt idx="20293">630</cx:pt>
          <cx:pt idx="20294">630</cx:pt>
          <cx:pt idx="20295">635</cx:pt>
          <cx:pt idx="20296">640</cx:pt>
          <cx:pt idx="20297">652</cx:pt>
          <cx:pt idx="20298">652</cx:pt>
          <cx:pt idx="20299">660</cx:pt>
          <cx:pt idx="20300">660</cx:pt>
          <cx:pt idx="20301">660</cx:pt>
          <cx:pt idx="20302">670</cx:pt>
          <cx:pt idx="20303">670</cx:pt>
          <cx:pt idx="20304">675</cx:pt>
          <cx:pt idx="20305">680</cx:pt>
          <cx:pt idx="20306">680</cx:pt>
          <cx:pt idx="20307">681</cx:pt>
          <cx:pt idx="20308">690</cx:pt>
          <cx:pt idx="20309">690</cx:pt>
          <cx:pt idx="20310">695</cx:pt>
          <cx:pt idx="20311">695</cx:pt>
          <cx:pt idx="20312">706</cx:pt>
          <cx:pt idx="20313">712</cx:pt>
          <cx:pt idx="20314">715</cx:pt>
          <cx:pt idx="20315">732</cx:pt>
          <cx:pt idx="20316">742</cx:pt>
          <cx:pt idx="20317">753</cx:pt>
          <cx:pt idx="20318">520</cx:pt>
          <cx:pt idx="20319">572</cx:pt>
          <cx:pt idx="20320">572</cx:pt>
          <cx:pt idx="20321">610</cx:pt>
          <cx:pt idx="20322">610</cx:pt>
          <cx:pt idx="20323">620</cx:pt>
          <cx:pt idx="20324">620</cx:pt>
          <cx:pt idx="20325">620</cx:pt>
          <cx:pt idx="20326">620</cx:pt>
          <cx:pt idx="20327">620</cx:pt>
          <cx:pt idx="20328">620</cx:pt>
          <cx:pt idx="20329">635</cx:pt>
          <cx:pt idx="20330">635</cx:pt>
          <cx:pt idx="20331">640</cx:pt>
          <cx:pt idx="20332">640</cx:pt>
          <cx:pt idx="20333">640</cx:pt>
          <cx:pt idx="20334">647</cx:pt>
          <cx:pt idx="20335">650</cx:pt>
          <cx:pt idx="20336">650</cx:pt>
          <cx:pt idx="20337">655</cx:pt>
          <cx:pt idx="20338">660</cx:pt>
          <cx:pt idx="20339">660</cx:pt>
          <cx:pt idx="20340">660</cx:pt>
          <cx:pt idx="20341">660</cx:pt>
          <cx:pt idx="20342">670</cx:pt>
          <cx:pt idx="20343">670</cx:pt>
          <cx:pt idx="20344">670</cx:pt>
          <cx:pt idx="20345">670</cx:pt>
          <cx:pt idx="20346">670</cx:pt>
          <cx:pt idx="20347">675</cx:pt>
          <cx:pt idx="20348">680</cx:pt>
          <cx:pt idx="20349">690</cx:pt>
          <cx:pt idx="20350">695</cx:pt>
          <cx:pt idx="20351">695</cx:pt>
          <cx:pt idx="20352">700</cx:pt>
          <cx:pt idx="20353">700</cx:pt>
          <cx:pt idx="20354">705</cx:pt>
          <cx:pt idx="20355">705</cx:pt>
          <cx:pt idx="20356">710</cx:pt>
          <cx:pt idx="20357">710</cx:pt>
          <cx:pt idx="20358">710</cx:pt>
          <cx:pt idx="20359">710</cx:pt>
          <cx:pt idx="20360">715</cx:pt>
          <cx:pt idx="20361">715</cx:pt>
          <cx:pt idx="20362">720</cx:pt>
          <cx:pt idx="20363">720</cx:pt>
          <cx:pt idx="20364">725</cx:pt>
          <cx:pt idx="20365">725</cx:pt>
          <cx:pt idx="20366">730</cx:pt>
          <cx:pt idx="20367">730</cx:pt>
          <cx:pt idx="20368">740</cx:pt>
          <cx:pt idx="20369">740</cx:pt>
          <cx:pt idx="20370">745</cx:pt>
          <cx:pt idx="20371">745</cx:pt>
          <cx:pt idx="20372">750</cx:pt>
          <cx:pt idx="20373">750</cx:pt>
          <cx:pt idx="20374">770</cx:pt>
          <cx:pt idx="20375">780</cx:pt>
          <cx:pt idx="20376">790</cx:pt>
          <cx:pt idx="20377">820</cx:pt>
          <cx:pt idx="20378">820</cx:pt>
          <cx:pt idx="20379">555</cx:pt>
          <cx:pt idx="20380">585</cx:pt>
          <cx:pt idx="20381">597</cx:pt>
          <cx:pt idx="20382">600</cx:pt>
          <cx:pt idx="20383">605</cx:pt>
          <cx:pt idx="20384">605</cx:pt>
          <cx:pt idx="20385">630</cx:pt>
          <cx:pt idx="20386">640</cx:pt>
          <cx:pt idx="20387">650</cx:pt>
          <cx:pt idx="20388">653</cx:pt>
          <cx:pt idx="20389">660</cx:pt>
          <cx:pt idx="20390">660</cx:pt>
          <cx:pt idx="20391">673</cx:pt>
          <cx:pt idx="20392">673</cx:pt>
          <cx:pt idx="20393">674</cx:pt>
          <cx:pt idx="20394">675</cx:pt>
          <cx:pt idx="20395">680</cx:pt>
          <cx:pt idx="20396">680</cx:pt>
          <cx:pt idx="20397">695</cx:pt>
          <cx:pt idx="20398">696</cx:pt>
          <cx:pt idx="20399">700</cx:pt>
          <cx:pt idx="20400">705</cx:pt>
          <cx:pt idx="20401">715</cx:pt>
          <cx:pt idx="20402">715</cx:pt>
          <cx:pt idx="20403">735</cx:pt>
          <cx:pt idx="20404">740</cx:pt>
          <cx:pt idx="20405">745</cx:pt>
          <cx:pt idx="20406">745</cx:pt>
          <cx:pt idx="20407">765</cx:pt>
          <cx:pt idx="20408">790</cx:pt>
          <cx:pt idx="20409">851</cx:pt>
          <cx:pt idx="20410">680</cx:pt>
          <cx:pt idx="20411">700</cx:pt>
          <cx:pt idx="20412">830</cx:pt>
          <cx:pt idx="20413">560</cx:pt>
          <cx:pt idx="20414">560</cx:pt>
          <cx:pt idx="20415">590</cx:pt>
          <cx:pt idx="20416">590</cx:pt>
          <cx:pt idx="20417">595</cx:pt>
          <cx:pt idx="20418">600</cx:pt>
          <cx:pt idx="20419">600</cx:pt>
          <cx:pt idx="20420">605</cx:pt>
          <cx:pt idx="20421">608</cx:pt>
          <cx:pt idx="20422">610</cx:pt>
          <cx:pt idx="20423">620</cx:pt>
          <cx:pt idx="20424">620</cx:pt>
          <cx:pt idx="20425">640</cx:pt>
          <cx:pt idx="20426">640</cx:pt>
          <cx:pt idx="20427">640</cx:pt>
          <cx:pt idx="20428">640</cx:pt>
          <cx:pt idx="20429">645</cx:pt>
          <cx:pt idx="20430">650</cx:pt>
          <cx:pt idx="20431">650</cx:pt>
          <cx:pt idx="20432">660</cx:pt>
          <cx:pt idx="20433">660</cx:pt>
          <cx:pt idx="20434">660</cx:pt>
          <cx:pt idx="20435">660</cx:pt>
          <cx:pt idx="20436">668</cx:pt>
          <cx:pt idx="20437">670</cx:pt>
          <cx:pt idx="20438">670</cx:pt>
          <cx:pt idx="20439">670</cx:pt>
          <cx:pt idx="20440">680</cx:pt>
          <cx:pt idx="20441">680</cx:pt>
          <cx:pt idx="20442">680</cx:pt>
          <cx:pt idx="20443">680</cx:pt>
          <cx:pt idx="20444">680</cx:pt>
          <cx:pt idx="20445">680</cx:pt>
          <cx:pt idx="20446">680</cx:pt>
          <cx:pt idx="20447">681</cx:pt>
          <cx:pt idx="20448">682</cx:pt>
          <cx:pt idx="20449">690</cx:pt>
          <cx:pt idx="20450">690</cx:pt>
          <cx:pt idx="20451">690</cx:pt>
          <cx:pt idx="20452">690</cx:pt>
          <cx:pt idx="20453">690</cx:pt>
          <cx:pt idx="20454">690</cx:pt>
          <cx:pt idx="20455">690</cx:pt>
          <cx:pt idx="20456">690</cx:pt>
          <cx:pt idx="20457">705</cx:pt>
          <cx:pt idx="20458">710</cx:pt>
          <cx:pt idx="20459">730</cx:pt>
          <cx:pt idx="20460">732</cx:pt>
          <cx:pt idx="20461">740</cx:pt>
          <cx:pt idx="20462">750</cx:pt>
          <cx:pt idx="20463">760</cx:pt>
          <cx:pt idx="20464">770</cx:pt>
          <cx:pt idx="20465">780</cx:pt>
          <cx:pt idx="20466">780</cx:pt>
          <cx:pt idx="20467">780</cx:pt>
          <cx:pt idx="20468">840</cx:pt>
          <cx:pt idx="20469">610</cx:pt>
          <cx:pt idx="20470">630</cx:pt>
          <cx:pt idx="20471">640</cx:pt>
          <cx:pt idx="20472">640</cx:pt>
          <cx:pt idx="20473">650</cx:pt>
          <cx:pt idx="20474">650</cx:pt>
          <cx:pt idx="20475">660</cx:pt>
          <cx:pt idx="20476">680</cx:pt>
          <cx:pt idx="20477">710</cx:pt>
          <cx:pt idx="20478">710</cx:pt>
          <cx:pt idx="20479">770</cx:pt>
          <cx:pt idx="20480">770</cx:pt>
          <cx:pt idx="20481">580</cx:pt>
          <cx:pt idx="20482">670</cx:pt>
          <cx:pt idx="20483">680</cx:pt>
          <cx:pt idx="20484">450</cx:pt>
          <cx:pt idx="20485">490</cx:pt>
          <cx:pt idx="20486">510</cx:pt>
          <cx:pt idx="20487">510</cx:pt>
          <cx:pt idx="20488">510</cx:pt>
          <cx:pt idx="20489">510</cx:pt>
          <cx:pt idx="20490">520</cx:pt>
          <cx:pt idx="20491">520</cx:pt>
          <cx:pt idx="20492">520</cx:pt>
          <cx:pt idx="20493">520</cx:pt>
          <cx:pt idx="20494">520</cx:pt>
          <cx:pt idx="20495">520</cx:pt>
          <cx:pt idx="20496">530</cx:pt>
          <cx:pt idx="20497">530</cx:pt>
          <cx:pt idx="20498">530</cx:pt>
          <cx:pt idx="20499">530</cx:pt>
          <cx:pt idx="20500">530</cx:pt>
          <cx:pt idx="20501">530</cx:pt>
          <cx:pt idx="20502">530</cx:pt>
          <cx:pt idx="20503">530</cx:pt>
          <cx:pt idx="20504">530</cx:pt>
          <cx:pt idx="20505">540</cx:pt>
          <cx:pt idx="20506">540</cx:pt>
          <cx:pt idx="20507">540</cx:pt>
          <cx:pt idx="20508">540</cx:pt>
          <cx:pt idx="20509">540</cx:pt>
          <cx:pt idx="20510">540</cx:pt>
          <cx:pt idx="20511">550</cx:pt>
          <cx:pt idx="20512">550</cx:pt>
          <cx:pt idx="20513">550</cx:pt>
          <cx:pt idx="20514">550</cx:pt>
          <cx:pt idx="20515">550</cx:pt>
          <cx:pt idx="20516">550</cx:pt>
          <cx:pt idx="20517">550</cx:pt>
          <cx:pt idx="20518">550</cx:pt>
          <cx:pt idx="20519">550</cx:pt>
          <cx:pt idx="20520">550</cx:pt>
          <cx:pt idx="20521">550</cx:pt>
          <cx:pt idx="20522">550</cx:pt>
          <cx:pt idx="20523">550</cx:pt>
          <cx:pt idx="20524">550</cx:pt>
          <cx:pt idx="20525">560</cx:pt>
          <cx:pt idx="20526">560</cx:pt>
          <cx:pt idx="20527">560</cx:pt>
          <cx:pt idx="20528">560</cx:pt>
          <cx:pt idx="20529">560</cx:pt>
          <cx:pt idx="20530">560</cx:pt>
          <cx:pt idx="20531">560</cx:pt>
          <cx:pt idx="20532">560</cx:pt>
          <cx:pt idx="20533">560</cx:pt>
          <cx:pt idx="20534">560</cx:pt>
          <cx:pt idx="20535">560</cx:pt>
          <cx:pt idx="20536">560</cx:pt>
          <cx:pt idx="20537">560</cx:pt>
          <cx:pt idx="20538">560</cx:pt>
          <cx:pt idx="20539">560</cx:pt>
          <cx:pt idx="20540">560</cx:pt>
          <cx:pt idx="20541">560</cx:pt>
          <cx:pt idx="20542">560</cx:pt>
          <cx:pt idx="20543">560</cx:pt>
          <cx:pt idx="20544">570</cx:pt>
          <cx:pt idx="20545">570</cx:pt>
          <cx:pt idx="20546">570</cx:pt>
          <cx:pt idx="20547">570</cx:pt>
          <cx:pt idx="20548">570</cx:pt>
          <cx:pt idx="20549">570</cx:pt>
          <cx:pt idx="20550">570</cx:pt>
          <cx:pt idx="20551">570</cx:pt>
          <cx:pt idx="20552">570</cx:pt>
          <cx:pt idx="20553">570</cx:pt>
          <cx:pt idx="20554">570</cx:pt>
          <cx:pt idx="20555">570</cx:pt>
          <cx:pt idx="20556">570</cx:pt>
          <cx:pt idx="20557">570</cx:pt>
          <cx:pt idx="20558">580</cx:pt>
          <cx:pt idx="20559">580</cx:pt>
          <cx:pt idx="20560">580</cx:pt>
          <cx:pt idx="20561">580</cx:pt>
          <cx:pt idx="20562">580</cx:pt>
          <cx:pt idx="20563">580</cx:pt>
          <cx:pt idx="20564">580</cx:pt>
          <cx:pt idx="20565">580</cx:pt>
          <cx:pt idx="20566">580</cx:pt>
          <cx:pt idx="20567">580</cx:pt>
          <cx:pt idx="20568">580</cx:pt>
          <cx:pt idx="20569">580</cx:pt>
          <cx:pt idx="20570">580</cx:pt>
          <cx:pt idx="20571">580</cx:pt>
          <cx:pt idx="20572">580</cx:pt>
          <cx:pt idx="20573">580</cx:pt>
          <cx:pt idx="20574">580</cx:pt>
          <cx:pt idx="20575">580</cx:pt>
          <cx:pt idx="20576">580</cx:pt>
          <cx:pt idx="20577">580</cx:pt>
          <cx:pt idx="20578">580</cx:pt>
          <cx:pt idx="20579">580</cx:pt>
          <cx:pt idx="20580">580</cx:pt>
          <cx:pt idx="20581">580</cx:pt>
          <cx:pt idx="20582">580</cx:pt>
          <cx:pt idx="20583">580</cx:pt>
          <cx:pt idx="20584">580</cx:pt>
          <cx:pt idx="20585">580</cx:pt>
          <cx:pt idx="20586">590</cx:pt>
          <cx:pt idx="20587">590</cx:pt>
          <cx:pt idx="20588">590</cx:pt>
          <cx:pt idx="20589">590</cx:pt>
          <cx:pt idx="20590">590</cx:pt>
          <cx:pt idx="20591">590</cx:pt>
          <cx:pt idx="20592">590</cx:pt>
          <cx:pt idx="20593">590</cx:pt>
          <cx:pt idx="20594">590</cx:pt>
          <cx:pt idx="20595">590</cx:pt>
          <cx:pt idx="20596">590</cx:pt>
          <cx:pt idx="20597">590</cx:pt>
          <cx:pt idx="20598">590</cx:pt>
          <cx:pt idx="20599">590</cx:pt>
          <cx:pt idx="20600">590</cx:pt>
          <cx:pt idx="20601">590</cx:pt>
          <cx:pt idx="20602">590</cx:pt>
          <cx:pt idx="20603">590</cx:pt>
          <cx:pt idx="20604">590</cx:pt>
          <cx:pt idx="20605">590</cx:pt>
          <cx:pt idx="20606">590</cx:pt>
          <cx:pt idx="20607">590</cx:pt>
          <cx:pt idx="20608">590</cx:pt>
          <cx:pt idx="20609">590</cx:pt>
          <cx:pt idx="20610">590</cx:pt>
          <cx:pt idx="20611">590</cx:pt>
          <cx:pt idx="20612">590</cx:pt>
          <cx:pt idx="20613">590</cx:pt>
          <cx:pt idx="20614">600</cx:pt>
          <cx:pt idx="20615">600</cx:pt>
          <cx:pt idx="20616">600</cx:pt>
          <cx:pt idx="20617">600</cx:pt>
          <cx:pt idx="20618">600</cx:pt>
          <cx:pt idx="20619">600</cx:pt>
          <cx:pt idx="20620">600</cx:pt>
          <cx:pt idx="20621">600</cx:pt>
          <cx:pt idx="20622">600</cx:pt>
          <cx:pt idx="20623">600</cx:pt>
          <cx:pt idx="20624">600</cx:pt>
          <cx:pt idx="20625">600</cx:pt>
          <cx:pt idx="20626">600</cx:pt>
          <cx:pt idx="20627">600</cx:pt>
          <cx:pt idx="20628">600</cx:pt>
          <cx:pt idx="20629">600</cx:pt>
          <cx:pt idx="20630">600</cx:pt>
          <cx:pt idx="20631">600</cx:pt>
          <cx:pt idx="20632">600</cx:pt>
          <cx:pt idx="20633">600</cx:pt>
          <cx:pt idx="20634">600</cx:pt>
          <cx:pt idx="20635">600</cx:pt>
          <cx:pt idx="20636">600</cx:pt>
          <cx:pt idx="20637">600</cx:pt>
          <cx:pt idx="20638">600</cx:pt>
          <cx:pt idx="20639">600</cx:pt>
          <cx:pt idx="20640">600</cx:pt>
          <cx:pt idx="20641">600</cx:pt>
          <cx:pt idx="20642">600</cx:pt>
          <cx:pt idx="20643">600</cx:pt>
          <cx:pt idx="20644">600</cx:pt>
          <cx:pt idx="20645">600</cx:pt>
          <cx:pt idx="20646">600</cx:pt>
          <cx:pt idx="20647">600</cx:pt>
          <cx:pt idx="20648">600</cx:pt>
          <cx:pt idx="20649">600</cx:pt>
          <cx:pt idx="20650">600</cx:pt>
          <cx:pt idx="20651">600</cx:pt>
          <cx:pt idx="20652">600</cx:pt>
          <cx:pt idx="20653">600</cx:pt>
          <cx:pt idx="20654">600</cx:pt>
          <cx:pt idx="20655">600</cx:pt>
          <cx:pt idx="20656">600</cx:pt>
          <cx:pt idx="20657">600</cx:pt>
          <cx:pt idx="20658">600</cx:pt>
          <cx:pt idx="20659">600</cx:pt>
          <cx:pt idx="20660">600</cx:pt>
          <cx:pt idx="20661">600</cx:pt>
          <cx:pt idx="20662">600</cx:pt>
          <cx:pt idx="20663">600</cx:pt>
          <cx:pt idx="20664">600</cx:pt>
          <cx:pt idx="20665">600</cx:pt>
          <cx:pt idx="20666">610</cx:pt>
          <cx:pt idx="20667">610</cx:pt>
          <cx:pt idx="20668">610</cx:pt>
          <cx:pt idx="20669">610</cx:pt>
          <cx:pt idx="20670">610</cx:pt>
          <cx:pt idx="20671">610</cx:pt>
          <cx:pt idx="20672">610</cx:pt>
          <cx:pt idx="20673">610</cx:pt>
          <cx:pt idx="20674">610</cx:pt>
          <cx:pt idx="20675">610</cx:pt>
          <cx:pt idx="20676">610</cx:pt>
          <cx:pt idx="20677">610</cx:pt>
          <cx:pt idx="20678">610</cx:pt>
          <cx:pt idx="20679">610</cx:pt>
          <cx:pt idx="20680">610</cx:pt>
          <cx:pt idx="20681">610</cx:pt>
          <cx:pt idx="20682">610</cx:pt>
          <cx:pt idx="20683">610</cx:pt>
          <cx:pt idx="20684">610</cx:pt>
          <cx:pt idx="20685">610</cx:pt>
          <cx:pt idx="20686">610</cx:pt>
          <cx:pt idx="20687">610</cx:pt>
          <cx:pt idx="20688">610</cx:pt>
          <cx:pt idx="20689">610</cx:pt>
          <cx:pt idx="20690">610</cx:pt>
          <cx:pt idx="20691">610</cx:pt>
          <cx:pt idx="20692">610</cx:pt>
          <cx:pt idx="20693">610</cx:pt>
          <cx:pt idx="20694">610</cx:pt>
          <cx:pt idx="20695">610</cx:pt>
          <cx:pt idx="20696">610</cx:pt>
          <cx:pt idx="20697">610</cx:pt>
          <cx:pt idx="20698">610</cx:pt>
          <cx:pt idx="20699">610</cx:pt>
          <cx:pt idx="20700">610</cx:pt>
          <cx:pt idx="20701">610</cx:pt>
          <cx:pt idx="20702">610</cx:pt>
          <cx:pt idx="20703">620</cx:pt>
          <cx:pt idx="20704">620</cx:pt>
          <cx:pt idx="20705">620</cx:pt>
          <cx:pt idx="20706">620</cx:pt>
          <cx:pt idx="20707">620</cx:pt>
          <cx:pt idx="20708">620</cx:pt>
          <cx:pt idx="20709">620</cx:pt>
          <cx:pt idx="20710">620</cx:pt>
          <cx:pt idx="20711">620</cx:pt>
          <cx:pt idx="20712">620</cx:pt>
          <cx:pt idx="20713">620</cx:pt>
          <cx:pt idx="20714">620</cx:pt>
          <cx:pt idx="20715">620</cx:pt>
          <cx:pt idx="20716">620</cx:pt>
          <cx:pt idx="20717">620</cx:pt>
          <cx:pt idx="20718">620</cx:pt>
          <cx:pt idx="20719">620</cx:pt>
          <cx:pt idx="20720">620</cx:pt>
          <cx:pt idx="20721">620</cx:pt>
          <cx:pt idx="20722">620</cx:pt>
          <cx:pt idx="20723">620</cx:pt>
          <cx:pt idx="20724">620</cx:pt>
          <cx:pt idx="20725">620</cx:pt>
          <cx:pt idx="20726">620</cx:pt>
          <cx:pt idx="20727">620</cx:pt>
          <cx:pt idx="20728">620</cx:pt>
          <cx:pt idx="20729">620</cx:pt>
          <cx:pt idx="20730">620</cx:pt>
          <cx:pt idx="20731">620</cx:pt>
          <cx:pt idx="20732">620</cx:pt>
          <cx:pt idx="20733">620</cx:pt>
          <cx:pt idx="20734">620</cx:pt>
          <cx:pt idx="20735">620</cx:pt>
          <cx:pt idx="20736">620</cx:pt>
          <cx:pt idx="20737">620</cx:pt>
          <cx:pt idx="20738">620</cx:pt>
          <cx:pt idx="20739">620</cx:pt>
          <cx:pt idx="20740">620</cx:pt>
          <cx:pt idx="20741">620</cx:pt>
          <cx:pt idx="20742">620</cx:pt>
          <cx:pt idx="20743">620</cx:pt>
          <cx:pt idx="20744">620</cx:pt>
          <cx:pt idx="20745">620</cx:pt>
          <cx:pt idx="20746">620</cx:pt>
          <cx:pt idx="20747">620</cx:pt>
          <cx:pt idx="20748">620</cx:pt>
          <cx:pt idx="20749">620</cx:pt>
          <cx:pt idx="20750">620</cx:pt>
          <cx:pt idx="20751">620</cx:pt>
          <cx:pt idx="20752">620</cx:pt>
          <cx:pt idx="20753">620</cx:pt>
          <cx:pt idx="20754">620</cx:pt>
          <cx:pt idx="20755">620</cx:pt>
          <cx:pt idx="20756">620</cx:pt>
          <cx:pt idx="20757">630</cx:pt>
          <cx:pt idx="20758">630</cx:pt>
          <cx:pt idx="20759">630</cx:pt>
          <cx:pt idx="20760">630</cx:pt>
          <cx:pt idx="20761">630</cx:pt>
          <cx:pt idx="20762">630</cx:pt>
          <cx:pt idx="20763">630</cx:pt>
          <cx:pt idx="20764">630</cx:pt>
          <cx:pt idx="20765">630</cx:pt>
          <cx:pt idx="20766">630</cx:pt>
          <cx:pt idx="20767">630</cx:pt>
          <cx:pt idx="20768">630</cx:pt>
          <cx:pt idx="20769">630</cx:pt>
          <cx:pt idx="20770">630</cx:pt>
          <cx:pt idx="20771">630</cx:pt>
          <cx:pt idx="20772">630</cx:pt>
          <cx:pt idx="20773">630</cx:pt>
          <cx:pt idx="20774">630</cx:pt>
          <cx:pt idx="20775">630</cx:pt>
          <cx:pt idx="20776">630</cx:pt>
          <cx:pt idx="20777">630</cx:pt>
          <cx:pt idx="20778">630</cx:pt>
          <cx:pt idx="20779">630</cx:pt>
          <cx:pt idx="20780">630</cx:pt>
          <cx:pt idx="20781">630</cx:pt>
          <cx:pt idx="20782">630</cx:pt>
          <cx:pt idx="20783">630</cx:pt>
          <cx:pt idx="20784">630</cx:pt>
          <cx:pt idx="20785">630</cx:pt>
          <cx:pt idx="20786">630</cx:pt>
          <cx:pt idx="20787">630</cx:pt>
          <cx:pt idx="20788">630</cx:pt>
          <cx:pt idx="20789">630</cx:pt>
          <cx:pt idx="20790">630</cx:pt>
          <cx:pt idx="20791">630</cx:pt>
          <cx:pt idx="20792">630</cx:pt>
          <cx:pt idx="20793">630</cx:pt>
          <cx:pt idx="20794">630</cx:pt>
          <cx:pt idx="20795">630</cx:pt>
          <cx:pt idx="20796">630</cx:pt>
          <cx:pt idx="20797">630</cx:pt>
          <cx:pt idx="20798">630</cx:pt>
          <cx:pt idx="20799">630</cx:pt>
          <cx:pt idx="20800">630</cx:pt>
          <cx:pt idx="20801">630</cx:pt>
          <cx:pt idx="20802">630</cx:pt>
          <cx:pt idx="20803">630</cx:pt>
          <cx:pt idx="20804">630</cx:pt>
          <cx:pt idx="20805">630</cx:pt>
          <cx:pt idx="20806">630</cx:pt>
          <cx:pt idx="20807">630</cx:pt>
          <cx:pt idx="20808">630</cx:pt>
          <cx:pt idx="20809">630</cx:pt>
          <cx:pt idx="20810">630</cx:pt>
          <cx:pt idx="20811">640</cx:pt>
          <cx:pt idx="20812">640</cx:pt>
          <cx:pt idx="20813">640</cx:pt>
          <cx:pt idx="20814">640</cx:pt>
          <cx:pt idx="20815">640</cx:pt>
          <cx:pt idx="20816">640</cx:pt>
          <cx:pt idx="20817">640</cx:pt>
          <cx:pt idx="20818">640</cx:pt>
          <cx:pt idx="20819">640</cx:pt>
          <cx:pt idx="20820">640</cx:pt>
          <cx:pt idx="20821">640</cx:pt>
          <cx:pt idx="20822">640</cx:pt>
          <cx:pt idx="20823">640</cx:pt>
          <cx:pt idx="20824">640</cx:pt>
          <cx:pt idx="20825">640</cx:pt>
          <cx:pt idx="20826">640</cx:pt>
          <cx:pt idx="20827">640</cx:pt>
          <cx:pt idx="20828">640</cx:pt>
          <cx:pt idx="20829">640</cx:pt>
          <cx:pt idx="20830">640</cx:pt>
          <cx:pt idx="20831">640</cx:pt>
          <cx:pt idx="20832">640</cx:pt>
          <cx:pt idx="20833">640</cx:pt>
          <cx:pt idx="20834">640</cx:pt>
          <cx:pt idx="20835">640</cx:pt>
          <cx:pt idx="20836">640</cx:pt>
          <cx:pt idx="20837">640</cx:pt>
          <cx:pt idx="20838">640</cx:pt>
          <cx:pt idx="20839">640</cx:pt>
          <cx:pt idx="20840">640</cx:pt>
          <cx:pt idx="20841">640</cx:pt>
          <cx:pt idx="20842">640</cx:pt>
          <cx:pt idx="20843">640</cx:pt>
          <cx:pt idx="20844">640</cx:pt>
          <cx:pt idx="20845">640</cx:pt>
          <cx:pt idx="20846">640</cx:pt>
          <cx:pt idx="20847">640</cx:pt>
          <cx:pt idx="20848">640</cx:pt>
          <cx:pt idx="20849">640</cx:pt>
          <cx:pt idx="20850">640</cx:pt>
          <cx:pt idx="20851">640</cx:pt>
          <cx:pt idx="20852">640</cx:pt>
          <cx:pt idx="20853">640</cx:pt>
          <cx:pt idx="20854">640</cx:pt>
          <cx:pt idx="20855">640</cx:pt>
          <cx:pt idx="20856">640</cx:pt>
          <cx:pt idx="20857">640</cx:pt>
          <cx:pt idx="20858">640</cx:pt>
          <cx:pt idx="20859">640</cx:pt>
          <cx:pt idx="20860">640</cx:pt>
          <cx:pt idx="20861">640</cx:pt>
          <cx:pt idx="20862">640</cx:pt>
          <cx:pt idx="20863">640</cx:pt>
          <cx:pt idx="20864">640</cx:pt>
          <cx:pt idx="20865">640</cx:pt>
          <cx:pt idx="20866">640</cx:pt>
          <cx:pt idx="20867">640</cx:pt>
          <cx:pt idx="20868">640</cx:pt>
          <cx:pt idx="20869">640</cx:pt>
          <cx:pt idx="20870">640</cx:pt>
          <cx:pt idx="20871">640</cx:pt>
          <cx:pt idx="20872">640</cx:pt>
          <cx:pt idx="20873">640</cx:pt>
          <cx:pt idx="20874">650</cx:pt>
          <cx:pt idx="20875">650</cx:pt>
          <cx:pt idx="20876">650</cx:pt>
          <cx:pt idx="20877">650</cx:pt>
          <cx:pt idx="20878">650</cx:pt>
          <cx:pt idx="20879">650</cx:pt>
          <cx:pt idx="20880">650</cx:pt>
          <cx:pt idx="20881">650</cx:pt>
          <cx:pt idx="20882">650</cx:pt>
          <cx:pt idx="20883">650</cx:pt>
          <cx:pt idx="20884">650</cx:pt>
          <cx:pt idx="20885">650</cx:pt>
          <cx:pt idx="20886">650</cx:pt>
          <cx:pt idx="20887">650</cx:pt>
          <cx:pt idx="20888">650</cx:pt>
          <cx:pt idx="20889">650</cx:pt>
          <cx:pt idx="20890">650</cx:pt>
          <cx:pt idx="20891">650</cx:pt>
          <cx:pt idx="20892">650</cx:pt>
          <cx:pt idx="20893">650</cx:pt>
          <cx:pt idx="20894">650</cx:pt>
          <cx:pt idx="20895">650</cx:pt>
          <cx:pt idx="20896">650</cx:pt>
          <cx:pt idx="20897">650</cx:pt>
          <cx:pt idx="20898">650</cx:pt>
          <cx:pt idx="20899">650</cx:pt>
          <cx:pt idx="20900">650</cx:pt>
          <cx:pt idx="20901">650</cx:pt>
          <cx:pt idx="20902">650</cx:pt>
          <cx:pt idx="20903">650</cx:pt>
          <cx:pt idx="20904">650</cx:pt>
          <cx:pt idx="20905">650</cx:pt>
          <cx:pt idx="20906">650</cx:pt>
          <cx:pt idx="20907">650</cx:pt>
          <cx:pt idx="20908">650</cx:pt>
          <cx:pt idx="20909">650</cx:pt>
          <cx:pt idx="20910">650</cx:pt>
          <cx:pt idx="20911">650</cx:pt>
          <cx:pt idx="20912">650</cx:pt>
          <cx:pt idx="20913">650</cx:pt>
          <cx:pt idx="20914">650</cx:pt>
          <cx:pt idx="20915">650</cx:pt>
          <cx:pt idx="20916">650</cx:pt>
          <cx:pt idx="20917">650</cx:pt>
          <cx:pt idx="20918">650</cx:pt>
          <cx:pt idx="20919">650</cx:pt>
          <cx:pt idx="20920">650</cx:pt>
          <cx:pt idx="20921">650</cx:pt>
          <cx:pt idx="20922">650</cx:pt>
          <cx:pt idx="20923">650</cx:pt>
          <cx:pt idx="20924">650</cx:pt>
          <cx:pt idx="20925">650</cx:pt>
          <cx:pt idx="20926">650</cx:pt>
          <cx:pt idx="20927">650</cx:pt>
          <cx:pt idx="20928">650</cx:pt>
          <cx:pt idx="20929">650</cx:pt>
          <cx:pt idx="20930">650</cx:pt>
          <cx:pt idx="20931">650</cx:pt>
          <cx:pt idx="20932">660</cx:pt>
          <cx:pt idx="20933">660</cx:pt>
          <cx:pt idx="20934">660</cx:pt>
          <cx:pt idx="20935">660</cx:pt>
          <cx:pt idx="20936">660</cx:pt>
          <cx:pt idx="20937">660</cx:pt>
          <cx:pt idx="20938">660</cx:pt>
          <cx:pt idx="20939">660</cx:pt>
          <cx:pt idx="20940">660</cx:pt>
          <cx:pt idx="20941">660</cx:pt>
          <cx:pt idx="20942">660</cx:pt>
          <cx:pt idx="20943">660</cx:pt>
          <cx:pt idx="20944">660</cx:pt>
          <cx:pt idx="20945">660</cx:pt>
          <cx:pt idx="20946">660</cx:pt>
          <cx:pt idx="20947">660</cx:pt>
          <cx:pt idx="20948">660</cx:pt>
          <cx:pt idx="20949">660</cx:pt>
          <cx:pt idx="20950">660</cx:pt>
          <cx:pt idx="20951">660</cx:pt>
          <cx:pt idx="20952">660</cx:pt>
          <cx:pt idx="20953">660</cx:pt>
          <cx:pt idx="20954">660</cx:pt>
          <cx:pt idx="20955">660</cx:pt>
          <cx:pt idx="20956">660</cx:pt>
          <cx:pt idx="20957">660</cx:pt>
          <cx:pt idx="20958">660</cx:pt>
          <cx:pt idx="20959">660</cx:pt>
          <cx:pt idx="20960">660</cx:pt>
          <cx:pt idx="20961">660</cx:pt>
          <cx:pt idx="20962">660</cx:pt>
          <cx:pt idx="20963">660</cx:pt>
          <cx:pt idx="20964">660</cx:pt>
          <cx:pt idx="20965">660</cx:pt>
          <cx:pt idx="20966">660</cx:pt>
          <cx:pt idx="20967">660</cx:pt>
          <cx:pt idx="20968">660</cx:pt>
          <cx:pt idx="20969">660</cx:pt>
          <cx:pt idx="20970">660</cx:pt>
          <cx:pt idx="20971">660</cx:pt>
          <cx:pt idx="20972">660</cx:pt>
          <cx:pt idx="20973">660</cx:pt>
          <cx:pt idx="20974">660</cx:pt>
          <cx:pt idx="20975">660</cx:pt>
          <cx:pt idx="20976">660</cx:pt>
          <cx:pt idx="20977">660</cx:pt>
          <cx:pt idx="20978">660</cx:pt>
          <cx:pt idx="20979">660</cx:pt>
          <cx:pt idx="20980">660</cx:pt>
          <cx:pt idx="20981">660</cx:pt>
          <cx:pt idx="20982">660</cx:pt>
          <cx:pt idx="20983">660</cx:pt>
          <cx:pt idx="20984">660</cx:pt>
          <cx:pt idx="20985">660</cx:pt>
          <cx:pt idx="20986">660</cx:pt>
          <cx:pt idx="20987">660</cx:pt>
          <cx:pt idx="20988">660</cx:pt>
          <cx:pt idx="20989">660</cx:pt>
          <cx:pt idx="20990">660</cx:pt>
          <cx:pt idx="20991">660</cx:pt>
          <cx:pt idx="20992">660</cx:pt>
          <cx:pt idx="20993">660</cx:pt>
          <cx:pt idx="20994">660</cx:pt>
          <cx:pt idx="20995">660</cx:pt>
          <cx:pt idx="20996">660</cx:pt>
          <cx:pt idx="20997">660</cx:pt>
          <cx:pt idx="20998">660</cx:pt>
          <cx:pt idx="20999">660</cx:pt>
          <cx:pt idx="21000">670</cx:pt>
          <cx:pt idx="21001">670</cx:pt>
          <cx:pt idx="21002">670</cx:pt>
          <cx:pt idx="21003">670</cx:pt>
          <cx:pt idx="21004">670</cx:pt>
          <cx:pt idx="21005">670</cx:pt>
          <cx:pt idx="21006">670</cx:pt>
          <cx:pt idx="21007">670</cx:pt>
          <cx:pt idx="21008">670</cx:pt>
          <cx:pt idx="21009">670</cx:pt>
          <cx:pt idx="21010">670</cx:pt>
          <cx:pt idx="21011">670</cx:pt>
          <cx:pt idx="21012">670</cx:pt>
          <cx:pt idx="21013">670</cx:pt>
          <cx:pt idx="21014">670</cx:pt>
          <cx:pt idx="21015">670</cx:pt>
          <cx:pt idx="21016">670</cx:pt>
          <cx:pt idx="21017">670</cx:pt>
          <cx:pt idx="21018">670</cx:pt>
          <cx:pt idx="21019">670</cx:pt>
          <cx:pt idx="21020">670</cx:pt>
          <cx:pt idx="21021">670</cx:pt>
          <cx:pt idx="21022">670</cx:pt>
          <cx:pt idx="21023">670</cx:pt>
          <cx:pt idx="21024">670</cx:pt>
          <cx:pt idx="21025">670</cx:pt>
          <cx:pt idx="21026">670</cx:pt>
          <cx:pt idx="21027">670</cx:pt>
          <cx:pt idx="21028">670</cx:pt>
          <cx:pt idx="21029">670</cx:pt>
          <cx:pt idx="21030">670</cx:pt>
          <cx:pt idx="21031">670</cx:pt>
          <cx:pt idx="21032">670</cx:pt>
          <cx:pt idx="21033">670</cx:pt>
          <cx:pt idx="21034">670</cx:pt>
          <cx:pt idx="21035">670</cx:pt>
          <cx:pt idx="21036">670</cx:pt>
          <cx:pt idx="21037">670</cx:pt>
          <cx:pt idx="21038">670</cx:pt>
          <cx:pt idx="21039">670</cx:pt>
          <cx:pt idx="21040">670</cx:pt>
          <cx:pt idx="21041">670</cx:pt>
          <cx:pt idx="21042">670</cx:pt>
          <cx:pt idx="21043">670</cx:pt>
          <cx:pt idx="21044">670</cx:pt>
          <cx:pt idx="21045">670</cx:pt>
          <cx:pt idx="21046">670</cx:pt>
          <cx:pt idx="21047">670</cx:pt>
          <cx:pt idx="21048">670</cx:pt>
          <cx:pt idx="21049">670</cx:pt>
          <cx:pt idx="21050">670</cx:pt>
          <cx:pt idx="21051">670</cx:pt>
          <cx:pt idx="21052">670</cx:pt>
          <cx:pt idx="21053">670</cx:pt>
          <cx:pt idx="21054">670</cx:pt>
          <cx:pt idx="21055">670</cx:pt>
          <cx:pt idx="21056">670</cx:pt>
          <cx:pt idx="21057">670</cx:pt>
          <cx:pt idx="21058">670</cx:pt>
          <cx:pt idx="21059">670</cx:pt>
          <cx:pt idx="21060">670</cx:pt>
          <cx:pt idx="21061">670</cx:pt>
          <cx:pt idx="21062">670</cx:pt>
          <cx:pt idx="21063">670</cx:pt>
          <cx:pt idx="21064">670</cx:pt>
          <cx:pt idx="21065">670</cx:pt>
          <cx:pt idx="21066">670</cx:pt>
          <cx:pt idx="21067">670</cx:pt>
          <cx:pt idx="21068">670</cx:pt>
          <cx:pt idx="21069">670</cx:pt>
          <cx:pt idx="21070">670</cx:pt>
          <cx:pt idx="21071">670</cx:pt>
          <cx:pt idx="21072">670</cx:pt>
          <cx:pt idx="21073">670</cx:pt>
          <cx:pt idx="21074">670</cx:pt>
          <cx:pt idx="21075">670</cx:pt>
          <cx:pt idx="21076">670</cx:pt>
          <cx:pt idx="21077">680</cx:pt>
          <cx:pt idx="21078">680</cx:pt>
          <cx:pt idx="21079">680</cx:pt>
          <cx:pt idx="21080">680</cx:pt>
          <cx:pt idx="21081">680</cx:pt>
          <cx:pt idx="21082">680</cx:pt>
          <cx:pt idx="21083">680</cx:pt>
          <cx:pt idx="21084">680</cx:pt>
          <cx:pt idx="21085">680</cx:pt>
          <cx:pt idx="21086">680</cx:pt>
          <cx:pt idx="21087">680</cx:pt>
          <cx:pt idx="21088">680</cx:pt>
          <cx:pt idx="21089">680</cx:pt>
          <cx:pt idx="21090">680</cx:pt>
          <cx:pt idx="21091">680</cx:pt>
          <cx:pt idx="21092">680</cx:pt>
          <cx:pt idx="21093">680</cx:pt>
          <cx:pt idx="21094">680</cx:pt>
          <cx:pt idx="21095">680</cx:pt>
          <cx:pt idx="21096">680</cx:pt>
          <cx:pt idx="21097">680</cx:pt>
          <cx:pt idx="21098">680</cx:pt>
          <cx:pt idx="21099">680</cx:pt>
          <cx:pt idx="21100">680</cx:pt>
          <cx:pt idx="21101">680</cx:pt>
          <cx:pt idx="21102">680</cx:pt>
          <cx:pt idx="21103">680</cx:pt>
          <cx:pt idx="21104">680</cx:pt>
          <cx:pt idx="21105">680</cx:pt>
          <cx:pt idx="21106">680</cx:pt>
          <cx:pt idx="21107">680</cx:pt>
          <cx:pt idx="21108">680</cx:pt>
          <cx:pt idx="21109">680</cx:pt>
          <cx:pt idx="21110">680</cx:pt>
          <cx:pt idx="21111">680</cx:pt>
          <cx:pt idx="21112">680</cx:pt>
          <cx:pt idx="21113">680</cx:pt>
          <cx:pt idx="21114">680</cx:pt>
          <cx:pt idx="21115">680</cx:pt>
          <cx:pt idx="21116">680</cx:pt>
          <cx:pt idx="21117">680</cx:pt>
          <cx:pt idx="21118">680</cx:pt>
          <cx:pt idx="21119">680</cx:pt>
          <cx:pt idx="21120">680</cx:pt>
          <cx:pt idx="21121">680</cx:pt>
          <cx:pt idx="21122">680</cx:pt>
          <cx:pt idx="21123">680</cx:pt>
          <cx:pt idx="21124">680</cx:pt>
          <cx:pt idx="21125">680</cx:pt>
          <cx:pt idx="21126">680</cx:pt>
          <cx:pt idx="21127">680</cx:pt>
          <cx:pt idx="21128">680</cx:pt>
          <cx:pt idx="21129">680</cx:pt>
          <cx:pt idx="21130">680</cx:pt>
          <cx:pt idx="21131">680</cx:pt>
          <cx:pt idx="21132">680</cx:pt>
          <cx:pt idx="21133">680</cx:pt>
          <cx:pt idx="21134">680</cx:pt>
          <cx:pt idx="21135">680</cx:pt>
          <cx:pt idx="21136">680</cx:pt>
          <cx:pt idx="21137">680</cx:pt>
          <cx:pt idx="21138">680</cx:pt>
          <cx:pt idx="21139">680</cx:pt>
          <cx:pt idx="21140">680</cx:pt>
          <cx:pt idx="21141">680</cx:pt>
          <cx:pt idx="21142">680</cx:pt>
          <cx:pt idx="21143">680</cx:pt>
          <cx:pt idx="21144">680</cx:pt>
          <cx:pt idx="21145">680</cx:pt>
          <cx:pt idx="21146">680</cx:pt>
          <cx:pt idx="21147">680</cx:pt>
          <cx:pt idx="21148">680</cx:pt>
          <cx:pt idx="21149">680</cx:pt>
          <cx:pt idx="21150">680</cx:pt>
          <cx:pt idx="21151">680</cx:pt>
          <cx:pt idx="21152">680</cx:pt>
          <cx:pt idx="21153">680</cx:pt>
          <cx:pt idx="21154">680</cx:pt>
          <cx:pt idx="21155">680</cx:pt>
          <cx:pt idx="21156">680</cx:pt>
          <cx:pt idx="21157">680</cx:pt>
          <cx:pt idx="21158">680</cx:pt>
          <cx:pt idx="21159">680</cx:pt>
          <cx:pt idx="21160">680</cx:pt>
          <cx:pt idx="21161">680</cx:pt>
          <cx:pt idx="21162">680</cx:pt>
          <cx:pt idx="21163">680</cx:pt>
          <cx:pt idx="21164">680</cx:pt>
          <cx:pt idx="21165">690</cx:pt>
          <cx:pt idx="21166">690</cx:pt>
          <cx:pt idx="21167">690</cx:pt>
          <cx:pt idx="21168">690</cx:pt>
          <cx:pt idx="21169">690</cx:pt>
          <cx:pt idx="21170">690</cx:pt>
          <cx:pt idx="21171">690</cx:pt>
          <cx:pt idx="21172">690</cx:pt>
          <cx:pt idx="21173">690</cx:pt>
          <cx:pt idx="21174">690</cx:pt>
          <cx:pt idx="21175">690</cx:pt>
          <cx:pt idx="21176">690</cx:pt>
          <cx:pt idx="21177">690</cx:pt>
          <cx:pt idx="21178">690</cx:pt>
          <cx:pt idx="21179">690</cx:pt>
          <cx:pt idx="21180">690</cx:pt>
          <cx:pt idx="21181">690</cx:pt>
          <cx:pt idx="21182">690</cx:pt>
          <cx:pt idx="21183">690</cx:pt>
          <cx:pt idx="21184">690</cx:pt>
          <cx:pt idx="21185">690</cx:pt>
          <cx:pt idx="21186">690</cx:pt>
          <cx:pt idx="21187">690</cx:pt>
          <cx:pt idx="21188">690</cx:pt>
          <cx:pt idx="21189">690</cx:pt>
          <cx:pt idx="21190">690</cx:pt>
          <cx:pt idx="21191">690</cx:pt>
          <cx:pt idx="21192">690</cx:pt>
          <cx:pt idx="21193">690</cx:pt>
          <cx:pt idx="21194">690</cx:pt>
          <cx:pt idx="21195">690</cx:pt>
          <cx:pt idx="21196">690</cx:pt>
          <cx:pt idx="21197">690</cx:pt>
          <cx:pt idx="21198">690</cx:pt>
          <cx:pt idx="21199">690</cx:pt>
          <cx:pt idx="21200">690</cx:pt>
          <cx:pt idx="21201">690</cx:pt>
          <cx:pt idx="21202">690</cx:pt>
          <cx:pt idx="21203">690</cx:pt>
          <cx:pt idx="21204">690</cx:pt>
          <cx:pt idx="21205">690</cx:pt>
          <cx:pt idx="21206">690</cx:pt>
          <cx:pt idx="21207">690</cx:pt>
          <cx:pt idx="21208">690</cx:pt>
          <cx:pt idx="21209">690</cx:pt>
          <cx:pt idx="21210">690</cx:pt>
          <cx:pt idx="21211">690</cx:pt>
          <cx:pt idx="21212">690</cx:pt>
          <cx:pt idx="21213">690</cx:pt>
          <cx:pt idx="21214">690</cx:pt>
          <cx:pt idx="21215">690</cx:pt>
          <cx:pt idx="21216">690</cx:pt>
          <cx:pt idx="21217">690</cx:pt>
          <cx:pt idx="21218">690</cx:pt>
          <cx:pt idx="21219">690</cx:pt>
          <cx:pt idx="21220">690</cx:pt>
          <cx:pt idx="21221">690</cx:pt>
          <cx:pt idx="21222">690</cx:pt>
          <cx:pt idx="21223">690</cx:pt>
          <cx:pt idx="21224">690</cx:pt>
          <cx:pt idx="21225">690</cx:pt>
          <cx:pt idx="21226">690</cx:pt>
          <cx:pt idx="21227">690</cx:pt>
          <cx:pt idx="21228">690</cx:pt>
          <cx:pt idx="21229">690</cx:pt>
          <cx:pt idx="21230">690</cx:pt>
          <cx:pt idx="21231">690</cx:pt>
          <cx:pt idx="21232">690</cx:pt>
          <cx:pt idx="21233">690</cx:pt>
          <cx:pt idx="21234">690</cx:pt>
          <cx:pt idx="21235">690</cx:pt>
          <cx:pt idx="21236">690</cx:pt>
          <cx:pt idx="21237">690</cx:pt>
          <cx:pt idx="21238">690</cx:pt>
          <cx:pt idx="21239">690</cx:pt>
          <cx:pt idx="21240">690</cx:pt>
          <cx:pt idx="21241">690</cx:pt>
          <cx:pt idx="21242">700</cx:pt>
          <cx:pt idx="21243">700</cx:pt>
          <cx:pt idx="21244">700</cx:pt>
          <cx:pt idx="21245">700</cx:pt>
          <cx:pt idx="21246">700</cx:pt>
          <cx:pt idx="21247">700</cx:pt>
          <cx:pt idx="21248">700</cx:pt>
          <cx:pt idx="21249">700</cx:pt>
          <cx:pt idx="21250">700</cx:pt>
          <cx:pt idx="21251">700</cx:pt>
          <cx:pt idx="21252">700</cx:pt>
          <cx:pt idx="21253">700</cx:pt>
          <cx:pt idx="21254">700</cx:pt>
          <cx:pt idx="21255">700</cx:pt>
          <cx:pt idx="21256">700</cx:pt>
          <cx:pt idx="21257">700</cx:pt>
          <cx:pt idx="21258">700</cx:pt>
          <cx:pt idx="21259">700</cx:pt>
          <cx:pt idx="21260">700</cx:pt>
          <cx:pt idx="21261">700</cx:pt>
          <cx:pt idx="21262">700</cx:pt>
          <cx:pt idx="21263">700</cx:pt>
          <cx:pt idx="21264">700</cx:pt>
          <cx:pt idx="21265">700</cx:pt>
          <cx:pt idx="21266">700</cx:pt>
          <cx:pt idx="21267">700</cx:pt>
          <cx:pt idx="21268">700</cx:pt>
          <cx:pt idx="21269">700</cx:pt>
          <cx:pt idx="21270">700</cx:pt>
          <cx:pt idx="21271">700</cx:pt>
          <cx:pt idx="21272">700</cx:pt>
          <cx:pt idx="21273">700</cx:pt>
          <cx:pt idx="21274">700</cx:pt>
          <cx:pt idx="21275">700</cx:pt>
          <cx:pt idx="21276">700</cx:pt>
          <cx:pt idx="21277">700</cx:pt>
          <cx:pt idx="21278">700</cx:pt>
          <cx:pt idx="21279">700</cx:pt>
          <cx:pt idx="21280">700</cx:pt>
          <cx:pt idx="21281">700</cx:pt>
          <cx:pt idx="21282">700</cx:pt>
          <cx:pt idx="21283">700</cx:pt>
          <cx:pt idx="21284">700</cx:pt>
          <cx:pt idx="21285">700</cx:pt>
          <cx:pt idx="21286">700</cx:pt>
          <cx:pt idx="21287">700</cx:pt>
          <cx:pt idx="21288">700</cx:pt>
          <cx:pt idx="21289">700</cx:pt>
          <cx:pt idx="21290">700</cx:pt>
          <cx:pt idx="21291">700</cx:pt>
          <cx:pt idx="21292">700</cx:pt>
          <cx:pt idx="21293">700</cx:pt>
          <cx:pt idx="21294">700</cx:pt>
          <cx:pt idx="21295">700</cx:pt>
          <cx:pt idx="21296">700</cx:pt>
          <cx:pt idx="21297">700</cx:pt>
          <cx:pt idx="21298">700</cx:pt>
          <cx:pt idx="21299">700</cx:pt>
          <cx:pt idx="21300">700</cx:pt>
          <cx:pt idx="21301">700</cx:pt>
          <cx:pt idx="21302">700</cx:pt>
          <cx:pt idx="21303">700</cx:pt>
          <cx:pt idx="21304">700</cx:pt>
          <cx:pt idx="21305">700</cx:pt>
          <cx:pt idx="21306">700</cx:pt>
          <cx:pt idx="21307">700</cx:pt>
          <cx:pt idx="21308">700</cx:pt>
          <cx:pt idx="21309">700</cx:pt>
          <cx:pt idx="21310">700</cx:pt>
          <cx:pt idx="21311">700</cx:pt>
          <cx:pt idx="21312">700</cx:pt>
          <cx:pt idx="21313">700</cx:pt>
          <cx:pt idx="21314">700</cx:pt>
          <cx:pt idx="21315">700</cx:pt>
          <cx:pt idx="21316">700</cx:pt>
          <cx:pt idx="21317">700</cx:pt>
          <cx:pt idx="21318">700</cx:pt>
          <cx:pt idx="21319">700</cx:pt>
          <cx:pt idx="21320">700</cx:pt>
          <cx:pt idx="21321">700</cx:pt>
          <cx:pt idx="21322">700</cx:pt>
          <cx:pt idx="21323">700</cx:pt>
          <cx:pt idx="21324">700</cx:pt>
          <cx:pt idx="21325">700</cx:pt>
          <cx:pt idx="21326">700</cx:pt>
          <cx:pt idx="21327">700</cx:pt>
          <cx:pt idx="21328">700</cx:pt>
          <cx:pt idx="21329">700</cx:pt>
          <cx:pt idx="21330">710</cx:pt>
          <cx:pt idx="21331">710</cx:pt>
          <cx:pt idx="21332">710</cx:pt>
          <cx:pt idx="21333">710</cx:pt>
          <cx:pt idx="21334">710</cx:pt>
          <cx:pt idx="21335">710</cx:pt>
          <cx:pt idx="21336">710</cx:pt>
          <cx:pt idx="21337">710</cx:pt>
          <cx:pt idx="21338">710</cx:pt>
          <cx:pt idx="21339">710</cx:pt>
          <cx:pt idx="21340">710</cx:pt>
          <cx:pt idx="21341">710</cx:pt>
          <cx:pt idx="21342">710</cx:pt>
          <cx:pt idx="21343">710</cx:pt>
          <cx:pt idx="21344">710</cx:pt>
          <cx:pt idx="21345">710</cx:pt>
          <cx:pt idx="21346">710</cx:pt>
          <cx:pt idx="21347">710</cx:pt>
          <cx:pt idx="21348">710</cx:pt>
          <cx:pt idx="21349">710</cx:pt>
          <cx:pt idx="21350">710</cx:pt>
          <cx:pt idx="21351">710</cx:pt>
          <cx:pt idx="21352">710</cx:pt>
          <cx:pt idx="21353">710</cx:pt>
          <cx:pt idx="21354">710</cx:pt>
          <cx:pt idx="21355">710</cx:pt>
          <cx:pt idx="21356">710</cx:pt>
          <cx:pt idx="21357">710</cx:pt>
          <cx:pt idx="21358">710</cx:pt>
          <cx:pt idx="21359">710</cx:pt>
          <cx:pt idx="21360">710</cx:pt>
          <cx:pt idx="21361">710</cx:pt>
          <cx:pt idx="21362">710</cx:pt>
          <cx:pt idx="21363">710</cx:pt>
          <cx:pt idx="21364">710</cx:pt>
          <cx:pt idx="21365">710</cx:pt>
          <cx:pt idx="21366">710</cx:pt>
          <cx:pt idx="21367">710</cx:pt>
          <cx:pt idx="21368">710</cx:pt>
          <cx:pt idx="21369">710</cx:pt>
          <cx:pt idx="21370">710</cx:pt>
          <cx:pt idx="21371">710</cx:pt>
          <cx:pt idx="21372">710</cx:pt>
          <cx:pt idx="21373">710</cx:pt>
          <cx:pt idx="21374">710</cx:pt>
          <cx:pt idx="21375">710</cx:pt>
          <cx:pt idx="21376">710</cx:pt>
          <cx:pt idx="21377">710</cx:pt>
          <cx:pt idx="21378">710</cx:pt>
          <cx:pt idx="21379">710</cx:pt>
          <cx:pt idx="21380">710</cx:pt>
          <cx:pt idx="21381">710</cx:pt>
          <cx:pt idx="21382">710</cx:pt>
          <cx:pt idx="21383">710</cx:pt>
          <cx:pt idx="21384">710</cx:pt>
          <cx:pt idx="21385">710</cx:pt>
          <cx:pt idx="21386">710</cx:pt>
          <cx:pt idx="21387">710</cx:pt>
          <cx:pt idx="21388">710</cx:pt>
          <cx:pt idx="21389">710</cx:pt>
          <cx:pt idx="21390">710</cx:pt>
          <cx:pt idx="21391">710</cx:pt>
          <cx:pt idx="21392">710</cx:pt>
          <cx:pt idx="21393">710</cx:pt>
          <cx:pt idx="21394">720</cx:pt>
          <cx:pt idx="21395">720</cx:pt>
          <cx:pt idx="21396">720</cx:pt>
          <cx:pt idx="21397">720</cx:pt>
          <cx:pt idx="21398">720</cx:pt>
          <cx:pt idx="21399">720</cx:pt>
          <cx:pt idx="21400">720</cx:pt>
          <cx:pt idx="21401">720</cx:pt>
          <cx:pt idx="21402">720</cx:pt>
          <cx:pt idx="21403">720</cx:pt>
          <cx:pt idx="21404">720</cx:pt>
          <cx:pt idx="21405">720</cx:pt>
          <cx:pt idx="21406">720</cx:pt>
          <cx:pt idx="21407">720</cx:pt>
          <cx:pt idx="21408">720</cx:pt>
          <cx:pt idx="21409">720</cx:pt>
          <cx:pt idx="21410">720</cx:pt>
          <cx:pt idx="21411">720</cx:pt>
          <cx:pt idx="21412">720</cx:pt>
          <cx:pt idx="21413">720</cx:pt>
          <cx:pt idx="21414">720</cx:pt>
          <cx:pt idx="21415">720</cx:pt>
          <cx:pt idx="21416">720</cx:pt>
          <cx:pt idx="21417">720</cx:pt>
          <cx:pt idx="21418">720</cx:pt>
          <cx:pt idx="21419">720</cx:pt>
          <cx:pt idx="21420">720</cx:pt>
          <cx:pt idx="21421">720</cx:pt>
          <cx:pt idx="21422">720</cx:pt>
          <cx:pt idx="21423">720</cx:pt>
          <cx:pt idx="21424">720</cx:pt>
          <cx:pt idx="21425">720</cx:pt>
          <cx:pt idx="21426">720</cx:pt>
          <cx:pt idx="21427">720</cx:pt>
          <cx:pt idx="21428">720</cx:pt>
          <cx:pt idx="21429">720</cx:pt>
          <cx:pt idx="21430">720</cx:pt>
          <cx:pt idx="21431">720</cx:pt>
          <cx:pt idx="21432">720</cx:pt>
          <cx:pt idx="21433">720</cx:pt>
          <cx:pt idx="21434">720</cx:pt>
          <cx:pt idx="21435">720</cx:pt>
          <cx:pt idx="21436">720</cx:pt>
          <cx:pt idx="21437">720</cx:pt>
          <cx:pt idx="21438">720</cx:pt>
          <cx:pt idx="21439">720</cx:pt>
          <cx:pt idx="21440">720</cx:pt>
          <cx:pt idx="21441">720</cx:pt>
          <cx:pt idx="21442">720</cx:pt>
          <cx:pt idx="21443">720</cx:pt>
          <cx:pt idx="21444">720</cx:pt>
          <cx:pt idx="21445">720</cx:pt>
          <cx:pt idx="21446">720</cx:pt>
          <cx:pt idx="21447">720</cx:pt>
          <cx:pt idx="21448">720</cx:pt>
          <cx:pt idx="21449">720</cx:pt>
          <cx:pt idx="21450">720</cx:pt>
          <cx:pt idx="21451">720</cx:pt>
          <cx:pt idx="21452">720</cx:pt>
          <cx:pt idx="21453">720</cx:pt>
          <cx:pt idx="21454">720</cx:pt>
          <cx:pt idx="21455">720</cx:pt>
          <cx:pt idx="21456">720</cx:pt>
          <cx:pt idx="21457">720</cx:pt>
          <cx:pt idx="21458">720</cx:pt>
          <cx:pt idx="21459">720</cx:pt>
          <cx:pt idx="21460">720</cx:pt>
          <cx:pt idx="21461">720</cx:pt>
          <cx:pt idx="21462">720</cx:pt>
          <cx:pt idx="21463">720</cx:pt>
          <cx:pt idx="21464">730</cx:pt>
          <cx:pt idx="21465">730</cx:pt>
          <cx:pt idx="21466">730</cx:pt>
          <cx:pt idx="21467">730</cx:pt>
          <cx:pt idx="21468">730</cx:pt>
          <cx:pt idx="21469">730</cx:pt>
          <cx:pt idx="21470">730</cx:pt>
          <cx:pt idx="21471">730</cx:pt>
          <cx:pt idx="21472">730</cx:pt>
          <cx:pt idx="21473">730</cx:pt>
          <cx:pt idx="21474">730</cx:pt>
          <cx:pt idx="21475">730</cx:pt>
          <cx:pt idx="21476">730</cx:pt>
          <cx:pt idx="21477">730</cx:pt>
          <cx:pt idx="21478">730</cx:pt>
          <cx:pt idx="21479">730</cx:pt>
          <cx:pt idx="21480">730</cx:pt>
          <cx:pt idx="21481">730</cx:pt>
          <cx:pt idx="21482">730</cx:pt>
          <cx:pt idx="21483">730</cx:pt>
          <cx:pt idx="21484">730</cx:pt>
          <cx:pt idx="21485">730</cx:pt>
          <cx:pt idx="21486">730</cx:pt>
          <cx:pt idx="21487">730</cx:pt>
          <cx:pt idx="21488">730</cx:pt>
          <cx:pt idx="21489">730</cx:pt>
          <cx:pt idx="21490">730</cx:pt>
          <cx:pt idx="21491">730</cx:pt>
          <cx:pt idx="21492">730</cx:pt>
          <cx:pt idx="21493">730</cx:pt>
          <cx:pt idx="21494">730</cx:pt>
          <cx:pt idx="21495">730</cx:pt>
          <cx:pt idx="21496">730</cx:pt>
          <cx:pt idx="21497">730</cx:pt>
          <cx:pt idx="21498">730</cx:pt>
          <cx:pt idx="21499">730</cx:pt>
          <cx:pt idx="21500">730</cx:pt>
          <cx:pt idx="21501">730</cx:pt>
          <cx:pt idx="21502">730</cx:pt>
          <cx:pt idx="21503">730</cx:pt>
          <cx:pt idx="21504">730</cx:pt>
          <cx:pt idx="21505">730</cx:pt>
          <cx:pt idx="21506">730</cx:pt>
          <cx:pt idx="21507">730</cx:pt>
          <cx:pt idx="21508">730</cx:pt>
          <cx:pt idx="21509">730</cx:pt>
          <cx:pt idx="21510">730</cx:pt>
          <cx:pt idx="21511">740</cx:pt>
          <cx:pt idx="21512">740</cx:pt>
          <cx:pt idx="21513">740</cx:pt>
          <cx:pt idx="21514">740</cx:pt>
          <cx:pt idx="21515">740</cx:pt>
          <cx:pt idx="21516">740</cx:pt>
          <cx:pt idx="21517">740</cx:pt>
          <cx:pt idx="21518">740</cx:pt>
          <cx:pt idx="21519">740</cx:pt>
          <cx:pt idx="21520">740</cx:pt>
          <cx:pt idx="21521">740</cx:pt>
          <cx:pt idx="21522">740</cx:pt>
          <cx:pt idx="21523">740</cx:pt>
          <cx:pt idx="21524">740</cx:pt>
          <cx:pt idx="21525">740</cx:pt>
          <cx:pt idx="21526">740</cx:pt>
          <cx:pt idx="21527">740</cx:pt>
          <cx:pt idx="21528">740</cx:pt>
          <cx:pt idx="21529">740</cx:pt>
          <cx:pt idx="21530">740</cx:pt>
          <cx:pt idx="21531">740</cx:pt>
          <cx:pt idx="21532">740</cx:pt>
          <cx:pt idx="21533">740</cx:pt>
          <cx:pt idx="21534">740</cx:pt>
          <cx:pt idx="21535">740</cx:pt>
          <cx:pt idx="21536">740</cx:pt>
          <cx:pt idx="21537">740</cx:pt>
          <cx:pt idx="21538">740</cx:pt>
          <cx:pt idx="21539">740</cx:pt>
          <cx:pt idx="21540">740</cx:pt>
          <cx:pt idx="21541">740</cx:pt>
          <cx:pt idx="21542">740</cx:pt>
          <cx:pt idx="21543">740</cx:pt>
          <cx:pt idx="21544">740</cx:pt>
          <cx:pt idx="21545">740</cx:pt>
          <cx:pt idx="21546">740</cx:pt>
          <cx:pt idx="21547">740</cx:pt>
          <cx:pt idx="21548">740</cx:pt>
          <cx:pt idx="21549">740</cx:pt>
          <cx:pt idx="21550">740</cx:pt>
          <cx:pt idx="21551">740</cx:pt>
          <cx:pt idx="21552">740</cx:pt>
          <cx:pt idx="21553">740</cx:pt>
          <cx:pt idx="21554">740</cx:pt>
          <cx:pt idx="21555">740</cx:pt>
          <cx:pt idx="21556">740</cx:pt>
          <cx:pt idx="21557">740</cx:pt>
          <cx:pt idx="21558">740</cx:pt>
          <cx:pt idx="21559">740</cx:pt>
          <cx:pt idx="21560">740</cx:pt>
          <cx:pt idx="21561">740</cx:pt>
          <cx:pt idx="21562">750</cx:pt>
          <cx:pt idx="21563">750</cx:pt>
          <cx:pt idx="21564">750</cx:pt>
          <cx:pt idx="21565">750</cx:pt>
          <cx:pt idx="21566">750</cx:pt>
          <cx:pt idx="21567">750</cx:pt>
          <cx:pt idx="21568">750</cx:pt>
          <cx:pt idx="21569">750</cx:pt>
          <cx:pt idx="21570">750</cx:pt>
          <cx:pt idx="21571">750</cx:pt>
          <cx:pt idx="21572">750</cx:pt>
          <cx:pt idx="21573">750</cx:pt>
          <cx:pt idx="21574">750</cx:pt>
          <cx:pt idx="21575">750</cx:pt>
          <cx:pt idx="21576">750</cx:pt>
          <cx:pt idx="21577">750</cx:pt>
          <cx:pt idx="21578">750</cx:pt>
          <cx:pt idx="21579">750</cx:pt>
          <cx:pt idx="21580">750</cx:pt>
          <cx:pt idx="21581">750</cx:pt>
          <cx:pt idx="21582">750</cx:pt>
          <cx:pt idx="21583">750</cx:pt>
          <cx:pt idx="21584">750</cx:pt>
          <cx:pt idx="21585">750</cx:pt>
          <cx:pt idx="21586">750</cx:pt>
          <cx:pt idx="21587">750</cx:pt>
          <cx:pt idx="21588">750</cx:pt>
          <cx:pt idx="21589">750</cx:pt>
          <cx:pt idx="21590">750</cx:pt>
          <cx:pt idx="21591">750</cx:pt>
          <cx:pt idx="21592">760</cx:pt>
          <cx:pt idx="21593">760</cx:pt>
          <cx:pt idx="21594">760</cx:pt>
          <cx:pt idx="21595">760</cx:pt>
          <cx:pt idx="21596">760</cx:pt>
          <cx:pt idx="21597">760</cx:pt>
          <cx:pt idx="21598">760</cx:pt>
          <cx:pt idx="21599">760</cx:pt>
          <cx:pt idx="21600">760</cx:pt>
          <cx:pt idx="21601">760</cx:pt>
          <cx:pt idx="21602">760</cx:pt>
          <cx:pt idx="21603">760</cx:pt>
          <cx:pt idx="21604">760</cx:pt>
          <cx:pt idx="21605">760</cx:pt>
          <cx:pt idx="21606">760</cx:pt>
          <cx:pt idx="21607">760</cx:pt>
          <cx:pt idx="21608">760</cx:pt>
          <cx:pt idx="21609">760</cx:pt>
          <cx:pt idx="21610">760</cx:pt>
          <cx:pt idx="21611">760</cx:pt>
          <cx:pt idx="21612">760</cx:pt>
          <cx:pt idx="21613">760</cx:pt>
          <cx:pt idx="21614">760</cx:pt>
          <cx:pt idx="21615">760</cx:pt>
          <cx:pt idx="21616">760</cx:pt>
          <cx:pt idx="21617">770</cx:pt>
          <cx:pt idx="21618">770</cx:pt>
          <cx:pt idx="21619">770</cx:pt>
          <cx:pt idx="21620">770</cx:pt>
          <cx:pt idx="21621">770</cx:pt>
          <cx:pt idx="21622">770</cx:pt>
          <cx:pt idx="21623">770</cx:pt>
          <cx:pt idx="21624">770</cx:pt>
          <cx:pt idx="21625">770</cx:pt>
          <cx:pt idx="21626">770</cx:pt>
          <cx:pt idx="21627">780</cx:pt>
          <cx:pt idx="21628">780</cx:pt>
          <cx:pt idx="21629">780</cx:pt>
          <cx:pt idx="21630">780</cx:pt>
          <cx:pt idx="21631">780</cx:pt>
          <cx:pt idx="21632">780</cx:pt>
          <cx:pt idx="21633">780</cx:pt>
          <cx:pt idx="21634">780</cx:pt>
          <cx:pt idx="21635">780</cx:pt>
          <cx:pt idx="21636">780</cx:pt>
          <cx:pt idx="21637">790</cx:pt>
          <cx:pt idx="21638">800</cx:pt>
          <cx:pt idx="21639">800</cx:pt>
          <cx:pt idx="21640">800</cx:pt>
          <cx:pt idx="21641">800</cx:pt>
          <cx:pt idx="21642">810</cx:pt>
          <cx:pt idx="21643">810</cx:pt>
          <cx:pt idx="21644">810</cx:pt>
          <cx:pt idx="21645">820</cx:pt>
          <cx:pt idx="21646">830</cx:pt>
          <cx:pt idx="21647">870</cx:pt>
          <cx:pt idx="21648">670</cx:pt>
          <cx:pt idx="21649">680</cx:pt>
          <cx:pt idx="21650">710</cx:pt>
          <cx:pt idx="21651">740</cx:pt>
          <cx:pt idx="21652">740</cx:pt>
          <cx:pt idx="21653">740</cx:pt>
          <cx:pt idx="21654">740</cx:pt>
          <cx:pt idx="21655">740</cx:pt>
          <cx:pt idx="21656">750</cx:pt>
          <cx:pt idx="21657">750</cx:pt>
          <cx:pt idx="21658">760</cx:pt>
          <cx:pt idx="21659">760</cx:pt>
          <cx:pt idx="21660">840</cx:pt>
          <cx:pt idx="21661">840</cx:pt>
          <cx:pt idx="21662">850</cx:pt>
          <cx:pt idx="21663">850</cx:pt>
          <cx:pt idx="21664">590</cx:pt>
          <cx:pt idx="21665">630</cx:pt>
          <cx:pt idx="21666">640</cx:pt>
          <cx:pt idx="21667">640</cx:pt>
          <cx:pt idx="21668">640</cx:pt>
          <cx:pt idx="21669">650</cx:pt>
          <cx:pt idx="21670">660</cx:pt>
          <cx:pt idx="21671">660</cx:pt>
          <cx:pt idx="21672">660</cx:pt>
          <cx:pt idx="21673">660</cx:pt>
          <cx:pt idx="21674">660</cx:pt>
          <cx:pt idx="21675">660</cx:pt>
          <cx:pt idx="21676">660</cx:pt>
          <cx:pt idx="21677">670</cx:pt>
          <cx:pt idx="21678">670</cx:pt>
          <cx:pt idx="21679">670</cx:pt>
          <cx:pt idx="21680">670</cx:pt>
          <cx:pt idx="21681">670</cx:pt>
          <cx:pt idx="21682">670</cx:pt>
          <cx:pt idx="21683">670</cx:pt>
          <cx:pt idx="21684">680</cx:pt>
          <cx:pt idx="21685">680</cx:pt>
          <cx:pt idx="21686">680</cx:pt>
          <cx:pt idx="21687">680</cx:pt>
          <cx:pt idx="21688">680</cx:pt>
          <cx:pt idx="21689">680</cx:pt>
          <cx:pt idx="21690">680</cx:pt>
          <cx:pt idx="21691">680</cx:pt>
          <cx:pt idx="21692">680</cx:pt>
          <cx:pt idx="21693">680</cx:pt>
          <cx:pt idx="21694">680</cx:pt>
          <cx:pt idx="21695">680</cx:pt>
          <cx:pt idx="21696">690</cx:pt>
          <cx:pt idx="21697">690</cx:pt>
          <cx:pt idx="21698">690</cx:pt>
          <cx:pt idx="21699">690</cx:pt>
          <cx:pt idx="21700">690</cx:pt>
          <cx:pt idx="21701">690</cx:pt>
          <cx:pt idx="21702">690</cx:pt>
          <cx:pt idx="21703">690</cx:pt>
          <cx:pt idx="21704">690</cx:pt>
          <cx:pt idx="21705">690</cx:pt>
          <cx:pt idx="21706">690</cx:pt>
          <cx:pt idx="21707">700</cx:pt>
          <cx:pt idx="21708">700</cx:pt>
          <cx:pt idx="21709">700</cx:pt>
          <cx:pt idx="21710">700</cx:pt>
          <cx:pt idx="21711">700</cx:pt>
          <cx:pt idx="21712">700</cx:pt>
          <cx:pt idx="21713">700</cx:pt>
          <cx:pt idx="21714">700</cx:pt>
          <cx:pt idx="21715">700</cx:pt>
          <cx:pt idx="21716">700</cx:pt>
          <cx:pt idx="21717">700</cx:pt>
          <cx:pt idx="21718">700</cx:pt>
          <cx:pt idx="21719">700</cx:pt>
          <cx:pt idx="21720">700</cx:pt>
          <cx:pt idx="21721">700</cx:pt>
          <cx:pt idx="21722">700</cx:pt>
          <cx:pt idx="21723">710</cx:pt>
          <cx:pt idx="21724">710</cx:pt>
          <cx:pt idx="21725">710</cx:pt>
          <cx:pt idx="21726">710</cx:pt>
          <cx:pt idx="21727">710</cx:pt>
          <cx:pt idx="21728">710</cx:pt>
          <cx:pt idx="21729">710</cx:pt>
          <cx:pt idx="21730">710</cx:pt>
          <cx:pt idx="21731">710</cx:pt>
          <cx:pt idx="21732">710</cx:pt>
          <cx:pt idx="21733">710</cx:pt>
          <cx:pt idx="21734">710</cx:pt>
          <cx:pt idx="21735">710</cx:pt>
          <cx:pt idx="21736">710</cx:pt>
          <cx:pt idx="21737">710</cx:pt>
          <cx:pt idx="21738">710</cx:pt>
          <cx:pt idx="21739">710</cx:pt>
          <cx:pt idx="21740">710</cx:pt>
          <cx:pt idx="21741">710</cx:pt>
          <cx:pt idx="21742">710</cx:pt>
          <cx:pt idx="21743">710</cx:pt>
          <cx:pt idx="21744">710</cx:pt>
          <cx:pt idx="21745">710</cx:pt>
          <cx:pt idx="21746">710</cx:pt>
          <cx:pt idx="21747">710</cx:pt>
          <cx:pt idx="21748">710</cx:pt>
          <cx:pt idx="21749">710</cx:pt>
          <cx:pt idx="21750">720</cx:pt>
          <cx:pt idx="21751">720</cx:pt>
          <cx:pt idx="21752">720</cx:pt>
          <cx:pt idx="21753">720</cx:pt>
          <cx:pt idx="21754">720</cx:pt>
          <cx:pt idx="21755">720</cx:pt>
          <cx:pt idx="21756">720</cx:pt>
          <cx:pt idx="21757">720</cx:pt>
          <cx:pt idx="21758">720</cx:pt>
          <cx:pt idx="21759">720</cx:pt>
          <cx:pt idx="21760">720</cx:pt>
          <cx:pt idx="21761">720</cx:pt>
          <cx:pt idx="21762">720</cx:pt>
          <cx:pt idx="21763">720</cx:pt>
          <cx:pt idx="21764">720</cx:pt>
          <cx:pt idx="21765">720</cx:pt>
          <cx:pt idx="21766">720</cx:pt>
          <cx:pt idx="21767">720</cx:pt>
          <cx:pt idx="21768">720</cx:pt>
          <cx:pt idx="21769">720</cx:pt>
          <cx:pt idx="21770">720</cx:pt>
          <cx:pt idx="21771">720</cx:pt>
          <cx:pt idx="21772">720</cx:pt>
          <cx:pt idx="21773">730</cx:pt>
          <cx:pt idx="21774">730</cx:pt>
          <cx:pt idx="21775">730</cx:pt>
          <cx:pt idx="21776">730</cx:pt>
          <cx:pt idx="21777">730</cx:pt>
          <cx:pt idx="21778">730</cx:pt>
          <cx:pt idx="21779">730</cx:pt>
          <cx:pt idx="21780">730</cx:pt>
          <cx:pt idx="21781">730</cx:pt>
          <cx:pt idx="21782">730</cx:pt>
          <cx:pt idx="21783">730</cx:pt>
          <cx:pt idx="21784">730</cx:pt>
          <cx:pt idx="21785">730</cx:pt>
          <cx:pt idx="21786">730</cx:pt>
          <cx:pt idx="21787">730</cx:pt>
          <cx:pt idx="21788">740</cx:pt>
          <cx:pt idx="21789">740</cx:pt>
          <cx:pt idx="21790">740</cx:pt>
          <cx:pt idx="21791">740</cx:pt>
          <cx:pt idx="21792">750</cx:pt>
          <cx:pt idx="21793">750</cx:pt>
          <cx:pt idx="21794">750</cx:pt>
          <cx:pt idx="21795">750</cx:pt>
          <cx:pt idx="21796">750</cx:pt>
          <cx:pt idx="21797">750</cx:pt>
          <cx:pt idx="21798">750</cx:pt>
          <cx:pt idx="21799">760</cx:pt>
          <cx:pt idx="21800">760</cx:pt>
          <cx:pt idx="21801">760</cx:pt>
          <cx:pt idx="21802">760</cx:pt>
          <cx:pt idx="21803">760</cx:pt>
          <cx:pt idx="21804">770</cx:pt>
          <cx:pt idx="21805">770</cx:pt>
          <cx:pt idx="21806">770</cx:pt>
          <cx:pt idx="21807">780</cx:pt>
          <cx:pt idx="21808">780</cx:pt>
          <cx:pt idx="21809">780</cx:pt>
          <cx:pt idx="21810">790</cx:pt>
          <cx:pt idx="21811">790</cx:pt>
          <cx:pt idx="21812">800</cx:pt>
          <cx:pt idx="21813">800</cx:pt>
          <cx:pt idx="21814">800</cx:pt>
          <cx:pt idx="21815">800</cx:pt>
          <cx:pt idx="21816">820</cx:pt>
          <cx:pt idx="21817">590</cx:pt>
          <cx:pt idx="21818">620</cx:pt>
          <cx:pt idx="21819">620</cx:pt>
          <cx:pt idx="21820">630</cx:pt>
          <cx:pt idx="21821">660</cx:pt>
          <cx:pt idx="21822">660</cx:pt>
          <cx:pt idx="21823">670</cx:pt>
          <cx:pt idx="21824">690</cx:pt>
          <cx:pt idx="21825">710</cx:pt>
          <cx:pt idx="21826">720</cx:pt>
          <cx:pt idx="21827">720</cx:pt>
          <cx:pt idx="21828">770</cx:pt>
          <cx:pt idx="21829">580</cx:pt>
          <cx:pt idx="21830">640</cx:pt>
          <cx:pt idx="21831">640</cx:pt>
          <cx:pt idx="21832">610</cx:pt>
          <cx:pt idx="21833">610</cx:pt>
          <cx:pt idx="21834">640</cx:pt>
          <cx:pt idx="21835">750</cx:pt>
          <cx:pt idx="21836">750</cx:pt>
          <cx:pt idx="21837">540</cx:pt>
          <cx:pt idx="21838">600</cx:pt>
          <cx:pt idx="21839">600</cx:pt>
          <cx:pt idx="21840">610</cx:pt>
          <cx:pt idx="21841">630</cx:pt>
          <cx:pt idx="21842">650</cx:pt>
          <cx:pt idx="21843">680</cx:pt>
          <cx:pt idx="21844">680</cx:pt>
          <cx:pt idx="21845">680</cx:pt>
          <cx:pt idx="21846">700</cx:pt>
          <cx:pt idx="21847">700</cx:pt>
          <cx:pt idx="21848">700</cx:pt>
          <cx:pt idx="21849">740</cx:pt>
          <cx:pt idx="21850">740</cx:pt>
          <cx:pt idx="21851">750</cx:pt>
          <cx:pt idx="21852">760</cx:pt>
          <cx:pt idx="21853">760</cx:pt>
          <cx:pt idx="21854">770</cx:pt>
          <cx:pt idx="21855">580</cx:pt>
          <cx:pt idx="21856">620</cx:pt>
          <cx:pt idx="21857">660</cx:pt>
          <cx:pt idx="21858">660</cx:pt>
          <cx:pt idx="21859">700</cx:pt>
          <cx:pt idx="21860">700</cx:pt>
          <cx:pt idx="21861">760</cx:pt>
          <cx:pt idx="21862">630</cx:pt>
          <cx:pt idx="21863">730</cx:pt>
          <cx:pt idx="21864">630</cx:pt>
          <cx:pt idx="21865">630</cx:pt>
          <cx:pt idx="21866">640</cx:pt>
          <cx:pt idx="21867">690</cx:pt>
          <cx:pt idx="21868">700</cx:pt>
          <cx:pt idx="21869">700</cx:pt>
          <cx:pt idx="21870">710</cx:pt>
          <cx:pt idx="21871">668</cx:pt>
          <cx:pt idx="21872">714</cx:pt>
          <cx:pt idx="21873">505</cx:pt>
          <cx:pt idx="21874">635</cx:pt>
          <cx:pt idx="21875">675</cx:pt>
          <cx:pt idx="21876">695</cx:pt>
          <cx:pt idx="21877">730</cx:pt>
          <cx:pt idx="21878">680</cx:pt>
          <cx:pt idx="21879">680</cx:pt>
          <cx:pt idx="21880">680</cx:pt>
          <cx:pt idx="21881">680</cx:pt>
          <cx:pt idx="21882">750</cx:pt>
          <cx:pt idx="21883">750</cx:pt>
          <cx:pt idx="21884">750</cx:pt>
          <cx:pt idx="21885">750</cx:pt>
          <cx:pt idx="21886">780</cx:pt>
          <cx:pt idx="21887">780</cx:pt>
          <cx:pt idx="21888">540</cx:pt>
          <cx:pt idx="21889">630</cx:pt>
          <cx:pt idx="21890">700</cx:pt>
          <cx:pt idx="21891">740</cx:pt>
          <cx:pt idx="21892">632</cx:pt>
          <cx:pt idx="21893">690</cx:pt>
          <cx:pt idx="21894">690</cx:pt>
          <cx:pt idx="21895">580</cx:pt>
          <cx:pt idx="21896">610</cx:pt>
          <cx:pt idx="21897">620</cx:pt>
          <cx:pt idx="21898">620</cx:pt>
          <cx:pt idx="21899">620</cx:pt>
          <cx:pt idx="21900">630</cx:pt>
          <cx:pt idx="21901">640</cx:pt>
          <cx:pt idx="21902">640</cx:pt>
          <cx:pt idx="21903">640</cx:pt>
          <cx:pt idx="21904">640</cx:pt>
          <cx:pt idx="21905">640</cx:pt>
          <cx:pt idx="21906">640</cx:pt>
          <cx:pt idx="21907">640</cx:pt>
          <cx:pt idx="21908">650</cx:pt>
          <cx:pt idx="21909">650</cx:pt>
          <cx:pt idx="21910">650</cx:pt>
          <cx:pt idx="21911">650</cx:pt>
          <cx:pt idx="21912">660</cx:pt>
          <cx:pt idx="21913">670</cx:pt>
          <cx:pt idx="21914">670</cx:pt>
          <cx:pt idx="21915">670</cx:pt>
          <cx:pt idx="21916">670</cx:pt>
          <cx:pt idx="21917">670</cx:pt>
          <cx:pt idx="21918">680</cx:pt>
          <cx:pt idx="21919">680</cx:pt>
          <cx:pt idx="21920">680</cx:pt>
          <cx:pt idx="21921">690</cx:pt>
          <cx:pt idx="21922">690</cx:pt>
          <cx:pt idx="21923">690</cx:pt>
          <cx:pt idx="21924">690</cx:pt>
          <cx:pt idx="21925">690</cx:pt>
          <cx:pt idx="21926">700</cx:pt>
          <cx:pt idx="21927">700</cx:pt>
          <cx:pt idx="21928">700</cx:pt>
          <cx:pt idx="21929">700</cx:pt>
          <cx:pt idx="21930">710</cx:pt>
          <cx:pt idx="21931">710</cx:pt>
          <cx:pt idx="21932">720</cx:pt>
          <cx:pt idx="21933">720</cx:pt>
          <cx:pt idx="21934">730</cx:pt>
          <cx:pt idx="21935">750</cx:pt>
          <cx:pt idx="21936">760</cx:pt>
          <cx:pt idx="21937">760</cx:pt>
          <cx:pt idx="21938">760</cx:pt>
          <cx:pt idx="21939">780</cx:pt>
          <cx:pt idx="21940">530</cx:pt>
          <cx:pt idx="21941">665</cx:pt>
          <cx:pt idx="21942">530</cx:pt>
          <cx:pt idx="21943">540</cx:pt>
          <cx:pt idx="21944">570</cx:pt>
          <cx:pt idx="21945">570</cx:pt>
          <cx:pt idx="21946">570</cx:pt>
          <cx:pt idx="21947">574</cx:pt>
          <cx:pt idx="21948">579</cx:pt>
          <cx:pt idx="21949">580</cx:pt>
          <cx:pt idx="21950">580</cx:pt>
          <cx:pt idx="21951">580</cx:pt>
          <cx:pt idx="21952">580</cx:pt>
          <cx:pt idx="21953">582</cx:pt>
          <cx:pt idx="21954">583</cx:pt>
          <cx:pt idx="21955">585</cx:pt>
          <cx:pt idx="21956">590</cx:pt>
          <cx:pt idx="21957">590</cx:pt>
          <cx:pt idx="21958">590</cx:pt>
          <cx:pt idx="21959">590</cx:pt>
          <cx:pt idx="21960">595</cx:pt>
          <cx:pt idx="21961">595</cx:pt>
          <cx:pt idx="21962">595</cx:pt>
          <cx:pt idx="21963">597</cx:pt>
          <cx:pt idx="21964">600</cx:pt>
          <cx:pt idx="21965">600</cx:pt>
          <cx:pt idx="21966">600</cx:pt>
          <cx:pt idx="21967">602</cx:pt>
          <cx:pt idx="21968">603</cx:pt>
          <cx:pt idx="21969">605</cx:pt>
          <cx:pt idx="21970">605</cx:pt>
          <cx:pt idx="21971">605</cx:pt>
          <cx:pt idx="21972">609</cx:pt>
          <cx:pt idx="21973">610</cx:pt>
          <cx:pt idx="21974">610</cx:pt>
          <cx:pt idx="21975">610</cx:pt>
          <cx:pt idx="21976">610</cx:pt>
          <cx:pt idx="21977">610</cx:pt>
          <cx:pt idx="21978">615</cx:pt>
          <cx:pt idx="21979">615</cx:pt>
          <cx:pt idx="21980">615</cx:pt>
          <cx:pt idx="21981">615</cx:pt>
          <cx:pt idx="21982">615</cx:pt>
          <cx:pt idx="21983">615</cx:pt>
          <cx:pt idx="21984">617</cx:pt>
          <cx:pt idx="21985">617</cx:pt>
          <cx:pt idx="21986">619</cx:pt>
          <cx:pt idx="21987">620</cx:pt>
          <cx:pt idx="21988">620</cx:pt>
          <cx:pt idx="21989">620</cx:pt>
          <cx:pt idx="21990">621</cx:pt>
          <cx:pt idx="21991">621</cx:pt>
          <cx:pt idx="21992">622</cx:pt>
          <cx:pt idx="21993">625</cx:pt>
          <cx:pt idx="21994">625</cx:pt>
          <cx:pt idx="21995">625</cx:pt>
          <cx:pt idx="21996">630</cx:pt>
          <cx:pt idx="21997">630</cx:pt>
          <cx:pt idx="21998">630</cx:pt>
          <cx:pt idx="21999">630</cx:pt>
          <cx:pt idx="22000">630</cx:pt>
          <cx:pt idx="22001">630</cx:pt>
          <cx:pt idx="22002">630</cx:pt>
          <cx:pt idx="22003">630</cx:pt>
          <cx:pt idx="22004">630</cx:pt>
          <cx:pt idx="22005">630</cx:pt>
          <cx:pt idx="22006">630</cx:pt>
          <cx:pt idx="22007">632</cx:pt>
          <cx:pt idx="22008">632</cx:pt>
          <cx:pt idx="22009">633</cx:pt>
          <cx:pt idx="22010">634</cx:pt>
          <cx:pt idx="22011">635</cx:pt>
          <cx:pt idx="22012">635</cx:pt>
          <cx:pt idx="22013">635</cx:pt>
          <cx:pt idx="22014">635</cx:pt>
          <cx:pt idx="22015">635</cx:pt>
          <cx:pt idx="22016">635</cx:pt>
          <cx:pt idx="22017">635</cx:pt>
          <cx:pt idx="22018">635</cx:pt>
          <cx:pt idx="22019">635</cx:pt>
          <cx:pt idx="22020">635</cx:pt>
          <cx:pt idx="22021">635</cx:pt>
          <cx:pt idx="22022">636</cx:pt>
          <cx:pt idx="22023">636</cx:pt>
          <cx:pt idx="22024">639</cx:pt>
          <cx:pt idx="22025">640</cx:pt>
          <cx:pt idx="22026">640</cx:pt>
          <cx:pt idx="22027">640</cx:pt>
          <cx:pt idx="22028">640</cx:pt>
          <cx:pt idx="22029">640</cx:pt>
          <cx:pt idx="22030">640</cx:pt>
          <cx:pt idx="22031">640</cx:pt>
          <cx:pt idx="22032">640</cx:pt>
          <cx:pt idx="22033">640</cx:pt>
          <cx:pt idx="22034">641</cx:pt>
          <cx:pt idx="22035">641</cx:pt>
          <cx:pt idx="22036">642</cx:pt>
          <cx:pt idx="22037">643</cx:pt>
          <cx:pt idx="22038">643</cx:pt>
          <cx:pt idx="22039">644</cx:pt>
          <cx:pt idx="22040">644</cx:pt>
          <cx:pt idx="22041">645</cx:pt>
          <cx:pt idx="22042">645</cx:pt>
          <cx:pt idx="22043">645</cx:pt>
          <cx:pt idx="22044">645</cx:pt>
          <cx:pt idx="22045">645</cx:pt>
          <cx:pt idx="22046">645</cx:pt>
          <cx:pt idx="22047">645</cx:pt>
          <cx:pt idx="22048">645</cx:pt>
          <cx:pt idx="22049">645</cx:pt>
          <cx:pt idx="22050">645</cx:pt>
          <cx:pt idx="22051">645</cx:pt>
          <cx:pt idx="22052">645</cx:pt>
          <cx:pt idx="22053">646</cx:pt>
          <cx:pt idx="22054">647</cx:pt>
          <cx:pt idx="22055">647</cx:pt>
          <cx:pt idx="22056">647</cx:pt>
          <cx:pt idx="22057">650</cx:pt>
          <cx:pt idx="22058">650</cx:pt>
          <cx:pt idx="22059">650</cx:pt>
          <cx:pt idx="22060">650</cx:pt>
          <cx:pt idx="22061">650</cx:pt>
          <cx:pt idx="22062">650</cx:pt>
          <cx:pt idx="22063">650</cx:pt>
          <cx:pt idx="22064">650</cx:pt>
          <cx:pt idx="22065">650</cx:pt>
          <cx:pt idx="22066">650</cx:pt>
          <cx:pt idx="22067">650</cx:pt>
          <cx:pt idx="22068">650</cx:pt>
          <cx:pt idx="22069">650</cx:pt>
          <cx:pt idx="22070">650</cx:pt>
          <cx:pt idx="22071">651</cx:pt>
          <cx:pt idx="22072">651</cx:pt>
          <cx:pt idx="22073">651</cx:pt>
          <cx:pt idx="22074">651</cx:pt>
          <cx:pt idx="22075">652</cx:pt>
          <cx:pt idx="22076">652</cx:pt>
          <cx:pt idx="22077">652</cx:pt>
          <cx:pt idx="22078">654</cx:pt>
          <cx:pt idx="22079">655</cx:pt>
          <cx:pt idx="22080">655</cx:pt>
          <cx:pt idx="22081">655</cx:pt>
          <cx:pt idx="22082">655</cx:pt>
          <cx:pt idx="22083">655</cx:pt>
          <cx:pt idx="22084">655</cx:pt>
          <cx:pt idx="22085">655</cx:pt>
          <cx:pt idx="22086">655</cx:pt>
          <cx:pt idx="22087">655</cx:pt>
          <cx:pt idx="22088">655</cx:pt>
          <cx:pt idx="22089">655</cx:pt>
          <cx:pt idx="22090">655</cx:pt>
          <cx:pt idx="22091">656</cx:pt>
          <cx:pt idx="22092">657</cx:pt>
          <cx:pt idx="22093">657</cx:pt>
          <cx:pt idx="22094">658</cx:pt>
          <cx:pt idx="22095">658</cx:pt>
          <cx:pt idx="22096">659</cx:pt>
          <cx:pt idx="22097">660</cx:pt>
          <cx:pt idx="22098">660</cx:pt>
          <cx:pt idx="22099">660</cx:pt>
          <cx:pt idx="22100">660</cx:pt>
          <cx:pt idx="22101">660</cx:pt>
          <cx:pt idx="22102">660</cx:pt>
          <cx:pt idx="22103">660</cx:pt>
          <cx:pt idx="22104">660</cx:pt>
          <cx:pt idx="22105">660</cx:pt>
          <cx:pt idx="22106">660</cx:pt>
          <cx:pt idx="22107">660</cx:pt>
          <cx:pt idx="22108">660</cx:pt>
          <cx:pt idx="22109">660</cx:pt>
          <cx:pt idx="22110">660</cx:pt>
          <cx:pt idx="22111">660</cx:pt>
          <cx:pt idx="22112">660</cx:pt>
          <cx:pt idx="22113">660</cx:pt>
          <cx:pt idx="22114">660</cx:pt>
          <cx:pt idx="22115">660</cx:pt>
          <cx:pt idx="22116">660</cx:pt>
          <cx:pt idx="22117">660</cx:pt>
          <cx:pt idx="22118">660</cx:pt>
          <cx:pt idx="22119">660</cx:pt>
          <cx:pt idx="22120">661</cx:pt>
          <cx:pt idx="22121">662</cx:pt>
          <cx:pt idx="22122">662</cx:pt>
          <cx:pt idx="22123">662</cx:pt>
          <cx:pt idx="22124">664</cx:pt>
          <cx:pt idx="22125">664</cx:pt>
          <cx:pt idx="22126">664</cx:pt>
          <cx:pt idx="22127">664</cx:pt>
          <cx:pt idx="22128">664</cx:pt>
          <cx:pt idx="22129">665</cx:pt>
          <cx:pt idx="22130">665</cx:pt>
          <cx:pt idx="22131">665</cx:pt>
          <cx:pt idx="22132">665</cx:pt>
          <cx:pt idx="22133">665</cx:pt>
          <cx:pt idx="22134">665</cx:pt>
          <cx:pt idx="22135">667</cx:pt>
          <cx:pt idx="22136">667</cx:pt>
          <cx:pt idx="22137">667</cx:pt>
          <cx:pt idx="22138">668</cx:pt>
          <cx:pt idx="22139">669</cx:pt>
          <cx:pt idx="22140">670</cx:pt>
          <cx:pt idx="22141">670</cx:pt>
          <cx:pt idx="22142">670</cx:pt>
          <cx:pt idx="22143">670</cx:pt>
          <cx:pt idx="22144">670</cx:pt>
          <cx:pt idx="22145">670</cx:pt>
          <cx:pt idx="22146">670</cx:pt>
          <cx:pt idx="22147">670</cx:pt>
          <cx:pt idx="22148">670</cx:pt>
          <cx:pt idx="22149">670</cx:pt>
          <cx:pt idx="22150">670</cx:pt>
          <cx:pt idx="22151">670</cx:pt>
          <cx:pt idx="22152">670</cx:pt>
          <cx:pt idx="22153">670</cx:pt>
          <cx:pt idx="22154">670</cx:pt>
          <cx:pt idx="22155">670</cx:pt>
          <cx:pt idx="22156">670</cx:pt>
          <cx:pt idx="22157">670</cx:pt>
          <cx:pt idx="22158">670</cx:pt>
          <cx:pt idx="22159">671</cx:pt>
          <cx:pt idx="22160">671</cx:pt>
          <cx:pt idx="22161">671</cx:pt>
          <cx:pt idx="22162">671</cx:pt>
          <cx:pt idx="22163">672</cx:pt>
          <cx:pt idx="22164">672</cx:pt>
          <cx:pt idx="22165">673</cx:pt>
          <cx:pt idx="22166">673</cx:pt>
          <cx:pt idx="22167">674</cx:pt>
          <cx:pt idx="22168">675</cx:pt>
          <cx:pt idx="22169">675</cx:pt>
          <cx:pt idx="22170">675</cx:pt>
          <cx:pt idx="22171">675</cx:pt>
          <cx:pt idx="22172">675</cx:pt>
          <cx:pt idx="22173">675</cx:pt>
          <cx:pt idx="22174">675</cx:pt>
          <cx:pt idx="22175">676</cx:pt>
          <cx:pt idx="22176">676</cx:pt>
          <cx:pt idx="22177">677</cx:pt>
          <cx:pt idx="22178">678</cx:pt>
          <cx:pt idx="22179">678</cx:pt>
          <cx:pt idx="22180">680</cx:pt>
          <cx:pt idx="22181">680</cx:pt>
          <cx:pt idx="22182">680</cx:pt>
          <cx:pt idx="22183">680</cx:pt>
          <cx:pt idx="22184">680</cx:pt>
          <cx:pt idx="22185">680</cx:pt>
          <cx:pt idx="22186">680</cx:pt>
          <cx:pt idx="22187">680</cx:pt>
          <cx:pt idx="22188">680</cx:pt>
          <cx:pt idx="22189">680</cx:pt>
          <cx:pt idx="22190">680</cx:pt>
          <cx:pt idx="22191">680</cx:pt>
          <cx:pt idx="22192">680</cx:pt>
          <cx:pt idx="22193">680</cx:pt>
          <cx:pt idx="22194">682</cx:pt>
          <cx:pt idx="22195">682</cx:pt>
          <cx:pt idx="22196">682</cx:pt>
          <cx:pt idx="22197">682</cx:pt>
          <cx:pt idx="22198">682</cx:pt>
          <cx:pt idx="22199">682</cx:pt>
          <cx:pt idx="22200">683</cx:pt>
          <cx:pt idx="22201">684</cx:pt>
          <cx:pt idx="22202">684</cx:pt>
          <cx:pt idx="22203">685</cx:pt>
          <cx:pt idx="22204">685</cx:pt>
          <cx:pt idx="22205">685</cx:pt>
          <cx:pt idx="22206">685</cx:pt>
          <cx:pt idx="22207">685</cx:pt>
          <cx:pt idx="22208">685</cx:pt>
          <cx:pt idx="22209">685</cx:pt>
          <cx:pt idx="22210">685</cx:pt>
          <cx:pt idx="22211">685</cx:pt>
          <cx:pt idx="22212">685</cx:pt>
          <cx:pt idx="22213">685</cx:pt>
          <cx:pt idx="22214">686</cx:pt>
          <cx:pt idx="22215">686</cx:pt>
          <cx:pt idx="22216">686</cx:pt>
          <cx:pt idx="22217">687</cx:pt>
          <cx:pt idx="22218">688</cx:pt>
          <cx:pt idx="22219">688</cx:pt>
          <cx:pt idx="22220">688</cx:pt>
          <cx:pt idx="22221">688</cx:pt>
          <cx:pt idx="22222">688</cx:pt>
          <cx:pt idx="22223">688</cx:pt>
          <cx:pt idx="22224">689</cx:pt>
          <cx:pt idx="22225">690</cx:pt>
          <cx:pt idx="22226">690</cx:pt>
          <cx:pt idx="22227">690</cx:pt>
          <cx:pt idx="22228">690</cx:pt>
          <cx:pt idx="22229">690</cx:pt>
          <cx:pt idx="22230">690</cx:pt>
          <cx:pt idx="22231">690</cx:pt>
          <cx:pt idx="22232">690</cx:pt>
          <cx:pt idx="22233">690</cx:pt>
          <cx:pt idx="22234">690</cx:pt>
          <cx:pt idx="22235">690</cx:pt>
          <cx:pt idx="22236">690</cx:pt>
          <cx:pt idx="22237">690</cx:pt>
          <cx:pt idx="22238">690</cx:pt>
          <cx:pt idx="22239">690</cx:pt>
          <cx:pt idx="22240">690</cx:pt>
          <cx:pt idx="22241">690</cx:pt>
          <cx:pt idx="22242">690</cx:pt>
          <cx:pt idx="22243">690</cx:pt>
          <cx:pt idx="22244">690</cx:pt>
          <cx:pt idx="22245">692</cx:pt>
          <cx:pt idx="22246">693</cx:pt>
          <cx:pt idx="22247">694</cx:pt>
          <cx:pt idx="22248">695</cx:pt>
          <cx:pt idx="22249">695</cx:pt>
          <cx:pt idx="22250">695</cx:pt>
          <cx:pt idx="22251">695</cx:pt>
          <cx:pt idx="22252">695</cx:pt>
          <cx:pt idx="22253">695</cx:pt>
          <cx:pt idx="22254">695</cx:pt>
          <cx:pt idx="22255">695</cx:pt>
          <cx:pt idx="22256">695</cx:pt>
          <cx:pt idx="22257">695</cx:pt>
          <cx:pt idx="22258">695</cx:pt>
          <cx:pt idx="22259">695</cx:pt>
          <cx:pt idx="22260">696</cx:pt>
          <cx:pt idx="22261">698</cx:pt>
          <cx:pt idx="22262">699</cx:pt>
          <cx:pt idx="22263">699</cx:pt>
          <cx:pt idx="22264">700</cx:pt>
          <cx:pt idx="22265">700</cx:pt>
          <cx:pt idx="22266">700</cx:pt>
          <cx:pt idx="22267">700</cx:pt>
          <cx:pt idx="22268">700</cx:pt>
          <cx:pt idx="22269">700</cx:pt>
          <cx:pt idx="22270">700</cx:pt>
          <cx:pt idx="22271">700</cx:pt>
          <cx:pt idx="22272">700</cx:pt>
          <cx:pt idx="22273">700</cx:pt>
          <cx:pt idx="22274">700</cx:pt>
          <cx:pt idx="22275">700</cx:pt>
          <cx:pt idx="22276">700</cx:pt>
          <cx:pt idx="22277">700</cx:pt>
          <cx:pt idx="22278">700</cx:pt>
          <cx:pt idx="22279">700</cx:pt>
          <cx:pt idx="22280">700</cx:pt>
          <cx:pt idx="22281">700</cx:pt>
          <cx:pt idx="22282">700</cx:pt>
          <cx:pt idx="22283">700</cx:pt>
          <cx:pt idx="22284">700</cx:pt>
          <cx:pt idx="22285">700</cx:pt>
          <cx:pt idx="22286">702</cx:pt>
          <cx:pt idx="22287">702</cx:pt>
          <cx:pt idx="22288">704</cx:pt>
          <cx:pt idx="22289">704</cx:pt>
          <cx:pt idx="22290">704</cx:pt>
          <cx:pt idx="22291">704</cx:pt>
          <cx:pt idx="22292">704</cx:pt>
          <cx:pt idx="22293">704</cx:pt>
          <cx:pt idx="22294">705</cx:pt>
          <cx:pt idx="22295">705</cx:pt>
          <cx:pt idx="22296">705</cx:pt>
          <cx:pt idx="22297">705</cx:pt>
          <cx:pt idx="22298">705</cx:pt>
          <cx:pt idx="22299">705</cx:pt>
          <cx:pt idx="22300">705</cx:pt>
          <cx:pt idx="22301">705</cx:pt>
          <cx:pt idx="22302">705</cx:pt>
          <cx:pt idx="22303">705</cx:pt>
          <cx:pt idx="22304">705</cx:pt>
          <cx:pt idx="22305">705</cx:pt>
          <cx:pt idx="22306">705</cx:pt>
          <cx:pt idx="22307">707</cx:pt>
          <cx:pt idx="22308">707</cx:pt>
          <cx:pt idx="22309">708</cx:pt>
          <cx:pt idx="22310">708</cx:pt>
          <cx:pt idx="22311">708</cx:pt>
          <cx:pt idx="22312">710</cx:pt>
          <cx:pt idx="22313">710</cx:pt>
          <cx:pt idx="22314">710</cx:pt>
          <cx:pt idx="22315">710</cx:pt>
          <cx:pt idx="22316">710</cx:pt>
          <cx:pt idx="22317">710</cx:pt>
          <cx:pt idx="22318">710</cx:pt>
          <cx:pt idx="22319">710</cx:pt>
          <cx:pt idx="22320">710</cx:pt>
          <cx:pt idx="22321">710</cx:pt>
          <cx:pt idx="22322">710</cx:pt>
          <cx:pt idx="22323">710</cx:pt>
          <cx:pt idx="22324">710</cx:pt>
          <cx:pt idx="22325">710</cx:pt>
          <cx:pt idx="22326">710</cx:pt>
          <cx:pt idx="22327">710</cx:pt>
          <cx:pt idx="22328">710</cx:pt>
          <cx:pt idx="22329">710</cx:pt>
          <cx:pt idx="22330">710</cx:pt>
          <cx:pt idx="22331">710</cx:pt>
          <cx:pt idx="22332">710</cx:pt>
          <cx:pt idx="22333">711</cx:pt>
          <cx:pt idx="22334">712</cx:pt>
          <cx:pt idx="22335">712</cx:pt>
          <cx:pt idx="22336">713</cx:pt>
          <cx:pt idx="22337">714</cx:pt>
          <cx:pt idx="22338">714</cx:pt>
          <cx:pt idx="22339">715</cx:pt>
          <cx:pt idx="22340">715</cx:pt>
          <cx:pt idx="22341">715</cx:pt>
          <cx:pt idx="22342">715</cx:pt>
          <cx:pt idx="22343">715</cx:pt>
          <cx:pt idx="22344">715</cx:pt>
          <cx:pt idx="22345">715</cx:pt>
          <cx:pt idx="22346">715</cx:pt>
          <cx:pt idx="22347">717</cx:pt>
          <cx:pt idx="22348">718</cx:pt>
          <cx:pt idx="22349">718</cx:pt>
          <cx:pt idx="22350">720</cx:pt>
          <cx:pt idx="22351">720</cx:pt>
          <cx:pt idx="22352">720</cx:pt>
          <cx:pt idx="22353">720</cx:pt>
          <cx:pt idx="22354">720</cx:pt>
          <cx:pt idx="22355">720</cx:pt>
          <cx:pt idx="22356">720</cx:pt>
          <cx:pt idx="22357">720</cx:pt>
          <cx:pt idx="22358">720</cx:pt>
          <cx:pt idx="22359">720</cx:pt>
          <cx:pt idx="22360">720</cx:pt>
          <cx:pt idx="22361">720</cx:pt>
          <cx:pt idx="22362">720</cx:pt>
          <cx:pt idx="22363">720</cx:pt>
          <cx:pt idx="22364">720</cx:pt>
          <cx:pt idx="22365">721</cx:pt>
          <cx:pt idx="22366">722</cx:pt>
          <cx:pt idx="22367">722</cx:pt>
          <cx:pt idx="22368">725</cx:pt>
          <cx:pt idx="22369">725</cx:pt>
          <cx:pt idx="22370">725</cx:pt>
          <cx:pt idx="22371">725</cx:pt>
          <cx:pt idx="22372">725</cx:pt>
          <cx:pt idx="22373">725</cx:pt>
          <cx:pt idx="22374">725</cx:pt>
          <cx:pt idx="22375">725</cx:pt>
          <cx:pt idx="22376">726</cx:pt>
          <cx:pt idx="22377">727</cx:pt>
          <cx:pt idx="22378">727</cx:pt>
          <cx:pt idx="22379">728</cx:pt>
          <cx:pt idx="22380">730</cx:pt>
          <cx:pt idx="22381">730</cx:pt>
          <cx:pt idx="22382">730</cx:pt>
          <cx:pt idx="22383">730</cx:pt>
          <cx:pt idx="22384">730</cx:pt>
          <cx:pt idx="22385">730</cx:pt>
          <cx:pt idx="22386">730</cx:pt>
          <cx:pt idx="22387">730</cx:pt>
          <cx:pt idx="22388">730</cx:pt>
          <cx:pt idx="22389">730</cx:pt>
          <cx:pt idx="22390">730</cx:pt>
          <cx:pt idx="22391">730</cx:pt>
          <cx:pt idx="22392">730</cx:pt>
          <cx:pt idx="22393">731</cx:pt>
          <cx:pt idx="22394">731</cx:pt>
          <cx:pt idx="22395">732</cx:pt>
          <cx:pt idx="22396">732</cx:pt>
          <cx:pt idx="22397">732</cx:pt>
          <cx:pt idx="22398">733</cx:pt>
          <cx:pt idx="22399">734</cx:pt>
          <cx:pt idx="22400">735</cx:pt>
          <cx:pt idx="22401">735</cx:pt>
          <cx:pt idx="22402">735</cx:pt>
          <cx:pt idx="22403">735</cx:pt>
          <cx:pt idx="22404">735</cx:pt>
          <cx:pt idx="22405">735</cx:pt>
          <cx:pt idx="22406">738</cx:pt>
          <cx:pt idx="22407">740</cx:pt>
          <cx:pt idx="22408">740</cx:pt>
          <cx:pt idx="22409">740</cx:pt>
          <cx:pt idx="22410">740</cx:pt>
          <cx:pt idx="22411">740</cx:pt>
          <cx:pt idx="22412">740</cx:pt>
          <cx:pt idx="22413">740</cx:pt>
          <cx:pt idx="22414">740</cx:pt>
          <cx:pt idx="22415">740</cx:pt>
          <cx:pt idx="22416">740</cx:pt>
          <cx:pt idx="22417">740</cx:pt>
          <cx:pt idx="22418">740</cx:pt>
          <cx:pt idx="22419">740</cx:pt>
          <cx:pt idx="22420">740</cx:pt>
          <cx:pt idx="22421">740</cx:pt>
          <cx:pt idx="22422">740</cx:pt>
          <cx:pt idx="22423">742</cx:pt>
          <cx:pt idx="22424">742</cx:pt>
          <cx:pt idx="22425">742</cx:pt>
          <cx:pt idx="22426">745</cx:pt>
          <cx:pt idx="22427">745</cx:pt>
          <cx:pt idx="22428">745</cx:pt>
          <cx:pt idx="22429">745</cx:pt>
          <cx:pt idx="22430">745</cx:pt>
          <cx:pt idx="22431">745</cx:pt>
          <cx:pt idx="22432">745</cx:pt>
          <cx:pt idx="22433">749</cx:pt>
          <cx:pt idx="22434">749</cx:pt>
          <cx:pt idx="22435">749</cx:pt>
          <cx:pt idx="22436">749</cx:pt>
          <cx:pt idx="22437">750</cx:pt>
          <cx:pt idx="22438">750</cx:pt>
          <cx:pt idx="22439">750</cx:pt>
          <cx:pt idx="22440">750</cx:pt>
          <cx:pt idx="22441">750</cx:pt>
          <cx:pt idx="22442">750</cx:pt>
          <cx:pt idx="22443">750</cx:pt>
          <cx:pt idx="22444">750</cx:pt>
          <cx:pt idx="22445">750</cx:pt>
          <cx:pt idx="22446">750</cx:pt>
          <cx:pt idx="22447">750</cx:pt>
          <cx:pt idx="22448">750</cx:pt>
          <cx:pt idx="22449">750</cx:pt>
          <cx:pt idx="22450">750</cx:pt>
          <cx:pt idx="22451">750</cx:pt>
          <cx:pt idx="22452">750</cx:pt>
          <cx:pt idx="22453">750</cx:pt>
          <cx:pt idx="22454">751</cx:pt>
          <cx:pt idx="22455">752</cx:pt>
          <cx:pt idx="22456">753</cx:pt>
          <cx:pt idx="22457">754</cx:pt>
          <cx:pt idx="22458">755</cx:pt>
          <cx:pt idx="22459">755</cx:pt>
          <cx:pt idx="22460">756</cx:pt>
          <cx:pt idx="22461">756</cx:pt>
          <cx:pt idx="22462">758</cx:pt>
          <cx:pt idx="22463">758</cx:pt>
          <cx:pt idx="22464">759</cx:pt>
          <cx:pt idx="22465">760</cx:pt>
          <cx:pt idx="22466">760</cx:pt>
          <cx:pt idx="22467">760</cx:pt>
          <cx:pt idx="22468">762</cx:pt>
          <cx:pt idx="22469">763</cx:pt>
          <cx:pt idx="22470">764</cx:pt>
          <cx:pt idx="22471">765</cx:pt>
          <cx:pt idx="22472">770</cx:pt>
          <cx:pt idx="22473">770</cx:pt>
          <cx:pt idx="22474">770</cx:pt>
          <cx:pt idx="22475">772</cx:pt>
          <cx:pt idx="22476">772</cx:pt>
          <cx:pt idx="22477">773</cx:pt>
          <cx:pt idx="22478">774</cx:pt>
          <cx:pt idx="22479">774</cx:pt>
          <cx:pt idx="22480">775</cx:pt>
          <cx:pt idx="22481">775</cx:pt>
          <cx:pt idx="22482">777</cx:pt>
          <cx:pt idx="22483">780</cx:pt>
          <cx:pt idx="22484">780</cx:pt>
          <cx:pt idx="22485">780</cx:pt>
          <cx:pt idx="22486">780</cx:pt>
          <cx:pt idx="22487">780</cx:pt>
          <cx:pt idx="22488">780</cx:pt>
          <cx:pt idx="22489">782</cx:pt>
          <cx:pt idx="22490">782</cx:pt>
          <cx:pt idx="22491">782</cx:pt>
          <cx:pt idx="22492">785</cx:pt>
          <cx:pt idx="22493">790</cx:pt>
          <cx:pt idx="22494">790</cx:pt>
          <cx:pt idx="22495">790</cx:pt>
          <cx:pt idx="22496">792</cx:pt>
          <cx:pt idx="22497">795</cx:pt>
          <cx:pt idx="22498">810</cx:pt>
          <cx:pt idx="22499">820</cx:pt>
          <cx:pt idx="22500">827</cx:pt>
          <cx:pt idx="22501">838</cx:pt>
          <cx:pt idx="22502">580</cx:pt>
          <cx:pt idx="22503">630</cx:pt>
          <cx:pt idx="22504">675</cx:pt>
          <cx:pt idx="22505">685</cx:pt>
          <cx:pt idx="22506">695</cx:pt>
          <cx:pt idx="22507">670</cx:pt>
          <cx:pt idx="22508">670</cx:pt>
          <cx:pt idx="22509">680</cx:pt>
          <cx:pt idx="22510">610</cx:pt>
          <cx:pt idx="22511">540</cx:pt>
          <cx:pt idx="22512">540</cx:pt>
          <cx:pt idx="22513">560</cx:pt>
          <cx:pt idx="22514">570</cx:pt>
          <cx:pt idx="22515">575</cx:pt>
          <cx:pt idx="22516">575</cx:pt>
          <cx:pt idx="22517">580</cx:pt>
          <cx:pt idx="22518">585</cx:pt>
          <cx:pt idx="22519">595</cx:pt>
          <cx:pt idx="22520">600</cx:pt>
          <cx:pt idx="22521">610</cx:pt>
          <cx:pt idx="22522">610</cx:pt>
          <cx:pt idx="22523">610</cx:pt>
          <cx:pt idx="22524">610</cx:pt>
          <cx:pt idx="22525">610</cx:pt>
          <cx:pt idx="22526">610</cx:pt>
          <cx:pt idx="22527">620</cx:pt>
          <cx:pt idx="22528">620</cx:pt>
          <cx:pt idx="22529">620</cx:pt>
          <cx:pt idx="22530">630</cx:pt>
          <cx:pt idx="22531">630</cx:pt>
          <cx:pt idx="22532">630</cx:pt>
          <cx:pt idx="22533">630</cx:pt>
          <cx:pt idx="22534">635</cx:pt>
          <cx:pt idx="22535">640</cx:pt>
          <cx:pt idx="22536">640</cx:pt>
          <cx:pt idx="22537">640</cx:pt>
          <cx:pt idx="22538">640</cx:pt>
          <cx:pt idx="22539">640</cx:pt>
          <cx:pt idx="22540">640</cx:pt>
          <cx:pt idx="22541">640</cx:pt>
          <cx:pt idx="22542">640</cx:pt>
          <cx:pt idx="22543">640</cx:pt>
          <cx:pt idx="22544">640</cx:pt>
          <cx:pt idx="22545">640</cx:pt>
          <cx:pt idx="22546">645</cx:pt>
          <cx:pt idx="22547">645</cx:pt>
          <cx:pt idx="22548">645</cx:pt>
          <cx:pt idx="22549">650</cx:pt>
          <cx:pt idx="22550">650</cx:pt>
          <cx:pt idx="22551">650</cx:pt>
          <cx:pt idx="22552">650</cx:pt>
          <cx:pt idx="22553">650</cx:pt>
          <cx:pt idx="22554">650</cx:pt>
          <cx:pt idx="22555">650</cx:pt>
          <cx:pt idx="22556">650</cx:pt>
          <cx:pt idx="22557">650</cx:pt>
          <cx:pt idx="22558">655</cx:pt>
          <cx:pt idx="22559">660</cx:pt>
          <cx:pt idx="22560">660</cx:pt>
          <cx:pt idx="22561">660</cx:pt>
          <cx:pt idx="22562">660</cx:pt>
          <cx:pt idx="22563">660</cx:pt>
          <cx:pt idx="22564">660</cx:pt>
          <cx:pt idx="22565">660</cx:pt>
          <cx:pt idx="22566">660</cx:pt>
          <cx:pt idx="22567">660</cx:pt>
          <cx:pt idx="22568">660</cx:pt>
          <cx:pt idx="22569">660</cx:pt>
          <cx:pt idx="22570">665</cx:pt>
          <cx:pt idx="22571">665</cx:pt>
          <cx:pt idx="22572">665</cx:pt>
          <cx:pt idx="22573">670</cx:pt>
          <cx:pt idx="22574">670</cx:pt>
          <cx:pt idx="22575">670</cx:pt>
          <cx:pt idx="22576">670</cx:pt>
          <cx:pt idx="22577">670</cx:pt>
          <cx:pt idx="22578">670</cx:pt>
          <cx:pt idx="22579">670</cx:pt>
          <cx:pt idx="22580">670</cx:pt>
          <cx:pt idx="22581">670</cx:pt>
          <cx:pt idx="22582">670</cx:pt>
          <cx:pt idx="22583">670</cx:pt>
          <cx:pt idx="22584">670</cx:pt>
          <cx:pt idx="22585">675</cx:pt>
          <cx:pt idx="22586">680</cx:pt>
          <cx:pt idx="22587">680</cx:pt>
          <cx:pt idx="22588">680</cx:pt>
          <cx:pt idx="22589">680</cx:pt>
          <cx:pt idx="22590">680</cx:pt>
          <cx:pt idx="22591">680</cx:pt>
          <cx:pt idx="22592">680</cx:pt>
          <cx:pt idx="22593">680</cx:pt>
          <cx:pt idx="22594">690</cx:pt>
          <cx:pt idx="22595">690</cx:pt>
          <cx:pt idx="22596">690</cx:pt>
          <cx:pt idx="22597">690</cx:pt>
          <cx:pt idx="22598">690</cx:pt>
          <cx:pt idx="22599">690</cx:pt>
          <cx:pt idx="22600">690</cx:pt>
          <cx:pt idx="22601">700</cx:pt>
          <cx:pt idx="22602">700</cx:pt>
          <cx:pt idx="22603">700</cx:pt>
          <cx:pt idx="22604">700</cx:pt>
          <cx:pt idx="22605">700</cx:pt>
          <cx:pt idx="22606">705</cx:pt>
          <cx:pt idx="22607">710</cx:pt>
          <cx:pt idx="22608">710</cx:pt>
          <cx:pt idx="22609">710</cx:pt>
          <cx:pt idx="22610">710</cx:pt>
          <cx:pt idx="22611">715</cx:pt>
          <cx:pt idx="22612">720</cx:pt>
          <cx:pt idx="22613">720</cx:pt>
          <cx:pt idx="22614">720</cx:pt>
          <cx:pt idx="22615">720</cx:pt>
          <cx:pt idx="22616">720</cx:pt>
          <cx:pt idx="22617">720</cx:pt>
          <cx:pt idx="22618">720</cx:pt>
          <cx:pt idx="22619">720</cx:pt>
          <cx:pt idx="22620">720</cx:pt>
          <cx:pt idx="22621">730</cx:pt>
          <cx:pt idx="22622">730</cx:pt>
          <cx:pt idx="22623">735</cx:pt>
          <cx:pt idx="22624">740</cx:pt>
          <cx:pt idx="22625">740</cx:pt>
          <cx:pt idx="22626">750</cx:pt>
          <cx:pt idx="22627">750</cx:pt>
          <cx:pt idx="22628">750</cx:pt>
          <cx:pt idx="22629">760</cx:pt>
          <cx:pt idx="22630">775</cx:pt>
          <cx:pt idx="22631">540</cx:pt>
          <cx:pt idx="22632">540</cx:pt>
          <cx:pt idx="22633">550</cx:pt>
          <cx:pt idx="22634">560</cx:pt>
          <cx:pt idx="22635">610</cx:pt>
          <cx:pt idx="22636">630</cx:pt>
          <cx:pt idx="22637">630</cx:pt>
          <cx:pt idx="22638">630</cx:pt>
          <cx:pt idx="22639">640</cx:pt>
          <cx:pt idx="22640">640</cx:pt>
          <cx:pt idx="22641">640</cx:pt>
          <cx:pt idx="22642">650</cx:pt>
          <cx:pt idx="22643">650</cx:pt>
          <cx:pt idx="22644">660</cx:pt>
          <cx:pt idx="22645">670</cx:pt>
          <cx:pt idx="22646">670</cx:pt>
          <cx:pt idx="22647">670</cx:pt>
          <cx:pt idx="22648">670</cx:pt>
          <cx:pt idx="22649">680</cx:pt>
          <cx:pt idx="22650">690</cx:pt>
          <cx:pt idx="22651">690</cx:pt>
          <cx:pt idx="22652">690</cx:pt>
          <cx:pt idx="22653">690</cx:pt>
          <cx:pt idx="22654">700</cx:pt>
          <cx:pt idx="22655">700</cx:pt>
          <cx:pt idx="22656">710</cx:pt>
          <cx:pt idx="22657">710</cx:pt>
          <cx:pt idx="22658">710</cx:pt>
          <cx:pt idx="22659">710</cx:pt>
          <cx:pt idx="22660">720</cx:pt>
          <cx:pt idx="22661">730</cx:pt>
          <cx:pt idx="22662">730</cx:pt>
          <cx:pt idx="22663">760</cx:pt>
          <cx:pt idx="22664">790</cx:pt>
          <cx:pt idx="22665">670</cx:pt>
          <cx:pt idx="22666">630</cx:pt>
          <cx:pt idx="22667">630</cx:pt>
          <cx:pt idx="22668">630</cx:pt>
          <cx:pt idx="22669">640</cx:pt>
          <cx:pt idx="22670">650</cx:pt>
          <cx:pt idx="22671">660</cx:pt>
          <cx:pt idx="22672">690</cx:pt>
          <cx:pt idx="22673">690</cx:pt>
          <cx:pt idx="22674">710</cx:pt>
          <cx:pt idx="22675">730</cx:pt>
          <cx:pt idx="22676">790</cx:pt>
          <cx:pt idx="22677">790</cx:pt>
          <cx:pt idx="22678">840</cx:pt>
          <cx:pt idx="22679">640</cx:pt>
          <cx:pt idx="22680">660</cx:pt>
          <cx:pt idx="22681">710</cx:pt>
          <cx:pt idx="22682">740</cx:pt>
          <cx:pt idx="22683">740</cx:pt>
          <cx:pt idx="22684">680</cx:pt>
          <cx:pt idx="22685">710</cx:pt>
          <cx:pt idx="22686">820</cx:pt>
          <cx:pt idx="22687">820</cx:pt>
          <cx:pt idx="22688">630</cx:pt>
          <cx:pt idx="22689">630</cx:pt>
          <cx:pt idx="22690">630</cx:pt>
          <cx:pt idx="22691">660</cx:pt>
          <cx:pt idx="22692">680</cx:pt>
          <cx:pt idx="22693">690</cx:pt>
          <cx:pt idx="22694">700</cx:pt>
          <cx:pt idx="22695">720</cx:pt>
          <cx:pt idx="22696">730</cx:pt>
          <cx:pt idx="22697">730</cx:pt>
          <cx:pt idx="22698">730</cx:pt>
          <cx:pt idx="22699">750</cx:pt>
          <cx:pt idx="22700">750</cx:pt>
          <cx:pt idx="22701">770</cx:pt>
          <cx:pt idx="22702">640</cx:pt>
          <cx:pt idx="22703">720</cx:pt>
          <cx:pt idx="22704">750</cx:pt>
          <cx:pt idx="22705">750</cx:pt>
          <cx:pt idx="22706">770</cx:pt>
          <cx:pt idx="22707">800</cx:pt>
          <cx:pt idx="22708">700</cx:pt>
          <cx:pt idx="22709">610</cx:pt>
          <cx:pt idx="22710">670</cx:pt>
          <cx:pt idx="22711">730</cx:pt>
          <cx:pt idx="22712">740</cx:pt>
          <cx:pt idx="22713">740</cx:pt>
          <cx:pt idx="22714">750</cx:pt>
          <cx:pt idx="22715">750</cx:pt>
          <cx:pt idx="22716">760</cx:pt>
          <cx:pt idx="22717">760</cx:pt>
          <cx:pt idx="22718">770</cx:pt>
          <cx:pt idx="22719">695</cx:pt>
          <cx:pt idx="22720">640</cx:pt>
          <cx:pt idx="22721">640</cx:pt>
          <cx:pt idx="22722">670</cx:pt>
          <cx:pt idx="22723">506</cx:pt>
          <cx:pt idx="22724">525</cx:pt>
          <cx:pt idx="22725">566</cx:pt>
          <cx:pt idx="22726">583</cx:pt>
          <cx:pt idx="22727">585</cx:pt>
          <cx:pt idx="22728">595</cx:pt>
          <cx:pt idx="22729">595</cx:pt>
          <cx:pt idx="22730">600</cx:pt>
          <cx:pt idx="22731">605</cx:pt>
          <cx:pt idx="22732">605</cx:pt>
          <cx:pt idx="22733">605</cx:pt>
          <cx:pt idx="22734">610</cx:pt>
          <cx:pt idx="22735">610</cx:pt>
          <cx:pt idx="22736">610</cx:pt>
          <cx:pt idx="22737">610</cx:pt>
          <cx:pt idx="22738">614</cx:pt>
          <cx:pt idx="22739">620</cx:pt>
          <cx:pt idx="22740">620</cx:pt>
          <cx:pt idx="22741">620</cx:pt>
          <cx:pt idx="22742">632</cx:pt>
          <cx:pt idx="22743">635</cx:pt>
          <cx:pt idx="22744">635</cx:pt>
          <cx:pt idx="22745">635</cx:pt>
          <cx:pt idx="22746">640</cx:pt>
          <cx:pt idx="22747">640</cx:pt>
          <cx:pt idx="22748">640</cx:pt>
          <cx:pt idx="22749">640</cx:pt>
          <cx:pt idx="22750">640</cx:pt>
          <cx:pt idx="22751">645</cx:pt>
          <cx:pt idx="22752">645</cx:pt>
          <cx:pt idx="22753">650</cx:pt>
          <cx:pt idx="22754">650</cx:pt>
          <cx:pt idx="22755">650</cx:pt>
          <cx:pt idx="22756">651</cx:pt>
          <cx:pt idx="22757">655</cx:pt>
          <cx:pt idx="22758">655</cx:pt>
          <cx:pt idx="22759">655</cx:pt>
          <cx:pt idx="22760">657</cx:pt>
          <cx:pt idx="22761">661</cx:pt>
          <cx:pt idx="22762">661</cx:pt>
          <cx:pt idx="22763">661</cx:pt>
          <cx:pt idx="22764">665</cx:pt>
          <cx:pt idx="22765">665</cx:pt>
          <cx:pt idx="22766">665</cx:pt>
          <cx:pt idx="22767">668</cx:pt>
          <cx:pt idx="22768">668</cx:pt>
          <cx:pt idx="22769">670</cx:pt>
          <cx:pt idx="22770">670</cx:pt>
          <cx:pt idx="22771">671</cx:pt>
          <cx:pt idx="22772">675</cx:pt>
          <cx:pt idx="22773">677</cx:pt>
          <cx:pt idx="22774">677</cx:pt>
          <cx:pt idx="22775">678</cx:pt>
          <cx:pt idx="22776">680</cx:pt>
          <cx:pt idx="22777">680</cx:pt>
          <cx:pt idx="22778">681</cx:pt>
          <cx:pt idx="22779">682</cx:pt>
          <cx:pt idx="22780">690</cx:pt>
          <cx:pt idx="22781">690</cx:pt>
          <cx:pt idx="22782">690</cx:pt>
          <cx:pt idx="22783">695</cx:pt>
          <cx:pt idx="22784">695</cx:pt>
          <cx:pt idx="22785">700</cx:pt>
          <cx:pt idx="22786">705</cx:pt>
          <cx:pt idx="22787">710</cx:pt>
          <cx:pt idx="22788">710</cx:pt>
          <cx:pt idx="22789">710</cx:pt>
          <cx:pt idx="22790">710</cx:pt>
          <cx:pt idx="22791">710</cx:pt>
          <cx:pt idx="22792">720</cx:pt>
          <cx:pt idx="22793">720</cx:pt>
          <cx:pt idx="22794">720</cx:pt>
          <cx:pt idx="22795">721</cx:pt>
          <cx:pt idx="22796">730</cx:pt>
          <cx:pt idx="22797">735</cx:pt>
          <cx:pt idx="22798">740</cx:pt>
          <cx:pt idx="22799">740</cx:pt>
          <cx:pt idx="22800">745</cx:pt>
          <cx:pt idx="22801">745</cx:pt>
          <cx:pt idx="22802">745</cx:pt>
          <cx:pt idx="22803">755</cx:pt>
          <cx:pt idx="22804">765</cx:pt>
          <cx:pt idx="22805">770</cx:pt>
          <cx:pt idx="22806">775</cx:pt>
          <cx:pt idx="22807">785</cx:pt>
          <cx:pt idx="22808">795</cx:pt>
          <cx:pt idx="22809">795</cx:pt>
          <cx:pt idx="22810">557</cx:pt>
          <cx:pt idx="22811">566</cx:pt>
          <cx:pt idx="22812">570</cx:pt>
          <cx:pt idx="22813">580</cx:pt>
          <cx:pt idx="22814">592</cx:pt>
          <cx:pt idx="22815">592</cx:pt>
          <cx:pt idx="22816">600</cx:pt>
          <cx:pt idx="22817">602</cx:pt>
          <cx:pt idx="22818">605</cx:pt>
          <cx:pt idx="22819">610</cx:pt>
          <cx:pt idx="22820">610</cx:pt>
          <cx:pt idx="22821">615</cx:pt>
          <cx:pt idx="22822">620</cx:pt>
          <cx:pt idx="22823">620</cx:pt>
          <cx:pt idx="22824">620</cx:pt>
          <cx:pt idx="22825">620</cx:pt>
          <cx:pt idx="22826">620</cx:pt>
          <cx:pt idx="22827">620</cx:pt>
          <cx:pt idx="22828">630</cx:pt>
          <cx:pt idx="22829">632</cx:pt>
          <cx:pt idx="22830">636</cx:pt>
          <cx:pt idx="22831">640</cx:pt>
          <cx:pt idx="22832">640</cx:pt>
          <cx:pt idx="22833">640</cx:pt>
          <cx:pt idx="22834">640</cx:pt>
          <cx:pt idx="22835">640</cx:pt>
          <cx:pt idx="22836">640</cx:pt>
          <cx:pt idx="22837">645</cx:pt>
          <cx:pt idx="22838">645</cx:pt>
          <cx:pt idx="22839">645</cx:pt>
          <cx:pt idx="22840">650</cx:pt>
          <cx:pt idx="22841">650</cx:pt>
          <cx:pt idx="22842">650</cx:pt>
          <cx:pt idx="22843">655</cx:pt>
          <cx:pt idx="22844">655</cx:pt>
          <cx:pt idx="22845">655</cx:pt>
          <cx:pt idx="22846">655</cx:pt>
          <cx:pt idx="22847">660</cx:pt>
          <cx:pt idx="22848">660</cx:pt>
          <cx:pt idx="22849">665</cx:pt>
          <cx:pt idx="22850">665</cx:pt>
          <cx:pt idx="22851">665</cx:pt>
          <cx:pt idx="22852">665</cx:pt>
          <cx:pt idx="22853">670</cx:pt>
          <cx:pt idx="22854">670</cx:pt>
          <cx:pt idx="22855">673</cx:pt>
          <cx:pt idx="22856">675</cx:pt>
          <cx:pt idx="22857">675</cx:pt>
          <cx:pt idx="22858">675</cx:pt>
          <cx:pt idx="22859">679</cx:pt>
          <cx:pt idx="22860">680</cx:pt>
          <cx:pt idx="22861">680</cx:pt>
          <cx:pt idx="22862">680</cx:pt>
          <cx:pt idx="22863">683</cx:pt>
          <cx:pt idx="22864">690</cx:pt>
          <cx:pt idx="22865">690</cx:pt>
          <cx:pt idx="22866">690</cx:pt>
          <cx:pt idx="22867">690</cx:pt>
          <cx:pt idx="22868">691</cx:pt>
          <cx:pt idx="22869">700</cx:pt>
          <cx:pt idx="22870">700</cx:pt>
          <cx:pt idx="22871">700</cx:pt>
          <cx:pt idx="22872">700</cx:pt>
          <cx:pt idx="22873">702</cx:pt>
          <cx:pt idx="22874">705</cx:pt>
          <cx:pt idx="22875">705</cx:pt>
          <cx:pt idx="22876">705</cx:pt>
          <cx:pt idx="22877">705</cx:pt>
          <cx:pt idx="22878">710</cx:pt>
          <cx:pt idx="22879">710</cx:pt>
          <cx:pt idx="22880">710</cx:pt>
          <cx:pt idx="22881">710</cx:pt>
          <cx:pt idx="22882">715</cx:pt>
          <cx:pt idx="22883">715</cx:pt>
          <cx:pt idx="22884">720</cx:pt>
          <cx:pt idx="22885">720</cx:pt>
          <cx:pt idx="22886">727</cx:pt>
          <cx:pt idx="22887">730</cx:pt>
          <cx:pt idx="22888">730</cx:pt>
          <cx:pt idx="22889">730</cx:pt>
          <cx:pt idx="22890">730</cx:pt>
          <cx:pt idx="22891">735</cx:pt>
          <cx:pt idx="22892">735</cx:pt>
          <cx:pt idx="22893">738</cx:pt>
          <cx:pt idx="22894">750</cx:pt>
          <cx:pt idx="22895">750</cx:pt>
          <cx:pt idx="22896">755</cx:pt>
          <cx:pt idx="22897">755</cx:pt>
          <cx:pt idx="22898">760</cx:pt>
          <cx:pt idx="22899">765</cx:pt>
          <cx:pt idx="22900">765</cx:pt>
          <cx:pt idx="22901">770</cx:pt>
          <cx:pt idx="22902">770</cx:pt>
          <cx:pt idx="22903">770</cx:pt>
          <cx:pt idx="22904">790</cx:pt>
          <cx:pt idx="22905">810</cx:pt>
          <cx:pt idx="22906">610</cx:pt>
          <cx:pt idx="22907">610</cx:pt>
          <cx:pt idx="22908">640</cx:pt>
          <cx:pt idx="22909">660</cx:pt>
          <cx:pt idx="22910">680</cx:pt>
          <cx:pt idx="22911">680</cx:pt>
          <cx:pt idx="22912">690</cx:pt>
          <cx:pt idx="22913">710</cx:pt>
          <cx:pt idx="22914">790</cx:pt>
          <cx:pt idx="22915">790</cx:pt>
          <cx:pt idx="22916">600</cx:pt>
          <cx:pt idx="22917">600</cx:pt>
          <cx:pt idx="22918">610</cx:pt>
          <cx:pt idx="22919">610</cx:pt>
          <cx:pt idx="22920">615</cx:pt>
          <cx:pt idx="22921">620</cx:pt>
          <cx:pt idx="22922">620</cx:pt>
          <cx:pt idx="22923">630</cx:pt>
          <cx:pt idx="22924">630</cx:pt>
          <cx:pt idx="22925">630</cx:pt>
          <cx:pt idx="22926">630</cx:pt>
          <cx:pt idx="22927">630</cx:pt>
          <cx:pt idx="22928">640</cx:pt>
          <cx:pt idx="22929">640</cx:pt>
          <cx:pt idx="22930">640</cx:pt>
          <cx:pt idx="22931">640</cx:pt>
          <cx:pt idx="22932">640</cx:pt>
          <cx:pt idx="22933">640</cx:pt>
          <cx:pt idx="22934">640</cx:pt>
          <cx:pt idx="22935">640</cx:pt>
          <cx:pt idx="22936">645</cx:pt>
          <cx:pt idx="22937">650</cx:pt>
          <cx:pt idx="22938">650</cx:pt>
          <cx:pt idx="22939">650</cx:pt>
          <cx:pt idx="22940">650</cx:pt>
          <cx:pt idx="22941">650</cx:pt>
          <cx:pt idx="22942">650</cx:pt>
          <cx:pt idx="22943">650</cx:pt>
          <cx:pt idx="22944">650</cx:pt>
          <cx:pt idx="22945">652</cx:pt>
          <cx:pt idx="22946">658</cx:pt>
          <cx:pt idx="22947">660</cx:pt>
          <cx:pt idx="22948">660</cx:pt>
          <cx:pt idx="22949">660</cx:pt>
          <cx:pt idx="22950">661</cx:pt>
          <cx:pt idx="22951">661</cx:pt>
          <cx:pt idx="22952">665</cx:pt>
          <cx:pt idx="22953">665</cx:pt>
          <cx:pt idx="22954">670</cx:pt>
          <cx:pt idx="22955">672</cx:pt>
          <cx:pt idx="22956">674</cx:pt>
          <cx:pt idx="22957">675</cx:pt>
          <cx:pt idx="22958">680</cx:pt>
          <cx:pt idx="22959">680</cx:pt>
          <cx:pt idx="22960">680</cx:pt>
          <cx:pt idx="22961">683</cx:pt>
          <cx:pt idx="22962">686</cx:pt>
          <cx:pt idx="22963">689</cx:pt>
          <cx:pt idx="22964">690</cx:pt>
          <cx:pt idx="22965">690</cx:pt>
          <cx:pt idx="22966">690</cx:pt>
          <cx:pt idx="22967">690</cx:pt>
          <cx:pt idx="22968">690</cx:pt>
          <cx:pt idx="22969">690</cx:pt>
          <cx:pt idx="22970">690</cx:pt>
          <cx:pt idx="22971">690</cx:pt>
          <cx:pt idx="22972">693</cx:pt>
          <cx:pt idx="22973">695</cx:pt>
          <cx:pt idx="22974">695</cx:pt>
          <cx:pt idx="22975">695</cx:pt>
          <cx:pt idx="22976">700</cx:pt>
          <cx:pt idx="22977">705</cx:pt>
          <cx:pt idx="22978">710</cx:pt>
          <cx:pt idx="22979">710</cx:pt>
          <cx:pt idx="22980">710</cx:pt>
          <cx:pt idx="22981">715</cx:pt>
          <cx:pt idx="22982">718</cx:pt>
          <cx:pt idx="22983">720</cx:pt>
          <cx:pt idx="22984">721</cx:pt>
          <cx:pt idx="22985">731</cx:pt>
          <cx:pt idx="22986">735</cx:pt>
          <cx:pt idx="22987">740</cx:pt>
          <cx:pt idx="22988">740</cx:pt>
          <cx:pt idx="22989">750</cx:pt>
          <cx:pt idx="22990">760</cx:pt>
          <cx:pt idx="22991">763</cx:pt>
          <cx:pt idx="22992">777</cx:pt>
          <cx:pt idx="22993">800</cx:pt>
          <cx:pt idx="22994">668</cx:pt>
          <cx:pt idx="22995">660</cx:pt>
          <cx:pt idx="22996">660</cx:pt>
          <cx:pt idx="22997">670</cx:pt>
          <cx:pt idx="22998">710</cx:pt>
          <cx:pt idx="22999">650</cx:pt>
          <cx:pt idx="23000">570</cx:pt>
          <cx:pt idx="23001">580</cx:pt>
          <cx:pt idx="23002">590</cx:pt>
          <cx:pt idx="23003">590</cx:pt>
          <cx:pt idx="23004">600</cx:pt>
          <cx:pt idx="23005">620</cx:pt>
          <cx:pt idx="23006">620</cx:pt>
          <cx:pt idx="23007">630</cx:pt>
          <cx:pt idx="23008">640</cx:pt>
          <cx:pt idx="23009">640</cx:pt>
          <cx:pt idx="23010">640</cx:pt>
          <cx:pt idx="23011">640</cx:pt>
          <cx:pt idx="23012">640</cx:pt>
          <cx:pt idx="23013">640</cx:pt>
          <cx:pt idx="23014">640</cx:pt>
          <cx:pt idx="23015">640</cx:pt>
          <cx:pt idx="23016">650</cx:pt>
          <cx:pt idx="23017">660</cx:pt>
          <cx:pt idx="23018">660</cx:pt>
          <cx:pt idx="23019">660</cx:pt>
          <cx:pt idx="23020">660</cx:pt>
          <cx:pt idx="23021">670</cx:pt>
          <cx:pt idx="23022">670</cx:pt>
          <cx:pt idx="23023">670</cx:pt>
          <cx:pt idx="23024">670</cx:pt>
          <cx:pt idx="23025">680</cx:pt>
          <cx:pt idx="23026">680</cx:pt>
          <cx:pt idx="23027">680</cx:pt>
          <cx:pt idx="23028">680</cx:pt>
          <cx:pt idx="23029">690</cx:pt>
          <cx:pt idx="23030">690</cx:pt>
          <cx:pt idx="23031">690</cx:pt>
          <cx:pt idx="23032">690</cx:pt>
          <cx:pt idx="23033">700</cx:pt>
          <cx:pt idx="23034">700</cx:pt>
          <cx:pt idx="23035">700</cx:pt>
          <cx:pt idx="23036">700</cx:pt>
          <cx:pt idx="23037">710</cx:pt>
          <cx:pt idx="23038">710</cx:pt>
          <cx:pt idx="23039">710</cx:pt>
          <cx:pt idx="23040">720</cx:pt>
          <cx:pt idx="23041">730</cx:pt>
          <cx:pt idx="23042">730</cx:pt>
          <cx:pt idx="23043">750</cx:pt>
          <cx:pt idx="23044">750</cx:pt>
          <cx:pt idx="23045">750</cx:pt>
          <cx:pt idx="23046">750</cx:pt>
          <cx:pt idx="23047">800</cx:pt>
          <cx:pt idx="23048">560</cx:pt>
          <cx:pt idx="23049">670</cx:pt>
          <cx:pt idx="23050">510</cx:pt>
          <cx:pt idx="23051">530</cx:pt>
          <cx:pt idx="23052">600</cx:pt>
          <cx:pt idx="23053">620</cx:pt>
          <cx:pt idx="23054">620</cx:pt>
          <cx:pt idx="23055">620</cx:pt>
          <cx:pt idx="23056">620</cx:pt>
          <cx:pt idx="23057">620</cx:pt>
          <cx:pt idx="23058">630</cx:pt>
          <cx:pt idx="23059">630</cx:pt>
          <cx:pt idx="23060">640</cx:pt>
          <cx:pt idx="23061">640</cx:pt>
          <cx:pt idx="23062">640</cx:pt>
          <cx:pt idx="23063">640</cx:pt>
          <cx:pt idx="23064">640</cx:pt>
          <cx:pt idx="23065">640</cx:pt>
          <cx:pt idx="23066">640</cx:pt>
          <cx:pt idx="23067">650</cx:pt>
          <cx:pt idx="23068">650</cx:pt>
          <cx:pt idx="23069">650</cx:pt>
          <cx:pt idx="23070">650</cx:pt>
          <cx:pt idx="23071">660</cx:pt>
          <cx:pt idx="23072">660</cx:pt>
          <cx:pt idx="23073">660</cx:pt>
          <cx:pt idx="23074">660</cx:pt>
          <cx:pt idx="23075">660</cx:pt>
          <cx:pt idx="23076">660</cx:pt>
          <cx:pt idx="23077">670</cx:pt>
          <cx:pt idx="23078">670</cx:pt>
          <cx:pt idx="23079">680</cx:pt>
          <cx:pt idx="23080">680</cx:pt>
          <cx:pt idx="23081">680</cx:pt>
          <cx:pt idx="23082">680</cx:pt>
          <cx:pt idx="23083">680</cx:pt>
          <cx:pt idx="23084">680</cx:pt>
          <cx:pt idx="23085">680</cx:pt>
          <cx:pt idx="23086">680</cx:pt>
          <cx:pt idx="23087">680</cx:pt>
          <cx:pt idx="23088">680</cx:pt>
          <cx:pt idx="23089">680</cx:pt>
          <cx:pt idx="23090">680</cx:pt>
          <cx:pt idx="23091">680</cx:pt>
          <cx:pt idx="23092">680</cx:pt>
          <cx:pt idx="23093">680</cx:pt>
          <cx:pt idx="23094">680</cx:pt>
          <cx:pt idx="23095">680</cx:pt>
          <cx:pt idx="23096">680</cx:pt>
          <cx:pt idx="23097">690</cx:pt>
          <cx:pt idx="23098">690</cx:pt>
          <cx:pt idx="23099">690</cx:pt>
          <cx:pt idx="23100">690</cx:pt>
          <cx:pt idx="23101">690</cx:pt>
          <cx:pt idx="23102">690</cx:pt>
          <cx:pt idx="23103">690</cx:pt>
          <cx:pt idx="23104">690</cx:pt>
          <cx:pt idx="23105">690</cx:pt>
          <cx:pt idx="23106">690</cx:pt>
          <cx:pt idx="23107">690</cx:pt>
          <cx:pt idx="23108">690</cx:pt>
          <cx:pt idx="23109">690</cx:pt>
          <cx:pt idx="23110">690</cx:pt>
          <cx:pt idx="23111">690</cx:pt>
          <cx:pt idx="23112">690</cx:pt>
          <cx:pt idx="23113">690</cx:pt>
          <cx:pt idx="23114">690</cx:pt>
          <cx:pt idx="23115">690</cx:pt>
          <cx:pt idx="23116">690</cx:pt>
          <cx:pt idx="23117">690</cx:pt>
          <cx:pt idx="23118">690</cx:pt>
          <cx:pt idx="23119">700</cx:pt>
          <cx:pt idx="23120">700</cx:pt>
          <cx:pt idx="23121">700</cx:pt>
          <cx:pt idx="23122">700</cx:pt>
          <cx:pt idx="23123">700</cx:pt>
          <cx:pt idx="23124">700</cx:pt>
          <cx:pt idx="23125">700</cx:pt>
          <cx:pt idx="23126">700</cx:pt>
          <cx:pt idx="23127">700</cx:pt>
          <cx:pt idx="23128">700</cx:pt>
          <cx:pt idx="23129">700</cx:pt>
          <cx:pt idx="23130">700</cx:pt>
          <cx:pt idx="23131">700</cx:pt>
          <cx:pt idx="23132">700</cx:pt>
          <cx:pt idx="23133">700</cx:pt>
          <cx:pt idx="23134">700</cx:pt>
          <cx:pt idx="23135">700</cx:pt>
          <cx:pt idx="23136">700</cx:pt>
          <cx:pt idx="23137">700</cx:pt>
          <cx:pt idx="23138">700</cx:pt>
          <cx:pt idx="23139">700</cx:pt>
          <cx:pt idx="23140">700</cx:pt>
          <cx:pt idx="23141">700</cx:pt>
          <cx:pt idx="23142">700</cx:pt>
          <cx:pt idx="23143">700</cx:pt>
          <cx:pt idx="23144">700</cx:pt>
          <cx:pt idx="23145">700</cx:pt>
          <cx:pt idx="23146">700</cx:pt>
          <cx:pt idx="23147">700</cx:pt>
          <cx:pt idx="23148">700</cx:pt>
          <cx:pt idx="23149">700</cx:pt>
          <cx:pt idx="23150">700</cx:pt>
          <cx:pt idx="23151">700</cx:pt>
          <cx:pt idx="23152">700</cx:pt>
          <cx:pt idx="23153">700</cx:pt>
          <cx:pt idx="23154">700</cx:pt>
          <cx:pt idx="23155">700</cx:pt>
          <cx:pt idx="23156">700</cx:pt>
          <cx:pt idx="23157">700</cx:pt>
          <cx:pt idx="23158">700</cx:pt>
          <cx:pt idx="23159">700</cx:pt>
          <cx:pt idx="23160">700</cx:pt>
          <cx:pt idx="23161">700</cx:pt>
          <cx:pt idx="23162">700</cx:pt>
          <cx:pt idx="23163">700</cx:pt>
          <cx:pt idx="23164">700</cx:pt>
          <cx:pt idx="23165">700</cx:pt>
          <cx:pt idx="23166">700</cx:pt>
          <cx:pt idx="23167">700</cx:pt>
          <cx:pt idx="23168">700</cx:pt>
          <cx:pt idx="23169">710</cx:pt>
          <cx:pt idx="23170">710</cx:pt>
          <cx:pt idx="23171">710</cx:pt>
          <cx:pt idx="23172">710</cx:pt>
          <cx:pt idx="23173">710</cx:pt>
          <cx:pt idx="23174">710</cx:pt>
          <cx:pt idx="23175">710</cx:pt>
          <cx:pt idx="23176">710</cx:pt>
          <cx:pt idx="23177">710</cx:pt>
          <cx:pt idx="23178">710</cx:pt>
          <cx:pt idx="23179">710</cx:pt>
          <cx:pt idx="23180">710</cx:pt>
          <cx:pt idx="23181">710</cx:pt>
          <cx:pt idx="23182">710</cx:pt>
          <cx:pt idx="23183">710</cx:pt>
          <cx:pt idx="23184">710</cx:pt>
          <cx:pt idx="23185">710</cx:pt>
          <cx:pt idx="23186">710</cx:pt>
          <cx:pt idx="23187">710</cx:pt>
          <cx:pt idx="23188">710</cx:pt>
          <cx:pt idx="23189">710</cx:pt>
          <cx:pt idx="23190">710</cx:pt>
          <cx:pt idx="23191">710</cx:pt>
          <cx:pt idx="23192">710</cx:pt>
          <cx:pt idx="23193">710</cx:pt>
          <cx:pt idx="23194">710</cx:pt>
          <cx:pt idx="23195">710</cx:pt>
          <cx:pt idx="23196">710</cx:pt>
          <cx:pt idx="23197">710</cx:pt>
          <cx:pt idx="23198">710</cx:pt>
          <cx:pt idx="23199">710</cx:pt>
          <cx:pt idx="23200">710</cx:pt>
          <cx:pt idx="23201">710</cx:pt>
          <cx:pt idx="23202">710</cx:pt>
          <cx:pt idx="23203">710</cx:pt>
          <cx:pt idx="23204">710</cx:pt>
          <cx:pt idx="23205">710</cx:pt>
          <cx:pt idx="23206">710</cx:pt>
          <cx:pt idx="23207">710</cx:pt>
          <cx:pt idx="23208">710</cx:pt>
          <cx:pt idx="23209">720</cx:pt>
          <cx:pt idx="23210">720</cx:pt>
          <cx:pt idx="23211">720</cx:pt>
          <cx:pt idx="23212">720</cx:pt>
          <cx:pt idx="23213">720</cx:pt>
          <cx:pt idx="23214">720</cx:pt>
          <cx:pt idx="23215">720</cx:pt>
          <cx:pt idx="23216">720</cx:pt>
          <cx:pt idx="23217">720</cx:pt>
          <cx:pt idx="23218">720</cx:pt>
          <cx:pt idx="23219">720</cx:pt>
          <cx:pt idx="23220">720</cx:pt>
          <cx:pt idx="23221">720</cx:pt>
          <cx:pt idx="23222">720</cx:pt>
          <cx:pt idx="23223">720</cx:pt>
          <cx:pt idx="23224">720</cx:pt>
          <cx:pt idx="23225">720</cx:pt>
          <cx:pt idx="23226">720</cx:pt>
          <cx:pt idx="23227">720</cx:pt>
          <cx:pt idx="23228">720</cx:pt>
          <cx:pt idx="23229">720</cx:pt>
          <cx:pt idx="23230">720</cx:pt>
          <cx:pt idx="23231">720</cx:pt>
          <cx:pt idx="23232">720</cx:pt>
          <cx:pt idx="23233">720</cx:pt>
          <cx:pt idx="23234">720</cx:pt>
          <cx:pt idx="23235">720</cx:pt>
          <cx:pt idx="23236">720</cx:pt>
          <cx:pt idx="23237">720</cx:pt>
          <cx:pt idx="23238">720</cx:pt>
          <cx:pt idx="23239">720</cx:pt>
          <cx:pt idx="23240">720</cx:pt>
          <cx:pt idx="23241">720</cx:pt>
          <cx:pt idx="23242">730</cx:pt>
          <cx:pt idx="23243">730</cx:pt>
          <cx:pt idx="23244">730</cx:pt>
          <cx:pt idx="23245">730</cx:pt>
          <cx:pt idx="23246">730</cx:pt>
          <cx:pt idx="23247">730</cx:pt>
          <cx:pt idx="23248">730</cx:pt>
          <cx:pt idx="23249">730</cx:pt>
          <cx:pt idx="23250">730</cx:pt>
          <cx:pt idx="23251">730</cx:pt>
          <cx:pt idx="23252">730</cx:pt>
          <cx:pt idx="23253">730</cx:pt>
          <cx:pt idx="23254">730</cx:pt>
          <cx:pt idx="23255">730</cx:pt>
          <cx:pt idx="23256">730</cx:pt>
          <cx:pt idx="23257">730</cx:pt>
          <cx:pt idx="23258">730</cx:pt>
          <cx:pt idx="23259">730</cx:pt>
          <cx:pt idx="23260">730</cx:pt>
          <cx:pt idx="23261">730</cx:pt>
          <cx:pt idx="23262">730</cx:pt>
          <cx:pt idx="23263">730</cx:pt>
          <cx:pt idx="23264">730</cx:pt>
          <cx:pt idx="23265">730</cx:pt>
          <cx:pt idx="23266">730</cx:pt>
          <cx:pt idx="23267">730</cx:pt>
          <cx:pt idx="23268">730</cx:pt>
          <cx:pt idx="23269">740</cx:pt>
          <cx:pt idx="23270">740</cx:pt>
          <cx:pt idx="23271">740</cx:pt>
          <cx:pt idx="23272">740</cx:pt>
          <cx:pt idx="23273">740</cx:pt>
          <cx:pt idx="23274">740</cx:pt>
          <cx:pt idx="23275">740</cx:pt>
          <cx:pt idx="23276">740</cx:pt>
          <cx:pt idx="23277">740</cx:pt>
          <cx:pt idx="23278">740</cx:pt>
          <cx:pt idx="23279">740</cx:pt>
          <cx:pt idx="23280">740</cx:pt>
          <cx:pt idx="23281">740</cx:pt>
          <cx:pt idx="23282">740</cx:pt>
          <cx:pt idx="23283">740</cx:pt>
          <cx:pt idx="23284">740</cx:pt>
          <cx:pt idx="23285">740</cx:pt>
          <cx:pt idx="23286">740</cx:pt>
          <cx:pt idx="23287">740</cx:pt>
          <cx:pt idx="23288">740</cx:pt>
          <cx:pt idx="23289">740</cx:pt>
          <cx:pt idx="23290">740</cx:pt>
          <cx:pt idx="23291">740</cx:pt>
          <cx:pt idx="23292">740</cx:pt>
          <cx:pt idx="23293">750</cx:pt>
          <cx:pt idx="23294">750</cx:pt>
          <cx:pt idx="23295">750</cx:pt>
          <cx:pt idx="23296">750</cx:pt>
          <cx:pt idx="23297">750</cx:pt>
          <cx:pt idx="23298">750</cx:pt>
          <cx:pt idx="23299">750</cx:pt>
          <cx:pt idx="23300">750</cx:pt>
          <cx:pt idx="23301">750</cx:pt>
          <cx:pt idx="23302">750</cx:pt>
          <cx:pt idx="23303">760</cx:pt>
          <cx:pt idx="23304">760</cx:pt>
          <cx:pt idx="23305">760</cx:pt>
          <cx:pt idx="23306">760</cx:pt>
          <cx:pt idx="23307">770</cx:pt>
          <cx:pt idx="23308">770</cx:pt>
          <cx:pt idx="23309">770</cx:pt>
          <cx:pt idx="23310">770</cx:pt>
          <cx:pt idx="23311">770</cx:pt>
          <cx:pt idx="23312">770</cx:pt>
          <cx:pt idx="23313">770</cx:pt>
          <cx:pt idx="23314">770</cx:pt>
          <cx:pt idx="23315">770</cx:pt>
          <cx:pt idx="23316">770</cx:pt>
          <cx:pt idx="23317">780</cx:pt>
          <cx:pt idx="23318">790</cx:pt>
          <cx:pt idx="23319">530</cx:pt>
          <cx:pt idx="23320">530</cx:pt>
          <cx:pt idx="23321">550</cx:pt>
          <cx:pt idx="23322">550</cx:pt>
          <cx:pt idx="23323">560</cx:pt>
          <cx:pt idx="23324">560</cx:pt>
          <cx:pt idx="23325">560</cx:pt>
          <cx:pt idx="23326">560</cx:pt>
          <cx:pt idx="23327">570</cx:pt>
          <cx:pt idx="23328">570</cx:pt>
          <cx:pt idx="23329">590</cx:pt>
          <cx:pt idx="23330">590</cx:pt>
          <cx:pt idx="23331">620</cx:pt>
          <cx:pt idx="23332">620</cx:pt>
          <cx:pt idx="23333">630</cx:pt>
          <cx:pt idx="23334">630</cx:pt>
          <cx:pt idx="23335">630</cx:pt>
          <cx:pt idx="23336">630</cx:pt>
          <cx:pt idx="23337">640</cx:pt>
          <cx:pt idx="23338">640</cx:pt>
          <cx:pt idx="23339">640</cx:pt>
          <cx:pt idx="23340">640</cx:pt>
          <cx:pt idx="23341">640</cx:pt>
          <cx:pt idx="23342">640</cx:pt>
          <cx:pt idx="23343">640</cx:pt>
          <cx:pt idx="23344">640</cx:pt>
          <cx:pt idx="23345">640</cx:pt>
          <cx:pt idx="23346">640</cx:pt>
          <cx:pt idx="23347">640</cx:pt>
          <cx:pt idx="23348">640</cx:pt>
          <cx:pt idx="23349">640</cx:pt>
          <cx:pt idx="23350">650</cx:pt>
          <cx:pt idx="23351">650</cx:pt>
          <cx:pt idx="23352">650</cx:pt>
          <cx:pt idx="23353">650</cx:pt>
          <cx:pt idx="23354">650</cx:pt>
          <cx:pt idx="23355">650</cx:pt>
          <cx:pt idx="23356">650</cx:pt>
          <cx:pt idx="23357">650</cx:pt>
          <cx:pt idx="23358">650</cx:pt>
          <cx:pt idx="23359">650</cx:pt>
          <cx:pt idx="23360">650</cx:pt>
          <cx:pt idx="23361">650</cx:pt>
          <cx:pt idx="23362">650</cx:pt>
          <cx:pt idx="23363">650</cx:pt>
          <cx:pt idx="23364">650</cx:pt>
          <cx:pt idx="23365">650</cx:pt>
          <cx:pt idx="23366">650</cx:pt>
          <cx:pt idx="23367">650</cx:pt>
          <cx:pt idx="23368">650</cx:pt>
          <cx:pt idx="23369">650</cx:pt>
          <cx:pt idx="23370">650</cx:pt>
          <cx:pt idx="23371">660</cx:pt>
          <cx:pt idx="23372">660</cx:pt>
          <cx:pt idx="23373">660</cx:pt>
          <cx:pt idx="23374">660</cx:pt>
          <cx:pt idx="23375">660</cx:pt>
          <cx:pt idx="23376">660</cx:pt>
          <cx:pt idx="23377">660</cx:pt>
          <cx:pt idx="23378">660</cx:pt>
          <cx:pt idx="23379">660</cx:pt>
          <cx:pt idx="23380">660</cx:pt>
          <cx:pt idx="23381">660</cx:pt>
          <cx:pt idx="23382">660</cx:pt>
          <cx:pt idx="23383">660</cx:pt>
          <cx:pt idx="23384">660</cx:pt>
          <cx:pt idx="23385">660</cx:pt>
          <cx:pt idx="23386">660</cx:pt>
          <cx:pt idx="23387">660</cx:pt>
          <cx:pt idx="23388">660</cx:pt>
          <cx:pt idx="23389">660</cx:pt>
          <cx:pt idx="23390">660</cx:pt>
          <cx:pt idx="23391">660</cx:pt>
          <cx:pt idx="23392">660</cx:pt>
          <cx:pt idx="23393">660</cx:pt>
          <cx:pt idx="23394">660</cx:pt>
          <cx:pt idx="23395">670</cx:pt>
          <cx:pt idx="23396">670</cx:pt>
          <cx:pt idx="23397">670</cx:pt>
          <cx:pt idx="23398">670</cx:pt>
          <cx:pt idx="23399">670</cx:pt>
          <cx:pt idx="23400">670</cx:pt>
          <cx:pt idx="23401">670</cx:pt>
          <cx:pt idx="23402">670</cx:pt>
          <cx:pt idx="23403">670</cx:pt>
          <cx:pt idx="23404">670</cx:pt>
          <cx:pt idx="23405">670</cx:pt>
          <cx:pt idx="23406">670</cx:pt>
          <cx:pt idx="23407">670</cx:pt>
          <cx:pt idx="23408">670</cx:pt>
          <cx:pt idx="23409">670</cx:pt>
          <cx:pt idx="23410">670</cx:pt>
          <cx:pt idx="23411">670</cx:pt>
          <cx:pt idx="23412">670</cx:pt>
          <cx:pt idx="23413">670</cx:pt>
          <cx:pt idx="23414">670</cx:pt>
          <cx:pt idx="23415">670</cx:pt>
          <cx:pt idx="23416">680</cx:pt>
          <cx:pt idx="23417">680</cx:pt>
          <cx:pt idx="23418">680</cx:pt>
          <cx:pt idx="23419">680</cx:pt>
          <cx:pt idx="23420">680</cx:pt>
          <cx:pt idx="23421">680</cx:pt>
          <cx:pt idx="23422">680</cx:pt>
          <cx:pt idx="23423">680</cx:pt>
          <cx:pt idx="23424">680</cx:pt>
          <cx:pt idx="23425">680</cx:pt>
          <cx:pt idx="23426">680</cx:pt>
          <cx:pt idx="23427">680</cx:pt>
          <cx:pt idx="23428">680</cx:pt>
          <cx:pt idx="23429">680</cx:pt>
          <cx:pt idx="23430">680</cx:pt>
          <cx:pt idx="23431">680</cx:pt>
          <cx:pt idx="23432">680</cx:pt>
          <cx:pt idx="23433">680</cx:pt>
          <cx:pt idx="23434">680</cx:pt>
          <cx:pt idx="23435">680</cx:pt>
          <cx:pt idx="23436">690</cx:pt>
          <cx:pt idx="23437">690</cx:pt>
          <cx:pt idx="23438">690</cx:pt>
          <cx:pt idx="23439">690</cx:pt>
          <cx:pt idx="23440">690</cx:pt>
          <cx:pt idx="23441">690</cx:pt>
          <cx:pt idx="23442">690</cx:pt>
          <cx:pt idx="23443">690</cx:pt>
          <cx:pt idx="23444">690</cx:pt>
          <cx:pt idx="23445">690</cx:pt>
          <cx:pt idx="23446">690</cx:pt>
          <cx:pt idx="23447">690</cx:pt>
          <cx:pt idx="23448">690</cx:pt>
          <cx:pt idx="23449">690</cx:pt>
          <cx:pt idx="23450">690</cx:pt>
          <cx:pt idx="23451">690</cx:pt>
          <cx:pt idx="23452">690</cx:pt>
          <cx:pt idx="23453">690</cx:pt>
          <cx:pt idx="23454">690</cx:pt>
          <cx:pt idx="23455">690</cx:pt>
          <cx:pt idx="23456">690</cx:pt>
          <cx:pt idx="23457">690</cx:pt>
          <cx:pt idx="23458">700</cx:pt>
          <cx:pt idx="23459">700</cx:pt>
          <cx:pt idx="23460">700</cx:pt>
          <cx:pt idx="23461">700</cx:pt>
          <cx:pt idx="23462">700</cx:pt>
          <cx:pt idx="23463">700</cx:pt>
          <cx:pt idx="23464">700</cx:pt>
          <cx:pt idx="23465">700</cx:pt>
          <cx:pt idx="23466">700</cx:pt>
          <cx:pt idx="23467">700</cx:pt>
          <cx:pt idx="23468">700</cx:pt>
          <cx:pt idx="23469">700</cx:pt>
          <cx:pt idx="23470">700</cx:pt>
          <cx:pt idx="23471">700</cx:pt>
          <cx:pt idx="23472">700</cx:pt>
          <cx:pt idx="23473">700</cx:pt>
          <cx:pt idx="23474">700</cx:pt>
          <cx:pt idx="23475">700</cx:pt>
          <cx:pt idx="23476">700</cx:pt>
          <cx:pt idx="23477">700</cx:pt>
          <cx:pt idx="23478">700</cx:pt>
          <cx:pt idx="23479">710</cx:pt>
          <cx:pt idx="23480">710</cx:pt>
          <cx:pt idx="23481">710</cx:pt>
          <cx:pt idx="23482">710</cx:pt>
          <cx:pt idx="23483">710</cx:pt>
          <cx:pt idx="23484">710</cx:pt>
          <cx:pt idx="23485">710</cx:pt>
          <cx:pt idx="23486">710</cx:pt>
          <cx:pt idx="23487">710</cx:pt>
          <cx:pt idx="23488">710</cx:pt>
          <cx:pt idx="23489">710</cx:pt>
          <cx:pt idx="23490">710</cx:pt>
          <cx:pt idx="23491">710</cx:pt>
          <cx:pt idx="23492">710</cx:pt>
          <cx:pt idx="23493">710</cx:pt>
          <cx:pt idx="23494">710</cx:pt>
          <cx:pt idx="23495">710</cx:pt>
          <cx:pt idx="23496">710</cx:pt>
          <cx:pt idx="23497">710</cx:pt>
          <cx:pt idx="23498">710</cx:pt>
          <cx:pt idx="23499">710</cx:pt>
          <cx:pt idx="23500">720</cx:pt>
          <cx:pt idx="23501">720</cx:pt>
          <cx:pt idx="23502">720</cx:pt>
          <cx:pt idx="23503">720</cx:pt>
          <cx:pt idx="23504">720</cx:pt>
          <cx:pt idx="23505">720</cx:pt>
          <cx:pt idx="23506">720</cx:pt>
          <cx:pt idx="23507">720</cx:pt>
          <cx:pt idx="23508">720</cx:pt>
          <cx:pt idx="23509">720</cx:pt>
          <cx:pt idx="23510">720</cx:pt>
          <cx:pt idx="23511">720</cx:pt>
          <cx:pt idx="23512">720</cx:pt>
          <cx:pt idx="23513">720</cx:pt>
          <cx:pt idx="23514">730</cx:pt>
          <cx:pt idx="23515">730</cx:pt>
          <cx:pt idx="23516">730</cx:pt>
          <cx:pt idx="23517">730</cx:pt>
          <cx:pt idx="23518">730</cx:pt>
          <cx:pt idx="23519">740</cx:pt>
          <cx:pt idx="23520">740</cx:pt>
          <cx:pt idx="23521">740</cx:pt>
          <cx:pt idx="23522">740</cx:pt>
          <cx:pt idx="23523">740</cx:pt>
          <cx:pt idx="23524">740</cx:pt>
          <cx:pt idx="23525">740</cx:pt>
          <cx:pt idx="23526">750</cx:pt>
          <cx:pt idx="23527">750</cx:pt>
          <cx:pt idx="23528">750</cx:pt>
          <cx:pt idx="23529">750</cx:pt>
          <cx:pt idx="23530">750</cx:pt>
          <cx:pt idx="23531">750</cx:pt>
          <cx:pt idx="23532">760</cx:pt>
          <cx:pt idx="23533">760</cx:pt>
          <cx:pt idx="23534">800</cx:pt>
          <cx:pt idx="23535">800</cx:pt>
          <cx:pt idx="23536">630</cx:pt>
          <cx:pt idx="23537">650</cx:pt>
          <cx:pt idx="23538">650</cx:pt>
          <cx:pt idx="23539">660</cx:pt>
          <cx:pt idx="23540">660</cx:pt>
          <cx:pt idx="23541">670</cx:pt>
          <cx:pt idx="23542">680</cx:pt>
          <cx:pt idx="23543">680</cx:pt>
          <cx:pt idx="23544">680</cx:pt>
          <cx:pt idx="23545">680</cx:pt>
          <cx:pt idx="23546">680</cx:pt>
          <cx:pt idx="23547">680</cx:pt>
          <cx:pt idx="23548">680</cx:pt>
          <cx:pt idx="23549">680</cx:pt>
          <cx:pt idx="23550">680</cx:pt>
          <cx:pt idx="23551">680</cx:pt>
          <cx:pt idx="23552">680</cx:pt>
          <cx:pt idx="23553">680</cx:pt>
          <cx:pt idx="23554">690</cx:pt>
          <cx:pt idx="23555">690</cx:pt>
          <cx:pt idx="23556">690</cx:pt>
          <cx:pt idx="23557">690</cx:pt>
          <cx:pt idx="23558">690</cx:pt>
          <cx:pt idx="23559">690</cx:pt>
          <cx:pt idx="23560">690</cx:pt>
          <cx:pt idx="23561">690</cx:pt>
          <cx:pt idx="23562">690</cx:pt>
          <cx:pt idx="23563">690</cx:pt>
          <cx:pt idx="23564">690</cx:pt>
          <cx:pt idx="23565">690</cx:pt>
          <cx:pt idx="23566">690</cx:pt>
          <cx:pt idx="23567">690</cx:pt>
          <cx:pt idx="23568">690</cx:pt>
          <cx:pt idx="23569">700</cx:pt>
          <cx:pt idx="23570">700</cx:pt>
          <cx:pt idx="23571">700</cx:pt>
          <cx:pt idx="23572">700</cx:pt>
          <cx:pt idx="23573">700</cx:pt>
          <cx:pt idx="23574">700</cx:pt>
          <cx:pt idx="23575">700</cx:pt>
          <cx:pt idx="23576">700</cx:pt>
          <cx:pt idx="23577">700</cx:pt>
          <cx:pt idx="23578">700</cx:pt>
          <cx:pt idx="23579">700</cx:pt>
          <cx:pt idx="23580">700</cx:pt>
          <cx:pt idx="23581">700</cx:pt>
          <cx:pt idx="23582">700</cx:pt>
          <cx:pt idx="23583">710</cx:pt>
          <cx:pt idx="23584">710</cx:pt>
          <cx:pt idx="23585">710</cx:pt>
          <cx:pt idx="23586">710</cx:pt>
          <cx:pt idx="23587">710</cx:pt>
          <cx:pt idx="23588">720</cx:pt>
          <cx:pt idx="23589">720</cx:pt>
          <cx:pt idx="23590">720</cx:pt>
          <cx:pt idx="23591">730</cx:pt>
          <cx:pt idx="23592">730</cx:pt>
          <cx:pt idx="23593">730</cx:pt>
          <cx:pt idx="23594">740</cx:pt>
          <cx:pt idx="23595">740</cx:pt>
          <cx:pt idx="23596">740</cx:pt>
          <cx:pt idx="23597">760</cx:pt>
          <cx:pt idx="23598">760</cx:pt>
          <cx:pt idx="23599">770</cx:pt>
          <cx:pt idx="23600">770</cx:pt>
          <cx:pt idx="23601">780</cx:pt>
          <cx:pt idx="23602">780</cx:pt>
          <cx:pt idx="23603">840</cx:pt>
          <cx:pt idx="23604">580</cx:pt>
          <cx:pt idx="23605">580</cx:pt>
          <cx:pt idx="23606">610</cx:pt>
          <cx:pt idx="23607">630</cx:pt>
          <cx:pt idx="23608">640</cx:pt>
          <cx:pt idx="23609">660</cx:pt>
          <cx:pt idx="23610">670</cx:pt>
          <cx:pt idx="23611">680</cx:pt>
          <cx:pt idx="23612">700</cx:pt>
          <cx:pt idx="23613">710</cx:pt>
          <cx:pt idx="23614">730</cx:pt>
          <cx:pt idx="23615">550</cx:pt>
          <cx:pt idx="23616">560</cx:pt>
          <cx:pt idx="23617">580</cx:pt>
          <cx:pt idx="23618">610</cx:pt>
          <cx:pt idx="23619">610</cx:pt>
          <cx:pt idx="23620">610</cx:pt>
          <cx:pt idx="23621">620</cx:pt>
          <cx:pt idx="23622">620</cx:pt>
          <cx:pt idx="23623">620</cx:pt>
          <cx:pt idx="23624">620</cx:pt>
          <cx:pt idx="23625">630</cx:pt>
          <cx:pt idx="23626">630</cx:pt>
          <cx:pt idx="23627">630</cx:pt>
          <cx:pt idx="23628">630</cx:pt>
          <cx:pt idx="23629">640</cx:pt>
          <cx:pt idx="23630">650</cx:pt>
          <cx:pt idx="23631">650</cx:pt>
          <cx:pt idx="23632">650</cx:pt>
          <cx:pt idx="23633">650</cx:pt>
          <cx:pt idx="23634">650</cx:pt>
          <cx:pt idx="23635">660</cx:pt>
          <cx:pt idx="23636">660</cx:pt>
          <cx:pt idx="23637">660</cx:pt>
          <cx:pt idx="23638">660</cx:pt>
          <cx:pt idx="23639">670</cx:pt>
          <cx:pt idx="23640">670</cx:pt>
          <cx:pt idx="23641">670</cx:pt>
          <cx:pt idx="23642">670</cx:pt>
          <cx:pt idx="23643">670</cx:pt>
          <cx:pt idx="23644">680</cx:pt>
          <cx:pt idx="23645">680</cx:pt>
          <cx:pt idx="23646">680</cx:pt>
          <cx:pt idx="23647">690</cx:pt>
          <cx:pt idx="23648">690</cx:pt>
          <cx:pt idx="23649">690</cx:pt>
          <cx:pt idx="23650">690</cx:pt>
          <cx:pt idx="23651">690</cx:pt>
          <cx:pt idx="23652">690</cx:pt>
          <cx:pt idx="23653">700</cx:pt>
          <cx:pt idx="23654">700</cx:pt>
          <cx:pt idx="23655">700</cx:pt>
          <cx:pt idx="23656">700</cx:pt>
          <cx:pt idx="23657">710</cx:pt>
          <cx:pt idx="23658">710</cx:pt>
          <cx:pt idx="23659">710</cx:pt>
          <cx:pt idx="23660">710</cx:pt>
          <cx:pt idx="23661">720</cx:pt>
          <cx:pt idx="23662">720</cx:pt>
          <cx:pt idx="23663">720</cx:pt>
          <cx:pt idx="23664">720</cx:pt>
          <cx:pt idx="23665">730</cx:pt>
          <cx:pt idx="23666">730</cx:pt>
          <cx:pt idx="23667">730</cx:pt>
          <cx:pt idx="23668">730</cx:pt>
          <cx:pt idx="23669">730</cx:pt>
          <cx:pt idx="23670">730</cx:pt>
          <cx:pt idx="23671">730</cx:pt>
          <cx:pt idx="23672">730</cx:pt>
          <cx:pt idx="23673">740</cx:pt>
          <cx:pt idx="23674">740</cx:pt>
          <cx:pt idx="23675">740</cx:pt>
          <cx:pt idx="23676">740</cx:pt>
          <cx:pt idx="23677">740</cx:pt>
          <cx:pt idx="23678">750</cx:pt>
          <cx:pt idx="23679">760</cx:pt>
          <cx:pt idx="23680">760</cx:pt>
          <cx:pt idx="23681">760</cx:pt>
          <cx:pt idx="23682">780</cx:pt>
          <cx:pt idx="23683">780</cx:pt>
          <cx:pt idx="23684">780</cx:pt>
          <cx:pt idx="23685">790</cx:pt>
          <cx:pt idx="23686">800</cx:pt>
          <cx:pt idx="23687">810</cx:pt>
          <cx:pt idx="23688">850</cx:pt>
          <cx:pt idx="23689">510</cx:pt>
          <cx:pt idx="23690">560</cx:pt>
          <cx:pt idx="23691">560</cx:pt>
          <cx:pt idx="23692">560</cx:pt>
          <cx:pt idx="23693">600</cx:pt>
          <cx:pt idx="23694">610</cx:pt>
          <cx:pt idx="23695">610</cx:pt>
          <cx:pt idx="23696">620</cx:pt>
          <cx:pt idx="23697">620</cx:pt>
          <cx:pt idx="23698">620</cx:pt>
          <cx:pt idx="23699">620</cx:pt>
          <cx:pt idx="23700">620</cx:pt>
          <cx:pt idx="23701">620</cx:pt>
          <cx:pt idx="23702">630</cx:pt>
          <cx:pt idx="23703">630</cx:pt>
          <cx:pt idx="23704">630</cx:pt>
          <cx:pt idx="23705">630</cx:pt>
          <cx:pt idx="23706">640</cx:pt>
          <cx:pt idx="23707">640</cx:pt>
          <cx:pt idx="23708">640</cx:pt>
          <cx:pt idx="23709">640</cx:pt>
          <cx:pt idx="23710">650</cx:pt>
          <cx:pt idx="23711">650</cx:pt>
          <cx:pt idx="23712">650</cx:pt>
          <cx:pt idx="23713">650</cx:pt>
          <cx:pt idx="23714">650</cx:pt>
          <cx:pt idx="23715">660</cx:pt>
          <cx:pt idx="23716">660</cx:pt>
          <cx:pt idx="23717">660</cx:pt>
          <cx:pt idx="23718">660</cx:pt>
          <cx:pt idx="23719">660</cx:pt>
          <cx:pt idx="23720">660</cx:pt>
          <cx:pt idx="23721">660</cx:pt>
          <cx:pt idx="23722">660</cx:pt>
          <cx:pt idx="23723">660</cx:pt>
          <cx:pt idx="23724">660</cx:pt>
          <cx:pt idx="23725">670</cx:pt>
          <cx:pt idx="23726">670</cx:pt>
          <cx:pt idx="23727">670</cx:pt>
          <cx:pt idx="23728">670</cx:pt>
          <cx:pt idx="23729">670</cx:pt>
          <cx:pt idx="23730">670</cx:pt>
          <cx:pt idx="23731">680</cx:pt>
          <cx:pt idx="23732">680</cx:pt>
          <cx:pt idx="23733">680</cx:pt>
          <cx:pt idx="23734">680</cx:pt>
          <cx:pt idx="23735">680</cx:pt>
          <cx:pt idx="23736">680</cx:pt>
          <cx:pt idx="23737">680</cx:pt>
          <cx:pt idx="23738">680</cx:pt>
          <cx:pt idx="23739">690</cx:pt>
          <cx:pt idx="23740">690</cx:pt>
          <cx:pt idx="23741">690</cx:pt>
          <cx:pt idx="23742">690</cx:pt>
          <cx:pt idx="23743">690</cx:pt>
          <cx:pt idx="23744">690</cx:pt>
          <cx:pt idx="23745">690</cx:pt>
          <cx:pt idx="23746">690</cx:pt>
          <cx:pt idx="23747">690</cx:pt>
          <cx:pt idx="23748">690</cx:pt>
          <cx:pt idx="23749">690</cx:pt>
          <cx:pt idx="23750">690</cx:pt>
          <cx:pt idx="23751">690</cx:pt>
          <cx:pt idx="23752">690</cx:pt>
          <cx:pt idx="23753">690</cx:pt>
          <cx:pt idx="23754">690</cx:pt>
          <cx:pt idx="23755">700</cx:pt>
          <cx:pt idx="23756">700</cx:pt>
          <cx:pt idx="23757">700</cx:pt>
          <cx:pt idx="23758">700</cx:pt>
          <cx:pt idx="23759">700</cx:pt>
          <cx:pt idx="23760">700</cx:pt>
          <cx:pt idx="23761">700</cx:pt>
          <cx:pt idx="23762">700</cx:pt>
          <cx:pt idx="23763">700</cx:pt>
          <cx:pt idx="23764">700</cx:pt>
          <cx:pt idx="23765">700</cx:pt>
          <cx:pt idx="23766">700</cx:pt>
          <cx:pt idx="23767">710</cx:pt>
          <cx:pt idx="23768">710</cx:pt>
          <cx:pt idx="23769">710</cx:pt>
          <cx:pt idx="23770">710</cx:pt>
          <cx:pt idx="23771">710</cx:pt>
          <cx:pt idx="23772">710</cx:pt>
          <cx:pt idx="23773">710</cx:pt>
          <cx:pt idx="23774">710</cx:pt>
          <cx:pt idx="23775">710</cx:pt>
          <cx:pt idx="23776">710</cx:pt>
          <cx:pt idx="23777">710</cx:pt>
          <cx:pt idx="23778">710</cx:pt>
          <cx:pt idx="23779">710</cx:pt>
          <cx:pt idx="23780">710</cx:pt>
          <cx:pt idx="23781">720</cx:pt>
          <cx:pt idx="23782">720</cx:pt>
          <cx:pt idx="23783">720</cx:pt>
          <cx:pt idx="23784">720</cx:pt>
          <cx:pt idx="23785">720</cx:pt>
          <cx:pt idx="23786">720</cx:pt>
          <cx:pt idx="23787">720</cx:pt>
          <cx:pt idx="23788">730</cx:pt>
          <cx:pt idx="23789">730</cx:pt>
          <cx:pt idx="23790">730</cx:pt>
          <cx:pt idx="23791">730</cx:pt>
          <cx:pt idx="23792">730</cx:pt>
          <cx:pt idx="23793">730</cx:pt>
          <cx:pt idx="23794">740</cx:pt>
          <cx:pt idx="23795">740</cx:pt>
          <cx:pt idx="23796">740</cx:pt>
          <cx:pt idx="23797">740</cx:pt>
          <cx:pt idx="23798">740</cx:pt>
          <cx:pt idx="23799">740</cx:pt>
          <cx:pt idx="23800">740</cx:pt>
          <cx:pt idx="23801">750</cx:pt>
          <cx:pt idx="23802">760</cx:pt>
          <cx:pt idx="23803">760</cx:pt>
          <cx:pt idx="23804">770</cx:pt>
          <cx:pt idx="23805">770</cx:pt>
          <cx:pt idx="23806">780</cx:pt>
          <cx:pt idx="23807">790</cx:pt>
          <cx:pt idx="23808">800</cx:pt>
          <cx:pt idx="23809">640</cx:pt>
          <cx:pt idx="23810">640</cx:pt>
          <cx:pt idx="23811">720</cx:pt>
          <cx:pt idx="23812">720</cx:pt>
          <cx:pt idx="23813">570</cx:pt>
          <cx:pt idx="23814">610</cx:pt>
          <cx:pt idx="23815">610</cx:pt>
          <cx:pt idx="23816">610</cx:pt>
          <cx:pt idx="23817">620</cx:pt>
          <cx:pt idx="23818">620</cx:pt>
          <cx:pt idx="23819">650</cx:pt>
          <cx:pt idx="23820">650</cx:pt>
          <cx:pt idx="23821">660</cx:pt>
          <cx:pt idx="23822">660</cx:pt>
          <cx:pt idx="23823">660</cx:pt>
          <cx:pt idx="23824">660</cx:pt>
          <cx:pt idx="23825">670</cx:pt>
          <cx:pt idx="23826">680</cx:pt>
          <cx:pt idx="23827">680</cx:pt>
          <cx:pt idx="23828">680</cx:pt>
          <cx:pt idx="23829">690</cx:pt>
          <cx:pt idx="23830">690</cx:pt>
          <cx:pt idx="23831">690</cx:pt>
          <cx:pt idx="23832">700</cx:pt>
          <cx:pt idx="23833">710</cx:pt>
          <cx:pt idx="23834">720</cx:pt>
          <cx:pt idx="23835">740</cx:pt>
          <cx:pt idx="23836">740</cx:pt>
          <cx:pt idx="23837">840</cx:pt>
          <cx:pt idx="23838">640</cx:pt>
          <cx:pt idx="23839">650</cx:pt>
          <cx:pt idx="23840">660</cx:pt>
          <cx:pt idx="23841">680</cx:pt>
          <cx:pt idx="23842">766</cx:pt>
          <cx:pt idx="23843">610</cx:pt>
          <cx:pt idx="23844">630</cx:pt>
          <cx:pt idx="23845">660</cx:pt>
          <cx:pt idx="23846">660</cx:pt>
          <cx:pt idx="23847">715</cx:pt>
          <cx:pt idx="23848">715</cx:pt>
          <cx:pt idx="23849">750</cx:pt>
          <cx:pt idx="23850">590</cx:pt>
          <cx:pt idx="23851">590</cx:pt>
          <cx:pt idx="23852">650</cx:pt>
          <cx:pt idx="23853">650</cx:pt>
          <cx:pt idx="23854">660</cx:pt>
          <cx:pt idx="23855">660</cx:pt>
          <cx:pt idx="23856">670</cx:pt>
          <cx:pt idx="23857">670</cx:pt>
          <cx:pt idx="23858">750</cx:pt>
          <cx:pt idx="23859">750</cx:pt>
          <cx:pt idx="23860">770</cx:pt>
          <cx:pt idx="23861">750</cx:pt>
          <cx:pt idx="23862">730</cx:pt>
          <cx:pt idx="23863">660</cx:pt>
          <cx:pt idx="23864">660</cx:pt>
          <cx:pt idx="23865">670</cx:pt>
          <cx:pt idx="23866">670</cx:pt>
          <cx:pt idx="23867">590</cx:pt>
          <cx:pt idx="23868">620</cx:pt>
          <cx:pt idx="23869">650</cx:pt>
          <cx:pt idx="23870">690</cx:pt>
          <cx:pt idx="23871">695</cx:pt>
          <cx:pt idx="23872">600</cx:pt>
          <cx:pt idx="23873">600</cx:pt>
          <cx:pt idx="23874">610</cx:pt>
          <cx:pt idx="23875">620</cx:pt>
          <cx:pt idx="23876">630</cx:pt>
          <cx:pt idx="23877">640</cx:pt>
          <cx:pt idx="23878">640</cx:pt>
          <cx:pt idx="23879">650</cx:pt>
          <cx:pt idx="23880">650</cx:pt>
          <cx:pt idx="23881">650</cx:pt>
          <cx:pt idx="23882">660</cx:pt>
          <cx:pt idx="23883">680</cx:pt>
          <cx:pt idx="23884">690</cx:pt>
          <cx:pt idx="23885">700</cx:pt>
          <cx:pt idx="23886">700</cx:pt>
          <cx:pt idx="23887">710</cx:pt>
          <cx:pt idx="23888">710</cx:pt>
          <cx:pt idx="23889">720</cx:pt>
          <cx:pt idx="23890">740</cx:pt>
          <cx:pt idx="23891">620</cx:pt>
          <cx:pt idx="23892">640</cx:pt>
          <cx:pt idx="23893">540</cx:pt>
          <cx:pt idx="23894">566</cx:pt>
          <cx:pt idx="23895">567</cx:pt>
          <cx:pt idx="23896">567</cx:pt>
          <cx:pt idx="23897">570</cx:pt>
          <cx:pt idx="23898">580</cx:pt>
          <cx:pt idx="23899">585</cx:pt>
          <cx:pt idx="23900">585</cx:pt>
          <cx:pt idx="23901">585</cx:pt>
          <cx:pt idx="23902">589</cx:pt>
          <cx:pt idx="23903">595</cx:pt>
          <cx:pt idx="23904">595</cx:pt>
          <cx:pt idx="23905">600</cx:pt>
          <cx:pt idx="23906">600</cx:pt>
          <cx:pt idx="23907">605</cx:pt>
          <cx:pt idx="23908">605</cx:pt>
          <cx:pt idx="23909">605</cx:pt>
          <cx:pt idx="23910">610</cx:pt>
          <cx:pt idx="23911">610</cx:pt>
          <cx:pt idx="23912">610</cx:pt>
          <cx:pt idx="23913">614</cx:pt>
          <cx:pt idx="23914">620</cx:pt>
          <cx:pt idx="23915">620</cx:pt>
          <cx:pt idx="23916">620</cx:pt>
          <cx:pt idx="23917">620</cx:pt>
          <cx:pt idx="23918">620</cx:pt>
          <cx:pt idx="23919">620</cx:pt>
          <cx:pt idx="23920">625</cx:pt>
          <cx:pt idx="23921">625</cx:pt>
          <cx:pt idx="23922">625</cx:pt>
          <cx:pt idx="23923">627</cx:pt>
          <cx:pt idx="23924">630</cx:pt>
          <cx:pt idx="23925">630</cx:pt>
          <cx:pt idx="23926">630</cx:pt>
          <cx:pt idx="23927">630</cx:pt>
          <cx:pt idx="23928">632</cx:pt>
          <cx:pt idx="23929">635</cx:pt>
          <cx:pt idx="23930">635</cx:pt>
          <cx:pt idx="23931">635</cx:pt>
          <cx:pt idx="23932">636</cx:pt>
          <cx:pt idx="23933">640</cx:pt>
          <cx:pt idx="23934">640</cx:pt>
          <cx:pt idx="23935">640</cx:pt>
          <cx:pt idx="23936">640</cx:pt>
          <cx:pt idx="23937">643</cx:pt>
          <cx:pt idx="23938">645</cx:pt>
          <cx:pt idx="23939">645</cx:pt>
          <cx:pt idx="23940">645</cx:pt>
          <cx:pt idx="23941">645</cx:pt>
          <cx:pt idx="23942">645</cx:pt>
          <cx:pt idx="23943">650</cx:pt>
          <cx:pt idx="23944">650</cx:pt>
          <cx:pt idx="23945">650</cx:pt>
          <cx:pt idx="23946">650</cx:pt>
          <cx:pt idx="23947">650</cx:pt>
          <cx:pt idx="23948">653</cx:pt>
          <cx:pt idx="23949">653</cx:pt>
          <cx:pt idx="23950">655</cx:pt>
          <cx:pt idx="23951">655</cx:pt>
          <cx:pt idx="23952">655</cx:pt>
          <cx:pt idx="23953">655</cx:pt>
          <cx:pt idx="23954">655</cx:pt>
          <cx:pt idx="23955">657</cx:pt>
          <cx:pt idx="23956">660</cx:pt>
          <cx:pt idx="23957">660</cx:pt>
          <cx:pt idx="23958">660</cx:pt>
          <cx:pt idx="23959">660</cx:pt>
          <cx:pt idx="23960">660</cx:pt>
          <cx:pt idx="23961">660</cx:pt>
          <cx:pt idx="23962">660</cx:pt>
          <cx:pt idx="23963">660</cx:pt>
          <cx:pt idx="23964">660</cx:pt>
          <cx:pt idx="23965">664</cx:pt>
          <cx:pt idx="23966">665</cx:pt>
          <cx:pt idx="23967">665</cx:pt>
          <cx:pt idx="23968">665</cx:pt>
          <cx:pt idx="23969">665</cx:pt>
          <cx:pt idx="23970">665</cx:pt>
          <cx:pt idx="23971">665</cx:pt>
          <cx:pt idx="23972">665</cx:pt>
          <cx:pt idx="23973">670</cx:pt>
          <cx:pt idx="23974">670</cx:pt>
          <cx:pt idx="23975">671</cx:pt>
          <cx:pt idx="23976">671</cx:pt>
          <cx:pt idx="23977">671</cx:pt>
          <cx:pt idx="23978">672</cx:pt>
          <cx:pt idx="23979">675</cx:pt>
          <cx:pt idx="23980">675</cx:pt>
          <cx:pt idx="23981">675</cx:pt>
          <cx:pt idx="23982">675</cx:pt>
          <cx:pt idx="23983">675</cx:pt>
          <cx:pt idx="23984">675</cx:pt>
          <cx:pt idx="23985">675</cx:pt>
          <cx:pt idx="23986">675</cx:pt>
          <cx:pt idx="23987">675</cx:pt>
          <cx:pt idx="23988">676</cx:pt>
          <cx:pt idx="23989">680</cx:pt>
          <cx:pt idx="23990">680</cx:pt>
          <cx:pt idx="23991">680</cx:pt>
          <cx:pt idx="23992">680</cx:pt>
          <cx:pt idx="23993">680</cx:pt>
          <cx:pt idx="23994">680</cx:pt>
          <cx:pt idx="23995">680</cx:pt>
          <cx:pt idx="23996">680</cx:pt>
          <cx:pt idx="23997">680</cx:pt>
          <cx:pt idx="23998">680</cx:pt>
          <cx:pt idx="23999">680</cx:pt>
          <cx:pt idx="24000">680</cx:pt>
          <cx:pt idx="24001">682</cx:pt>
          <cx:pt idx="24002">685</cx:pt>
          <cx:pt idx="24003">685</cx:pt>
          <cx:pt idx="24004">685</cx:pt>
          <cx:pt idx="24005">685</cx:pt>
          <cx:pt idx="24006">685</cx:pt>
          <cx:pt idx="24007">685</cx:pt>
          <cx:pt idx="24008">685</cx:pt>
          <cx:pt idx="24009">685</cx:pt>
          <cx:pt idx="24010">687</cx:pt>
          <cx:pt idx="24011">690</cx:pt>
          <cx:pt idx="24012">690</cx:pt>
          <cx:pt idx="24013">690</cx:pt>
          <cx:pt idx="24014">690</cx:pt>
          <cx:pt idx="24015">690</cx:pt>
          <cx:pt idx="24016">690</cx:pt>
          <cx:pt idx="24017">690</cx:pt>
          <cx:pt idx="24018">691</cx:pt>
          <cx:pt idx="24019">691</cx:pt>
          <cx:pt idx="24020">691</cx:pt>
          <cx:pt idx="24021">695</cx:pt>
          <cx:pt idx="24022">695</cx:pt>
          <cx:pt idx="24023">695</cx:pt>
          <cx:pt idx="24024">695</cx:pt>
          <cx:pt idx="24025">695</cx:pt>
          <cx:pt idx="24026">696</cx:pt>
          <cx:pt idx="24027">696</cx:pt>
          <cx:pt idx="24028">700</cx:pt>
          <cx:pt idx="24029">700</cx:pt>
          <cx:pt idx="24030">700</cx:pt>
          <cx:pt idx="24031">700</cx:pt>
          <cx:pt idx="24032">700</cx:pt>
          <cx:pt idx="24033">700</cx:pt>
          <cx:pt idx="24034">700</cx:pt>
          <cx:pt idx="24035">700</cx:pt>
          <cx:pt idx="24036">700</cx:pt>
          <cx:pt idx="24037">705</cx:pt>
          <cx:pt idx="24038">705</cx:pt>
          <cx:pt idx="24039">705</cx:pt>
          <cx:pt idx="24040">705</cx:pt>
          <cx:pt idx="24041">705</cx:pt>
          <cx:pt idx="24042">705</cx:pt>
          <cx:pt idx="24043">705</cx:pt>
          <cx:pt idx="24044">705</cx:pt>
          <cx:pt idx="24045">705</cx:pt>
          <cx:pt idx="24046">705</cx:pt>
          <cx:pt idx="24047">705</cx:pt>
          <cx:pt idx="24048">705</cx:pt>
          <cx:pt idx="24049">706</cx:pt>
          <cx:pt idx="24050">707</cx:pt>
          <cx:pt idx="24051">709</cx:pt>
          <cx:pt idx="24052">710</cx:pt>
          <cx:pt idx="24053">710</cx:pt>
          <cx:pt idx="24054">710</cx:pt>
          <cx:pt idx="24055">710</cx:pt>
          <cx:pt idx="24056">710</cx:pt>
          <cx:pt idx="24057">710</cx:pt>
          <cx:pt idx="24058">710</cx:pt>
          <cx:pt idx="24059">710</cx:pt>
          <cx:pt idx="24060">710</cx:pt>
          <cx:pt idx="24061">715</cx:pt>
          <cx:pt idx="24062">715</cx:pt>
          <cx:pt idx="24063">715</cx:pt>
          <cx:pt idx="24064">715</cx:pt>
          <cx:pt idx="24065">715</cx:pt>
          <cx:pt idx="24066">717</cx:pt>
          <cx:pt idx="24067">720</cx:pt>
          <cx:pt idx="24068">720</cx:pt>
          <cx:pt idx="24069">720</cx:pt>
          <cx:pt idx="24070">720</cx:pt>
          <cx:pt idx="24071">720</cx:pt>
          <cx:pt idx="24072">720</cx:pt>
          <cx:pt idx="24073">720</cx:pt>
          <cx:pt idx="24074">720</cx:pt>
          <cx:pt idx="24075">720</cx:pt>
          <cx:pt idx="24076">720</cx:pt>
          <cx:pt idx="24077">722</cx:pt>
          <cx:pt idx="24078">725</cx:pt>
          <cx:pt idx="24079">725</cx:pt>
          <cx:pt idx="24080">725</cx:pt>
          <cx:pt idx="24081">725</cx:pt>
          <cx:pt idx="24082">727</cx:pt>
          <cx:pt idx="24083">727</cx:pt>
          <cx:pt idx="24084">730</cx:pt>
          <cx:pt idx="24085">730</cx:pt>
          <cx:pt idx="24086">730</cx:pt>
          <cx:pt idx="24087">730</cx:pt>
          <cx:pt idx="24088">731</cx:pt>
          <cx:pt idx="24089">735</cx:pt>
          <cx:pt idx="24090">735</cx:pt>
          <cx:pt idx="24091">735</cx:pt>
          <cx:pt idx="24092">735</cx:pt>
          <cx:pt idx="24093">738</cx:pt>
          <cx:pt idx="24094">740</cx:pt>
          <cx:pt idx="24095">740</cx:pt>
          <cx:pt idx="24096">740</cx:pt>
          <cx:pt idx="24097">740</cx:pt>
          <cx:pt idx="24098">740</cx:pt>
          <cx:pt idx="24099">740</cx:pt>
          <cx:pt idx="24100">740</cx:pt>
          <cx:pt idx="24101">745</cx:pt>
          <cx:pt idx="24102">747</cx:pt>
          <cx:pt idx="24103">750</cx:pt>
          <cx:pt idx="24104">755</cx:pt>
          <cx:pt idx="24105">755</cx:pt>
          <cx:pt idx="24106">755</cx:pt>
          <cx:pt idx="24107">758</cx:pt>
          <cx:pt idx="24108">760</cx:pt>
          <cx:pt idx="24109">760</cx:pt>
          <cx:pt idx="24110">760</cx:pt>
          <cx:pt idx="24111">760</cx:pt>
          <cx:pt idx="24112">760</cx:pt>
          <cx:pt idx="24113">765</cx:pt>
          <cx:pt idx="24114">765</cx:pt>
          <cx:pt idx="24115">770</cx:pt>
          <cx:pt idx="24116">770</cx:pt>
          <cx:pt idx="24117">775</cx:pt>
          <cx:pt idx="24118">775</cx:pt>
          <cx:pt idx="24119">780</cx:pt>
          <cx:pt idx="24120">785</cx:pt>
          <cx:pt idx="24121">800</cx:pt>
          <cx:pt idx="24122">810</cx:pt>
          <cx:pt idx="24123">650</cx:pt>
          <cx:pt idx="24124">660</cx:pt>
          <cx:pt idx="24125">520</cx:pt>
          <cx:pt idx="24126">560</cx:pt>
          <cx:pt idx="24127">600</cx:pt>
          <cx:pt idx="24128">625</cx:pt>
          <cx:pt idx="24129">635</cx:pt>
          <cx:pt idx="24130">635</cx:pt>
          <cx:pt idx="24131">655</cx:pt>
          <cx:pt idx="24132">660</cx:pt>
          <cx:pt idx="24133">665</cx:pt>
          <cx:pt idx="24134">670</cx:pt>
          <cx:pt idx="24135">680</cx:pt>
          <cx:pt idx="24136">690</cx:pt>
          <cx:pt idx="24137">690</cx:pt>
          <cx:pt idx="24138">690</cx:pt>
          <cx:pt idx="24139">700</cx:pt>
          <cx:pt idx="24140">700</cx:pt>
          <cx:pt idx="24141">710</cx:pt>
          <cx:pt idx="24142">715</cx:pt>
          <cx:pt idx="24143">725</cx:pt>
          <cx:pt idx="24144">580</cx:pt>
          <cx:pt idx="24145">590</cx:pt>
          <cx:pt idx="24146">720</cx:pt>
          <cx:pt idx="24147">720</cx:pt>
          <cx:pt idx="24148">630</cx:pt>
          <cx:pt idx="24149">710</cx:pt>
          <cx:pt idx="24150">790</cx:pt>
          <cx:pt idx="24151">560</cx:pt>
          <cx:pt idx="24152">575</cx:pt>
          <cx:pt idx="24153">600</cx:pt>
          <cx:pt idx="24154">630</cx:pt>
          <cx:pt idx="24155">760</cx:pt>
          <cx:pt idx="24156">610</cx:pt>
          <cx:pt idx="24157">740</cx:pt>
          <cx:pt idx="24158">610</cx:pt>
          <cx:pt idx="24159">680</cx:pt>
          <cx:pt idx="24160">630</cx:pt>
          <cx:pt idx="24161">710</cx:pt>
          <cx:pt idx="24162">550</cx:pt>
          <cx:pt idx="24163">560</cx:pt>
          <cx:pt idx="24164">650</cx:pt>
          <cx:pt idx="24165">650</cx:pt>
          <cx:pt idx="24166">670</cx:pt>
          <cx:pt idx="24167">690</cx:pt>
          <cx:pt idx="24168">700</cx:pt>
          <cx:pt idx="24169">750</cx:pt>
          <cx:pt idx="24170">790</cx:pt>
          <cx:pt idx="24171">660</cx:pt>
          <cx:pt idx="24172">700</cx:pt>
          <cx:pt idx="24173">780</cx:pt>
          <cx:pt idx="24174">780</cx:pt>
          <cx:pt idx="24175">710</cx:pt>
          <cx:pt idx="24176">585</cx:pt>
          <cx:pt idx="24177">720</cx:pt>
          <cx:pt idx="24178">770</cx:pt>
          <cx:pt idx="24179">645</cx:pt>
          <cx:pt idx="24180">665</cx:pt>
          <cx:pt idx="24181">605</cx:pt>
          <cx:pt idx="24182">655</cx:pt>
          <cx:pt idx="24183">725</cx:pt>
          <cx:pt idx="24184">725</cx:pt>
          <cx:pt idx="24185">625</cx:pt>
          <cx:pt idx="24186">680</cx:pt>
          <cx:pt idx="24187">720</cx:pt>
          <cx:pt idx="24188">547</cx:pt>
          <cx:pt idx="24189">547</cx:pt>
          <cx:pt idx="24190">570</cx:pt>
          <cx:pt idx="24191">582</cx:pt>
          <cx:pt idx="24192">590</cx:pt>
          <cx:pt idx="24193">595</cx:pt>
          <cx:pt idx="24194">595</cx:pt>
          <cx:pt idx="24195">610</cx:pt>
          <cx:pt idx="24196">630</cx:pt>
          <cx:pt idx="24197">635</cx:pt>
          <cx:pt idx="24198">640</cx:pt>
          <cx:pt idx="24199">640</cx:pt>
          <cx:pt idx="24200">640</cx:pt>
          <cx:pt idx="24201">645</cx:pt>
          <cx:pt idx="24202">650</cx:pt>
          <cx:pt idx="24203">650</cx:pt>
          <cx:pt idx="24204">650</cx:pt>
          <cx:pt idx="24205">660</cx:pt>
          <cx:pt idx="24206">665</cx:pt>
          <cx:pt idx="24207">665</cx:pt>
          <cx:pt idx="24208">665</cx:pt>
          <cx:pt idx="24209">671</cx:pt>
          <cx:pt idx="24210">675</cx:pt>
          <cx:pt idx="24211">675</cx:pt>
          <cx:pt idx="24212">675</cx:pt>
          <cx:pt idx="24213">680</cx:pt>
          <cx:pt idx="24214">690</cx:pt>
          <cx:pt idx="24215">690</cx:pt>
          <cx:pt idx="24216">690</cx:pt>
          <cx:pt idx="24217">690</cx:pt>
          <cx:pt idx="24218">696</cx:pt>
          <cx:pt idx="24219">705</cx:pt>
          <cx:pt idx="24220">710</cx:pt>
          <cx:pt idx="24221">720</cx:pt>
          <cx:pt idx="24222">740</cx:pt>
          <cx:pt idx="24223">750</cx:pt>
          <cx:pt idx="24224">758</cx:pt>
          <cx:pt idx="24225">758</cx:pt>
          <cx:pt idx="24226">765</cx:pt>
          <cx:pt idx="24227">790</cx:pt>
          <cx:pt idx="24228">545</cx:pt>
          <cx:pt idx="24229">555</cx:pt>
          <cx:pt idx="24230">557</cx:pt>
          <cx:pt idx="24231">580</cx:pt>
          <cx:pt idx="24232">645</cx:pt>
          <cx:pt idx="24233">650</cx:pt>
          <cx:pt idx="24234">585</cx:pt>
          <cx:pt idx="24235">610</cx:pt>
          <cx:pt idx="24236">618</cx:pt>
          <cx:pt idx="24237">618</cx:pt>
          <cx:pt idx="24238">620</cx:pt>
          <cx:pt idx="24239">620</cx:pt>
          <cx:pt idx="24240">620</cx:pt>
          <cx:pt idx="24241">621</cx:pt>
          <cx:pt idx="24242">621</cx:pt>
          <cx:pt idx="24243">635</cx:pt>
          <cx:pt idx="24244">645</cx:pt>
          <cx:pt idx="24245">650</cx:pt>
          <cx:pt idx="24246">650</cx:pt>
          <cx:pt idx="24247">652</cx:pt>
          <cx:pt idx="24248">652</cx:pt>
          <cx:pt idx="24249">670</cx:pt>
          <cx:pt idx="24250">680</cx:pt>
          <cx:pt idx="24251">687</cx:pt>
          <cx:pt idx="24252">690</cx:pt>
          <cx:pt idx="24253">700</cx:pt>
          <cx:pt idx="24254">730</cx:pt>
          <cx:pt idx="24255">750</cx:pt>
          <cx:pt idx="24256">640</cx:pt>
          <cx:pt idx="24257">560</cx:pt>
          <cx:pt idx="24258">520</cx:pt>
          <cx:pt idx="24259">580</cx:pt>
          <cx:pt idx="24260">590</cx:pt>
          <cx:pt idx="24261">601</cx:pt>
          <cx:pt idx="24262">606</cx:pt>
          <cx:pt idx="24263">615</cx:pt>
          <cx:pt idx="24264">615</cx:pt>
          <cx:pt idx="24265">620</cx:pt>
          <cx:pt idx="24266">620</cx:pt>
          <cx:pt idx="24267">620</cx:pt>
          <cx:pt idx="24268">622</cx:pt>
          <cx:pt idx="24269">625</cx:pt>
          <cx:pt idx="24270">629</cx:pt>
          <cx:pt idx="24271">630</cx:pt>
          <cx:pt idx="24272">630</cx:pt>
          <cx:pt idx="24273">639</cx:pt>
          <cx:pt idx="24274">640</cx:pt>
          <cx:pt idx="24275">640</cx:pt>
          <cx:pt idx="24276">640</cx:pt>
          <cx:pt idx="24277">643</cx:pt>
          <cx:pt idx="24278">645</cx:pt>
          <cx:pt idx="24279">650</cx:pt>
          <cx:pt idx="24280">650</cx:pt>
          <cx:pt idx="24281">650</cx:pt>
          <cx:pt idx="24282">650</cx:pt>
          <cx:pt idx="24283">650</cx:pt>
          <cx:pt idx="24284">650</cx:pt>
          <cx:pt idx="24285">660</cx:pt>
          <cx:pt idx="24286">670</cx:pt>
          <cx:pt idx="24287">670</cx:pt>
          <cx:pt idx="24288">670</cx:pt>
          <cx:pt idx="24289">670</cx:pt>
          <cx:pt idx="24290">670</cx:pt>
          <cx:pt idx="24291">672</cx:pt>
          <cx:pt idx="24292">673</cx:pt>
          <cx:pt idx="24293">675</cx:pt>
          <cx:pt idx="24294">678</cx:pt>
          <cx:pt idx="24295">680</cx:pt>
          <cx:pt idx="24296">680</cx:pt>
          <cx:pt idx="24297">680</cx:pt>
          <cx:pt idx="24298">685</cx:pt>
          <cx:pt idx="24299">687</cx:pt>
          <cx:pt idx="24300">690</cx:pt>
          <cx:pt idx="24301">690</cx:pt>
          <cx:pt idx="24302">690</cx:pt>
          <cx:pt idx="24303">702</cx:pt>
          <cx:pt idx="24304">704</cx:pt>
          <cx:pt idx="24305">708</cx:pt>
          <cx:pt idx="24306">708</cx:pt>
          <cx:pt idx="24307">710</cx:pt>
          <cx:pt idx="24308">710</cx:pt>
          <cx:pt idx="24309">714</cx:pt>
          <cx:pt idx="24310">715</cx:pt>
          <cx:pt idx="24311">719</cx:pt>
          <cx:pt idx="24312">720</cx:pt>
          <cx:pt idx="24313">720</cx:pt>
          <cx:pt idx="24314">725</cx:pt>
          <cx:pt idx="24315">772</cx:pt>
          <cx:pt idx="24316">790</cx:pt>
          <cx:pt idx="24317">790</cx:pt>
          <cx:pt idx="24318">640</cx:pt>
          <cx:pt idx="24319">600</cx:pt>
          <cx:pt idx="24320">600</cx:pt>
          <cx:pt idx="24321">620</cx:pt>
          <cx:pt idx="24322">630</cx:pt>
          <cx:pt idx="24323">630</cx:pt>
          <cx:pt idx="24324">650</cx:pt>
          <cx:pt idx="24325">660</cx:pt>
          <cx:pt idx="24326">670</cx:pt>
          <cx:pt idx="24327">680</cx:pt>
          <cx:pt idx="24328">680</cx:pt>
          <cx:pt idx="24329">700</cx:pt>
          <cx:pt idx="24330">710</cx:pt>
          <cx:pt idx="24331">800</cx:pt>
          <cx:pt idx="24332">690</cx:pt>
          <cx:pt idx="24333">780</cx:pt>
          <cx:pt idx="24334">520</cx:pt>
          <cx:pt idx="24335">530</cx:pt>
          <cx:pt idx="24336">530</cx:pt>
          <cx:pt idx="24337">550</cx:pt>
          <cx:pt idx="24338">550</cx:pt>
          <cx:pt idx="24339">560</cx:pt>
          <cx:pt idx="24340">560</cx:pt>
          <cx:pt idx="24341">570</cx:pt>
          <cx:pt idx="24342">570</cx:pt>
          <cx:pt idx="24343">570</cx:pt>
          <cx:pt idx="24344">580</cx:pt>
          <cx:pt idx="24345">580</cx:pt>
          <cx:pt idx="24346">580</cx:pt>
          <cx:pt idx="24347">580</cx:pt>
          <cx:pt idx="24348">580</cx:pt>
          <cx:pt idx="24349">580</cx:pt>
          <cx:pt idx="24350">580</cx:pt>
          <cx:pt idx="24351">590</cx:pt>
          <cx:pt idx="24352">600</cx:pt>
          <cx:pt idx="24353">600</cx:pt>
          <cx:pt idx="24354">600</cx:pt>
          <cx:pt idx="24355">600</cx:pt>
          <cx:pt idx="24356">600</cx:pt>
          <cx:pt idx="24357">600</cx:pt>
          <cx:pt idx="24358">610</cx:pt>
          <cx:pt idx="24359">610</cx:pt>
          <cx:pt idx="24360">610</cx:pt>
          <cx:pt idx="24361">610</cx:pt>
          <cx:pt idx="24362">610</cx:pt>
          <cx:pt idx="24363">610</cx:pt>
          <cx:pt idx="24364">610</cx:pt>
          <cx:pt idx="24365">610</cx:pt>
          <cx:pt idx="24366">610</cx:pt>
          <cx:pt idx="24367">610</cx:pt>
          <cx:pt idx="24368">610</cx:pt>
          <cx:pt idx="24369">610</cx:pt>
          <cx:pt idx="24370">610</cx:pt>
          <cx:pt idx="24371">620</cx:pt>
          <cx:pt idx="24372">620</cx:pt>
          <cx:pt idx="24373">620</cx:pt>
          <cx:pt idx="24374">620</cx:pt>
          <cx:pt idx="24375">620</cx:pt>
          <cx:pt idx="24376">620</cx:pt>
          <cx:pt idx="24377">620</cx:pt>
          <cx:pt idx="24378">630</cx:pt>
          <cx:pt idx="24379">630</cx:pt>
          <cx:pt idx="24380">630</cx:pt>
          <cx:pt idx="24381">630</cx:pt>
          <cx:pt idx="24382">630</cx:pt>
          <cx:pt idx="24383">630</cx:pt>
          <cx:pt idx="24384">630</cx:pt>
          <cx:pt idx="24385">630</cx:pt>
          <cx:pt idx="24386">630</cx:pt>
          <cx:pt idx="24387">630</cx:pt>
          <cx:pt idx="24388">640</cx:pt>
          <cx:pt idx="24389">640</cx:pt>
          <cx:pt idx="24390">640</cx:pt>
          <cx:pt idx="24391">640</cx:pt>
          <cx:pt idx="24392">640</cx:pt>
          <cx:pt idx="24393">640</cx:pt>
          <cx:pt idx="24394">640</cx:pt>
          <cx:pt idx="24395">640</cx:pt>
          <cx:pt idx="24396">640</cx:pt>
          <cx:pt idx="24397">640</cx:pt>
          <cx:pt idx="24398">640</cx:pt>
          <cx:pt idx="24399">640</cx:pt>
          <cx:pt idx="24400">640</cx:pt>
          <cx:pt idx="24401">640</cx:pt>
          <cx:pt idx="24402">640</cx:pt>
          <cx:pt idx="24403">640</cx:pt>
          <cx:pt idx="24404">650</cx:pt>
          <cx:pt idx="24405">650</cx:pt>
          <cx:pt idx="24406">650</cx:pt>
          <cx:pt idx="24407">650</cx:pt>
          <cx:pt idx="24408">650</cx:pt>
          <cx:pt idx="24409">650</cx:pt>
          <cx:pt idx="24410">660</cx:pt>
          <cx:pt idx="24411">660</cx:pt>
          <cx:pt idx="24412">660</cx:pt>
          <cx:pt idx="24413">660</cx:pt>
          <cx:pt idx="24414">660</cx:pt>
          <cx:pt idx="24415">660</cx:pt>
          <cx:pt idx="24416">660</cx:pt>
          <cx:pt idx="24417">660</cx:pt>
          <cx:pt idx="24418">660</cx:pt>
          <cx:pt idx="24419">660</cx:pt>
          <cx:pt idx="24420">660</cx:pt>
          <cx:pt idx="24421">660</cx:pt>
          <cx:pt idx="24422">660</cx:pt>
          <cx:pt idx="24423">670</cx:pt>
          <cx:pt idx="24424">670</cx:pt>
          <cx:pt idx="24425">670</cx:pt>
          <cx:pt idx="24426">670</cx:pt>
          <cx:pt idx="24427">670</cx:pt>
          <cx:pt idx="24428">670</cx:pt>
          <cx:pt idx="24429">670</cx:pt>
          <cx:pt idx="24430">670</cx:pt>
          <cx:pt idx="24431">680</cx:pt>
          <cx:pt idx="24432">680</cx:pt>
          <cx:pt idx="24433">680</cx:pt>
          <cx:pt idx="24434">680</cx:pt>
          <cx:pt idx="24435">680</cx:pt>
          <cx:pt idx="24436">680</cx:pt>
          <cx:pt idx="24437">680</cx:pt>
          <cx:pt idx="24438">680</cx:pt>
          <cx:pt idx="24439">680</cx:pt>
          <cx:pt idx="24440">680</cx:pt>
          <cx:pt idx="24441">680</cx:pt>
          <cx:pt idx="24442">680</cx:pt>
          <cx:pt idx="24443">680</cx:pt>
          <cx:pt idx="24444">680</cx:pt>
          <cx:pt idx="24445">690</cx:pt>
          <cx:pt idx="24446">690</cx:pt>
          <cx:pt idx="24447">690</cx:pt>
          <cx:pt idx="24448">690</cx:pt>
          <cx:pt idx="24449">690</cx:pt>
          <cx:pt idx="24450">690</cx:pt>
          <cx:pt idx="24451">690</cx:pt>
          <cx:pt idx="24452">690</cx:pt>
          <cx:pt idx="24453">690</cx:pt>
          <cx:pt idx="24454">690</cx:pt>
          <cx:pt idx="24455">690</cx:pt>
          <cx:pt idx="24456">690</cx:pt>
          <cx:pt idx="24457">700</cx:pt>
          <cx:pt idx="24458">700</cx:pt>
          <cx:pt idx="24459">700</cx:pt>
          <cx:pt idx="24460">700</cx:pt>
          <cx:pt idx="24461">700</cx:pt>
          <cx:pt idx="24462">700</cx:pt>
          <cx:pt idx="24463">700</cx:pt>
          <cx:pt idx="24464">700</cx:pt>
          <cx:pt idx="24465">700</cx:pt>
          <cx:pt idx="24466">700</cx:pt>
          <cx:pt idx="24467">700</cx:pt>
          <cx:pt idx="24468">700</cx:pt>
          <cx:pt idx="24469">710</cx:pt>
          <cx:pt idx="24470">710</cx:pt>
          <cx:pt idx="24471">710</cx:pt>
          <cx:pt idx="24472">710</cx:pt>
          <cx:pt idx="24473">710</cx:pt>
          <cx:pt idx="24474">710</cx:pt>
          <cx:pt idx="24475">710</cx:pt>
          <cx:pt idx="24476">710</cx:pt>
          <cx:pt idx="24477">710</cx:pt>
          <cx:pt idx="24478">710</cx:pt>
          <cx:pt idx="24479">720</cx:pt>
          <cx:pt idx="24480">720</cx:pt>
          <cx:pt idx="24481">720</cx:pt>
          <cx:pt idx="24482">720</cx:pt>
          <cx:pt idx="24483">720</cx:pt>
          <cx:pt idx="24484">720</cx:pt>
          <cx:pt idx="24485">720</cx:pt>
          <cx:pt idx="24486">720</cx:pt>
          <cx:pt idx="24487">720</cx:pt>
          <cx:pt idx="24488">720</cx:pt>
          <cx:pt idx="24489">720</cx:pt>
          <cx:pt idx="24490">720</cx:pt>
          <cx:pt idx="24491">720</cx:pt>
          <cx:pt idx="24492">720</cx:pt>
          <cx:pt idx="24493">720</cx:pt>
          <cx:pt idx="24494">720</cx:pt>
          <cx:pt idx="24495">720</cx:pt>
          <cx:pt idx="24496">720</cx:pt>
          <cx:pt idx="24497">720</cx:pt>
          <cx:pt idx="24498">720</cx:pt>
          <cx:pt idx="24499">720</cx:pt>
          <cx:pt idx="24500">720</cx:pt>
          <cx:pt idx="24501">730</cx:pt>
          <cx:pt idx="24502">730</cx:pt>
          <cx:pt idx="24503">730</cx:pt>
          <cx:pt idx="24504">730</cx:pt>
          <cx:pt idx="24505">730</cx:pt>
          <cx:pt idx="24506">730</cx:pt>
          <cx:pt idx="24507">730</cx:pt>
          <cx:pt idx="24508">730</cx:pt>
          <cx:pt idx="24509">730</cx:pt>
          <cx:pt idx="24510">730</cx:pt>
          <cx:pt idx="24511">730</cx:pt>
          <cx:pt idx="24512">730</cx:pt>
          <cx:pt idx="24513">730</cx:pt>
          <cx:pt idx="24514">730</cx:pt>
          <cx:pt idx="24515">730</cx:pt>
          <cx:pt idx="24516">730</cx:pt>
          <cx:pt idx="24517">730</cx:pt>
          <cx:pt idx="24518">730</cx:pt>
          <cx:pt idx="24519">730</cx:pt>
          <cx:pt idx="24520">730</cx:pt>
          <cx:pt idx="24521">740</cx:pt>
          <cx:pt idx="24522">740</cx:pt>
          <cx:pt idx="24523">740</cx:pt>
          <cx:pt idx="24524">740</cx:pt>
          <cx:pt idx="24525">740</cx:pt>
          <cx:pt idx="24526">740</cx:pt>
          <cx:pt idx="24527">740</cx:pt>
          <cx:pt idx="24528">740</cx:pt>
          <cx:pt idx="24529">740</cx:pt>
          <cx:pt idx="24530">740</cx:pt>
          <cx:pt idx="24531">740</cx:pt>
          <cx:pt idx="24532">740</cx:pt>
          <cx:pt idx="24533">750</cx:pt>
          <cx:pt idx="24534">750</cx:pt>
          <cx:pt idx="24535">750</cx:pt>
          <cx:pt idx="24536">750</cx:pt>
          <cx:pt idx="24537">750</cx:pt>
          <cx:pt idx="24538">750</cx:pt>
          <cx:pt idx="24539">750</cx:pt>
          <cx:pt idx="24540">760</cx:pt>
          <cx:pt idx="24541">760</cx:pt>
          <cx:pt idx="24542">760</cx:pt>
          <cx:pt idx="24543">760</cx:pt>
          <cx:pt idx="24544">760</cx:pt>
          <cx:pt idx="24545">760</cx:pt>
          <cx:pt idx="24546">760</cx:pt>
          <cx:pt idx="24547">760</cx:pt>
          <cx:pt idx="24548">770</cx:pt>
          <cx:pt idx="24549">770</cx:pt>
          <cx:pt idx="24550">770</cx:pt>
          <cx:pt idx="24551">770</cx:pt>
          <cx:pt idx="24552">770</cx:pt>
          <cx:pt idx="24553">770</cx:pt>
          <cx:pt idx="24554">770</cx:pt>
          <cx:pt idx="24555">780</cx:pt>
          <cx:pt idx="24556">780</cx:pt>
          <cx:pt idx="24557">790</cx:pt>
          <cx:pt idx="24558">830</cx:pt>
          <cx:pt idx="24559">670</cx:pt>
          <cx:pt idx="24560">600</cx:pt>
          <cx:pt idx="24561">600</cx:pt>
          <cx:pt idx="24562">640</cx:pt>
          <cx:pt idx="24563">680</cx:pt>
          <cx:pt idx="24564">680</cx:pt>
          <cx:pt idx="24565">690</cx:pt>
          <cx:pt idx="24566">690</cx:pt>
          <cx:pt idx="24567">690</cx:pt>
          <cx:pt idx="24568">690</cx:pt>
          <cx:pt idx="24569">700</cx:pt>
          <cx:pt idx="24570">700</cx:pt>
          <cx:pt idx="24571">700</cx:pt>
          <cx:pt idx="24572">700</cx:pt>
          <cx:pt idx="24573">700</cx:pt>
          <cx:pt idx="24574">700</cx:pt>
          <cx:pt idx="24575">710</cx:pt>
          <cx:pt idx="24576">710</cx:pt>
          <cx:pt idx="24577">710</cx:pt>
          <cx:pt idx="24578">710</cx:pt>
          <cx:pt idx="24579">710</cx:pt>
          <cx:pt idx="24580">710</cx:pt>
          <cx:pt idx="24581">720</cx:pt>
          <cx:pt idx="24582">720</cx:pt>
          <cx:pt idx="24583">720</cx:pt>
          <cx:pt idx="24584">720</cx:pt>
          <cx:pt idx="24585">720</cx:pt>
          <cx:pt idx="24586">720</cx:pt>
          <cx:pt idx="24587">730</cx:pt>
          <cx:pt idx="24588">730</cx:pt>
          <cx:pt idx="24589">730</cx:pt>
          <cx:pt idx="24590">730</cx:pt>
          <cx:pt idx="24591">730</cx:pt>
          <cx:pt idx="24592">740</cx:pt>
          <cx:pt idx="24593">740</cx:pt>
          <cx:pt idx="24594">750</cx:pt>
          <cx:pt idx="24595">750</cx:pt>
          <cx:pt idx="24596">750</cx:pt>
          <cx:pt idx="24597">750</cx:pt>
          <cx:pt idx="24598">760</cx:pt>
          <cx:pt idx="24599">770</cx:pt>
          <cx:pt idx="24600">780</cx:pt>
          <cx:pt idx="24601">780</cx:pt>
          <cx:pt idx="24602">800</cx:pt>
          <cx:pt idx="24603">570</cx:pt>
          <cx:pt idx="24604">580</cx:pt>
          <cx:pt idx="24605">590</cx:pt>
          <cx:pt idx="24606">600</cx:pt>
          <cx:pt idx="24607">600</cx:pt>
          <cx:pt idx="24608">610</cx:pt>
          <cx:pt idx="24609">610</cx:pt>
          <cx:pt idx="24610">620</cx:pt>
          <cx:pt idx="24611">620</cx:pt>
          <cx:pt idx="24612">630</cx:pt>
          <cx:pt idx="24613">630</cx:pt>
          <cx:pt idx="24614">640</cx:pt>
          <cx:pt idx="24615">640</cx:pt>
          <cx:pt idx="24616">650</cx:pt>
          <cx:pt idx="24617">650</cx:pt>
          <cx:pt idx="24618">650</cx:pt>
          <cx:pt idx="24619">660</cx:pt>
          <cx:pt idx="24620">660</cx:pt>
          <cx:pt idx="24621">660</cx:pt>
          <cx:pt idx="24622">680</cx:pt>
          <cx:pt idx="24623">700</cx:pt>
          <cx:pt idx="24624">700</cx:pt>
          <cx:pt idx="24625">700</cx:pt>
          <cx:pt idx="24626">700</cx:pt>
          <cx:pt idx="24627">710</cx:pt>
          <cx:pt idx="24628">710</cx:pt>
          <cx:pt idx="24629">720</cx:pt>
          <cx:pt idx="24630">790</cx:pt>
          <cx:pt idx="24631">880</cx:pt>
          <cx:pt idx="24632">670</cx:pt>
          <cx:pt idx="24633">560</cx:pt>
          <cx:pt idx="24634">580</cx:pt>
          <cx:pt idx="24635">610</cx:pt>
          <cx:pt idx="24636">610</cx:pt>
          <cx:pt idx="24637">610</cx:pt>
          <cx:pt idx="24638">640</cx:pt>
          <cx:pt idx="24639">640</cx:pt>
          <cx:pt idx="24640">650</cx:pt>
          <cx:pt idx="24641">680</cx:pt>
          <cx:pt idx="24642">690</cx:pt>
          <cx:pt idx="24643">710</cx:pt>
          <cx:pt idx="24644">720</cx:pt>
          <cx:pt idx="24645">720</cx:pt>
          <cx:pt idx="24646">720</cx:pt>
          <cx:pt idx="24647">730</cx:pt>
          <cx:pt idx="24648">730</cx:pt>
          <cx:pt idx="24649">840</cx:pt>
          <cx:pt idx="24650">890</cx:pt>
          <cx:pt idx="24651">650</cx:pt>
          <cx:pt idx="24652">670</cx:pt>
          <cx:pt idx="24653">670</cx:pt>
          <cx:pt idx="24654">720</cx:pt>
          <cx:pt idx="24655">720</cx:pt>
          <cx:pt idx="24656">560</cx:pt>
          <cx:pt idx="24657">590</cx:pt>
          <cx:pt idx="24658">590</cx:pt>
          <cx:pt idx="24659">610</cx:pt>
          <cx:pt idx="24660">610</cx:pt>
          <cx:pt idx="24661">610</cx:pt>
          <cx:pt idx="24662">620</cx:pt>
          <cx:pt idx="24663">620</cx:pt>
          <cx:pt idx="24664">620</cx:pt>
          <cx:pt idx="24665">630</cx:pt>
          <cx:pt idx="24666">630</cx:pt>
          <cx:pt idx="24667">640</cx:pt>
          <cx:pt idx="24668">660</cx:pt>
          <cx:pt idx="24669">660</cx:pt>
          <cx:pt idx="24670">660</cx:pt>
          <cx:pt idx="24671">670</cx:pt>
          <cx:pt idx="24672">670</cx:pt>
          <cx:pt idx="24673">670</cx:pt>
          <cx:pt idx="24674">680</cx:pt>
          <cx:pt idx="24675">680</cx:pt>
          <cx:pt idx="24676">680</cx:pt>
          <cx:pt idx="24677">680</cx:pt>
          <cx:pt idx="24678">690</cx:pt>
          <cx:pt idx="24679">690</cx:pt>
          <cx:pt idx="24680">690</cx:pt>
          <cx:pt idx="24681">690</cx:pt>
          <cx:pt idx="24682">690</cx:pt>
          <cx:pt idx="24683">710</cx:pt>
          <cx:pt idx="24684">710</cx:pt>
          <cx:pt idx="24685">710</cx:pt>
          <cx:pt idx="24686">730</cx:pt>
          <cx:pt idx="24687">760</cx:pt>
          <cx:pt idx="24688">780</cx:pt>
          <cx:pt idx="24689">790</cx:pt>
          <cx:pt idx="24690">800</cx:pt>
          <cx:pt idx="24691">800</cx:pt>
          <cx:pt idx="24692">640</cx:pt>
          <cx:pt idx="24693">600</cx:pt>
          <cx:pt idx="24694">630</cx:pt>
          <cx:pt idx="24695">690</cx:pt>
          <cx:pt idx="24696">690</cx:pt>
          <cx:pt idx="24697">800</cx:pt>
          <cx:pt idx="24698">600</cx:pt>
          <cx:pt idx="24699">654</cx:pt>
          <cx:pt idx="24700">620</cx:pt>
          <cx:pt idx="24701">625</cx:pt>
          <cx:pt idx="24702">680</cx:pt>
          <cx:pt idx="24703">650</cx:pt>
          <cx:pt idx="24704">650</cx:pt>
          <cx:pt idx="24705">720</cx:pt>
          <cx:pt idx="24706">720</cx:pt>
          <cx:pt idx="24707">750</cx:pt>
          <cx:pt idx="24708">750</cx:pt>
          <cx:pt idx="24709">660</cx:pt>
          <cx:pt idx="24710">650</cx:pt>
          <cx:pt idx="24711">565</cx:pt>
          <cx:pt idx="24712">680</cx:pt>
          <cx:pt idx="24713">685</cx:pt>
          <cx:pt idx="24714">700</cx:pt>
          <cx:pt idx="25271">540</cx:pt>
          <cx:pt idx="25272">570</cx:pt>
          <cx:pt idx="25273">590</cx:pt>
          <cx:pt idx="25274">620</cx:pt>
          <cx:pt idx="25275">630</cx:pt>
          <cx:pt idx="25276">630</cx:pt>
          <cx:pt idx="25277">640</cx:pt>
          <cx:pt idx="25278">640</cx:pt>
          <cx:pt idx="25279">640</cx:pt>
          <cx:pt idx="25280">650</cx:pt>
          <cx:pt idx="25281">660</cx:pt>
          <cx:pt idx="25282">660</cx:pt>
          <cx:pt idx="25283">660</cx:pt>
          <cx:pt idx="25284">660</cx:pt>
          <cx:pt idx="25285">680</cx:pt>
          <cx:pt idx="25286">680</cx:pt>
          <cx:pt idx="25287">680</cx:pt>
          <cx:pt idx="25288">680</cx:pt>
          <cx:pt idx="25289">680</cx:pt>
          <cx:pt idx="25290">690</cx:pt>
          <cx:pt idx="25291">690</cx:pt>
          <cx:pt idx="25292">700</cx:pt>
          <cx:pt idx="25293">700</cx:pt>
          <cx:pt idx="25294">710</cx:pt>
          <cx:pt idx="25295">710</cx:pt>
          <cx:pt idx="25296">710</cx:pt>
          <cx:pt idx="25297">710</cx:pt>
          <cx:pt idx="25298">730</cx:pt>
          <cx:pt idx="25299">730</cx:pt>
          <cx:pt idx="25300">730</cx:pt>
          <cx:pt idx="25301">750</cx:pt>
          <cx:pt idx="25302">750</cx:pt>
          <cx:pt idx="25303">760</cx:pt>
          <cx:pt idx="25304">770</cx:pt>
          <cx:pt idx="25305">640</cx:pt>
          <cx:pt idx="25306">563</cx:pt>
          <cx:pt idx="25307">563</cx:pt>
          <cx:pt idx="25308">565</cx:pt>
          <cx:pt idx="25309">565</cx:pt>
          <cx:pt idx="25310">571</cx:pt>
          <cx:pt idx="25311">572</cx:pt>
          <cx:pt idx="25312">573</cx:pt>
          <cx:pt idx="25313">590</cx:pt>
          <cx:pt idx="25314">595</cx:pt>
          <cx:pt idx="25315">600</cx:pt>
          <cx:pt idx="25316">600</cx:pt>
          <cx:pt idx="25317">600</cx:pt>
          <cx:pt idx="25318">605</cx:pt>
          <cx:pt idx="25319">607</cx:pt>
          <cx:pt idx="25320">610</cx:pt>
          <cx:pt idx="25321">610</cx:pt>
          <cx:pt idx="25322">610</cx:pt>
          <cx:pt idx="25323">615</cx:pt>
          <cx:pt idx="25324">617</cx:pt>
          <cx:pt idx="25325">620</cx:pt>
          <cx:pt idx="25326">620</cx:pt>
          <cx:pt idx="25327">625</cx:pt>
          <cx:pt idx="25328">632</cx:pt>
          <cx:pt idx="25329">632</cx:pt>
          <cx:pt idx="25330">638</cx:pt>
          <cx:pt idx="25331">638</cx:pt>
          <cx:pt idx="25332">638</cx:pt>
          <cx:pt idx="25333">640</cx:pt>
          <cx:pt idx="25334">640</cx:pt>
          <cx:pt idx="25335">640</cx:pt>
          <cx:pt idx="25336">640</cx:pt>
          <cx:pt idx="25337">640</cx:pt>
          <cx:pt idx="25338">642</cx:pt>
          <cx:pt idx="25339">645</cx:pt>
          <cx:pt idx="25340">645</cx:pt>
          <cx:pt idx="25341">645</cx:pt>
          <cx:pt idx="25342">645</cx:pt>
          <cx:pt idx="25343">645</cx:pt>
          <cx:pt idx="25344">650</cx:pt>
          <cx:pt idx="25345">650</cx:pt>
          <cx:pt idx="25346">650</cx:pt>
          <cx:pt idx="25347">650</cx:pt>
          <cx:pt idx="25348">650</cx:pt>
          <cx:pt idx="25349">652</cx:pt>
          <cx:pt idx="25350">652</cx:pt>
          <cx:pt idx="25351">652</cx:pt>
          <cx:pt idx="25352">655</cx:pt>
          <cx:pt idx="25353">655</cx:pt>
          <cx:pt idx="25354">655</cx:pt>
          <cx:pt idx="25355">657</cx:pt>
          <cx:pt idx="25356">660</cx:pt>
          <cx:pt idx="25357">660</cx:pt>
          <cx:pt idx="25358">660</cx:pt>
          <cx:pt idx="25359">660</cx:pt>
          <cx:pt idx="25360">660</cx:pt>
          <cx:pt idx="25361">660</cx:pt>
          <cx:pt idx="25362">660</cx:pt>
          <cx:pt idx="25363">660</cx:pt>
          <cx:pt idx="25364">660</cx:pt>
          <cx:pt idx="25365">662</cx:pt>
          <cx:pt idx="25366">662</cx:pt>
          <cx:pt idx="25367">662</cx:pt>
          <cx:pt idx="25368">665</cx:pt>
          <cx:pt idx="25369">665</cx:pt>
          <cx:pt idx="25370">665</cx:pt>
          <cx:pt idx="25371">665</cx:pt>
          <cx:pt idx="25372">665</cx:pt>
          <cx:pt idx="25373">665</cx:pt>
          <cx:pt idx="25374">670</cx:pt>
          <cx:pt idx="25375">670</cx:pt>
          <cx:pt idx="25376">672</cx:pt>
          <cx:pt idx="25377">672</cx:pt>
          <cx:pt idx="25378">672</cx:pt>
          <cx:pt idx="25379">676</cx:pt>
          <cx:pt idx="25380">676</cx:pt>
          <cx:pt idx="25381">680</cx:pt>
          <cx:pt idx="25382">680</cx:pt>
          <cx:pt idx="25383">680</cx:pt>
          <cx:pt idx="25384">680</cx:pt>
          <cx:pt idx="25385">680</cx:pt>
          <cx:pt idx="25386">680</cx:pt>
          <cx:pt idx="25387">682</cx:pt>
          <cx:pt idx="25388">682</cx:pt>
          <cx:pt idx="25389">682</cx:pt>
          <cx:pt idx="25390">682</cx:pt>
          <cx:pt idx="25391">683</cx:pt>
          <cx:pt idx="25392">685</cx:pt>
          <cx:pt idx="25393">685</cx:pt>
          <cx:pt idx="25394">685</cx:pt>
          <cx:pt idx="25395">685</cx:pt>
          <cx:pt idx="25396">686</cx:pt>
          <cx:pt idx="25397">688</cx:pt>
          <cx:pt idx="25398">688</cx:pt>
          <cx:pt idx="25399">690</cx:pt>
          <cx:pt idx="25400">690</cx:pt>
          <cx:pt idx="25401">690</cx:pt>
          <cx:pt idx="25402">690</cx:pt>
          <cx:pt idx="25403">690</cx:pt>
          <cx:pt idx="25404">690</cx:pt>
          <cx:pt idx="25405">692</cx:pt>
          <cx:pt idx="25406">692</cx:pt>
          <cx:pt idx="25407">692</cx:pt>
          <cx:pt idx="25408">692</cx:pt>
          <cx:pt idx="25409">695</cx:pt>
          <cx:pt idx="25410">695</cx:pt>
          <cx:pt idx="25411">695</cx:pt>
          <cx:pt idx="25412">695</cx:pt>
          <cx:pt idx="25413">697</cx:pt>
          <cx:pt idx="25414">697</cx:pt>
          <cx:pt idx="25415">700</cx:pt>
          <cx:pt idx="25416">700</cx:pt>
          <cx:pt idx="25417">700</cx:pt>
          <cx:pt idx="25418">700</cx:pt>
          <cx:pt idx="25419">702</cx:pt>
          <cx:pt idx="25420">702</cx:pt>
          <cx:pt idx="25421">702</cx:pt>
          <cx:pt idx="25422">710</cx:pt>
          <cx:pt idx="25423">710</cx:pt>
          <cx:pt idx="25424">710</cx:pt>
          <cx:pt idx="25425">711</cx:pt>
          <cx:pt idx="25426">715</cx:pt>
          <cx:pt idx="25427">720</cx:pt>
          <cx:pt idx="25428">720</cx:pt>
          <cx:pt idx="25429">720</cx:pt>
          <cx:pt idx="25430">722</cx:pt>
          <cx:pt idx="25431">722</cx:pt>
          <cx:pt idx="25432">725</cx:pt>
          <cx:pt idx="25433">725</cx:pt>
          <cx:pt idx="25434">726</cx:pt>
          <cx:pt idx="25435">726</cx:pt>
          <cx:pt idx="25436">727</cx:pt>
          <cx:pt idx="25437">727</cx:pt>
          <cx:pt idx="25438">728</cx:pt>
          <cx:pt idx="25439">730</cx:pt>
          <cx:pt idx="25440">730</cx:pt>
          <cx:pt idx="25441">730</cx:pt>
          <cx:pt idx="25442">730</cx:pt>
          <cx:pt idx="25443">732</cx:pt>
          <cx:pt idx="25444">734</cx:pt>
          <cx:pt idx="25445">734</cx:pt>
          <cx:pt idx="25446">735</cx:pt>
          <cx:pt idx="25447">735</cx:pt>
          <cx:pt idx="25448">735</cx:pt>
          <cx:pt idx="25449">735</cx:pt>
          <cx:pt idx="25450">735</cx:pt>
          <cx:pt idx="25451">738</cx:pt>
          <cx:pt idx="25452">740</cx:pt>
          <cx:pt idx="25453">740</cx:pt>
          <cx:pt idx="25454">740</cx:pt>
          <cx:pt idx="25455">740</cx:pt>
          <cx:pt idx="25456">745</cx:pt>
          <cx:pt idx="25457">745</cx:pt>
          <cx:pt idx="25458">750</cx:pt>
          <cx:pt idx="25459">750</cx:pt>
          <cx:pt idx="25460">750</cx:pt>
          <cx:pt idx="25461">750</cx:pt>
          <cx:pt idx="25462">762</cx:pt>
          <cx:pt idx="25463">763</cx:pt>
          <cx:pt idx="25464">765</cx:pt>
          <cx:pt idx="25465">765</cx:pt>
          <cx:pt idx="25466">765</cx:pt>
          <cx:pt idx="25467">765</cx:pt>
          <cx:pt idx="25468">766</cx:pt>
          <cx:pt idx="25469">766</cx:pt>
          <cx:pt idx="25470">782</cx:pt>
          <cx:pt idx="25471">896</cx:pt>
          <cx:pt idx="25472">736</cx:pt>
          <cx:pt idx="25473">790</cx:pt>
          <cx:pt idx="25474">600</cx:pt>
          <cx:pt idx="25475">710</cx:pt>
          <cx:pt idx="25476">590</cx:pt>
          <cx:pt idx="25477">590</cx:pt>
          <cx:pt idx="25478">620</cx:pt>
          <cx:pt idx="25479">650</cx:pt>
          <cx:pt idx="25480">650</cx:pt>
          <cx:pt idx="25481">660</cx:pt>
          <cx:pt idx="25482">670</cx:pt>
          <cx:pt idx="25483">740</cx:pt>
          <cx:pt idx="25484">740</cx:pt>
          <cx:pt idx="25485">690</cx:pt>
          <cx:pt idx="25486">750</cx:pt>
          <cx:pt idx="25487">750</cx:pt>
          <cx:pt idx="25488">640</cx:pt>
          <cx:pt idx="25489">650</cx:pt>
          <cx:pt idx="25490">670</cx:pt>
          <cx:pt idx="25491">720</cx:pt>
          <cx:pt idx="25492">630</cx:pt>
          <cx:pt idx="25493">640</cx:pt>
          <cx:pt idx="25494">650</cx:pt>
          <cx:pt idx="25495">660</cx:pt>
          <cx:pt idx="25496">680</cx:pt>
          <cx:pt idx="25497">680</cx:pt>
          <cx:pt idx="25498">690</cx:pt>
          <cx:pt idx="25499">700</cx:pt>
          <cx:pt idx="25500">731</cx:pt>
          <cx:pt idx="25501">580</cx:pt>
          <cx:pt idx="25502">590</cx:pt>
          <cx:pt idx="25503">630</cx:pt>
          <cx:pt idx="25504">630</cx:pt>
          <cx:pt idx="25505">600</cx:pt>
          <cx:pt idx="25506">690</cx:pt>
          <cx:pt idx="25507">700</cx:pt>
          <cx:pt idx="25508">640</cx:pt>
          <cx:pt idx="25509">680</cx:pt>
          <cx:pt idx="25510">750</cx:pt>
          <cx:pt idx="25511">650</cx:pt>
          <cx:pt idx="25512">700</cx:pt>
          <cx:pt idx="25513">800</cx:pt>
          <cx:pt idx="25514">660</cx:pt>
          <cx:pt idx="25515">700</cx:pt>
          <cx:pt idx="25516">640</cx:pt>
          <cx:pt idx="25517">650</cx:pt>
          <cx:pt idx="25518">670</cx:pt>
          <cx:pt idx="25519">770</cx:pt>
          <cx:pt idx="25520">620</cx:pt>
          <cx:pt idx="25521">620</cx:pt>
          <cx:pt idx="25522">650</cx:pt>
          <cx:pt idx="25523">680</cx:pt>
          <cx:pt idx="25524">730</cx:pt>
          <cx:pt idx="25525">520</cx:pt>
          <cx:pt idx="25526">580</cx:pt>
          <cx:pt idx="25527">590</cx:pt>
          <cx:pt idx="25528">605</cx:pt>
          <cx:pt idx="25529">610</cx:pt>
          <cx:pt idx="25530">610</cx:pt>
          <cx:pt idx="25531">615</cx:pt>
          <cx:pt idx="25532">615</cx:pt>
          <cx:pt idx="25533">620</cx:pt>
          <cx:pt idx="25534">625</cx:pt>
          <cx:pt idx="25535">630</cx:pt>
          <cx:pt idx="25536">650</cx:pt>
          <cx:pt idx="25537">655</cx:pt>
          <cx:pt idx="25538">660</cx:pt>
          <cx:pt idx="25539">660</cx:pt>
          <cx:pt idx="25540">660</cx:pt>
          <cx:pt idx="25541">660</cx:pt>
          <cx:pt idx="25542">680</cx:pt>
          <cx:pt idx="25543">680</cx:pt>
          <cx:pt idx="25544">680</cx:pt>
          <cx:pt idx="25545">685</cx:pt>
          <cx:pt idx="25546">700</cx:pt>
          <cx:pt idx="25547">705</cx:pt>
          <cx:pt idx="25548">710</cx:pt>
          <cx:pt idx="25549">710</cx:pt>
          <cx:pt idx="25550">710</cx:pt>
          <cx:pt idx="25551">750</cx:pt>
          <cx:pt idx="25552">640</cx:pt>
          <cx:pt idx="25553">585</cx:pt>
          <cx:pt idx="25554">590</cx:pt>
          <cx:pt idx="25555">630</cx:pt>
          <cx:pt idx="25556">630</cx:pt>
          <cx:pt idx="25557">670</cx:pt>
          <cx:pt idx="25558">520</cx:pt>
          <cx:pt idx="25559">540</cx:pt>
          <cx:pt idx="25560">605</cx:pt>
          <cx:pt idx="25561">605</cx:pt>
          <cx:pt idx="25562">605</cx:pt>
          <cx:pt idx="25563">610</cx:pt>
          <cx:pt idx="25564">611</cx:pt>
          <cx:pt idx="25565">620</cx:pt>
          <cx:pt idx="25566">630</cx:pt>
          <cx:pt idx="25567">640</cx:pt>
          <cx:pt idx="25568">640</cx:pt>
          <cx:pt idx="25569">640</cx:pt>
          <cx:pt idx="25570">640</cx:pt>
          <cx:pt idx="25571">640</cx:pt>
          <cx:pt idx="25572">665</cx:pt>
          <cx:pt idx="25573">670</cx:pt>
          <cx:pt idx="25574">670</cx:pt>
          <cx:pt idx="25575">670</cx:pt>
          <cx:pt idx="25576">670</cx:pt>
          <cx:pt idx="25577">672</cx:pt>
          <cx:pt idx="25578">684</cx:pt>
          <cx:pt idx="25579">690</cx:pt>
          <cx:pt idx="25580">695</cx:pt>
          <cx:pt idx="25581">695</cx:pt>
          <cx:pt idx="25582">695</cx:pt>
          <cx:pt idx="25583">700</cx:pt>
          <cx:pt idx="25584">700</cx:pt>
          <cx:pt idx="25585">700</cx:pt>
          <cx:pt idx="25586">700</cx:pt>
          <cx:pt idx="25587">705</cx:pt>
          <cx:pt idx="25588">710</cx:pt>
          <cx:pt idx="25589">710</cx:pt>
          <cx:pt idx="25590">720</cx:pt>
          <cx:pt idx="25591">720</cx:pt>
          <cx:pt idx="25592">720</cx:pt>
          <cx:pt idx="25593">720</cx:pt>
          <cx:pt idx="25594">740</cx:pt>
          <cx:pt idx="25595">740</cx:pt>
          <cx:pt idx="25596">750</cx:pt>
          <cx:pt idx="25597">760</cx:pt>
          <cx:pt idx="25598">800</cx:pt>
          <cx:pt idx="25599">820</cx:pt>
          <cx:pt idx="25600">570</cx:pt>
          <cx:pt idx="25601">570</cx:pt>
          <cx:pt idx="25602">610</cx:pt>
          <cx:pt idx="25603">620</cx:pt>
          <cx:pt idx="25604">635</cx:pt>
          <cx:pt idx="25605">635</cx:pt>
          <cx:pt idx="25606">643</cx:pt>
          <cx:pt idx="25607">648</cx:pt>
          <cx:pt idx="25608">650</cx:pt>
          <cx:pt idx="25609">650</cx:pt>
          <cx:pt idx="25610">674</cx:pt>
          <cx:pt idx="25611">680</cx:pt>
          <cx:pt idx="25612">700</cx:pt>
          <cx:pt idx="25613">710</cx:pt>
          <cx:pt idx="25614">746</cx:pt>
          <cx:pt idx="25615">570</cx:pt>
          <cx:pt idx="25616">588</cx:pt>
          <cx:pt idx="25617">590</cx:pt>
          <cx:pt idx="25618">591</cx:pt>
          <cx:pt idx="25619">594</cx:pt>
          <cx:pt idx="25620">600</cx:pt>
          <cx:pt idx="25621">600</cx:pt>
          <cx:pt idx="25622">605</cx:pt>
          <cx:pt idx="25623">610</cx:pt>
          <cx:pt idx="25624">610</cx:pt>
          <cx:pt idx="25625">615</cx:pt>
          <cx:pt idx="25626">620</cx:pt>
          <cx:pt idx="25627">620</cx:pt>
          <cx:pt idx="25628">630</cx:pt>
          <cx:pt idx="25629">630</cx:pt>
          <cx:pt idx="25630">630</cx:pt>
          <cx:pt idx="25631">630</cx:pt>
          <cx:pt idx="25632">631</cx:pt>
          <cx:pt idx="25633">640</cx:pt>
          <cx:pt idx="25634">640</cx:pt>
          <cx:pt idx="25635">640</cx:pt>
          <cx:pt idx="25636">640</cx:pt>
          <cx:pt idx="25637">642</cx:pt>
          <cx:pt idx="25638">644</cx:pt>
          <cx:pt idx="25639">645</cx:pt>
          <cx:pt idx="25640">647</cx:pt>
          <cx:pt idx="25641">650</cx:pt>
          <cx:pt idx="25642">650</cx:pt>
          <cx:pt idx="25643">650</cx:pt>
          <cx:pt idx="25644">650</cx:pt>
          <cx:pt idx="25645">650</cx:pt>
          <cx:pt idx="25646">660</cx:pt>
          <cx:pt idx="25647">660</cx:pt>
          <cx:pt idx="25648">660</cx:pt>
          <cx:pt idx="25649">660</cx:pt>
          <cx:pt idx="25650">660</cx:pt>
          <cx:pt idx="25651">660</cx:pt>
          <cx:pt idx="25652">665</cx:pt>
          <cx:pt idx="25653">665</cx:pt>
          <cx:pt idx="25654">665</cx:pt>
          <cx:pt idx="25655">668</cx:pt>
          <cx:pt idx="25656">670</cx:pt>
          <cx:pt idx="25657">670</cx:pt>
          <cx:pt idx="25658">670</cx:pt>
          <cx:pt idx="25659">670</cx:pt>
          <cx:pt idx="25660">670</cx:pt>
          <cx:pt idx="25661">670</cx:pt>
          <cx:pt idx="25662">680</cx:pt>
          <cx:pt idx="25663">680</cx:pt>
          <cx:pt idx="25664">680</cx:pt>
          <cx:pt idx="25665">680</cx:pt>
          <cx:pt idx="25666">680</cx:pt>
          <cx:pt idx="25667">680</cx:pt>
          <cx:pt idx="25668">680</cx:pt>
          <cx:pt idx="25669">680</cx:pt>
          <cx:pt idx="25670">680</cx:pt>
          <cx:pt idx="25671">690</cx:pt>
          <cx:pt idx="25672">690</cx:pt>
          <cx:pt idx="25673">690</cx:pt>
          <cx:pt idx="25674">690</cx:pt>
          <cx:pt idx="25675">690</cx:pt>
          <cx:pt idx="25676">696</cx:pt>
          <cx:pt idx="25677">699</cx:pt>
          <cx:pt idx="25678">700</cx:pt>
          <cx:pt idx="25679">700</cx:pt>
          <cx:pt idx="25680">700</cx:pt>
          <cx:pt idx="25681">700</cx:pt>
          <cx:pt idx="25682">700</cx:pt>
          <cx:pt idx="25683">700</cx:pt>
          <cx:pt idx="25684">705</cx:pt>
          <cx:pt idx="25685">705</cx:pt>
          <cx:pt idx="25686">710</cx:pt>
          <cx:pt idx="25687">710</cx:pt>
          <cx:pt idx="25688">710</cx:pt>
          <cx:pt idx="25689">710</cx:pt>
          <cx:pt idx="25690">720</cx:pt>
          <cx:pt idx="25691">725</cx:pt>
          <cx:pt idx="25692">730</cx:pt>
          <cx:pt idx="25693">740</cx:pt>
          <cx:pt idx="25694">760</cx:pt>
          <cx:pt idx="25695">760</cx:pt>
          <cx:pt idx="25696">783</cx:pt>
          <cx:pt idx="25697">810</cx:pt>
          <cx:pt idx="25698">820</cx:pt>
          <cx:pt idx="25699">555</cx:pt>
          <cx:pt idx="25700">640</cx:pt>
          <cx:pt idx="25701">570</cx:pt>
          <cx:pt idx="25702">570</cx:pt>
          <cx:pt idx="25703">600</cx:pt>
          <cx:pt idx="25704">640</cx:pt>
          <cx:pt idx="25705">640</cx:pt>
          <cx:pt idx="25706">660</cx:pt>
          <cx:pt idx="25707">720</cx:pt>
          <cx:pt idx="25708">730</cx:pt>
          <cx:pt idx="25709">500</cx:pt>
          <cx:pt idx="25710">520</cx:pt>
          <cx:pt idx="25711">530</cx:pt>
          <cx:pt idx="25712">540</cx:pt>
          <cx:pt idx="25713">550</cx:pt>
          <cx:pt idx="25714">550</cx:pt>
          <cx:pt idx="25715">550</cx:pt>
          <cx:pt idx="25716">560</cx:pt>
          <cx:pt idx="25717">560</cx:pt>
          <cx:pt idx="25718">560</cx:pt>
          <cx:pt idx="25719">560</cx:pt>
          <cx:pt idx="25720">560</cx:pt>
          <cx:pt idx="25721">570</cx:pt>
          <cx:pt idx="25722">570</cx:pt>
          <cx:pt idx="25723">570</cx:pt>
          <cx:pt idx="25724">570</cx:pt>
          <cx:pt idx="25725">580</cx:pt>
          <cx:pt idx="25726">580</cx:pt>
          <cx:pt idx="25727">580</cx:pt>
          <cx:pt idx="25728">590</cx:pt>
          <cx:pt idx="25729">590</cx:pt>
          <cx:pt idx="25730">590</cx:pt>
          <cx:pt idx="25731">590</cx:pt>
          <cx:pt idx="25732">590</cx:pt>
          <cx:pt idx="25733">590</cx:pt>
          <cx:pt idx="25734">600</cx:pt>
          <cx:pt idx="25735">600</cx:pt>
          <cx:pt idx="25736">600</cx:pt>
          <cx:pt idx="25737">600</cx:pt>
          <cx:pt idx="25738">600</cx:pt>
          <cx:pt idx="25739">600</cx:pt>
          <cx:pt idx="25740">600</cx:pt>
          <cx:pt idx="25741">600</cx:pt>
          <cx:pt idx="25742">600</cx:pt>
          <cx:pt idx="25743">600</cx:pt>
          <cx:pt idx="25744">600</cx:pt>
          <cx:pt idx="25745">600</cx:pt>
          <cx:pt idx="25746">610</cx:pt>
          <cx:pt idx="25747">610</cx:pt>
          <cx:pt idx="25748">610</cx:pt>
          <cx:pt idx="25749">610</cx:pt>
          <cx:pt idx="25750">610</cx:pt>
          <cx:pt idx="25751">610</cx:pt>
          <cx:pt idx="25752">610</cx:pt>
          <cx:pt idx="25753">610</cx:pt>
          <cx:pt idx="25754">610</cx:pt>
          <cx:pt idx="25755">610</cx:pt>
          <cx:pt idx="25756">610</cx:pt>
          <cx:pt idx="25757">610</cx:pt>
          <cx:pt idx="25758">610</cx:pt>
          <cx:pt idx="25759">620</cx:pt>
          <cx:pt idx="25760">620</cx:pt>
          <cx:pt idx="25761">620</cx:pt>
          <cx:pt idx="25762">620</cx:pt>
          <cx:pt idx="25763">620</cx:pt>
          <cx:pt idx="25764">620</cx:pt>
          <cx:pt idx="25765">620</cx:pt>
          <cx:pt idx="25766">620</cx:pt>
          <cx:pt idx="25767">620</cx:pt>
          <cx:pt idx="25768">620</cx:pt>
          <cx:pt idx="25769">620</cx:pt>
          <cx:pt idx="25770">630</cx:pt>
          <cx:pt idx="25771">630</cx:pt>
          <cx:pt idx="25772">630</cx:pt>
          <cx:pt idx="25773">630</cx:pt>
          <cx:pt idx="25774">630</cx:pt>
          <cx:pt idx="25775">630</cx:pt>
          <cx:pt idx="25776">630</cx:pt>
          <cx:pt idx="25777">630</cx:pt>
          <cx:pt idx="25778">630</cx:pt>
          <cx:pt idx="25779">630</cx:pt>
          <cx:pt idx="25780">630</cx:pt>
          <cx:pt idx="25781">630</cx:pt>
          <cx:pt idx="25782">640</cx:pt>
          <cx:pt idx="25783">640</cx:pt>
          <cx:pt idx="25784">640</cx:pt>
          <cx:pt idx="25785">640</cx:pt>
          <cx:pt idx="25786">640</cx:pt>
          <cx:pt idx="25787">640</cx:pt>
          <cx:pt idx="25788">640</cx:pt>
          <cx:pt idx="25789">640</cx:pt>
          <cx:pt idx="25790">640</cx:pt>
          <cx:pt idx="25791">640</cx:pt>
          <cx:pt idx="25792">640</cx:pt>
          <cx:pt idx="25793">640</cx:pt>
          <cx:pt idx="25794">640</cx:pt>
          <cx:pt idx="25795">640</cx:pt>
          <cx:pt idx="25796">640</cx:pt>
          <cx:pt idx="25797">640</cx:pt>
          <cx:pt idx="25798">640</cx:pt>
          <cx:pt idx="25799">640</cx:pt>
          <cx:pt idx="25800">640</cx:pt>
          <cx:pt idx="25801">640</cx:pt>
          <cx:pt idx="25802">640</cx:pt>
          <cx:pt idx="25803">640</cx:pt>
          <cx:pt idx="25804">650</cx:pt>
          <cx:pt idx="25805">650</cx:pt>
          <cx:pt idx="25806">650</cx:pt>
          <cx:pt idx="25807">650</cx:pt>
          <cx:pt idx="25808">650</cx:pt>
          <cx:pt idx="25809">650</cx:pt>
          <cx:pt idx="25810">650</cx:pt>
          <cx:pt idx="25811">650</cx:pt>
          <cx:pt idx="25812">650</cx:pt>
          <cx:pt idx="25813">650</cx:pt>
          <cx:pt idx="25814">650</cx:pt>
          <cx:pt idx="25815">650</cx:pt>
          <cx:pt idx="25816">650</cx:pt>
          <cx:pt idx="25817">650</cx:pt>
          <cx:pt idx="25818">650</cx:pt>
          <cx:pt idx="25819">650</cx:pt>
          <cx:pt idx="25820">650</cx:pt>
          <cx:pt idx="25821">650</cx:pt>
          <cx:pt idx="25822">650</cx:pt>
          <cx:pt idx="25823">650</cx:pt>
          <cx:pt idx="25824">660</cx:pt>
          <cx:pt idx="25825">660</cx:pt>
          <cx:pt idx="25826">660</cx:pt>
          <cx:pt idx="25827">660</cx:pt>
          <cx:pt idx="25828">660</cx:pt>
          <cx:pt idx="25829">660</cx:pt>
          <cx:pt idx="25830">660</cx:pt>
          <cx:pt idx="25831">660</cx:pt>
          <cx:pt idx="25832">660</cx:pt>
          <cx:pt idx="25833">660</cx:pt>
          <cx:pt idx="25834">660</cx:pt>
          <cx:pt idx="25835">660</cx:pt>
          <cx:pt idx="25836">660</cx:pt>
          <cx:pt idx="25837">660</cx:pt>
          <cx:pt idx="25838">660</cx:pt>
          <cx:pt idx="25839">660</cx:pt>
          <cx:pt idx="25840">660</cx:pt>
          <cx:pt idx="25841">670</cx:pt>
          <cx:pt idx="25842">670</cx:pt>
          <cx:pt idx="25843">670</cx:pt>
          <cx:pt idx="25844">670</cx:pt>
          <cx:pt idx="25845">670</cx:pt>
          <cx:pt idx="25846">670</cx:pt>
          <cx:pt idx="25847">670</cx:pt>
          <cx:pt idx="25848">670</cx:pt>
          <cx:pt idx="25849">670</cx:pt>
          <cx:pt idx="25850">670</cx:pt>
          <cx:pt idx="25851">670</cx:pt>
          <cx:pt idx="25852">670</cx:pt>
          <cx:pt idx="25853">670</cx:pt>
          <cx:pt idx="25854">680</cx:pt>
          <cx:pt idx="25855">680</cx:pt>
          <cx:pt idx="25856">680</cx:pt>
          <cx:pt idx="25857">680</cx:pt>
          <cx:pt idx="25858">680</cx:pt>
          <cx:pt idx="25859">680</cx:pt>
          <cx:pt idx="25860">680</cx:pt>
          <cx:pt idx="25861">680</cx:pt>
          <cx:pt idx="25862">680</cx:pt>
          <cx:pt idx="25863">680</cx:pt>
          <cx:pt idx="25864">680</cx:pt>
          <cx:pt idx="25865">680</cx:pt>
          <cx:pt idx="25866">680</cx:pt>
          <cx:pt idx="25867">680</cx:pt>
          <cx:pt idx="25868">680</cx:pt>
          <cx:pt idx="25869">680</cx:pt>
          <cx:pt idx="25870">680</cx:pt>
          <cx:pt idx="25871">690</cx:pt>
          <cx:pt idx="25872">690</cx:pt>
          <cx:pt idx="25873">690</cx:pt>
          <cx:pt idx="25874">690</cx:pt>
          <cx:pt idx="25875">690</cx:pt>
          <cx:pt idx="25876">690</cx:pt>
          <cx:pt idx="25877">690</cx:pt>
          <cx:pt idx="25878">690</cx:pt>
          <cx:pt idx="25879">690</cx:pt>
          <cx:pt idx="25880">690</cx:pt>
          <cx:pt idx="25881">690</cx:pt>
          <cx:pt idx="25882">690</cx:pt>
          <cx:pt idx="25883">700</cx:pt>
          <cx:pt idx="25884">700</cx:pt>
          <cx:pt idx="25885">700</cx:pt>
          <cx:pt idx="25886">700</cx:pt>
          <cx:pt idx="25887">700</cx:pt>
          <cx:pt idx="25888">700</cx:pt>
          <cx:pt idx="25889">700</cx:pt>
          <cx:pt idx="25890">700</cx:pt>
          <cx:pt idx="25891">700</cx:pt>
          <cx:pt idx="25892">700</cx:pt>
          <cx:pt idx="25893">700</cx:pt>
          <cx:pt idx="25894">700</cx:pt>
          <cx:pt idx="25895">700</cx:pt>
          <cx:pt idx="25896">700</cx:pt>
          <cx:pt idx="25897">710</cx:pt>
          <cx:pt idx="25898">710</cx:pt>
          <cx:pt idx="25899">710</cx:pt>
          <cx:pt idx="25900">710</cx:pt>
          <cx:pt idx="25901">710</cx:pt>
          <cx:pt idx="25902">710</cx:pt>
          <cx:pt idx="25903">710</cx:pt>
          <cx:pt idx="25904">710</cx:pt>
          <cx:pt idx="25905">720</cx:pt>
          <cx:pt idx="25906">720</cx:pt>
          <cx:pt idx="25907">720</cx:pt>
          <cx:pt idx="25908">720</cx:pt>
          <cx:pt idx="25909">720</cx:pt>
          <cx:pt idx="25910">720</cx:pt>
          <cx:pt idx="25911">720</cx:pt>
          <cx:pt idx="25912">720</cx:pt>
          <cx:pt idx="25913">720</cx:pt>
          <cx:pt idx="25914">720</cx:pt>
          <cx:pt idx="25915">720</cx:pt>
          <cx:pt idx="25916">720</cx:pt>
          <cx:pt idx="25917">720</cx:pt>
          <cx:pt idx="25918">720</cx:pt>
          <cx:pt idx="25919">720</cx:pt>
          <cx:pt idx="25920">720</cx:pt>
          <cx:pt idx="25921">720</cx:pt>
          <cx:pt idx="25922">720</cx:pt>
          <cx:pt idx="25923">720</cx:pt>
          <cx:pt idx="25924">720</cx:pt>
          <cx:pt idx="25925">730</cx:pt>
          <cx:pt idx="25926">730</cx:pt>
          <cx:pt idx="25927">730</cx:pt>
          <cx:pt idx="25928">730</cx:pt>
          <cx:pt idx="25929">730</cx:pt>
          <cx:pt idx="25930">730</cx:pt>
          <cx:pt idx="25931">730</cx:pt>
          <cx:pt idx="25932">730</cx:pt>
          <cx:pt idx="25933">730</cx:pt>
          <cx:pt idx="25934">730</cx:pt>
          <cx:pt idx="25935">730</cx:pt>
          <cx:pt idx="25936">730</cx:pt>
          <cx:pt idx="25937">750</cx:pt>
          <cx:pt idx="25938">750</cx:pt>
          <cx:pt idx="25939">750</cx:pt>
          <cx:pt idx="25940">750</cx:pt>
          <cx:pt idx="25941">750</cx:pt>
          <cx:pt idx="25942">750</cx:pt>
          <cx:pt idx="25943">750</cx:pt>
          <cx:pt idx="25944">750</cx:pt>
          <cx:pt idx="25945">750</cx:pt>
          <cx:pt idx="25946">750</cx:pt>
          <cx:pt idx="25947">760</cx:pt>
          <cx:pt idx="25948">760</cx:pt>
          <cx:pt idx="25949">760</cx:pt>
          <cx:pt idx="25950">760</cx:pt>
          <cx:pt idx="25951">770</cx:pt>
          <cx:pt idx="25952">770</cx:pt>
          <cx:pt idx="25953">770</cx:pt>
          <cx:pt idx="25954">780</cx:pt>
          <cx:pt idx="25955">790</cx:pt>
          <cx:pt idx="25956">840</cx:pt>
          <cx:pt idx="25957">570</cx:pt>
          <cx:pt idx="25958">570</cx:pt>
          <cx:pt idx="25959">640</cx:pt>
          <cx:pt idx="25960">640</cx:pt>
          <cx:pt idx="25961">680</cx:pt>
          <cx:pt idx="25962">680</cx:pt>
          <cx:pt idx="25963">700</cx:pt>
          <cx:pt idx="25964">700</cx:pt>
          <cx:pt idx="25965">710</cx:pt>
          <cx:pt idx="25966">710</cx:pt>
          <cx:pt idx="25967">720</cx:pt>
          <cx:pt idx="25968">720</cx:pt>
          <cx:pt idx="25969">720</cx:pt>
          <cx:pt idx="25970">720</cx:pt>
          <cx:pt idx="25971">730</cx:pt>
          <cx:pt idx="25972">730</cx:pt>
          <cx:pt idx="25973">730</cx:pt>
          <cx:pt idx="25974">730</cx:pt>
          <cx:pt idx="25975">740</cx:pt>
          <cx:pt idx="25976">740</cx:pt>
          <cx:pt idx="25977">740</cx:pt>
          <cx:pt idx="25978">770</cx:pt>
          <cx:pt idx="25979">600</cx:pt>
          <cx:pt idx="25980">650</cx:pt>
          <cx:pt idx="25981">670</cx:pt>
          <cx:pt idx="25982">670</cx:pt>
          <cx:pt idx="25983">670</cx:pt>
          <cx:pt idx="25984">670</cx:pt>
          <cx:pt idx="25985">670</cx:pt>
          <cx:pt idx="25986">670</cx:pt>
          <cx:pt idx="25987">680</cx:pt>
          <cx:pt idx="25988">680</cx:pt>
          <cx:pt idx="25989">680</cx:pt>
          <cx:pt idx="25990">680</cx:pt>
          <cx:pt idx="25991">690</cx:pt>
          <cx:pt idx="25992">690</cx:pt>
          <cx:pt idx="25993">690</cx:pt>
          <cx:pt idx="25994">700</cx:pt>
          <cx:pt idx="25995">700</cx:pt>
          <cx:pt idx="25996">700</cx:pt>
          <cx:pt idx="25997">700</cx:pt>
          <cx:pt idx="25998">700</cx:pt>
          <cx:pt idx="25999">700</cx:pt>
          <cx:pt idx="26000">700</cx:pt>
          <cx:pt idx="26001">700</cx:pt>
          <cx:pt idx="26002">700</cx:pt>
          <cx:pt idx="26003">700</cx:pt>
          <cx:pt idx="26004">700</cx:pt>
          <cx:pt idx="26005">710</cx:pt>
          <cx:pt idx="26006">710</cx:pt>
          <cx:pt idx="26007">710</cx:pt>
          <cx:pt idx="26008">710</cx:pt>
          <cx:pt idx="26009">710</cx:pt>
          <cx:pt idx="26010">710</cx:pt>
          <cx:pt idx="26011">710</cx:pt>
          <cx:pt idx="26012">710</cx:pt>
          <cx:pt idx="26013">710</cx:pt>
          <cx:pt idx="26014">720</cx:pt>
          <cx:pt idx="26015">720</cx:pt>
          <cx:pt idx="26016">720</cx:pt>
          <cx:pt idx="26017">720</cx:pt>
          <cx:pt idx="26018">720</cx:pt>
          <cx:pt idx="26019">720</cx:pt>
          <cx:pt idx="26020">730</cx:pt>
          <cx:pt idx="26021">730</cx:pt>
          <cx:pt idx="26022">730</cx:pt>
          <cx:pt idx="26023">740</cx:pt>
          <cx:pt idx="26024">740</cx:pt>
          <cx:pt idx="26025">750</cx:pt>
          <cx:pt idx="26026">750</cx:pt>
          <cx:pt idx="26027">760</cx:pt>
          <cx:pt idx="26028">770</cx:pt>
          <cx:pt idx="26029">780</cx:pt>
          <cx:pt idx="26030">550</cx:pt>
          <cx:pt idx="26031">580</cx:pt>
          <cx:pt idx="26032">600</cx:pt>
          <cx:pt idx="26033">620</cx:pt>
          <cx:pt idx="26034">620</cx:pt>
          <cx:pt idx="26035">620</cx:pt>
          <cx:pt idx="26036">640</cx:pt>
          <cx:pt idx="26037">640</cx:pt>
          <cx:pt idx="26038">650</cx:pt>
          <cx:pt idx="26039">670</cx:pt>
          <cx:pt idx="26040">670</cx:pt>
          <cx:pt idx="26041">680</cx:pt>
          <cx:pt idx="26042">680</cx:pt>
          <cx:pt idx="26043">700</cx:pt>
          <cx:pt idx="26044">710</cx:pt>
          <cx:pt idx="26045">710</cx:pt>
          <cx:pt idx="26046">720</cx:pt>
          <cx:pt idx="26047">680</cx:pt>
          <cx:pt idx="26048">530</cx:pt>
          <cx:pt idx="26049">620</cx:pt>
          <cx:pt idx="26050">660</cx:pt>
          <cx:pt idx="26051">680</cx:pt>
          <cx:pt idx="26052">680</cx:pt>
          <cx:pt idx="26053">690</cx:pt>
          <cx:pt idx="26054">700</cx:pt>
          <cx:pt idx="26055">700</cx:pt>
          <cx:pt idx="26056">700</cx:pt>
          <cx:pt idx="26057">730</cx:pt>
          <cx:pt idx="26058">730</cx:pt>
          <cx:pt idx="26059">560</cx:pt>
          <cx:pt idx="26060">620</cx:pt>
          <cx:pt idx="26061">620</cx:pt>
          <cx:pt idx="26062">620</cx:pt>
          <cx:pt idx="26063">630</cx:pt>
          <cx:pt idx="26064">630</cx:pt>
          <cx:pt idx="26065">640</cx:pt>
          <cx:pt idx="26066">640</cx:pt>
          <cx:pt idx="26067">640</cx:pt>
          <cx:pt idx="26068">640</cx:pt>
          <cx:pt idx="26069">640</cx:pt>
          <cx:pt idx="26070">650</cx:pt>
          <cx:pt idx="26071">670</cx:pt>
          <cx:pt idx="26072">670</cx:pt>
          <cx:pt idx="26073">670</cx:pt>
          <cx:pt idx="26074">680</cx:pt>
          <cx:pt idx="26075">690</cx:pt>
          <cx:pt idx="26076">690</cx:pt>
          <cx:pt idx="26077">690</cx:pt>
          <cx:pt idx="26078">690</cx:pt>
          <cx:pt idx="26079">710</cx:pt>
          <cx:pt idx="26080">730</cx:pt>
          <cx:pt idx="26081">730</cx:pt>
          <cx:pt idx="26082">760</cx:pt>
          <cx:pt idx="26083">610</cx:pt>
          <cx:pt idx="26084">610</cx:pt>
          <cx:pt idx="26085">630</cx:pt>
          <cx:pt idx="26086">630</cx:pt>
          <cx:pt idx="26087">670</cx:pt>
          <cx:pt idx="26088">670</cx:pt>
          <cx:pt idx="26089">690</cx:pt>
          <cx:pt idx="26090">710</cx:pt>
          <cx:pt idx="26091">710</cx:pt>
          <cx:pt idx="26092">710</cx:pt>
          <cx:pt idx="26093">710</cx:pt>
          <cx:pt idx="26094">720</cx:pt>
          <cx:pt idx="26095">730</cx:pt>
          <cx:pt idx="26096">730</cx:pt>
          <cx:pt idx="26097">750</cx:pt>
          <cx:pt idx="26098">760</cx:pt>
          <cx:pt idx="26099">760</cx:pt>
          <cx:pt idx="26100">760</cx:pt>
          <cx:pt idx="26101">690</cx:pt>
          <cx:pt idx="26102">585</cx:pt>
          <cx:pt idx="26103">660</cx:pt>
          <cx:pt idx="26104">580</cx:pt>
          <cx:pt idx="26105">580</cx:pt>
          <cx:pt idx="26106">590</cx:pt>
          <cx:pt idx="26107">590</cx:pt>
          <cx:pt idx="26108">610</cx:pt>
          <cx:pt idx="26109">610</cx:pt>
          <cx:pt idx="26110">630</cx:pt>
          <cx:pt idx="26111">630</cx:pt>
          <cx:pt idx="26112">630</cx:pt>
          <cx:pt idx="26113">630</cx:pt>
          <cx:pt idx="26114">630</cx:pt>
          <cx:pt idx="26115">630</cx:pt>
          <cx:pt idx="26116">650</cx:pt>
          <cx:pt idx="26117">650</cx:pt>
          <cx:pt idx="26118">650</cx:pt>
          <cx:pt idx="26119">660</cx:pt>
          <cx:pt idx="26120">660</cx:pt>
          <cx:pt idx="26121">660</cx:pt>
          <cx:pt idx="26122">660</cx:pt>
          <cx:pt idx="26123">660</cx:pt>
          <cx:pt idx="26124">660</cx:pt>
          <cx:pt idx="26125">660</cx:pt>
          <cx:pt idx="26126">660</cx:pt>
          <cx:pt idx="26127">690</cx:pt>
          <cx:pt idx="26128">690</cx:pt>
          <cx:pt idx="26129">650</cx:pt>
          <cx:pt idx="26130">675</cx:pt>
          <cx:pt idx="26527">720</cx:pt>
          <cx:pt idx="26528">740</cx:pt>
          <cx:pt idx="26529">740</cx:pt>
          <cx:pt idx="26530">640</cx:pt>
          <cx:pt idx="26531">640</cx:pt>
          <cx:pt idx="26532">630</cx:pt>
          <cx:pt idx="26533">690</cx:pt>
          <cx:pt idx="26534">650</cx:pt>
          <cx:pt idx="26535">650</cx:pt>
          <cx:pt idx="26536">670</cx:pt>
          <cx:pt idx="26537">650</cx:pt>
          <cx:pt idx="26538">640</cx:pt>
          <cx:pt idx="26539">680</cx:pt>
          <cx:pt idx="26540">710</cx:pt>
          <cx:pt idx="26541">690</cx:pt>
          <cx:pt idx="26542">680</cx:pt>
          <cx:pt idx="26543">550</cx:pt>
          <cx:pt idx="26544">660</cx:pt>
          <cx:pt idx="26545">550</cx:pt>
          <cx:pt idx="26546">650</cx:pt>
          <cx:pt idx="26547">790</cx:pt>
          <cx:pt idx="26548">715</cx:pt>
          <cx:pt idx="26549">695</cx:pt>
          <cx:pt idx="26550">710</cx:pt>
          <cx:pt idx="26551">700</cx:pt>
          <cx:pt idx="26552">690</cx:pt>
          <cx:pt idx="26553">665</cx:pt>
          <cx:pt idx="26554">655</cx:pt>
          <cx:pt idx="26555">685</cx:pt>
          <cx:pt idx="26556">630</cx:pt>
          <cx:pt idx="26557">635</cx:pt>
          <cx:pt idx="26558">690</cx:pt>
          <cx:pt idx="26559">740</cx:pt>
          <cx:pt idx="26560">710</cx:pt>
          <cx:pt idx="26561">640</cx:pt>
          <cx:pt idx="26562">625</cx:pt>
          <cx:pt idx="26563">655</cx:pt>
          <cx:pt idx="26564">655</cx:pt>
          <cx:pt idx="26565">710</cx:pt>
          <cx:pt idx="26566">738</cx:pt>
          <cx:pt idx="26567">702</cx:pt>
          <cx:pt idx="26568">760</cx:pt>
          <cx:pt idx="26569">650</cx:pt>
          <cx:pt idx="26570">660</cx:pt>
          <cx:pt idx="26571">760</cx:pt>
          <cx:pt idx="26572">650</cx:pt>
          <cx:pt idx="26573">695</cx:pt>
          <cx:pt idx="26574">750</cx:pt>
          <cx:pt idx="26575">715</cx:pt>
          <cx:pt idx="26576">648</cx:pt>
          <cx:pt idx="26577">720</cx:pt>
          <cx:pt idx="26578">700</cx:pt>
          <cx:pt idx="26579">595</cx:pt>
          <cx:pt idx="26580">770</cx:pt>
          <cx:pt idx="26581">675</cx:pt>
          <cx:pt idx="26582">675</cx:pt>
          <cx:pt idx="26583">670</cx:pt>
          <cx:pt idx="26584">705</cx:pt>
          <cx:pt idx="26585">665</cx:pt>
          <cx:pt idx="26586">590</cx:pt>
          <cx:pt idx="26587">710</cx:pt>
          <cx:pt idx="26588">775</cx:pt>
          <cx:pt idx="26589">680</cx:pt>
          <cx:pt idx="26590">715</cx:pt>
          <cx:pt idx="26591">675</cx:pt>
          <cx:pt idx="26592">725</cx:pt>
          <cx:pt idx="26593">680</cx:pt>
          <cx:pt idx="26594">510</cx:pt>
          <cx:pt idx="26595">740</cx:pt>
          <cx:pt idx="26596">730</cx:pt>
          <cx:pt idx="26597">710</cx:pt>
          <cx:pt idx="26598">610</cx:pt>
          <cx:pt idx="26599">590</cx:pt>
          <cx:pt idx="26600">635</cx:pt>
          <cx:pt idx="26601">750</cx:pt>
          <cx:pt idx="26602">732</cx:pt>
          <cx:pt idx="26603">680</cx:pt>
          <cx:pt idx="26604">735</cx:pt>
          <cx:pt idx="26605">795</cx:pt>
          <cx:pt idx="26606">655</cx:pt>
          <cx:pt idx="26607">735</cx:pt>
          <cx:pt idx="26608">730</cx:pt>
          <cx:pt idx="26609">665</cx:pt>
          <cx:pt idx="26610">790</cx:pt>
          <cx:pt idx="26611">750</cx:pt>
          <cx:pt idx="26612">731</cx:pt>
          <cx:pt idx="26613">690</cx:pt>
          <cx:pt idx="26614">650</cx:pt>
          <cx:pt idx="26615">702</cx:pt>
          <cx:pt idx="26616">675</cx:pt>
          <cx:pt idx="26617">680</cx:pt>
          <cx:pt idx="26618">660</cx:pt>
          <cx:pt idx="26619">650</cx:pt>
          <cx:pt idx="26620">660</cx:pt>
          <cx:pt idx="26621">670</cx:pt>
          <cx:pt idx="26622">615</cx:pt>
          <cx:pt idx="26623">755</cx:pt>
          <cx:pt idx="26624">710</cx:pt>
          <cx:pt idx="26625">600</cx:pt>
          <cx:pt idx="26626">715</cx:pt>
          <cx:pt idx="26627">705</cx:pt>
          <cx:pt idx="26628">615</cx:pt>
          <cx:pt idx="26629">675</cx:pt>
          <cx:pt idx="26630">699</cx:pt>
          <cx:pt idx="26631">725</cx:pt>
          <cx:pt idx="26632">715</cx:pt>
          <cx:pt idx="26633">720</cx:pt>
          <cx:pt idx="26634">615</cx:pt>
          <cx:pt idx="26635">815</cx:pt>
          <cx:pt idx="26636">625</cx:pt>
          <cx:pt idx="26637">715</cx:pt>
          <cx:pt idx="26638">720</cx:pt>
          <cx:pt idx="26639">680</cx:pt>
          <cx:pt idx="26640">605</cx:pt>
          <cx:pt idx="26641">665</cx:pt>
          <cx:pt idx="26642">775</cx:pt>
          <cx:pt idx="26643">755</cx:pt>
          <cx:pt idx="26644">720</cx:pt>
          <cx:pt idx="26645">685</cx:pt>
          <cx:pt idx="26646">650</cx:pt>
          <cx:pt idx="26647">690</cx:pt>
          <cx:pt idx="26648">680</cx:pt>
          <cx:pt idx="26649">635</cx:pt>
          <cx:pt idx="26650">680</cx:pt>
          <cx:pt idx="26651">645</cx:pt>
          <cx:pt idx="26652">680</cx:pt>
          <cx:pt idx="26653">723</cx:pt>
          <cx:pt idx="26654">680</cx:pt>
          <cx:pt idx="26655">615</cx:pt>
          <cx:pt idx="26656">680</cx:pt>
          <cx:pt idx="26657">610</cx:pt>
          <cx:pt idx="26658">618</cx:pt>
          <cx:pt idx="26659">720</cx:pt>
          <cx:pt idx="26660">675</cx:pt>
          <cx:pt idx="26661">635</cx:pt>
          <cx:pt idx="26662">735</cx:pt>
          <cx:pt idx="26663">680</cx:pt>
          <cx:pt idx="26664">625</cx:pt>
          <cx:pt idx="26665">730</cx:pt>
          <cx:pt idx="26666">740</cx:pt>
          <cx:pt idx="26667">700</cx:pt>
          <cx:pt idx="26668">605</cx:pt>
          <cx:pt idx="26669">630</cx:pt>
          <cx:pt idx="26670">625</cx:pt>
          <cx:pt idx="26671">590</cx:pt>
          <cx:pt idx="26672">710</cx:pt>
          <cx:pt idx="26673">575</cx:pt>
          <cx:pt idx="26674">771</cx:pt>
          <cx:pt idx="26675">575</cx:pt>
          <cx:pt idx="26676">710</cx:pt>
          <cx:pt idx="26677">690</cx:pt>
          <cx:pt idx="26678">670</cx:pt>
          <cx:pt idx="26679">560</cx:pt>
          <cx:pt idx="26680">640</cx:pt>
          <cx:pt idx="26681">750</cx:pt>
          <cx:pt idx="26682">650</cx:pt>
          <cx:pt idx="26683">660</cx:pt>
          <cx:pt idx="26684">730</cx:pt>
          <cx:pt idx="26685">740</cx:pt>
          <cx:pt idx="26686">650</cx:pt>
          <cx:pt idx="26687">620</cx:pt>
          <cx:pt idx="26688">790</cx:pt>
          <cx:pt idx="26689">640</cx:pt>
          <cx:pt idx="26690">710</cx:pt>
          <cx:pt idx="26691">720</cx:pt>
          <cx:pt idx="26692">730</cx:pt>
          <cx:pt idx="26693">780</cx:pt>
          <cx:pt idx="26694">740</cx:pt>
          <cx:pt idx="26695">640</cx:pt>
          <cx:pt idx="26696">630</cx:pt>
          <cx:pt idx="26697">690</cx:pt>
          <cx:pt idx="26698">770</cx:pt>
          <cx:pt idx="26699">569</cx:pt>
          <cx:pt idx="26700">680</cx:pt>
          <cx:pt idx="26701">600</cx:pt>
          <cx:pt idx="26702">600</cx:pt>
          <cx:pt idx="26703">700</cx:pt>
          <cx:pt idx="26704">650</cx:pt>
          <cx:pt idx="26705">650</cx:pt>
          <cx:pt idx="26706">640</cx:pt>
          <cx:pt idx="26707">740</cx:pt>
          <cx:pt idx="26708">710</cx:pt>
          <cx:pt idx="26709">710</cx:pt>
          <cx:pt idx="26710">740</cx:pt>
          <cx:pt idx="26711">670</cx:pt>
          <cx:pt idx="26712">650</cx:pt>
          <cx:pt idx="26713">620</cx:pt>
          <cx:pt idx="26714">710</cx:pt>
          <cx:pt idx="26715">740</cx:pt>
          <cx:pt idx="26716">710</cx:pt>
          <cx:pt idx="26717">800</cx:pt>
          <cx:pt idx="26718">680</cx:pt>
          <cx:pt idx="26719">690</cx:pt>
          <cx:pt idx="26720">680</cx:pt>
          <cx:pt idx="26721">710</cx:pt>
          <cx:pt idx="26722">700</cx:pt>
          <cx:pt idx="26723">670</cx:pt>
          <cx:pt idx="26724">680</cx:pt>
          <cx:pt idx="26725">750</cx:pt>
          <cx:pt idx="26726">730</cx:pt>
          <cx:pt idx="26727">740</cx:pt>
          <cx:pt idx="26728">640</cx:pt>
          <cx:pt idx="26729">595</cx:pt>
          <cx:pt idx="26730">670</cx:pt>
          <cx:pt idx="26731">680</cx:pt>
          <cx:pt idx="26732">600</cx:pt>
          <cx:pt idx="26733">750</cx:pt>
          <cx:pt idx="26734">620</cx:pt>
          <cx:pt idx="26735">663</cx:pt>
          <cx:pt idx="26736">665</cx:pt>
          <cx:pt idx="26737">700</cx:pt>
          <cx:pt idx="26738">670</cx:pt>
          <cx:pt idx="26739">560</cx:pt>
          <cx:pt idx="26740">642</cx:pt>
          <cx:pt idx="26741">670</cx:pt>
          <cx:pt idx="26742">650</cx:pt>
          <cx:pt idx="26743">640</cx:pt>
          <cx:pt idx="26744">640</cx:pt>
          <cx:pt idx="26745">680</cx:pt>
          <cx:pt idx="26746">645</cx:pt>
          <cx:pt idx="26747">660</cx:pt>
          <cx:pt idx="26748">780</cx:pt>
          <cx:pt idx="26749">810</cx:pt>
          <cx:pt idx="26750">685</cx:pt>
          <cx:pt idx="26751">630</cx:pt>
          <cx:pt idx="26752">695</cx:pt>
          <cx:pt idx="26753">675</cx:pt>
          <cx:pt idx="26754">730</cx:pt>
          <cx:pt idx="26755">660</cx:pt>
          <cx:pt idx="26756">745</cx:pt>
          <cx:pt idx="26757">765</cx:pt>
          <cx:pt idx="26758">690</cx:pt>
          <cx:pt idx="26759">660</cx:pt>
          <cx:pt idx="26760">630</cx:pt>
          <cx:pt idx="26761">635</cx:pt>
          <cx:pt idx="26762">640</cx:pt>
          <cx:pt idx="26763">650</cx:pt>
          <cx:pt idx="26764">604</cx:pt>
          <cx:pt idx="26765">655</cx:pt>
          <cx:pt idx="26766">670</cx:pt>
          <cx:pt idx="26767">622</cx:pt>
          <cx:pt idx="26768">705</cx:pt>
          <cx:pt idx="26769">585</cx:pt>
          <cx:pt idx="26770">680</cx:pt>
          <cx:pt idx="26771">730</cx:pt>
          <cx:pt idx="26772">770</cx:pt>
          <cx:pt idx="26773">660</cx:pt>
          <cx:pt idx="26774">690</cx:pt>
          <cx:pt idx="26775">740</cx:pt>
          <cx:pt idx="26776">640</cx:pt>
          <cx:pt idx="26777">710</cx:pt>
          <cx:pt idx="26778">760</cx:pt>
          <cx:pt idx="26779">575</cx:pt>
          <cx:pt idx="26780">700</cx:pt>
          <cx:pt idx="26781">575</cx:pt>
          <cx:pt idx="26782">695</cx:pt>
          <cx:pt idx="26783">810</cx:pt>
          <cx:pt idx="26784">690</cx:pt>
          <cx:pt idx="26785">610</cx:pt>
          <cx:pt idx="26786">835</cx:pt>
          <cx:pt idx="26787">675</cx:pt>
          <cx:pt idx="26788">670</cx:pt>
          <cx:pt idx="26789">640</cx:pt>
          <cx:pt idx="26790">750</cx:pt>
          <cx:pt idx="26791">710</cx:pt>
          <cx:pt idx="26792">600</cx:pt>
          <cx:pt idx="26793">605</cx:pt>
          <cx:pt idx="26794">650</cx:pt>
          <cx:pt idx="26795">765</cx:pt>
          <cx:pt idx="26796">770</cx:pt>
          <cx:pt idx="26797">780</cx:pt>
          <cx:pt idx="26798">670</cx:pt>
          <cx:pt idx="26799">640</cx:pt>
          <cx:pt idx="26800">730</cx:pt>
          <cx:pt idx="26801">660</cx:pt>
          <cx:pt idx="26802">610</cx:pt>
          <cx:pt idx="26803">710</cx:pt>
          <cx:pt idx="26804">670</cx:pt>
          <cx:pt idx="26805">670</cx:pt>
          <cx:pt idx="26806">670</cx:pt>
          <cx:pt idx="26807">695</cx:pt>
          <cx:pt idx="26808">647</cx:pt>
          <cx:pt idx="26809">681</cx:pt>
          <cx:pt idx="26810">670</cx:pt>
          <cx:pt idx="26811">670</cx:pt>
          <cx:pt idx="26812">670</cx:pt>
          <cx:pt idx="26813">730</cx:pt>
          <cx:pt idx="26814">693</cx:pt>
          <cx:pt idx="26815">690</cx:pt>
          <cx:pt idx="26816">660</cx:pt>
          <cx:pt idx="26817">620</cx:pt>
          <cx:pt idx="26818">629</cx:pt>
          <cx:pt idx="26819">635</cx:pt>
          <cx:pt idx="26820">740</cx:pt>
          <cx:pt idx="26821">641</cx:pt>
          <cx:pt idx="26822">640</cx:pt>
          <cx:pt idx="26823">690</cx:pt>
          <cx:pt idx="26824">710</cx:pt>
          <cx:pt idx="26825">730</cx:pt>
          <cx:pt idx="26826">760</cx:pt>
          <cx:pt idx="26827">680</cx:pt>
          <cx:pt idx="26828">660</cx:pt>
          <cx:pt idx="26829">730</cx:pt>
          <cx:pt idx="26830">520</cx:pt>
          <cx:pt idx="26831">645</cx:pt>
          <cx:pt idx="26832">640</cx:pt>
          <cx:pt idx="26833">593</cx:pt>
          <cx:pt idx="26834">640</cx:pt>
          <cx:pt idx="26835">625</cx:pt>
          <cx:pt idx="26836">670</cx:pt>
          <cx:pt idx="26837">735</cx:pt>
          <cx:pt idx="26838">722</cx:pt>
          <cx:pt idx="26839">664</cx:pt>
          <cx:pt idx="26840">690</cx:pt>
          <cx:pt idx="26841">630</cx:pt>
          <cx:pt idx="26842">644</cx:pt>
          <cx:pt idx="26843">705</cx:pt>
          <cx:pt idx="26844">640</cx:pt>
          <cx:pt idx="26845">700</cx:pt>
          <cx:pt idx="26846">672</cx:pt>
          <cx:pt idx="26847">690</cx:pt>
          <cx:pt idx="26848">620</cx:pt>
          <cx:pt idx="26849">720</cx:pt>
          <cx:pt idx="26850">730</cx:pt>
          <cx:pt idx="26851">623</cx:pt>
          <cx:pt idx="26852">700</cx:pt>
          <cx:pt idx="26853">630</cx:pt>
          <cx:pt idx="26854">620</cx:pt>
          <cx:pt idx="26855">640</cx:pt>
          <cx:pt idx="26856">620</cx:pt>
          <cx:pt idx="26857">550</cx:pt>
          <cx:pt idx="26858">687</cx:pt>
          <cx:pt idx="26859">640</cx:pt>
          <cx:pt idx="26860">678</cx:pt>
          <cx:pt idx="26861">608</cx:pt>
          <cx:pt idx="26862">670</cx:pt>
          <cx:pt idx="26863">655</cx:pt>
          <cx:pt idx="26864">660</cx:pt>
          <cx:pt idx="26865">630</cx:pt>
          <cx:pt idx="26866">670</cx:pt>
          <cx:pt idx="26867">640</cx:pt>
          <cx:pt idx="26868">780</cx:pt>
          <cx:pt idx="26869">720</cx:pt>
          <cx:pt idx="26870">660</cx:pt>
          <cx:pt idx="26871">730</cx:pt>
          <cx:pt idx="26872">680</cx:pt>
          <cx:pt idx="26873">680</cx:pt>
          <cx:pt idx="26874">720</cx:pt>
          <cx:pt idx="26875">630</cx:pt>
          <cx:pt idx="26876">610</cx:pt>
          <cx:pt idx="26877">640</cx:pt>
          <cx:pt idx="26878">670</cx:pt>
          <cx:pt idx="26879">670</cx:pt>
          <cx:pt idx="26880">760</cx:pt>
          <cx:pt idx="26881">710</cx:pt>
          <cx:pt idx="26882">510</cx:pt>
          <cx:pt idx="26883">700</cx:pt>
          <cx:pt idx="26884">600</cx:pt>
          <cx:pt idx="26885">690</cx:pt>
          <cx:pt idx="26886">670</cx:pt>
          <cx:pt idx="26887">690</cx:pt>
          <cx:pt idx="26888">600</cx:pt>
          <cx:pt idx="26889">600</cx:pt>
          <cx:pt idx="26890">680</cx:pt>
          <cx:pt idx="26891">620</cx:pt>
          <cx:pt idx="26892">650</cx:pt>
          <cx:pt idx="26893">590</cx:pt>
          <cx:pt idx="26894">620</cx:pt>
          <cx:pt idx="26895">610</cx:pt>
          <cx:pt idx="26896">680</cx:pt>
          <cx:pt idx="26897">580</cx:pt>
          <cx:pt idx="26898">680</cx:pt>
          <cx:pt idx="26899">670</cx:pt>
          <cx:pt idx="26900">660</cx:pt>
          <cx:pt idx="26901">560</cx:pt>
          <cx:pt idx="26902">640</cx:pt>
          <cx:pt idx="26903">680</cx:pt>
          <cx:pt idx="26904">740</cx:pt>
          <cx:pt idx="26905">660</cx:pt>
          <cx:pt idx="26906">750</cx:pt>
          <cx:pt idx="26907">490</cx:pt>
          <cx:pt idx="26908">660</cx:pt>
          <cx:pt idx="26909">590</cx:pt>
          <cx:pt idx="26910">690</cx:pt>
          <cx:pt idx="26911">770</cx:pt>
          <cx:pt idx="26912">720</cx:pt>
          <cx:pt idx="26913">730</cx:pt>
          <cx:pt idx="26914">720</cx:pt>
          <cx:pt idx="26915">740</cx:pt>
          <cx:pt idx="26916">750</cx:pt>
          <cx:pt idx="26917">780</cx:pt>
          <cx:pt idx="26918">740</cx:pt>
          <cx:pt idx="26919">770</cx:pt>
          <cx:pt idx="26920">740</cx:pt>
          <cx:pt idx="26921">620</cx:pt>
          <cx:pt idx="26922">730</cx:pt>
          <cx:pt idx="26923">650</cx:pt>
          <cx:pt idx="26924">630</cx:pt>
          <cx:pt idx="26925">520</cx:pt>
          <cx:pt idx="26926">560</cx:pt>
          <cx:pt idx="26927">620</cx:pt>
          <cx:pt idx="26928">730</cx:pt>
          <cx:pt idx="26929">690</cx:pt>
          <cx:pt idx="26930">720</cx:pt>
          <cx:pt idx="26931">720</cx:pt>
          <cx:pt idx="26932">680</cx:pt>
          <cx:pt idx="26933">660</cx:pt>
          <cx:pt idx="26934">710</cx:pt>
          <cx:pt idx="26935">710</cx:pt>
          <cx:pt idx="26936">720</cx:pt>
          <cx:pt idx="26937">740</cx:pt>
          <cx:pt idx="26938">790</cx:pt>
          <cx:pt idx="26939">720</cx:pt>
          <cx:pt idx="26940">720</cx:pt>
          <cx:pt idx="26941">640</cx:pt>
          <cx:pt idx="26942">590</cx:pt>
          <cx:pt idx="26943">730</cx:pt>
          <cx:pt idx="26944">730</cx:pt>
          <cx:pt idx="26945">730</cx:pt>
          <cx:pt idx="26946">760</cx:pt>
          <cx:pt idx="26947">750</cx:pt>
          <cx:pt idx="26948">760</cx:pt>
          <cx:pt idx="26949">660</cx:pt>
          <cx:pt idx="26950">560</cx:pt>
          <cx:pt idx="26951">710</cx:pt>
          <cx:pt idx="26952">650</cx:pt>
          <cx:pt idx="26953">650</cx:pt>
          <cx:pt idx="26954">730</cx:pt>
          <cx:pt idx="26955">760</cx:pt>
          <cx:pt idx="26956">670</cx:pt>
          <cx:pt idx="26957">690</cx:pt>
          <cx:pt idx="26958">660</cx:pt>
          <cx:pt idx="26959">660</cx:pt>
          <cx:pt idx="26960">770</cx:pt>
          <cx:pt idx="26961">880</cx:pt>
          <cx:pt idx="26962">730</cx:pt>
          <cx:pt idx="26963">650</cx:pt>
          <cx:pt idx="26964">720</cx:pt>
          <cx:pt idx="26965">730</cx:pt>
          <cx:pt idx="26966">710</cx:pt>
          <cx:pt idx="26967">780</cx:pt>
          <cx:pt idx="26968">780</cx:pt>
          <cx:pt idx="26969">790</cx:pt>
          <cx:pt idx="26970">760</cx:pt>
          <cx:pt idx="26971">730</cx:pt>
          <cx:pt idx="26972">560</cx:pt>
          <cx:pt idx="26973">610</cx:pt>
          <cx:pt idx="26974">650</cx:pt>
          <cx:pt idx="26975">660</cx:pt>
          <cx:pt idx="26976">690</cx:pt>
          <cx:pt idx="26977">760</cx:pt>
          <cx:pt idx="26978">690</cx:pt>
          <cx:pt idx="26979">700</cx:pt>
          <cx:pt idx="26980">690</cx:pt>
          <cx:pt idx="26981">700</cx:pt>
          <cx:pt idx="26982">690</cx:pt>
          <cx:pt idx="26983">710</cx:pt>
          <cx:pt idx="26984">690</cx:pt>
          <cx:pt idx="26985">760</cx:pt>
          <cx:pt idx="26986">830</cx:pt>
          <cx:pt idx="26987">750</cx:pt>
          <cx:pt idx="26988">740</cx:pt>
          <cx:pt idx="26989">710</cx:pt>
          <cx:pt idx="26990">610</cx:pt>
          <cx:pt idx="26991">730</cx:pt>
          <cx:pt idx="26992">710</cx:pt>
          <cx:pt idx="26993">740</cx:pt>
          <cx:pt idx="26994">690</cx:pt>
          <cx:pt idx="26995">790</cx:pt>
          <cx:pt idx="26996">730</cx:pt>
          <cx:pt idx="26997">790</cx:pt>
          <cx:pt idx="26998">700</cx:pt>
          <cx:pt idx="26999">620</cx:pt>
          <cx:pt idx="27000">560</cx:pt>
          <cx:pt idx="27001">630</cx:pt>
          <cx:pt idx="27002">660</cx:pt>
          <cx:pt idx="27003">780</cx:pt>
          <cx:pt idx="27004">710</cx:pt>
          <cx:pt idx="27005">630</cx:pt>
          <cx:pt idx="27006">730</cx:pt>
          <cx:pt idx="27007">770</cx:pt>
          <cx:pt idx="27008">740</cx:pt>
          <cx:pt idx="27009">780</cx:pt>
          <cx:pt idx="27010">650</cx:pt>
          <cx:pt idx="27011">660</cx:pt>
          <cx:pt idx="27012">780</cx:pt>
          <cx:pt idx="27013">670</cx:pt>
          <cx:pt idx="27014">770</cx:pt>
          <cx:pt idx="27015">770</cx:pt>
          <cx:pt idx="27016">730</cx:pt>
          <cx:pt idx="27017">760</cx:pt>
          <cx:pt idx="27018">750</cx:pt>
          <cx:pt idx="27019">750</cx:pt>
          <cx:pt idx="27020">760</cx:pt>
          <cx:pt idx="27021">700</cx:pt>
          <cx:pt idx="27022">720</cx:pt>
          <cx:pt idx="27023">750</cx:pt>
          <cx:pt idx="27024">710</cx:pt>
          <cx:pt idx="27025">640</cx:pt>
          <cx:pt idx="27026">580</cx:pt>
          <cx:pt idx="27027">620</cx:pt>
          <cx:pt idx="27028">630</cx:pt>
          <cx:pt idx="27029">650</cx:pt>
          <cx:pt idx="27030">660</cx:pt>
          <cx:pt idx="27031">690</cx:pt>
          <cx:pt idx="27032">760</cx:pt>
          <cx:pt idx="27033">770</cx:pt>
          <cx:pt idx="27034">730</cx:pt>
          <cx:pt idx="27035">770</cx:pt>
          <cx:pt idx="27036">780</cx:pt>
          <cx:pt idx="27037">760</cx:pt>
          <cx:pt idx="27038">720</cx:pt>
          <cx:pt idx="27039">750</cx:pt>
          <cx:pt idx="27040">730</cx:pt>
          <cx:pt idx="27041">610</cx:pt>
          <cx:pt idx="27042">660</cx:pt>
          <cx:pt idx="27043">700</cx:pt>
          <cx:pt idx="27044">700</cx:pt>
          <cx:pt idx="27045">670</cx:pt>
          <cx:pt idx="27046">720</cx:pt>
          <cx:pt idx="27047">780</cx:pt>
          <cx:pt idx="27048">690</cx:pt>
          <cx:pt idx="27049">740</cx:pt>
          <cx:pt idx="27050">720</cx:pt>
          <cx:pt idx="27051">760</cx:pt>
          <cx:pt idx="27052">750</cx:pt>
          <cx:pt idx="27053">710</cx:pt>
          <cx:pt idx="27054">690</cx:pt>
          <cx:pt idx="27055">580</cx:pt>
          <cx:pt idx="27056">640</cx:pt>
          <cx:pt idx="27057">600</cx:pt>
          <cx:pt idx="27058">760</cx:pt>
          <cx:pt idx="27059">700</cx:pt>
          <cx:pt idx="27060">690</cx:pt>
          <cx:pt idx="27061">750</cx:pt>
          <cx:pt idx="27062">740</cx:pt>
          <cx:pt idx="27063">570</cx:pt>
          <cx:pt idx="27064">810</cx:pt>
          <cx:pt idx="27065">710</cx:pt>
          <cx:pt idx="27066">760</cx:pt>
          <cx:pt idx="27067">700</cx:pt>
          <cx:pt idx="27068">700</cx:pt>
          <cx:pt idx="27069">800</cx:pt>
          <cx:pt idx="27070">680</cx:pt>
          <cx:pt idx="27071">750</cx:pt>
          <cx:pt idx="27072">650</cx:pt>
          <cx:pt idx="27073">690</cx:pt>
          <cx:pt idx="27074">660</cx:pt>
          <cx:pt idx="27075">680</cx:pt>
          <cx:pt idx="27076">690</cx:pt>
          <cx:pt idx="27077">650</cx:pt>
          <cx:pt idx="27078">770</cx:pt>
          <cx:pt idx="27079">650</cx:pt>
          <cx:pt idx="27080">600</cx:pt>
          <cx:pt idx="27081">610</cx:pt>
          <cx:pt idx="27082">650</cx:pt>
          <cx:pt idx="27083">670</cx:pt>
          <cx:pt idx="27084">780</cx:pt>
          <cx:pt idx="27085">650</cx:pt>
          <cx:pt idx="27086">630</cx:pt>
          <cx:pt idx="27087">720</cx:pt>
          <cx:pt idx="27088">690</cx:pt>
          <cx:pt idx="27089">660</cx:pt>
          <cx:pt idx="27090">660</cx:pt>
          <cx:pt idx="27091">770</cx:pt>
          <cx:pt idx="27092">770</cx:pt>
          <cx:pt idx="27093">720</cx:pt>
          <cx:pt idx="27094">720</cx:pt>
          <cx:pt idx="27095">710</cx:pt>
          <cx:pt idx="27096">640</cx:pt>
          <cx:pt idx="27097">630</cx:pt>
          <cx:pt idx="27098">590</cx:pt>
          <cx:pt idx="27099">610</cx:pt>
          <cx:pt idx="27100">620</cx:pt>
          <cx:pt idx="27101">630</cx:pt>
          <cx:pt idx="27102">680</cx:pt>
          <cx:pt idx="27103">700</cx:pt>
          <cx:pt idx="27104">680</cx:pt>
          <cx:pt idx="27105">660</cx:pt>
          <cx:pt idx="27106">710</cx:pt>
          <cx:pt idx="27107">720</cx:pt>
          <cx:pt idx="27108">730</cx:pt>
          <cx:pt idx="27109">630</cx:pt>
          <cx:pt idx="27110">660</cx:pt>
          <cx:pt idx="27111">750</cx:pt>
          <cx:pt idx="27112">720</cx:pt>
          <cx:pt idx="27113">750</cx:pt>
          <cx:pt idx="27114">710</cx:pt>
          <cx:pt idx="27115">590</cx:pt>
          <cx:pt idx="27116">660</cx:pt>
          <cx:pt idx="27117">640</cx:pt>
          <cx:pt idx="27118">640</cx:pt>
          <cx:pt idx="27119">590</cx:pt>
          <cx:pt idx="27120">580</cx:pt>
          <cx:pt idx="27121">700</cx:pt>
          <cx:pt idx="27122">650</cx:pt>
          <cx:pt idx="27123">770</cx:pt>
          <cx:pt idx="27124">710</cx:pt>
          <cx:pt idx="27125">650</cx:pt>
          <cx:pt idx="27126">640</cx:pt>
          <cx:pt idx="27127">590</cx:pt>
          <cx:pt idx="27128">570</cx:pt>
          <cx:pt idx="27129">740</cx:pt>
          <cx:pt idx="27130">750</cx:pt>
          <cx:pt idx="27131">680</cx:pt>
          <cx:pt idx="27132">730</cx:pt>
          <cx:pt idx="27133">700</cx:pt>
          <cx:pt idx="27134">720</cx:pt>
          <cx:pt idx="27135">730</cx:pt>
          <cx:pt idx="27136">640</cx:pt>
          <cx:pt idx="27137">630</cx:pt>
          <cx:pt idx="27138">680</cx:pt>
          <cx:pt idx="27139">750</cx:pt>
          <cx:pt idx="27140">700</cx:pt>
          <cx:pt idx="27141">670</cx:pt>
          <cx:pt idx="27142">660</cx:pt>
          <cx:pt idx="27143">610</cx:pt>
          <cx:pt idx="27144">700</cx:pt>
          <cx:pt idx="27145">700</cx:pt>
          <cx:pt idx="27146">650</cx:pt>
          <cx:pt idx="27147">540</cx:pt>
          <cx:pt idx="27148">610</cx:pt>
          <cx:pt idx="27149">650</cx:pt>
          <cx:pt idx="27150">670</cx:pt>
          <cx:pt idx="27151">560</cx:pt>
          <cx:pt idx="27152">660</cx:pt>
          <cx:pt idx="27153">700</cx:pt>
          <cx:pt idx="27154">650</cx:pt>
          <cx:pt idx="27155">700</cx:pt>
          <cx:pt idx="27156">630</cx:pt>
          <cx:pt idx="27157">690</cx:pt>
          <cx:pt idx="27158">540</cx:pt>
          <cx:pt idx="27159">700</cx:pt>
          <cx:pt idx="27160">590</cx:pt>
          <cx:pt idx="27161">730</cx:pt>
          <cx:pt idx="27162">650</cx:pt>
          <cx:pt idx="27163">640</cx:pt>
          <cx:pt idx="27164">690</cx:pt>
          <cx:pt idx="27165">660</cx:pt>
          <cx:pt idx="27166">710</cx:pt>
          <cx:pt idx="27167">700</cx:pt>
          <cx:pt idx="27168">760</cx:pt>
          <cx:pt idx="27169">690</cx:pt>
          <cx:pt idx="27170">690</cx:pt>
          <cx:pt idx="27171">700</cx:pt>
          <cx:pt idx="27172">680</cx:pt>
          <cx:pt idx="27173">590</cx:pt>
          <cx:pt idx="27174">660</cx:pt>
          <cx:pt idx="27175">750</cx:pt>
          <cx:pt idx="27176">710</cx:pt>
          <cx:pt idx="27177">710</cx:pt>
          <cx:pt idx="27178">670</cx:pt>
          <cx:pt idx="27179">720</cx:pt>
          <cx:pt idx="27180">660</cx:pt>
          <cx:pt idx="27181">614</cx:pt>
          <cx:pt idx="27182">634</cx:pt>
          <cx:pt idx="27183">645</cx:pt>
          <cx:pt idx="27184">640</cx:pt>
          <cx:pt idx="27185">620</cx:pt>
          <cx:pt idx="27186">730</cx:pt>
          <cx:pt idx="27187">740</cx:pt>
          <cx:pt idx="27188">560</cx:pt>
          <cx:pt idx="27189">680</cx:pt>
          <cx:pt idx="27190">620</cx:pt>
          <cx:pt idx="27191">730</cx:pt>
          <cx:pt idx="27192">740</cx:pt>
          <cx:pt idx="27193">710</cx:pt>
          <cx:pt idx="27194">680</cx:pt>
          <cx:pt idx="27195">640</cx:pt>
          <cx:pt idx="27196">650</cx:pt>
          <cx:pt idx="27197">580</cx:pt>
          <cx:pt idx="27198">680</cx:pt>
          <cx:pt idx="27199">620</cx:pt>
          <cx:pt idx="27200">640</cx:pt>
          <cx:pt idx="27201">790</cx:pt>
          <cx:pt idx="27202">700</cx:pt>
          <cx:pt idx="27203">670</cx:pt>
          <cx:pt idx="27204">710</cx:pt>
          <cx:pt idx="27205">670</cx:pt>
          <cx:pt idx="27206">670</cx:pt>
          <cx:pt idx="27207">770</cx:pt>
          <cx:pt idx="27208">660</cx:pt>
          <cx:pt idx="27209">750</cx:pt>
          <cx:pt idx="27210">790</cx:pt>
          <cx:pt idx="27211">680</cx:pt>
          <cx:pt idx="27212">728</cx:pt>
          <cx:pt idx="27213">695</cx:pt>
          <cx:pt idx="27214">655</cx:pt>
          <cx:pt idx="27215">665</cx:pt>
          <cx:pt idx="27216">682</cx:pt>
          <cx:pt idx="27217">720</cx:pt>
          <cx:pt idx="27218">635</cx:pt>
          <cx:pt idx="27219">685</cx:pt>
          <cx:pt idx="27220">605</cx:pt>
          <cx:pt idx="27221">700</cx:pt>
          <cx:pt idx="27222">622</cx:pt>
          <cx:pt idx="27223">725</cx:pt>
          <cx:pt idx="27224">660</cx:pt>
          <cx:pt idx="27225">700</cx:pt>
          <cx:pt idx="27226">665</cx:pt>
          <cx:pt idx="27227">702</cx:pt>
          <cx:pt idx="27228">665</cx:pt>
          <cx:pt idx="27229">700</cx:pt>
          <cx:pt idx="27230">690</cx:pt>
          <cx:pt idx="27231">720</cx:pt>
          <cx:pt idx="27232">712</cx:pt>
          <cx:pt idx="27233">715</cx:pt>
          <cx:pt idx="27234">695</cx:pt>
          <cx:pt idx="27235">668</cx:pt>
          <cx:pt idx="27236">700</cx:pt>
          <cx:pt idx="27237">632</cx:pt>
          <cx:pt idx="27238">680</cx:pt>
          <cx:pt idx="27239">675</cx:pt>
          <cx:pt idx="27240">690</cx:pt>
          <cx:pt idx="27241">645</cx:pt>
          <cx:pt idx="27242">780</cx:pt>
          <cx:pt idx="27243">792</cx:pt>
          <cx:pt idx="27244">702</cx:pt>
          <cx:pt idx="27245">690</cx:pt>
          <cx:pt idx="27246">695</cx:pt>
          <cx:pt idx="27247">580</cx:pt>
          <cx:pt idx="27248">660</cx:pt>
          <cx:pt idx="27249">654</cx:pt>
          <cx:pt idx="27250">648</cx:pt>
          <cx:pt idx="27251">610</cx:pt>
          <cx:pt idx="27252">686</cx:pt>
          <cx:pt idx="27253">782</cx:pt>
          <cx:pt idx="27254">610</cx:pt>
          <cx:pt idx="27255">710</cx:pt>
          <cx:pt idx="27256">625</cx:pt>
          <cx:pt idx="27257">650</cx:pt>
          <cx:pt idx="27258">730</cx:pt>
          <cx:pt idx="27259">680</cx:pt>
          <cx:pt idx="27260">675</cx:pt>
          <cx:pt idx="27261">630</cx:pt>
          <cx:pt idx="27262">640</cx:pt>
          <cx:pt idx="27263">660</cx:pt>
          <cx:pt idx="27264">585</cx:pt>
          <cx:pt idx="27265">690</cx:pt>
          <cx:pt idx="27266">685</cx:pt>
          <cx:pt idx="27267">635</cx:pt>
          <cx:pt idx="27268">660</cx:pt>
          <cx:pt idx="27269">776</cx:pt>
          <cx:pt idx="27270">700</cx:pt>
          <cx:pt idx="27271">650</cx:pt>
          <cx:pt idx="27272">604</cx:pt>
          <cx:pt idx="27273">675</cx:pt>
          <cx:pt idx="27274">760</cx:pt>
          <cx:pt idx="27275">673</cx:pt>
          <cx:pt idx="27276">640</cx:pt>
          <cx:pt idx="27277">625</cx:pt>
          <cx:pt idx="27278">610</cx:pt>
          <cx:pt idx="27279">650</cx:pt>
          <cx:pt idx="27280">702</cx:pt>
          <cx:pt idx="27281">650</cx:pt>
          <cx:pt idx="27282">650</cx:pt>
          <cx:pt idx="27283">650</cx:pt>
          <cx:pt idx="27284">710</cx:pt>
          <cx:pt idx="27285">705</cx:pt>
          <cx:pt idx="27286">660</cx:pt>
          <cx:pt idx="27287">640</cx:pt>
          <cx:pt idx="27288">662</cx:pt>
          <cx:pt idx="27289">695</cx:pt>
          <cx:pt idx="27290">682</cx:pt>
          <cx:pt idx="27291">745</cx:pt>
          <cx:pt idx="27292">642</cx:pt>
          <cx:pt idx="27293">640</cx:pt>
          <cx:pt idx="27294">645</cx:pt>
          <cx:pt idx="27295">690</cx:pt>
          <cx:pt idx="27296">675</cx:pt>
          <cx:pt idx="27297">590</cx:pt>
          <cx:pt idx="27298">695</cx:pt>
          <cx:pt idx="27299">680</cx:pt>
          <cx:pt idx="27300">720</cx:pt>
          <cx:pt idx="27301">730</cx:pt>
          <cx:pt idx="27302">740</cx:pt>
          <cx:pt idx="27303">616</cx:pt>
          <cx:pt idx="27304">730</cx:pt>
          <cx:pt idx="27305">745</cx:pt>
          <cx:pt idx="27306">660</cx:pt>
          <cx:pt idx="27307">780</cx:pt>
          <cx:pt idx="27308">820</cx:pt>
          <cx:pt idx="27309">700</cx:pt>
          <cx:pt idx="27310">680</cx:pt>
          <cx:pt idx="27311">710</cx:pt>
          <cx:pt idx="27312">732</cx:pt>
          <cx:pt idx="27313">642</cx:pt>
          <cx:pt idx="27314">690</cx:pt>
          <cx:pt idx="27315">750</cx:pt>
          <cx:pt idx="27316">670</cx:pt>
          <cx:pt idx="27317">720</cx:pt>
          <cx:pt idx="27318">700</cx:pt>
          <cx:pt idx="27319">685</cx:pt>
          <cx:pt idx="27320">645</cx:pt>
          <cx:pt idx="27321">640</cx:pt>
          <cx:pt idx="27322">670</cx:pt>
          <cx:pt idx="27323">760</cx:pt>
          <cx:pt idx="27324">700</cx:pt>
          <cx:pt idx="27325">690</cx:pt>
          <cx:pt idx="27326">680</cx:pt>
          <cx:pt idx="27327">650</cx:pt>
          <cx:pt idx="27328">680</cx:pt>
          <cx:pt idx="27329">690</cx:pt>
          <cx:pt idx="27330">690</cx:pt>
          <cx:pt idx="27331">620</cx:pt>
          <cx:pt idx="27332">800</cx:pt>
          <cx:pt idx="27333">650</cx:pt>
          <cx:pt idx="27334">720</cx:pt>
          <cx:pt idx="27335">730</cx:pt>
          <cx:pt idx="27336">670</cx:pt>
          <cx:pt idx="27337">720</cx:pt>
          <cx:pt idx="27338">720</cx:pt>
          <cx:pt idx="27339">680</cx:pt>
          <cx:pt idx="27340">770</cx:pt>
          <cx:pt idx="27341">650</cx:pt>
          <cx:pt idx="27342">640</cx:pt>
          <cx:pt idx="27343">780</cx:pt>
          <cx:pt idx="27344">692</cx:pt>
          <cx:pt idx="27345">674</cx:pt>
          <cx:pt idx="27346">710</cx:pt>
          <cx:pt idx="27347">705</cx:pt>
          <cx:pt idx="27348">610</cx:pt>
          <cx:pt idx="27349">720</cx:pt>
          <cx:pt idx="27350">685</cx:pt>
          <cx:pt idx="27351">780</cx:pt>
          <cx:pt idx="27352">730</cx:pt>
          <cx:pt idx="27353">630</cx:pt>
          <cx:pt idx="27354">760</cx:pt>
          <cx:pt idx="27355">703</cx:pt>
          <cx:pt idx="27356">675</cx:pt>
          <cx:pt idx="27357">635</cx:pt>
          <cx:pt idx="27358">558</cx:pt>
          <cx:pt idx="27359">702</cx:pt>
          <cx:pt idx="27360">570</cx:pt>
          <cx:pt idx="27361">695</cx:pt>
          <cx:pt idx="27362">610</cx:pt>
          <cx:pt idx="27363">655</cx:pt>
          <cx:pt idx="27364">750</cx:pt>
          <cx:pt idx="27365">590</cx:pt>
          <cx:pt idx="27366">600</cx:pt>
          <cx:pt idx="27367">670</cx:pt>
          <cx:pt idx="27368">740</cx:pt>
          <cx:pt idx="27369">570</cx:pt>
          <cx:pt idx="27370">650</cx:pt>
          <cx:pt idx="27371">690</cx:pt>
          <cx:pt idx="27372">700</cx:pt>
          <cx:pt idx="27373">615</cx:pt>
          <cx:pt idx="27374">674</cx:pt>
          <cx:pt idx="27375">650</cx:pt>
          <cx:pt idx="27376">630</cx:pt>
          <cx:pt idx="27377">596</cx:pt>
          <cx:pt idx="27378">770</cx:pt>
          <cx:pt idx="27379">665</cx:pt>
          <cx:pt idx="27380">695</cx:pt>
          <cx:pt idx="27381">620</cx:pt>
          <cx:pt idx="27382">665</cx:pt>
          <cx:pt idx="27383">565</cx:pt>
          <cx:pt idx="27384">650</cx:pt>
          <cx:pt idx="27385">597</cx:pt>
          <cx:pt idx="27386">708</cx:pt>
          <cx:pt idx="27387">685</cx:pt>
          <cx:pt idx="27388">604</cx:pt>
          <cx:pt idx="27389">635</cx:pt>
          <cx:pt idx="27390">687</cx:pt>
          <cx:pt idx="27391">610</cx:pt>
          <cx:pt idx="27392">730</cx:pt>
          <cx:pt idx="27393">790</cx:pt>
          <cx:pt idx="27394">700</cx:pt>
          <cx:pt idx="27395">650</cx:pt>
          <cx:pt idx="27396">632</cx:pt>
          <cx:pt idx="27397">690</cx:pt>
          <cx:pt idx="27398">680</cx:pt>
          <cx:pt idx="27399">700</cx:pt>
          <cx:pt idx="27400">647</cx:pt>
          <cx:pt idx="27401">776</cx:pt>
          <cx:pt idx="27402">610</cx:pt>
          <cx:pt idx="27403">760</cx:pt>
          <cx:pt idx="27404">620</cx:pt>
          <cx:pt idx="27405">610</cx:pt>
          <cx:pt idx="27406">660</cx:pt>
          <cx:pt idx="27407">657</cx:pt>
          <cx:pt idx="27408">840</cx:pt>
          <cx:pt idx="27409">620</cx:pt>
          <cx:pt idx="27410">650</cx:pt>
          <cx:pt idx="27411">636</cx:pt>
          <cx:pt idx="27412">710</cx:pt>
          <cx:pt idx="27413">705</cx:pt>
          <cx:pt idx="27414">580</cx:pt>
          <cx:pt idx="27415">670</cx:pt>
          <cx:pt idx="27416">620</cx:pt>
          <cx:pt idx="27417">650</cx:pt>
          <cx:pt idx="27418">690</cx:pt>
          <cx:pt idx="27419">675</cx:pt>
          <cx:pt idx="27420">705</cx:pt>
          <cx:pt idx="27421">692</cx:pt>
          <cx:pt idx="27422">662</cx:pt>
          <cx:pt idx="27423">675</cx:pt>
          <cx:pt idx="27424">645</cx:pt>
          <cx:pt idx="27425">740</cx:pt>
          <cx:pt idx="27426">670</cx:pt>
          <cx:pt idx="27427">620</cx:pt>
          <cx:pt idx="27428">605</cx:pt>
          <cx:pt idx="27429">740</cx:pt>
          <cx:pt idx="27430">625</cx:pt>
          <cx:pt idx="27431">610</cx:pt>
          <cx:pt idx="27432">697</cx:pt>
          <cx:pt idx="27433">660</cx:pt>
          <cx:pt idx="27434">620</cx:pt>
          <cx:pt idx="27435">660</cx:pt>
          <cx:pt idx="27436">700</cx:pt>
          <cx:pt idx="27437">740</cx:pt>
          <cx:pt idx="27438">700</cx:pt>
          <cx:pt idx="27439">613</cx:pt>
          <cx:pt idx="27440">695</cx:pt>
          <cx:pt idx="27441">630</cx:pt>
          <cx:pt idx="27442">615</cx:pt>
          <cx:pt idx="27443">632</cx:pt>
          <cx:pt idx="27444">630</cx:pt>
          <cx:pt idx="27445">665</cx:pt>
          <cx:pt idx="27446">680</cx:pt>
          <cx:pt idx="27447">676</cx:pt>
          <cx:pt idx="27448">680</cx:pt>
          <cx:pt idx="27449">710</cx:pt>
          <cx:pt idx="27450">670</cx:pt>
          <cx:pt idx="27451">760</cx:pt>
          <cx:pt idx="27452">625</cx:pt>
          <cx:pt idx="27453">670</cx:pt>
          <cx:pt idx="27454">838</cx:pt>
          <cx:pt idx="27455">698</cx:pt>
          <cx:pt idx="27456">680</cx:pt>
          <cx:pt idx="27457">643</cx:pt>
          <cx:pt idx="27458">700</cx:pt>
          <cx:pt idx="27459">730</cx:pt>
          <cx:pt idx="27460">730</cx:pt>
          <cx:pt idx="27461">690</cx:pt>
          <cx:pt idx="27462">750</cx:pt>
          <cx:pt idx="27463">760</cx:pt>
          <cx:pt idx="27464">680</cx:pt>
          <cx:pt idx="27465">740</cx:pt>
          <cx:pt idx="27466">770</cx:pt>
          <cx:pt idx="27467">710</cx:pt>
          <cx:pt idx="27468">680</cx:pt>
          <cx:pt idx="27469">750</cx:pt>
          <cx:pt idx="27470">740</cx:pt>
          <cx:pt idx="27471">610</cx:pt>
          <cx:pt idx="27472">690</cx:pt>
          <cx:pt idx="27473">660</cx:pt>
          <cx:pt idx="27474">630</cx:pt>
          <cx:pt idx="27475">620</cx:pt>
          <cx:pt idx="27476">780</cx:pt>
          <cx:pt idx="27477">710</cx:pt>
          <cx:pt idx="27478">730</cx:pt>
          <cx:pt idx="27479">670</cx:pt>
          <cx:pt idx="27480">660</cx:pt>
          <cx:pt idx="27481">670</cx:pt>
          <cx:pt idx="27482">640</cx:pt>
          <cx:pt idx="27483">680</cx:pt>
          <cx:pt idx="27484">710</cx:pt>
          <cx:pt idx="27485">750</cx:pt>
          <cx:pt idx="27486">740</cx:pt>
          <cx:pt idx="27487">630</cx:pt>
          <cx:pt idx="27488">700</cx:pt>
          <cx:pt idx="27489">620</cx:pt>
          <cx:pt idx="27490">690</cx:pt>
          <cx:pt idx="27491">720</cx:pt>
          <cx:pt idx="27492">690</cx:pt>
          <cx:pt idx="27493">670</cx:pt>
          <cx:pt idx="27494">710</cx:pt>
          <cx:pt idx="27495">690</cx:pt>
          <cx:pt idx="27496">710</cx:pt>
          <cx:pt idx="27497">680</cx:pt>
          <cx:pt idx="27498">700</cx:pt>
          <cx:pt idx="27499">640</cx:pt>
          <cx:pt idx="27500">820</cx:pt>
          <cx:pt idx="27501">600</cx:pt>
          <cx:pt idx="27502">690</cx:pt>
          <cx:pt idx="27503">730</cx:pt>
          <cx:pt idx="27504">620</cx:pt>
          <cx:pt idx="27505">650</cx:pt>
          <cx:pt idx="27506">720</cx:pt>
          <cx:pt idx="27507">700</cx:pt>
          <cx:pt idx="27508">660</cx:pt>
          <cx:pt idx="27509">650</cx:pt>
          <cx:pt idx="27510">720</cx:pt>
          <cx:pt idx="27511">610</cx:pt>
          <cx:pt idx="27512">680</cx:pt>
          <cx:pt idx="27513">760</cx:pt>
          <cx:pt idx="27514">640</cx:pt>
          <cx:pt idx="27515">620</cx:pt>
          <cx:pt idx="27516">750</cx:pt>
          <cx:pt idx="27517">700</cx:pt>
          <cx:pt idx="27518">720</cx:pt>
          <cx:pt idx="27519">660</cx:pt>
          <cx:pt idx="27520">850</cx:pt>
          <cx:pt idx="27521">690</cx:pt>
          <cx:pt idx="27522">650</cx:pt>
          <cx:pt idx="27523">720</cx:pt>
          <cx:pt idx="27524">590</cx:pt>
          <cx:pt idx="27525">420</cx:pt>
          <cx:pt idx="27526">660</cx:pt>
          <cx:pt idx="27527">680</cx:pt>
          <cx:pt idx="27528">680</cx:pt>
          <cx:pt idx="27529">630</cx:pt>
          <cx:pt idx="27530">700</cx:pt>
          <cx:pt idx="27531">780</cx:pt>
          <cx:pt idx="27532">620</cx:pt>
          <cx:pt idx="27533">590</cx:pt>
          <cx:pt idx="27534">740</cx:pt>
          <cx:pt idx="27535">720</cx:pt>
          <cx:pt idx="27536">710</cx:pt>
          <cx:pt idx="27537">670</cx:pt>
          <cx:pt idx="27538">690</cx:pt>
          <cx:pt idx="27539">590</cx:pt>
          <cx:pt idx="27540">730</cx:pt>
          <cx:pt idx="27541">720</cx:pt>
          <cx:pt idx="27542">700</cx:pt>
          <cx:pt idx="27543">750</cx:pt>
          <cx:pt idx="27544">710</cx:pt>
          <cx:pt idx="27545">670</cx:pt>
          <cx:pt idx="27546">620</cx:pt>
          <cx:pt idx="27547">670</cx:pt>
          <cx:pt idx="27548">640</cx:pt>
          <cx:pt idx="27549">710</cx:pt>
          <cx:pt idx="27550">640</cx:pt>
          <cx:pt idx="27551">700</cx:pt>
          <cx:pt idx="27552">690</cx:pt>
          <cx:pt idx="27553">720</cx:pt>
          <cx:pt idx="27554">700</cx:pt>
          <cx:pt idx="27555">650</cx:pt>
          <cx:pt idx="27556">540</cx:pt>
          <cx:pt idx="27557">690</cx:pt>
          <cx:pt idx="27558">780</cx:pt>
          <cx:pt idx="27559">650</cx:pt>
          <cx:pt idx="27560">600</cx:pt>
          <cx:pt idx="27561">580</cx:pt>
          <cx:pt idx="27562">680</cx:pt>
          <cx:pt idx="27563">630</cx:pt>
          <cx:pt idx="27564">610</cx:pt>
          <cx:pt idx="27565">720</cx:pt>
          <cx:pt idx="27566">740</cx:pt>
          <cx:pt idx="27567">690</cx:pt>
          <cx:pt idx="27568">740</cx:pt>
          <cx:pt idx="27569">810</cx:pt>
          <cx:pt idx="27570">710</cx:pt>
          <cx:pt idx="27571">570</cx:pt>
          <cx:pt idx="27572">670</cx:pt>
          <cx:pt idx="27573">710</cx:pt>
          <cx:pt idx="27574">700</cx:pt>
          <cx:pt idx="27575">590</cx:pt>
          <cx:pt idx="27576">740</cx:pt>
          <cx:pt idx="27577">740</cx:pt>
          <cx:pt idx="27578">750</cx:pt>
          <cx:pt idx="27579">720</cx:pt>
          <cx:pt idx="27580">720</cx:pt>
          <cx:pt idx="27581">720</cx:pt>
          <cx:pt idx="27582">700</cx:pt>
          <cx:pt idx="27583">660</cx:pt>
          <cx:pt idx="27584">700</cx:pt>
          <cx:pt idx="27585">670</cx:pt>
          <cx:pt idx="27586">760</cx:pt>
          <cx:pt idx="27587">600</cx:pt>
          <cx:pt idx="27588">520</cx:pt>
          <cx:pt idx="27589">720</cx:pt>
          <cx:pt idx="27590">720</cx:pt>
          <cx:pt idx="27591">690</cx:pt>
          <cx:pt idx="27592">770</cx:pt>
          <cx:pt idx="27593">620</cx:pt>
          <cx:pt idx="27594">690</cx:pt>
          <cx:pt idx="27595">640</cx:pt>
          <cx:pt idx="27596">630</cx:pt>
          <cx:pt idx="27597">720</cx:pt>
          <cx:pt idx="27598">690</cx:pt>
          <cx:pt idx="27599">740</cx:pt>
          <cx:pt idx="27600">700</cx:pt>
          <cx:pt idx="27601">740</cx:pt>
          <cx:pt idx="27602">630</cx:pt>
          <cx:pt idx="27603">680</cx:pt>
          <cx:pt idx="27604">660</cx:pt>
          <cx:pt idx="27605">470</cx:pt>
          <cx:pt idx="27606">750</cx:pt>
          <cx:pt idx="27607">710</cx:pt>
          <cx:pt idx="27608">720</cx:pt>
          <cx:pt idx="27609">720</cx:pt>
          <cx:pt idx="27610">740</cx:pt>
          <cx:pt idx="27611">680</cx:pt>
          <cx:pt idx="27612">710</cx:pt>
          <cx:pt idx="27613">650</cx:pt>
          <cx:pt idx="27614">780</cx:pt>
          <cx:pt idx="27615">710</cx:pt>
          <cx:pt idx="27616">700</cx:pt>
          <cx:pt idx="27617">710</cx:pt>
          <cx:pt idx="27618">720</cx:pt>
          <cx:pt idx="27619">670</cx:pt>
          <cx:pt idx="27620">700</cx:pt>
          <cx:pt idx="27621">640</cx:pt>
          <cx:pt idx="27622">810</cx:pt>
          <cx:pt idx="27623">630</cx:pt>
          <cx:pt idx="27624">590</cx:pt>
          <cx:pt idx="27625">630</cx:pt>
          <cx:pt idx="27626">600</cx:pt>
          <cx:pt idx="27627">680</cx:pt>
          <cx:pt idx="27628">690</cx:pt>
          <cx:pt idx="27629">590</cx:pt>
          <cx:pt idx="27630">740</cx:pt>
          <cx:pt idx="27631">710</cx:pt>
          <cx:pt idx="27632">680</cx:pt>
          <cx:pt idx="27633">670</cx:pt>
          <cx:pt idx="27634">630</cx:pt>
          <cx:pt idx="27635">670</cx:pt>
          <cx:pt idx="27636">740</cx:pt>
          <cx:pt idx="27637">670</cx:pt>
          <cx:pt idx="27638">700</cx:pt>
          <cx:pt idx="27639">640</cx:pt>
          <cx:pt idx="27640">690</cx:pt>
          <cx:pt idx="27641">780</cx:pt>
          <cx:pt idx="27642">690</cx:pt>
          <cx:pt idx="27643">640</cx:pt>
          <cx:pt idx="27644">550</cx:pt>
          <cx:pt idx="27645">710</cx:pt>
          <cx:pt idx="27646">700</cx:pt>
          <cx:pt idx="27647">670</cx:pt>
          <cx:pt idx="27648">750</cx:pt>
          <cx:pt idx="27649">690</cx:pt>
          <cx:pt idx="27650">730</cx:pt>
          <cx:pt idx="27651">670</cx:pt>
          <cx:pt idx="27652">660</cx:pt>
          <cx:pt idx="27653">680</cx:pt>
          <cx:pt idx="27654">580</cx:pt>
          <cx:pt idx="27655">620</cx:pt>
          <cx:pt idx="27656">780</cx:pt>
          <cx:pt idx="27657">660</cx:pt>
          <cx:pt idx="27658">730</cx:pt>
          <cx:pt idx="27659">690</cx:pt>
          <cx:pt idx="27660">760</cx:pt>
          <cx:pt idx="27661">650</cx:pt>
          <cx:pt idx="27662">710</cx:pt>
          <cx:pt idx="27663">720</cx:pt>
          <cx:pt idx="27664">720</cx:pt>
          <cx:pt idx="27665">700</cx:pt>
          <cx:pt idx="27666">640</cx:pt>
          <cx:pt idx="27667">630</cx:pt>
          <cx:pt idx="27668">640</cx:pt>
          <cx:pt idx="27669">630</cx:pt>
          <cx:pt idx="27670">590</cx:pt>
          <cx:pt idx="27671">600</cx:pt>
          <cx:pt idx="27672">720</cx:pt>
          <cx:pt idx="27673">620</cx:pt>
          <cx:pt idx="27674">650</cx:pt>
          <cx:pt idx="27675">650</cx:pt>
          <cx:pt idx="27676">680</cx:pt>
          <cx:pt idx="27677">720</cx:pt>
          <cx:pt idx="27678">680</cx:pt>
          <cx:pt idx="27679">660</cx:pt>
          <cx:pt idx="27680">730</cx:pt>
          <cx:pt idx="27681">680</cx:pt>
          <cx:pt idx="27682">660</cx:pt>
          <cx:pt idx="27683">640</cx:pt>
          <cx:pt idx="27684">720</cx:pt>
          <cx:pt idx="27685">650</cx:pt>
          <cx:pt idx="27686">670</cx:pt>
          <cx:pt idx="27687">590</cx:pt>
          <cx:pt idx="27688">670</cx:pt>
          <cx:pt idx="27689">700</cx:pt>
          <cx:pt idx="27690">710</cx:pt>
          <cx:pt idx="27691">690</cx:pt>
          <cx:pt idx="27692">605</cx:pt>
          <cx:pt idx="27693">680</cx:pt>
          <cx:pt idx="27694">700</cx:pt>
          <cx:pt idx="27695">620</cx:pt>
          <cx:pt idx="27696">620</cx:pt>
          <cx:pt idx="27697">600</cx:pt>
          <cx:pt idx="27698">660</cx:pt>
          <cx:pt idx="27699">670</cx:pt>
          <cx:pt idx="27700">670</cx:pt>
          <cx:pt idx="27701">630</cx:pt>
          <cx:pt idx="27702">710</cx:pt>
          <cx:pt idx="27703">645</cx:pt>
          <cx:pt idx="27704">625</cx:pt>
          <cx:pt idx="27705">810</cx:pt>
          <cx:pt idx="27706">620</cx:pt>
          <cx:pt idx="27707">610</cx:pt>
          <cx:pt idx="27708">600</cx:pt>
          <cx:pt idx="27709">740</cx:pt>
          <cx:pt idx="27710">720</cx:pt>
          <cx:pt idx="27711">630</cx:pt>
          <cx:pt idx="27712">695</cx:pt>
          <cx:pt idx="27713">690</cx:pt>
          <cx:pt idx="27714">735</cx:pt>
          <cx:pt idx="27715">655</cx:pt>
          <cx:pt idx="27716">670</cx:pt>
          <cx:pt idx="27717">670</cx:pt>
          <cx:pt idx="27718">630</cx:pt>
          <cx:pt idx="27719">605</cx:pt>
          <cx:pt idx="27720">630</cx:pt>
          <cx:pt idx="27721">610</cx:pt>
          <cx:pt idx="27722">590</cx:pt>
          <cx:pt idx="27723">674</cx:pt>
          <cx:pt idx="27724">710</cx:pt>
          <cx:pt idx="27725">620</cx:pt>
          <cx:pt idx="27726">650</cx:pt>
          <cx:pt idx="27727">605</cx:pt>
          <cx:pt idx="27728">590</cx:pt>
          <cx:pt idx="27729">560</cx:pt>
          <cx:pt idx="27730">720</cx:pt>
          <cx:pt idx="27731">660</cx:pt>
          <cx:pt idx="27732">610</cx:pt>
          <cx:pt idx="27733">580</cx:pt>
          <cx:pt idx="27734">660</cx:pt>
          <cx:pt idx="27735">580</cx:pt>
          <cx:pt idx="27736">620</cx:pt>
          <cx:pt idx="27737">610</cx:pt>
          <cx:pt idx="27738">670</cx:pt>
          <cx:pt idx="27739">650</cx:pt>
          <cx:pt idx="27740">720</cx:pt>
          <cx:pt idx="27741">750</cx:pt>
          <cx:pt idx="27742">700</cx:pt>
          <cx:pt idx="27743">650</cx:pt>
          <cx:pt idx="27744">640</cx:pt>
          <cx:pt idx="27745">668</cx:pt>
          <cx:pt idx="27746">660</cx:pt>
          <cx:pt idx="27747">760</cx:pt>
          <cx:pt idx="27748">750</cx:pt>
          <cx:pt idx="27749">635</cx:pt>
          <cx:pt idx="27750">700</cx:pt>
          <cx:pt idx="27751">690</cx:pt>
          <cx:pt idx="27752">715</cx:pt>
          <cx:pt idx="27753">650</cx:pt>
          <cx:pt idx="27754">670</cx:pt>
          <cx:pt idx="27755">620</cx:pt>
          <cx:pt idx="27756">720</cx:pt>
          <cx:pt idx="27757">600</cx:pt>
          <cx:pt idx="27758">705</cx:pt>
          <cx:pt idx="27759">675</cx:pt>
          <cx:pt idx="27760">710</cx:pt>
          <cx:pt idx="27761">620</cx:pt>
          <cx:pt idx="27762">760</cx:pt>
          <cx:pt idx="27763">720</cx:pt>
          <cx:pt idx="27764">710</cx:pt>
          <cx:pt idx="27765">645</cx:pt>
          <cx:pt idx="27766">645</cx:pt>
          <cx:pt idx="27767">596</cx:pt>
          <cx:pt idx="27768">630</cx:pt>
          <cx:pt idx="27769">692</cx:pt>
          <cx:pt idx="27770">640</cx:pt>
          <cx:pt idx="27771">665</cx:pt>
          <cx:pt idx="27772">640</cx:pt>
          <cx:pt idx="27773">624</cx:pt>
          <cx:pt idx="27774">660</cx:pt>
          <cx:pt idx="27775">635</cx:pt>
          <cx:pt idx="27776">645</cx:pt>
          <cx:pt idx="27777">730</cx:pt>
          <cx:pt idx="27778">665</cx:pt>
          <cx:pt idx="27779">731</cx:pt>
          <cx:pt idx="27780">703</cx:pt>
          <cx:pt idx="27781">690</cx:pt>
          <cx:pt idx="27782">679</cx:pt>
          <cx:pt idx="27783">630</cx:pt>
          <cx:pt idx="27784">610</cx:pt>
          <cx:pt idx="27785">605</cx:pt>
          <cx:pt idx="27786">670</cx:pt>
          <cx:pt idx="27787">620</cx:pt>
          <cx:pt idx="27788">690</cx:pt>
          <cx:pt idx="27789">640</cx:pt>
          <cx:pt idx="27790">800</cx:pt>
          <cx:pt idx="27791">660</cx:pt>
          <cx:pt idx="27792">680</cx:pt>
          <cx:pt idx="27793">600</cx:pt>
          <cx:pt idx="27794">520</cx:pt>
          <cx:pt idx="27795">760</cx:pt>
          <cx:pt idx="27796">730</cx:pt>
          <cx:pt idx="27797">640</cx:pt>
          <cx:pt idx="27798">670</cx:pt>
          <cx:pt idx="27799">690</cx:pt>
          <cx:pt idx="27800">720</cx:pt>
          <cx:pt idx="27801">740</cx:pt>
          <cx:pt idx="27802">700</cx:pt>
          <cx:pt idx="27803">700</cx:pt>
          <cx:pt idx="27804">690</cx:pt>
          <cx:pt idx="27805">520</cx:pt>
          <cx:pt idx="27806">540</cx:pt>
          <cx:pt idx="27807">690</cx:pt>
          <cx:pt idx="27808">770</cx:pt>
          <cx:pt idx="27809">670</cx:pt>
          <cx:pt idx="27810">640</cx:pt>
          <cx:pt idx="27811">590</cx:pt>
          <cx:pt idx="27812">580</cx:pt>
          <cx:pt idx="27813">680</cx:pt>
          <cx:pt idx="27814">410</cx:pt>
          <cx:pt idx="27815">620</cx:pt>
          <cx:pt idx="27816">620</cx:pt>
          <cx:pt idx="27817">720</cx:pt>
          <cx:pt idx="27818">660</cx:pt>
          <cx:pt idx="27819">680</cx:pt>
          <cx:pt idx="27820">620</cx:pt>
          <cx:pt idx="27821">620</cx:pt>
          <cx:pt idx="27822">630</cx:pt>
          <cx:pt idx="27823">720</cx:pt>
          <cx:pt idx="27824">670</cx:pt>
          <cx:pt idx="27825">720</cx:pt>
          <cx:pt idx="27826">750</cx:pt>
          <cx:pt idx="27827">660</cx:pt>
          <cx:pt idx="27828">670</cx:pt>
          <cx:pt idx="27829">680</cx:pt>
          <cx:pt idx="27830">700</cx:pt>
          <cx:pt idx="27831">730</cx:pt>
          <cx:pt idx="27832">640</cx:pt>
          <cx:pt idx="27833">670</cx:pt>
          <cx:pt idx="27834">750</cx:pt>
          <cx:pt idx="27835">670</cx:pt>
          <cx:pt idx="27836">660</cx:pt>
          <cx:pt idx="27837">710</cx:pt>
          <cx:pt idx="27838">660</cx:pt>
          <cx:pt idx="27839">700</cx:pt>
          <cx:pt idx="27840">680</cx:pt>
          <cx:pt idx="27841">680</cx:pt>
          <cx:pt idx="27842">670</cx:pt>
          <cx:pt idx="27843">580</cx:pt>
          <cx:pt idx="27844">680</cx:pt>
          <cx:pt idx="27845">770</cx:pt>
          <cx:pt idx="27846">760</cx:pt>
          <cx:pt idx="27847">630</cx:pt>
          <cx:pt idx="27848">590</cx:pt>
          <cx:pt idx="27849">640</cx:pt>
          <cx:pt idx="27850">720</cx:pt>
          <cx:pt idx="27851">650</cx:pt>
          <cx:pt idx="27852">690</cx:pt>
          <cx:pt idx="27853">730</cx:pt>
          <cx:pt idx="27854">800</cx:pt>
          <cx:pt idx="27855">670</cx:pt>
          <cx:pt idx="27856">650</cx:pt>
          <cx:pt idx="27857">820</cx:pt>
          <cx:pt idx="27858">660</cx:pt>
          <cx:pt idx="27859">620</cx:pt>
          <cx:pt idx="27860">600</cx:pt>
          <cx:pt idx="27861">610</cx:pt>
          <cx:pt idx="27862">700</cx:pt>
          <cx:pt idx="27863">660</cx:pt>
          <cx:pt idx="27864">720</cx:pt>
          <cx:pt idx="27865">660</cx:pt>
          <cx:pt idx="27866">680</cx:pt>
          <cx:pt idx="27867">670</cx:pt>
          <cx:pt idx="27868">600</cx:pt>
          <cx:pt idx="27869">710</cx:pt>
          <cx:pt idx="27870">660</cx:pt>
          <cx:pt idx="27871">640</cx:pt>
          <cx:pt idx="27872">570</cx:pt>
          <cx:pt idx="27873">640</cx:pt>
          <cx:pt idx="27874">590</cx:pt>
          <cx:pt idx="27875">690</cx:pt>
          <cx:pt idx="27876">680</cx:pt>
          <cx:pt idx="27877">620</cx:pt>
          <cx:pt idx="27878">720</cx:pt>
          <cx:pt idx="27879">750</cx:pt>
          <cx:pt idx="27880">610</cx:pt>
          <cx:pt idx="27881">610</cx:pt>
          <cx:pt idx="27882">610</cx:pt>
          <cx:pt idx="27883">570</cx:pt>
          <cx:pt idx="27884">740</cx:pt>
          <cx:pt idx="27885">730</cx:pt>
          <cx:pt idx="27886">630</cx:pt>
          <cx:pt idx="27887">730</cx:pt>
          <cx:pt idx="27888">660</cx:pt>
          <cx:pt idx="27889">670</cx:pt>
          <cx:pt idx="27890">610</cx:pt>
          <cx:pt idx="27891">620</cx:pt>
          <cx:pt idx="27892">760</cx:pt>
          <cx:pt idx="27893">700</cx:pt>
          <cx:pt idx="27894">650</cx:pt>
          <cx:pt idx="27895">690</cx:pt>
          <cx:pt idx="27896">730</cx:pt>
          <cx:pt idx="27897">700</cx:pt>
          <cx:pt idx="27898">600</cx:pt>
          <cx:pt idx="27899">610</cx:pt>
          <cx:pt idx="27900">670</cx:pt>
          <cx:pt idx="27901">610</cx:pt>
          <cx:pt idx="27902">700</cx:pt>
          <cx:pt idx="27903">720</cx:pt>
          <cx:pt idx="27904">660</cx:pt>
          <cx:pt idx="27905">640</cx:pt>
          <cx:pt idx="27906">670</cx:pt>
          <cx:pt idx="27907">610</cx:pt>
          <cx:pt idx="27908">720</cx:pt>
          <cx:pt idx="27909">640</cx:pt>
          <cx:pt idx="27910">570</cx:pt>
          <cx:pt idx="27911">570</cx:pt>
          <cx:pt idx="27912">630</cx:pt>
          <cx:pt idx="27913">580</cx:pt>
          <cx:pt idx="27914">590</cx:pt>
          <cx:pt idx="27915">650</cx:pt>
          <cx:pt idx="27916">620</cx:pt>
          <cx:pt idx="27917">560</cx:pt>
          <cx:pt idx="27918">680</cx:pt>
          <cx:pt idx="27919">600</cx:pt>
          <cx:pt idx="27920">690</cx:pt>
          <cx:pt idx="27921">660</cx:pt>
          <cx:pt idx="27922">650</cx:pt>
          <cx:pt idx="27923">620</cx:pt>
          <cx:pt idx="27924">620</cx:pt>
          <cx:pt idx="27925">610</cx:pt>
          <cx:pt idx="27926">560</cx:pt>
          <cx:pt idx="27927">590</cx:pt>
          <cx:pt idx="27928">640</cx:pt>
          <cx:pt idx="27929">700</cx:pt>
          <cx:pt idx="27930">600</cx:pt>
          <cx:pt idx="27931">620</cx:pt>
          <cx:pt idx="27932">680</cx:pt>
          <cx:pt idx="27933">710</cx:pt>
          <cx:pt idx="27934">730</cx:pt>
          <cx:pt idx="27935">720</cx:pt>
          <cx:pt idx="27936">640</cx:pt>
          <cx:pt idx="27937">690</cx:pt>
          <cx:pt idx="27938">610</cx:pt>
          <cx:pt idx="27939">590</cx:pt>
          <cx:pt idx="27940">730</cx:pt>
          <cx:pt idx="27941">630</cx:pt>
          <cx:pt idx="27942">650</cx:pt>
          <cx:pt idx="27943">690</cx:pt>
          <cx:pt idx="27944">700</cx:pt>
          <cx:pt idx="27945">650</cx:pt>
          <cx:pt idx="27946">670</cx:pt>
          <cx:pt idx="27947">650</cx:pt>
          <cx:pt idx="27948">560</cx:pt>
          <cx:pt idx="27949">650</cx:pt>
          <cx:pt idx="27950">620</cx:pt>
          <cx:pt idx="27951">570</cx:pt>
          <cx:pt idx="27952">670</cx:pt>
          <cx:pt idx="27953">610</cx:pt>
          <cx:pt idx="27954">670</cx:pt>
          <cx:pt idx="27955">800</cx:pt>
          <cx:pt idx="27956">720</cx:pt>
          <cx:pt idx="27957">720</cx:pt>
          <cx:pt idx="27958">660</cx:pt>
          <cx:pt idx="27959">750</cx:pt>
          <cx:pt idx="27960">670</cx:pt>
          <cx:pt idx="27961">760</cx:pt>
          <cx:pt idx="27962">665</cx:pt>
          <cx:pt idx="27963">810</cx:pt>
          <cx:pt idx="28466">680</cx:pt>
          <cx:pt idx="28467">680</cx:pt>
          <cx:pt idx="28468">730</cx:pt>
          <cx:pt idx="28469">640</cx:pt>
          <cx:pt idx="28470">590</cx:pt>
          <cx:pt idx="28471">710</cx:pt>
          <cx:pt idx="28472">700</cx:pt>
          <cx:pt idx="28473">660</cx:pt>
          <cx:pt idx="28474">625</cx:pt>
          <cx:pt idx="28475">700</cx:pt>
          <cx:pt idx="28476">670</cx:pt>
          <cx:pt idx="28477">725</cx:pt>
          <cx:pt idx="28478">652</cx:pt>
          <cx:pt idx="28479">685</cx:pt>
          <cx:pt idx="28480">664</cx:pt>
          <cx:pt idx="28481">733</cx:pt>
          <cx:pt idx="28482">625</cx:pt>
          <cx:pt idx="28483">650</cx:pt>
          <cx:pt idx="28484">777</cx:pt>
          <cx:pt idx="28485">700</cx:pt>
          <cx:pt idx="28486">745</cx:pt>
          <cx:pt idx="28487">722</cx:pt>
          <cx:pt idx="28488">664</cx:pt>
          <cx:pt idx="28489">685</cx:pt>
          <cx:pt idx="28490">765</cx:pt>
          <cx:pt idx="28491">545</cx:pt>
          <cx:pt idx="28492">690</cx:pt>
          <cx:pt idx="28493">665</cx:pt>
          <cx:pt idx="28494">663</cx:pt>
          <cx:pt idx="28495">756</cx:pt>
          <cx:pt idx="28496">714</cx:pt>
          <cx:pt idx="28497">692</cx:pt>
          <cx:pt idx="28498">740</cx:pt>
          <cx:pt idx="28499">675</cx:pt>
          <cx:pt idx="28500">680</cx:pt>
          <cx:pt idx="28501">695</cx:pt>
          <cx:pt idx="28502">560</cx:pt>
          <cx:pt idx="28503">665</cx:pt>
          <cx:pt idx="28504">635</cx:pt>
          <cx:pt idx="28505">740</cx:pt>
          <cx:pt idx="28506">630</cx:pt>
          <cx:pt idx="28507">650</cx:pt>
          <cx:pt idx="28508">695</cx:pt>
          <cx:pt idx="28509">677</cx:pt>
          <cx:pt idx="28510">712</cx:pt>
          <cx:pt idx="28511">665</cx:pt>
          <cx:pt idx="28512">660</cx:pt>
          <cx:pt idx="28513">725</cx:pt>
          <cx:pt idx="28514">732</cx:pt>
          <cx:pt idx="28515">555</cx:pt>
          <cx:pt idx="28516">690</cx:pt>
          <cx:pt idx="28517">480</cx:pt>
          <cx:pt idx="28518">650</cx:pt>
          <cx:pt idx="28519">620</cx:pt>
          <cx:pt idx="28520">720</cx:pt>
          <cx:pt idx="28521">680</cx:pt>
          <cx:pt idx="28522">700</cx:pt>
          <cx:pt idx="28523">720</cx:pt>
          <cx:pt idx="28524">680</cx:pt>
          <cx:pt idx="28525">750</cx:pt>
          <cx:pt idx="28526">690</cx:pt>
          <cx:pt idx="28527">640</cx:pt>
          <cx:pt idx="28528">660</cx:pt>
          <cx:pt idx="28529">630</cx:pt>
          <cx:pt idx="28530">580</cx:pt>
          <cx:pt idx="28531">720</cx:pt>
          <cx:pt idx="28532">635</cx:pt>
          <cx:pt idx="28533">670</cx:pt>
          <cx:pt idx="28534">700</cx:pt>
          <cx:pt idx="28535">750</cx:pt>
          <cx:pt idx="28536">610</cx:pt>
          <cx:pt idx="28537">700</cx:pt>
          <cx:pt idx="28538">620</cx:pt>
          <cx:pt idx="28539">740</cx:pt>
          <cx:pt idx="28540">700</cx:pt>
          <cx:pt idx="28541">665</cx:pt>
          <cx:pt idx="28542">615</cx:pt>
          <cx:pt idx="28543">606</cx:pt>
          <cx:pt idx="28544">760</cx:pt>
          <cx:pt idx="28545">600</cx:pt>
          <cx:pt idx="28546">670</cx:pt>
          <cx:pt idx="28547">644</cx:pt>
          <cx:pt idx="28548">625</cx:pt>
          <cx:pt idx="28549">673</cx:pt>
          <cx:pt idx="28550">680</cx:pt>
          <cx:pt idx="28551">620</cx:pt>
          <cx:pt idx="28552">690</cx:pt>
          <cx:pt idx="28553">720</cx:pt>
          <cx:pt idx="28554">670</cx:pt>
          <cx:pt idx="28555">612</cx:pt>
          <cx:pt idx="28556">670</cx:pt>
          <cx:pt idx="28557">640</cx:pt>
          <cx:pt idx="28558">660</cx:pt>
          <cx:pt idx="28559">720</cx:pt>
          <cx:pt idx="28560">657</cx:pt>
          <cx:pt idx="28561">735</cx:pt>
          <cx:pt idx="28562">730</cx:pt>
          <cx:pt idx="28563">669</cx:pt>
          <cx:pt idx="28564">630</cx:pt>
          <cx:pt idx="28565">722</cx:pt>
          <cx:pt idx="28566">655</cx:pt>
          <cx:pt idx="28567">770</cx:pt>
          <cx:pt idx="28568">710</cx:pt>
          <cx:pt idx="28569">610</cx:pt>
          <cx:pt idx="28570">630</cx:pt>
          <cx:pt idx="28571">685</cx:pt>
          <cx:pt idx="28572">710</cx:pt>
          <cx:pt idx="28573">730</cx:pt>
          <cx:pt idx="28574">600</cx:pt>
          <cx:pt idx="28575">740</cx:pt>
          <cx:pt idx="28576">750</cx:pt>
          <cx:pt idx="28577">590</cx:pt>
          <cx:pt idx="28578">730</cx:pt>
          <cx:pt idx="28579">700</cx:pt>
          <cx:pt idx="28580">640</cx:pt>
          <cx:pt idx="28581">690</cx:pt>
          <cx:pt idx="28582">630</cx:pt>
          <cx:pt idx="28583">640</cx:pt>
          <cx:pt idx="28584">650</cx:pt>
          <cx:pt idx="28585">610</cx:pt>
          <cx:pt idx="28586">600</cx:pt>
          <cx:pt idx="28587">790</cx:pt>
          <cx:pt idx="28588">780</cx:pt>
          <cx:pt idx="28589">700</cx:pt>
          <cx:pt idx="28590">670</cx:pt>
          <cx:pt idx="28591">780</cx:pt>
          <cx:pt idx="28592">680</cx:pt>
          <cx:pt idx="28593">710</cx:pt>
          <cx:pt idx="28594">700</cx:pt>
          <cx:pt idx="28595">710</cx:pt>
          <cx:pt idx="28596">820</cx:pt>
          <cx:pt idx="28597">610</cx:pt>
          <cx:pt idx="28598">640</cx:pt>
          <cx:pt idx="28599">620</cx:pt>
          <cx:pt idx="28600">610</cx:pt>
          <cx:pt idx="28601">730</cx:pt>
          <cx:pt idx="28602">740</cx:pt>
          <cx:pt idx="28603">680</cx:pt>
          <cx:pt idx="28604">680</cx:pt>
          <cx:pt idx="28605">700</cx:pt>
          <cx:pt idx="28606">650</cx:pt>
          <cx:pt idx="28607">600</cx:pt>
          <cx:pt idx="28608">730</cx:pt>
          <cx:pt idx="28609">770</cx:pt>
          <cx:pt idx="28610">690</cx:pt>
          <cx:pt idx="28611">720</cx:pt>
          <cx:pt idx="28612">740</cx:pt>
          <cx:pt idx="28613">640</cx:pt>
          <cx:pt idx="28614">680</cx:pt>
          <cx:pt idx="28615">710</cx:pt>
          <cx:pt idx="28616">720</cx:pt>
          <cx:pt idx="28617">750</cx:pt>
          <cx:pt idx="28618">730</cx:pt>
          <cx:pt idx="28619">560</cx:pt>
          <cx:pt idx="28620">620</cx:pt>
          <cx:pt idx="28621">510</cx:pt>
          <cx:pt idx="28622">670</cx:pt>
          <cx:pt idx="28623">730</cx:pt>
          <cx:pt idx="28624">710</cx:pt>
          <cx:pt idx="28625">740</cx:pt>
          <cx:pt idx="28626">760</cx:pt>
          <cx:pt idx="28627">710</cx:pt>
          <cx:pt idx="28628">750</cx:pt>
          <cx:pt idx="28629">750</cx:pt>
          <cx:pt idx="28630">770</cx:pt>
          <cx:pt idx="28631">780</cx:pt>
          <cx:pt idx="28632">720</cx:pt>
          <cx:pt idx="28633">640</cx:pt>
          <cx:pt idx="28634">590</cx:pt>
          <cx:pt idx="28635">600</cx:pt>
          <cx:pt idx="28636">720</cx:pt>
          <cx:pt idx="28637">650</cx:pt>
          <cx:pt idx="28638">780</cx:pt>
          <cx:pt idx="28639">710</cx:pt>
          <cx:pt idx="28640">720</cx:pt>
          <cx:pt idx="28641">680</cx:pt>
          <cx:pt idx="28642">650</cx:pt>
          <cx:pt idx="28643">660</cx:pt>
          <cx:pt idx="28644">740</cx:pt>
          <cx:pt idx="28645">690</cx:pt>
          <cx:pt idx="28646">650</cx:pt>
          <cx:pt idx="28647">590</cx:pt>
          <cx:pt idx="28648">640</cx:pt>
          <cx:pt idx="28649">680</cx:pt>
          <cx:pt idx="28650">590</cx:pt>
          <cx:pt idx="28651">640</cx:pt>
          <cx:pt idx="28652">630</cx:pt>
          <cx:pt idx="28653">610</cx:pt>
          <cx:pt idx="28654">630</cx:pt>
          <cx:pt idx="28655">730</cx:pt>
          <cx:pt idx="28656">610</cx:pt>
          <cx:pt idx="28657">720</cx:pt>
          <cx:pt idx="28658">720</cx:pt>
          <cx:pt idx="28659">710</cx:pt>
          <cx:pt idx="28660">750</cx:pt>
          <cx:pt idx="28661">680</cx:pt>
          <cx:pt idx="28662">720</cx:pt>
          <cx:pt idx="28663">650</cx:pt>
          <cx:pt idx="28664">700</cx:pt>
          <cx:pt idx="28665">720</cx:pt>
          <cx:pt idx="28666">690</cx:pt>
          <cx:pt idx="28667">640</cx:pt>
          <cx:pt idx="28668">650</cx:pt>
          <cx:pt idx="28669">590</cx:pt>
          <cx:pt idx="28670">640</cx:pt>
          <cx:pt idx="28671">560</cx:pt>
          <cx:pt idx="28672">620</cx:pt>
          <cx:pt idx="28673">680</cx:pt>
          <cx:pt idx="28674">670</cx:pt>
          <cx:pt idx="28675">670</cx:pt>
          <cx:pt idx="28676">730</cx:pt>
          <cx:pt idx="28677">650</cx:pt>
          <cx:pt idx="28678">650</cx:pt>
          <cx:pt idx="28679">740</cx:pt>
          <cx:pt idx="28680">590</cx:pt>
          <cx:pt idx="28681">730</cx:pt>
          <cx:pt idx="28682">620</cx:pt>
          <cx:pt idx="28683">750</cx:pt>
          <cx:pt idx="28684">720</cx:pt>
          <cx:pt idx="28685">710</cx:pt>
          <cx:pt idx="28686">770</cx:pt>
          <cx:pt idx="28687">710</cx:pt>
          <cx:pt idx="28688">660</cx:pt>
          <cx:pt idx="28689">830</cx:pt>
          <cx:pt idx="28690">670</cx:pt>
          <cx:pt idx="28691">670</cx:pt>
          <cx:pt idx="28692">710</cx:pt>
          <cx:pt idx="28693">740</cx:pt>
          <cx:pt idx="28694">640</cx:pt>
          <cx:pt idx="28695">670</cx:pt>
          <cx:pt idx="28696">730</cx:pt>
          <cx:pt idx="28697">730</cx:pt>
          <cx:pt idx="28698">700</cx:pt>
          <cx:pt idx="28699">640</cx:pt>
          <cx:pt idx="28700">780</cx:pt>
          <cx:pt idx="28701">640</cx:pt>
          <cx:pt idx="28702">620</cx:pt>
          <cx:pt idx="28703">730</cx:pt>
          <cx:pt idx="28704">720</cx:pt>
          <cx:pt idx="28705">710</cx:pt>
          <cx:pt idx="28706">700</cx:pt>
          <cx:pt idx="28707">650</cx:pt>
          <cx:pt idx="28708">730</cx:pt>
          <cx:pt idx="28709">720</cx:pt>
          <cx:pt idx="28710">730</cx:pt>
          <cx:pt idx="28711">620</cx:pt>
          <cx:pt idx="28712">700</cx:pt>
          <cx:pt idx="28713">730</cx:pt>
          <cx:pt idx="28714">400</cx:pt>
          <cx:pt idx="28715">740</cx:pt>
          <cx:pt idx="28716">680</cx:pt>
          <cx:pt idx="28717">640</cx:pt>
          <cx:pt idx="28718">570</cx:pt>
          <cx:pt idx="28719">730</cx:pt>
          <cx:pt idx="28720">740</cx:pt>
          <cx:pt idx="28721">730</cx:pt>
          <cx:pt idx="28722">730</cx:pt>
          <cx:pt idx="28723">700</cx:pt>
          <cx:pt idx="28724">640</cx:pt>
          <cx:pt idx="28725">670</cx:pt>
          <cx:pt idx="28726">590</cx:pt>
          <cx:pt idx="28727">640</cx:pt>
          <cx:pt idx="28728">630</cx:pt>
          <cx:pt idx="28729">770</cx:pt>
          <cx:pt idx="28730">660</cx:pt>
          <cx:pt idx="28731">770</cx:pt>
          <cx:pt idx="28732">650</cx:pt>
          <cx:pt idx="28733">620</cx:pt>
          <cx:pt idx="28734">680</cx:pt>
          <cx:pt idx="28735">640</cx:pt>
          <cx:pt idx="28736">630</cx:pt>
          <cx:pt idx="28737">660</cx:pt>
          <cx:pt idx="28738">590</cx:pt>
          <cx:pt idx="28739">650</cx:pt>
          <cx:pt idx="28740">730</cx:pt>
          <cx:pt idx="28741">800</cx:pt>
          <cx:pt idx="28742">730</cx:pt>
          <cx:pt idx="28743">680</cx:pt>
          <cx:pt idx="28744">690</cx:pt>
          <cx:pt idx="28745">680</cx:pt>
          <cx:pt idx="28746">670</cx:pt>
          <cx:pt idx="28747">700</cx:pt>
          <cx:pt idx="28748">530</cx:pt>
          <cx:pt idx="28749">630</cx:pt>
          <cx:pt idx="28750">750</cx:pt>
          <cx:pt idx="28751">750</cx:pt>
          <cx:pt idx="28752">600</cx:pt>
          <cx:pt idx="28753">720</cx:pt>
          <cx:pt idx="28754">730</cx:pt>
          <cx:pt idx="28755">700</cx:pt>
          <cx:pt idx="28756">610</cx:pt>
          <cx:pt idx="28757">620</cx:pt>
          <cx:pt idx="28758">600</cx:pt>
          <cx:pt idx="28759">600</cx:pt>
          <cx:pt idx="28760">580</cx:pt>
          <cx:pt idx="28761">730</cx:pt>
          <cx:pt idx="28762">670</cx:pt>
          <cx:pt idx="28763">670</cx:pt>
          <cx:pt idx="28764">730</cx:pt>
          <cx:pt idx="28765">660</cx:pt>
          <cx:pt idx="28766">720</cx:pt>
          <cx:pt idx="28767">690</cx:pt>
          <cx:pt idx="28768">660</cx:pt>
          <cx:pt idx="28769">690</cx:pt>
          <cx:pt idx="28770">680</cx:pt>
          <cx:pt idx="28771">740</cx:pt>
          <cx:pt idx="28772">660</cx:pt>
          <cx:pt idx="28773">660</cx:pt>
          <cx:pt idx="28774">640</cx:pt>
          <cx:pt idx="28775">760</cx:pt>
          <cx:pt idx="28776">620</cx:pt>
          <cx:pt idx="28777">670</cx:pt>
          <cx:pt idx="28778">600</cx:pt>
          <cx:pt idx="28779">710</cx:pt>
          <cx:pt idx="28780">630</cx:pt>
          <cx:pt idx="28781">660</cx:pt>
          <cx:pt idx="28782">630</cx:pt>
          <cx:pt idx="28783">680</cx:pt>
          <cx:pt idx="28784">670</cx:pt>
          <cx:pt idx="28785">640</cx:pt>
          <cx:pt idx="28786">670</cx:pt>
          <cx:pt idx="28787">670</cx:pt>
          <cx:pt idx="28788">690</cx:pt>
          <cx:pt idx="28789">640</cx:pt>
          <cx:pt idx="28790">580</cx:pt>
          <cx:pt idx="28791">680</cx:pt>
          <cx:pt idx="28792">650</cx:pt>
          <cx:pt idx="28793">640</cx:pt>
          <cx:pt idx="28794">790</cx:pt>
          <cx:pt idx="28795">630</cx:pt>
          <cx:pt idx="28796">590</cx:pt>
          <cx:pt idx="28797">690</cx:pt>
          <cx:pt idx="28798">700</cx:pt>
          <cx:pt idx="28799">680</cx:pt>
          <cx:pt idx="28800">530</cx:pt>
          <cx:pt idx="28801">660</cx:pt>
          <cx:pt idx="28802">650</cx:pt>
          <cx:pt idx="28803">700</cx:pt>
          <cx:pt idx="28804">660</cx:pt>
          <cx:pt idx="28805">660</cx:pt>
          <cx:pt idx="28806">690</cx:pt>
          <cx:pt idx="28807">680</cx:pt>
          <cx:pt idx="28808">620</cx:pt>
          <cx:pt idx="28809">720</cx:pt>
          <cx:pt idx="28810">690</cx:pt>
          <cx:pt idx="28811">630</cx:pt>
          <cx:pt idx="28812">730</cx:pt>
          <cx:pt idx="28813">630</cx:pt>
          <cx:pt idx="28814">660</cx:pt>
          <cx:pt idx="28815">590</cx:pt>
          <cx:pt idx="28816">590</cx:pt>
          <cx:pt idx="28817">670</cx:pt>
          <cx:pt idx="28818">710</cx:pt>
          <cx:pt idx="28819">640</cx:pt>
          <cx:pt idx="28820">630</cx:pt>
          <cx:pt idx="28821">690</cx:pt>
          <cx:pt idx="28822">675</cx:pt>
          <cx:pt idx="28823">615</cx:pt>
          <cx:pt idx="28824">702</cx:pt>
          <cx:pt idx="28825">635</cx:pt>
          <cx:pt idx="28826">715</cx:pt>
          <cx:pt idx="28827">715</cx:pt>
          <cx:pt idx="28828">705</cx:pt>
          <cx:pt idx="28829">695</cx:pt>
          <cx:pt idx="28830">695</cx:pt>
          <cx:pt idx="28831">735</cx:pt>
          <cx:pt idx="28832">603</cx:pt>
          <cx:pt idx="28833">670</cx:pt>
          <cx:pt idx="28834">680</cx:pt>
          <cx:pt idx="28835">690</cx:pt>
          <cx:pt idx="28836">665</cx:pt>
          <cx:pt idx="28837">670</cx:pt>
          <cx:pt idx="28838">710</cx:pt>
          <cx:pt idx="28839">635</cx:pt>
          <cx:pt idx="28840">695</cx:pt>
          <cx:pt idx="28841">650</cx:pt>
          <cx:pt idx="28842">740</cx:pt>
          <cx:pt idx="28843">742</cx:pt>
          <cx:pt idx="28844">730</cx:pt>
          <cx:pt idx="28845">690</cx:pt>
          <cx:pt idx="28846">725</cx:pt>
          <cx:pt idx="28847">650</cx:pt>
          <cx:pt idx="28848">650</cx:pt>
          <cx:pt idx="28849">664</cx:pt>
          <cx:pt idx="28850">695</cx:pt>
          <cx:pt idx="28851">783</cx:pt>
          <cx:pt idx="28852">685</cx:pt>
          <cx:pt idx="28853">620</cx:pt>
          <cx:pt idx="28854">740</cx:pt>
          <cx:pt idx="28855">745</cx:pt>
          <cx:pt idx="28856">732</cx:pt>
          <cx:pt idx="28857">770</cx:pt>
          <cx:pt idx="28858">705</cx:pt>
          <cx:pt idx="28859">690</cx:pt>
          <cx:pt idx="28860">745</cx:pt>
          <cx:pt idx="28861">670</cx:pt>
          <cx:pt idx="28862">702</cx:pt>
          <cx:pt idx="28863">690</cx:pt>
          <cx:pt idx="28864">640</cx:pt>
          <cx:pt idx="28865">720</cx:pt>
          <cx:pt idx="28866">785</cx:pt>
          <cx:pt idx="28867">690</cx:pt>
          <cx:pt idx="28868">755</cx:pt>
          <cx:pt idx="28869">675</cx:pt>
          <cx:pt idx="28870">688</cx:pt>
          <cx:pt idx="28871">721</cx:pt>
          <cx:pt idx="28872">690</cx:pt>
          <cx:pt idx="28873">660</cx:pt>
          <cx:pt idx="28874">695</cx:pt>
          <cx:pt idx="28875">720</cx:pt>
          <cx:pt idx="28876">685</cx:pt>
          <cx:pt idx="28877">655</cx:pt>
          <cx:pt idx="28878">695</cx:pt>
          <cx:pt idx="28879">635</cx:pt>
          <cx:pt idx="28880">704</cx:pt>
          <cx:pt idx="28881">775</cx:pt>
          <cx:pt idx="28882">600</cx:pt>
          <cx:pt idx="28883">685</cx:pt>
          <cx:pt idx="28884">625</cx:pt>
          <cx:pt idx="28885">665</cx:pt>
          <cx:pt idx="28886">665</cx:pt>
          <cx:pt idx="28887">735</cx:pt>
          <cx:pt idx="28888">585</cx:pt>
          <cx:pt idx="28889">595</cx:pt>
          <cx:pt idx="28890">650</cx:pt>
          <cx:pt idx="28891">660</cx:pt>
          <cx:pt idx="28892">675</cx:pt>
          <cx:pt idx="28893">740</cx:pt>
          <cx:pt idx="28894">590</cx:pt>
          <cx:pt idx="28895">710</cx:pt>
          <cx:pt idx="28896">705</cx:pt>
          <cx:pt idx="28897">545</cx:pt>
          <cx:pt idx="28898">665</cx:pt>
          <cx:pt idx="28899">710</cx:pt>
          <cx:pt idx="28900">645</cx:pt>
          <cx:pt idx="28901">690</cx:pt>
          <cx:pt idx="28902">665</cx:pt>
          <cx:pt idx="28903">565</cx:pt>
          <cx:pt idx="28904">730</cx:pt>
          <cx:pt idx="28905">690</cx:pt>
          <cx:pt idx="28906">585</cx:pt>
          <cx:pt idx="28907">612</cx:pt>
          <cx:pt idx="28908">710</cx:pt>
          <cx:pt idx="28909">670</cx:pt>
          <cx:pt idx="28910">590</cx:pt>
          <cx:pt idx="28911">550</cx:pt>
          <cx:pt idx="28912">625</cx:pt>
          <cx:pt idx="28913">695</cx:pt>
          <cx:pt idx="28914">680</cx:pt>
          <cx:pt idx="28915">710</cx:pt>
          <cx:pt idx="28916">730</cx:pt>
          <cx:pt idx="28917">701</cx:pt>
          <cx:pt idx="28918">605</cx:pt>
          <cx:pt idx="28919">653</cx:pt>
          <cx:pt idx="28920">651</cx:pt>
          <cx:pt idx="28921">675</cx:pt>
          <cx:pt idx="28922">660</cx:pt>
          <cx:pt idx="28923">662</cx:pt>
          <cx:pt idx="28924">655</cx:pt>
          <cx:pt idx="28925">635</cx:pt>
          <cx:pt idx="28926">620</cx:pt>
          <cx:pt idx="28927">695</cx:pt>
          <cx:pt idx="28928">615</cx:pt>
          <cx:pt idx="28929">725</cx:pt>
          <cx:pt idx="28930">602</cx:pt>
          <cx:pt idx="28931">770</cx:pt>
          <cx:pt idx="28932">601</cx:pt>
          <cx:pt idx="28933">640</cx:pt>
          <cx:pt idx="28934">660</cx:pt>
          <cx:pt idx="28935">650</cx:pt>
          <cx:pt idx="28936">690</cx:pt>
          <cx:pt idx="28937">730</cx:pt>
          <cx:pt idx="28938">664</cx:pt>
          <cx:pt idx="28939">750</cx:pt>
          <cx:pt idx="28940">690</cx:pt>
          <cx:pt idx="28941">710</cx:pt>
          <cx:pt idx="28942">610</cx:pt>
          <cx:pt idx="28943">610</cx:pt>
          <cx:pt idx="28944">680</cx:pt>
          <cx:pt idx="28945">690</cx:pt>
          <cx:pt idx="28946">810</cx:pt>
          <cx:pt idx="28947">660</cx:pt>
          <cx:pt idx="28948">660</cx:pt>
          <cx:pt idx="28949">540</cx:pt>
          <cx:pt idx="28950">600</cx:pt>
          <cx:pt idx="28951">680</cx:pt>
          <cx:pt idx="28952">650</cx:pt>
          <cx:pt idx="28953">720</cx:pt>
          <cx:pt idx="28954">610</cx:pt>
          <cx:pt idx="28955">740</cx:pt>
          <cx:pt idx="28956">730</cx:pt>
          <cx:pt idx="28957">730</cx:pt>
          <cx:pt idx="28958">640</cx:pt>
          <cx:pt idx="28959">680</cx:pt>
          <cx:pt idx="28960">670</cx:pt>
          <cx:pt idx="28961">720</cx:pt>
          <cx:pt idx="28962">740</cx:pt>
          <cx:pt idx="28963">610</cx:pt>
          <cx:pt idx="28964">650</cx:pt>
          <cx:pt idx="28965">640</cx:pt>
          <cx:pt idx="28966">720</cx:pt>
          <cx:pt idx="28967">560</cx:pt>
          <cx:pt idx="28968">780</cx:pt>
          <cx:pt idx="28969">610</cx:pt>
          <cx:pt idx="28970">640</cx:pt>
          <cx:pt idx="28971">690</cx:pt>
          <cx:pt idx="28972">660</cx:pt>
          <cx:pt idx="28973">810</cx:pt>
          <cx:pt idx="28974">750</cx:pt>
          <cx:pt idx="28975">680</cx:pt>
          <cx:pt idx="28976">650</cx:pt>
          <cx:pt idx="28977">690</cx:pt>
          <cx:pt idx="28978">630</cx:pt>
          <cx:pt idx="28979">820</cx:pt>
          <cx:pt idx="28980">575</cx:pt>
          <cx:pt idx="28981">675</cx:pt>
          <cx:pt idx="28982">610</cx:pt>
          <cx:pt idx="28983">695</cx:pt>
          <cx:pt idx="28984">670</cx:pt>
          <cx:pt idx="28985">670</cx:pt>
          <cx:pt idx="28986">745</cx:pt>
          <cx:pt idx="28987">700</cx:pt>
          <cx:pt idx="28988">600</cx:pt>
          <cx:pt idx="28989">620</cx:pt>
          <cx:pt idx="28990">600</cx:pt>
          <cx:pt idx="28991">680</cx:pt>
          <cx:pt idx="28992">645</cx:pt>
          <cx:pt idx="28993">635</cx:pt>
          <cx:pt idx="28994">660</cx:pt>
          <cx:pt idx="28995">745</cx:pt>
          <cx:pt idx="28996">650</cx:pt>
          <cx:pt idx="28997">785</cx:pt>
          <cx:pt idx="28998">590</cx:pt>
          <cx:pt idx="28999">660</cx:pt>
          <cx:pt idx="29000">625</cx:pt>
          <cx:pt idx="29001">725</cx:pt>
          <cx:pt idx="29002">580</cx:pt>
          <cx:pt idx="29003">705</cx:pt>
          <cx:pt idx="29004">675</cx:pt>
          <cx:pt idx="29005">585</cx:pt>
          <cx:pt idx="29006">580</cx:pt>
          <cx:pt idx="29007">700</cx:pt>
          <cx:pt idx="29008">740</cx:pt>
          <cx:pt idx="29009">680</cx:pt>
          <cx:pt idx="29010">650</cx:pt>
          <cx:pt idx="29011">660</cx:pt>
          <cx:pt idx="29012">660</cx:pt>
          <cx:pt idx="29013">840</cx:pt>
          <cx:pt idx="29014">669</cx:pt>
          <cx:pt idx="29015">688</cx:pt>
          <cx:pt idx="29016">654</cx:pt>
          <cx:pt idx="29017">625</cx:pt>
          <cx:pt idx="29018">630</cx:pt>
          <cx:pt idx="29019">780</cx:pt>
          <cx:pt idx="29020">640</cx:pt>
          <cx:pt idx="29021">751</cx:pt>
          <cx:pt idx="29022">647</cx:pt>
          <cx:pt idx="29023">586</cx:pt>
          <cx:pt idx="29024">709</cx:pt>
          <cx:pt idx="29025">650</cx:pt>
          <cx:pt idx="29026">645</cx:pt>
          <cx:pt idx="29027">675</cx:pt>
          <cx:pt idx="29028">640</cx:pt>
          <cx:pt idx="29029">676</cx:pt>
          <cx:pt idx="29030">730</cx:pt>
          <cx:pt idx="29031">649</cx:pt>
          <cx:pt idx="29032">680</cx:pt>
          <cx:pt idx="29033">640</cx:pt>
          <cx:pt idx="29034">650</cx:pt>
          <cx:pt idx="29035">636</cx:pt>
          <cx:pt idx="29036">606</cx:pt>
          <cx:pt idx="29037">710</cx:pt>
          <cx:pt idx="29038">670</cx:pt>
          <cx:pt idx="29039">674</cx:pt>
          <cx:pt idx="29040">610</cx:pt>
          <cx:pt idx="29041">650</cx:pt>
          <cx:pt idx="29042">590</cx:pt>
          <cx:pt idx="29043">660</cx:pt>
          <cx:pt idx="29044">608</cx:pt>
          <cx:pt idx="29045">660</cx:pt>
          <cx:pt idx="29046">630</cx:pt>
          <cx:pt idx="29047">630</cx:pt>
          <cx:pt idx="29048">770</cx:pt>
          <cx:pt idx="29049">640</cx:pt>
          <cx:pt idx="29050">660</cx:pt>
          <cx:pt idx="29051">660</cx:pt>
          <cx:pt idx="29052">640</cx:pt>
          <cx:pt idx="29053">640</cx:pt>
          <cx:pt idx="29054">600</cx:pt>
          <cx:pt idx="29055">690</cx:pt>
          <cx:pt idx="29056">680</cx:pt>
          <cx:pt idx="29057">680</cx:pt>
          <cx:pt idx="29058">620</cx:pt>
          <cx:pt idx="29059">760</cx:pt>
          <cx:pt idx="29060">650</cx:pt>
          <cx:pt idx="29061">600</cx:pt>
          <cx:pt idx="29062">620</cx:pt>
          <cx:pt idx="29063">750</cx:pt>
          <cx:pt idx="29064">640</cx:pt>
          <cx:pt idx="29065">600</cx:pt>
          <cx:pt idx="29066">580</cx:pt>
          <cx:pt idx="29067">610</cx:pt>
          <cx:pt idx="29068">610</cx:pt>
          <cx:pt idx="29069">640</cx:pt>
          <cx:pt idx="29070">590</cx:pt>
          <cx:pt idx="29071">590</cx:pt>
          <cx:pt idx="29072">630</cx:pt>
          <cx:pt idx="29073">540</cx:pt>
          <cx:pt idx="29074">780</cx:pt>
          <cx:pt idx="29075">640</cx:pt>
          <cx:pt idx="29076">650</cx:pt>
          <cx:pt idx="29077">700</cx:pt>
          <cx:pt idx="29078">770</cx:pt>
          <cx:pt idx="29079">680</cx:pt>
          <cx:pt idx="29080">670</cx:pt>
          <cx:pt idx="29081">640</cx:pt>
          <cx:pt idx="29082">660</cx:pt>
          <cx:pt idx="29083">700</cx:pt>
          <cx:pt idx="29084">710</cx:pt>
          <cx:pt idx="29085">600</cx:pt>
          <cx:pt idx="29086">640</cx:pt>
          <cx:pt idx="29087">620</cx:pt>
          <cx:pt idx="29088">620</cx:pt>
          <cx:pt idx="29089">620</cx:pt>
          <cx:pt idx="29090">700</cx:pt>
          <cx:pt idx="29091">780</cx:pt>
          <cx:pt idx="29092">650</cx:pt>
          <cx:pt idx="29093">710</cx:pt>
          <cx:pt idx="29094">770</cx:pt>
          <cx:pt idx="29095">720</cx:pt>
          <cx:pt idx="29096">730</cx:pt>
          <cx:pt idx="29097">660</cx:pt>
          <cx:pt idx="29098">730</cx:pt>
          <cx:pt idx="29099">660</cx:pt>
          <cx:pt idx="29100">680</cx:pt>
          <cx:pt idx="29101">650</cx:pt>
          <cx:pt idx="29102">700</cx:pt>
          <cx:pt idx="29103">760</cx:pt>
          <cx:pt idx="29104">660</cx:pt>
          <cx:pt idx="29105">650</cx:pt>
          <cx:pt idx="29106">770</cx:pt>
          <cx:pt idx="29107">660</cx:pt>
          <cx:pt idx="29108">660</cx:pt>
          <cx:pt idx="29109">720</cx:pt>
          <cx:pt idx="29110">740</cx:pt>
          <cx:pt idx="29111">660</cx:pt>
          <cx:pt idx="29112">670</cx:pt>
          <cx:pt idx="29113">710</cx:pt>
          <cx:pt idx="29114">560</cx:pt>
          <cx:pt idx="29115">550</cx:pt>
          <cx:pt idx="29116">620</cx:pt>
          <cx:pt idx="29117">620</cx:pt>
          <cx:pt idx="29118">610</cx:pt>
          <cx:pt idx="29119">690</cx:pt>
          <cx:pt idx="29120">700</cx:pt>
          <cx:pt idx="29121">700</cx:pt>
          <cx:pt idx="29122">720</cx:pt>
          <cx:pt idx="29123">730</cx:pt>
          <cx:pt idx="29124">730</cx:pt>
          <cx:pt idx="29125">740</cx:pt>
          <cx:pt idx="29126">760</cx:pt>
          <cx:pt idx="29127">760</cx:pt>
          <cx:pt idx="29128">620</cx:pt>
          <cx:pt idx="29129">650</cx:pt>
          <cx:pt idx="29130">650</cx:pt>
          <cx:pt idx="29131">650</cx:pt>
          <cx:pt idx="29132">680</cx:pt>
          <cx:pt idx="29133">730</cx:pt>
          <cx:pt idx="29134">700</cx:pt>
          <cx:pt idx="29135">740</cx:pt>
          <cx:pt idx="29136">790</cx:pt>
          <cx:pt idx="29137">710</cx:pt>
          <cx:pt idx="29138">670</cx:pt>
          <cx:pt idx="29139">730</cx:pt>
          <cx:pt idx="29140">540</cx:pt>
          <cx:pt idx="29141">570</cx:pt>
          <cx:pt idx="29142">630</cx:pt>
          <cx:pt idx="29143">650</cx:pt>
          <cx:pt idx="29144">650</cx:pt>
          <cx:pt idx="29145">680</cx:pt>
          <cx:pt idx="29146">730</cx:pt>
          <cx:pt idx="29147">870</cx:pt>
          <cx:pt idx="29148">750</cx:pt>
          <cx:pt idx="29149">760</cx:pt>
          <cx:pt idx="29150">620</cx:pt>
          <cx:pt idx="29151">620</cx:pt>
          <cx:pt idx="29152">590</cx:pt>
          <cx:pt idx="29153">570</cx:pt>
          <cx:pt idx="29154">660</cx:pt>
          <cx:pt idx="29155">640</cx:pt>
          <cx:pt idx="29156">700</cx:pt>
          <cx:pt idx="29157">630</cx:pt>
          <cx:pt idx="29158">610</cx:pt>
          <cx:pt idx="29159">720</cx:pt>
          <cx:pt idx="29160">710</cx:pt>
          <cx:pt idx="29161">770</cx:pt>
          <cx:pt idx="29162">610</cx:pt>
          <cx:pt idx="29163">560</cx:pt>
          <cx:pt idx="29164">600</cx:pt>
          <cx:pt idx="29165">610</cx:pt>
          <cx:pt idx="29166">630</cx:pt>
          <cx:pt idx="29167">540</cx:pt>
          <cx:pt idx="29168">810</cx:pt>
          <cx:pt idx="29169">710</cx:pt>
          <cx:pt idx="29170">710</cx:pt>
          <cx:pt idx="29171">660</cx:pt>
          <cx:pt idx="29172">710</cx:pt>
          <cx:pt idx="29173">690</cx:pt>
          <cx:pt idx="29174">780</cx:pt>
          <cx:pt idx="29175">740</cx:pt>
          <cx:pt idx="29176">630</cx:pt>
          <cx:pt idx="29177">620</cx:pt>
          <cx:pt idx="29178">650</cx:pt>
          <cx:pt idx="29179">710</cx:pt>
          <cx:pt idx="29180">640</cx:pt>
          <cx:pt idx="29181">640</cx:pt>
          <cx:pt idx="29182">660</cx:pt>
          <cx:pt idx="29183">620</cx:pt>
          <cx:pt idx="29184">650</cx:pt>
          <cx:pt idx="29185">640</cx:pt>
          <cx:pt idx="29186">720</cx:pt>
          <cx:pt idx="29187">730</cx:pt>
          <cx:pt idx="29188">730</cx:pt>
          <cx:pt idx="29189">780</cx:pt>
          <cx:pt idx="29190">580</cx:pt>
          <cx:pt idx="29191">620</cx:pt>
          <cx:pt idx="29192">610</cx:pt>
          <cx:pt idx="29193">600</cx:pt>
          <cx:pt idx="29194">630</cx:pt>
          <cx:pt idx="29195">640</cx:pt>
          <cx:pt idx="29196">630</cx:pt>
          <cx:pt idx="29197">640</cx:pt>
          <cx:pt idx="29198">650</cx:pt>
          <cx:pt idx="29199">630</cx:pt>
          <cx:pt idx="29200">610</cx:pt>
          <cx:pt idx="29201">660</cx:pt>
          <cx:pt idx="29202">750</cx:pt>
          <cx:pt idx="29203">700</cx:pt>
          <cx:pt idx="29204">680</cx:pt>
          <cx:pt idx="29205">710</cx:pt>
          <cx:pt idx="29206">560</cx:pt>
          <cx:pt idx="29207">620</cx:pt>
          <cx:pt idx="29208">620</cx:pt>
          <cx:pt idx="29209">520</cx:pt>
          <cx:pt idx="29210">590</cx:pt>
          <cx:pt idx="29211">640</cx:pt>
          <cx:pt idx="29212">590</cx:pt>
          <cx:pt idx="29213">640</cx:pt>
          <cx:pt idx="29214">580</cx:pt>
          <cx:pt idx="29215">740</cx:pt>
          <cx:pt idx="29216">790</cx:pt>
          <cx:pt idx="29217">550</cx:pt>
          <cx:pt idx="29218">600</cx:pt>
          <cx:pt idx="29219">610</cx:pt>
          <cx:pt idx="29220">640</cx:pt>
          <cx:pt idx="29221">610</cx:pt>
          <cx:pt idx="29222">620</cx:pt>
          <cx:pt idx="29223">730</cx:pt>
          <cx:pt idx="29224">770</cx:pt>
          <cx:pt idx="29225">640</cx:pt>
          <cx:pt idx="29226">640</cx:pt>
          <cx:pt idx="29227">690</cx:pt>
          <cx:pt idx="29228">630</cx:pt>
          <cx:pt idx="29229">700</cx:pt>
          <cx:pt idx="29230">810</cx:pt>
          <cx:pt idx="29231">630</cx:pt>
          <cx:pt idx="29232">800</cx:pt>
          <cx:pt idx="29233">710</cx:pt>
          <cx:pt idx="29234">670</cx:pt>
          <cx:pt idx="29235">610</cx:pt>
          <cx:pt idx="29236">640</cx:pt>
          <cx:pt idx="29237">640</cx:pt>
          <cx:pt idx="29238">620</cx:pt>
          <cx:pt idx="29239">590</cx:pt>
          <cx:pt idx="29240">620</cx:pt>
          <cx:pt idx="29241">790</cx:pt>
          <cx:pt idx="29242">740</cx:pt>
          <cx:pt idx="29243">670</cx:pt>
          <cx:pt idx="29244">630</cx:pt>
          <cx:pt idx="29245">730</cx:pt>
          <cx:pt idx="29246">600</cx:pt>
          <cx:pt idx="29247">610</cx:pt>
          <cx:pt idx="29248">630</cx:pt>
          <cx:pt idx="29249">580</cx:pt>
          <cx:pt idx="29250">720</cx:pt>
          <cx:pt idx="29251">660</cx:pt>
          <cx:pt idx="29252">710</cx:pt>
          <cx:pt idx="29253">690</cx:pt>
          <cx:pt idx="29254">690</cx:pt>
          <cx:pt idx="29255">740</cx:pt>
          <cx:pt idx="29256">540</cx:pt>
          <cx:pt idx="29257">710</cx:pt>
          <cx:pt idx="29258">730</cx:pt>
          <cx:pt idx="29259">730</cx:pt>
          <cx:pt idx="29260">680</cx:pt>
          <cx:pt idx="29261">690</cx:pt>
          <cx:pt idx="29262">590</cx:pt>
          <cx:pt idx="29263">630</cx:pt>
          <cx:pt idx="29264">570</cx:pt>
          <cx:pt idx="29265">620</cx:pt>
          <cx:pt idx="29266">620</cx:pt>
          <cx:pt idx="29267">600</cx:pt>
          <cx:pt idx="29268">650</cx:pt>
          <cx:pt idx="29269">720</cx:pt>
          <cx:pt idx="29270">690</cx:pt>
          <cx:pt idx="29271">640</cx:pt>
          <cx:pt idx="29272">690</cx:pt>
          <cx:pt idx="29273">770</cx:pt>
          <cx:pt idx="29274">670</cx:pt>
          <cx:pt idx="29275">620</cx:pt>
          <cx:pt idx="29276">640</cx:pt>
          <cx:pt idx="29277">610</cx:pt>
          <cx:pt idx="29278">550</cx:pt>
          <cx:pt idx="29279">560</cx:pt>
          <cx:pt idx="29280">670</cx:pt>
          <cx:pt idx="29281">640</cx:pt>
          <cx:pt idx="29282">650</cx:pt>
          <cx:pt idx="29283">550</cx:pt>
          <cx:pt idx="29284">640</cx:pt>
          <cx:pt idx="29285">600</cx:pt>
          <cx:pt idx="29286">700</cx:pt>
          <cx:pt idx="29287">680</cx:pt>
          <cx:pt idx="29288">710</cx:pt>
          <cx:pt idx="29289">690</cx:pt>
          <cx:pt idx="29290">560</cx:pt>
          <cx:pt idx="29291">600</cx:pt>
          <cx:pt idx="29292">560</cx:pt>
          <cx:pt idx="29293">620</cx:pt>
          <cx:pt idx="29294">580</cx:pt>
          <cx:pt idx="29295">590</cx:pt>
          <cx:pt idx="29296">620</cx:pt>
          <cx:pt idx="29297">760</cx:pt>
          <cx:pt idx="29298">730</cx:pt>
          <cx:pt idx="29299">650</cx:pt>
          <cx:pt idx="29300">650</cx:pt>
          <cx:pt idx="29301">620</cx:pt>
          <cx:pt idx="29302">580</cx:pt>
          <cx:pt idx="29303">620</cx:pt>
          <cx:pt idx="29304">650</cx:pt>
          <cx:pt idx="29305">800</cx:pt>
          <cx:pt idx="29306">750</cx:pt>
          <cx:pt idx="29307">670</cx:pt>
          <cx:pt idx="29308">720</cx:pt>
          <cx:pt idx="29309">650</cx:pt>
          <cx:pt idx="29310">710</cx:pt>
          <cx:pt idx="29311">730</cx:pt>
          <cx:pt idx="29312">680</cx:pt>
          <cx:pt idx="29313">690</cx:pt>
          <cx:pt idx="29314">720</cx:pt>
          <cx:pt idx="29315">700</cx:pt>
          <cx:pt idx="29316">650</cx:pt>
          <cx:pt idx="29317">770</cx:pt>
          <cx:pt idx="29318">710</cx:pt>
          <cx:pt idx="29319">640</cx:pt>
          <cx:pt idx="29320">630</cx:pt>
          <cx:pt idx="29321">670</cx:pt>
          <cx:pt idx="29322">690</cx:pt>
          <cx:pt idx="29323">660</cx:pt>
          <cx:pt idx="29324">630</cx:pt>
          <cx:pt idx="29325">650</cx:pt>
          <cx:pt idx="29326">640</cx:pt>
          <cx:pt idx="29327">690</cx:pt>
          <cx:pt idx="29328">680</cx:pt>
          <cx:pt idx="29329">690</cx:pt>
          <cx:pt idx="29330">640</cx:pt>
          <cx:pt idx="29331">630</cx:pt>
          <cx:pt idx="29332">680</cx:pt>
          <cx:pt idx="29333">750</cx:pt>
          <cx:pt idx="29334">660</cx:pt>
          <cx:pt idx="29335">510</cx:pt>
          <cx:pt idx="29336">610</cx:pt>
          <cx:pt idx="29337">610</cx:pt>
          <cx:pt idx="29338">670</cx:pt>
          <cx:pt idx="29339">620</cx:pt>
          <cx:pt idx="29340">740</cx:pt>
          <cx:pt idx="29341">650</cx:pt>
          <cx:pt idx="29342">690</cx:pt>
          <cx:pt idx="29343">710</cx:pt>
          <cx:pt idx="29344">690</cx:pt>
          <cx:pt idx="29345">680</cx:pt>
          <cx:pt idx="29346">640</cx:pt>
          <cx:pt idx="29347">600</cx:pt>
          <cx:pt idx="29348">650</cx:pt>
          <cx:pt idx="29349">710</cx:pt>
          <cx:pt idx="29350">700</cx:pt>
          <cx:pt idx="29351">600</cx:pt>
          <cx:pt idx="29352">560</cx:pt>
          <cx:pt idx="29353">650</cx:pt>
          <cx:pt idx="29354">610</cx:pt>
          <cx:pt idx="29355">720</cx:pt>
          <cx:pt idx="29356">580</cx:pt>
          <cx:pt idx="29357">650</cx:pt>
          <cx:pt idx="29358">680</cx:pt>
          <cx:pt idx="29359">600</cx:pt>
          <cx:pt idx="29360">690</cx:pt>
          <cx:pt idx="29361">580</cx:pt>
          <cx:pt idx="29362">600</cx:pt>
          <cx:pt idx="29363">650</cx:pt>
          <cx:pt idx="29364">650</cx:pt>
          <cx:pt idx="29365">680</cx:pt>
          <cx:pt idx="29366">680</cx:pt>
          <cx:pt idx="29367">650</cx:pt>
          <cx:pt idx="29368">620</cx:pt>
          <cx:pt idx="29369">680</cx:pt>
          <cx:pt idx="29370">670</cx:pt>
          <cx:pt idx="29371">620</cx:pt>
          <cx:pt idx="29372">560</cx:pt>
          <cx:pt idx="29373">600</cx:pt>
          <cx:pt idx="29374">610</cx:pt>
          <cx:pt idx="29375">620</cx:pt>
          <cx:pt idx="29376">650</cx:pt>
          <cx:pt idx="29377">730</cx:pt>
          <cx:pt idx="29378">670</cx:pt>
          <cx:pt idx="29379">560</cx:pt>
          <cx:pt idx="29380">620</cx:pt>
          <cx:pt idx="29381">605</cx:pt>
          <cx:pt idx="29382">670</cx:pt>
          <cx:pt idx="29383">620</cx:pt>
          <cx:pt idx="29384">670</cx:pt>
          <cx:pt idx="29385">680</cx:pt>
          <cx:pt idx="29386">780</cx:pt>
          <cx:pt idx="29387">620</cx:pt>
          <cx:pt idx="29388">660</cx:pt>
          <cx:pt idx="29389">650</cx:pt>
          <cx:pt idx="29390">730</cx:pt>
          <cx:pt idx="29391">620</cx:pt>
          <cx:pt idx="29392">730</cx:pt>
          <cx:pt idx="29393">730</cx:pt>
          <cx:pt idx="29394">660</cx:pt>
          <cx:pt idx="29395">630</cx:pt>
          <cx:pt idx="29396">730</cx:pt>
          <cx:pt idx="29397">700</cx:pt>
          <cx:pt idx="29398">710</cx:pt>
          <cx:pt idx="29399">640</cx:pt>
          <cx:pt idx="29400">642</cx:pt>
          <cx:pt idx="29401">640</cx:pt>
          <cx:pt idx="29402">640</cx:pt>
          <cx:pt idx="29403">700</cx:pt>
          <cx:pt idx="29404">620</cx:pt>
          <cx:pt idx="29405">702</cx:pt>
          <cx:pt idx="29406">520</cx:pt>
          <cx:pt idx="29407">705</cx:pt>
          <cx:pt idx="29408">622</cx:pt>
          <cx:pt idx="29409">730</cx:pt>
          <cx:pt idx="29410">610</cx:pt>
          <cx:pt idx="29411">640</cx:pt>
          <cx:pt idx="29412">682</cx:pt>
          <cx:pt idx="29413">763</cx:pt>
          <cx:pt idx="29414">680</cx:pt>
          <cx:pt idx="29415">725</cx:pt>
          <cx:pt idx="29416">650</cx:pt>
          <cx:pt idx="29417">690</cx:pt>
          <cx:pt idx="29418">630</cx:pt>
          <cx:pt idx="29419">722</cx:pt>
          <cx:pt idx="29420">645</cx:pt>
          <cx:pt idx="29421">640</cx:pt>
          <cx:pt idx="29422">722</cx:pt>
          <cx:pt idx="29423">510</cx:pt>
          <cx:pt idx="29424">720</cx:pt>
          <cx:pt idx="29425">700</cx:pt>
          <cx:pt idx="29426">730</cx:pt>
          <cx:pt idx="29427">690</cx:pt>
          <cx:pt idx="29428">670</cx:pt>
          <cx:pt idx="29429">730</cx:pt>
          <cx:pt idx="29430">690</cx:pt>
          <cx:pt idx="29431">690</cx:pt>
          <cx:pt idx="29432">762</cx:pt>
          <cx:pt idx="29433">735</cx:pt>
          <cx:pt idx="29434">690</cx:pt>
          <cx:pt idx="29435">650</cx:pt>
          <cx:pt idx="29436">660</cx:pt>
          <cx:pt idx="29437">675</cx:pt>
          <cx:pt idx="29438">650</cx:pt>
          <cx:pt idx="29439">610</cx:pt>
          <cx:pt idx="29440">680</cx:pt>
          <cx:pt idx="29441">635</cx:pt>
          <cx:pt idx="29442">565</cx:pt>
          <cx:pt idx="29443">660</cx:pt>
          <cx:pt idx="29444">670</cx:pt>
          <cx:pt idx="29445">650</cx:pt>
          <cx:pt idx="29446">680</cx:pt>
          <cx:pt idx="29447">710</cx:pt>
          <cx:pt idx="29448">625</cx:pt>
          <cx:pt idx="29449">610</cx:pt>
          <cx:pt idx="29450">700</cx:pt>
          <cx:pt idx="29451">650</cx:pt>
          <cx:pt idx="29452">660</cx:pt>
          <cx:pt idx="29453">710</cx:pt>
          <cx:pt idx="29454">595</cx:pt>
          <cx:pt idx="29455">665</cx:pt>
          <cx:pt idx="29456">642</cx:pt>
          <cx:pt idx="29457">670</cx:pt>
          <cx:pt idx="29458">670</cx:pt>
          <cx:pt idx="29459">570</cx:pt>
          <cx:pt idx="29460">602</cx:pt>
          <cx:pt idx="29461">693</cx:pt>
          <cx:pt idx="29462">624</cx:pt>
          <cx:pt idx="29463">705</cx:pt>
          <cx:pt idx="29464">650</cx:pt>
          <cx:pt idx="29465">750</cx:pt>
          <cx:pt idx="29466">716</cx:pt>
          <cx:pt idx="29467">654</cx:pt>
          <cx:pt idx="29468">693</cx:pt>
          <cx:pt idx="29469">650</cx:pt>
          <cx:pt idx="29470">705</cx:pt>
          <cx:pt idx="29471">560</cx:pt>
          <cx:pt idx="29472">715</cx:pt>
          <cx:pt idx="29473">655</cx:pt>
          <cx:pt idx="29474">660</cx:pt>
          <cx:pt idx="29475">700</cx:pt>
          <cx:pt idx="29476">690</cx:pt>
          <cx:pt idx="29477">590</cx:pt>
          <cx:pt idx="29478">625</cx:pt>
          <cx:pt idx="29479">700</cx:pt>
          <cx:pt idx="29480">700</cx:pt>
          <cx:pt idx="29481">702</cx:pt>
          <cx:pt idx="29482">680</cx:pt>
          <cx:pt idx="29483">655</cx:pt>
          <cx:pt idx="29484">745</cx:pt>
          <cx:pt idx="29485">593</cx:pt>
          <cx:pt idx="29486">650</cx:pt>
          <cx:pt idx="29487">660</cx:pt>
          <cx:pt idx="29488">690</cx:pt>
          <cx:pt idx="29489">670</cx:pt>
          <cx:pt idx="29490">670</cx:pt>
          <cx:pt idx="29491">740</cx:pt>
          <cx:pt idx="29492">700</cx:pt>
          <cx:pt idx="29493">740</cx:pt>
          <cx:pt idx="29494">610</cx:pt>
          <cx:pt idx="29495">590</cx:pt>
          <cx:pt idx="29496">690</cx:pt>
          <cx:pt idx="29497">800</cx:pt>
          <cx:pt idx="29498">680</cx:pt>
          <cx:pt idx="29499">650</cx:pt>
          <cx:pt idx="29500">620</cx:pt>
          <cx:pt idx="29501">760</cx:pt>
          <cx:pt idx="29502">690</cx:pt>
          <cx:pt idx="29503">590</cx:pt>
          <cx:pt idx="29504">640</cx:pt>
          <cx:pt idx="29505">640</cx:pt>
          <cx:pt idx="29506">730</cx:pt>
          <cx:pt idx="29507">750</cx:pt>
          <cx:pt idx="29508">630</cx:pt>
          <cx:pt idx="29509">530</cx:pt>
          <cx:pt idx="29510">630</cx:pt>
          <cx:pt idx="29511">670</cx:pt>
          <cx:pt idx="29512">750</cx:pt>
          <cx:pt idx="29513">745</cx:pt>
          <cx:pt idx="29514">670</cx:pt>
          <cx:pt idx="29515">655</cx:pt>
          <cx:pt idx="29516">685</cx:pt>
          <cx:pt idx="29517">630</cx:pt>
          <cx:pt idx="29518">710</cx:pt>
          <cx:pt idx="29519">595</cx:pt>
          <cx:pt idx="29520">710</cx:pt>
          <cx:pt idx="29521">630</cx:pt>
          <cx:pt idx="29522">660</cx:pt>
          <cx:pt idx="29523">605</cx:pt>
          <cx:pt idx="29524">635</cx:pt>
          <cx:pt idx="29525">590</cx:pt>
          <cx:pt idx="29526">650</cx:pt>
          <cx:pt idx="29527">745</cx:pt>
          <cx:pt idx="29528">665</cx:pt>
          <cx:pt idx="29529">720</cx:pt>
          <cx:pt idx="29530">650</cx:pt>
          <cx:pt idx="29531">800</cx:pt>
          <cx:pt idx="29532">650</cx:pt>
          <cx:pt idx="29533">645</cx:pt>
          <cx:pt idx="29534">565</cx:pt>
          <cx:pt idx="29535">730</cx:pt>
          <cx:pt idx="29536">650</cx:pt>
          <cx:pt idx="29537">732</cx:pt>
          <cx:pt idx="29538">635</cx:pt>
          <cx:pt idx="29539">550</cx:pt>
          <cx:pt idx="29540">615</cx:pt>
          <cx:pt idx="29541">653</cx:pt>
          <cx:pt idx="29542">680</cx:pt>
          <cx:pt idx="29543">650</cx:pt>
          <cx:pt idx="29544">670</cx:pt>
          <cx:pt idx="29545">670</cx:pt>
          <cx:pt idx="29546">775</cx:pt>
          <cx:pt idx="29547">785</cx:pt>
          <cx:pt idx="29548">615</cx:pt>
          <cx:pt idx="29549">701</cx:pt>
          <cx:pt idx="29550">681</cx:pt>
          <cx:pt idx="29551">700</cx:pt>
          <cx:pt idx="29552">644</cx:pt>
          <cx:pt idx="29553">679</cx:pt>
          <cx:pt idx="29554">700</cx:pt>
          <cx:pt idx="29555">710</cx:pt>
          <cx:pt idx="29556">600</cx:pt>
          <cx:pt idx="29557">636</cx:pt>
          <cx:pt idx="29558">634</cx:pt>
          <cx:pt idx="29559">655</cx:pt>
          <cx:pt idx="29560">700</cx:pt>
          <cx:pt idx="29561">637</cx:pt>
          <cx:pt idx="29562">720</cx:pt>
          <cx:pt idx="29563">606</cx:pt>
          <cx:pt idx="29564">760</cx:pt>
          <cx:pt idx="29565">750</cx:pt>
          <cx:pt idx="29566">650</cx:pt>
          <cx:pt idx="29567">657</cx:pt>
          <cx:pt idx="29568">679</cx:pt>
          <cx:pt idx="29569">660</cx:pt>
          <cx:pt idx="29570">690</cx:pt>
          <cx:pt idx="29571">683</cx:pt>
          <cx:pt idx="29572">622</cx:pt>
          <cx:pt idx="29573">582</cx:pt>
          <cx:pt idx="29574">695</cx:pt>
          <cx:pt idx="29575">622</cx:pt>
          <cx:pt idx="29576">615</cx:pt>
          <cx:pt idx="29577">674</cx:pt>
          <cx:pt idx="29578">661</cx:pt>
          <cx:pt idx="29579">620</cx:pt>
          <cx:pt idx="29580">650</cx:pt>
          <cx:pt idx="29581">620</cx:pt>
          <cx:pt idx="29582">645</cx:pt>
          <cx:pt idx="29583">628</cx:pt>
          <cx:pt idx="29584">725</cx:pt>
          <cx:pt idx="29585">620</cx:pt>
          <cx:pt idx="29586">611</cx:pt>
          <cx:pt idx="29587">683</cx:pt>
          <cx:pt idx="29588">745</cx:pt>
          <cx:pt idx="29589">620</cx:pt>
          <cx:pt idx="29590">619</cx:pt>
          <cx:pt idx="29591">748</cx:pt>
          <cx:pt idx="29592">740</cx:pt>
          <cx:pt idx="29593">661</cx:pt>
          <cx:pt idx="29594">700</cx:pt>
          <cx:pt idx="29595">570</cx:pt>
          <cx:pt idx="29596">621</cx:pt>
          <cx:pt idx="29597">622</cx:pt>
          <cx:pt idx="29598">710</cx:pt>
          <cx:pt idx="29599">612</cx:pt>
          <cx:pt idx="29600">630</cx:pt>
          <cx:pt idx="29601">703</cx:pt>
          <cx:pt idx="29602">685</cx:pt>
          <cx:pt idx="29603">629</cx:pt>
          <cx:pt idx="29604">683</cx:pt>
          <cx:pt idx="29605">630</cx:pt>
          <cx:pt idx="29606">656</cx:pt>
          <cx:pt idx="29607">668</cx:pt>
          <cx:pt idx="29608">750</cx:pt>
          <cx:pt idx="29609">620</cx:pt>
          <cx:pt idx="29610">680</cx:pt>
          <cx:pt idx="29611">671</cx:pt>
          <cx:pt idx="29612">675</cx:pt>
          <cx:pt idx="29613">750</cx:pt>
          <cx:pt idx="29614">652</cx:pt>
          <cx:pt idx="29615">821</cx:pt>
          <cx:pt idx="29616">716</cx:pt>
          <cx:pt idx="29617">680</cx:pt>
          <cx:pt idx="29618">710</cx:pt>
          <cx:pt idx="29619">710</cx:pt>
          <cx:pt idx="29620">620</cx:pt>
          <cx:pt idx="29621">615</cx:pt>
          <cx:pt idx="29622">680</cx:pt>
          <cx:pt idx="29623">600</cx:pt>
          <cx:pt idx="29624">590</cx:pt>
          <cx:pt idx="29625">680</cx:pt>
          <cx:pt idx="29626">660</cx:pt>
          <cx:pt idx="29627">630</cx:pt>
          <cx:pt idx="29628">640</cx:pt>
          <cx:pt idx="29629">710</cx:pt>
          <cx:pt idx="29630">670</cx:pt>
          <cx:pt idx="29631">670</cx:pt>
          <cx:pt idx="29632">670</cx:pt>
          <cx:pt idx="29633">670</cx:pt>
          <cx:pt idx="29634">660</cx:pt>
          <cx:pt idx="29635">700</cx:pt>
          <cx:pt idx="29636">620</cx:pt>
          <cx:pt idx="29637">700</cx:pt>
          <cx:pt idx="29638">720</cx:pt>
          <cx:pt idx="29639">620</cx:pt>
          <cx:pt idx="29640">640</cx:pt>
          <cx:pt idx="29641">660</cx:pt>
          <cx:pt idx="29642">610</cx:pt>
          <cx:pt idx="29643">660</cx:pt>
          <cx:pt idx="29644">650</cx:pt>
          <cx:pt idx="29645">610</cx:pt>
          <cx:pt idx="29646">670</cx:pt>
          <cx:pt idx="29647">620</cx:pt>
          <cx:pt idx="29648">890</cx:pt>
          <cx:pt idx="29649">660</cx:pt>
          <cx:pt idx="29650">670</cx:pt>
          <cx:pt idx="29651">640</cx:pt>
          <cx:pt idx="29652">720</cx:pt>
          <cx:pt idx="29653">630</cx:pt>
          <cx:pt idx="29654">720</cx:pt>
          <cx:pt idx="29655">690</cx:pt>
          <cx:pt idx="29656">730</cx:pt>
          <cx:pt idx="29657">630</cx:pt>
          <cx:pt idx="29658">690</cx:pt>
          <cx:pt idx="29659">520</cx:pt>
          <cx:pt idx="29660">580</cx:pt>
          <cx:pt idx="29661">610</cx:pt>
          <cx:pt idx="29662">750</cx:pt>
          <cx:pt idx="29663">570</cx:pt>
          <cx:pt idx="29664">750</cx:pt>
          <cx:pt idx="29665">640</cx:pt>
          <cx:pt idx="29666">590</cx:pt>
          <cx:pt idx="29667">640</cx:pt>
          <cx:pt idx="29668">630</cx:pt>
          <cx:pt idx="29669">630</cx:pt>
          <cx:pt idx="29670">620</cx:pt>
          <cx:pt idx="29671">770</cx:pt>
          <cx:pt idx="29672">590</cx:pt>
          <cx:pt idx="29673">670</cx:pt>
          <cx:pt idx="29674">680</cx:pt>
          <cx:pt idx="29675">610</cx:pt>
          <cx:pt idx="29676">650</cx:pt>
          <cx:pt idx="29677">590</cx:pt>
          <cx:pt idx="29678">710</cx:pt>
          <cx:pt idx="29679">710</cx:pt>
          <cx:pt idx="29680">560</cx:pt>
          <cx:pt idx="29681">660</cx:pt>
          <cx:pt idx="29682">510</cx:pt>
          <cx:pt idx="29683">650</cx:pt>
          <cx:pt idx="29684">680</cx:pt>
          <cx:pt idx="29685">700</cx:pt>
          <cx:pt idx="29686">690</cx:pt>
          <cx:pt idx="29687">650</cx:pt>
          <cx:pt idx="29688">720</cx:pt>
          <cx:pt idx="29689">690</cx:pt>
          <cx:pt idx="29690">660</cx:pt>
          <cx:pt idx="29691">700</cx:pt>
          <cx:pt idx="29692">620</cx:pt>
          <cx:pt idx="29693">680</cx:pt>
          <cx:pt idx="29694">740</cx:pt>
          <cx:pt idx="29695">660</cx:pt>
          <cx:pt idx="29696">670</cx:pt>
          <cx:pt idx="29697">660</cx:pt>
          <cx:pt idx="29698">670</cx:pt>
          <cx:pt idx="29699">740</cx:pt>
          <cx:pt idx="29700">610</cx:pt>
          <cx:pt idx="29701">730</cx:pt>
          <cx:pt idx="29702">650</cx:pt>
          <cx:pt idx="29703">620</cx:pt>
          <cx:pt idx="29704">640</cx:pt>
          <cx:pt idx="29705">700</cx:pt>
          <cx:pt idx="29706">630</cx:pt>
          <cx:pt idx="29707">720</cx:pt>
          <cx:pt idx="29708">720</cx:pt>
          <cx:pt idx="29709">740</cx:pt>
          <cx:pt idx="29710">810</cx:pt>
          <cx:pt idx="29711">760</cx:pt>
          <cx:pt idx="29712">720</cx:pt>
          <cx:pt idx="29713">720</cx:pt>
          <cx:pt idx="29714">620</cx:pt>
          <cx:pt idx="29715">660</cx:pt>
          <cx:pt idx="29716">655</cx:pt>
          <cx:pt idx="29717">605</cx:pt>
        </cx:lvl>
      </cx:numDim>
    </cx:data>
  </cx:chartData>
  <cx:chart>
    <cx:plotArea>
      <cx:plotAreaRegion>
        <cx:plotSurface>
          <cx:spPr>
            <a:ln>
              <a:solidFill>
                <a:schemeClr val="bg1"/>
              </a:solidFill>
            </a:ln>
          </cx:spPr>
        </cx:plotSurface>
        <cx:series layoutId="boxWhisker" uniqueId="{9420EDD4-4600-4565-9AE7-5F61FC5FB26D}">
          <cx:tx>
            <cx:txData>
              <cx:f>'[All FW FCH Salt Age 2 Recoveries by Date Size and Age.xlsx]Salt Age 2'!$B$2</cx:f>
              <cx:v>Yearling (N = 27,472)</cx:v>
            </cx:txData>
          </cx:tx>
          <cx:spPr>
            <a:solidFill>
              <a:srgbClr val="00B0F0"/>
            </a:solidFill>
            <a:ln>
              <a:solidFill>
                <a:schemeClr val="bg1"/>
              </a:solidFill>
            </a:ln>
          </cx:spPr>
          <cx:dataId val="0"/>
          <cx:layoutPr>
            <cx:visibility meanLine="0" meanMarker="1" nonoutliers="0" outliers="0"/>
            <cx:statistics quartileMethod="inclusive"/>
          </cx:layoutPr>
        </cx:series>
        <cx:series layoutId="boxWhisker" uniqueId="{1442841C-E97E-4386-B7F5-58449CB81408}">
          <cx:tx>
            <cx:txData>
              <cx:f>'[All FW FCH Salt Age 2 Recoveries by Date Size and Age.xlsx]Salt Age 2'!$C$2</cx:f>
              <cx:v>Subyearling (N = 15,548)</cx:v>
            </cx:txData>
          </cx:tx>
          <cx:spPr>
            <a:ln>
              <a:solidFill>
                <a:schemeClr val="bg1"/>
              </a:solidFill>
            </a:ln>
          </cx:spPr>
          <cx:dataId val="1"/>
          <cx:layoutPr>
            <cx:visibility meanLine="0" meanMarker="1" nonoutliers="0" outliers="0"/>
            <cx:statistics quartileMethod="inclusive"/>
          </cx:layoutPr>
        </cx:series>
      </cx:plotAreaRegion>
      <cx:axis id="0">
        <cx:catScaling gapWidth="0.25"/>
        <cx:title>
          <cx:tx>
            <cx:txData>
              <cx:v>Return Year</cx:v>
            </cx:txData>
          </cx:tx>
          <cx:txPr>
            <a:bodyPr spcFirstLastPara="1" vertOverflow="ellipsis" horzOverflow="overflow" wrap="square" lIns="0" tIns="0" rIns="0" bIns="0" anchor="ctr" anchorCtr="1"/>
            <a:lstStyle/>
            <a:p>
              <a:pPr algn="ctr" rtl="0">
                <a:defRPr sz="1100" b="1">
                  <a:solidFill>
                    <a:sysClr val="windowText" lastClr="000000"/>
                  </a:solidFill>
                </a:defRPr>
              </a:pPr>
              <a:r>
                <a:rPr lang="en-US" sz="1100" b="1" i="0" u="none" strike="noStrike" baseline="0">
                  <a:solidFill>
                    <a:sysClr val="windowText" lastClr="000000"/>
                  </a:solidFill>
                  <a:latin typeface="Calibri" panose="020F0502020204030204"/>
                </a:rPr>
                <a:t>Return Year</a:t>
              </a:r>
            </a:p>
          </cx:txPr>
        </cx:title>
        <cx:majorTickMarks type="out"/>
        <cx:tickLabels/>
        <cx:spPr>
          <a:ln>
            <a:solidFill>
              <a:sysClr val="windowText" lastClr="000000"/>
            </a:solidFill>
          </a:ln>
        </cx:spPr>
        <cx:txPr>
          <a:bodyPr vertOverflow="overflow" horzOverflow="overflow" wrap="square" lIns="0" tIns="0" rIns="0" bIns="0"/>
          <a:lstStyle/>
          <a:p>
            <a:pPr algn="ctr" rtl="0">
              <a:defRPr sz="900" b="0" i="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solidFill>
                <a:sysClr val="windowText" lastClr="000000"/>
              </a:solidFill>
            </a:endParaRPr>
          </a:p>
        </cx:txPr>
      </cx:axis>
      <cx:axis id="1">
        <cx:valScaling max="950" min="500"/>
        <cx:title>
          <cx:tx>
            <cx:txData>
              <cx:v>Length (mm)</cx:v>
            </cx:txData>
          </cx:tx>
          <cx:txPr>
            <a:bodyPr spcFirstLastPara="1" vertOverflow="ellipsis" horzOverflow="overflow" wrap="square" lIns="0" tIns="0" rIns="0" bIns="0" anchor="ctr" anchorCtr="1"/>
            <a:lstStyle/>
            <a:p>
              <a:pPr algn="ctr" rtl="0">
                <a:defRPr sz="1100" b="1">
                  <a:solidFill>
                    <a:sysClr val="windowText" lastClr="000000"/>
                  </a:solidFill>
                </a:defRPr>
              </a:pPr>
              <a:r>
                <a:rPr lang="en-US" sz="1100" b="1" i="0" u="none" strike="noStrike" baseline="0">
                  <a:solidFill>
                    <a:sysClr val="windowText" lastClr="000000"/>
                  </a:solidFill>
                  <a:latin typeface="Calibri" panose="020F0502020204030204"/>
                </a:rPr>
                <a:t>Length (mm)</a:t>
              </a:r>
            </a:p>
          </cx:txPr>
        </cx:title>
        <cx:majorGridlines>
          <cx:spPr>
            <a:ln>
              <a:solidFill>
                <a:schemeClr val="bg1">
                  <a:lumMod val="50000"/>
                </a:schemeClr>
              </a:solidFill>
            </a:ln>
          </cx:spPr>
        </cx:majorGridlines>
        <cx:tickLabels/>
        <cx:spPr>
          <a:ln>
            <a:solidFill>
              <a:sysClr val="windowText" lastClr="000000"/>
            </a:solidFill>
          </a:ln>
        </cx:spPr>
        <cx:txPr>
          <a:bodyPr vertOverflow="overflow" horzOverflow="overflow" wrap="square" lIns="0" tIns="0" rIns="0" bIns="0"/>
          <a:lstStyle/>
          <a:p>
            <a:pPr algn="ctr" rtl="0">
              <a:defRPr sz="900" b="0" i="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solidFill>
                <a:sysClr val="windowText" lastClr="000000"/>
              </a:solidFill>
            </a:endParaRPr>
          </a:p>
        </cx:txPr>
      </cx:axis>
    </cx:plotArea>
    <cx:legend pos="t" align="ctr" overlay="0">
      <cx:spPr>
        <a:ln>
          <a:solidFill>
            <a:sysClr val="windowText" lastClr="000000"/>
          </a:solidFill>
        </a:ln>
        <a:effectLst>
          <a:outerShdw blurRad="50800" dist="38100" dir="2700000" algn="tl" rotWithShape="0">
            <a:prstClr val="black">
              <a:alpha val="40000"/>
            </a:prstClr>
          </a:outerShdw>
        </a:effectLst>
      </cx:spPr>
      <cx:txPr>
        <a:bodyPr spcFirstLastPara="1" vertOverflow="ellipsis" horzOverflow="overflow" wrap="square" lIns="0" tIns="0" rIns="0" bIns="0" anchor="ctr" anchorCtr="1"/>
        <a:lstStyle/>
        <a:p>
          <a:pPr algn="ctr" rtl="0">
            <a:defRPr sz="1100">
              <a:solidFill>
                <a:sysClr val="windowText" lastClr="000000"/>
              </a:solidFill>
            </a:defRPr>
          </a:pPr>
          <a:endParaRPr lang="en-US" sz="1100" b="0" i="0" u="none" strike="noStrike" baseline="0">
            <a:solidFill>
              <a:sysClr val="windowText" lastClr="000000"/>
            </a:solidFill>
            <a:latin typeface="Calibri" panose="020F0502020204030204"/>
          </a:endParaRPr>
        </a:p>
      </cx:txPr>
    </cx:legend>
  </cx:chart>
  <cx:spPr>
    <a:solidFill>
      <a:schemeClr val="tx1"/>
    </a:solidFill>
    <a:ln>
      <a:solidFill>
        <a:sysClr val="windowText" lastClr="000000"/>
      </a:solidFill>
    </a:ln>
    <a:effectLst>
      <a:outerShdw blurRad="50800" dist="38100" dir="2700000" algn="tl" rotWithShape="0">
        <a:prstClr val="black">
          <a:alpha val="40000"/>
        </a:prstClr>
      </a:outerShdw>
    </a:effectLst>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data id="0">
      <cx:strDim type="cat">
        <cx:f>'[All FW FCH Salt Age 3 Recoveries by Date Size and Age.xlsx]Salt Age 3'!$A$3:$A$13311</cx:f>
        <cx:lvl ptCount="13309">
          <cx:pt idx="0">2001</cx:pt>
          <cx:pt idx="1">2001</cx:pt>
          <cx:pt idx="2">2001</cx:pt>
          <cx:pt idx="3">2001</cx:pt>
          <cx:pt idx="4">2001</cx:pt>
          <cx:pt idx="5">2001</cx:pt>
          <cx:pt idx="6">2001</cx:pt>
          <cx:pt idx="7">2001</cx:pt>
          <cx:pt idx="8">2001</cx:pt>
          <cx:pt idx="9">2001</cx:pt>
          <cx:pt idx="10">2001</cx:pt>
          <cx:pt idx="11">2001</cx:pt>
          <cx:pt idx="12">2001</cx:pt>
          <cx:pt idx="13">2001</cx:pt>
          <cx:pt idx="14">2001</cx:pt>
          <cx:pt idx="15">2001</cx:pt>
          <cx:pt idx="16">2001</cx:pt>
          <cx:pt idx="17">2001</cx:pt>
          <cx:pt idx="18">2001</cx:pt>
          <cx:pt idx="19">2001</cx:pt>
          <cx:pt idx="20">2001</cx:pt>
          <cx:pt idx="21">2001</cx:pt>
          <cx:pt idx="22">2001</cx:pt>
          <cx:pt idx="23">2001</cx:pt>
          <cx:pt idx="24">2001</cx:pt>
          <cx:pt idx="25">2001</cx:pt>
          <cx:pt idx="26">2001</cx:pt>
          <cx:pt idx="27">2001</cx:pt>
          <cx:pt idx="28">2001</cx:pt>
          <cx:pt idx="29">2001</cx:pt>
          <cx:pt idx="30">2001</cx:pt>
          <cx:pt idx="31">2001</cx:pt>
          <cx:pt idx="32">2001</cx:pt>
          <cx:pt idx="33">2001</cx:pt>
          <cx:pt idx="34">2001</cx:pt>
          <cx:pt idx="35">2001</cx:pt>
          <cx:pt idx="36">2001</cx:pt>
          <cx:pt idx="37">2001</cx:pt>
          <cx:pt idx="38">2001</cx:pt>
          <cx:pt idx="39">2001</cx:pt>
          <cx:pt idx="40">2001</cx:pt>
          <cx:pt idx="41">2001</cx:pt>
          <cx:pt idx="42">2001</cx:pt>
          <cx:pt idx="43">2001</cx:pt>
          <cx:pt idx="44">2001</cx:pt>
          <cx:pt idx="45">2001</cx:pt>
          <cx:pt idx="46">2001</cx:pt>
          <cx:pt idx="47">2001</cx:pt>
          <cx:pt idx="48">2001</cx:pt>
          <cx:pt idx="49">2001</cx:pt>
          <cx:pt idx="50">2001</cx:pt>
          <cx:pt idx="51">2001</cx:pt>
          <cx:pt idx="52">2001</cx:pt>
          <cx:pt idx="53">2001</cx:pt>
          <cx:pt idx="54">2001</cx:pt>
          <cx:pt idx="55">2001</cx:pt>
          <cx:pt idx="56">2001</cx:pt>
          <cx:pt idx="57">2001</cx:pt>
          <cx:pt idx="58">2001</cx:pt>
          <cx:pt idx="59">2001</cx:pt>
          <cx:pt idx="60">2001</cx:pt>
          <cx:pt idx="61">2001</cx:pt>
          <cx:pt idx="62">2001</cx:pt>
          <cx:pt idx="63">2001</cx:pt>
          <cx:pt idx="64">2001</cx:pt>
          <cx:pt idx="65">2001</cx:pt>
          <cx:pt idx="66">2001</cx:pt>
          <cx:pt idx="67">2001</cx:pt>
          <cx:pt idx="68">2001</cx:pt>
          <cx:pt idx="69">2001</cx:pt>
          <cx:pt idx="70">2001</cx:pt>
          <cx:pt idx="71">2001</cx:pt>
          <cx:pt idx="72">2001</cx:pt>
          <cx:pt idx="73">2001</cx:pt>
          <cx:pt idx="74">2001</cx:pt>
          <cx:pt idx="75">2001</cx:pt>
          <cx:pt idx="76">2001</cx:pt>
          <cx:pt idx="77">2001</cx:pt>
          <cx:pt idx="78">2001</cx:pt>
          <cx:pt idx="79">2001</cx:pt>
          <cx:pt idx="80">2001</cx:pt>
          <cx:pt idx="81">2001</cx:pt>
          <cx:pt idx="82">2001</cx:pt>
          <cx:pt idx="83">2001</cx:pt>
          <cx:pt idx="84">2001</cx:pt>
          <cx:pt idx="85">2001</cx:pt>
          <cx:pt idx="86">2001</cx:pt>
          <cx:pt idx="87">2001</cx:pt>
          <cx:pt idx="88">2001</cx:pt>
          <cx:pt idx="89">2001</cx:pt>
          <cx:pt idx="90">2001</cx:pt>
          <cx:pt idx="91">2001</cx:pt>
          <cx:pt idx="92">2001</cx:pt>
          <cx:pt idx="93">2001</cx:pt>
          <cx:pt idx="94">2001</cx:pt>
          <cx:pt idx="95">2001</cx:pt>
          <cx:pt idx="96">2001</cx:pt>
          <cx:pt idx="97">2001</cx:pt>
          <cx:pt idx="98">2001</cx:pt>
          <cx:pt idx="99">2001</cx:pt>
          <cx:pt idx="100">2001</cx:pt>
          <cx:pt idx="101">2001</cx:pt>
          <cx:pt idx="102">2001</cx:pt>
          <cx:pt idx="103">2001</cx:pt>
          <cx:pt idx="104">2001</cx:pt>
          <cx:pt idx="105">2001</cx:pt>
          <cx:pt idx="106">2001</cx:pt>
          <cx:pt idx="107">2001</cx:pt>
          <cx:pt idx="108">2001</cx:pt>
          <cx:pt idx="109">2001</cx:pt>
          <cx:pt idx="110">2001</cx:pt>
          <cx:pt idx="111">2001</cx:pt>
          <cx:pt idx="112">2001</cx:pt>
          <cx:pt idx="113">2001</cx:pt>
          <cx:pt idx="114">2001</cx:pt>
          <cx:pt idx="115">2001</cx:pt>
          <cx:pt idx="116">2001</cx:pt>
          <cx:pt idx="117">2001</cx:pt>
          <cx:pt idx="118">2001</cx:pt>
          <cx:pt idx="119">2001</cx:pt>
          <cx:pt idx="120">2001</cx:pt>
          <cx:pt idx="121">2001</cx:pt>
          <cx:pt idx="122">2001</cx:pt>
          <cx:pt idx="123">2001</cx:pt>
          <cx:pt idx="124">2001</cx:pt>
          <cx:pt idx="125">2001</cx:pt>
          <cx:pt idx="126">2001</cx:pt>
          <cx:pt idx="127">2001</cx:pt>
          <cx:pt idx="128">2001</cx:pt>
          <cx:pt idx="129">2001</cx:pt>
          <cx:pt idx="130">2001</cx:pt>
          <cx:pt idx="131">2001</cx:pt>
          <cx:pt idx="132">2001</cx:pt>
          <cx:pt idx="133">2001</cx:pt>
          <cx:pt idx="134">2001</cx:pt>
          <cx:pt idx="135">2001</cx:pt>
          <cx:pt idx="136">2001</cx:pt>
          <cx:pt idx="137">2001</cx:pt>
          <cx:pt idx="138">2001</cx:pt>
          <cx:pt idx="139">2001</cx:pt>
          <cx:pt idx="140">2001</cx:pt>
          <cx:pt idx="141">2001</cx:pt>
          <cx:pt idx="142">2001</cx:pt>
          <cx:pt idx="143">2001</cx:pt>
          <cx:pt idx="144">2001</cx:pt>
          <cx:pt idx="145">2001</cx:pt>
          <cx:pt idx="146">2001</cx:pt>
          <cx:pt idx="147">2001</cx:pt>
          <cx:pt idx="148">2001</cx:pt>
          <cx:pt idx="149">2001</cx:pt>
          <cx:pt idx="150">2001</cx:pt>
          <cx:pt idx="151">2001</cx:pt>
          <cx:pt idx="152">2001</cx:pt>
          <cx:pt idx="153">2001</cx:pt>
          <cx:pt idx="154">2001</cx:pt>
          <cx:pt idx="155">2001</cx:pt>
          <cx:pt idx="156">2001</cx:pt>
          <cx:pt idx="157">2001</cx:pt>
          <cx:pt idx="158">2001</cx:pt>
          <cx:pt idx="159">2001</cx:pt>
          <cx:pt idx="160">2001</cx:pt>
          <cx:pt idx="161">2001</cx:pt>
          <cx:pt idx="162">2001</cx:pt>
          <cx:pt idx="163">2001</cx:pt>
          <cx:pt idx="164">2001</cx:pt>
          <cx:pt idx="165">2001</cx:pt>
          <cx:pt idx="166">2001</cx:pt>
          <cx:pt idx="167">2001</cx:pt>
          <cx:pt idx="168">2001</cx:pt>
          <cx:pt idx="169">2001</cx:pt>
          <cx:pt idx="170">2001</cx:pt>
          <cx:pt idx="171">2001</cx:pt>
          <cx:pt idx="172">2001</cx:pt>
          <cx:pt idx="173">2001</cx:pt>
          <cx:pt idx="174">2001</cx:pt>
          <cx:pt idx="175">2001</cx:pt>
          <cx:pt idx="176">2001</cx:pt>
          <cx:pt idx="177">2001</cx:pt>
          <cx:pt idx="178">2001</cx:pt>
          <cx:pt idx="179">2001</cx:pt>
          <cx:pt idx="180">2001</cx:pt>
          <cx:pt idx="181">2001</cx:pt>
          <cx:pt idx="182">2001</cx:pt>
          <cx:pt idx="183">2001</cx:pt>
          <cx:pt idx="184">2001</cx:pt>
          <cx:pt idx="185">2001</cx:pt>
          <cx:pt idx="186">2001</cx:pt>
          <cx:pt idx="187">2001</cx:pt>
          <cx:pt idx="188">2001</cx:pt>
          <cx:pt idx="189">2001</cx:pt>
          <cx:pt idx="190">2001</cx:pt>
          <cx:pt idx="191">2001</cx:pt>
          <cx:pt idx="192">2001</cx:pt>
          <cx:pt idx="193">2001</cx:pt>
          <cx:pt idx="194">2001</cx:pt>
          <cx:pt idx="195">2001</cx:pt>
          <cx:pt idx="196">2001</cx:pt>
          <cx:pt idx="197">2001</cx:pt>
          <cx:pt idx="198">2001</cx:pt>
          <cx:pt idx="199">2001</cx:pt>
          <cx:pt idx="200">2001</cx:pt>
          <cx:pt idx="201">2001</cx:pt>
          <cx:pt idx="202">2001</cx:pt>
          <cx:pt idx="203">2001</cx:pt>
          <cx:pt idx="204">2001</cx:pt>
          <cx:pt idx="205">2001</cx:pt>
          <cx:pt idx="206">2001</cx:pt>
          <cx:pt idx="207">2001</cx:pt>
          <cx:pt idx="208">2001</cx:pt>
          <cx:pt idx="209">2001</cx:pt>
          <cx:pt idx="210">2001</cx:pt>
          <cx:pt idx="211">2001</cx:pt>
          <cx:pt idx="212">2001</cx:pt>
          <cx:pt idx="213">2001</cx:pt>
          <cx:pt idx="214">2001</cx:pt>
          <cx:pt idx="215">2001</cx:pt>
          <cx:pt idx="216">2001</cx:pt>
          <cx:pt idx="217">2001</cx:pt>
          <cx:pt idx="218">2001</cx:pt>
          <cx:pt idx="219">2001</cx:pt>
          <cx:pt idx="220">2001</cx:pt>
          <cx:pt idx="221">2001</cx:pt>
          <cx:pt idx="222">2001</cx:pt>
          <cx:pt idx="223">2001</cx:pt>
          <cx:pt idx="224">2001</cx:pt>
          <cx:pt idx="225">2001</cx:pt>
          <cx:pt idx="226">2001</cx:pt>
          <cx:pt idx="227">2001</cx:pt>
          <cx:pt idx="228">2001</cx:pt>
          <cx:pt idx="229">2001</cx:pt>
          <cx:pt idx="230">2001</cx:pt>
          <cx:pt idx="231">2001</cx:pt>
          <cx:pt idx="232">2001</cx:pt>
          <cx:pt idx="233">2001</cx:pt>
          <cx:pt idx="234">2001</cx:pt>
          <cx:pt idx="235">2001</cx:pt>
          <cx:pt idx="236">2001</cx:pt>
          <cx:pt idx="237">2001</cx:pt>
          <cx:pt idx="238">2001</cx:pt>
          <cx:pt idx="239">2001</cx:pt>
          <cx:pt idx="240">2001</cx:pt>
          <cx:pt idx="241">2001</cx:pt>
          <cx:pt idx="242">2001</cx:pt>
          <cx:pt idx="243">2001</cx:pt>
          <cx:pt idx="244">2002</cx:pt>
          <cx:pt idx="245">2002</cx:pt>
          <cx:pt idx="246">2002</cx:pt>
          <cx:pt idx="247">2002</cx:pt>
          <cx:pt idx="248">2002</cx:pt>
          <cx:pt idx="249">2002</cx:pt>
          <cx:pt idx="250">2002</cx:pt>
          <cx:pt idx="251">2002</cx:pt>
          <cx:pt idx="252">2002</cx:pt>
          <cx:pt idx="253">2002</cx:pt>
          <cx:pt idx="254">2002</cx:pt>
          <cx:pt idx="255">2002</cx:pt>
          <cx:pt idx="256">2002</cx:pt>
          <cx:pt idx="257">2002</cx:pt>
          <cx:pt idx="258">2002</cx:pt>
          <cx:pt idx="259">2002</cx:pt>
          <cx:pt idx="260">2002</cx:pt>
          <cx:pt idx="261">2002</cx:pt>
          <cx:pt idx="262">2002</cx:pt>
          <cx:pt idx="263">2002</cx:pt>
          <cx:pt idx="264">2002</cx:pt>
          <cx:pt idx="265">2002</cx:pt>
          <cx:pt idx="266">2002</cx:pt>
          <cx:pt idx="267">2002</cx:pt>
          <cx:pt idx="268">2002</cx:pt>
          <cx:pt idx="269">2002</cx:pt>
          <cx:pt idx="270">2002</cx:pt>
          <cx:pt idx="271">2002</cx:pt>
          <cx:pt idx="272">2002</cx:pt>
          <cx:pt idx="273">2002</cx:pt>
          <cx:pt idx="274">2002</cx:pt>
          <cx:pt idx="275">2002</cx:pt>
          <cx:pt idx="276">2002</cx:pt>
          <cx:pt idx="277">2002</cx:pt>
          <cx:pt idx="278">2002</cx:pt>
          <cx:pt idx="279">2002</cx:pt>
          <cx:pt idx="280">2002</cx:pt>
          <cx:pt idx="281">2002</cx:pt>
          <cx:pt idx="282">2002</cx:pt>
          <cx:pt idx="283">2002</cx:pt>
          <cx:pt idx="284">2002</cx:pt>
          <cx:pt idx="285">2002</cx:pt>
          <cx:pt idx="286">2002</cx:pt>
          <cx:pt idx="287">2002</cx:pt>
          <cx:pt idx="288">2002</cx:pt>
          <cx:pt idx="289">2002</cx:pt>
          <cx:pt idx="290">2002</cx:pt>
          <cx:pt idx="291">2002</cx:pt>
          <cx:pt idx="292">2002</cx:pt>
          <cx:pt idx="293">2002</cx:pt>
          <cx:pt idx="294">2002</cx:pt>
          <cx:pt idx="295">2002</cx:pt>
          <cx:pt idx="296">2002</cx:pt>
          <cx:pt idx="297">2002</cx:pt>
          <cx:pt idx="298">2002</cx:pt>
          <cx:pt idx="299">2002</cx:pt>
          <cx:pt idx="300">2002</cx:pt>
          <cx:pt idx="301">2002</cx:pt>
          <cx:pt idx="302">2002</cx:pt>
          <cx:pt idx="303">2002</cx:pt>
          <cx:pt idx="304">2002</cx:pt>
          <cx:pt idx="305">2002</cx:pt>
          <cx:pt idx="306">2002</cx:pt>
          <cx:pt idx="307">2002</cx:pt>
          <cx:pt idx="308">2002</cx:pt>
          <cx:pt idx="309">2002</cx:pt>
          <cx:pt idx="310">2002</cx:pt>
          <cx:pt idx="311">2002</cx:pt>
          <cx:pt idx="312">2002</cx:pt>
          <cx:pt idx="313">2002</cx:pt>
          <cx:pt idx="314">2002</cx:pt>
          <cx:pt idx="315">2002</cx:pt>
          <cx:pt idx="316">2002</cx:pt>
          <cx:pt idx="317">2002</cx:pt>
          <cx:pt idx="318">2002</cx:pt>
          <cx:pt idx="319">2002</cx:pt>
          <cx:pt idx="320">2002</cx:pt>
          <cx:pt idx="321">2002</cx:pt>
          <cx:pt idx="322">2002</cx:pt>
          <cx:pt idx="323">2002</cx:pt>
          <cx:pt idx="324">2002</cx:pt>
          <cx:pt idx="325">2002</cx:pt>
          <cx:pt idx="326">2002</cx:pt>
          <cx:pt idx="327">2002</cx:pt>
          <cx:pt idx="328">2002</cx:pt>
          <cx:pt idx="329">2002</cx:pt>
          <cx:pt idx="330">2002</cx:pt>
          <cx:pt idx="331">2002</cx:pt>
          <cx:pt idx="332">2002</cx:pt>
          <cx:pt idx="333">2002</cx:pt>
          <cx:pt idx="334">2002</cx:pt>
          <cx:pt idx="335">2002</cx:pt>
          <cx:pt idx="336">2002</cx:pt>
          <cx:pt idx="337">2002</cx:pt>
          <cx:pt idx="338">2002</cx:pt>
          <cx:pt idx="339">2002</cx:pt>
          <cx:pt idx="340">2002</cx:pt>
          <cx:pt idx="341">2002</cx:pt>
          <cx:pt idx="342">2002</cx:pt>
          <cx:pt idx="343">2002</cx:pt>
          <cx:pt idx="344">2002</cx:pt>
          <cx:pt idx="345">2002</cx:pt>
          <cx:pt idx="346">2002</cx:pt>
          <cx:pt idx="347">2002</cx:pt>
          <cx:pt idx="348">2002</cx:pt>
          <cx:pt idx="349">2002</cx:pt>
          <cx:pt idx="350">2002</cx:pt>
          <cx:pt idx="351">2002</cx:pt>
          <cx:pt idx="352">2002</cx:pt>
          <cx:pt idx="353">2002</cx:pt>
          <cx:pt idx="354">2002</cx:pt>
          <cx:pt idx="355">2002</cx:pt>
          <cx:pt idx="356">2002</cx:pt>
          <cx:pt idx="357">2002</cx:pt>
          <cx:pt idx="358">2002</cx:pt>
          <cx:pt idx="359">2002</cx:pt>
          <cx:pt idx="360">2002</cx:pt>
          <cx:pt idx="361">2002</cx:pt>
          <cx:pt idx="362">2002</cx:pt>
          <cx:pt idx="363">2002</cx:pt>
          <cx:pt idx="364">2002</cx:pt>
          <cx:pt idx="365">2002</cx:pt>
          <cx:pt idx="366">2002</cx:pt>
          <cx:pt idx="367">2002</cx:pt>
          <cx:pt idx="368">2002</cx:pt>
          <cx:pt idx="369">2002</cx:pt>
          <cx:pt idx="370">2002</cx:pt>
          <cx:pt idx="371">2002</cx:pt>
          <cx:pt idx="372">2002</cx:pt>
          <cx:pt idx="373">2002</cx:pt>
          <cx:pt idx="374">2002</cx:pt>
          <cx:pt idx="375">2002</cx:pt>
          <cx:pt idx="376">2002</cx:pt>
          <cx:pt idx="377">2002</cx:pt>
          <cx:pt idx="378">2002</cx:pt>
          <cx:pt idx="379">2002</cx:pt>
          <cx:pt idx="380">2002</cx:pt>
          <cx:pt idx="381">2002</cx:pt>
          <cx:pt idx="382">2002</cx:pt>
          <cx:pt idx="383">2002</cx:pt>
          <cx:pt idx="384">2002</cx:pt>
          <cx:pt idx="385">2002</cx:pt>
          <cx:pt idx="386">2002</cx:pt>
          <cx:pt idx="387">2002</cx:pt>
          <cx:pt idx="388">2002</cx:pt>
          <cx:pt idx="389">2002</cx:pt>
          <cx:pt idx="390">2002</cx:pt>
          <cx:pt idx="391">2002</cx:pt>
          <cx:pt idx="392">2002</cx:pt>
          <cx:pt idx="393">2002</cx:pt>
          <cx:pt idx="394">2002</cx:pt>
          <cx:pt idx="395">2002</cx:pt>
          <cx:pt idx="396">2002</cx:pt>
          <cx:pt idx="397">2002</cx:pt>
          <cx:pt idx="398">2002</cx:pt>
          <cx:pt idx="399">2002</cx:pt>
          <cx:pt idx="400">2002</cx:pt>
          <cx:pt idx="401">2002</cx:pt>
          <cx:pt idx="402">2002</cx:pt>
          <cx:pt idx="403">2002</cx:pt>
          <cx:pt idx="404">2002</cx:pt>
          <cx:pt idx="405">2002</cx:pt>
          <cx:pt idx="406">2002</cx:pt>
          <cx:pt idx="407">2002</cx:pt>
          <cx:pt idx="408">2002</cx:pt>
          <cx:pt idx="409">2002</cx:pt>
          <cx:pt idx="410">2002</cx:pt>
          <cx:pt idx="411">2002</cx:pt>
          <cx:pt idx="412">2002</cx:pt>
          <cx:pt idx="413">2002</cx:pt>
          <cx:pt idx="414">2002</cx:pt>
          <cx:pt idx="415">2002</cx:pt>
          <cx:pt idx="416">2002</cx:pt>
          <cx:pt idx="417">2002</cx:pt>
          <cx:pt idx="418">2002</cx:pt>
          <cx:pt idx="419">2002</cx:pt>
          <cx:pt idx="420">2002</cx:pt>
          <cx:pt idx="421">2002</cx:pt>
          <cx:pt idx="422">2002</cx:pt>
          <cx:pt idx="423">2002</cx:pt>
          <cx:pt idx="424">2002</cx:pt>
          <cx:pt idx="425">2002</cx:pt>
          <cx:pt idx="426">2002</cx:pt>
          <cx:pt idx="427">2002</cx:pt>
          <cx:pt idx="428">2002</cx:pt>
          <cx:pt idx="429">2002</cx:pt>
          <cx:pt idx="430">2002</cx:pt>
          <cx:pt idx="431">2002</cx:pt>
          <cx:pt idx="432">2002</cx:pt>
          <cx:pt idx="433">2002</cx:pt>
          <cx:pt idx="434">2002</cx:pt>
          <cx:pt idx="435">2002</cx:pt>
          <cx:pt idx="436">2002</cx:pt>
          <cx:pt idx="437">2002</cx:pt>
          <cx:pt idx="438">2002</cx:pt>
          <cx:pt idx="439">2002</cx:pt>
          <cx:pt idx="440">2002</cx:pt>
          <cx:pt idx="441">2002</cx:pt>
          <cx:pt idx="442">2002</cx:pt>
          <cx:pt idx="443">2002</cx:pt>
          <cx:pt idx="444">2002</cx:pt>
          <cx:pt idx="445">2002</cx:pt>
          <cx:pt idx="446">2002</cx:pt>
          <cx:pt idx="447">2002</cx:pt>
          <cx:pt idx="448">2002</cx:pt>
          <cx:pt idx="449">2002</cx:pt>
          <cx:pt idx="450">2002</cx:pt>
          <cx:pt idx="451">2002</cx:pt>
          <cx:pt idx="452">2002</cx:pt>
          <cx:pt idx="453">2002</cx:pt>
          <cx:pt idx="454">2002</cx:pt>
          <cx:pt idx="455">2002</cx:pt>
          <cx:pt idx="456">2002</cx:pt>
          <cx:pt idx="457">2002</cx:pt>
          <cx:pt idx="458">2002</cx:pt>
          <cx:pt idx="459">2002</cx:pt>
          <cx:pt idx="460">2002</cx:pt>
          <cx:pt idx="461">2002</cx:pt>
          <cx:pt idx="462">2002</cx:pt>
          <cx:pt idx="463">2002</cx:pt>
          <cx:pt idx="464">2002</cx:pt>
          <cx:pt idx="465">2002</cx:pt>
          <cx:pt idx="466">2002</cx:pt>
          <cx:pt idx="467">2002</cx:pt>
          <cx:pt idx="468">2002</cx:pt>
          <cx:pt idx="469">2002</cx:pt>
          <cx:pt idx="470">2002</cx:pt>
          <cx:pt idx="471">2002</cx:pt>
          <cx:pt idx="472">2002</cx:pt>
          <cx:pt idx="473">2002</cx:pt>
          <cx:pt idx="474">2002</cx:pt>
          <cx:pt idx="475">2002</cx:pt>
          <cx:pt idx="476">2002</cx:pt>
          <cx:pt idx="477">2002</cx:pt>
          <cx:pt idx="478">2002</cx:pt>
          <cx:pt idx="479">2002</cx:pt>
          <cx:pt idx="480">2002</cx:pt>
          <cx:pt idx="481">2002</cx:pt>
          <cx:pt idx="482">2002</cx:pt>
          <cx:pt idx="483">2002</cx:pt>
          <cx:pt idx="484">2002</cx:pt>
          <cx:pt idx="485">2002</cx:pt>
          <cx:pt idx="486">2002</cx:pt>
          <cx:pt idx="487">2002</cx:pt>
          <cx:pt idx="488">2002</cx:pt>
          <cx:pt idx="489">2002</cx:pt>
          <cx:pt idx="490">2002</cx:pt>
          <cx:pt idx="491">2002</cx:pt>
          <cx:pt idx="492">2002</cx:pt>
          <cx:pt idx="493">2002</cx:pt>
          <cx:pt idx="494">2002</cx:pt>
          <cx:pt idx="495">2002</cx:pt>
          <cx:pt idx="496">2002</cx:pt>
          <cx:pt idx="497">2002</cx:pt>
          <cx:pt idx="498">2002</cx:pt>
          <cx:pt idx="499">2002</cx:pt>
          <cx:pt idx="500">2002</cx:pt>
          <cx:pt idx="501">2002</cx:pt>
          <cx:pt idx="502">2002</cx:pt>
          <cx:pt idx="503">2002</cx:pt>
          <cx:pt idx="504">2002</cx:pt>
          <cx:pt idx="505">2002</cx:pt>
          <cx:pt idx="506">2002</cx:pt>
          <cx:pt idx="507">2002</cx:pt>
          <cx:pt idx="508">2002</cx:pt>
          <cx:pt idx="509">2002</cx:pt>
          <cx:pt idx="510">2002</cx:pt>
          <cx:pt idx="511">2002</cx:pt>
          <cx:pt idx="512">2002</cx:pt>
          <cx:pt idx="513">2002</cx:pt>
          <cx:pt idx="514">2002</cx:pt>
          <cx:pt idx="515">2002</cx:pt>
          <cx:pt idx="516">2002</cx:pt>
          <cx:pt idx="517">2002</cx:pt>
          <cx:pt idx="518">2002</cx:pt>
          <cx:pt idx="519">2002</cx:pt>
          <cx:pt idx="520">2002</cx:pt>
          <cx:pt idx="521">2002</cx:pt>
          <cx:pt idx="522">2002</cx:pt>
          <cx:pt idx="523">2002</cx:pt>
          <cx:pt idx="524">2002</cx:pt>
          <cx:pt idx="525">2002</cx:pt>
          <cx:pt idx="526">2002</cx:pt>
          <cx:pt idx="527">2002</cx:pt>
          <cx:pt idx="528">2002</cx:pt>
          <cx:pt idx="529">2002</cx:pt>
          <cx:pt idx="530">2002</cx:pt>
          <cx:pt idx="531">2002</cx:pt>
          <cx:pt idx="532">2002</cx:pt>
          <cx:pt idx="533">2002</cx:pt>
          <cx:pt idx="534">2002</cx:pt>
          <cx:pt idx="535">2002</cx:pt>
          <cx:pt idx="536">2002</cx:pt>
          <cx:pt idx="537">2002</cx:pt>
          <cx:pt idx="538">2002</cx:pt>
          <cx:pt idx="539">2002</cx:pt>
          <cx:pt idx="540">2002</cx:pt>
          <cx:pt idx="541">2002</cx:pt>
          <cx:pt idx="542">2002</cx:pt>
          <cx:pt idx="543">2002</cx:pt>
          <cx:pt idx="544">2002</cx:pt>
          <cx:pt idx="545">2002</cx:pt>
          <cx:pt idx="546">2002</cx:pt>
          <cx:pt idx="547">2002</cx:pt>
          <cx:pt idx="548">2002</cx:pt>
          <cx:pt idx="549">2002</cx:pt>
          <cx:pt idx="550">2002</cx:pt>
          <cx:pt idx="551">2002</cx:pt>
          <cx:pt idx="552">2002</cx:pt>
          <cx:pt idx="553">2002</cx:pt>
          <cx:pt idx="554">2002</cx:pt>
          <cx:pt idx="555">2002</cx:pt>
          <cx:pt idx="556">2002</cx:pt>
          <cx:pt idx="557">2002</cx:pt>
          <cx:pt idx="558">2002</cx:pt>
          <cx:pt idx="559">2002</cx:pt>
          <cx:pt idx="560">2002</cx:pt>
          <cx:pt idx="561">2002</cx:pt>
          <cx:pt idx="562">2002</cx:pt>
          <cx:pt idx="563">2002</cx:pt>
          <cx:pt idx="564">2002</cx:pt>
          <cx:pt idx="565">2002</cx:pt>
          <cx:pt idx="566">2002</cx:pt>
          <cx:pt idx="567">2002</cx:pt>
          <cx:pt idx="568">2002</cx:pt>
          <cx:pt idx="569">2002</cx:pt>
          <cx:pt idx="570">2002</cx:pt>
          <cx:pt idx="571">2002</cx:pt>
          <cx:pt idx="572">2002</cx:pt>
          <cx:pt idx="573">2002</cx:pt>
          <cx:pt idx="574">2002</cx:pt>
          <cx:pt idx="575">2002</cx:pt>
          <cx:pt idx="576">2002</cx:pt>
          <cx:pt idx="577">2002</cx:pt>
          <cx:pt idx="578">2002</cx:pt>
          <cx:pt idx="579">2002</cx:pt>
          <cx:pt idx="580">2002</cx:pt>
          <cx:pt idx="581">2002</cx:pt>
          <cx:pt idx="582">2002</cx:pt>
          <cx:pt idx="583">2002</cx:pt>
          <cx:pt idx="584">2002</cx:pt>
          <cx:pt idx="585">2002</cx:pt>
          <cx:pt idx="586">2002</cx:pt>
          <cx:pt idx="587">2002</cx:pt>
          <cx:pt idx="588">2002</cx:pt>
          <cx:pt idx="589">2002</cx:pt>
          <cx:pt idx="590">2002</cx:pt>
          <cx:pt idx="591">2002</cx:pt>
          <cx:pt idx="592">2002</cx:pt>
          <cx:pt idx="593">2002</cx:pt>
          <cx:pt idx="594">2002</cx:pt>
          <cx:pt idx="595">2002</cx:pt>
          <cx:pt idx="596">2002</cx:pt>
          <cx:pt idx="597">2002</cx:pt>
          <cx:pt idx="598">2002</cx:pt>
          <cx:pt idx="599">2002</cx:pt>
          <cx:pt idx="600">2002</cx:pt>
          <cx:pt idx="601">2002</cx:pt>
          <cx:pt idx="602">2002</cx:pt>
          <cx:pt idx="603">2002</cx:pt>
          <cx:pt idx="604">2002</cx:pt>
          <cx:pt idx="605">2002</cx:pt>
          <cx:pt idx="606">2002</cx:pt>
          <cx:pt idx="607">2002</cx:pt>
          <cx:pt idx="608">2002</cx:pt>
          <cx:pt idx="609">2002</cx:pt>
          <cx:pt idx="610">2002</cx:pt>
          <cx:pt idx="611">2002</cx:pt>
          <cx:pt idx="612">2002</cx:pt>
          <cx:pt idx="613">2002</cx:pt>
          <cx:pt idx="614">2002</cx:pt>
          <cx:pt idx="615">2002</cx:pt>
          <cx:pt idx="616">2002</cx:pt>
          <cx:pt idx="617">2002</cx:pt>
          <cx:pt idx="618">2002</cx:pt>
          <cx:pt idx="619">2002</cx:pt>
          <cx:pt idx="620">2002</cx:pt>
          <cx:pt idx="621">2002</cx:pt>
          <cx:pt idx="622">2002</cx:pt>
          <cx:pt idx="623">2002</cx:pt>
          <cx:pt idx="624">2002</cx:pt>
          <cx:pt idx="625">2002</cx:pt>
          <cx:pt idx="626">2002</cx:pt>
          <cx:pt idx="627">2002</cx:pt>
          <cx:pt idx="628">2002</cx:pt>
          <cx:pt idx="629">2002</cx:pt>
          <cx:pt idx="630">2002</cx:pt>
          <cx:pt idx="631">2002</cx:pt>
          <cx:pt idx="632">2002</cx:pt>
          <cx:pt idx="633">2002</cx:pt>
          <cx:pt idx="634">2002</cx:pt>
          <cx:pt idx="635">2002</cx:pt>
          <cx:pt idx="636">2002</cx:pt>
          <cx:pt idx="637">2002</cx:pt>
          <cx:pt idx="638">2002</cx:pt>
          <cx:pt idx="639">2002</cx:pt>
          <cx:pt idx="640">2002</cx:pt>
          <cx:pt idx="641">2002</cx:pt>
          <cx:pt idx="642">2002</cx:pt>
          <cx:pt idx="643">2002</cx:pt>
          <cx:pt idx="644">2002</cx:pt>
          <cx:pt idx="645">2002</cx:pt>
          <cx:pt idx="646">2002</cx:pt>
          <cx:pt idx="647">2002</cx:pt>
          <cx:pt idx="648">2002</cx:pt>
          <cx:pt idx="649">2002</cx:pt>
          <cx:pt idx="650">2002</cx:pt>
          <cx:pt idx="651">2002</cx:pt>
          <cx:pt idx="652">2002</cx:pt>
          <cx:pt idx="653">2002</cx:pt>
          <cx:pt idx="654">2002</cx:pt>
          <cx:pt idx="655">2002</cx:pt>
          <cx:pt idx="656">2002</cx:pt>
          <cx:pt idx="657">2002</cx:pt>
          <cx:pt idx="658">2002</cx:pt>
          <cx:pt idx="659">2002</cx:pt>
          <cx:pt idx="660">2002</cx:pt>
          <cx:pt idx="661">2002</cx:pt>
          <cx:pt idx="662">2002</cx:pt>
          <cx:pt idx="663">2002</cx:pt>
          <cx:pt idx="664">2002</cx:pt>
          <cx:pt idx="665">2002</cx:pt>
          <cx:pt idx="666">2002</cx:pt>
          <cx:pt idx="667">2002</cx:pt>
          <cx:pt idx="668">2002</cx:pt>
          <cx:pt idx="669">2002</cx:pt>
          <cx:pt idx="670">2002</cx:pt>
          <cx:pt idx="671">2002</cx:pt>
          <cx:pt idx="672">2002</cx:pt>
          <cx:pt idx="673">2002</cx:pt>
          <cx:pt idx="674">2002</cx:pt>
          <cx:pt idx="675">2002</cx:pt>
          <cx:pt idx="676">2002</cx:pt>
          <cx:pt idx="677">2002</cx:pt>
          <cx:pt idx="678">2002</cx:pt>
          <cx:pt idx="679">2002</cx:pt>
          <cx:pt idx="680">2002</cx:pt>
          <cx:pt idx="681">2002</cx:pt>
          <cx:pt idx="682">2002</cx:pt>
          <cx:pt idx="683">2002</cx:pt>
          <cx:pt idx="684">2002</cx:pt>
          <cx:pt idx="685">2002</cx:pt>
          <cx:pt idx="686">2002</cx:pt>
          <cx:pt idx="687">2002</cx:pt>
          <cx:pt idx="688">2002</cx:pt>
          <cx:pt idx="689">2002</cx:pt>
          <cx:pt idx="690">2002</cx:pt>
          <cx:pt idx="691">2002</cx:pt>
          <cx:pt idx="692">2002</cx:pt>
          <cx:pt idx="693">2002</cx:pt>
          <cx:pt idx="694">2002</cx:pt>
          <cx:pt idx="695">2002</cx:pt>
          <cx:pt idx="696">2002</cx:pt>
          <cx:pt idx="697">2002</cx:pt>
          <cx:pt idx="698">2002</cx:pt>
          <cx:pt idx="699">2002</cx:pt>
          <cx:pt idx="700">2002</cx:pt>
          <cx:pt idx="701">2002</cx:pt>
          <cx:pt idx="702">2002</cx:pt>
          <cx:pt idx="703">2002</cx:pt>
          <cx:pt idx="704">2002</cx:pt>
          <cx:pt idx="705">2002</cx:pt>
          <cx:pt idx="706">2002</cx:pt>
          <cx:pt idx="707">2002</cx:pt>
          <cx:pt idx="708">2002</cx:pt>
          <cx:pt idx="709">2002</cx:pt>
          <cx:pt idx="710">2002</cx:pt>
          <cx:pt idx="711">2002</cx:pt>
          <cx:pt idx="712">2002</cx:pt>
          <cx:pt idx="713">2002</cx:pt>
          <cx:pt idx="714">2002</cx:pt>
          <cx:pt idx="715">2002</cx:pt>
          <cx:pt idx="716">2002</cx:pt>
          <cx:pt idx="717">2002</cx:pt>
          <cx:pt idx="718">2002</cx:pt>
          <cx:pt idx="719">2002</cx:pt>
          <cx:pt idx="720">2002</cx:pt>
          <cx:pt idx="721">2002</cx:pt>
          <cx:pt idx="722">2002</cx:pt>
          <cx:pt idx="723">2002</cx:pt>
          <cx:pt idx="724">2002</cx:pt>
          <cx:pt idx="725">2002</cx:pt>
          <cx:pt idx="726">2002</cx:pt>
          <cx:pt idx="727">2002</cx:pt>
          <cx:pt idx="728">2002</cx:pt>
          <cx:pt idx="729">2002</cx:pt>
          <cx:pt idx="730">2002</cx:pt>
          <cx:pt idx="731">2002</cx:pt>
          <cx:pt idx="732">2002</cx:pt>
          <cx:pt idx="733">2002</cx:pt>
          <cx:pt idx="734">2002</cx:pt>
          <cx:pt idx="735">2002</cx:pt>
          <cx:pt idx="736">2002</cx:pt>
          <cx:pt idx="737">2002</cx:pt>
          <cx:pt idx="738">2002</cx:pt>
          <cx:pt idx="739">2002</cx:pt>
          <cx:pt idx="740">2002</cx:pt>
          <cx:pt idx="741">2002</cx:pt>
          <cx:pt idx="742">2002</cx:pt>
          <cx:pt idx="743">2002</cx:pt>
          <cx:pt idx="744">2002</cx:pt>
          <cx:pt idx="745">2002</cx:pt>
          <cx:pt idx="746">2002</cx:pt>
          <cx:pt idx="747">2002</cx:pt>
          <cx:pt idx="748">2002</cx:pt>
          <cx:pt idx="749">2002</cx:pt>
          <cx:pt idx="750">2002</cx:pt>
          <cx:pt idx="751">2002</cx:pt>
          <cx:pt idx="752">2002</cx:pt>
          <cx:pt idx="753">2002</cx:pt>
          <cx:pt idx="754">2002</cx:pt>
          <cx:pt idx="755">2002</cx:pt>
          <cx:pt idx="756">2002</cx:pt>
          <cx:pt idx="757">2002</cx:pt>
          <cx:pt idx="758">2002</cx:pt>
          <cx:pt idx="759">2002</cx:pt>
          <cx:pt idx="760">2002</cx:pt>
          <cx:pt idx="761">2002</cx:pt>
          <cx:pt idx="762">2002</cx:pt>
          <cx:pt idx="763">2002</cx:pt>
          <cx:pt idx="764">2002</cx:pt>
          <cx:pt idx="765">2002</cx:pt>
          <cx:pt idx="766">2002</cx:pt>
          <cx:pt idx="767">2002</cx:pt>
          <cx:pt idx="768">2002</cx:pt>
          <cx:pt idx="769">2002</cx:pt>
          <cx:pt idx="770">2002</cx:pt>
          <cx:pt idx="771">2002</cx:pt>
          <cx:pt idx="772">2002</cx:pt>
          <cx:pt idx="773">2002</cx:pt>
          <cx:pt idx="774">2002</cx:pt>
          <cx:pt idx="775">2002</cx:pt>
          <cx:pt idx="776">2002</cx:pt>
          <cx:pt idx="777">2002</cx:pt>
          <cx:pt idx="778">2002</cx:pt>
          <cx:pt idx="779">2002</cx:pt>
          <cx:pt idx="780">2002</cx:pt>
          <cx:pt idx="781">2002</cx:pt>
          <cx:pt idx="782">2002</cx:pt>
          <cx:pt idx="783">2002</cx:pt>
          <cx:pt idx="784">2002</cx:pt>
          <cx:pt idx="785">2002</cx:pt>
          <cx:pt idx="786">2002</cx:pt>
          <cx:pt idx="787">2002</cx:pt>
          <cx:pt idx="788">2002</cx:pt>
          <cx:pt idx="789">2002</cx:pt>
          <cx:pt idx="790">2002</cx:pt>
          <cx:pt idx="791">2002</cx:pt>
          <cx:pt idx="792">2002</cx:pt>
          <cx:pt idx="793">2002</cx:pt>
          <cx:pt idx="794">2002</cx:pt>
          <cx:pt idx="795">2002</cx:pt>
          <cx:pt idx="796">2002</cx:pt>
          <cx:pt idx="797">2002</cx:pt>
          <cx:pt idx="798">2002</cx:pt>
          <cx:pt idx="799">2002</cx:pt>
          <cx:pt idx="800">2002</cx:pt>
          <cx:pt idx="801">2002</cx:pt>
          <cx:pt idx="802">2002</cx:pt>
          <cx:pt idx="803">2002</cx:pt>
          <cx:pt idx="804">2002</cx:pt>
          <cx:pt idx="805">2002</cx:pt>
          <cx:pt idx="806">2002</cx:pt>
          <cx:pt idx="807">2002</cx:pt>
          <cx:pt idx="808">2002</cx:pt>
          <cx:pt idx="809">2002</cx:pt>
          <cx:pt idx="810">2002</cx:pt>
          <cx:pt idx="811">2002</cx:pt>
          <cx:pt idx="812">2002</cx:pt>
          <cx:pt idx="813">2002</cx:pt>
          <cx:pt idx="814">2002</cx:pt>
          <cx:pt idx="815">2002</cx:pt>
          <cx:pt idx="816">2002</cx:pt>
          <cx:pt idx="817">2002</cx:pt>
          <cx:pt idx="818">2002</cx:pt>
          <cx:pt idx="819">2002</cx:pt>
          <cx:pt idx="820">2002</cx:pt>
          <cx:pt idx="821">2002</cx:pt>
          <cx:pt idx="822">2002</cx:pt>
          <cx:pt idx="823">2002</cx:pt>
          <cx:pt idx="824">2002</cx:pt>
          <cx:pt idx="825">2002</cx:pt>
          <cx:pt idx="826">2002</cx:pt>
          <cx:pt idx="827">2002</cx:pt>
          <cx:pt idx="828">2002</cx:pt>
          <cx:pt idx="829">2002</cx:pt>
          <cx:pt idx="830">2002</cx:pt>
          <cx:pt idx="831">2002</cx:pt>
          <cx:pt idx="832">2002</cx:pt>
          <cx:pt idx="833">2002</cx:pt>
          <cx:pt idx="834">2002</cx:pt>
          <cx:pt idx="835">2002</cx:pt>
          <cx:pt idx="836">2002</cx:pt>
          <cx:pt idx="837">2002</cx:pt>
          <cx:pt idx="838">2002</cx:pt>
          <cx:pt idx="839">2002</cx:pt>
          <cx:pt idx="840">2002</cx:pt>
          <cx:pt idx="841">2002</cx:pt>
          <cx:pt idx="842">2002</cx:pt>
          <cx:pt idx="843">2002</cx:pt>
          <cx:pt idx="844">2002</cx:pt>
          <cx:pt idx="845">2002</cx:pt>
          <cx:pt idx="846">2002</cx:pt>
          <cx:pt idx="847">2002</cx:pt>
          <cx:pt idx="848">2002</cx:pt>
          <cx:pt idx="849">2002</cx:pt>
          <cx:pt idx="850">2002</cx:pt>
          <cx:pt idx="851">2002</cx:pt>
          <cx:pt idx="852">2002</cx:pt>
          <cx:pt idx="853">2002</cx:pt>
          <cx:pt idx="854">2002</cx:pt>
          <cx:pt idx="855">2002</cx:pt>
          <cx:pt idx="856">2002</cx:pt>
          <cx:pt idx="857">2002</cx:pt>
          <cx:pt idx="858">2002</cx:pt>
          <cx:pt idx="859">2002</cx:pt>
          <cx:pt idx="860">2002</cx:pt>
          <cx:pt idx="861">2002</cx:pt>
          <cx:pt idx="862">2002</cx:pt>
          <cx:pt idx="863">2002</cx:pt>
          <cx:pt idx="864">2002</cx:pt>
          <cx:pt idx="865">2002</cx:pt>
          <cx:pt idx="866">2002</cx:pt>
          <cx:pt idx="867">2002</cx:pt>
          <cx:pt idx="868">2002</cx:pt>
          <cx:pt idx="869">2002</cx:pt>
          <cx:pt idx="870">2002</cx:pt>
          <cx:pt idx="871">2002</cx:pt>
          <cx:pt idx="872">2002</cx:pt>
          <cx:pt idx="873">2002</cx:pt>
          <cx:pt idx="874">2002</cx:pt>
          <cx:pt idx="875">2002</cx:pt>
          <cx:pt idx="876">2002</cx:pt>
          <cx:pt idx="877">2002</cx:pt>
          <cx:pt idx="878">2002</cx:pt>
          <cx:pt idx="879">2002</cx:pt>
          <cx:pt idx="880">2002</cx:pt>
          <cx:pt idx="881">2002</cx:pt>
          <cx:pt idx="882">2002</cx:pt>
          <cx:pt idx="883">2002</cx:pt>
          <cx:pt idx="884">2002</cx:pt>
          <cx:pt idx="885">2002</cx:pt>
          <cx:pt idx="886">2002</cx:pt>
          <cx:pt idx="887">2002</cx:pt>
          <cx:pt idx="888">2002</cx:pt>
          <cx:pt idx="889">2002</cx:pt>
          <cx:pt idx="890">2002</cx:pt>
          <cx:pt idx="891">2002</cx:pt>
          <cx:pt idx="892">2002</cx:pt>
          <cx:pt idx="893">2002</cx:pt>
          <cx:pt idx="894">2002</cx:pt>
          <cx:pt idx="895">2002</cx:pt>
          <cx:pt idx="896">2002</cx:pt>
          <cx:pt idx="897">2002</cx:pt>
          <cx:pt idx="898">2002</cx:pt>
          <cx:pt idx="899">2002</cx:pt>
          <cx:pt idx="900">2002</cx:pt>
          <cx:pt idx="901">2002</cx:pt>
          <cx:pt idx="902">2002</cx:pt>
          <cx:pt idx="903">2002</cx:pt>
          <cx:pt idx="904">2002</cx:pt>
          <cx:pt idx="905">2002</cx:pt>
          <cx:pt idx="906">2002</cx:pt>
          <cx:pt idx="907">2002</cx:pt>
          <cx:pt idx="908">2002</cx:pt>
          <cx:pt idx="909">2002</cx:pt>
          <cx:pt idx="910">2002</cx:pt>
          <cx:pt idx="911">2002</cx:pt>
          <cx:pt idx="912">2002</cx:pt>
          <cx:pt idx="913">2002</cx:pt>
          <cx:pt idx="914">2002</cx:pt>
          <cx:pt idx="915">2002</cx:pt>
          <cx:pt idx="916">2002</cx:pt>
          <cx:pt idx="917">2002</cx:pt>
          <cx:pt idx="918">2002</cx:pt>
          <cx:pt idx="919">2002</cx:pt>
          <cx:pt idx="920">2002</cx:pt>
          <cx:pt idx="921">2002</cx:pt>
          <cx:pt idx="922">2002</cx:pt>
          <cx:pt idx="923">2002</cx:pt>
          <cx:pt idx="924">2002</cx:pt>
          <cx:pt idx="925">2002</cx:pt>
          <cx:pt idx="926">2002</cx:pt>
          <cx:pt idx="927">2002</cx:pt>
          <cx:pt idx="928">2002</cx:pt>
          <cx:pt idx="929">2002</cx:pt>
          <cx:pt idx="930">2002</cx:pt>
          <cx:pt idx="931">2002</cx:pt>
          <cx:pt idx="932">2002</cx:pt>
          <cx:pt idx="933">2002</cx:pt>
          <cx:pt idx="934">2002</cx:pt>
          <cx:pt idx="935">2002</cx:pt>
          <cx:pt idx="936">2002</cx:pt>
          <cx:pt idx="937">2002</cx:pt>
          <cx:pt idx="938">2002</cx:pt>
          <cx:pt idx="939">2002</cx:pt>
          <cx:pt idx="940">2002</cx:pt>
          <cx:pt idx="941">2002</cx:pt>
          <cx:pt idx="942">2002</cx:pt>
          <cx:pt idx="943">2002</cx:pt>
          <cx:pt idx="944">2002</cx:pt>
          <cx:pt idx="945">2002</cx:pt>
          <cx:pt idx="946">2002</cx:pt>
          <cx:pt idx="947">2002</cx:pt>
          <cx:pt idx="948">2002</cx:pt>
          <cx:pt idx="949">2002</cx:pt>
          <cx:pt idx="950">2002</cx:pt>
          <cx:pt idx="951">2002</cx:pt>
          <cx:pt idx="952">2002</cx:pt>
          <cx:pt idx="953">2002</cx:pt>
          <cx:pt idx="954">2002</cx:pt>
          <cx:pt idx="955">2002</cx:pt>
          <cx:pt idx="956">2002</cx:pt>
          <cx:pt idx="957">2002</cx:pt>
          <cx:pt idx="958">2002</cx:pt>
          <cx:pt idx="959">2002</cx:pt>
          <cx:pt idx="960">2002</cx:pt>
          <cx:pt idx="961">2002</cx:pt>
          <cx:pt idx="962">2002</cx:pt>
          <cx:pt idx="963">2002</cx:pt>
          <cx:pt idx="964">2002</cx:pt>
          <cx:pt idx="965">2002</cx:pt>
          <cx:pt idx="966">2002</cx:pt>
          <cx:pt idx="967">2002</cx:pt>
          <cx:pt idx="968">2002</cx:pt>
          <cx:pt idx="969">2002</cx:pt>
          <cx:pt idx="970">2002</cx:pt>
          <cx:pt idx="971">2002</cx:pt>
          <cx:pt idx="972">2002</cx:pt>
          <cx:pt idx="973">2002</cx:pt>
          <cx:pt idx="974">2002</cx:pt>
          <cx:pt idx="975">2002</cx:pt>
          <cx:pt idx="976">2002</cx:pt>
          <cx:pt idx="977">2002</cx:pt>
          <cx:pt idx="978">2002</cx:pt>
          <cx:pt idx="979">2002</cx:pt>
          <cx:pt idx="980">2002</cx:pt>
          <cx:pt idx="981">2002</cx:pt>
          <cx:pt idx="982">2002</cx:pt>
          <cx:pt idx="983">2002</cx:pt>
          <cx:pt idx="984">2002</cx:pt>
          <cx:pt idx="985">2002</cx:pt>
          <cx:pt idx="986">2002</cx:pt>
          <cx:pt idx="987">2002</cx:pt>
          <cx:pt idx="988">2002</cx:pt>
          <cx:pt idx="989">2002</cx:pt>
          <cx:pt idx="990">2002</cx:pt>
          <cx:pt idx="991">2002</cx:pt>
          <cx:pt idx="992">2002</cx:pt>
          <cx:pt idx="993">2002</cx:pt>
          <cx:pt idx="994">2002</cx:pt>
          <cx:pt idx="995">2002</cx:pt>
          <cx:pt idx="996">2002</cx:pt>
          <cx:pt idx="997">2002</cx:pt>
          <cx:pt idx="998">2002</cx:pt>
          <cx:pt idx="999">2002</cx:pt>
          <cx:pt idx="1000">2002</cx:pt>
          <cx:pt idx="1001">2002</cx:pt>
          <cx:pt idx="1002">2002</cx:pt>
          <cx:pt idx="1003">2002</cx:pt>
          <cx:pt idx="1004">2002</cx:pt>
          <cx:pt idx="1005">2002</cx:pt>
          <cx:pt idx="1006">2002</cx:pt>
          <cx:pt idx="1007">2002</cx:pt>
          <cx:pt idx="1008">2002</cx:pt>
          <cx:pt idx="1009">2002</cx:pt>
          <cx:pt idx="1010">2002</cx:pt>
          <cx:pt idx="1011">2002</cx:pt>
          <cx:pt idx="1012">2002</cx:pt>
          <cx:pt idx="1013">2002</cx:pt>
          <cx:pt idx="1014">2002</cx:pt>
          <cx:pt idx="1015">2002</cx:pt>
          <cx:pt idx="1016">2002</cx:pt>
          <cx:pt idx="1017">2002</cx:pt>
          <cx:pt idx="1018">2002</cx:pt>
          <cx:pt idx="1019">2002</cx:pt>
          <cx:pt idx="1020">2002</cx:pt>
          <cx:pt idx="1021">2002</cx:pt>
          <cx:pt idx="1022">2002</cx:pt>
          <cx:pt idx="1023">2002</cx:pt>
          <cx:pt idx="1024">2002</cx:pt>
          <cx:pt idx="1025">2002</cx:pt>
          <cx:pt idx="1026">2002</cx:pt>
          <cx:pt idx="1027">2002</cx:pt>
          <cx:pt idx="1028">2002</cx:pt>
          <cx:pt idx="1029">2002</cx:pt>
          <cx:pt idx="1030">2002</cx:pt>
          <cx:pt idx="1031">2002</cx:pt>
          <cx:pt idx="1032">2002</cx:pt>
          <cx:pt idx="1033">2002</cx:pt>
          <cx:pt idx="1034">2002</cx:pt>
          <cx:pt idx="1035">2002</cx:pt>
          <cx:pt idx="1036">2002</cx:pt>
          <cx:pt idx="1037">2002</cx:pt>
          <cx:pt idx="1038">2002</cx:pt>
          <cx:pt idx="1039">2002</cx:pt>
          <cx:pt idx="1040">2002</cx:pt>
          <cx:pt idx="1041">2002</cx:pt>
          <cx:pt idx="1042">2002</cx:pt>
          <cx:pt idx="1043">2002</cx:pt>
          <cx:pt idx="1044">2002</cx:pt>
          <cx:pt idx="1045">2002</cx:pt>
          <cx:pt idx="1046">2002</cx:pt>
          <cx:pt idx="1047">2002</cx:pt>
          <cx:pt idx="1048">2002</cx:pt>
          <cx:pt idx="1049">2002</cx:pt>
          <cx:pt idx="1050">2002</cx:pt>
          <cx:pt idx="1051">2002</cx:pt>
          <cx:pt idx="1052">2002</cx:pt>
          <cx:pt idx="1053">2002</cx:pt>
          <cx:pt idx="1054">2002</cx:pt>
          <cx:pt idx="1055">2002</cx:pt>
          <cx:pt idx="1056">2002</cx:pt>
          <cx:pt idx="1057">2002</cx:pt>
          <cx:pt idx="1058">2002</cx:pt>
          <cx:pt idx="1059">2002</cx:pt>
          <cx:pt idx="1060">2002</cx:pt>
          <cx:pt idx="1061">2002</cx:pt>
          <cx:pt idx="1062">2002</cx:pt>
          <cx:pt idx="1063">2002</cx:pt>
          <cx:pt idx="1064">2002</cx:pt>
          <cx:pt idx="1065">2002</cx:pt>
          <cx:pt idx="1066">2002</cx:pt>
          <cx:pt idx="1067">2002</cx:pt>
          <cx:pt idx="1068">2002</cx:pt>
          <cx:pt idx="1069">2002</cx:pt>
          <cx:pt idx="1070">2002</cx:pt>
          <cx:pt idx="1071">2002</cx:pt>
          <cx:pt idx="1072">2002</cx:pt>
          <cx:pt idx="1073">2002</cx:pt>
          <cx:pt idx="1074">2002</cx:pt>
          <cx:pt idx="1075">2002</cx:pt>
          <cx:pt idx="1076">2002</cx:pt>
          <cx:pt idx="1077">2002</cx:pt>
          <cx:pt idx="1078">2002</cx:pt>
          <cx:pt idx="1079">2002</cx:pt>
          <cx:pt idx="1080">2002</cx:pt>
          <cx:pt idx="1081">2002</cx:pt>
          <cx:pt idx="1082">2002</cx:pt>
          <cx:pt idx="1083">2002</cx:pt>
          <cx:pt idx="1084">2002</cx:pt>
          <cx:pt idx="1085">2002</cx:pt>
          <cx:pt idx="1086">2002</cx:pt>
          <cx:pt idx="1087">2002</cx:pt>
          <cx:pt idx="1088">2002</cx:pt>
          <cx:pt idx="1089">2002</cx:pt>
          <cx:pt idx="1090">2002</cx:pt>
          <cx:pt idx="1091">2002</cx:pt>
          <cx:pt idx="1092">2002</cx:pt>
          <cx:pt idx="1093">2002</cx:pt>
          <cx:pt idx="1094">2002</cx:pt>
          <cx:pt idx="1095">2002</cx:pt>
          <cx:pt idx="1096">2002</cx:pt>
          <cx:pt idx="1097">2002</cx:pt>
          <cx:pt idx="1098">2002</cx:pt>
          <cx:pt idx="1099">2002</cx:pt>
          <cx:pt idx="1100">2002</cx:pt>
          <cx:pt idx="1101">2002</cx:pt>
          <cx:pt idx="1102">2002</cx:pt>
          <cx:pt idx="1103">2002</cx:pt>
          <cx:pt idx="1104">2002</cx:pt>
          <cx:pt idx="1105">2002</cx:pt>
          <cx:pt idx="1106">2002</cx:pt>
          <cx:pt idx="1107">2002</cx:pt>
          <cx:pt idx="1108">2002</cx:pt>
          <cx:pt idx="1109">2002</cx:pt>
          <cx:pt idx="1110">2002</cx:pt>
          <cx:pt idx="1111">2002</cx:pt>
          <cx:pt idx="1112">2002</cx:pt>
          <cx:pt idx="1113">2002</cx:pt>
          <cx:pt idx="1114">2002</cx:pt>
          <cx:pt idx="1115">2002</cx:pt>
          <cx:pt idx="1116">2002</cx:pt>
          <cx:pt idx="1117">2002</cx:pt>
          <cx:pt idx="1118">2002</cx:pt>
          <cx:pt idx="1119">2002</cx:pt>
          <cx:pt idx="1120">2002</cx:pt>
          <cx:pt idx="1121">2002</cx:pt>
          <cx:pt idx="1122">2002</cx:pt>
          <cx:pt idx="1123">2002</cx:pt>
          <cx:pt idx="1124">2002</cx:pt>
          <cx:pt idx="1125">2002</cx:pt>
          <cx:pt idx="1126">2002</cx:pt>
          <cx:pt idx="1127">2002</cx:pt>
          <cx:pt idx="1128">2002</cx:pt>
          <cx:pt idx="1129">2002</cx:pt>
          <cx:pt idx="1130">2002</cx:pt>
          <cx:pt idx="1131">2002</cx:pt>
          <cx:pt idx="1132">2002</cx:pt>
          <cx:pt idx="1133">2002</cx:pt>
          <cx:pt idx="1134">2002</cx:pt>
          <cx:pt idx="1135">2002</cx:pt>
          <cx:pt idx="1136">2002</cx:pt>
          <cx:pt idx="1137">2002</cx:pt>
          <cx:pt idx="1138">2002</cx:pt>
          <cx:pt idx="1139">2002</cx:pt>
          <cx:pt idx="1140">2002</cx:pt>
          <cx:pt idx="1141">2002</cx:pt>
          <cx:pt idx="1142">2002</cx:pt>
          <cx:pt idx="1143">2002</cx:pt>
          <cx:pt idx="1144">2002</cx:pt>
          <cx:pt idx="1145">2002</cx:pt>
          <cx:pt idx="1146">2002</cx:pt>
          <cx:pt idx="1147">2002</cx:pt>
          <cx:pt idx="1148">2002</cx:pt>
          <cx:pt idx="1149">2002</cx:pt>
          <cx:pt idx="1150">2002</cx:pt>
          <cx:pt idx="1151">2002</cx:pt>
          <cx:pt idx="1152">2002</cx:pt>
          <cx:pt idx="1153">2002</cx:pt>
          <cx:pt idx="1154">2002</cx:pt>
          <cx:pt idx="1155">2002</cx:pt>
          <cx:pt idx="1156">2002</cx:pt>
          <cx:pt idx="1157">2002</cx:pt>
          <cx:pt idx="1158">2002</cx:pt>
          <cx:pt idx="1159">2002</cx:pt>
          <cx:pt idx="1160">2002</cx:pt>
          <cx:pt idx="1161">2002</cx:pt>
          <cx:pt idx="1162">2002</cx:pt>
          <cx:pt idx="1163">2002</cx:pt>
          <cx:pt idx="1164">2002</cx:pt>
          <cx:pt idx="1165">2002</cx:pt>
          <cx:pt idx="1166">2002</cx:pt>
          <cx:pt idx="1167">2002</cx:pt>
          <cx:pt idx="1168">2002</cx:pt>
          <cx:pt idx="1169">2002</cx:pt>
          <cx:pt idx="1170">2002</cx:pt>
          <cx:pt idx="1171">2002</cx:pt>
          <cx:pt idx="1172">2002</cx:pt>
          <cx:pt idx="1173">2002</cx:pt>
          <cx:pt idx="1174">2002</cx:pt>
          <cx:pt idx="1175">2002</cx:pt>
          <cx:pt idx="1176">2002</cx:pt>
          <cx:pt idx="1177">2002</cx:pt>
          <cx:pt idx="1178">2002</cx:pt>
          <cx:pt idx="1179">2002</cx:pt>
          <cx:pt idx="1180">2002</cx:pt>
          <cx:pt idx="1181">2002</cx:pt>
          <cx:pt idx="1182">2002</cx:pt>
          <cx:pt idx="1183">2002</cx:pt>
          <cx:pt idx="1184">2002</cx:pt>
          <cx:pt idx="1185">2002</cx:pt>
          <cx:pt idx="1186">2002</cx:pt>
          <cx:pt idx="1187">2002</cx:pt>
          <cx:pt idx="1188">2002</cx:pt>
          <cx:pt idx="1189">2002</cx:pt>
          <cx:pt idx="1190">2002</cx:pt>
          <cx:pt idx="1191">2002</cx:pt>
          <cx:pt idx="1192">2002</cx:pt>
          <cx:pt idx="1193">2002</cx:pt>
          <cx:pt idx="1194">2002</cx:pt>
          <cx:pt idx="1195">2002</cx:pt>
          <cx:pt idx="1196">2002</cx:pt>
          <cx:pt idx="1197">2002</cx:pt>
          <cx:pt idx="1198">2002</cx:pt>
          <cx:pt idx="1199">2002</cx:pt>
          <cx:pt idx="1200">2002</cx:pt>
          <cx:pt idx="1201">2002</cx:pt>
          <cx:pt idx="1202">2002</cx:pt>
          <cx:pt idx="1203">2002</cx:pt>
          <cx:pt idx="1204">2002</cx:pt>
          <cx:pt idx="1205">2002</cx:pt>
          <cx:pt idx="1206">2002</cx:pt>
          <cx:pt idx="1207">2002</cx:pt>
          <cx:pt idx="1208">2002</cx:pt>
          <cx:pt idx="1209">2002</cx:pt>
          <cx:pt idx="1210">2002</cx:pt>
          <cx:pt idx="1211">2002</cx:pt>
          <cx:pt idx="1212">2002</cx:pt>
          <cx:pt idx="1213">2002</cx:pt>
          <cx:pt idx="1214">2002</cx:pt>
          <cx:pt idx="1215">2002</cx:pt>
          <cx:pt idx="1216">2002</cx:pt>
          <cx:pt idx="1217">2002</cx:pt>
          <cx:pt idx="1218">2002</cx:pt>
          <cx:pt idx="1219">2002</cx:pt>
          <cx:pt idx="1220">2002</cx:pt>
          <cx:pt idx="1221">2002</cx:pt>
          <cx:pt idx="1222">2002</cx:pt>
          <cx:pt idx="1223">2002</cx:pt>
          <cx:pt idx="1224">2002</cx:pt>
          <cx:pt idx="1225">2002</cx:pt>
          <cx:pt idx="1226">2002</cx:pt>
          <cx:pt idx="1227">2002</cx:pt>
          <cx:pt idx="1228">2002</cx:pt>
          <cx:pt idx="1229">2002</cx:pt>
          <cx:pt idx="1230">2002</cx:pt>
          <cx:pt idx="1231">2002</cx:pt>
          <cx:pt idx="1232">2002</cx:pt>
          <cx:pt idx="1233">2002</cx:pt>
          <cx:pt idx="1234">2002</cx:pt>
          <cx:pt idx="1235">2002</cx:pt>
          <cx:pt idx="1236">2002</cx:pt>
          <cx:pt idx="1237">2002</cx:pt>
          <cx:pt idx="1238">2002</cx:pt>
          <cx:pt idx="1239">2002</cx:pt>
          <cx:pt idx="1240">2002</cx:pt>
          <cx:pt idx="1241">2002</cx:pt>
          <cx:pt idx="1242">2002</cx:pt>
          <cx:pt idx="1243">2002</cx:pt>
          <cx:pt idx="1244">2002</cx:pt>
          <cx:pt idx="1245">2002</cx:pt>
          <cx:pt idx="1246">2002</cx:pt>
          <cx:pt idx="1247">2002</cx:pt>
          <cx:pt idx="1248">2002</cx:pt>
          <cx:pt idx="1249">2002</cx:pt>
          <cx:pt idx="1250">2002</cx:pt>
          <cx:pt idx="1251">2002</cx:pt>
          <cx:pt idx="1252">2002</cx:pt>
          <cx:pt idx="1253">2002</cx:pt>
          <cx:pt idx="1254">2002</cx:pt>
          <cx:pt idx="1255">2002</cx:pt>
          <cx:pt idx="1256">2002</cx:pt>
          <cx:pt idx="1257">2002</cx:pt>
          <cx:pt idx="1258">2002</cx:pt>
          <cx:pt idx="1259">2002</cx:pt>
          <cx:pt idx="1260">2002</cx:pt>
          <cx:pt idx="1261">2002</cx:pt>
          <cx:pt idx="1262">2002</cx:pt>
          <cx:pt idx="1263">2002</cx:pt>
          <cx:pt idx="1264">2002</cx:pt>
          <cx:pt idx="1265">2002</cx:pt>
          <cx:pt idx="1266">2002</cx:pt>
          <cx:pt idx="1267">2002</cx:pt>
          <cx:pt idx="1268">2002</cx:pt>
          <cx:pt idx="1269">2002</cx:pt>
          <cx:pt idx="1270">2002</cx:pt>
          <cx:pt idx="1271">2002</cx:pt>
          <cx:pt idx="1272">2002</cx:pt>
          <cx:pt idx="1273">2002</cx:pt>
          <cx:pt idx="1274">2002</cx:pt>
          <cx:pt idx="1275">2002</cx:pt>
          <cx:pt idx="1276">2002</cx:pt>
          <cx:pt idx="1277">2002</cx:pt>
          <cx:pt idx="1278">2002</cx:pt>
          <cx:pt idx="1279">2002</cx:pt>
          <cx:pt idx="1280">2002</cx:pt>
          <cx:pt idx="1281">2002</cx:pt>
          <cx:pt idx="1282">2002</cx:pt>
          <cx:pt idx="1283">2002</cx:pt>
          <cx:pt idx="1284">2002</cx:pt>
          <cx:pt idx="1285">2002</cx:pt>
          <cx:pt idx="1286">2002</cx:pt>
          <cx:pt idx="1287">2002</cx:pt>
          <cx:pt idx="1288">2002</cx:pt>
          <cx:pt idx="1289">2002</cx:pt>
          <cx:pt idx="1290">2002</cx:pt>
          <cx:pt idx="1291">2003</cx:pt>
          <cx:pt idx="1292">2003</cx:pt>
          <cx:pt idx="1293">2003</cx:pt>
          <cx:pt idx="1294">2003</cx:pt>
          <cx:pt idx="1295">2003</cx:pt>
          <cx:pt idx="1296">2003</cx:pt>
          <cx:pt idx="1297">2003</cx:pt>
          <cx:pt idx="1298">2003</cx:pt>
          <cx:pt idx="1299">2003</cx:pt>
          <cx:pt idx="1300">2003</cx:pt>
          <cx:pt idx="1301">2003</cx:pt>
          <cx:pt idx="1302">2003</cx:pt>
          <cx:pt idx="1303">2003</cx:pt>
          <cx:pt idx="1304">2003</cx:pt>
          <cx:pt idx="1305">2003</cx:pt>
          <cx:pt idx="1306">2003</cx:pt>
          <cx:pt idx="1307">2003</cx:pt>
          <cx:pt idx="1308">2003</cx:pt>
          <cx:pt idx="1309">2003</cx:pt>
          <cx:pt idx="1310">2003</cx:pt>
          <cx:pt idx="1311">2003</cx:pt>
          <cx:pt idx="1312">2003</cx:pt>
          <cx:pt idx="1313">2003</cx:pt>
          <cx:pt idx="1314">2003</cx:pt>
          <cx:pt idx="1315">2003</cx:pt>
          <cx:pt idx="1316">2003</cx:pt>
          <cx:pt idx="1317">2003</cx:pt>
          <cx:pt idx="1318">2003</cx:pt>
          <cx:pt idx="1319">2003</cx:pt>
          <cx:pt idx="1320">2003</cx:pt>
          <cx:pt idx="1321">2003</cx:pt>
          <cx:pt idx="1322">2003</cx:pt>
          <cx:pt idx="1323">2003</cx:pt>
          <cx:pt idx="1324">2003</cx:pt>
          <cx:pt idx="1325">2003</cx:pt>
          <cx:pt idx="1326">2003</cx:pt>
          <cx:pt idx="1327">2003</cx:pt>
          <cx:pt idx="1328">2003</cx:pt>
          <cx:pt idx="1329">2003</cx:pt>
          <cx:pt idx="1330">2003</cx:pt>
          <cx:pt idx="1331">2003</cx:pt>
          <cx:pt idx="1332">2003</cx:pt>
          <cx:pt idx="1333">2003</cx:pt>
          <cx:pt idx="1334">2003</cx:pt>
          <cx:pt idx="1335">2003</cx:pt>
          <cx:pt idx="1336">2003</cx:pt>
          <cx:pt idx="1337">2003</cx:pt>
          <cx:pt idx="1338">2003</cx:pt>
          <cx:pt idx="1339">2003</cx:pt>
          <cx:pt idx="1340">2003</cx:pt>
          <cx:pt idx="1341">2003</cx:pt>
          <cx:pt idx="1342">2003</cx:pt>
          <cx:pt idx="1343">2003</cx:pt>
          <cx:pt idx="1344">2003</cx:pt>
          <cx:pt idx="1345">2003</cx:pt>
          <cx:pt idx="1346">2003</cx:pt>
          <cx:pt idx="1347">2003</cx:pt>
          <cx:pt idx="1348">2003</cx:pt>
          <cx:pt idx="1349">2003</cx:pt>
          <cx:pt idx="1350">2003</cx:pt>
          <cx:pt idx="1351">2003</cx:pt>
          <cx:pt idx="1352">2003</cx:pt>
          <cx:pt idx="1353">2003</cx:pt>
          <cx:pt idx="1354">2003</cx:pt>
          <cx:pt idx="1355">2003</cx:pt>
          <cx:pt idx="1356">2003</cx:pt>
          <cx:pt idx="1357">2003</cx:pt>
          <cx:pt idx="1358">2003</cx:pt>
          <cx:pt idx="1359">2003</cx:pt>
          <cx:pt idx="1360">2003</cx:pt>
          <cx:pt idx="1361">2003</cx:pt>
          <cx:pt idx="1362">2003</cx:pt>
          <cx:pt idx="1363">2003</cx:pt>
          <cx:pt idx="1364">2003</cx:pt>
          <cx:pt idx="1365">2003</cx:pt>
          <cx:pt idx="1366">2003</cx:pt>
          <cx:pt idx="1367">2003</cx:pt>
          <cx:pt idx="1368">2003</cx:pt>
          <cx:pt idx="1369">2003</cx:pt>
          <cx:pt idx="1370">2003</cx:pt>
          <cx:pt idx="1371">2003</cx:pt>
          <cx:pt idx="1372">2003</cx:pt>
          <cx:pt idx="1373">2003</cx:pt>
          <cx:pt idx="1374">2003</cx:pt>
          <cx:pt idx="1375">2003</cx:pt>
          <cx:pt idx="1376">2003</cx:pt>
          <cx:pt idx="1377">2003</cx:pt>
          <cx:pt idx="1378">2003</cx:pt>
          <cx:pt idx="1379">2003</cx:pt>
          <cx:pt idx="1380">2003</cx:pt>
          <cx:pt idx="1381">2003</cx:pt>
          <cx:pt idx="1382">2003</cx:pt>
          <cx:pt idx="1383">2003</cx:pt>
          <cx:pt idx="1384">2003</cx:pt>
          <cx:pt idx="1385">2003</cx:pt>
          <cx:pt idx="1386">2003</cx:pt>
          <cx:pt idx="1387">2003</cx:pt>
          <cx:pt idx="1388">2003</cx:pt>
          <cx:pt idx="1389">2003</cx:pt>
          <cx:pt idx="1390">2003</cx:pt>
          <cx:pt idx="1391">2003</cx:pt>
          <cx:pt idx="1392">2003</cx:pt>
          <cx:pt idx="1393">2003</cx:pt>
          <cx:pt idx="1394">2003</cx:pt>
          <cx:pt idx="1395">2003</cx:pt>
          <cx:pt idx="1396">2003</cx:pt>
          <cx:pt idx="1397">2003</cx:pt>
          <cx:pt idx="1398">2003</cx:pt>
          <cx:pt idx="1399">2003</cx:pt>
          <cx:pt idx="1400">2003</cx:pt>
          <cx:pt idx="1401">2003</cx:pt>
          <cx:pt idx="1402">2003</cx:pt>
          <cx:pt idx="1403">2003</cx:pt>
          <cx:pt idx="1404">2003</cx:pt>
          <cx:pt idx="1405">2003</cx:pt>
          <cx:pt idx="1406">2003</cx:pt>
          <cx:pt idx="1407">2003</cx:pt>
          <cx:pt idx="1408">2003</cx:pt>
          <cx:pt idx="1409">2003</cx:pt>
          <cx:pt idx="1410">2003</cx:pt>
          <cx:pt idx="1411">2003</cx:pt>
          <cx:pt idx="1412">2003</cx:pt>
          <cx:pt idx="1413">2003</cx:pt>
          <cx:pt idx="1414">2003</cx:pt>
          <cx:pt idx="1415">2003</cx:pt>
          <cx:pt idx="1416">2003</cx:pt>
          <cx:pt idx="1417">2003</cx:pt>
          <cx:pt idx="1418">2003</cx:pt>
          <cx:pt idx="1419">2003</cx:pt>
          <cx:pt idx="1420">2003</cx:pt>
          <cx:pt idx="1421">2003</cx:pt>
          <cx:pt idx="1422">2003</cx:pt>
          <cx:pt idx="1423">2003</cx:pt>
          <cx:pt idx="1424">2003</cx:pt>
          <cx:pt idx="1425">2003</cx:pt>
          <cx:pt idx="1426">2003</cx:pt>
          <cx:pt idx="1427">2003</cx:pt>
          <cx:pt idx="1428">2003</cx:pt>
          <cx:pt idx="1429">2003</cx:pt>
          <cx:pt idx="1430">2003</cx:pt>
          <cx:pt idx="1431">2003</cx:pt>
          <cx:pt idx="1432">2003</cx:pt>
          <cx:pt idx="1433">2003</cx:pt>
          <cx:pt idx="1434">2003</cx:pt>
          <cx:pt idx="1435">2003</cx:pt>
          <cx:pt idx="1436">2003</cx:pt>
          <cx:pt idx="1437">2003</cx:pt>
          <cx:pt idx="1438">2003</cx:pt>
          <cx:pt idx="1439">2003</cx:pt>
          <cx:pt idx="1440">2003</cx:pt>
          <cx:pt idx="1441">2003</cx:pt>
          <cx:pt idx="1442">2003</cx:pt>
          <cx:pt idx="1443">2003</cx:pt>
          <cx:pt idx="1444">2003</cx:pt>
          <cx:pt idx="1445">2003</cx:pt>
          <cx:pt idx="1446">2003</cx:pt>
          <cx:pt idx="1447">2003</cx:pt>
          <cx:pt idx="1448">2003</cx:pt>
          <cx:pt idx="1449">2003</cx:pt>
          <cx:pt idx="1450">2003</cx:pt>
          <cx:pt idx="1451">2003</cx:pt>
          <cx:pt idx="1452">2003</cx:pt>
          <cx:pt idx="1453">2003</cx:pt>
          <cx:pt idx="1454">2003</cx:pt>
          <cx:pt idx="1455">2003</cx:pt>
          <cx:pt idx="1456">2003</cx:pt>
          <cx:pt idx="1457">2003</cx:pt>
          <cx:pt idx="1458">2003</cx:pt>
          <cx:pt idx="1459">2003</cx:pt>
          <cx:pt idx="1460">2003</cx:pt>
          <cx:pt idx="1461">2003</cx:pt>
          <cx:pt idx="1462">2003</cx:pt>
          <cx:pt idx="1463">2003</cx:pt>
          <cx:pt idx="1464">2003</cx:pt>
          <cx:pt idx="1465">2003</cx:pt>
          <cx:pt idx="1466">2003</cx:pt>
          <cx:pt idx="1467">2003</cx:pt>
          <cx:pt idx="1468">2003</cx:pt>
          <cx:pt idx="1469">2003</cx:pt>
          <cx:pt idx="1470">2003</cx:pt>
          <cx:pt idx="1471">2003</cx:pt>
          <cx:pt idx="1472">2003</cx:pt>
          <cx:pt idx="1473">2003</cx:pt>
          <cx:pt idx="1474">2003</cx:pt>
          <cx:pt idx="1475">2003</cx:pt>
          <cx:pt idx="1476">2003</cx:pt>
          <cx:pt idx="1477">2003</cx:pt>
          <cx:pt idx="1478">2003</cx:pt>
          <cx:pt idx="1479">2003</cx:pt>
          <cx:pt idx="1480">2003</cx:pt>
          <cx:pt idx="1481">2003</cx:pt>
          <cx:pt idx="1482">2003</cx:pt>
          <cx:pt idx="1483">2003</cx:pt>
          <cx:pt idx="1484">2003</cx:pt>
          <cx:pt idx="1485">2003</cx:pt>
          <cx:pt idx="1486">2003</cx:pt>
          <cx:pt idx="1487">2003</cx:pt>
          <cx:pt idx="1488">2003</cx:pt>
          <cx:pt idx="1489">2003</cx:pt>
          <cx:pt idx="1490">2003</cx:pt>
          <cx:pt idx="1491">2003</cx:pt>
          <cx:pt idx="1492">2003</cx:pt>
          <cx:pt idx="1493">2003</cx:pt>
          <cx:pt idx="1494">2003</cx:pt>
          <cx:pt idx="1495">2003</cx:pt>
          <cx:pt idx="1496">2003</cx:pt>
          <cx:pt idx="1497">2003</cx:pt>
          <cx:pt idx="1498">2003</cx:pt>
          <cx:pt idx="1499">2003</cx:pt>
          <cx:pt idx="1500">2003</cx:pt>
          <cx:pt idx="1501">2003</cx:pt>
          <cx:pt idx="1502">2003</cx:pt>
          <cx:pt idx="1503">2003</cx:pt>
          <cx:pt idx="1504">2003</cx:pt>
          <cx:pt idx="1505">2003</cx:pt>
          <cx:pt idx="1506">2003</cx:pt>
          <cx:pt idx="1507">2003</cx:pt>
          <cx:pt idx="1508">2003</cx:pt>
          <cx:pt idx="1509">2003</cx:pt>
          <cx:pt idx="1510">2003</cx:pt>
          <cx:pt idx="1511">2003</cx:pt>
          <cx:pt idx="1512">2003</cx:pt>
          <cx:pt idx="1513">2003</cx:pt>
          <cx:pt idx="1514">2003</cx:pt>
          <cx:pt idx="1515">2003</cx:pt>
          <cx:pt idx="1516">2003</cx:pt>
          <cx:pt idx="1517">2003</cx:pt>
          <cx:pt idx="1518">2003</cx:pt>
          <cx:pt idx="1519">2003</cx:pt>
          <cx:pt idx="1520">2003</cx:pt>
          <cx:pt idx="1521">2003</cx:pt>
          <cx:pt idx="1522">2003</cx:pt>
          <cx:pt idx="1523">2003</cx:pt>
          <cx:pt idx="1524">2003</cx:pt>
          <cx:pt idx="1525">2003</cx:pt>
          <cx:pt idx="1526">2003</cx:pt>
          <cx:pt idx="1527">2003</cx:pt>
          <cx:pt idx="1528">2003</cx:pt>
          <cx:pt idx="1529">2003</cx:pt>
          <cx:pt idx="1530">2003</cx:pt>
          <cx:pt idx="1531">2003</cx:pt>
          <cx:pt idx="1532">2003</cx:pt>
          <cx:pt idx="1533">2003</cx:pt>
          <cx:pt idx="1534">2003</cx:pt>
          <cx:pt idx="1535">2003</cx:pt>
          <cx:pt idx="1536">2003</cx:pt>
          <cx:pt idx="1537">2003</cx:pt>
          <cx:pt idx="1538">2003</cx:pt>
          <cx:pt idx="1539">2003</cx:pt>
          <cx:pt idx="1540">2003</cx:pt>
          <cx:pt idx="1541">2003</cx:pt>
          <cx:pt idx="1542">2003</cx:pt>
          <cx:pt idx="1543">2003</cx:pt>
          <cx:pt idx="1544">2003</cx:pt>
          <cx:pt idx="1545">2003</cx:pt>
          <cx:pt idx="1546">2003</cx:pt>
          <cx:pt idx="1547">2003</cx:pt>
          <cx:pt idx="1548">2003</cx:pt>
          <cx:pt idx="1549">2003</cx:pt>
          <cx:pt idx="1550">2003</cx:pt>
          <cx:pt idx="1551">2003</cx:pt>
          <cx:pt idx="1552">2003</cx:pt>
          <cx:pt idx="1553">2003</cx:pt>
          <cx:pt idx="1554">2003</cx:pt>
          <cx:pt idx="1555">2003</cx:pt>
          <cx:pt idx="1556">2003</cx:pt>
          <cx:pt idx="1557">2003</cx:pt>
          <cx:pt idx="1558">2003</cx:pt>
          <cx:pt idx="1559">2003</cx:pt>
          <cx:pt idx="1560">2003</cx:pt>
          <cx:pt idx="1561">2003</cx:pt>
          <cx:pt idx="1562">2003</cx:pt>
          <cx:pt idx="1563">2003</cx:pt>
          <cx:pt idx="1564">2003</cx:pt>
          <cx:pt idx="1565">2003</cx:pt>
          <cx:pt idx="1566">2003</cx:pt>
          <cx:pt idx="1567">2003</cx:pt>
          <cx:pt idx="1568">2003</cx:pt>
          <cx:pt idx="1569">2003</cx:pt>
          <cx:pt idx="1570">2003</cx:pt>
          <cx:pt idx="1571">2003</cx:pt>
          <cx:pt idx="1572">2003</cx:pt>
          <cx:pt idx="1573">2003</cx:pt>
          <cx:pt idx="1574">2003</cx:pt>
          <cx:pt idx="1575">2003</cx:pt>
          <cx:pt idx="1576">2003</cx:pt>
          <cx:pt idx="1577">2003</cx:pt>
          <cx:pt idx="1578">2003</cx:pt>
          <cx:pt idx="1579">2003</cx:pt>
          <cx:pt idx="1580">2003</cx:pt>
          <cx:pt idx="1581">2003</cx:pt>
          <cx:pt idx="1582">2003</cx:pt>
          <cx:pt idx="1583">2003</cx:pt>
          <cx:pt idx="1584">2003</cx:pt>
          <cx:pt idx="1585">2003</cx:pt>
          <cx:pt idx="1586">2003</cx:pt>
          <cx:pt idx="1587">2003</cx:pt>
          <cx:pt idx="1588">2003</cx:pt>
          <cx:pt idx="1589">2003</cx:pt>
          <cx:pt idx="1590">2003</cx:pt>
          <cx:pt idx="1591">2003</cx:pt>
          <cx:pt idx="1592">2003</cx:pt>
          <cx:pt idx="1593">2003</cx:pt>
          <cx:pt idx="1594">2003</cx:pt>
          <cx:pt idx="1595">2003</cx:pt>
          <cx:pt idx="1596">2003</cx:pt>
          <cx:pt idx="1597">2003</cx:pt>
          <cx:pt idx="1598">2003</cx:pt>
          <cx:pt idx="1599">2003</cx:pt>
          <cx:pt idx="1600">2003</cx:pt>
          <cx:pt idx="1601">2003</cx:pt>
          <cx:pt idx="1602">2003</cx:pt>
          <cx:pt idx="1603">2003</cx:pt>
          <cx:pt idx="1604">2003</cx:pt>
          <cx:pt idx="1605">2003</cx:pt>
          <cx:pt idx="1606">2003</cx:pt>
          <cx:pt idx="1607">2003</cx:pt>
          <cx:pt idx="1608">2003</cx:pt>
          <cx:pt idx="1609">2003</cx:pt>
          <cx:pt idx="1610">2003</cx:pt>
          <cx:pt idx="1611">2003</cx:pt>
          <cx:pt idx="1612">2003</cx:pt>
          <cx:pt idx="1613">2003</cx:pt>
          <cx:pt idx="1614">2003</cx:pt>
          <cx:pt idx="1615">2003</cx:pt>
          <cx:pt idx="1616">2003</cx:pt>
          <cx:pt idx="1617">2003</cx:pt>
          <cx:pt idx="1618">2003</cx:pt>
          <cx:pt idx="1619">2003</cx:pt>
          <cx:pt idx="1620">2003</cx:pt>
          <cx:pt idx="1621">2003</cx:pt>
          <cx:pt idx="1622">2003</cx:pt>
          <cx:pt idx="1623">2003</cx:pt>
          <cx:pt idx="1624">2003</cx:pt>
          <cx:pt idx="1625">2003</cx:pt>
          <cx:pt idx="1626">2003</cx:pt>
          <cx:pt idx="1627">2003</cx:pt>
          <cx:pt idx="1628">2003</cx:pt>
          <cx:pt idx="1629">2003</cx:pt>
          <cx:pt idx="1630">2003</cx:pt>
          <cx:pt idx="1631">2003</cx:pt>
          <cx:pt idx="1632">2003</cx:pt>
          <cx:pt idx="1633">2003</cx:pt>
          <cx:pt idx="1634">2003</cx:pt>
          <cx:pt idx="1635">2003</cx:pt>
          <cx:pt idx="1636">2003</cx:pt>
          <cx:pt idx="1637">2003</cx:pt>
          <cx:pt idx="1638">2003</cx:pt>
          <cx:pt idx="1639">2003</cx:pt>
          <cx:pt idx="1640">2003</cx:pt>
          <cx:pt idx="1641">2003</cx:pt>
          <cx:pt idx="1642">2003</cx:pt>
          <cx:pt idx="1643">2003</cx:pt>
          <cx:pt idx="1644">2003</cx:pt>
          <cx:pt idx="1645">2003</cx:pt>
          <cx:pt idx="1646">2003</cx:pt>
          <cx:pt idx="1647">2003</cx:pt>
          <cx:pt idx="1648">2003</cx:pt>
          <cx:pt idx="1649">2003</cx:pt>
          <cx:pt idx="1650">2003</cx:pt>
          <cx:pt idx="1651">2003</cx:pt>
          <cx:pt idx="1652">2003</cx:pt>
          <cx:pt idx="1653">2003</cx:pt>
          <cx:pt idx="1654">2003</cx:pt>
          <cx:pt idx="1655">2003</cx:pt>
          <cx:pt idx="1656">2003</cx:pt>
          <cx:pt idx="1657">2003</cx:pt>
          <cx:pt idx="1658">2003</cx:pt>
          <cx:pt idx="1659">2003</cx:pt>
          <cx:pt idx="1660">2003</cx:pt>
          <cx:pt idx="1661">2003</cx:pt>
          <cx:pt idx="1662">2003</cx:pt>
          <cx:pt idx="1663">2003</cx:pt>
          <cx:pt idx="1664">2003</cx:pt>
          <cx:pt idx="1665">2003</cx:pt>
          <cx:pt idx="1666">2003</cx:pt>
          <cx:pt idx="1667">2003</cx:pt>
          <cx:pt idx="1668">2003</cx:pt>
          <cx:pt idx="1669">2003</cx:pt>
          <cx:pt idx="1670">2003</cx:pt>
          <cx:pt idx="1671">2003</cx:pt>
          <cx:pt idx="1672">2003</cx:pt>
          <cx:pt idx="1673">2003</cx:pt>
          <cx:pt idx="1674">2003</cx:pt>
          <cx:pt idx="1675">2003</cx:pt>
          <cx:pt idx="1676">2003</cx:pt>
          <cx:pt idx="1677">2003</cx:pt>
          <cx:pt idx="1678">2003</cx:pt>
          <cx:pt idx="1679">2003</cx:pt>
          <cx:pt idx="1680">2003</cx:pt>
          <cx:pt idx="1681">2003</cx:pt>
          <cx:pt idx="1682">2003</cx:pt>
          <cx:pt idx="1683">2003</cx:pt>
          <cx:pt idx="1684">2003</cx:pt>
          <cx:pt idx="1685">2003</cx:pt>
          <cx:pt idx="1686">2003</cx:pt>
          <cx:pt idx="1687">2003</cx:pt>
          <cx:pt idx="1688">2003</cx:pt>
          <cx:pt idx="1689">2003</cx:pt>
          <cx:pt idx="1690">2003</cx:pt>
          <cx:pt idx="1691">2003</cx:pt>
          <cx:pt idx="1692">2003</cx:pt>
          <cx:pt idx="1693">2003</cx:pt>
          <cx:pt idx="1694">2003</cx:pt>
          <cx:pt idx="1695">2003</cx:pt>
          <cx:pt idx="1696">2003</cx:pt>
          <cx:pt idx="1697">2003</cx:pt>
          <cx:pt idx="1698">2003</cx:pt>
          <cx:pt idx="1699">2003</cx:pt>
          <cx:pt idx="1700">2003</cx:pt>
          <cx:pt idx="1701">2003</cx:pt>
          <cx:pt idx="1702">2003</cx:pt>
          <cx:pt idx="1703">2003</cx:pt>
          <cx:pt idx="1704">2003</cx:pt>
          <cx:pt idx="1705">2003</cx:pt>
          <cx:pt idx="1706">2003</cx:pt>
          <cx:pt idx="1707">2003</cx:pt>
          <cx:pt idx="1708">2003</cx:pt>
          <cx:pt idx="1709">2003</cx:pt>
          <cx:pt idx="1710">2003</cx:pt>
          <cx:pt idx="1711">2003</cx:pt>
          <cx:pt idx="1712">2003</cx:pt>
          <cx:pt idx="1713">2003</cx:pt>
          <cx:pt idx="1714">2003</cx:pt>
          <cx:pt idx="1715">2003</cx:pt>
          <cx:pt idx="1716">2003</cx:pt>
          <cx:pt idx="1717">2003</cx:pt>
          <cx:pt idx="1718">2003</cx:pt>
          <cx:pt idx="1719">2003</cx:pt>
          <cx:pt idx="1720">2003</cx:pt>
          <cx:pt idx="1721">2003</cx:pt>
          <cx:pt idx="1722">2003</cx:pt>
          <cx:pt idx="1723">2003</cx:pt>
          <cx:pt idx="1724">2003</cx:pt>
          <cx:pt idx="1725">2003</cx:pt>
          <cx:pt idx="1726">2003</cx:pt>
          <cx:pt idx="1727">2003</cx:pt>
          <cx:pt idx="1728">2003</cx:pt>
          <cx:pt idx="1729">2003</cx:pt>
          <cx:pt idx="1730">2003</cx:pt>
          <cx:pt idx="1731">2003</cx:pt>
          <cx:pt idx="1732">2003</cx:pt>
          <cx:pt idx="1733">2003</cx:pt>
          <cx:pt idx="1734">2003</cx:pt>
          <cx:pt idx="1735">2003</cx:pt>
          <cx:pt idx="1736">2003</cx:pt>
          <cx:pt idx="1737">2003</cx:pt>
          <cx:pt idx="1738">2003</cx:pt>
          <cx:pt idx="1739">2003</cx:pt>
          <cx:pt idx="1740">2003</cx:pt>
          <cx:pt idx="1741">2003</cx:pt>
          <cx:pt idx="1742">2003</cx:pt>
          <cx:pt idx="1743">2003</cx:pt>
          <cx:pt idx="1744">2003</cx:pt>
          <cx:pt idx="1745">2003</cx:pt>
          <cx:pt idx="1746">2003</cx:pt>
          <cx:pt idx="1747">2003</cx:pt>
          <cx:pt idx="1748">2003</cx:pt>
          <cx:pt idx="1749">2003</cx:pt>
          <cx:pt idx="1750">2003</cx:pt>
          <cx:pt idx="1751">2003</cx:pt>
          <cx:pt idx="1752">2003</cx:pt>
          <cx:pt idx="1753">2003</cx:pt>
          <cx:pt idx="1754">2003</cx:pt>
          <cx:pt idx="1755">2003</cx:pt>
          <cx:pt idx="1756">2003</cx:pt>
          <cx:pt idx="1757">2003</cx:pt>
          <cx:pt idx="1758">2003</cx:pt>
          <cx:pt idx="1759">2003</cx:pt>
          <cx:pt idx="1760">2003</cx:pt>
          <cx:pt idx="1761">2003</cx:pt>
          <cx:pt idx="1762">2003</cx:pt>
          <cx:pt idx="1763">2003</cx:pt>
          <cx:pt idx="1764">2003</cx:pt>
          <cx:pt idx="1765">2003</cx:pt>
          <cx:pt idx="1766">2003</cx:pt>
          <cx:pt idx="1767">2003</cx:pt>
          <cx:pt idx="1768">2003</cx:pt>
          <cx:pt idx="1769">2003</cx:pt>
          <cx:pt idx="1770">2003</cx:pt>
          <cx:pt idx="1771">2003</cx:pt>
          <cx:pt idx="1772">2003</cx:pt>
          <cx:pt idx="1773">2003</cx:pt>
          <cx:pt idx="1774">2003</cx:pt>
          <cx:pt idx="1775">2003</cx:pt>
          <cx:pt idx="1776">2003</cx:pt>
          <cx:pt idx="1777">2003</cx:pt>
          <cx:pt idx="1778">2003</cx:pt>
          <cx:pt idx="1779">2003</cx:pt>
          <cx:pt idx="1780">2003</cx:pt>
          <cx:pt idx="1781">2003</cx:pt>
          <cx:pt idx="1782">2003</cx:pt>
          <cx:pt idx="1783">2003</cx:pt>
          <cx:pt idx="1784">2003</cx:pt>
          <cx:pt idx="1785">2003</cx:pt>
          <cx:pt idx="1786">2003</cx:pt>
          <cx:pt idx="1787">2003</cx:pt>
          <cx:pt idx="1788">2003</cx:pt>
          <cx:pt idx="1789">2003</cx:pt>
          <cx:pt idx="1790">2003</cx:pt>
          <cx:pt idx="1791">2003</cx:pt>
          <cx:pt idx="1792">2003</cx:pt>
          <cx:pt idx="1793">2003</cx:pt>
          <cx:pt idx="1794">2003</cx:pt>
          <cx:pt idx="1795">2003</cx:pt>
          <cx:pt idx="1796">2003</cx:pt>
          <cx:pt idx="1797">2003</cx:pt>
          <cx:pt idx="1798">2003</cx:pt>
          <cx:pt idx="1799">2003</cx:pt>
          <cx:pt idx="1800">2003</cx:pt>
          <cx:pt idx="1801">2004</cx:pt>
          <cx:pt idx="1802">2004</cx:pt>
          <cx:pt idx="1803">2004</cx:pt>
          <cx:pt idx="1804">2004</cx:pt>
          <cx:pt idx="1805">2004</cx:pt>
          <cx:pt idx="1806">2004</cx:pt>
          <cx:pt idx="1807">2004</cx:pt>
          <cx:pt idx="1808">2004</cx:pt>
          <cx:pt idx="1809">2004</cx:pt>
          <cx:pt idx="1810">2004</cx:pt>
          <cx:pt idx="1811">2004</cx:pt>
          <cx:pt idx="1812">2004</cx:pt>
          <cx:pt idx="1813">2004</cx:pt>
          <cx:pt idx="1814">2004</cx:pt>
          <cx:pt idx="1815">2004</cx:pt>
          <cx:pt idx="1816">2004</cx:pt>
          <cx:pt idx="1817">2004</cx:pt>
          <cx:pt idx="1818">2004</cx:pt>
          <cx:pt idx="1819">2004</cx:pt>
          <cx:pt idx="1820">2004</cx:pt>
          <cx:pt idx="1821">2004</cx:pt>
          <cx:pt idx="1822">2004</cx:pt>
          <cx:pt idx="1823">2004</cx:pt>
          <cx:pt idx="1824">2004</cx:pt>
          <cx:pt idx="1825">2004</cx:pt>
          <cx:pt idx="1826">2004</cx:pt>
          <cx:pt idx="1827">2004</cx:pt>
          <cx:pt idx="1828">2004</cx:pt>
          <cx:pt idx="1829">2004</cx:pt>
          <cx:pt idx="1830">2004</cx:pt>
          <cx:pt idx="1831">2004</cx:pt>
          <cx:pt idx="1832">2004</cx:pt>
          <cx:pt idx="1833">2004</cx:pt>
          <cx:pt idx="1834">2004</cx:pt>
          <cx:pt idx="1835">2004</cx:pt>
          <cx:pt idx="1836">2004</cx:pt>
          <cx:pt idx="1837">2004</cx:pt>
          <cx:pt idx="1838">2004</cx:pt>
          <cx:pt idx="1839">2004</cx:pt>
          <cx:pt idx="1840">2004</cx:pt>
          <cx:pt idx="1841">2004</cx:pt>
          <cx:pt idx="1842">2004</cx:pt>
          <cx:pt idx="1843">2004</cx:pt>
          <cx:pt idx="1844">2004</cx:pt>
          <cx:pt idx="1845">2004</cx:pt>
          <cx:pt idx="1846">2004</cx:pt>
          <cx:pt idx="1847">2004</cx:pt>
          <cx:pt idx="1848">2004</cx:pt>
          <cx:pt idx="1849">2004</cx:pt>
          <cx:pt idx="1850">2004</cx:pt>
          <cx:pt idx="1851">2004</cx:pt>
          <cx:pt idx="1852">2004</cx:pt>
          <cx:pt idx="1853">2004</cx:pt>
          <cx:pt idx="1854">2004</cx:pt>
          <cx:pt idx="1855">2004</cx:pt>
          <cx:pt idx="1856">2004</cx:pt>
          <cx:pt idx="1857">2004</cx:pt>
          <cx:pt idx="1858">2004</cx:pt>
          <cx:pt idx="1859">2004</cx:pt>
          <cx:pt idx="1860">2004</cx:pt>
          <cx:pt idx="1861">2004</cx:pt>
          <cx:pt idx="1862">2004</cx:pt>
          <cx:pt idx="1863">2004</cx:pt>
          <cx:pt idx="1864">2004</cx:pt>
          <cx:pt idx="1865">2004</cx:pt>
          <cx:pt idx="1866">2004</cx:pt>
          <cx:pt idx="1867">2004</cx:pt>
          <cx:pt idx="1868">2004</cx:pt>
          <cx:pt idx="1869">2004</cx:pt>
          <cx:pt idx="1870">2004</cx:pt>
          <cx:pt idx="1871">2004</cx:pt>
          <cx:pt idx="1872">2004</cx:pt>
          <cx:pt idx="1873">2004</cx:pt>
          <cx:pt idx="1874">2004</cx:pt>
          <cx:pt idx="1875">2004</cx:pt>
          <cx:pt idx="1876">2004</cx:pt>
          <cx:pt idx="1877">2004</cx:pt>
          <cx:pt idx="1878">2004</cx:pt>
          <cx:pt idx="1879">2004</cx:pt>
          <cx:pt idx="1880">2004</cx:pt>
          <cx:pt idx="1881">2004</cx:pt>
          <cx:pt idx="1882">2004</cx:pt>
          <cx:pt idx="1883">2004</cx:pt>
          <cx:pt idx="1884">2004</cx:pt>
          <cx:pt idx="1885">2004</cx:pt>
          <cx:pt idx="1886">2004</cx:pt>
          <cx:pt idx="1887">2004</cx:pt>
          <cx:pt idx="1888">2004</cx:pt>
          <cx:pt idx="1889">2004</cx:pt>
          <cx:pt idx="1890">2004</cx:pt>
          <cx:pt idx="1891">2004</cx:pt>
          <cx:pt idx="1892">2004</cx:pt>
          <cx:pt idx="1893">2004</cx:pt>
          <cx:pt idx="1894">2004</cx:pt>
          <cx:pt idx="1895">2004</cx:pt>
          <cx:pt idx="1896">2004</cx:pt>
          <cx:pt idx="1897">2004</cx:pt>
          <cx:pt idx="1898">2004</cx:pt>
          <cx:pt idx="1899">2004</cx:pt>
          <cx:pt idx="1900">2004</cx:pt>
          <cx:pt idx="1901">2004</cx:pt>
          <cx:pt idx="1902">2004</cx:pt>
          <cx:pt idx="1903">2004</cx:pt>
          <cx:pt idx="1904">2004</cx:pt>
          <cx:pt idx="1905">2004</cx:pt>
          <cx:pt idx="1906">2004</cx:pt>
          <cx:pt idx="1907">2004</cx:pt>
          <cx:pt idx="1908">2004</cx:pt>
          <cx:pt idx="1909">2004</cx:pt>
          <cx:pt idx="1910">2004</cx:pt>
          <cx:pt idx="1911">2004</cx:pt>
          <cx:pt idx="1912">2004</cx:pt>
          <cx:pt idx="1913">2004</cx:pt>
          <cx:pt idx="1914">2004</cx:pt>
          <cx:pt idx="1915">2004</cx:pt>
          <cx:pt idx="1916">2004</cx:pt>
          <cx:pt idx="1917">2004</cx:pt>
          <cx:pt idx="1918">2004</cx:pt>
          <cx:pt idx="1919">2004</cx:pt>
          <cx:pt idx="1920">2004</cx:pt>
          <cx:pt idx="1921">2004</cx:pt>
          <cx:pt idx="1922">2004</cx:pt>
          <cx:pt idx="1923">2004</cx:pt>
          <cx:pt idx="1924">2004</cx:pt>
          <cx:pt idx="1925">2004</cx:pt>
          <cx:pt idx="1926">2004</cx:pt>
          <cx:pt idx="1927">2004</cx:pt>
          <cx:pt idx="1928">2004</cx:pt>
          <cx:pt idx="1929">2004</cx:pt>
          <cx:pt idx="1930">2004</cx:pt>
          <cx:pt idx="1931">2004</cx:pt>
          <cx:pt idx="1932">2004</cx:pt>
          <cx:pt idx="1933">2004</cx:pt>
          <cx:pt idx="1934">2004</cx:pt>
          <cx:pt idx="1935">2004</cx:pt>
          <cx:pt idx="1936">2004</cx:pt>
          <cx:pt idx="1937">2004</cx:pt>
          <cx:pt idx="1938">2004</cx:pt>
          <cx:pt idx="1939">2004</cx:pt>
          <cx:pt idx="1940">2004</cx:pt>
          <cx:pt idx="1941">2004</cx:pt>
          <cx:pt idx="1942">2004</cx:pt>
          <cx:pt idx="1943">2004</cx:pt>
          <cx:pt idx="1944">2004</cx:pt>
          <cx:pt idx="1945">2004</cx:pt>
          <cx:pt idx="1946">2004</cx:pt>
          <cx:pt idx="1947">2004</cx:pt>
          <cx:pt idx="1948">2004</cx:pt>
          <cx:pt idx="1949">2004</cx:pt>
          <cx:pt idx="1950">2004</cx:pt>
          <cx:pt idx="1951">2004</cx:pt>
          <cx:pt idx="1952">2004</cx:pt>
          <cx:pt idx="1953">2004</cx:pt>
          <cx:pt idx="1954">2004</cx:pt>
          <cx:pt idx="1955">2004</cx:pt>
          <cx:pt idx="1956">2004</cx:pt>
          <cx:pt idx="1957">2004</cx:pt>
          <cx:pt idx="1958">2004</cx:pt>
          <cx:pt idx="1959">2004</cx:pt>
          <cx:pt idx="1960">2004</cx:pt>
          <cx:pt idx="1961">2004</cx:pt>
          <cx:pt idx="1962">2004</cx:pt>
          <cx:pt idx="1963">2004</cx:pt>
          <cx:pt idx="1964">2004</cx:pt>
          <cx:pt idx="1965">2004</cx:pt>
          <cx:pt idx="1966">2004</cx:pt>
          <cx:pt idx="1967">2004</cx:pt>
          <cx:pt idx="1968">2004</cx:pt>
          <cx:pt idx="1969">2004</cx:pt>
          <cx:pt idx="1970">2004</cx:pt>
          <cx:pt idx="1971">2004</cx:pt>
          <cx:pt idx="1972">2004</cx:pt>
          <cx:pt idx="1973">2004</cx:pt>
          <cx:pt idx="1974">2004</cx:pt>
          <cx:pt idx="1975">2004</cx:pt>
          <cx:pt idx="1976">2004</cx:pt>
          <cx:pt idx="1977">2004</cx:pt>
          <cx:pt idx="1978">2004</cx:pt>
          <cx:pt idx="1979">2004</cx:pt>
          <cx:pt idx="1980">2004</cx:pt>
          <cx:pt idx="1981">2004</cx:pt>
          <cx:pt idx="1982">2004</cx:pt>
          <cx:pt idx="1983">2004</cx:pt>
          <cx:pt idx="1984">2004</cx:pt>
          <cx:pt idx="1985">2004</cx:pt>
          <cx:pt idx="1986">2004</cx:pt>
          <cx:pt idx="1987">2004</cx:pt>
          <cx:pt idx="1988">2004</cx:pt>
          <cx:pt idx="1989">2004</cx:pt>
          <cx:pt idx="1990">2004</cx:pt>
          <cx:pt idx="1991">2004</cx:pt>
          <cx:pt idx="1992">2004</cx:pt>
          <cx:pt idx="1993">2004</cx:pt>
          <cx:pt idx="1994">2004</cx:pt>
          <cx:pt idx="1995">2004</cx:pt>
          <cx:pt idx="1996">2004</cx:pt>
          <cx:pt idx="1997">2004</cx:pt>
          <cx:pt idx="1998">2004</cx:pt>
          <cx:pt idx="1999">2004</cx:pt>
          <cx:pt idx="2000">2004</cx:pt>
          <cx:pt idx="2001">2004</cx:pt>
          <cx:pt idx="2002">2004</cx:pt>
          <cx:pt idx="2003">2004</cx:pt>
          <cx:pt idx="2004">2004</cx:pt>
          <cx:pt idx="2005">2004</cx:pt>
          <cx:pt idx="2006">2004</cx:pt>
          <cx:pt idx="2007">2004</cx:pt>
          <cx:pt idx="2008">2004</cx:pt>
          <cx:pt idx="2009">2004</cx:pt>
          <cx:pt idx="2010">2004</cx:pt>
          <cx:pt idx="2011">2004</cx:pt>
          <cx:pt idx="2012">2004</cx:pt>
          <cx:pt idx="2013">2004</cx:pt>
          <cx:pt idx="2014">2004</cx:pt>
          <cx:pt idx="2015">2004</cx:pt>
          <cx:pt idx="2016">2004</cx:pt>
          <cx:pt idx="2017">2004</cx:pt>
          <cx:pt idx="2018">2004</cx:pt>
          <cx:pt idx="2019">2004</cx:pt>
          <cx:pt idx="2020">2004</cx:pt>
          <cx:pt idx="2021">2004</cx:pt>
          <cx:pt idx="2022">2004</cx:pt>
          <cx:pt idx="2023">2004</cx:pt>
          <cx:pt idx="2024">2004</cx:pt>
          <cx:pt idx="2025">2004</cx:pt>
          <cx:pt idx="2026">2004</cx:pt>
          <cx:pt idx="2027">2004</cx:pt>
          <cx:pt idx="2028">2004</cx:pt>
          <cx:pt idx="2029">2004</cx:pt>
          <cx:pt idx="2030">2004</cx:pt>
          <cx:pt idx="2031">2004</cx:pt>
          <cx:pt idx="2032">2004</cx:pt>
          <cx:pt idx="2033">2004</cx:pt>
          <cx:pt idx="2034">2004</cx:pt>
          <cx:pt idx="2035">2004</cx:pt>
          <cx:pt idx="2036">2004</cx:pt>
          <cx:pt idx="2037">2004</cx:pt>
          <cx:pt idx="2038">2004</cx:pt>
          <cx:pt idx="2039">2004</cx:pt>
          <cx:pt idx="2040">2004</cx:pt>
          <cx:pt idx="2041">2004</cx:pt>
          <cx:pt idx="2042">2004</cx:pt>
          <cx:pt idx="2043">2004</cx:pt>
          <cx:pt idx="2044">2004</cx:pt>
          <cx:pt idx="2045">2004</cx:pt>
          <cx:pt idx="2046">2004</cx:pt>
          <cx:pt idx="2047">2004</cx:pt>
          <cx:pt idx="2048">2004</cx:pt>
          <cx:pt idx="2049">2004</cx:pt>
          <cx:pt idx="2050">2004</cx:pt>
          <cx:pt idx="2051">2004</cx:pt>
          <cx:pt idx="2052">2004</cx:pt>
          <cx:pt idx="2053">2004</cx:pt>
          <cx:pt idx="2054">2004</cx:pt>
          <cx:pt idx="2055">2004</cx:pt>
          <cx:pt idx="2056">2004</cx:pt>
          <cx:pt idx="2057">2004</cx:pt>
          <cx:pt idx="2058">2004</cx:pt>
          <cx:pt idx="2059">2004</cx:pt>
          <cx:pt idx="2060">2004</cx:pt>
          <cx:pt idx="2061">2004</cx:pt>
          <cx:pt idx="2062">2004</cx:pt>
          <cx:pt idx="2063">2004</cx:pt>
          <cx:pt idx="2064">2004</cx:pt>
          <cx:pt idx="2065">2004</cx:pt>
          <cx:pt idx="2066">2004</cx:pt>
          <cx:pt idx="2067">2004</cx:pt>
          <cx:pt idx="2068">2004</cx:pt>
          <cx:pt idx="2069">2004</cx:pt>
          <cx:pt idx="2070">2004</cx:pt>
          <cx:pt idx="2071">2004</cx:pt>
          <cx:pt idx="2072">2004</cx:pt>
          <cx:pt idx="2073">2004</cx:pt>
          <cx:pt idx="2074">2004</cx:pt>
          <cx:pt idx="2075">2004</cx:pt>
          <cx:pt idx="2076">2004</cx:pt>
          <cx:pt idx="2077">2004</cx:pt>
          <cx:pt idx="2078">2004</cx:pt>
          <cx:pt idx="2079">2004</cx:pt>
          <cx:pt idx="2080">2004</cx:pt>
          <cx:pt idx="2081">2004</cx:pt>
          <cx:pt idx="2082">2004</cx:pt>
          <cx:pt idx="2083">2004</cx:pt>
          <cx:pt idx="2084">2004</cx:pt>
          <cx:pt idx="2085">2004</cx:pt>
          <cx:pt idx="2086">2004</cx:pt>
          <cx:pt idx="2087">2004</cx:pt>
          <cx:pt idx="2088">2004</cx:pt>
          <cx:pt idx="2089">2004</cx:pt>
          <cx:pt idx="2090">2004</cx:pt>
          <cx:pt idx="2091">2004</cx:pt>
          <cx:pt idx="2092">2004</cx:pt>
          <cx:pt idx="2093">2004</cx:pt>
          <cx:pt idx="2094">2004</cx:pt>
          <cx:pt idx="2095">2004</cx:pt>
          <cx:pt idx="2096">2004</cx:pt>
          <cx:pt idx="2097">2004</cx:pt>
          <cx:pt idx="2098">2004</cx:pt>
          <cx:pt idx="2099">2004</cx:pt>
          <cx:pt idx="2100">2004</cx:pt>
          <cx:pt idx="2101">2004</cx:pt>
          <cx:pt idx="2102">2004</cx:pt>
          <cx:pt idx="2103">2004</cx:pt>
          <cx:pt idx="2104">2004</cx:pt>
          <cx:pt idx="2105">2004</cx:pt>
          <cx:pt idx="2106">2004</cx:pt>
          <cx:pt idx="2107">2004</cx:pt>
          <cx:pt idx="2108">2004</cx:pt>
          <cx:pt idx="2109">2004</cx:pt>
          <cx:pt idx="2110">2004</cx:pt>
          <cx:pt idx="2111">2004</cx:pt>
          <cx:pt idx="2112">2004</cx:pt>
          <cx:pt idx="2113">2004</cx:pt>
          <cx:pt idx="2114">2004</cx:pt>
          <cx:pt idx="2115">2004</cx:pt>
          <cx:pt idx="2116">2004</cx:pt>
          <cx:pt idx="2117">2004</cx:pt>
          <cx:pt idx="2118">2004</cx:pt>
          <cx:pt idx="2119">2004</cx:pt>
          <cx:pt idx="2120">2004</cx:pt>
          <cx:pt idx="2121">2004</cx:pt>
          <cx:pt idx="2122">2004</cx:pt>
          <cx:pt idx="2123">2004</cx:pt>
          <cx:pt idx="2124">2004</cx:pt>
          <cx:pt idx="2125">2004</cx:pt>
          <cx:pt idx="2126">2004</cx:pt>
          <cx:pt idx="2127">2004</cx:pt>
          <cx:pt idx="2128">2004</cx:pt>
          <cx:pt idx="2129">2004</cx:pt>
          <cx:pt idx="2130">2004</cx:pt>
          <cx:pt idx="2131">2004</cx:pt>
          <cx:pt idx="2132">2004</cx:pt>
          <cx:pt idx="2133">2004</cx:pt>
          <cx:pt idx="2134">2004</cx:pt>
          <cx:pt idx="2135">2004</cx:pt>
          <cx:pt idx="2136">2004</cx:pt>
          <cx:pt idx="2137">2004</cx:pt>
          <cx:pt idx="2138">2004</cx:pt>
          <cx:pt idx="2139">2004</cx:pt>
          <cx:pt idx="2140">2004</cx:pt>
          <cx:pt idx="2141">2004</cx:pt>
          <cx:pt idx="2142">2004</cx:pt>
          <cx:pt idx="2143">2004</cx:pt>
          <cx:pt idx="2144">2004</cx:pt>
          <cx:pt idx="2145">2004</cx:pt>
          <cx:pt idx="2146">2004</cx:pt>
          <cx:pt idx="2147">2004</cx:pt>
          <cx:pt idx="2148">2004</cx:pt>
          <cx:pt idx="2149">2004</cx:pt>
          <cx:pt idx="2150">2004</cx:pt>
          <cx:pt idx="2151">2004</cx:pt>
          <cx:pt idx="2152">2004</cx:pt>
          <cx:pt idx="2153">2004</cx:pt>
          <cx:pt idx="2154">2004</cx:pt>
          <cx:pt idx="2155">2004</cx:pt>
          <cx:pt idx="2156">2004</cx:pt>
          <cx:pt idx="2157">2004</cx:pt>
          <cx:pt idx="2158">2004</cx:pt>
          <cx:pt idx="2159">2004</cx:pt>
          <cx:pt idx="2160">2004</cx:pt>
          <cx:pt idx="2161">2004</cx:pt>
          <cx:pt idx="2162">2004</cx:pt>
          <cx:pt idx="2163">2004</cx:pt>
          <cx:pt idx="2164">2004</cx:pt>
          <cx:pt idx="2165">2004</cx:pt>
          <cx:pt idx="2166">2004</cx:pt>
          <cx:pt idx="2167">2004</cx:pt>
          <cx:pt idx="2168">2004</cx:pt>
          <cx:pt idx="2169">2004</cx:pt>
          <cx:pt idx="2170">2004</cx:pt>
          <cx:pt idx="2171">2004</cx:pt>
          <cx:pt idx="2172">2004</cx:pt>
          <cx:pt idx="2173">2004</cx:pt>
          <cx:pt idx="2174">2004</cx:pt>
          <cx:pt idx="2175">2004</cx:pt>
          <cx:pt idx="2176">2004</cx:pt>
          <cx:pt idx="2177">2004</cx:pt>
          <cx:pt idx="2178">2004</cx:pt>
          <cx:pt idx="2179">2004</cx:pt>
          <cx:pt idx="2180">2004</cx:pt>
          <cx:pt idx="2181">2004</cx:pt>
          <cx:pt idx="2182">2004</cx:pt>
          <cx:pt idx="2183">2004</cx:pt>
          <cx:pt idx="2184">2004</cx:pt>
          <cx:pt idx="2185">2004</cx:pt>
          <cx:pt idx="2186">2004</cx:pt>
          <cx:pt idx="2187">2004</cx:pt>
          <cx:pt idx="2188">2004</cx:pt>
          <cx:pt idx="2189">2004</cx:pt>
          <cx:pt idx="2190">2004</cx:pt>
          <cx:pt idx="2191">2004</cx:pt>
          <cx:pt idx="2192">2004</cx:pt>
          <cx:pt idx="2193">2004</cx:pt>
          <cx:pt idx="2194">2004</cx:pt>
          <cx:pt idx="2195">2004</cx:pt>
          <cx:pt idx="2196">2004</cx:pt>
          <cx:pt idx="2197">2004</cx:pt>
          <cx:pt idx="2198">2004</cx:pt>
          <cx:pt idx="2199">2004</cx:pt>
          <cx:pt idx="2200">2004</cx:pt>
          <cx:pt idx="2201">2004</cx:pt>
          <cx:pt idx="2202">2004</cx:pt>
          <cx:pt idx="2203">2004</cx:pt>
          <cx:pt idx="2204">2004</cx:pt>
          <cx:pt idx="2205">2004</cx:pt>
          <cx:pt idx="2206">2004</cx:pt>
          <cx:pt idx="2207">2004</cx:pt>
          <cx:pt idx="2208">2004</cx:pt>
          <cx:pt idx="2209">2004</cx:pt>
          <cx:pt idx="2210">2004</cx:pt>
          <cx:pt idx="2211">2004</cx:pt>
          <cx:pt idx="2212">2004</cx:pt>
          <cx:pt idx="2213">2004</cx:pt>
          <cx:pt idx="2214">2004</cx:pt>
          <cx:pt idx="2215">2004</cx:pt>
          <cx:pt idx="2216">2004</cx:pt>
          <cx:pt idx="2217">2004</cx:pt>
          <cx:pt idx="2218">2004</cx:pt>
          <cx:pt idx="2219">2004</cx:pt>
          <cx:pt idx="2220">2004</cx:pt>
          <cx:pt idx="2221">2004</cx:pt>
          <cx:pt idx="2222">2004</cx:pt>
          <cx:pt idx="2223">2004</cx:pt>
          <cx:pt idx="2224">2004</cx:pt>
          <cx:pt idx="2225">2004</cx:pt>
          <cx:pt idx="2226">2004</cx:pt>
          <cx:pt idx="2227">2004</cx:pt>
          <cx:pt idx="2228">2004</cx:pt>
          <cx:pt idx="2229">2004</cx:pt>
          <cx:pt idx="2230">2004</cx:pt>
          <cx:pt idx="2231">2005</cx:pt>
          <cx:pt idx="2232">2005</cx:pt>
          <cx:pt idx="2233">2005</cx:pt>
          <cx:pt idx="2234">2005</cx:pt>
          <cx:pt idx="2235">2005</cx:pt>
          <cx:pt idx="2236">2005</cx:pt>
          <cx:pt idx="2237">2005</cx:pt>
          <cx:pt idx="2238">2005</cx:pt>
          <cx:pt idx="2239">2005</cx:pt>
          <cx:pt idx="2240">2005</cx:pt>
          <cx:pt idx="2241">2005</cx:pt>
          <cx:pt idx="2242">2005</cx:pt>
          <cx:pt idx="2243">2005</cx:pt>
          <cx:pt idx="2244">2005</cx:pt>
          <cx:pt idx="2245">2005</cx:pt>
          <cx:pt idx="2246">2005</cx:pt>
          <cx:pt idx="2247">2005</cx:pt>
          <cx:pt idx="2248">2005</cx:pt>
          <cx:pt idx="2249">2005</cx:pt>
          <cx:pt idx="2250">2005</cx:pt>
          <cx:pt idx="2251">2005</cx:pt>
          <cx:pt idx="2252">2005</cx:pt>
          <cx:pt idx="2253">2005</cx:pt>
          <cx:pt idx="2254">2005</cx:pt>
          <cx:pt idx="2255">2005</cx:pt>
          <cx:pt idx="2256">2005</cx:pt>
          <cx:pt idx="2257">2005</cx:pt>
          <cx:pt idx="2258">2005</cx:pt>
          <cx:pt idx="2259">2005</cx:pt>
          <cx:pt idx="2260">2005</cx:pt>
          <cx:pt idx="2261">2005</cx:pt>
          <cx:pt idx="2262">2005</cx:pt>
          <cx:pt idx="2263">2005</cx:pt>
          <cx:pt idx="2264">2005</cx:pt>
          <cx:pt idx="2265">2005</cx:pt>
          <cx:pt idx="2266">2005</cx:pt>
          <cx:pt idx="2267">2005</cx:pt>
          <cx:pt idx="2268">2005</cx:pt>
          <cx:pt idx="2269">2005</cx:pt>
          <cx:pt idx="2270">2005</cx:pt>
          <cx:pt idx="2271">2005</cx:pt>
          <cx:pt idx="2272">2005</cx:pt>
          <cx:pt idx="2273">2005</cx:pt>
          <cx:pt idx="2274">2005</cx:pt>
          <cx:pt idx="2275">2005</cx:pt>
          <cx:pt idx="2276">2005</cx:pt>
          <cx:pt idx="2277">2005</cx:pt>
          <cx:pt idx="2278">2005</cx:pt>
          <cx:pt idx="2279">2005</cx:pt>
          <cx:pt idx="2280">2005</cx:pt>
          <cx:pt idx="2281">2005</cx:pt>
          <cx:pt idx="2282">2005</cx:pt>
          <cx:pt idx="2283">2005</cx:pt>
          <cx:pt idx="2284">2005</cx:pt>
          <cx:pt idx="2285">2005</cx:pt>
          <cx:pt idx="2286">2005</cx:pt>
          <cx:pt idx="2287">2005</cx:pt>
          <cx:pt idx="2288">2005</cx:pt>
          <cx:pt idx="2289">2005</cx:pt>
          <cx:pt idx="2290">2005</cx:pt>
          <cx:pt idx="2291">2005</cx:pt>
          <cx:pt idx="2292">2005</cx:pt>
          <cx:pt idx="2293">2005</cx:pt>
          <cx:pt idx="2294">2005</cx:pt>
          <cx:pt idx="2295">2005</cx:pt>
          <cx:pt idx="2296">2005</cx:pt>
          <cx:pt idx="2297">2005</cx:pt>
          <cx:pt idx="2298">2005</cx:pt>
          <cx:pt idx="2299">2005</cx:pt>
          <cx:pt idx="2300">2005</cx:pt>
          <cx:pt idx="2301">2005</cx:pt>
          <cx:pt idx="2302">2005</cx:pt>
          <cx:pt idx="2303">2005</cx:pt>
          <cx:pt idx="2304">2005</cx:pt>
          <cx:pt idx="2305">2005</cx:pt>
          <cx:pt idx="2306">2005</cx:pt>
          <cx:pt idx="2307">2005</cx:pt>
          <cx:pt idx="2308">2005</cx:pt>
          <cx:pt idx="2309">2005</cx:pt>
          <cx:pt idx="2310">2005</cx:pt>
          <cx:pt idx="2311">2005</cx:pt>
          <cx:pt idx="2312">2005</cx:pt>
          <cx:pt idx="2313">2005</cx:pt>
          <cx:pt idx="2314">2005</cx:pt>
          <cx:pt idx="2315">2005</cx:pt>
          <cx:pt idx="2316">2005</cx:pt>
          <cx:pt idx="2317">2005</cx:pt>
          <cx:pt idx="2318">2005</cx:pt>
          <cx:pt idx="2319">2005</cx:pt>
          <cx:pt idx="2320">2005</cx:pt>
          <cx:pt idx="2321">2005</cx:pt>
          <cx:pt idx="2322">2005</cx:pt>
          <cx:pt idx="2323">2005</cx:pt>
          <cx:pt idx="2324">2005</cx:pt>
          <cx:pt idx="2325">2005</cx:pt>
          <cx:pt idx="2326">2005</cx:pt>
          <cx:pt idx="2327">2005</cx:pt>
          <cx:pt idx="2328">2005</cx:pt>
          <cx:pt idx="2329">2005</cx:pt>
          <cx:pt idx="2330">2005</cx:pt>
          <cx:pt idx="2331">2005</cx:pt>
          <cx:pt idx="2332">2005</cx:pt>
          <cx:pt idx="2333">2005</cx:pt>
          <cx:pt idx="2334">2005</cx:pt>
          <cx:pt idx="2335">2005</cx:pt>
          <cx:pt idx="2336">2005</cx:pt>
          <cx:pt idx="2337">2005</cx:pt>
          <cx:pt idx="2338">2005</cx:pt>
          <cx:pt idx="2339">2005</cx:pt>
          <cx:pt idx="2340">2005</cx:pt>
          <cx:pt idx="2341">2005</cx:pt>
          <cx:pt idx="2342">2005</cx:pt>
          <cx:pt idx="2343">2005</cx:pt>
          <cx:pt idx="2344">2005</cx:pt>
          <cx:pt idx="2345">2005</cx:pt>
          <cx:pt idx="2346">2005</cx:pt>
          <cx:pt idx="2347">2005</cx:pt>
          <cx:pt idx="2348">2005</cx:pt>
          <cx:pt idx="2349">2005</cx:pt>
          <cx:pt idx="2350">2005</cx:pt>
          <cx:pt idx="2351">2005</cx:pt>
          <cx:pt idx="2352">2005</cx:pt>
          <cx:pt idx="2353">2005</cx:pt>
          <cx:pt idx="2354">2005</cx:pt>
          <cx:pt idx="2355">2005</cx:pt>
          <cx:pt idx="2356">2005</cx:pt>
          <cx:pt idx="2357">2005</cx:pt>
          <cx:pt idx="2358">2005</cx:pt>
          <cx:pt idx="2359">2005</cx:pt>
          <cx:pt idx="2360">2005</cx:pt>
          <cx:pt idx="2361">2005</cx:pt>
          <cx:pt idx="2362">2005</cx:pt>
          <cx:pt idx="2363">2005</cx:pt>
          <cx:pt idx="2364">2005</cx:pt>
          <cx:pt idx="2365">2005</cx:pt>
          <cx:pt idx="2366">2005</cx:pt>
          <cx:pt idx="2367">2005</cx:pt>
          <cx:pt idx="2368">2005</cx:pt>
          <cx:pt idx="2369">2005</cx:pt>
          <cx:pt idx="2370">2005</cx:pt>
          <cx:pt idx="2371">2005</cx:pt>
          <cx:pt idx="2372">2005</cx:pt>
          <cx:pt idx="2373">2005</cx:pt>
          <cx:pt idx="2374">2005</cx:pt>
          <cx:pt idx="2375">2005</cx:pt>
          <cx:pt idx="2376">2005</cx:pt>
          <cx:pt idx="2377">2005</cx:pt>
          <cx:pt idx="2378">2005</cx:pt>
          <cx:pt idx="2379">2005</cx:pt>
          <cx:pt idx="2380">2005</cx:pt>
          <cx:pt idx="2381">2005</cx:pt>
          <cx:pt idx="2382">2005</cx:pt>
          <cx:pt idx="2383">2005</cx:pt>
          <cx:pt idx="2384">2005</cx:pt>
          <cx:pt idx="2385">2005</cx:pt>
          <cx:pt idx="2386">2005</cx:pt>
          <cx:pt idx="2387">2005</cx:pt>
          <cx:pt idx="2388">2005</cx:pt>
          <cx:pt idx="2389">2005</cx:pt>
          <cx:pt idx="2390">2005</cx:pt>
          <cx:pt idx="2391">2005</cx:pt>
          <cx:pt idx="2392">2005</cx:pt>
          <cx:pt idx="2393">2005</cx:pt>
          <cx:pt idx="2394">2005</cx:pt>
          <cx:pt idx="2395">2005</cx:pt>
          <cx:pt idx="2396">2005</cx:pt>
          <cx:pt idx="2397">2005</cx:pt>
          <cx:pt idx="2398">2005</cx:pt>
          <cx:pt idx="2399">2005</cx:pt>
          <cx:pt idx="2400">2005</cx:pt>
          <cx:pt idx="2401">2005</cx:pt>
          <cx:pt idx="2402">2005</cx:pt>
          <cx:pt idx="2403">2005</cx:pt>
          <cx:pt idx="2404">2005</cx:pt>
          <cx:pt idx="2405">2005</cx:pt>
          <cx:pt idx="2406">2005</cx:pt>
          <cx:pt idx="2407">2005</cx:pt>
          <cx:pt idx="2408">2005</cx:pt>
          <cx:pt idx="2409">2005</cx:pt>
          <cx:pt idx="2410">2005</cx:pt>
          <cx:pt idx="2411">2005</cx:pt>
          <cx:pt idx="2412">2005</cx:pt>
          <cx:pt idx="2413">2005</cx:pt>
          <cx:pt idx="2414">2005</cx:pt>
          <cx:pt idx="2415">2005</cx:pt>
          <cx:pt idx="2416">2005</cx:pt>
          <cx:pt idx="2417">2005</cx:pt>
          <cx:pt idx="2418">2005</cx:pt>
          <cx:pt idx="2419">2005</cx:pt>
          <cx:pt idx="2420">2005</cx:pt>
          <cx:pt idx="2421">2005</cx:pt>
          <cx:pt idx="2422">2005</cx:pt>
          <cx:pt idx="2423">2005</cx:pt>
          <cx:pt idx="2424">2005</cx:pt>
          <cx:pt idx="2425">2005</cx:pt>
          <cx:pt idx="2426">2005</cx:pt>
          <cx:pt idx="2427">2005</cx:pt>
          <cx:pt idx="2428">2005</cx:pt>
          <cx:pt idx="2429">2005</cx:pt>
          <cx:pt idx="2430">2005</cx:pt>
          <cx:pt idx="2431">2005</cx:pt>
          <cx:pt idx="2432">2005</cx:pt>
          <cx:pt idx="2433">2005</cx:pt>
          <cx:pt idx="2434">2005</cx:pt>
          <cx:pt idx="2435">2005</cx:pt>
          <cx:pt idx="2436">2005</cx:pt>
          <cx:pt idx="2437">2005</cx:pt>
          <cx:pt idx="2438">2005</cx:pt>
          <cx:pt idx="2439">2005</cx:pt>
          <cx:pt idx="2440">2005</cx:pt>
          <cx:pt idx="2441">2005</cx:pt>
          <cx:pt idx="2442">2005</cx:pt>
          <cx:pt idx="2443">2005</cx:pt>
          <cx:pt idx="2444">2005</cx:pt>
          <cx:pt idx="2445">2005</cx:pt>
          <cx:pt idx="2446">2005</cx:pt>
          <cx:pt idx="2447">2005</cx:pt>
          <cx:pt idx="2448">2005</cx:pt>
          <cx:pt idx="2449">2005</cx:pt>
          <cx:pt idx="2450">2005</cx:pt>
          <cx:pt idx="2451">2005</cx:pt>
          <cx:pt idx="2452">2005</cx:pt>
          <cx:pt idx="2453">2005</cx:pt>
          <cx:pt idx="2454">2005</cx:pt>
          <cx:pt idx="2455">2005</cx:pt>
          <cx:pt idx="2456">2005</cx:pt>
          <cx:pt idx="2457">2005</cx:pt>
          <cx:pt idx="2458">2005</cx:pt>
          <cx:pt idx="2459">2005</cx:pt>
          <cx:pt idx="2460">2005</cx:pt>
          <cx:pt idx="2461">2005</cx:pt>
          <cx:pt idx="2462">2005</cx:pt>
          <cx:pt idx="2463">2005</cx:pt>
          <cx:pt idx="2464">2005</cx:pt>
          <cx:pt idx="2465">2005</cx:pt>
          <cx:pt idx="2466">2005</cx:pt>
          <cx:pt idx="2467">2005</cx:pt>
          <cx:pt idx="2468">2005</cx:pt>
          <cx:pt idx="2469">2005</cx:pt>
          <cx:pt idx="2470">2005</cx:pt>
          <cx:pt idx="2471">2005</cx:pt>
          <cx:pt idx="2472">2005</cx:pt>
          <cx:pt idx="2473">2005</cx:pt>
          <cx:pt idx="2474">2005</cx:pt>
          <cx:pt idx="2475">2005</cx:pt>
          <cx:pt idx="2476">2005</cx:pt>
          <cx:pt idx="2477">2005</cx:pt>
          <cx:pt idx="2478">2005</cx:pt>
          <cx:pt idx="2479">2005</cx:pt>
          <cx:pt idx="2480">2005</cx:pt>
          <cx:pt idx="2481">2005</cx:pt>
          <cx:pt idx="2482">2005</cx:pt>
          <cx:pt idx="2483">2005</cx:pt>
          <cx:pt idx="2484">2005</cx:pt>
          <cx:pt idx="2485">2005</cx:pt>
          <cx:pt idx="2486">2005</cx:pt>
          <cx:pt idx="2487">2005</cx:pt>
          <cx:pt idx="2488">2005</cx:pt>
          <cx:pt idx="2489">2005</cx:pt>
          <cx:pt idx="2490">2005</cx:pt>
          <cx:pt idx="2491">2005</cx:pt>
          <cx:pt idx="2492">2005</cx:pt>
          <cx:pt idx="2493">2005</cx:pt>
          <cx:pt idx="2494">2005</cx:pt>
          <cx:pt idx="2495">2005</cx:pt>
          <cx:pt idx="2496">2005</cx:pt>
          <cx:pt idx="2497">2005</cx:pt>
          <cx:pt idx="2498">2005</cx:pt>
          <cx:pt idx="2499">2005</cx:pt>
          <cx:pt idx="2500">2005</cx:pt>
          <cx:pt idx="2501">2005</cx:pt>
          <cx:pt idx="2502">2005</cx:pt>
          <cx:pt idx="2503">2005</cx:pt>
          <cx:pt idx="2504">2005</cx:pt>
          <cx:pt idx="2505">2005</cx:pt>
          <cx:pt idx="2506">2005</cx:pt>
          <cx:pt idx="2507">2005</cx:pt>
          <cx:pt idx="2508">2005</cx:pt>
          <cx:pt idx="2509">2005</cx:pt>
          <cx:pt idx="2510">2005</cx:pt>
          <cx:pt idx="2511">2005</cx:pt>
          <cx:pt idx="2512">2005</cx:pt>
          <cx:pt idx="2513">2005</cx:pt>
          <cx:pt idx="2514">2005</cx:pt>
          <cx:pt idx="2515">2005</cx:pt>
          <cx:pt idx="2516">2005</cx:pt>
          <cx:pt idx="2517">2005</cx:pt>
          <cx:pt idx="2518">2005</cx:pt>
          <cx:pt idx="2519">2005</cx:pt>
          <cx:pt idx="2520">2005</cx:pt>
          <cx:pt idx="2521">2005</cx:pt>
          <cx:pt idx="2522">2005</cx:pt>
          <cx:pt idx="2523">2005</cx:pt>
          <cx:pt idx="2524">2005</cx:pt>
          <cx:pt idx="2525">2005</cx:pt>
          <cx:pt idx="2526">2005</cx:pt>
          <cx:pt idx="2527">2005</cx:pt>
          <cx:pt idx="2528">2005</cx:pt>
          <cx:pt idx="2529">2005</cx:pt>
          <cx:pt idx="2530">2005</cx:pt>
          <cx:pt idx="2531">2005</cx:pt>
          <cx:pt idx="2532">2005</cx:pt>
          <cx:pt idx="2533">2005</cx:pt>
          <cx:pt idx="2534">2005</cx:pt>
          <cx:pt idx="2535">2005</cx:pt>
          <cx:pt idx="2536">2005</cx:pt>
          <cx:pt idx="2537">2005</cx:pt>
          <cx:pt idx="2538">2005</cx:pt>
          <cx:pt idx="2539">2005</cx:pt>
          <cx:pt idx="2540">2005</cx:pt>
          <cx:pt idx="2541">2005</cx:pt>
          <cx:pt idx="2542">2005</cx:pt>
          <cx:pt idx="2543">2005</cx:pt>
          <cx:pt idx="2544">2005</cx:pt>
          <cx:pt idx="2545">2005</cx:pt>
          <cx:pt idx="2546">2005</cx:pt>
          <cx:pt idx="2547">2005</cx:pt>
          <cx:pt idx="2548">2005</cx:pt>
          <cx:pt idx="2549">2005</cx:pt>
          <cx:pt idx="2550">2005</cx:pt>
          <cx:pt idx="2551">2005</cx:pt>
          <cx:pt idx="2552">2005</cx:pt>
          <cx:pt idx="2553">2005</cx:pt>
          <cx:pt idx="2554">2005</cx:pt>
          <cx:pt idx="2555">2005</cx:pt>
          <cx:pt idx="2556">2005</cx:pt>
          <cx:pt idx="2557">2005</cx:pt>
          <cx:pt idx="2558">2005</cx:pt>
          <cx:pt idx="2559">2005</cx:pt>
          <cx:pt idx="2560">2005</cx:pt>
          <cx:pt idx="2561">2005</cx:pt>
          <cx:pt idx="2562">2005</cx:pt>
          <cx:pt idx="2563">2005</cx:pt>
          <cx:pt idx="2564">2005</cx:pt>
          <cx:pt idx="2565">2005</cx:pt>
          <cx:pt idx="2566">2005</cx:pt>
          <cx:pt idx="2567">2005</cx:pt>
          <cx:pt idx="2568">2005</cx:pt>
          <cx:pt idx="2569">2005</cx:pt>
          <cx:pt idx="2570">2005</cx:pt>
          <cx:pt idx="2571">2005</cx:pt>
          <cx:pt idx="2572">2005</cx:pt>
          <cx:pt idx="2573">2005</cx:pt>
          <cx:pt idx="2574">2005</cx:pt>
          <cx:pt idx="2575">2005</cx:pt>
          <cx:pt idx="2576">2005</cx:pt>
          <cx:pt idx="2577">2005</cx:pt>
          <cx:pt idx="2578">2005</cx:pt>
          <cx:pt idx="2579">2005</cx:pt>
          <cx:pt idx="2580">2005</cx:pt>
          <cx:pt idx="2581">2005</cx:pt>
          <cx:pt idx="2582">2005</cx:pt>
          <cx:pt idx="2583">2005</cx:pt>
          <cx:pt idx="2584">2005</cx:pt>
          <cx:pt idx="2585">2005</cx:pt>
          <cx:pt idx="2586">2005</cx:pt>
          <cx:pt idx="2587">2005</cx:pt>
          <cx:pt idx="2588">2005</cx:pt>
          <cx:pt idx="2589">2005</cx:pt>
          <cx:pt idx="2590">2005</cx:pt>
          <cx:pt idx="2591">2005</cx:pt>
          <cx:pt idx="2592">2005</cx:pt>
          <cx:pt idx="2593">2005</cx:pt>
          <cx:pt idx="2594">2005</cx:pt>
          <cx:pt idx="2595">2005</cx:pt>
          <cx:pt idx="2596">2005</cx:pt>
          <cx:pt idx="2597">2005</cx:pt>
          <cx:pt idx="2598">2005</cx:pt>
          <cx:pt idx="2599">2005</cx:pt>
          <cx:pt idx="2600">2005</cx:pt>
          <cx:pt idx="2601">2005</cx:pt>
          <cx:pt idx="2602">2005</cx:pt>
          <cx:pt idx="2603">2005</cx:pt>
          <cx:pt idx="2604">2005</cx:pt>
          <cx:pt idx="2605">2005</cx:pt>
          <cx:pt idx="2606">2005</cx:pt>
          <cx:pt idx="2607">2005</cx:pt>
          <cx:pt idx="2608">2005</cx:pt>
          <cx:pt idx="2609">2005</cx:pt>
          <cx:pt idx="2610">2005</cx:pt>
          <cx:pt idx="2611">2005</cx:pt>
          <cx:pt idx="2612">2005</cx:pt>
          <cx:pt idx="2613">2005</cx:pt>
          <cx:pt idx="2614">2005</cx:pt>
          <cx:pt idx="2615">2005</cx:pt>
          <cx:pt idx="2616">2005</cx:pt>
          <cx:pt idx="2617">2005</cx:pt>
          <cx:pt idx="2618">2005</cx:pt>
          <cx:pt idx="2619">2005</cx:pt>
          <cx:pt idx="2620">2005</cx:pt>
          <cx:pt idx="2621">2005</cx:pt>
          <cx:pt idx="2622">2005</cx:pt>
          <cx:pt idx="2623">2005</cx:pt>
          <cx:pt idx="2624">2005</cx:pt>
          <cx:pt idx="2625">2005</cx:pt>
          <cx:pt idx="2626">2005</cx:pt>
          <cx:pt idx="2627">2005</cx:pt>
          <cx:pt idx="2628">2005</cx:pt>
          <cx:pt idx="2629">2005</cx:pt>
          <cx:pt idx="2630">2005</cx:pt>
          <cx:pt idx="2631">2005</cx:pt>
          <cx:pt idx="2632">2005</cx:pt>
          <cx:pt idx="2633">2005</cx:pt>
          <cx:pt idx="2634">2005</cx:pt>
          <cx:pt idx="2635">2005</cx:pt>
          <cx:pt idx="2636">2005</cx:pt>
          <cx:pt idx="2637">2005</cx:pt>
          <cx:pt idx="2638">2005</cx:pt>
          <cx:pt idx="2639">2005</cx:pt>
          <cx:pt idx="2640">2005</cx:pt>
          <cx:pt idx="2641">2005</cx:pt>
          <cx:pt idx="2642">2005</cx:pt>
          <cx:pt idx="2643">2005</cx:pt>
          <cx:pt idx="2644">2005</cx:pt>
          <cx:pt idx="2645">2005</cx:pt>
          <cx:pt idx="2646">2005</cx:pt>
          <cx:pt idx="2647">2005</cx:pt>
          <cx:pt idx="2648">2005</cx:pt>
          <cx:pt idx="2649">2005</cx:pt>
          <cx:pt idx="2650">2005</cx:pt>
          <cx:pt idx="2651">2005</cx:pt>
          <cx:pt idx="2652">2005</cx:pt>
          <cx:pt idx="2653">2005</cx:pt>
          <cx:pt idx="2654">2005</cx:pt>
          <cx:pt idx="2655">2005</cx:pt>
          <cx:pt idx="2656">2005</cx:pt>
          <cx:pt idx="2657">2005</cx:pt>
          <cx:pt idx="2658">2005</cx:pt>
          <cx:pt idx="2659">2005</cx:pt>
          <cx:pt idx="2660">2005</cx:pt>
          <cx:pt idx="2661">2005</cx:pt>
          <cx:pt idx="2662">2005</cx:pt>
          <cx:pt idx="2663">2005</cx:pt>
          <cx:pt idx="2664">2005</cx:pt>
          <cx:pt idx="2665">2005</cx:pt>
          <cx:pt idx="2666">2005</cx:pt>
          <cx:pt idx="2667">2005</cx:pt>
          <cx:pt idx="2668">2005</cx:pt>
          <cx:pt idx="2669">2005</cx:pt>
          <cx:pt idx="2670">2005</cx:pt>
          <cx:pt idx="2671">2005</cx:pt>
          <cx:pt idx="2672">2005</cx:pt>
          <cx:pt idx="2673">2005</cx:pt>
          <cx:pt idx="2674">2005</cx:pt>
          <cx:pt idx="2675">2005</cx:pt>
          <cx:pt idx="2676">2005</cx:pt>
          <cx:pt idx="2677">2005</cx:pt>
          <cx:pt idx="2678">2005</cx:pt>
          <cx:pt idx="2679">2005</cx:pt>
          <cx:pt idx="2680">2005</cx:pt>
          <cx:pt idx="2681">2005</cx:pt>
          <cx:pt idx="2682">2005</cx:pt>
          <cx:pt idx="2683">2005</cx:pt>
          <cx:pt idx="2684">2005</cx:pt>
          <cx:pt idx="2685">2005</cx:pt>
          <cx:pt idx="2686">2005</cx:pt>
          <cx:pt idx="2687">2005</cx:pt>
          <cx:pt idx="2688">2005</cx:pt>
          <cx:pt idx="2689">2005</cx:pt>
          <cx:pt idx="2690">2005</cx:pt>
          <cx:pt idx="2691">2005</cx:pt>
          <cx:pt idx="2692">2005</cx:pt>
          <cx:pt idx="2693">2005</cx:pt>
          <cx:pt idx="2694">2005</cx:pt>
          <cx:pt idx="2695">2005</cx:pt>
          <cx:pt idx="2696">2005</cx:pt>
          <cx:pt idx="2697">2005</cx:pt>
          <cx:pt idx="2698">2005</cx:pt>
          <cx:pt idx="2699">2005</cx:pt>
          <cx:pt idx="2700">2005</cx:pt>
          <cx:pt idx="2701">2005</cx:pt>
          <cx:pt idx="2702">2005</cx:pt>
          <cx:pt idx="2703">2005</cx:pt>
          <cx:pt idx="2704">2005</cx:pt>
          <cx:pt idx="2705">2005</cx:pt>
          <cx:pt idx="2706">2005</cx:pt>
          <cx:pt idx="2707">2005</cx:pt>
          <cx:pt idx="2708">2005</cx:pt>
          <cx:pt idx="2709">2005</cx:pt>
          <cx:pt idx="2710">2005</cx:pt>
          <cx:pt idx="2711">2005</cx:pt>
          <cx:pt idx="2712">2005</cx:pt>
          <cx:pt idx="2713">2005</cx:pt>
          <cx:pt idx="2714">2005</cx:pt>
          <cx:pt idx="2715">2005</cx:pt>
          <cx:pt idx="2716">2005</cx:pt>
          <cx:pt idx="2717">2005</cx:pt>
          <cx:pt idx="2718">2005</cx:pt>
          <cx:pt idx="2719">2005</cx:pt>
          <cx:pt idx="2720">2005</cx:pt>
          <cx:pt idx="2721">2005</cx:pt>
          <cx:pt idx="2722">2005</cx:pt>
          <cx:pt idx="2723">2005</cx:pt>
          <cx:pt idx="2724">2005</cx:pt>
          <cx:pt idx="2725">2005</cx:pt>
          <cx:pt idx="2726">2005</cx:pt>
          <cx:pt idx="2727">2005</cx:pt>
          <cx:pt idx="2728">2005</cx:pt>
          <cx:pt idx="2729">2005</cx:pt>
          <cx:pt idx="2730">2005</cx:pt>
          <cx:pt idx="2731">2005</cx:pt>
          <cx:pt idx="2732">2005</cx:pt>
          <cx:pt idx="2733">2005</cx:pt>
          <cx:pt idx="2734">2005</cx:pt>
          <cx:pt idx="2735">2005</cx:pt>
          <cx:pt idx="2736">2005</cx:pt>
          <cx:pt idx="2737">2005</cx:pt>
          <cx:pt idx="2738">2005</cx:pt>
          <cx:pt idx="2739">2005</cx:pt>
          <cx:pt idx="2740">2005</cx:pt>
          <cx:pt idx="2741">2005</cx:pt>
          <cx:pt idx="2742">2005</cx:pt>
          <cx:pt idx="2743">2005</cx:pt>
          <cx:pt idx="2744">2005</cx:pt>
          <cx:pt idx="2745">2005</cx:pt>
          <cx:pt idx="2746">2005</cx:pt>
          <cx:pt idx="2747">2005</cx:pt>
          <cx:pt idx="2748">2005</cx:pt>
          <cx:pt idx="2749">2005</cx:pt>
          <cx:pt idx="2750">2005</cx:pt>
          <cx:pt idx="2751">2005</cx:pt>
          <cx:pt idx="2752">2005</cx:pt>
          <cx:pt idx="2753">2005</cx:pt>
          <cx:pt idx="2754">2005</cx:pt>
          <cx:pt idx="2755">2005</cx:pt>
          <cx:pt idx="2756">2005</cx:pt>
          <cx:pt idx="2757">2005</cx:pt>
          <cx:pt idx="2758">2005</cx:pt>
          <cx:pt idx="2759">2005</cx:pt>
          <cx:pt idx="2760">2005</cx:pt>
          <cx:pt idx="2761">2005</cx:pt>
          <cx:pt idx="2762">2005</cx:pt>
          <cx:pt idx="2763">2005</cx:pt>
          <cx:pt idx="2764">2005</cx:pt>
          <cx:pt idx="2765">2005</cx:pt>
          <cx:pt idx="2766">2005</cx:pt>
          <cx:pt idx="2767">2005</cx:pt>
          <cx:pt idx="2768">2005</cx:pt>
          <cx:pt idx="2769">2005</cx:pt>
          <cx:pt idx="2770">2005</cx:pt>
          <cx:pt idx="2771">2005</cx:pt>
          <cx:pt idx="2772">2005</cx:pt>
          <cx:pt idx="2773">2005</cx:pt>
          <cx:pt idx="2774">2005</cx:pt>
          <cx:pt idx="2775">2005</cx:pt>
          <cx:pt idx="2776">2005</cx:pt>
          <cx:pt idx="2777">2005</cx:pt>
          <cx:pt idx="2778">2005</cx:pt>
          <cx:pt idx="2779">2005</cx:pt>
          <cx:pt idx="2780">2005</cx:pt>
          <cx:pt idx="2781">2005</cx:pt>
          <cx:pt idx="2782">2005</cx:pt>
          <cx:pt idx="2783">2005</cx:pt>
          <cx:pt idx="2784">2005</cx:pt>
          <cx:pt idx="2785">2005</cx:pt>
          <cx:pt idx="2786">2005</cx:pt>
          <cx:pt idx="2787">2005</cx:pt>
          <cx:pt idx="2788">2005</cx:pt>
          <cx:pt idx="2789">2005</cx:pt>
          <cx:pt idx="2790">2005</cx:pt>
          <cx:pt idx="2791">2005</cx:pt>
          <cx:pt idx="2792">2005</cx:pt>
          <cx:pt idx="2793">2005</cx:pt>
          <cx:pt idx="2794">2005</cx:pt>
          <cx:pt idx="2795">2005</cx:pt>
          <cx:pt idx="2796">2005</cx:pt>
          <cx:pt idx="2797">2005</cx:pt>
          <cx:pt idx="2798">2005</cx:pt>
          <cx:pt idx="2799">2005</cx:pt>
          <cx:pt idx="2800">2005</cx:pt>
          <cx:pt idx="2801">2005</cx:pt>
          <cx:pt idx="2802">2005</cx:pt>
          <cx:pt idx="2803">2005</cx:pt>
          <cx:pt idx="2804">2005</cx:pt>
          <cx:pt idx="2805">2005</cx:pt>
          <cx:pt idx="2806">2005</cx:pt>
          <cx:pt idx="2807">2005</cx:pt>
          <cx:pt idx="2808">2005</cx:pt>
          <cx:pt idx="2809">2005</cx:pt>
          <cx:pt idx="2810">2005</cx:pt>
          <cx:pt idx="2811">2005</cx:pt>
          <cx:pt idx="2812">2005</cx:pt>
          <cx:pt idx="2813">2005</cx:pt>
          <cx:pt idx="2814">2005</cx:pt>
          <cx:pt idx="2815">2005</cx:pt>
          <cx:pt idx="2816">2005</cx:pt>
          <cx:pt idx="2817">2005</cx:pt>
          <cx:pt idx="2818">2005</cx:pt>
          <cx:pt idx="2819">2005</cx:pt>
          <cx:pt idx="2820">2005</cx:pt>
          <cx:pt idx="2821">2005</cx:pt>
          <cx:pt idx="2822">2005</cx:pt>
          <cx:pt idx="2823">2005</cx:pt>
          <cx:pt idx="2824">2005</cx:pt>
          <cx:pt idx="2825">2005</cx:pt>
          <cx:pt idx="2826">2005</cx:pt>
          <cx:pt idx="2827">2005</cx:pt>
          <cx:pt idx="2828">2005</cx:pt>
          <cx:pt idx="2829">2005</cx:pt>
          <cx:pt idx="2830">2005</cx:pt>
          <cx:pt idx="2831">2005</cx:pt>
          <cx:pt idx="2832">2005</cx:pt>
          <cx:pt idx="2833">2005</cx:pt>
          <cx:pt idx="2834">2005</cx:pt>
          <cx:pt idx="2835">2005</cx:pt>
          <cx:pt idx="2836">2005</cx:pt>
          <cx:pt idx="2837">2005</cx:pt>
          <cx:pt idx="2838">2005</cx:pt>
          <cx:pt idx="2839">2005</cx:pt>
          <cx:pt idx="2840">2005</cx:pt>
          <cx:pt idx="2841">2005</cx:pt>
          <cx:pt idx="2842">2005</cx:pt>
          <cx:pt idx="2843">2005</cx:pt>
          <cx:pt idx="2844">2005</cx:pt>
          <cx:pt idx="2845">2005</cx:pt>
          <cx:pt idx="2846">2005</cx:pt>
          <cx:pt idx="2847">2005</cx:pt>
          <cx:pt idx="2848">2005</cx:pt>
          <cx:pt idx="2849">2005</cx:pt>
          <cx:pt idx="2850">2005</cx:pt>
          <cx:pt idx="2851">2005</cx:pt>
          <cx:pt idx="2852">2005</cx:pt>
          <cx:pt idx="2853">2005</cx:pt>
          <cx:pt idx="2854">2005</cx:pt>
          <cx:pt idx="2855">2005</cx:pt>
          <cx:pt idx="2856">2005</cx:pt>
          <cx:pt idx="2857">2005</cx:pt>
          <cx:pt idx="2858">2005</cx:pt>
          <cx:pt idx="2859">2005</cx:pt>
          <cx:pt idx="2860">2005</cx:pt>
          <cx:pt idx="2861">2005</cx:pt>
          <cx:pt idx="2862">2005</cx:pt>
          <cx:pt idx="2863">2005</cx:pt>
          <cx:pt idx="2864">2005</cx:pt>
          <cx:pt idx="2865">2005</cx:pt>
          <cx:pt idx="2866">2005</cx:pt>
          <cx:pt idx="2867">2005</cx:pt>
          <cx:pt idx="2868">2005</cx:pt>
          <cx:pt idx="2869">2005</cx:pt>
          <cx:pt idx="2870">2005</cx:pt>
          <cx:pt idx="2871">2005</cx:pt>
          <cx:pt idx="2872">2005</cx:pt>
          <cx:pt idx="2873">2005</cx:pt>
          <cx:pt idx="2874">2005</cx:pt>
          <cx:pt idx="2875">2005</cx:pt>
          <cx:pt idx="2876">2005</cx:pt>
          <cx:pt idx="2877">2005</cx:pt>
          <cx:pt idx="2878">2005</cx:pt>
          <cx:pt idx="2879">2005</cx:pt>
          <cx:pt idx="2880">2005</cx:pt>
          <cx:pt idx="2881">2005</cx:pt>
          <cx:pt idx="2882">2005</cx:pt>
          <cx:pt idx="2883">2005</cx:pt>
          <cx:pt idx="2884">2005</cx:pt>
          <cx:pt idx="2885">2005</cx:pt>
          <cx:pt idx="2886">2005</cx:pt>
          <cx:pt idx="2887">2005</cx:pt>
          <cx:pt idx="2888">2005</cx:pt>
          <cx:pt idx="2889">2005</cx:pt>
          <cx:pt idx="2890">2005</cx:pt>
          <cx:pt idx="2891">2005</cx:pt>
          <cx:pt idx="2892">2005</cx:pt>
          <cx:pt idx="2893">2005</cx:pt>
          <cx:pt idx="2894">2005</cx:pt>
          <cx:pt idx="2895">2005</cx:pt>
          <cx:pt idx="2896">2005</cx:pt>
          <cx:pt idx="2897">2005</cx:pt>
          <cx:pt idx="2898">2005</cx:pt>
          <cx:pt idx="2899">2005</cx:pt>
          <cx:pt idx="2900">2005</cx:pt>
          <cx:pt idx="2901">2005</cx:pt>
          <cx:pt idx="2902">2005</cx:pt>
          <cx:pt idx="2903">2005</cx:pt>
          <cx:pt idx="2904">2005</cx:pt>
          <cx:pt idx="2905">2005</cx:pt>
          <cx:pt idx="2906">2005</cx:pt>
          <cx:pt idx="2907">2005</cx:pt>
          <cx:pt idx="2908">2005</cx:pt>
          <cx:pt idx="2909">2005</cx:pt>
          <cx:pt idx="2910">2005</cx:pt>
          <cx:pt idx="2911">2005</cx:pt>
          <cx:pt idx="2912">2005</cx:pt>
          <cx:pt idx="2913">2005</cx:pt>
          <cx:pt idx="2914">2005</cx:pt>
          <cx:pt idx="2915">2005</cx:pt>
          <cx:pt idx="2916">2005</cx:pt>
          <cx:pt idx="2917">2005</cx:pt>
          <cx:pt idx="2918">2005</cx:pt>
          <cx:pt idx="2919">2005</cx:pt>
          <cx:pt idx="2920">2005</cx:pt>
          <cx:pt idx="2921">2005</cx:pt>
          <cx:pt idx="2922">2005</cx:pt>
          <cx:pt idx="2923">2005</cx:pt>
          <cx:pt idx="2924">2005</cx:pt>
          <cx:pt idx="2925">2005</cx:pt>
          <cx:pt idx="2926">2005</cx:pt>
          <cx:pt idx="2927">2005</cx:pt>
          <cx:pt idx="2928">2005</cx:pt>
          <cx:pt idx="2929">2005</cx:pt>
          <cx:pt idx="2930">2005</cx:pt>
          <cx:pt idx="2931">2005</cx:pt>
          <cx:pt idx="2932">2005</cx:pt>
          <cx:pt idx="2933">2005</cx:pt>
          <cx:pt idx="2934">2005</cx:pt>
          <cx:pt idx="2935">2005</cx:pt>
          <cx:pt idx="2936">2005</cx:pt>
          <cx:pt idx="2937">2005</cx:pt>
          <cx:pt idx="2938">2005</cx:pt>
          <cx:pt idx="2939">2005</cx:pt>
          <cx:pt idx="2940">2005</cx:pt>
          <cx:pt idx="2941">2005</cx:pt>
          <cx:pt idx="2942">2005</cx:pt>
          <cx:pt idx="2943">2005</cx:pt>
          <cx:pt idx="2944">2005</cx:pt>
          <cx:pt idx="2945">2005</cx:pt>
          <cx:pt idx="2946">2005</cx:pt>
          <cx:pt idx="2947">2005</cx:pt>
          <cx:pt idx="2948">2005</cx:pt>
          <cx:pt idx="2949">2005</cx:pt>
          <cx:pt idx="2950">2005</cx:pt>
          <cx:pt idx="2951">2005</cx:pt>
          <cx:pt idx="2952">2005</cx:pt>
          <cx:pt idx="2953">2005</cx:pt>
          <cx:pt idx="2954">2005</cx:pt>
          <cx:pt idx="2955">2005</cx:pt>
          <cx:pt idx="2956">2005</cx:pt>
          <cx:pt idx="2957">2005</cx:pt>
          <cx:pt idx="2958">2005</cx:pt>
          <cx:pt idx="2959">2005</cx:pt>
          <cx:pt idx="2960">2005</cx:pt>
          <cx:pt idx="2961">2005</cx:pt>
          <cx:pt idx="2962">2005</cx:pt>
          <cx:pt idx="2963">2005</cx:pt>
          <cx:pt idx="2964">2005</cx:pt>
          <cx:pt idx="2965">2005</cx:pt>
          <cx:pt idx="2966">2005</cx:pt>
          <cx:pt idx="2967">2005</cx:pt>
          <cx:pt idx="2968">2005</cx:pt>
          <cx:pt idx="2969">2005</cx:pt>
          <cx:pt idx="2970">2005</cx:pt>
          <cx:pt idx="2971">2005</cx:pt>
          <cx:pt idx="2972">2005</cx:pt>
          <cx:pt idx="2973">2005</cx:pt>
          <cx:pt idx="2974">2005</cx:pt>
          <cx:pt idx="2975">2005</cx:pt>
          <cx:pt idx="2976">2005</cx:pt>
          <cx:pt idx="2977">2005</cx:pt>
          <cx:pt idx="2978">2005</cx:pt>
          <cx:pt idx="2979">2005</cx:pt>
          <cx:pt idx="2980">2006</cx:pt>
          <cx:pt idx="2981">2006</cx:pt>
          <cx:pt idx="2982">2006</cx:pt>
          <cx:pt idx="2983">2006</cx:pt>
          <cx:pt idx="2984">2006</cx:pt>
          <cx:pt idx="2985">2006</cx:pt>
          <cx:pt idx="2986">2006</cx:pt>
          <cx:pt idx="2987">2006</cx:pt>
          <cx:pt idx="2988">2006</cx:pt>
          <cx:pt idx="2989">2006</cx:pt>
          <cx:pt idx="2990">2006</cx:pt>
          <cx:pt idx="2991">2006</cx:pt>
          <cx:pt idx="2992">2006</cx:pt>
          <cx:pt idx="2993">2006</cx:pt>
          <cx:pt idx="2994">2006</cx:pt>
          <cx:pt idx="2995">2006</cx:pt>
          <cx:pt idx="2996">2006</cx:pt>
          <cx:pt idx="2997">2006</cx:pt>
          <cx:pt idx="2998">2006</cx:pt>
          <cx:pt idx="2999">2006</cx:pt>
          <cx:pt idx="3000">2006</cx:pt>
          <cx:pt idx="3001">2006</cx:pt>
          <cx:pt idx="3002">2006</cx:pt>
          <cx:pt idx="3003">2006</cx:pt>
          <cx:pt idx="3004">2006</cx:pt>
          <cx:pt idx="3005">2006</cx:pt>
          <cx:pt idx="3006">2006</cx:pt>
          <cx:pt idx="3007">2006</cx:pt>
          <cx:pt idx="3008">2006</cx:pt>
          <cx:pt idx="3009">2006</cx:pt>
          <cx:pt idx="3010">2006</cx:pt>
          <cx:pt idx="3011">2006</cx:pt>
          <cx:pt idx="3012">2006</cx:pt>
          <cx:pt idx="3013">2006</cx:pt>
          <cx:pt idx="3014">2006</cx:pt>
          <cx:pt idx="3015">2006</cx:pt>
          <cx:pt idx="3016">2006</cx:pt>
          <cx:pt idx="3017">2006</cx:pt>
          <cx:pt idx="3018">2006</cx:pt>
          <cx:pt idx="3019">2006</cx:pt>
          <cx:pt idx="3020">2006</cx:pt>
          <cx:pt idx="3021">2006</cx:pt>
          <cx:pt idx="3022">2006</cx:pt>
          <cx:pt idx="3023">2006</cx:pt>
          <cx:pt idx="3024">2006</cx:pt>
          <cx:pt idx="3025">2006</cx:pt>
          <cx:pt idx="3026">2006</cx:pt>
          <cx:pt idx="3027">2006</cx:pt>
          <cx:pt idx="3028">2006</cx:pt>
          <cx:pt idx="3029">2006</cx:pt>
          <cx:pt idx="3030">2006</cx:pt>
          <cx:pt idx="3031">2006</cx:pt>
          <cx:pt idx="3032">2006</cx:pt>
          <cx:pt idx="3033">2006</cx:pt>
          <cx:pt idx="3034">2006</cx:pt>
          <cx:pt idx="3035">2006</cx:pt>
          <cx:pt idx="3036">2006</cx:pt>
          <cx:pt idx="3037">2006</cx:pt>
          <cx:pt idx="3038">2006</cx:pt>
          <cx:pt idx="3039">2006</cx:pt>
          <cx:pt idx="3040">2006</cx:pt>
          <cx:pt idx="3041">2006</cx:pt>
          <cx:pt idx="3042">2006</cx:pt>
          <cx:pt idx="3043">2006</cx:pt>
          <cx:pt idx="3044">2006</cx:pt>
          <cx:pt idx="3045">2006</cx:pt>
          <cx:pt idx="3046">2006</cx:pt>
          <cx:pt idx="3047">2006</cx:pt>
          <cx:pt idx="3048">2006</cx:pt>
          <cx:pt idx="3049">2006</cx:pt>
          <cx:pt idx="3050">2006</cx:pt>
          <cx:pt idx="3051">2006</cx:pt>
          <cx:pt idx="3052">2006</cx:pt>
          <cx:pt idx="3053">2006</cx:pt>
          <cx:pt idx="3054">2006</cx:pt>
          <cx:pt idx="3055">2006</cx:pt>
          <cx:pt idx="3056">2006</cx:pt>
          <cx:pt idx="3057">2006</cx:pt>
          <cx:pt idx="3058">2006</cx:pt>
          <cx:pt idx="3059">2006</cx:pt>
          <cx:pt idx="3060">2006</cx:pt>
          <cx:pt idx="3061">2006</cx:pt>
          <cx:pt idx="3062">2006</cx:pt>
          <cx:pt idx="3063">2006</cx:pt>
          <cx:pt idx="3064">2006</cx:pt>
          <cx:pt idx="3065">2006</cx:pt>
          <cx:pt idx="3066">2006</cx:pt>
          <cx:pt idx="3067">2006</cx:pt>
          <cx:pt idx="3068">2006</cx:pt>
          <cx:pt idx="3069">2006</cx:pt>
          <cx:pt idx="3070">2006</cx:pt>
          <cx:pt idx="3071">2006</cx:pt>
          <cx:pt idx="3072">2006</cx:pt>
          <cx:pt idx="3073">2006</cx:pt>
          <cx:pt idx="3074">2006</cx:pt>
          <cx:pt idx="3075">2006</cx:pt>
          <cx:pt idx="3076">2006</cx:pt>
          <cx:pt idx="3077">2006</cx:pt>
          <cx:pt idx="3078">2006</cx:pt>
          <cx:pt idx="3079">2006</cx:pt>
          <cx:pt idx="3080">2006</cx:pt>
          <cx:pt idx="3081">2006</cx:pt>
          <cx:pt idx="3082">2006</cx:pt>
          <cx:pt idx="3083">2006</cx:pt>
          <cx:pt idx="3084">2006</cx:pt>
          <cx:pt idx="3085">2006</cx:pt>
          <cx:pt idx="3086">2006</cx:pt>
          <cx:pt idx="3087">2006</cx:pt>
          <cx:pt idx="3088">2006</cx:pt>
          <cx:pt idx="3089">2006</cx:pt>
          <cx:pt idx="3090">2006</cx:pt>
          <cx:pt idx="3091">2006</cx:pt>
          <cx:pt idx="3092">2006</cx:pt>
          <cx:pt idx="3093">2006</cx:pt>
          <cx:pt idx="3094">2006</cx:pt>
          <cx:pt idx="3095">2006</cx:pt>
          <cx:pt idx="3096">2006</cx:pt>
          <cx:pt idx="3097">2006</cx:pt>
          <cx:pt idx="3098">2006</cx:pt>
          <cx:pt idx="3099">2006</cx:pt>
          <cx:pt idx="3100">2006</cx:pt>
          <cx:pt idx="3101">2006</cx:pt>
          <cx:pt idx="3102">2006</cx:pt>
          <cx:pt idx="3103">2006</cx:pt>
          <cx:pt idx="3104">2006</cx:pt>
          <cx:pt idx="3105">2006</cx:pt>
          <cx:pt idx="3106">2006</cx:pt>
          <cx:pt idx="3107">2006</cx:pt>
          <cx:pt idx="3108">2006</cx:pt>
          <cx:pt idx="3109">2006</cx:pt>
          <cx:pt idx="3110">2006</cx:pt>
          <cx:pt idx="3111">2006</cx:pt>
          <cx:pt idx="3112">2006</cx:pt>
          <cx:pt idx="3113">2006</cx:pt>
          <cx:pt idx="3114">2006</cx:pt>
          <cx:pt idx="3115">2006</cx:pt>
          <cx:pt idx="3116">2006</cx:pt>
          <cx:pt idx="3117">2006</cx:pt>
          <cx:pt idx="3118">2006</cx:pt>
          <cx:pt idx="3119">2006</cx:pt>
          <cx:pt idx="3120">2006</cx:pt>
          <cx:pt idx="3121">2006</cx:pt>
          <cx:pt idx="3122">2006</cx:pt>
          <cx:pt idx="3123">2006</cx:pt>
          <cx:pt idx="3124">2006</cx:pt>
          <cx:pt idx="3125">2006</cx:pt>
          <cx:pt idx="3126">2006</cx:pt>
          <cx:pt idx="3127">2006</cx:pt>
          <cx:pt idx="3128">2006</cx:pt>
          <cx:pt idx="3129">2006</cx:pt>
          <cx:pt idx="3130">2006</cx:pt>
          <cx:pt idx="3131">2006</cx:pt>
          <cx:pt idx="3132">2006</cx:pt>
          <cx:pt idx="3133">2006</cx:pt>
          <cx:pt idx="3134">2006</cx:pt>
          <cx:pt idx="3135">2006</cx:pt>
          <cx:pt idx="3136">2006</cx:pt>
          <cx:pt idx="3137">2006</cx:pt>
          <cx:pt idx="3138">2006</cx:pt>
          <cx:pt idx="3139">2006</cx:pt>
          <cx:pt idx="3140">2006</cx:pt>
          <cx:pt idx="3141">2006</cx:pt>
          <cx:pt idx="3142">2006</cx:pt>
          <cx:pt idx="3143">2006</cx:pt>
          <cx:pt idx="3144">2006</cx:pt>
          <cx:pt idx="3145">2006</cx:pt>
          <cx:pt idx="3146">2006</cx:pt>
          <cx:pt idx="3147">2006</cx:pt>
          <cx:pt idx="3148">2006</cx:pt>
          <cx:pt idx="3149">2006</cx:pt>
          <cx:pt idx="3150">2006</cx:pt>
          <cx:pt idx="3151">2006</cx:pt>
          <cx:pt idx="3152">2006</cx:pt>
          <cx:pt idx="3153">2006</cx:pt>
          <cx:pt idx="3154">2006</cx:pt>
          <cx:pt idx="3155">2006</cx:pt>
          <cx:pt idx="3156">2006</cx:pt>
          <cx:pt idx="3157">2006</cx:pt>
          <cx:pt idx="3158">2006</cx:pt>
          <cx:pt idx="3159">2006</cx:pt>
          <cx:pt idx="3160">2006</cx:pt>
          <cx:pt idx="3161">2006</cx:pt>
          <cx:pt idx="3162">2006</cx:pt>
          <cx:pt idx="3163">2006</cx:pt>
          <cx:pt idx="3164">2006</cx:pt>
          <cx:pt idx="3165">2006</cx:pt>
          <cx:pt idx="3166">2006</cx:pt>
          <cx:pt idx="3167">2006</cx:pt>
          <cx:pt idx="3168">2006</cx:pt>
          <cx:pt idx="3169">2006</cx:pt>
          <cx:pt idx="3170">2006</cx:pt>
          <cx:pt idx="3171">2006</cx:pt>
          <cx:pt idx="3172">2006</cx:pt>
          <cx:pt idx="3173">2006</cx:pt>
          <cx:pt idx="3174">2006</cx:pt>
          <cx:pt idx="3175">2006</cx:pt>
          <cx:pt idx="3176">2006</cx:pt>
          <cx:pt idx="3177">2006</cx:pt>
          <cx:pt idx="3178">2006</cx:pt>
          <cx:pt idx="3179">2006</cx:pt>
          <cx:pt idx="3180">2006</cx:pt>
          <cx:pt idx="3181">2006</cx:pt>
          <cx:pt idx="3182">2006</cx:pt>
          <cx:pt idx="3183">2006</cx:pt>
          <cx:pt idx="3184">2006</cx:pt>
          <cx:pt idx="3185">2006</cx:pt>
          <cx:pt idx="3186">2006</cx:pt>
          <cx:pt idx="3187">2006</cx:pt>
          <cx:pt idx="3188">2006</cx:pt>
          <cx:pt idx="3189">2006</cx:pt>
          <cx:pt idx="3190">2006</cx:pt>
          <cx:pt idx="3191">2006</cx:pt>
          <cx:pt idx="3192">2006</cx:pt>
          <cx:pt idx="3193">2006</cx:pt>
          <cx:pt idx="3194">2006</cx:pt>
          <cx:pt idx="3195">2006</cx:pt>
          <cx:pt idx="3196">2006</cx:pt>
          <cx:pt idx="3197">2006</cx:pt>
          <cx:pt idx="3198">2006</cx:pt>
          <cx:pt idx="3199">2006</cx:pt>
          <cx:pt idx="3200">2006</cx:pt>
          <cx:pt idx="3201">2006</cx:pt>
          <cx:pt idx="3202">2006</cx:pt>
          <cx:pt idx="3203">2006</cx:pt>
          <cx:pt idx="3204">2006</cx:pt>
          <cx:pt idx="3205">2006</cx:pt>
          <cx:pt idx="3206">2006</cx:pt>
          <cx:pt idx="3207">2006</cx:pt>
          <cx:pt idx="3208">2006</cx:pt>
          <cx:pt idx="3209">2006</cx:pt>
          <cx:pt idx="3210">2006</cx:pt>
          <cx:pt idx="3211">2006</cx:pt>
          <cx:pt idx="3212">2006</cx:pt>
          <cx:pt idx="3213">2006</cx:pt>
          <cx:pt idx="3214">2006</cx:pt>
          <cx:pt idx="3215">2006</cx:pt>
          <cx:pt idx="3216">2006</cx:pt>
          <cx:pt idx="3217">2006</cx:pt>
          <cx:pt idx="3218">2006</cx:pt>
          <cx:pt idx="3219">2006</cx:pt>
          <cx:pt idx="3220">2006</cx:pt>
          <cx:pt idx="3221">2006</cx:pt>
          <cx:pt idx="3222">2006</cx:pt>
          <cx:pt idx="3223">2006</cx:pt>
          <cx:pt idx="3224">2006</cx:pt>
          <cx:pt idx="3225">2006</cx:pt>
          <cx:pt idx="3226">2006</cx:pt>
          <cx:pt idx="3227">2006</cx:pt>
          <cx:pt idx="3228">2006</cx:pt>
          <cx:pt idx="3229">2006</cx:pt>
          <cx:pt idx="3230">2006</cx:pt>
          <cx:pt idx="3231">2006</cx:pt>
          <cx:pt idx="3232">2006</cx:pt>
          <cx:pt idx="3233">2006</cx:pt>
          <cx:pt idx="3234">2006</cx:pt>
          <cx:pt idx="3235">2006</cx:pt>
          <cx:pt idx="3236">2006</cx:pt>
          <cx:pt idx="3237">2006</cx:pt>
          <cx:pt idx="3238">2006</cx:pt>
          <cx:pt idx="3239">2006</cx:pt>
          <cx:pt idx="3240">2006</cx:pt>
          <cx:pt idx="3241">2006</cx:pt>
          <cx:pt idx="3242">2006</cx:pt>
          <cx:pt idx="3243">2006</cx:pt>
          <cx:pt idx="3244">2006</cx:pt>
          <cx:pt idx="3245">2006</cx:pt>
          <cx:pt idx="3246">2006</cx:pt>
          <cx:pt idx="3247">2006</cx:pt>
          <cx:pt idx="3248">2006</cx:pt>
          <cx:pt idx="3249">2006</cx:pt>
          <cx:pt idx="3250">2006</cx:pt>
          <cx:pt idx="3251">2006</cx:pt>
          <cx:pt idx="3252">2006</cx:pt>
          <cx:pt idx="3253">2006</cx:pt>
          <cx:pt idx="3254">2006</cx:pt>
          <cx:pt idx="3255">2006</cx:pt>
          <cx:pt idx="3256">2007</cx:pt>
          <cx:pt idx="3257">2007</cx:pt>
          <cx:pt idx="3258">2007</cx:pt>
          <cx:pt idx="3259">2007</cx:pt>
          <cx:pt idx="3260">2007</cx:pt>
          <cx:pt idx="3261">2007</cx:pt>
          <cx:pt idx="3262">2007</cx:pt>
          <cx:pt idx="3263">2007</cx:pt>
          <cx:pt idx="3264">2007</cx:pt>
          <cx:pt idx="3265">2007</cx:pt>
          <cx:pt idx="3266">2007</cx:pt>
          <cx:pt idx="3267">2007</cx:pt>
          <cx:pt idx="3268">2007</cx:pt>
          <cx:pt idx="3269">2007</cx:pt>
          <cx:pt idx="3270">2007</cx:pt>
          <cx:pt idx="3271">2007</cx:pt>
          <cx:pt idx="3272">2007</cx:pt>
          <cx:pt idx="3273">2007</cx:pt>
          <cx:pt idx="3274">2007</cx:pt>
          <cx:pt idx="3275">2007</cx:pt>
          <cx:pt idx="3276">2007</cx:pt>
          <cx:pt idx="3277">2007</cx:pt>
          <cx:pt idx="3278">2007</cx:pt>
          <cx:pt idx="3279">2007</cx:pt>
          <cx:pt idx="3280">2007</cx:pt>
          <cx:pt idx="3281">2007</cx:pt>
          <cx:pt idx="3282">2007</cx:pt>
          <cx:pt idx="3283">2007</cx:pt>
          <cx:pt idx="3284">2007</cx:pt>
          <cx:pt idx="3285">2007</cx:pt>
          <cx:pt idx="3286">2007</cx:pt>
          <cx:pt idx="3287">2007</cx:pt>
          <cx:pt idx="3288">2007</cx:pt>
          <cx:pt idx="3289">2007</cx:pt>
          <cx:pt idx="3290">2007</cx:pt>
          <cx:pt idx="3291">2007</cx:pt>
          <cx:pt idx="3292">2007</cx:pt>
          <cx:pt idx="3293">2007</cx:pt>
          <cx:pt idx="3294">2007</cx:pt>
          <cx:pt idx="3295">2007</cx:pt>
          <cx:pt idx="3296">2007</cx:pt>
          <cx:pt idx="3297">2007</cx:pt>
          <cx:pt idx="3298">2007</cx:pt>
          <cx:pt idx="3299">2007</cx:pt>
          <cx:pt idx="3300">2007</cx:pt>
          <cx:pt idx="3301">2007</cx:pt>
          <cx:pt idx="3302">2007</cx:pt>
          <cx:pt idx="3303">2007</cx:pt>
          <cx:pt idx="3304">2007</cx:pt>
          <cx:pt idx="3305">2007</cx:pt>
          <cx:pt idx="3306">2007</cx:pt>
          <cx:pt idx="3307">2007</cx:pt>
          <cx:pt idx="3308">2007</cx:pt>
          <cx:pt idx="3309">2007</cx:pt>
          <cx:pt idx="3310">2007</cx:pt>
          <cx:pt idx="3311">2007</cx:pt>
          <cx:pt idx="3312">2007</cx:pt>
          <cx:pt idx="3313">2007</cx:pt>
          <cx:pt idx="3314">2007</cx:pt>
          <cx:pt idx="3315">2007</cx:pt>
          <cx:pt idx="3316">2007</cx:pt>
          <cx:pt idx="3317">2007</cx:pt>
          <cx:pt idx="3318">2007</cx:pt>
          <cx:pt idx="3319">2007</cx:pt>
          <cx:pt idx="3320">2007</cx:pt>
          <cx:pt idx="3321">2007</cx:pt>
          <cx:pt idx="3322">2007</cx:pt>
          <cx:pt idx="3323">2007</cx:pt>
          <cx:pt idx="3324">2007</cx:pt>
          <cx:pt idx="3325">2007</cx:pt>
          <cx:pt idx="3326">2007</cx:pt>
          <cx:pt idx="3327">2007</cx:pt>
          <cx:pt idx="3328">2007</cx:pt>
          <cx:pt idx="3329">2007</cx:pt>
          <cx:pt idx="3330">2007</cx:pt>
          <cx:pt idx="3331">2007</cx:pt>
          <cx:pt idx="3332">2007</cx:pt>
          <cx:pt idx="3333">2007</cx:pt>
          <cx:pt idx="3334">2007</cx:pt>
          <cx:pt idx="3335">2007</cx:pt>
          <cx:pt idx="3336">2007</cx:pt>
          <cx:pt idx="3337">2007</cx:pt>
          <cx:pt idx="3338">2007</cx:pt>
          <cx:pt idx="3339">2007</cx:pt>
          <cx:pt idx="3340">2007</cx:pt>
          <cx:pt idx="3341">2007</cx:pt>
          <cx:pt idx="3342">2007</cx:pt>
          <cx:pt idx="3343">2007</cx:pt>
          <cx:pt idx="3344">2007</cx:pt>
          <cx:pt idx="3345">2007</cx:pt>
          <cx:pt idx="3346">2007</cx:pt>
          <cx:pt idx="3347">2007</cx:pt>
          <cx:pt idx="3348">2007</cx:pt>
          <cx:pt idx="3349">2007</cx:pt>
          <cx:pt idx="3350">2007</cx:pt>
          <cx:pt idx="3351">2007</cx:pt>
          <cx:pt idx="3352">2007</cx:pt>
          <cx:pt idx="3353">2007</cx:pt>
          <cx:pt idx="3354">2007</cx:pt>
          <cx:pt idx="3355">2007</cx:pt>
          <cx:pt idx="3356">2007</cx:pt>
          <cx:pt idx="3357">2007</cx:pt>
          <cx:pt idx="3358">2007</cx:pt>
          <cx:pt idx="3359">2007</cx:pt>
          <cx:pt idx="3360">2007</cx:pt>
          <cx:pt idx="3361">2007</cx:pt>
          <cx:pt idx="3362">2007</cx:pt>
          <cx:pt idx="3363">2007</cx:pt>
          <cx:pt idx="3364">2007</cx:pt>
          <cx:pt idx="3365">2007</cx:pt>
          <cx:pt idx="3366">2007</cx:pt>
          <cx:pt idx="3367">2007</cx:pt>
          <cx:pt idx="3368">2007</cx:pt>
          <cx:pt idx="3369">2007</cx:pt>
          <cx:pt idx="3370">2007</cx:pt>
          <cx:pt idx="3371">2007</cx:pt>
          <cx:pt idx="3372">2007</cx:pt>
          <cx:pt idx="3373">2007</cx:pt>
          <cx:pt idx="3374">2007</cx:pt>
          <cx:pt idx="3375">2007</cx:pt>
          <cx:pt idx="3376">2007</cx:pt>
          <cx:pt idx="3377">2007</cx:pt>
          <cx:pt idx="3378">2007</cx:pt>
          <cx:pt idx="3379">2008</cx:pt>
          <cx:pt idx="3380">2008</cx:pt>
          <cx:pt idx="3381">2008</cx:pt>
          <cx:pt idx="3382">2008</cx:pt>
          <cx:pt idx="3383">2008</cx:pt>
          <cx:pt idx="3384">2008</cx:pt>
          <cx:pt idx="3385">2008</cx:pt>
          <cx:pt idx="3386">2008</cx:pt>
          <cx:pt idx="3387">2008</cx:pt>
          <cx:pt idx="3388">2008</cx:pt>
          <cx:pt idx="3389">2008</cx:pt>
          <cx:pt idx="3390">2008</cx:pt>
          <cx:pt idx="3391">2008</cx:pt>
          <cx:pt idx="3392">2008</cx:pt>
          <cx:pt idx="3393">2008</cx:pt>
          <cx:pt idx="3394">2008</cx:pt>
          <cx:pt idx="3395">2008</cx:pt>
          <cx:pt idx="3396">2008</cx:pt>
          <cx:pt idx="3397">2008</cx:pt>
          <cx:pt idx="3398">2008</cx:pt>
          <cx:pt idx="3399">2008</cx:pt>
          <cx:pt idx="3400">2008</cx:pt>
          <cx:pt idx="3401">2008</cx:pt>
          <cx:pt idx="3402">2008</cx:pt>
          <cx:pt idx="3403">2008</cx:pt>
          <cx:pt idx="3404">2008</cx:pt>
          <cx:pt idx="3405">2008</cx:pt>
          <cx:pt idx="3406">2008</cx:pt>
          <cx:pt idx="3407">2008</cx:pt>
          <cx:pt idx="3408">2008</cx:pt>
          <cx:pt idx="3409">2008</cx:pt>
          <cx:pt idx="3410">2008</cx:pt>
          <cx:pt idx="3411">2008</cx:pt>
          <cx:pt idx="3412">2008</cx:pt>
          <cx:pt idx="3413">2008</cx:pt>
          <cx:pt idx="3414">2008</cx:pt>
          <cx:pt idx="3415">2008</cx:pt>
          <cx:pt idx="3416">2008</cx:pt>
          <cx:pt idx="3417">2008</cx:pt>
          <cx:pt idx="3418">2008</cx:pt>
          <cx:pt idx="3419">2008</cx:pt>
          <cx:pt idx="3420">2008</cx:pt>
          <cx:pt idx="3421">2008</cx:pt>
          <cx:pt idx="3422">2008</cx:pt>
          <cx:pt idx="3423">2008</cx:pt>
          <cx:pt idx="3424">2008</cx:pt>
          <cx:pt idx="3425">2008</cx:pt>
          <cx:pt idx="3426">2008</cx:pt>
          <cx:pt idx="3427">2008</cx:pt>
          <cx:pt idx="3428">2008</cx:pt>
          <cx:pt idx="3429">2008</cx:pt>
          <cx:pt idx="3430">2008</cx:pt>
          <cx:pt idx="3431">2008</cx:pt>
          <cx:pt idx="3432">2008</cx:pt>
          <cx:pt idx="3433">2008</cx:pt>
          <cx:pt idx="3434">2008</cx:pt>
          <cx:pt idx="3435">2008</cx:pt>
          <cx:pt idx="3436">2008</cx:pt>
          <cx:pt idx="3437">2008</cx:pt>
          <cx:pt idx="3438">2008</cx:pt>
          <cx:pt idx="3439">2008</cx:pt>
          <cx:pt idx="3440">2008</cx:pt>
          <cx:pt idx="3441">2008</cx:pt>
          <cx:pt idx="3442">2008</cx:pt>
          <cx:pt idx="3443">2008</cx:pt>
          <cx:pt idx="3444">2008</cx:pt>
          <cx:pt idx="3445">2008</cx:pt>
          <cx:pt idx="3446">2008</cx:pt>
          <cx:pt idx="3447">2008</cx:pt>
          <cx:pt idx="3448">2008</cx:pt>
          <cx:pt idx="3449">2008</cx:pt>
          <cx:pt idx="3450">2008</cx:pt>
          <cx:pt idx="3451">2008</cx:pt>
          <cx:pt idx="3452">2008</cx:pt>
          <cx:pt idx="3453">2008</cx:pt>
          <cx:pt idx="3454">2008</cx:pt>
          <cx:pt idx="3455">2008</cx:pt>
          <cx:pt idx="3456">2008</cx:pt>
          <cx:pt idx="3457">2008</cx:pt>
          <cx:pt idx="3458">2008</cx:pt>
          <cx:pt idx="3459">2008</cx:pt>
          <cx:pt idx="3460">2008</cx:pt>
          <cx:pt idx="3461">2008</cx:pt>
          <cx:pt idx="3462">2008</cx:pt>
          <cx:pt idx="3463">2008</cx:pt>
          <cx:pt idx="3464">2008</cx:pt>
          <cx:pt idx="3465">2008</cx:pt>
          <cx:pt idx="3466">2008</cx:pt>
          <cx:pt idx="3467">2008</cx:pt>
          <cx:pt idx="3468">2008</cx:pt>
          <cx:pt idx="3469">2008</cx:pt>
          <cx:pt idx="3470">2008</cx:pt>
          <cx:pt idx="3471">2008</cx:pt>
          <cx:pt idx="3472">2008</cx:pt>
          <cx:pt idx="3473">2008</cx:pt>
          <cx:pt idx="3474">2008</cx:pt>
          <cx:pt idx="3475">2008</cx:pt>
          <cx:pt idx="3476">2008</cx:pt>
          <cx:pt idx="3477">2008</cx:pt>
          <cx:pt idx="3478">2008</cx:pt>
          <cx:pt idx="3479">2008</cx:pt>
          <cx:pt idx="3480">2008</cx:pt>
          <cx:pt idx="3481">2008</cx:pt>
          <cx:pt idx="3482">2008</cx:pt>
          <cx:pt idx="3483">2008</cx:pt>
          <cx:pt idx="3484">2008</cx:pt>
          <cx:pt idx="3485">2008</cx:pt>
          <cx:pt idx="3486">2008</cx:pt>
          <cx:pt idx="3487">2008</cx:pt>
          <cx:pt idx="3488">2008</cx:pt>
          <cx:pt idx="3489">2008</cx:pt>
          <cx:pt idx="3490">2008</cx:pt>
          <cx:pt idx="3491">2008</cx:pt>
          <cx:pt idx="3492">2008</cx:pt>
          <cx:pt idx="3493">2008</cx:pt>
          <cx:pt idx="3494">2008</cx:pt>
          <cx:pt idx="3495">2008</cx:pt>
          <cx:pt idx="3496">2008</cx:pt>
          <cx:pt idx="3497">2008</cx:pt>
          <cx:pt idx="3498">2008</cx:pt>
          <cx:pt idx="3499">2008</cx:pt>
          <cx:pt idx="3500">2008</cx:pt>
          <cx:pt idx="3501">2008</cx:pt>
          <cx:pt idx="3502">2008</cx:pt>
          <cx:pt idx="3503">2008</cx:pt>
          <cx:pt idx="3504">2008</cx:pt>
          <cx:pt idx="3505">2008</cx:pt>
          <cx:pt idx="3506">2008</cx:pt>
          <cx:pt idx="3507">2008</cx:pt>
          <cx:pt idx="3508">2008</cx:pt>
          <cx:pt idx="3509">2008</cx:pt>
          <cx:pt idx="3510">2008</cx:pt>
          <cx:pt idx="3511">2008</cx:pt>
          <cx:pt idx="3512">2008</cx:pt>
          <cx:pt idx="3513">2008</cx:pt>
          <cx:pt idx="3514">2008</cx:pt>
          <cx:pt idx="3515">2008</cx:pt>
          <cx:pt idx="3516">2008</cx:pt>
          <cx:pt idx="3517">2009</cx:pt>
          <cx:pt idx="3518">2009</cx:pt>
          <cx:pt idx="3519">2009</cx:pt>
          <cx:pt idx="3520">2009</cx:pt>
          <cx:pt idx="3521">2009</cx:pt>
          <cx:pt idx="3522">2009</cx:pt>
          <cx:pt idx="3523">2009</cx:pt>
          <cx:pt idx="3524">2009</cx:pt>
          <cx:pt idx="3525">2009</cx:pt>
          <cx:pt idx="3526">2009</cx:pt>
          <cx:pt idx="3527">2009</cx:pt>
          <cx:pt idx="3528">2009</cx:pt>
          <cx:pt idx="3529">2009</cx:pt>
          <cx:pt idx="3530">2009</cx:pt>
          <cx:pt idx="3531">2009</cx:pt>
          <cx:pt idx="3532">2009</cx:pt>
          <cx:pt idx="3533">2009</cx:pt>
          <cx:pt idx="3534">2009</cx:pt>
          <cx:pt idx="3535">2009</cx:pt>
          <cx:pt idx="3536">2009</cx:pt>
          <cx:pt idx="3537">2009</cx:pt>
          <cx:pt idx="3538">2009</cx:pt>
          <cx:pt idx="3539">2009</cx:pt>
          <cx:pt idx="3540">2009</cx:pt>
          <cx:pt idx="3541">2009</cx:pt>
          <cx:pt idx="3542">2009</cx:pt>
          <cx:pt idx="3543">2009</cx:pt>
          <cx:pt idx="3544">2009</cx:pt>
          <cx:pt idx="3545">2009</cx:pt>
          <cx:pt idx="3546">2009</cx:pt>
          <cx:pt idx="3547">2009</cx:pt>
          <cx:pt idx="3548">2009</cx:pt>
          <cx:pt idx="3549">2009</cx:pt>
          <cx:pt idx="3550">2009</cx:pt>
          <cx:pt idx="3551">2009</cx:pt>
          <cx:pt idx="3552">2009</cx:pt>
          <cx:pt idx="3553">2009</cx:pt>
          <cx:pt idx="3554">2009</cx:pt>
          <cx:pt idx="3555">2009</cx:pt>
          <cx:pt idx="3556">2009</cx:pt>
          <cx:pt idx="3557">2009</cx:pt>
          <cx:pt idx="3558">2009</cx:pt>
          <cx:pt idx="3559">2009</cx:pt>
          <cx:pt idx="3560">2009</cx:pt>
          <cx:pt idx="3561">2009</cx:pt>
          <cx:pt idx="3562">2009</cx:pt>
          <cx:pt idx="3563">2009</cx:pt>
          <cx:pt idx="3564">2009</cx:pt>
          <cx:pt idx="3565">2009</cx:pt>
          <cx:pt idx="3566">2009</cx:pt>
          <cx:pt idx="3567">2009</cx:pt>
          <cx:pt idx="3568">2009</cx:pt>
          <cx:pt idx="3569">2009</cx:pt>
          <cx:pt idx="3570">2009</cx:pt>
          <cx:pt idx="3571">2009</cx:pt>
          <cx:pt idx="3572">2009</cx:pt>
          <cx:pt idx="3573">2009</cx:pt>
          <cx:pt idx="3574">2009</cx:pt>
          <cx:pt idx="3575">2009</cx:pt>
          <cx:pt idx="3576">2009</cx:pt>
          <cx:pt idx="3577">2009</cx:pt>
          <cx:pt idx="3578">2009</cx:pt>
          <cx:pt idx="3579">2009</cx:pt>
          <cx:pt idx="3580">2009</cx:pt>
          <cx:pt idx="3581">2009</cx:pt>
          <cx:pt idx="3582">2009</cx:pt>
          <cx:pt idx="3583">2009</cx:pt>
          <cx:pt idx="3584">2009</cx:pt>
          <cx:pt idx="3585">2009</cx:pt>
          <cx:pt idx="3586">2009</cx:pt>
          <cx:pt idx="3587">2009</cx:pt>
          <cx:pt idx="3588">2009</cx:pt>
          <cx:pt idx="3589">2009</cx:pt>
          <cx:pt idx="3590">2009</cx:pt>
          <cx:pt idx="3591">2009</cx:pt>
          <cx:pt idx="3592">2009</cx:pt>
          <cx:pt idx="3593">2009</cx:pt>
          <cx:pt idx="3594">2009</cx:pt>
          <cx:pt idx="3595">2009</cx:pt>
          <cx:pt idx="3596">2009</cx:pt>
          <cx:pt idx="3597">2009</cx:pt>
          <cx:pt idx="3598">2009</cx:pt>
          <cx:pt idx="3599">2009</cx:pt>
          <cx:pt idx="3600">2009</cx:pt>
          <cx:pt idx="3601">2009</cx:pt>
          <cx:pt idx="3602">2009</cx:pt>
          <cx:pt idx="3603">2009</cx:pt>
          <cx:pt idx="3604">2009</cx:pt>
          <cx:pt idx="3605">2009</cx:pt>
          <cx:pt idx="3606">2009</cx:pt>
          <cx:pt idx="3607">2009</cx:pt>
          <cx:pt idx="3608">2009</cx:pt>
          <cx:pt idx="3609">2009</cx:pt>
          <cx:pt idx="3610">2009</cx:pt>
          <cx:pt idx="3611">2009</cx:pt>
          <cx:pt idx="3612">2009</cx:pt>
          <cx:pt idx="3613">2009</cx:pt>
          <cx:pt idx="3614">2009</cx:pt>
          <cx:pt idx="3615">2009</cx:pt>
          <cx:pt idx="3616">2009</cx:pt>
          <cx:pt idx="3617">2009</cx:pt>
          <cx:pt idx="3618">2009</cx:pt>
          <cx:pt idx="3619">2009</cx:pt>
          <cx:pt idx="3620">2009</cx:pt>
          <cx:pt idx="3621">2009</cx:pt>
          <cx:pt idx="3622">2009</cx:pt>
          <cx:pt idx="3623">2009</cx:pt>
          <cx:pt idx="3624">2009</cx:pt>
          <cx:pt idx="3625">2009</cx:pt>
          <cx:pt idx="3626">2009</cx:pt>
          <cx:pt idx="3627">2009</cx:pt>
          <cx:pt idx="3628">2009</cx:pt>
          <cx:pt idx="3629">2009</cx:pt>
          <cx:pt idx="3630">2009</cx:pt>
          <cx:pt idx="3631">2009</cx:pt>
          <cx:pt idx="3632">2009</cx:pt>
          <cx:pt idx="3633">2009</cx:pt>
          <cx:pt idx="3634">2009</cx:pt>
          <cx:pt idx="3635">2009</cx:pt>
          <cx:pt idx="3636">2009</cx:pt>
          <cx:pt idx="3637">2009</cx:pt>
          <cx:pt idx="3638">2009</cx:pt>
          <cx:pt idx="3639">2009</cx:pt>
          <cx:pt idx="3640">2009</cx:pt>
          <cx:pt idx="3641">2009</cx:pt>
          <cx:pt idx="3642">2009</cx:pt>
          <cx:pt idx="3643">2009</cx:pt>
          <cx:pt idx="3644">2009</cx:pt>
          <cx:pt idx="3645">2009</cx:pt>
          <cx:pt idx="3646">2009</cx:pt>
          <cx:pt idx="3647">2009</cx:pt>
          <cx:pt idx="3648">2009</cx:pt>
          <cx:pt idx="3649">2009</cx:pt>
          <cx:pt idx="3650">2009</cx:pt>
          <cx:pt idx="3651">2009</cx:pt>
          <cx:pt idx="3652">2009</cx:pt>
          <cx:pt idx="3653">2009</cx:pt>
          <cx:pt idx="3654">2009</cx:pt>
          <cx:pt idx="3655">2009</cx:pt>
          <cx:pt idx="3656">2009</cx:pt>
          <cx:pt idx="3657">2009</cx:pt>
          <cx:pt idx="3658">2009</cx:pt>
          <cx:pt idx="3659">2009</cx:pt>
          <cx:pt idx="3660">2009</cx:pt>
          <cx:pt idx="3661">2009</cx:pt>
          <cx:pt idx="3662">2009</cx:pt>
          <cx:pt idx="3663">2009</cx:pt>
          <cx:pt idx="3664">2009</cx:pt>
          <cx:pt idx="3665">2009</cx:pt>
          <cx:pt idx="3666">2009</cx:pt>
          <cx:pt idx="3667">2009</cx:pt>
          <cx:pt idx="3668">2009</cx:pt>
          <cx:pt idx="3669">2009</cx:pt>
          <cx:pt idx="3670">2009</cx:pt>
          <cx:pt idx="3671">2009</cx:pt>
          <cx:pt idx="3672">2009</cx:pt>
          <cx:pt idx="3673">2009</cx:pt>
          <cx:pt idx="3674">2009</cx:pt>
          <cx:pt idx="3675">2009</cx:pt>
          <cx:pt idx="3676">2009</cx:pt>
          <cx:pt idx="3677">2009</cx:pt>
          <cx:pt idx="3678">2009</cx:pt>
          <cx:pt idx="3679">2009</cx:pt>
          <cx:pt idx="3680">2009</cx:pt>
          <cx:pt idx="3681">2009</cx:pt>
          <cx:pt idx="3682">2009</cx:pt>
          <cx:pt idx="3683">2009</cx:pt>
          <cx:pt idx="3684">2009</cx:pt>
          <cx:pt idx="3685">2009</cx:pt>
          <cx:pt idx="3686">2009</cx:pt>
          <cx:pt idx="3687">2009</cx:pt>
          <cx:pt idx="3688">2009</cx:pt>
          <cx:pt idx="3689">2009</cx:pt>
          <cx:pt idx="3690">2009</cx:pt>
          <cx:pt idx="3691">2009</cx:pt>
          <cx:pt idx="3692">2009</cx:pt>
          <cx:pt idx="3693">2009</cx:pt>
          <cx:pt idx="3694">2009</cx:pt>
          <cx:pt idx="3695">2009</cx:pt>
          <cx:pt idx="3696">2009</cx:pt>
          <cx:pt idx="3697">2009</cx:pt>
          <cx:pt idx="3698">2009</cx:pt>
          <cx:pt idx="3699">2009</cx:pt>
          <cx:pt idx="3700">2009</cx:pt>
          <cx:pt idx="3701">2009</cx:pt>
          <cx:pt idx="3702">2009</cx:pt>
          <cx:pt idx="3703">2009</cx:pt>
          <cx:pt idx="3704">2009</cx:pt>
          <cx:pt idx="3705">2009</cx:pt>
          <cx:pt idx="3706">2009</cx:pt>
          <cx:pt idx="3707">2009</cx:pt>
          <cx:pt idx="3708">2009</cx:pt>
          <cx:pt idx="3709">2009</cx:pt>
          <cx:pt idx="3710">2009</cx:pt>
          <cx:pt idx="3711">2009</cx:pt>
          <cx:pt idx="3712">2009</cx:pt>
          <cx:pt idx="3713">2009</cx:pt>
          <cx:pt idx="3714">2009</cx:pt>
          <cx:pt idx="3715">2009</cx:pt>
          <cx:pt idx="3716">2009</cx:pt>
          <cx:pt idx="3717">2009</cx:pt>
          <cx:pt idx="3718">2009</cx:pt>
          <cx:pt idx="3719">2009</cx:pt>
          <cx:pt idx="3720">2009</cx:pt>
          <cx:pt idx="3721">2009</cx:pt>
          <cx:pt idx="3722">2009</cx:pt>
          <cx:pt idx="3723">2009</cx:pt>
          <cx:pt idx="3724">2009</cx:pt>
          <cx:pt idx="3725">2009</cx:pt>
          <cx:pt idx="3726">2009</cx:pt>
          <cx:pt idx="3727">2009</cx:pt>
          <cx:pt idx="3728">2009</cx:pt>
          <cx:pt idx="3729">2009</cx:pt>
          <cx:pt idx="3730">2009</cx:pt>
          <cx:pt idx="3731">2009</cx:pt>
          <cx:pt idx="3732">2009</cx:pt>
          <cx:pt idx="3733">2009</cx:pt>
          <cx:pt idx="3734">2009</cx:pt>
          <cx:pt idx="3735">2009</cx:pt>
          <cx:pt idx="3736">2009</cx:pt>
          <cx:pt idx="3737">2009</cx:pt>
          <cx:pt idx="3738">2009</cx:pt>
          <cx:pt idx="3739">2009</cx:pt>
          <cx:pt idx="3740">2009</cx:pt>
          <cx:pt idx="3741">2009</cx:pt>
          <cx:pt idx="3742">2009</cx:pt>
          <cx:pt idx="3743">2009</cx:pt>
          <cx:pt idx="3744">2009</cx:pt>
          <cx:pt idx="3745">2009</cx:pt>
          <cx:pt idx="3746">2009</cx:pt>
          <cx:pt idx="3747">2009</cx:pt>
          <cx:pt idx="3748">2009</cx:pt>
          <cx:pt idx="3749">2009</cx:pt>
          <cx:pt idx="3750">2009</cx:pt>
          <cx:pt idx="3751">2009</cx:pt>
          <cx:pt idx="3752">2009</cx:pt>
          <cx:pt idx="3753">2009</cx:pt>
          <cx:pt idx="3754">2009</cx:pt>
          <cx:pt idx="3755">2009</cx:pt>
          <cx:pt idx="3756">2009</cx:pt>
          <cx:pt idx="3757">2009</cx:pt>
          <cx:pt idx="3758">2009</cx:pt>
          <cx:pt idx="3759">2009</cx:pt>
          <cx:pt idx="3760">2009</cx:pt>
          <cx:pt idx="3761">2009</cx:pt>
          <cx:pt idx="3762">2009</cx:pt>
          <cx:pt idx="3763">2009</cx:pt>
          <cx:pt idx="3764">2009</cx:pt>
          <cx:pt idx="3765">2009</cx:pt>
          <cx:pt idx="3766">2009</cx:pt>
          <cx:pt idx="3767">2009</cx:pt>
          <cx:pt idx="3768">2009</cx:pt>
          <cx:pt idx="3769">2009</cx:pt>
          <cx:pt idx="3770">2009</cx:pt>
          <cx:pt idx="3771">2009</cx:pt>
          <cx:pt idx="3772">2009</cx:pt>
          <cx:pt idx="3773">2009</cx:pt>
          <cx:pt idx="3774">2009</cx:pt>
          <cx:pt idx="3775">2009</cx:pt>
          <cx:pt idx="3776">2009</cx:pt>
          <cx:pt idx="3777">2009</cx:pt>
          <cx:pt idx="3778">2009</cx:pt>
          <cx:pt idx="3779">2009</cx:pt>
          <cx:pt idx="3780">2009</cx:pt>
          <cx:pt idx="3781">2009</cx:pt>
          <cx:pt idx="3782">2009</cx:pt>
          <cx:pt idx="3783">2009</cx:pt>
          <cx:pt idx="3784">2009</cx:pt>
          <cx:pt idx="3785">2009</cx:pt>
          <cx:pt idx="3786">2009</cx:pt>
          <cx:pt idx="3787">2009</cx:pt>
          <cx:pt idx="3788">2009</cx:pt>
          <cx:pt idx="3789">2009</cx:pt>
          <cx:pt idx="3790">2009</cx:pt>
          <cx:pt idx="3791">2009</cx:pt>
          <cx:pt idx="3792">2009</cx:pt>
          <cx:pt idx="3793">2009</cx:pt>
          <cx:pt idx="3794">2009</cx:pt>
          <cx:pt idx="3795">2009</cx:pt>
          <cx:pt idx="3796">2009</cx:pt>
          <cx:pt idx="3797">2009</cx:pt>
          <cx:pt idx="3798">2009</cx:pt>
          <cx:pt idx="3799">2009</cx:pt>
          <cx:pt idx="3800">2009</cx:pt>
          <cx:pt idx="3801">2009</cx:pt>
          <cx:pt idx="3802">2009</cx:pt>
          <cx:pt idx="3803">2009</cx:pt>
          <cx:pt idx="3804">2009</cx:pt>
          <cx:pt idx="3805">2009</cx:pt>
          <cx:pt idx="3806">2009</cx:pt>
          <cx:pt idx="3807">2009</cx:pt>
          <cx:pt idx="3808">2009</cx:pt>
          <cx:pt idx="3809">2009</cx:pt>
          <cx:pt idx="3810">2009</cx:pt>
          <cx:pt idx="3811">2009</cx:pt>
          <cx:pt idx="3812">2009</cx:pt>
          <cx:pt idx="3813">2009</cx:pt>
          <cx:pt idx="3814">2009</cx:pt>
          <cx:pt idx="3815">2009</cx:pt>
          <cx:pt idx="3816">2009</cx:pt>
          <cx:pt idx="3817">2009</cx:pt>
          <cx:pt idx="3818">2009</cx:pt>
          <cx:pt idx="3819">2009</cx:pt>
          <cx:pt idx="3820">2009</cx:pt>
          <cx:pt idx="3821">2009</cx:pt>
          <cx:pt idx="3822">2009</cx:pt>
          <cx:pt idx="3823">2009</cx:pt>
          <cx:pt idx="3824">2009</cx:pt>
          <cx:pt idx="3825">2009</cx:pt>
          <cx:pt idx="3826">2009</cx:pt>
          <cx:pt idx="3827">2009</cx:pt>
          <cx:pt idx="3828">2009</cx:pt>
          <cx:pt idx="3829">2009</cx:pt>
          <cx:pt idx="3830">2009</cx:pt>
          <cx:pt idx="3831">2009</cx:pt>
          <cx:pt idx="3832">2009</cx:pt>
          <cx:pt idx="3833">2009</cx:pt>
          <cx:pt idx="3834">2009</cx:pt>
          <cx:pt idx="3835">2009</cx:pt>
          <cx:pt idx="3836">2009</cx:pt>
          <cx:pt idx="3837">2009</cx:pt>
          <cx:pt idx="3838">2009</cx:pt>
          <cx:pt idx="3839">2009</cx:pt>
          <cx:pt idx="3840">2009</cx:pt>
          <cx:pt idx="3841">2009</cx:pt>
          <cx:pt idx="3842">2009</cx:pt>
          <cx:pt idx="3843">2009</cx:pt>
          <cx:pt idx="3844">2009</cx:pt>
          <cx:pt idx="3845">2009</cx:pt>
          <cx:pt idx="3846">2009</cx:pt>
          <cx:pt idx="3847">2009</cx:pt>
          <cx:pt idx="3848">2009</cx:pt>
          <cx:pt idx="3849">2009</cx:pt>
          <cx:pt idx="3850">2009</cx:pt>
          <cx:pt idx="3851">2009</cx:pt>
          <cx:pt idx="3852">2009</cx:pt>
          <cx:pt idx="3853">2009</cx:pt>
          <cx:pt idx="3854">2009</cx:pt>
          <cx:pt idx="3855">2009</cx:pt>
          <cx:pt idx="3856">2009</cx:pt>
          <cx:pt idx="3857">2009</cx:pt>
          <cx:pt idx="3858">2009</cx:pt>
          <cx:pt idx="3859">2009</cx:pt>
          <cx:pt idx="3860">2009</cx:pt>
          <cx:pt idx="3861">2009</cx:pt>
          <cx:pt idx="3862">2009</cx:pt>
          <cx:pt idx="3863">2009</cx:pt>
          <cx:pt idx="3864">2009</cx:pt>
          <cx:pt idx="3865">2009</cx:pt>
          <cx:pt idx="3866">2009</cx:pt>
          <cx:pt idx="3867">2009</cx:pt>
          <cx:pt idx="3868">2009</cx:pt>
          <cx:pt idx="3869">2009</cx:pt>
          <cx:pt idx="3870">2009</cx:pt>
          <cx:pt idx="3871">2009</cx:pt>
          <cx:pt idx="3872">2009</cx:pt>
          <cx:pt idx="3873">2009</cx:pt>
          <cx:pt idx="3874">2009</cx:pt>
          <cx:pt idx="3875">2009</cx:pt>
          <cx:pt idx="3876">2009</cx:pt>
          <cx:pt idx="3877">2009</cx:pt>
          <cx:pt idx="3878">2009</cx:pt>
          <cx:pt idx="3879">2009</cx:pt>
          <cx:pt idx="3880">2009</cx:pt>
          <cx:pt idx="3881">2009</cx:pt>
          <cx:pt idx="3882">2009</cx:pt>
          <cx:pt idx="3883">2009</cx:pt>
          <cx:pt idx="3884">2009</cx:pt>
          <cx:pt idx="3885">2009</cx:pt>
          <cx:pt idx="3886">2009</cx:pt>
          <cx:pt idx="3887">2009</cx:pt>
          <cx:pt idx="3888">2009</cx:pt>
          <cx:pt idx="3889">2009</cx:pt>
          <cx:pt idx="3890">2009</cx:pt>
          <cx:pt idx="3891">2009</cx:pt>
          <cx:pt idx="3892">2009</cx:pt>
          <cx:pt idx="3893">2009</cx:pt>
          <cx:pt idx="3894">2009</cx:pt>
          <cx:pt idx="3895">2009</cx:pt>
          <cx:pt idx="3896">2009</cx:pt>
          <cx:pt idx="3897">2009</cx:pt>
          <cx:pt idx="3898">2009</cx:pt>
          <cx:pt idx="3899">2009</cx:pt>
          <cx:pt idx="3900">2009</cx:pt>
          <cx:pt idx="3901">2009</cx:pt>
          <cx:pt idx="3902">2009</cx:pt>
          <cx:pt idx="3903">2009</cx:pt>
          <cx:pt idx="3904">2009</cx:pt>
          <cx:pt idx="3905">2009</cx:pt>
          <cx:pt idx="3906">2009</cx:pt>
          <cx:pt idx="3907">2009</cx:pt>
          <cx:pt idx="3908">2009</cx:pt>
          <cx:pt idx="3909">2009</cx:pt>
          <cx:pt idx="3910">2009</cx:pt>
          <cx:pt idx="3911">2009</cx:pt>
          <cx:pt idx="3912">2009</cx:pt>
          <cx:pt idx="3913">2009</cx:pt>
          <cx:pt idx="3914">2009</cx:pt>
          <cx:pt idx="3915">2009</cx:pt>
          <cx:pt idx="3916">2009</cx:pt>
          <cx:pt idx="3917">2009</cx:pt>
          <cx:pt idx="3918">2009</cx:pt>
          <cx:pt idx="3919">2009</cx:pt>
          <cx:pt idx="3920">2009</cx:pt>
          <cx:pt idx="3921">2009</cx:pt>
          <cx:pt idx="3922">2009</cx:pt>
          <cx:pt idx="3923">2009</cx:pt>
          <cx:pt idx="3924">2009</cx:pt>
          <cx:pt idx="3925">2009</cx:pt>
          <cx:pt idx="3926">2009</cx:pt>
          <cx:pt idx="3927">2009</cx:pt>
          <cx:pt idx="3928">2009</cx:pt>
          <cx:pt idx="3929">2009</cx:pt>
          <cx:pt idx="3930">2009</cx:pt>
          <cx:pt idx="3931">2009</cx:pt>
          <cx:pt idx="3932">2009</cx:pt>
          <cx:pt idx="3933">2009</cx:pt>
          <cx:pt idx="3934">2009</cx:pt>
          <cx:pt idx="3935">2009</cx:pt>
          <cx:pt idx="3936">2009</cx:pt>
          <cx:pt idx="3937">2009</cx:pt>
          <cx:pt idx="3938">2009</cx:pt>
          <cx:pt idx="3939">2009</cx:pt>
          <cx:pt idx="3940">2009</cx:pt>
          <cx:pt idx="3941">2009</cx:pt>
          <cx:pt idx="3942">2009</cx:pt>
          <cx:pt idx="3943">2009</cx:pt>
          <cx:pt idx="3944">2009</cx:pt>
          <cx:pt idx="3945">2009</cx:pt>
          <cx:pt idx="3946">2009</cx:pt>
          <cx:pt idx="3947">2009</cx:pt>
          <cx:pt idx="3948">2009</cx:pt>
          <cx:pt idx="3949">2009</cx:pt>
          <cx:pt idx="3950">2009</cx:pt>
          <cx:pt idx="3951">2009</cx:pt>
          <cx:pt idx="3952">2009</cx:pt>
          <cx:pt idx="3953">2009</cx:pt>
          <cx:pt idx="3954">2009</cx:pt>
          <cx:pt idx="3955">2009</cx:pt>
          <cx:pt idx="3956">2009</cx:pt>
          <cx:pt idx="3957">2009</cx:pt>
          <cx:pt idx="3958">2009</cx:pt>
          <cx:pt idx="3959">2009</cx:pt>
          <cx:pt idx="3960">2009</cx:pt>
          <cx:pt idx="3961">2009</cx:pt>
          <cx:pt idx="3962">2009</cx:pt>
          <cx:pt idx="3963">2009</cx:pt>
          <cx:pt idx="3964">2009</cx:pt>
          <cx:pt idx="3965">2009</cx:pt>
          <cx:pt idx="3966">2009</cx:pt>
          <cx:pt idx="3967">2009</cx:pt>
          <cx:pt idx="3968">2009</cx:pt>
          <cx:pt idx="3969">2009</cx:pt>
          <cx:pt idx="3970">2009</cx:pt>
          <cx:pt idx="3971">2009</cx:pt>
          <cx:pt idx="3972">2009</cx:pt>
          <cx:pt idx="3973">2009</cx:pt>
          <cx:pt idx="3974">2009</cx:pt>
          <cx:pt idx="3975">2009</cx:pt>
          <cx:pt idx="3976">2009</cx:pt>
          <cx:pt idx="3977">2009</cx:pt>
          <cx:pt idx="3978">2009</cx:pt>
          <cx:pt idx="3979">2009</cx:pt>
          <cx:pt idx="3980">2009</cx:pt>
          <cx:pt idx="3981">2009</cx:pt>
          <cx:pt idx="3982">2009</cx:pt>
          <cx:pt idx="3983">2009</cx:pt>
          <cx:pt idx="3984">2009</cx:pt>
          <cx:pt idx="3985">2009</cx:pt>
          <cx:pt idx="3986">2009</cx:pt>
          <cx:pt idx="3987">2009</cx:pt>
          <cx:pt idx="3988">2009</cx:pt>
          <cx:pt idx="3989">2009</cx:pt>
          <cx:pt idx="3990">2009</cx:pt>
          <cx:pt idx="3991">2009</cx:pt>
          <cx:pt idx="3992">2009</cx:pt>
          <cx:pt idx="3993">2009</cx:pt>
          <cx:pt idx="3994">2009</cx:pt>
          <cx:pt idx="3995">2009</cx:pt>
          <cx:pt idx="3996">2009</cx:pt>
          <cx:pt idx="3997">2009</cx:pt>
          <cx:pt idx="3998">2009</cx:pt>
          <cx:pt idx="3999">2009</cx:pt>
          <cx:pt idx="4000">2009</cx:pt>
          <cx:pt idx="4001">2009</cx:pt>
          <cx:pt idx="4002">2009</cx:pt>
          <cx:pt idx="4003">2009</cx:pt>
          <cx:pt idx="4004">2009</cx:pt>
          <cx:pt idx="4005">2009</cx:pt>
          <cx:pt idx="4006">2009</cx:pt>
          <cx:pt idx="4007">2009</cx:pt>
          <cx:pt idx="4008">2009</cx:pt>
          <cx:pt idx="4009">2009</cx:pt>
          <cx:pt idx="4010">2009</cx:pt>
          <cx:pt idx="4011">2009</cx:pt>
          <cx:pt idx="4012">2009</cx:pt>
          <cx:pt idx="4013">2009</cx:pt>
          <cx:pt idx="4014">2009</cx:pt>
          <cx:pt idx="4015">2009</cx:pt>
          <cx:pt idx="4016">2009</cx:pt>
          <cx:pt idx="4017">2009</cx:pt>
          <cx:pt idx="4018">2009</cx:pt>
          <cx:pt idx="4019">2009</cx:pt>
          <cx:pt idx="4020">2009</cx:pt>
          <cx:pt idx="4021">2009</cx:pt>
          <cx:pt idx="4022">2009</cx:pt>
          <cx:pt idx="4023">2009</cx:pt>
          <cx:pt idx="4024">2009</cx:pt>
          <cx:pt idx="4025">2009</cx:pt>
          <cx:pt idx="4026">2009</cx:pt>
          <cx:pt idx="4027">2009</cx:pt>
          <cx:pt idx="4028">2009</cx:pt>
          <cx:pt idx="4029">2009</cx:pt>
          <cx:pt idx="4030">2009</cx:pt>
          <cx:pt idx="4031">2009</cx:pt>
          <cx:pt idx="4032">2009</cx:pt>
          <cx:pt idx="4033">2009</cx:pt>
          <cx:pt idx="4034">2009</cx:pt>
          <cx:pt idx="4035">2009</cx:pt>
          <cx:pt idx="4036">2009</cx:pt>
          <cx:pt idx="4037">2009</cx:pt>
          <cx:pt idx="4038">2009</cx:pt>
          <cx:pt idx="4039">2009</cx:pt>
          <cx:pt idx="4040">2009</cx:pt>
          <cx:pt idx="4041">2009</cx:pt>
          <cx:pt idx="4042">2009</cx:pt>
          <cx:pt idx="4043">2009</cx:pt>
          <cx:pt idx="4044">2009</cx:pt>
          <cx:pt idx="4045">2009</cx:pt>
          <cx:pt idx="4046">2009</cx:pt>
          <cx:pt idx="4047">2009</cx:pt>
          <cx:pt idx="4048">2009</cx:pt>
          <cx:pt idx="4049">2009</cx:pt>
          <cx:pt idx="4050">2009</cx:pt>
          <cx:pt idx="4051">2009</cx:pt>
          <cx:pt idx="4052">2009</cx:pt>
          <cx:pt idx="4053">2009</cx:pt>
          <cx:pt idx="4054">2009</cx:pt>
          <cx:pt idx="4055">2009</cx:pt>
          <cx:pt idx="4056">2009</cx:pt>
          <cx:pt idx="4057">2009</cx:pt>
          <cx:pt idx="4058">2009</cx:pt>
          <cx:pt idx="4059">2009</cx:pt>
          <cx:pt idx="4060">2009</cx:pt>
          <cx:pt idx="4061">2009</cx:pt>
          <cx:pt idx="4062">2009</cx:pt>
          <cx:pt idx="4063">2009</cx:pt>
          <cx:pt idx="4064">2009</cx:pt>
          <cx:pt idx="4065">2009</cx:pt>
          <cx:pt idx="4066">2009</cx:pt>
          <cx:pt idx="4067">2009</cx:pt>
          <cx:pt idx="4068">2009</cx:pt>
          <cx:pt idx="4069">2009</cx:pt>
          <cx:pt idx="4070">2009</cx:pt>
          <cx:pt idx="4071">2009</cx:pt>
          <cx:pt idx="4072">2009</cx:pt>
          <cx:pt idx="4073">2009</cx:pt>
          <cx:pt idx="4074">2009</cx:pt>
          <cx:pt idx="4075">2009</cx:pt>
          <cx:pt idx="4076">2009</cx:pt>
          <cx:pt idx="4077">2009</cx:pt>
          <cx:pt idx="4078">2009</cx:pt>
          <cx:pt idx="4079">2009</cx:pt>
          <cx:pt idx="4080">2009</cx:pt>
          <cx:pt idx="4081">2009</cx:pt>
          <cx:pt idx="4082">2009</cx:pt>
          <cx:pt idx="4083">2009</cx:pt>
          <cx:pt idx="4084">2009</cx:pt>
          <cx:pt idx="4085">2009</cx:pt>
          <cx:pt idx="4086">2009</cx:pt>
          <cx:pt idx="4087">2009</cx:pt>
          <cx:pt idx="4088">2009</cx:pt>
          <cx:pt idx="4089">2009</cx:pt>
          <cx:pt idx="4090">2010</cx:pt>
          <cx:pt idx="4091">2010</cx:pt>
          <cx:pt idx="4092">2010</cx:pt>
          <cx:pt idx="4093">2010</cx:pt>
          <cx:pt idx="4094">2010</cx:pt>
          <cx:pt idx="4095">2010</cx:pt>
          <cx:pt idx="4096">2010</cx:pt>
          <cx:pt idx="4097">2010</cx:pt>
          <cx:pt idx="4098">2010</cx:pt>
          <cx:pt idx="4099">2010</cx:pt>
          <cx:pt idx="4100">2010</cx:pt>
          <cx:pt idx="4101">2010</cx:pt>
          <cx:pt idx="4102">2010</cx:pt>
          <cx:pt idx="4103">2010</cx:pt>
          <cx:pt idx="4104">2010</cx:pt>
          <cx:pt idx="4105">2010</cx:pt>
          <cx:pt idx="4106">2010</cx:pt>
          <cx:pt idx="4107">2010</cx:pt>
          <cx:pt idx="4108">2010</cx:pt>
          <cx:pt idx="4109">2010</cx:pt>
          <cx:pt idx="4110">2010</cx:pt>
          <cx:pt idx="4111">2010</cx:pt>
          <cx:pt idx="4112">2010</cx:pt>
          <cx:pt idx="4113">2010</cx:pt>
          <cx:pt idx="4114">2010</cx:pt>
          <cx:pt idx="4115">2010</cx:pt>
          <cx:pt idx="4116">2010</cx:pt>
          <cx:pt idx="4117">2010</cx:pt>
          <cx:pt idx="4118">2010</cx:pt>
          <cx:pt idx="4119">2010</cx:pt>
          <cx:pt idx="4120">2010</cx:pt>
          <cx:pt idx="4121">2010</cx:pt>
          <cx:pt idx="4122">2010</cx:pt>
          <cx:pt idx="4123">2010</cx:pt>
          <cx:pt idx="4124">2010</cx:pt>
          <cx:pt idx="4125">2010</cx:pt>
          <cx:pt idx="4126">2010</cx:pt>
          <cx:pt idx="4127">2010</cx:pt>
          <cx:pt idx="4128">2010</cx:pt>
          <cx:pt idx="4129">2010</cx:pt>
          <cx:pt idx="4130">2010</cx:pt>
          <cx:pt idx="4131">2010</cx:pt>
          <cx:pt idx="4132">2010</cx:pt>
          <cx:pt idx="4133">2010</cx:pt>
          <cx:pt idx="4134">2010</cx:pt>
          <cx:pt idx="4135">2010</cx:pt>
          <cx:pt idx="4136">2010</cx:pt>
          <cx:pt idx="4137">2010</cx:pt>
          <cx:pt idx="4138">2010</cx:pt>
          <cx:pt idx="4139">2010</cx:pt>
          <cx:pt idx="4140">2010</cx:pt>
          <cx:pt idx="4141">2010</cx:pt>
          <cx:pt idx="4142">2010</cx:pt>
          <cx:pt idx="4143">2010</cx:pt>
          <cx:pt idx="4144">2010</cx:pt>
          <cx:pt idx="4145">2010</cx:pt>
          <cx:pt idx="4146">2010</cx:pt>
          <cx:pt idx="4147">2010</cx:pt>
          <cx:pt idx="4148">2010</cx:pt>
          <cx:pt idx="4149">2010</cx:pt>
          <cx:pt idx="4150">2010</cx:pt>
          <cx:pt idx="4151">2010</cx:pt>
          <cx:pt idx="4152">2010</cx:pt>
          <cx:pt idx="4153">2010</cx:pt>
          <cx:pt idx="4154">2010</cx:pt>
          <cx:pt idx="4155">2010</cx:pt>
          <cx:pt idx="4156">2010</cx:pt>
          <cx:pt idx="4157">2010</cx:pt>
          <cx:pt idx="4158">2010</cx:pt>
          <cx:pt idx="4159">2010</cx:pt>
          <cx:pt idx="4160">2010</cx:pt>
          <cx:pt idx="4161">2011</cx:pt>
          <cx:pt idx="4162">2011</cx:pt>
          <cx:pt idx="4163">2011</cx:pt>
          <cx:pt idx="4164">2011</cx:pt>
          <cx:pt idx="4165">2011</cx:pt>
          <cx:pt idx="4166">2011</cx:pt>
          <cx:pt idx="4167">2011</cx:pt>
          <cx:pt idx="4168">2011</cx:pt>
          <cx:pt idx="4169">2011</cx:pt>
          <cx:pt idx="4170">2011</cx:pt>
          <cx:pt idx="4171">2011</cx:pt>
          <cx:pt idx="4172">2011</cx:pt>
          <cx:pt idx="4173">2011</cx:pt>
          <cx:pt idx="4174">2011</cx:pt>
          <cx:pt idx="4175">2011</cx:pt>
          <cx:pt idx="4176">2011</cx:pt>
          <cx:pt idx="4177">2011</cx:pt>
          <cx:pt idx="4178">2011</cx:pt>
          <cx:pt idx="4179">2011</cx:pt>
          <cx:pt idx="4180">2011</cx:pt>
          <cx:pt idx="4181">2011</cx:pt>
          <cx:pt idx="4182">2011</cx:pt>
          <cx:pt idx="4183">2011</cx:pt>
          <cx:pt idx="4184">2011</cx:pt>
          <cx:pt idx="4185">2011</cx:pt>
          <cx:pt idx="4186">2011</cx:pt>
          <cx:pt idx="4187">2011</cx:pt>
          <cx:pt idx="4188">2011</cx:pt>
          <cx:pt idx="4189">2011</cx:pt>
          <cx:pt idx="4190">2011</cx:pt>
          <cx:pt idx="4191">2011</cx:pt>
          <cx:pt idx="4192">2011</cx:pt>
          <cx:pt idx="4193">2011</cx:pt>
          <cx:pt idx="4194">2011</cx:pt>
          <cx:pt idx="4195">2011</cx:pt>
          <cx:pt idx="4196">2011</cx:pt>
          <cx:pt idx="4197">2011</cx:pt>
          <cx:pt idx="4198">2011</cx:pt>
          <cx:pt idx="4199">2011</cx:pt>
          <cx:pt idx="4200">2011</cx:pt>
          <cx:pt idx="4201">2011</cx:pt>
          <cx:pt idx="4202">2011</cx:pt>
          <cx:pt idx="4203">2011</cx:pt>
          <cx:pt idx="4204">2011</cx:pt>
          <cx:pt idx="4205">2011</cx:pt>
          <cx:pt idx="4206">2011</cx:pt>
          <cx:pt idx="4207">2011</cx:pt>
          <cx:pt idx="4208">2011</cx:pt>
          <cx:pt idx="4209">2011</cx:pt>
          <cx:pt idx="4210">2011</cx:pt>
          <cx:pt idx="4211">2011</cx:pt>
          <cx:pt idx="4212">2011</cx:pt>
          <cx:pt idx="4213">2011</cx:pt>
          <cx:pt idx="4214">2011</cx:pt>
          <cx:pt idx="4215">2011</cx:pt>
          <cx:pt idx="4216">2011</cx:pt>
          <cx:pt idx="4217">2011</cx:pt>
          <cx:pt idx="4218">2011</cx:pt>
          <cx:pt idx="4219">2011</cx:pt>
          <cx:pt idx="4220">2011</cx:pt>
          <cx:pt idx="4221">2011</cx:pt>
          <cx:pt idx="4222">2011</cx:pt>
          <cx:pt idx="4223">2011</cx:pt>
          <cx:pt idx="4224">2011</cx:pt>
          <cx:pt idx="4225">2011</cx:pt>
          <cx:pt idx="4226">2011</cx:pt>
          <cx:pt idx="4227">2011</cx:pt>
          <cx:pt idx="4228">2011</cx:pt>
          <cx:pt idx="4229">2011</cx:pt>
          <cx:pt idx="4230">2011</cx:pt>
          <cx:pt idx="4231">2011</cx:pt>
          <cx:pt idx="4232">2011</cx:pt>
          <cx:pt idx="4233">2011</cx:pt>
          <cx:pt idx="4234">2011</cx:pt>
          <cx:pt idx="4235">2011</cx:pt>
          <cx:pt idx="4236">2011</cx:pt>
          <cx:pt idx="4237">2011</cx:pt>
          <cx:pt idx="4238">2011</cx:pt>
          <cx:pt idx="4239">2011</cx:pt>
          <cx:pt idx="4240">2011</cx:pt>
          <cx:pt idx="4241">2011</cx:pt>
          <cx:pt idx="4242">2011</cx:pt>
          <cx:pt idx="4243">2011</cx:pt>
          <cx:pt idx="4244">2011</cx:pt>
          <cx:pt idx="4245">2011</cx:pt>
          <cx:pt idx="4246">2011</cx:pt>
          <cx:pt idx="4247">2011</cx:pt>
          <cx:pt idx="4248">2011</cx:pt>
          <cx:pt idx="4249">2011</cx:pt>
          <cx:pt idx="4250">2011</cx:pt>
          <cx:pt idx="4251">2011</cx:pt>
          <cx:pt idx="4252">2011</cx:pt>
          <cx:pt idx="4253">2011</cx:pt>
          <cx:pt idx="4254">2011</cx:pt>
          <cx:pt idx="4255">2011</cx:pt>
          <cx:pt idx="4256">2011</cx:pt>
          <cx:pt idx="4257">2011</cx:pt>
          <cx:pt idx="4258">2011</cx:pt>
          <cx:pt idx="4259">2011</cx:pt>
          <cx:pt idx="4260">2011</cx:pt>
          <cx:pt idx="4261">2011</cx:pt>
          <cx:pt idx="4262">2011</cx:pt>
          <cx:pt idx="4263">2011</cx:pt>
          <cx:pt idx="4264">2011</cx:pt>
          <cx:pt idx="4265">2011</cx:pt>
          <cx:pt idx="4266">2011</cx:pt>
          <cx:pt idx="4267">2011</cx:pt>
          <cx:pt idx="4268">2011</cx:pt>
          <cx:pt idx="4269">2011</cx:pt>
          <cx:pt idx="4270">2011</cx:pt>
          <cx:pt idx="4271">2011</cx:pt>
          <cx:pt idx="4272">2011</cx:pt>
          <cx:pt idx="4273">2011</cx:pt>
          <cx:pt idx="4274">2011</cx:pt>
          <cx:pt idx="4275">2011</cx:pt>
          <cx:pt idx="4276">2011</cx:pt>
          <cx:pt idx="4277">2011</cx:pt>
          <cx:pt idx="4278">2011</cx:pt>
          <cx:pt idx="4279">2011</cx:pt>
          <cx:pt idx="4280">2011</cx:pt>
          <cx:pt idx="4281">2011</cx:pt>
          <cx:pt idx="4282">2011</cx:pt>
          <cx:pt idx="4283">2011</cx:pt>
          <cx:pt idx="4284">2011</cx:pt>
          <cx:pt idx="4285">2011</cx:pt>
          <cx:pt idx="4286">2011</cx:pt>
          <cx:pt idx="4287">2011</cx:pt>
          <cx:pt idx="4288">2011</cx:pt>
          <cx:pt idx="4289">2011</cx:pt>
          <cx:pt idx="4290">2011</cx:pt>
          <cx:pt idx="4291">2011</cx:pt>
          <cx:pt idx="4292">2011</cx:pt>
          <cx:pt idx="4293">2011</cx:pt>
          <cx:pt idx="4294">2011</cx:pt>
          <cx:pt idx="4295">2011</cx:pt>
          <cx:pt idx="4296">2011</cx:pt>
          <cx:pt idx="4297">2011</cx:pt>
          <cx:pt idx="4298">2011</cx:pt>
          <cx:pt idx="4299">2011</cx:pt>
          <cx:pt idx="4300">2011</cx:pt>
          <cx:pt idx="4301">2011</cx:pt>
          <cx:pt idx="4302">2011</cx:pt>
          <cx:pt idx="4303">2011</cx:pt>
          <cx:pt idx="4304">2011</cx:pt>
          <cx:pt idx="4305">2011</cx:pt>
          <cx:pt idx="4306">2011</cx:pt>
          <cx:pt idx="4307">2011</cx:pt>
          <cx:pt idx="4308">2011</cx:pt>
          <cx:pt idx="4309">2011</cx:pt>
          <cx:pt idx="4310">2011</cx:pt>
          <cx:pt idx="4311">2011</cx:pt>
          <cx:pt idx="4312">2011</cx:pt>
          <cx:pt idx="4313">2011</cx:pt>
          <cx:pt idx="4314">2011</cx:pt>
          <cx:pt idx="4315">2011</cx:pt>
          <cx:pt idx="4316">2011</cx:pt>
          <cx:pt idx="4317">2011</cx:pt>
          <cx:pt idx="4318">2011</cx:pt>
          <cx:pt idx="4319">2011</cx:pt>
          <cx:pt idx="4320">2011</cx:pt>
          <cx:pt idx="4321">2011</cx:pt>
          <cx:pt idx="4322">2011</cx:pt>
          <cx:pt idx="4323">2011</cx:pt>
          <cx:pt idx="4324">2011</cx:pt>
          <cx:pt idx="4325">2011</cx:pt>
          <cx:pt idx="4326">2011</cx:pt>
          <cx:pt idx="4327">2011</cx:pt>
          <cx:pt idx="4328">2011</cx:pt>
          <cx:pt idx="4329">2011</cx:pt>
          <cx:pt idx="4330">2011</cx:pt>
          <cx:pt idx="4331">2011</cx:pt>
          <cx:pt idx="4332">2011</cx:pt>
          <cx:pt idx="4333">2011</cx:pt>
          <cx:pt idx="4334">2011</cx:pt>
          <cx:pt idx="4335">2011</cx:pt>
          <cx:pt idx="4336">2011</cx:pt>
          <cx:pt idx="4337">2011</cx:pt>
          <cx:pt idx="4338">2011</cx:pt>
          <cx:pt idx="4339">2011</cx:pt>
          <cx:pt idx="4340">2011</cx:pt>
          <cx:pt idx="4341">2011</cx:pt>
          <cx:pt idx="4342">2011</cx:pt>
          <cx:pt idx="4343">2011</cx:pt>
          <cx:pt idx="4344">2011</cx:pt>
          <cx:pt idx="4345">2011</cx:pt>
          <cx:pt idx="4346">2011</cx:pt>
          <cx:pt idx="4347">2011</cx:pt>
          <cx:pt idx="4348">2011</cx:pt>
          <cx:pt idx="4349">2011</cx:pt>
          <cx:pt idx="4350">2011</cx:pt>
          <cx:pt idx="4351">2011</cx:pt>
          <cx:pt idx="4352">2011</cx:pt>
          <cx:pt idx="4353">2011</cx:pt>
          <cx:pt idx="4354">2011</cx:pt>
          <cx:pt idx="4355">2011</cx:pt>
          <cx:pt idx="4356">2011</cx:pt>
          <cx:pt idx="4357">2011</cx:pt>
          <cx:pt idx="4358">2011</cx:pt>
          <cx:pt idx="4359">2011</cx:pt>
          <cx:pt idx="4360">2011</cx:pt>
          <cx:pt idx="4361">2011</cx:pt>
          <cx:pt idx="4362">2011</cx:pt>
          <cx:pt idx="4363">2011</cx:pt>
          <cx:pt idx="4364">2011</cx:pt>
          <cx:pt idx="4365">2011</cx:pt>
          <cx:pt idx="4366">2011</cx:pt>
          <cx:pt idx="4367">2011</cx:pt>
          <cx:pt idx="4368">2011</cx:pt>
          <cx:pt idx="4369">2011</cx:pt>
          <cx:pt idx="4370">2011</cx:pt>
          <cx:pt idx="4371">2011</cx:pt>
          <cx:pt idx="4372">2011</cx:pt>
          <cx:pt idx="4373">2011</cx:pt>
          <cx:pt idx="4374">2011</cx:pt>
          <cx:pt idx="4375">2011</cx:pt>
          <cx:pt idx="4376">2011</cx:pt>
          <cx:pt idx="4377">2011</cx:pt>
          <cx:pt idx="4378">2011</cx:pt>
          <cx:pt idx="4379">2011</cx:pt>
          <cx:pt idx="4380">2011</cx:pt>
          <cx:pt idx="4381">2011</cx:pt>
          <cx:pt idx="4382">2011</cx:pt>
          <cx:pt idx="4383">2011</cx:pt>
          <cx:pt idx="4384">2011</cx:pt>
          <cx:pt idx="4385">2011</cx:pt>
          <cx:pt idx="4386">2011</cx:pt>
          <cx:pt idx="4387">2011</cx:pt>
          <cx:pt idx="4388">2011</cx:pt>
          <cx:pt idx="4389">2011</cx:pt>
          <cx:pt idx="4390">2011</cx:pt>
          <cx:pt idx="4391">2011</cx:pt>
          <cx:pt idx="4392">2011</cx:pt>
          <cx:pt idx="4393">2011</cx:pt>
          <cx:pt idx="4394">2011</cx:pt>
          <cx:pt idx="4395">2011</cx:pt>
          <cx:pt idx="4396">2011</cx:pt>
          <cx:pt idx="4397">2011</cx:pt>
          <cx:pt idx="4398">2011</cx:pt>
          <cx:pt idx="4399">2011</cx:pt>
          <cx:pt idx="4400">2011</cx:pt>
          <cx:pt idx="4401">2011</cx:pt>
          <cx:pt idx="4402">2011</cx:pt>
          <cx:pt idx="4403">2011</cx:pt>
          <cx:pt idx="4404">2011</cx:pt>
          <cx:pt idx="4405">2011</cx:pt>
          <cx:pt idx="4406">2011</cx:pt>
          <cx:pt idx="4407">2011</cx:pt>
          <cx:pt idx="4408">2011</cx:pt>
          <cx:pt idx="4409">2011</cx:pt>
          <cx:pt idx="4410">2011</cx:pt>
          <cx:pt idx="4411">2011</cx:pt>
          <cx:pt idx="4412">2011</cx:pt>
          <cx:pt idx="4413">2011</cx:pt>
          <cx:pt idx="4414">2011</cx:pt>
          <cx:pt idx="4415">2011</cx:pt>
          <cx:pt idx="4416">2011</cx:pt>
          <cx:pt idx="4417">2011</cx:pt>
          <cx:pt idx="4418">2011</cx:pt>
          <cx:pt idx="4419">2011</cx:pt>
          <cx:pt idx="4420">2011</cx:pt>
          <cx:pt idx="4421">2011</cx:pt>
          <cx:pt idx="4422">2011</cx:pt>
          <cx:pt idx="4423">2011</cx:pt>
          <cx:pt idx="4424">2011</cx:pt>
          <cx:pt idx="4425">2011</cx:pt>
          <cx:pt idx="4426">2011</cx:pt>
          <cx:pt idx="4427">2011</cx:pt>
          <cx:pt idx="4428">2011</cx:pt>
          <cx:pt idx="4429">2011</cx:pt>
          <cx:pt idx="4430">2011</cx:pt>
          <cx:pt idx="4431">2011</cx:pt>
          <cx:pt idx="4432">2011</cx:pt>
          <cx:pt idx="4433">2011</cx:pt>
          <cx:pt idx="4434">2011</cx:pt>
          <cx:pt idx="4435">2011</cx:pt>
          <cx:pt idx="4436">2011</cx:pt>
          <cx:pt idx="4437">2011</cx:pt>
          <cx:pt idx="4438">2011</cx:pt>
          <cx:pt idx="4439">2011</cx:pt>
          <cx:pt idx="4440">2011</cx:pt>
          <cx:pt idx="4441">2011</cx:pt>
          <cx:pt idx="4442">2011</cx:pt>
          <cx:pt idx="4443">2011</cx:pt>
          <cx:pt idx="4444">2011</cx:pt>
          <cx:pt idx="4445">2011</cx:pt>
          <cx:pt idx="4446">2011</cx:pt>
          <cx:pt idx="4447">2011</cx:pt>
          <cx:pt idx="4448">2011</cx:pt>
          <cx:pt idx="4449">2011</cx:pt>
          <cx:pt idx="4450">2011</cx:pt>
          <cx:pt idx="4451">2011</cx:pt>
          <cx:pt idx="4452">2011</cx:pt>
          <cx:pt idx="4453">2011</cx:pt>
          <cx:pt idx="4454">2011</cx:pt>
          <cx:pt idx="4455">2011</cx:pt>
          <cx:pt idx="4456">2011</cx:pt>
          <cx:pt idx="4457">2011</cx:pt>
          <cx:pt idx="4458">2011</cx:pt>
          <cx:pt idx="4459">2011</cx:pt>
          <cx:pt idx="4460">2011</cx:pt>
          <cx:pt idx="4461">2011</cx:pt>
          <cx:pt idx="4462">2011</cx:pt>
          <cx:pt idx="4463">2011</cx:pt>
          <cx:pt idx="4464">2011</cx:pt>
          <cx:pt idx="4465">2011</cx:pt>
          <cx:pt idx="4466">2011</cx:pt>
          <cx:pt idx="4467">2011</cx:pt>
          <cx:pt idx="4468">2011</cx:pt>
          <cx:pt idx="4469">2011</cx:pt>
          <cx:pt idx="4470">2011</cx:pt>
          <cx:pt idx="4471">2011</cx:pt>
          <cx:pt idx="4472">2011</cx:pt>
          <cx:pt idx="4473">2011</cx:pt>
          <cx:pt idx="4474">2011</cx:pt>
          <cx:pt idx="4475">2011</cx:pt>
          <cx:pt idx="4476">2011</cx:pt>
          <cx:pt idx="4477">2011</cx:pt>
          <cx:pt idx="4478">2011</cx:pt>
          <cx:pt idx="4479">2011</cx:pt>
          <cx:pt idx="4480">2011</cx:pt>
          <cx:pt idx="4481">2011</cx:pt>
          <cx:pt idx="4482">2011</cx:pt>
          <cx:pt idx="4483">2011</cx:pt>
          <cx:pt idx="4484">2011</cx:pt>
          <cx:pt idx="4485">2011</cx:pt>
          <cx:pt idx="4486">2011</cx:pt>
          <cx:pt idx="4487">2011</cx:pt>
          <cx:pt idx="4488">2011</cx:pt>
          <cx:pt idx="4489">2011</cx:pt>
          <cx:pt idx="4490">2011</cx:pt>
          <cx:pt idx="4491">2011</cx:pt>
          <cx:pt idx="4492">2011</cx:pt>
          <cx:pt idx="4493">2011</cx:pt>
          <cx:pt idx="4494">2011</cx:pt>
          <cx:pt idx="4495">2011</cx:pt>
          <cx:pt idx="4496">2011</cx:pt>
          <cx:pt idx="4497">2011</cx:pt>
          <cx:pt idx="4498">2011</cx:pt>
          <cx:pt idx="4499">2011</cx:pt>
          <cx:pt idx="4500">2011</cx:pt>
          <cx:pt idx="4501">2011</cx:pt>
          <cx:pt idx="4502">2011</cx:pt>
          <cx:pt idx="4503">2011</cx:pt>
          <cx:pt idx="4504">2011</cx:pt>
          <cx:pt idx="4505">2011</cx:pt>
          <cx:pt idx="4506">2011</cx:pt>
          <cx:pt idx="4507">2011</cx:pt>
          <cx:pt idx="4508">2011</cx:pt>
          <cx:pt idx="4509">2011</cx:pt>
          <cx:pt idx="4510">2011</cx:pt>
          <cx:pt idx="4511">2011</cx:pt>
          <cx:pt idx="4512">2011</cx:pt>
          <cx:pt idx="4513">2011</cx:pt>
          <cx:pt idx="4514">2011</cx:pt>
          <cx:pt idx="4515">2011</cx:pt>
          <cx:pt idx="4516">2011</cx:pt>
          <cx:pt idx="4517">2011</cx:pt>
          <cx:pt idx="4518">2011</cx:pt>
          <cx:pt idx="4519">2011</cx:pt>
          <cx:pt idx="4520">2011</cx:pt>
          <cx:pt idx="4521">2011</cx:pt>
          <cx:pt idx="4522">2011</cx:pt>
          <cx:pt idx="4523">2011</cx:pt>
          <cx:pt idx="4524">2011</cx:pt>
          <cx:pt idx="4525">2011</cx:pt>
          <cx:pt idx="4526">2011</cx:pt>
          <cx:pt idx="4527">2011</cx:pt>
          <cx:pt idx="4528">2011</cx:pt>
          <cx:pt idx="4529">2011</cx:pt>
          <cx:pt idx="4530">2011</cx:pt>
          <cx:pt idx="4531">2011</cx:pt>
          <cx:pt idx="4532">2011</cx:pt>
          <cx:pt idx="4533">2011</cx:pt>
          <cx:pt idx="4534">2011</cx:pt>
          <cx:pt idx="4535">2011</cx:pt>
          <cx:pt idx="4536">2011</cx:pt>
          <cx:pt idx="4537">2011</cx:pt>
          <cx:pt idx="4538">2011</cx:pt>
          <cx:pt idx="4539">2011</cx:pt>
          <cx:pt idx="4540">2011</cx:pt>
          <cx:pt idx="4541">2011</cx:pt>
          <cx:pt idx="4542">2011</cx:pt>
          <cx:pt idx="4543">2011</cx:pt>
          <cx:pt idx="4544">2011</cx:pt>
          <cx:pt idx="4545">2011</cx:pt>
          <cx:pt idx="4546">2011</cx:pt>
          <cx:pt idx="4547">2011</cx:pt>
          <cx:pt idx="4548">2011</cx:pt>
          <cx:pt idx="4549">2011</cx:pt>
          <cx:pt idx="4550">2011</cx:pt>
          <cx:pt idx="4551">2011</cx:pt>
          <cx:pt idx="4552">2011</cx:pt>
          <cx:pt idx="4553">2011</cx:pt>
          <cx:pt idx="4554">2011</cx:pt>
          <cx:pt idx="4555">2011</cx:pt>
          <cx:pt idx="4556">2011</cx:pt>
          <cx:pt idx="4557">2011</cx:pt>
          <cx:pt idx="4558">2011</cx:pt>
          <cx:pt idx="4559">2011</cx:pt>
          <cx:pt idx="4560">2011</cx:pt>
          <cx:pt idx="4561">2011</cx:pt>
          <cx:pt idx="4562">2011</cx:pt>
          <cx:pt idx="4563">2011</cx:pt>
          <cx:pt idx="4564">2011</cx:pt>
          <cx:pt idx="4565">2011</cx:pt>
          <cx:pt idx="4566">2011</cx:pt>
          <cx:pt idx="4567">2011</cx:pt>
          <cx:pt idx="4568">2011</cx:pt>
          <cx:pt idx="4569">2011</cx:pt>
          <cx:pt idx="4570">2011</cx:pt>
          <cx:pt idx="4571">2011</cx:pt>
          <cx:pt idx="4572">2011</cx:pt>
          <cx:pt idx="4573">2011</cx:pt>
          <cx:pt idx="4574">2011</cx:pt>
          <cx:pt idx="4575">2011</cx:pt>
          <cx:pt idx="4576">2011</cx:pt>
          <cx:pt idx="4577">2011</cx:pt>
          <cx:pt idx="4578">2011</cx:pt>
          <cx:pt idx="4579">2011</cx:pt>
          <cx:pt idx="4580">2011</cx:pt>
          <cx:pt idx="4581">2011</cx:pt>
          <cx:pt idx="4582">2011</cx:pt>
          <cx:pt idx="4583">2011</cx:pt>
          <cx:pt idx="4584">2011</cx:pt>
          <cx:pt idx="4585">2011</cx:pt>
          <cx:pt idx="4586">2011</cx:pt>
          <cx:pt idx="4587">2011</cx:pt>
          <cx:pt idx="4588">2011</cx:pt>
          <cx:pt idx="4589">2011</cx:pt>
          <cx:pt idx="4590">2011</cx:pt>
          <cx:pt idx="4591">2011</cx:pt>
          <cx:pt idx="4592">2011</cx:pt>
          <cx:pt idx="4593">2011</cx:pt>
          <cx:pt idx="4594">2011</cx:pt>
          <cx:pt idx="4595">2011</cx:pt>
          <cx:pt idx="4596">2011</cx:pt>
          <cx:pt idx="4597">2011</cx:pt>
          <cx:pt idx="4598">2011</cx:pt>
          <cx:pt idx="4599">2011</cx:pt>
          <cx:pt idx="4600">2011</cx:pt>
          <cx:pt idx="4601">2011</cx:pt>
          <cx:pt idx="4602">2011</cx:pt>
          <cx:pt idx="4603">2011</cx:pt>
          <cx:pt idx="4604">2011</cx:pt>
          <cx:pt idx="4605">2011</cx:pt>
          <cx:pt idx="4606">2011</cx:pt>
          <cx:pt idx="4607">2011</cx:pt>
          <cx:pt idx="4608">2011</cx:pt>
          <cx:pt idx="4609">2011</cx:pt>
          <cx:pt idx="4610">2011</cx:pt>
          <cx:pt idx="4611">2011</cx:pt>
          <cx:pt idx="4612">2011</cx:pt>
          <cx:pt idx="4613">2011</cx:pt>
          <cx:pt idx="4614">2011</cx:pt>
          <cx:pt idx="4615">2011</cx:pt>
          <cx:pt idx="4616">2011</cx:pt>
          <cx:pt idx="4617">2011</cx:pt>
          <cx:pt idx="4618">2011</cx:pt>
          <cx:pt idx="4619">2011</cx:pt>
          <cx:pt idx="4620">2011</cx:pt>
          <cx:pt idx="4621">2011</cx:pt>
          <cx:pt idx="4622">2011</cx:pt>
          <cx:pt idx="4623">2011</cx:pt>
          <cx:pt idx="4624">2011</cx:pt>
          <cx:pt idx="4625">2011</cx:pt>
          <cx:pt idx="4626">2011</cx:pt>
          <cx:pt idx="4627">2011</cx:pt>
          <cx:pt idx="4628">2011</cx:pt>
          <cx:pt idx="4629">2011</cx:pt>
          <cx:pt idx="4630">2011</cx:pt>
          <cx:pt idx="4631">2011</cx:pt>
          <cx:pt idx="4632">2011</cx:pt>
          <cx:pt idx="4633">2011</cx:pt>
          <cx:pt idx="4634">2011</cx:pt>
          <cx:pt idx="4635">2011</cx:pt>
          <cx:pt idx="4636">2011</cx:pt>
          <cx:pt idx="4637">2011</cx:pt>
          <cx:pt idx="4638">2011</cx:pt>
          <cx:pt idx="4639">2011</cx:pt>
          <cx:pt idx="4640">2011</cx:pt>
          <cx:pt idx="4641">2011</cx:pt>
          <cx:pt idx="4642">2011</cx:pt>
          <cx:pt idx="4643">2011</cx:pt>
          <cx:pt idx="4644">2011</cx:pt>
          <cx:pt idx="4645">2011</cx:pt>
          <cx:pt idx="4646">2011</cx:pt>
          <cx:pt idx="4647">2011</cx:pt>
          <cx:pt idx="4648">2011</cx:pt>
          <cx:pt idx="4649">2011</cx:pt>
          <cx:pt idx="4650">2011</cx:pt>
          <cx:pt idx="4651">2011</cx:pt>
          <cx:pt idx="4652">2011</cx:pt>
          <cx:pt idx="4653">2011</cx:pt>
          <cx:pt idx="4654">2011</cx:pt>
          <cx:pt idx="4655">2011</cx:pt>
          <cx:pt idx="4656">2011</cx:pt>
          <cx:pt idx="4657">2011</cx:pt>
          <cx:pt idx="4658">2011</cx:pt>
          <cx:pt idx="4659">2011</cx:pt>
          <cx:pt idx="4660">2011</cx:pt>
          <cx:pt idx="4661">2011</cx:pt>
          <cx:pt idx="4662">2011</cx:pt>
          <cx:pt idx="4663">2011</cx:pt>
          <cx:pt idx="4664">2011</cx:pt>
          <cx:pt idx="4665">2011</cx:pt>
          <cx:pt idx="4666">2011</cx:pt>
          <cx:pt idx="4667">2011</cx:pt>
          <cx:pt idx="4668">2011</cx:pt>
          <cx:pt idx="4669">2011</cx:pt>
          <cx:pt idx="4670">2011</cx:pt>
          <cx:pt idx="4671">2011</cx:pt>
          <cx:pt idx="4672">2011</cx:pt>
          <cx:pt idx="4673">2011</cx:pt>
          <cx:pt idx="4674">2011</cx:pt>
          <cx:pt idx="4675">2011</cx:pt>
          <cx:pt idx="4676">2011</cx:pt>
          <cx:pt idx="4677">2011</cx:pt>
          <cx:pt idx="4678">2011</cx:pt>
          <cx:pt idx="4679">2011</cx:pt>
          <cx:pt idx="4680">2011</cx:pt>
          <cx:pt idx="4681">2011</cx:pt>
          <cx:pt idx="4682">2011</cx:pt>
          <cx:pt idx="4683">2011</cx:pt>
          <cx:pt idx="4684">2011</cx:pt>
          <cx:pt idx="4685">2011</cx:pt>
          <cx:pt idx="4686">2011</cx:pt>
          <cx:pt idx="4687">2011</cx:pt>
          <cx:pt idx="4688">2011</cx:pt>
          <cx:pt idx="4689">2011</cx:pt>
          <cx:pt idx="4690">2011</cx:pt>
          <cx:pt idx="4691">2011</cx:pt>
          <cx:pt idx="4692">2011</cx:pt>
          <cx:pt idx="4693">2011</cx:pt>
          <cx:pt idx="4694">2011</cx:pt>
          <cx:pt idx="4695">2011</cx:pt>
          <cx:pt idx="4696">2011</cx:pt>
          <cx:pt idx="4697">2011</cx:pt>
          <cx:pt idx="4698">2011</cx:pt>
          <cx:pt idx="4699">2011</cx:pt>
          <cx:pt idx="4700">2011</cx:pt>
          <cx:pt idx="4701">2011</cx:pt>
          <cx:pt idx="4702">2011</cx:pt>
          <cx:pt idx="4703">2011</cx:pt>
          <cx:pt idx="4704">2011</cx:pt>
          <cx:pt idx="4705">2011</cx:pt>
          <cx:pt idx="4706">2011</cx:pt>
          <cx:pt idx="4707">2011</cx:pt>
          <cx:pt idx="4708">2011</cx:pt>
          <cx:pt idx="4709">2011</cx:pt>
          <cx:pt idx="4710">2011</cx:pt>
          <cx:pt idx="4711">2011</cx:pt>
          <cx:pt idx="4712">2011</cx:pt>
          <cx:pt idx="4713">2011</cx:pt>
          <cx:pt idx="4714">2011</cx:pt>
          <cx:pt idx="4715">2011</cx:pt>
          <cx:pt idx="4716">2011</cx:pt>
          <cx:pt idx="4717">2011</cx:pt>
          <cx:pt idx="4718">2011</cx:pt>
          <cx:pt idx="4719">2011</cx:pt>
          <cx:pt idx="4720">2011</cx:pt>
          <cx:pt idx="4721">2011</cx:pt>
          <cx:pt idx="4722">2011</cx:pt>
          <cx:pt idx="4723">2011</cx:pt>
          <cx:pt idx="4724">2011</cx:pt>
          <cx:pt idx="4725">2011</cx:pt>
          <cx:pt idx="4726">2011</cx:pt>
          <cx:pt idx="4727">2011</cx:pt>
          <cx:pt idx="4728">2011</cx:pt>
          <cx:pt idx="4729">2011</cx:pt>
          <cx:pt idx="4730">2011</cx:pt>
          <cx:pt idx="4731">2011</cx:pt>
          <cx:pt idx="4732">2011</cx:pt>
          <cx:pt idx="4733">2011</cx:pt>
          <cx:pt idx="4734">2011</cx:pt>
          <cx:pt idx="4735">2011</cx:pt>
          <cx:pt idx="4736">2011</cx:pt>
          <cx:pt idx="4737">2011</cx:pt>
          <cx:pt idx="4738">2011</cx:pt>
          <cx:pt idx="4739">2011</cx:pt>
          <cx:pt idx="4740">2011</cx:pt>
          <cx:pt idx="4741">2011</cx:pt>
          <cx:pt idx="4742">2011</cx:pt>
          <cx:pt idx="4743">2011</cx:pt>
          <cx:pt idx="4744">2011</cx:pt>
          <cx:pt idx="4745">2011</cx:pt>
          <cx:pt idx="4746">2011</cx:pt>
          <cx:pt idx="4747">2011</cx:pt>
          <cx:pt idx="4748">2011</cx:pt>
          <cx:pt idx="4749">2011</cx:pt>
          <cx:pt idx="4750">2011</cx:pt>
          <cx:pt idx="4751">2011</cx:pt>
          <cx:pt idx="4752">2011</cx:pt>
          <cx:pt idx="4753">2011</cx:pt>
          <cx:pt idx="4754">2011</cx:pt>
          <cx:pt idx="4755">2011</cx:pt>
          <cx:pt idx="4756">2011</cx:pt>
          <cx:pt idx="4757">2011</cx:pt>
          <cx:pt idx="4758">2011</cx:pt>
          <cx:pt idx="4759">2011</cx:pt>
          <cx:pt idx="4760">2011</cx:pt>
          <cx:pt idx="4761">2011</cx:pt>
          <cx:pt idx="4762">2011</cx:pt>
          <cx:pt idx="4763">2011</cx:pt>
          <cx:pt idx="4764">2011</cx:pt>
          <cx:pt idx="4765">2011</cx:pt>
          <cx:pt idx="4766">2011</cx:pt>
          <cx:pt idx="4767">2011</cx:pt>
          <cx:pt idx="4768">2011</cx:pt>
          <cx:pt idx="4769">2011</cx:pt>
          <cx:pt idx="4770">2011</cx:pt>
          <cx:pt idx="4771">2011</cx:pt>
          <cx:pt idx="4772">2011</cx:pt>
          <cx:pt idx="4773">2011</cx:pt>
          <cx:pt idx="4774">2011</cx:pt>
          <cx:pt idx="4775">2011</cx:pt>
          <cx:pt idx="4776">2011</cx:pt>
          <cx:pt idx="4777">2011</cx:pt>
          <cx:pt idx="4778">2011</cx:pt>
          <cx:pt idx="4779">2011</cx:pt>
          <cx:pt idx="4780">2011</cx:pt>
          <cx:pt idx="4781">2011</cx:pt>
          <cx:pt idx="4782">2011</cx:pt>
          <cx:pt idx="4783">2011</cx:pt>
          <cx:pt idx="4784">2011</cx:pt>
          <cx:pt idx="4785">2011</cx:pt>
          <cx:pt idx="4786">2011</cx:pt>
          <cx:pt idx="4787">2011</cx:pt>
          <cx:pt idx="4788">2011</cx:pt>
          <cx:pt idx="4789">2011</cx:pt>
          <cx:pt idx="4790">2011</cx:pt>
          <cx:pt idx="4791">2011</cx:pt>
          <cx:pt idx="4792">2011</cx:pt>
          <cx:pt idx="4793">2011</cx:pt>
          <cx:pt idx="4794">2011</cx:pt>
          <cx:pt idx="4795">2011</cx:pt>
          <cx:pt idx="4796">2011</cx:pt>
          <cx:pt idx="4797">2011</cx:pt>
          <cx:pt idx="4798">2011</cx:pt>
          <cx:pt idx="4799">2011</cx:pt>
          <cx:pt idx="4800">2011</cx:pt>
          <cx:pt idx="4801">2011</cx:pt>
          <cx:pt idx="4802">2011</cx:pt>
          <cx:pt idx="4803">2011</cx:pt>
          <cx:pt idx="4804">2011</cx:pt>
          <cx:pt idx="4805">2011</cx:pt>
          <cx:pt idx="4806">2011</cx:pt>
          <cx:pt idx="4807">2011</cx:pt>
          <cx:pt idx="4808">2011</cx:pt>
          <cx:pt idx="4809">2011</cx:pt>
          <cx:pt idx="4810">2011</cx:pt>
          <cx:pt idx="4811">2011</cx:pt>
          <cx:pt idx="4812">2011</cx:pt>
          <cx:pt idx="4813">2011</cx:pt>
          <cx:pt idx="4814">2011</cx:pt>
          <cx:pt idx="4815">2011</cx:pt>
          <cx:pt idx="4816">2011</cx:pt>
          <cx:pt idx="4817">2011</cx:pt>
          <cx:pt idx="4818">2011</cx:pt>
          <cx:pt idx="4819">2011</cx:pt>
          <cx:pt idx="4820">2011</cx:pt>
          <cx:pt idx="4821">2011</cx:pt>
          <cx:pt idx="4822">2011</cx:pt>
          <cx:pt idx="4823">2011</cx:pt>
          <cx:pt idx="4824">2011</cx:pt>
          <cx:pt idx="4825">2011</cx:pt>
          <cx:pt idx="4826">2011</cx:pt>
          <cx:pt idx="4827">2011</cx:pt>
          <cx:pt idx="4828">2011</cx:pt>
          <cx:pt idx="4829">2011</cx:pt>
          <cx:pt idx="4830">2011</cx:pt>
          <cx:pt idx="4831">2011</cx:pt>
          <cx:pt idx="4832">2011</cx:pt>
          <cx:pt idx="4833">2011</cx:pt>
          <cx:pt idx="4834">2011</cx:pt>
          <cx:pt idx="4835">2011</cx:pt>
          <cx:pt idx="4836">2011</cx:pt>
          <cx:pt idx="4837">2011</cx:pt>
          <cx:pt idx="4838">2011</cx:pt>
          <cx:pt idx="4839">2011</cx:pt>
          <cx:pt idx="4840">2011</cx:pt>
          <cx:pt idx="4841">2011</cx:pt>
          <cx:pt idx="4842">2011</cx:pt>
          <cx:pt idx="4843">2011</cx:pt>
          <cx:pt idx="4844">2011</cx:pt>
          <cx:pt idx="4845">2011</cx:pt>
          <cx:pt idx="4846">2011</cx:pt>
          <cx:pt idx="4847">2011</cx:pt>
          <cx:pt idx="4848">2011</cx:pt>
          <cx:pt idx="4849">2011</cx:pt>
          <cx:pt idx="4850">2011</cx:pt>
          <cx:pt idx="4851">2011</cx:pt>
          <cx:pt idx="4852">2011</cx:pt>
          <cx:pt idx="4853">2011</cx:pt>
          <cx:pt idx="4854">2011</cx:pt>
          <cx:pt idx="4855">2011</cx:pt>
          <cx:pt idx="4856">2011</cx:pt>
          <cx:pt idx="4857">2011</cx:pt>
          <cx:pt idx="4858">2011</cx:pt>
          <cx:pt idx="4859">2011</cx:pt>
          <cx:pt idx="4860">2011</cx:pt>
          <cx:pt idx="4861">2011</cx:pt>
          <cx:pt idx="4862">2011</cx:pt>
          <cx:pt idx="4863">2011</cx:pt>
          <cx:pt idx="4864">2011</cx:pt>
          <cx:pt idx="4865">2011</cx:pt>
          <cx:pt idx="4866">2011</cx:pt>
          <cx:pt idx="4867">2011</cx:pt>
          <cx:pt idx="4868">2011</cx:pt>
          <cx:pt idx="4869">2011</cx:pt>
          <cx:pt idx="4870">2011</cx:pt>
          <cx:pt idx="4871">2011</cx:pt>
          <cx:pt idx="4872">2011</cx:pt>
          <cx:pt idx="4873">2011</cx:pt>
          <cx:pt idx="4874">2011</cx:pt>
          <cx:pt idx="4875">2011</cx:pt>
          <cx:pt idx="4876">2011</cx:pt>
          <cx:pt idx="4877">2011</cx:pt>
          <cx:pt idx="4878">2011</cx:pt>
          <cx:pt idx="4879">2011</cx:pt>
          <cx:pt idx="4880">2011</cx:pt>
          <cx:pt idx="4881">2011</cx:pt>
          <cx:pt idx="4882">2011</cx:pt>
          <cx:pt idx="4883">2011</cx:pt>
          <cx:pt idx="4884">2011</cx:pt>
          <cx:pt idx="4885">2011</cx:pt>
          <cx:pt idx="4886">2011</cx:pt>
          <cx:pt idx="4887">2011</cx:pt>
          <cx:pt idx="4888">2011</cx:pt>
          <cx:pt idx="4889">2011</cx:pt>
          <cx:pt idx="4890">2011</cx:pt>
          <cx:pt idx="4891">2011</cx:pt>
          <cx:pt idx="4892">2011</cx:pt>
          <cx:pt idx="4893">2011</cx:pt>
          <cx:pt idx="4894">2011</cx:pt>
          <cx:pt idx="4895">2011</cx:pt>
          <cx:pt idx="4896">2011</cx:pt>
          <cx:pt idx="4897">2011</cx:pt>
          <cx:pt idx="4898">2011</cx:pt>
          <cx:pt idx="4899">2011</cx:pt>
          <cx:pt idx="4900">2011</cx:pt>
          <cx:pt idx="4901">2011</cx:pt>
          <cx:pt idx="4902">2011</cx:pt>
          <cx:pt idx="4903">2011</cx:pt>
          <cx:pt idx="4904">2011</cx:pt>
          <cx:pt idx="4905">2011</cx:pt>
          <cx:pt idx="4906">2011</cx:pt>
          <cx:pt idx="4907">2011</cx:pt>
          <cx:pt idx="4908">2011</cx:pt>
          <cx:pt idx="4909">2011</cx:pt>
          <cx:pt idx="4910">2011</cx:pt>
          <cx:pt idx="4911">2011</cx:pt>
          <cx:pt idx="4912">2011</cx:pt>
          <cx:pt idx="4913">2011</cx:pt>
          <cx:pt idx="4914">2011</cx:pt>
          <cx:pt idx="4915">2011</cx:pt>
          <cx:pt idx="4916">2011</cx:pt>
          <cx:pt idx="4917">2011</cx:pt>
          <cx:pt idx="4918">2011</cx:pt>
          <cx:pt idx="4919">2011</cx:pt>
          <cx:pt idx="4920">2011</cx:pt>
          <cx:pt idx="4921">2011</cx:pt>
          <cx:pt idx="4922">2011</cx:pt>
          <cx:pt idx="4923">2011</cx:pt>
          <cx:pt idx="4924">2011</cx:pt>
          <cx:pt idx="4925">2011</cx:pt>
          <cx:pt idx="4926">2011</cx:pt>
          <cx:pt idx="4927">2011</cx:pt>
          <cx:pt idx="4928">2011</cx:pt>
          <cx:pt idx="4929">2011</cx:pt>
          <cx:pt idx="4930">2011</cx:pt>
          <cx:pt idx="4931">2011</cx:pt>
          <cx:pt idx="4932">2011</cx:pt>
          <cx:pt idx="4933">2011</cx:pt>
          <cx:pt idx="4934">2011</cx:pt>
          <cx:pt idx="4935">2011</cx:pt>
          <cx:pt idx="4936">2011</cx:pt>
          <cx:pt idx="4937">2011</cx:pt>
          <cx:pt idx="4938">2011</cx:pt>
          <cx:pt idx="4939">2011</cx:pt>
          <cx:pt idx="4940">2011</cx:pt>
          <cx:pt idx="4941">2011</cx:pt>
          <cx:pt idx="4942">2011</cx:pt>
          <cx:pt idx="4943">2011</cx:pt>
          <cx:pt idx="4944">2011</cx:pt>
          <cx:pt idx="4945">2011</cx:pt>
          <cx:pt idx="4946">2011</cx:pt>
          <cx:pt idx="4947">2011</cx:pt>
          <cx:pt idx="4948">2011</cx:pt>
          <cx:pt idx="4949">2011</cx:pt>
          <cx:pt idx="4950">2011</cx:pt>
          <cx:pt idx="4951">2011</cx:pt>
          <cx:pt idx="4952">2011</cx:pt>
          <cx:pt idx="4953">2011</cx:pt>
          <cx:pt idx="4954">2011</cx:pt>
          <cx:pt idx="4955">2011</cx:pt>
          <cx:pt idx="4956">2011</cx:pt>
          <cx:pt idx="4957">2011</cx:pt>
          <cx:pt idx="4958">2011</cx:pt>
          <cx:pt idx="4959">2011</cx:pt>
          <cx:pt idx="4960">2011</cx:pt>
          <cx:pt idx="4961">2011</cx:pt>
          <cx:pt idx="4962">2011</cx:pt>
          <cx:pt idx="4963">2011</cx:pt>
          <cx:pt idx="4964">2011</cx:pt>
          <cx:pt idx="4965">2011</cx:pt>
          <cx:pt idx="4966">2011</cx:pt>
          <cx:pt idx="4967">2011</cx:pt>
          <cx:pt idx="4968">2011</cx:pt>
          <cx:pt idx="4969">2011</cx:pt>
          <cx:pt idx="4970">2011</cx:pt>
          <cx:pt idx="4971">2011</cx:pt>
          <cx:pt idx="4972">2011</cx:pt>
          <cx:pt idx="4973">2011</cx:pt>
          <cx:pt idx="4974">2011</cx:pt>
          <cx:pt idx="4975">2011</cx:pt>
          <cx:pt idx="4976">2011</cx:pt>
          <cx:pt idx="4977">2011</cx:pt>
          <cx:pt idx="4978">2011</cx:pt>
          <cx:pt idx="4979">2011</cx:pt>
          <cx:pt idx="4980">2011</cx:pt>
          <cx:pt idx="4981">2011</cx:pt>
          <cx:pt idx="4982">2011</cx:pt>
          <cx:pt idx="4983">2011</cx:pt>
          <cx:pt idx="4984">2011</cx:pt>
          <cx:pt idx="4985">2011</cx:pt>
          <cx:pt idx="4986">2011</cx:pt>
          <cx:pt idx="4987">2011</cx:pt>
          <cx:pt idx="4988">2011</cx:pt>
          <cx:pt idx="4989">2011</cx:pt>
          <cx:pt idx="4990">2011</cx:pt>
          <cx:pt idx="4991">2011</cx:pt>
          <cx:pt idx="4992">2011</cx:pt>
          <cx:pt idx="4993">2011</cx:pt>
          <cx:pt idx="4994">2011</cx:pt>
          <cx:pt idx="4995">2011</cx:pt>
          <cx:pt idx="4996">2011</cx:pt>
          <cx:pt idx="4997">2011</cx:pt>
          <cx:pt idx="4998">2011</cx:pt>
          <cx:pt idx="4999">2011</cx:pt>
          <cx:pt idx="5000">2011</cx:pt>
          <cx:pt idx="5001">2011</cx:pt>
          <cx:pt idx="5002">2011</cx:pt>
          <cx:pt idx="5003">2011</cx:pt>
          <cx:pt idx="5004">2011</cx:pt>
          <cx:pt idx="5005">2011</cx:pt>
          <cx:pt idx="5006">2011</cx:pt>
          <cx:pt idx="5007">2011</cx:pt>
          <cx:pt idx="5008">2011</cx:pt>
          <cx:pt idx="5009">2011</cx:pt>
          <cx:pt idx="5010">2011</cx:pt>
          <cx:pt idx="5011">2011</cx:pt>
          <cx:pt idx="5012">2011</cx:pt>
          <cx:pt idx="5013">2011</cx:pt>
          <cx:pt idx="5014">2011</cx:pt>
          <cx:pt idx="5015">2011</cx:pt>
          <cx:pt idx="5016">2011</cx:pt>
          <cx:pt idx="5017">2011</cx:pt>
          <cx:pt idx="5018">2011</cx:pt>
          <cx:pt idx="5019">2011</cx:pt>
          <cx:pt idx="5020">2011</cx:pt>
          <cx:pt idx="5021">2011</cx:pt>
          <cx:pt idx="5022">2011</cx:pt>
          <cx:pt idx="5023">2011</cx:pt>
          <cx:pt idx="5024">2011</cx:pt>
          <cx:pt idx="5025">2011</cx:pt>
          <cx:pt idx="5026">2011</cx:pt>
          <cx:pt idx="5027">2011</cx:pt>
          <cx:pt idx="5028">2011</cx:pt>
          <cx:pt idx="5029">2011</cx:pt>
          <cx:pt idx="5030">2011</cx:pt>
          <cx:pt idx="5031">2011</cx:pt>
          <cx:pt idx="5032">2011</cx:pt>
          <cx:pt idx="5033">2011</cx:pt>
          <cx:pt idx="5034">2011</cx:pt>
          <cx:pt idx="5035">2011</cx:pt>
          <cx:pt idx="5036">2011</cx:pt>
          <cx:pt idx="5037">2011</cx:pt>
          <cx:pt idx="5038">2011</cx:pt>
          <cx:pt idx="5039">2011</cx:pt>
          <cx:pt idx="5040">2011</cx:pt>
          <cx:pt idx="5041">2011</cx:pt>
          <cx:pt idx="5042">2011</cx:pt>
          <cx:pt idx="5043">2011</cx:pt>
          <cx:pt idx="5044">2011</cx:pt>
          <cx:pt idx="5045">2011</cx:pt>
          <cx:pt idx="5046">2011</cx:pt>
          <cx:pt idx="5047">2011</cx:pt>
          <cx:pt idx="5048">2011</cx:pt>
          <cx:pt idx="5049">2011</cx:pt>
          <cx:pt idx="5050">2011</cx:pt>
          <cx:pt idx="5051">2011</cx:pt>
          <cx:pt idx="5052">2011</cx:pt>
          <cx:pt idx="5053">2011</cx:pt>
          <cx:pt idx="5054">2011</cx:pt>
          <cx:pt idx="5055">2011</cx:pt>
          <cx:pt idx="5056">2011</cx:pt>
          <cx:pt idx="5057">2011</cx:pt>
          <cx:pt idx="5058">2011</cx:pt>
          <cx:pt idx="5059">2011</cx:pt>
          <cx:pt idx="5060">2011</cx:pt>
          <cx:pt idx="5061">2011</cx:pt>
          <cx:pt idx="5062">2011</cx:pt>
          <cx:pt idx="5063">2011</cx:pt>
          <cx:pt idx="5064">2011</cx:pt>
          <cx:pt idx="5065">2011</cx:pt>
          <cx:pt idx="5066">2011</cx:pt>
          <cx:pt idx="5067">2011</cx:pt>
          <cx:pt idx="5068">2011</cx:pt>
          <cx:pt idx="5069">2011</cx:pt>
          <cx:pt idx="5070">2011</cx:pt>
          <cx:pt idx="5071">2011</cx:pt>
          <cx:pt idx="5072">2011</cx:pt>
          <cx:pt idx="5073">2011</cx:pt>
          <cx:pt idx="5074">2011</cx:pt>
          <cx:pt idx="5075">2011</cx:pt>
          <cx:pt idx="5076">2011</cx:pt>
          <cx:pt idx="5077">2011</cx:pt>
          <cx:pt idx="5078">2011</cx:pt>
          <cx:pt idx="5079">2011</cx:pt>
          <cx:pt idx="5080">2011</cx:pt>
          <cx:pt idx="5081">2011</cx:pt>
          <cx:pt idx="5082">2011</cx:pt>
          <cx:pt idx="5083">2011</cx:pt>
          <cx:pt idx="5084">2011</cx:pt>
          <cx:pt idx="5085">2011</cx:pt>
          <cx:pt idx="5086">2011</cx:pt>
          <cx:pt idx="5087">2011</cx:pt>
          <cx:pt idx="5088">2011</cx:pt>
          <cx:pt idx="5089">2011</cx:pt>
          <cx:pt idx="5090">2011</cx:pt>
          <cx:pt idx="5091">2011</cx:pt>
          <cx:pt idx="5092">2011</cx:pt>
          <cx:pt idx="5093">2011</cx:pt>
          <cx:pt idx="5094">2011</cx:pt>
          <cx:pt idx="5095">2011</cx:pt>
          <cx:pt idx="5096">2011</cx:pt>
          <cx:pt idx="5097">2011</cx:pt>
          <cx:pt idx="5098">2011</cx:pt>
          <cx:pt idx="5099">2011</cx:pt>
          <cx:pt idx="5100">2011</cx:pt>
          <cx:pt idx="5101">2011</cx:pt>
          <cx:pt idx="5102">2011</cx:pt>
          <cx:pt idx="5103">2011</cx:pt>
          <cx:pt idx="5104">2011</cx:pt>
          <cx:pt idx="5105">2011</cx:pt>
          <cx:pt idx="5106">2011</cx:pt>
          <cx:pt idx="5107">2011</cx:pt>
          <cx:pt idx="5108">2011</cx:pt>
          <cx:pt idx="5109">2011</cx:pt>
          <cx:pt idx="5110">2011</cx:pt>
          <cx:pt idx="5111">2011</cx:pt>
          <cx:pt idx="5112">2011</cx:pt>
          <cx:pt idx="5113">2011</cx:pt>
          <cx:pt idx="5114">2011</cx:pt>
          <cx:pt idx="5115">2011</cx:pt>
          <cx:pt idx="5116">2011</cx:pt>
          <cx:pt idx="5117">2011</cx:pt>
          <cx:pt idx="5118">2011</cx:pt>
          <cx:pt idx="5119">2011</cx:pt>
          <cx:pt idx="5120">2011</cx:pt>
          <cx:pt idx="5121">2011</cx:pt>
          <cx:pt idx="5122">2011</cx:pt>
          <cx:pt idx="5123">2011</cx:pt>
          <cx:pt idx="5124">2011</cx:pt>
          <cx:pt idx="5125">2011</cx:pt>
          <cx:pt idx="5126">2011</cx:pt>
          <cx:pt idx="5127">2011</cx:pt>
          <cx:pt idx="5128">2011</cx:pt>
          <cx:pt idx="5129">2011</cx:pt>
          <cx:pt idx="5130">2011</cx:pt>
          <cx:pt idx="5131">2011</cx:pt>
          <cx:pt idx="5132">2011</cx:pt>
          <cx:pt idx="5133">2011</cx:pt>
          <cx:pt idx="5134">2011</cx:pt>
          <cx:pt idx="5135">2011</cx:pt>
          <cx:pt idx="5136">2011</cx:pt>
          <cx:pt idx="5137">2011</cx:pt>
          <cx:pt idx="5138">2011</cx:pt>
          <cx:pt idx="5139">2011</cx:pt>
          <cx:pt idx="5140">2011</cx:pt>
          <cx:pt idx="5141">2011</cx:pt>
          <cx:pt idx="5142">2011</cx:pt>
          <cx:pt idx="5143">2011</cx:pt>
          <cx:pt idx="5144">2011</cx:pt>
          <cx:pt idx="5145">2011</cx:pt>
          <cx:pt idx="5146">2011</cx:pt>
          <cx:pt idx="5147">2011</cx:pt>
          <cx:pt idx="5148">2011</cx:pt>
          <cx:pt idx="5149">2011</cx:pt>
          <cx:pt idx="5150">2011</cx:pt>
          <cx:pt idx="5151">2011</cx:pt>
          <cx:pt idx="5152">2011</cx:pt>
          <cx:pt idx="5153">2011</cx:pt>
          <cx:pt idx="5154">2011</cx:pt>
          <cx:pt idx="5155">2011</cx:pt>
          <cx:pt idx="5156">2011</cx:pt>
          <cx:pt idx="5157">2011</cx:pt>
          <cx:pt idx="5158">2011</cx:pt>
          <cx:pt idx="5159">2011</cx:pt>
          <cx:pt idx="5160">2011</cx:pt>
          <cx:pt idx="5161">2011</cx:pt>
          <cx:pt idx="5162">2011</cx:pt>
          <cx:pt idx="5163">2011</cx:pt>
          <cx:pt idx="5164">2011</cx:pt>
          <cx:pt idx="5165">2011</cx:pt>
          <cx:pt idx="5166">2011</cx:pt>
          <cx:pt idx="5167">2011</cx:pt>
          <cx:pt idx="5168">2011</cx:pt>
          <cx:pt idx="5169">2011</cx:pt>
          <cx:pt idx="5170">2011</cx:pt>
          <cx:pt idx="5171">2011</cx:pt>
          <cx:pt idx="5172">2011</cx:pt>
          <cx:pt idx="5173">2011</cx:pt>
          <cx:pt idx="5174">2011</cx:pt>
          <cx:pt idx="5175">2011</cx:pt>
          <cx:pt idx="5176">2011</cx:pt>
          <cx:pt idx="5177">2011</cx:pt>
          <cx:pt idx="5178">2011</cx:pt>
          <cx:pt idx="5179">2011</cx:pt>
          <cx:pt idx="5180">2011</cx:pt>
          <cx:pt idx="5181">2011</cx:pt>
          <cx:pt idx="5182">2011</cx:pt>
          <cx:pt idx="5183">2011</cx:pt>
          <cx:pt idx="5184">2011</cx:pt>
          <cx:pt idx="5185">2011</cx:pt>
          <cx:pt idx="5186">2011</cx:pt>
          <cx:pt idx="5187">2011</cx:pt>
          <cx:pt idx="5188">2011</cx:pt>
          <cx:pt idx="5189">2011</cx:pt>
          <cx:pt idx="5190">2011</cx:pt>
          <cx:pt idx="5191">2011</cx:pt>
          <cx:pt idx="5192">2011</cx:pt>
          <cx:pt idx="5193">2011</cx:pt>
          <cx:pt idx="5194">2011</cx:pt>
          <cx:pt idx="5195">2011</cx:pt>
          <cx:pt idx="5196">2011</cx:pt>
          <cx:pt idx="5197">2011</cx:pt>
          <cx:pt idx="5198">2011</cx:pt>
          <cx:pt idx="5199">2011</cx:pt>
          <cx:pt idx="5200">2011</cx:pt>
          <cx:pt idx="5201">2011</cx:pt>
          <cx:pt idx="5202">2011</cx:pt>
          <cx:pt idx="5203">2011</cx:pt>
          <cx:pt idx="5204">2011</cx:pt>
          <cx:pt idx="5205">2011</cx:pt>
          <cx:pt idx="5206">2011</cx:pt>
          <cx:pt idx="5207">2011</cx:pt>
          <cx:pt idx="5208">2011</cx:pt>
          <cx:pt idx="5209">2011</cx:pt>
          <cx:pt idx="5210">2011</cx:pt>
          <cx:pt idx="5211">2011</cx:pt>
          <cx:pt idx="5212">2011</cx:pt>
          <cx:pt idx="5213">2011</cx:pt>
          <cx:pt idx="5214">2011</cx:pt>
          <cx:pt idx="5215">2012</cx:pt>
          <cx:pt idx="5216">2012</cx:pt>
          <cx:pt idx="5217">2012</cx:pt>
          <cx:pt idx="5218">2012</cx:pt>
          <cx:pt idx="5219">2012</cx:pt>
          <cx:pt idx="5220">2012</cx:pt>
          <cx:pt idx="5221">2012</cx:pt>
          <cx:pt idx="5222">2012</cx:pt>
          <cx:pt idx="5223">2012</cx:pt>
          <cx:pt idx="5224">2012</cx:pt>
          <cx:pt idx="5225">2012</cx:pt>
          <cx:pt idx="5226">2012</cx:pt>
          <cx:pt idx="5227">2012</cx:pt>
          <cx:pt idx="5228">2012</cx:pt>
          <cx:pt idx="5229">2012</cx:pt>
          <cx:pt idx="5230">2012</cx:pt>
          <cx:pt idx="5231">2012</cx:pt>
          <cx:pt idx="5232">2012</cx:pt>
          <cx:pt idx="5233">2012</cx:pt>
          <cx:pt idx="5234">2012</cx:pt>
          <cx:pt idx="5235">2012</cx:pt>
          <cx:pt idx="5236">2012</cx:pt>
          <cx:pt idx="5237">2012</cx:pt>
          <cx:pt idx="5238">2012</cx:pt>
          <cx:pt idx="5239">2012</cx:pt>
          <cx:pt idx="5240">2012</cx:pt>
          <cx:pt idx="5241">2012</cx:pt>
          <cx:pt idx="5242">2012</cx:pt>
          <cx:pt idx="5243">2012</cx:pt>
          <cx:pt idx="5244">2012</cx:pt>
          <cx:pt idx="5245">2012</cx:pt>
          <cx:pt idx="5246">2012</cx:pt>
          <cx:pt idx="5247">2012</cx:pt>
          <cx:pt idx="5248">2012</cx:pt>
          <cx:pt idx="5249">2012</cx:pt>
          <cx:pt idx="5250">2012</cx:pt>
          <cx:pt idx="5251">2012</cx:pt>
          <cx:pt idx="5252">2012</cx:pt>
          <cx:pt idx="5253">2012</cx:pt>
          <cx:pt idx="5254">2012</cx:pt>
          <cx:pt idx="5255">2012</cx:pt>
          <cx:pt idx="5256">2012</cx:pt>
          <cx:pt idx="5257">2012</cx:pt>
          <cx:pt idx="5258">2012</cx:pt>
          <cx:pt idx="5259">2012</cx:pt>
          <cx:pt idx="5260">2012</cx:pt>
          <cx:pt idx="5261">2012</cx:pt>
          <cx:pt idx="5262">2012</cx:pt>
          <cx:pt idx="5263">2012</cx:pt>
          <cx:pt idx="5264">2012</cx:pt>
          <cx:pt idx="5265">2012</cx:pt>
          <cx:pt idx="5266">2012</cx:pt>
          <cx:pt idx="5267">2012</cx:pt>
          <cx:pt idx="5268">2012</cx:pt>
          <cx:pt idx="5269">2012</cx:pt>
          <cx:pt idx="5270">2012</cx:pt>
          <cx:pt idx="5271">2012</cx:pt>
          <cx:pt idx="5272">2012</cx:pt>
          <cx:pt idx="5273">2012</cx:pt>
          <cx:pt idx="5274">2012</cx:pt>
          <cx:pt idx="5275">2012</cx:pt>
          <cx:pt idx="5276">2012</cx:pt>
          <cx:pt idx="5277">2012</cx:pt>
          <cx:pt idx="5278">2012</cx:pt>
          <cx:pt idx="5279">2012</cx:pt>
          <cx:pt idx="5280">2012</cx:pt>
          <cx:pt idx="5281">2012</cx:pt>
          <cx:pt idx="5282">2012</cx:pt>
          <cx:pt idx="5283">2012</cx:pt>
          <cx:pt idx="5284">2012</cx:pt>
          <cx:pt idx="5285">2012</cx:pt>
          <cx:pt idx="5286">2012</cx:pt>
          <cx:pt idx="5287">2012</cx:pt>
          <cx:pt idx="5288">2012</cx:pt>
          <cx:pt idx="5289">2012</cx:pt>
          <cx:pt idx="5290">2012</cx:pt>
          <cx:pt idx="5291">2012</cx:pt>
          <cx:pt idx="5292">2012</cx:pt>
          <cx:pt idx="5293">2012</cx:pt>
          <cx:pt idx="5294">2012</cx:pt>
          <cx:pt idx="5295">2012</cx:pt>
          <cx:pt idx="5296">2012</cx:pt>
          <cx:pt idx="5297">2012</cx:pt>
          <cx:pt idx="5298">2012</cx:pt>
          <cx:pt idx="5299">2012</cx:pt>
          <cx:pt idx="5300">2012</cx:pt>
          <cx:pt idx="5301">2012</cx:pt>
          <cx:pt idx="5302">2012</cx:pt>
          <cx:pt idx="5303">2012</cx:pt>
          <cx:pt idx="5304">2012</cx:pt>
          <cx:pt idx="5305">2012</cx:pt>
          <cx:pt idx="5306">2012</cx:pt>
          <cx:pt idx="5307">2012</cx:pt>
          <cx:pt idx="5308">2012</cx:pt>
          <cx:pt idx="5309">2012</cx:pt>
          <cx:pt idx="5310">2012</cx:pt>
          <cx:pt idx="5311">2012</cx:pt>
          <cx:pt idx="5312">2012</cx:pt>
          <cx:pt idx="5313">2012</cx:pt>
          <cx:pt idx="5314">2012</cx:pt>
          <cx:pt idx="5315">2012</cx:pt>
          <cx:pt idx="5316">2012</cx:pt>
          <cx:pt idx="5317">2012</cx:pt>
          <cx:pt idx="5318">2012</cx:pt>
          <cx:pt idx="5319">2012</cx:pt>
          <cx:pt idx="5320">2012</cx:pt>
          <cx:pt idx="5321">2012</cx:pt>
          <cx:pt idx="5322">2012</cx:pt>
          <cx:pt idx="5323">2012</cx:pt>
          <cx:pt idx="5324">2012</cx:pt>
          <cx:pt idx="5325">2012</cx:pt>
          <cx:pt idx="5326">2012</cx:pt>
          <cx:pt idx="5327">2012</cx:pt>
          <cx:pt idx="5328">2012</cx:pt>
          <cx:pt idx="5329">2012</cx:pt>
          <cx:pt idx="5330">2012</cx:pt>
          <cx:pt idx="5331">2012</cx:pt>
          <cx:pt idx="5332">2012</cx:pt>
          <cx:pt idx="5333">2012</cx:pt>
          <cx:pt idx="5334">2012</cx:pt>
          <cx:pt idx="5335">2012</cx:pt>
          <cx:pt idx="5336">2012</cx:pt>
          <cx:pt idx="5337">2012</cx:pt>
          <cx:pt idx="5338">2012</cx:pt>
          <cx:pt idx="5339">2012</cx:pt>
          <cx:pt idx="5340">2012</cx:pt>
          <cx:pt idx="5341">2012</cx:pt>
          <cx:pt idx="5342">2012</cx:pt>
          <cx:pt idx="5343">2012</cx:pt>
          <cx:pt idx="5344">2012</cx:pt>
          <cx:pt idx="5345">2012</cx:pt>
          <cx:pt idx="5346">2012</cx:pt>
          <cx:pt idx="5347">2012</cx:pt>
          <cx:pt idx="5348">2012</cx:pt>
          <cx:pt idx="5349">2012</cx:pt>
          <cx:pt idx="5350">2012</cx:pt>
          <cx:pt idx="5351">2012</cx:pt>
          <cx:pt idx="5352">2012</cx:pt>
          <cx:pt idx="5353">2012</cx:pt>
          <cx:pt idx="5354">2012</cx:pt>
          <cx:pt idx="5355">2012</cx:pt>
          <cx:pt idx="5356">2012</cx:pt>
          <cx:pt idx="5357">2012</cx:pt>
          <cx:pt idx="5358">2012</cx:pt>
          <cx:pt idx="5359">2012</cx:pt>
          <cx:pt idx="5360">2012</cx:pt>
          <cx:pt idx="5361">2012</cx:pt>
          <cx:pt idx="5362">2012</cx:pt>
          <cx:pt idx="5363">2012</cx:pt>
          <cx:pt idx="5364">2012</cx:pt>
          <cx:pt idx="5365">2012</cx:pt>
          <cx:pt idx="5366">2012</cx:pt>
          <cx:pt idx="5367">2012</cx:pt>
          <cx:pt idx="5368">2012</cx:pt>
          <cx:pt idx="5369">2012</cx:pt>
          <cx:pt idx="5370">2012</cx:pt>
          <cx:pt idx="5371">2012</cx:pt>
          <cx:pt idx="5372">2012</cx:pt>
          <cx:pt idx="5373">2012</cx:pt>
          <cx:pt idx="5374">2012</cx:pt>
          <cx:pt idx="5375">2012</cx:pt>
          <cx:pt idx="5376">2012</cx:pt>
          <cx:pt idx="5377">2012</cx:pt>
          <cx:pt idx="5378">2012</cx:pt>
          <cx:pt idx="5379">2012</cx:pt>
          <cx:pt idx="5380">2012</cx:pt>
          <cx:pt idx="5381">2012</cx:pt>
          <cx:pt idx="5382">2012</cx:pt>
          <cx:pt idx="5383">2012</cx:pt>
          <cx:pt idx="5384">2012</cx:pt>
          <cx:pt idx="5385">2012</cx:pt>
          <cx:pt idx="5386">2012</cx:pt>
          <cx:pt idx="5387">2012</cx:pt>
          <cx:pt idx="5388">2012</cx:pt>
          <cx:pt idx="5389">2012</cx:pt>
          <cx:pt idx="5390">2012</cx:pt>
          <cx:pt idx="5391">2012</cx:pt>
          <cx:pt idx="5392">2012</cx:pt>
          <cx:pt idx="5393">2012</cx:pt>
          <cx:pt idx="5394">2012</cx:pt>
          <cx:pt idx="5395">2012</cx:pt>
          <cx:pt idx="5396">2012</cx:pt>
          <cx:pt idx="5397">2012</cx:pt>
          <cx:pt idx="5398">2012</cx:pt>
          <cx:pt idx="5399">2012</cx:pt>
          <cx:pt idx="5400">2012</cx:pt>
          <cx:pt idx="5401">2012</cx:pt>
          <cx:pt idx="5402">2012</cx:pt>
          <cx:pt idx="5403">2012</cx:pt>
          <cx:pt idx="5404">2012</cx:pt>
          <cx:pt idx="5405">2012</cx:pt>
          <cx:pt idx="5406">2012</cx:pt>
          <cx:pt idx="5407">2012</cx:pt>
          <cx:pt idx="5408">2012</cx:pt>
          <cx:pt idx="5409">2012</cx:pt>
          <cx:pt idx="5410">2012</cx:pt>
          <cx:pt idx="5411">2012</cx:pt>
          <cx:pt idx="5412">2012</cx:pt>
          <cx:pt idx="5413">2012</cx:pt>
          <cx:pt idx="5414">2012</cx:pt>
          <cx:pt idx="5415">2012</cx:pt>
          <cx:pt idx="5416">2012</cx:pt>
          <cx:pt idx="5417">2012</cx:pt>
          <cx:pt idx="5418">2012</cx:pt>
          <cx:pt idx="5419">2012</cx:pt>
          <cx:pt idx="5420">2012</cx:pt>
          <cx:pt idx="5421">2012</cx:pt>
          <cx:pt idx="5422">2012</cx:pt>
          <cx:pt idx="5423">2012</cx:pt>
          <cx:pt idx="5424">2012</cx:pt>
          <cx:pt idx="5425">2012</cx:pt>
          <cx:pt idx="5426">2012</cx:pt>
          <cx:pt idx="5427">2012</cx:pt>
          <cx:pt idx="5428">2012</cx:pt>
          <cx:pt idx="5429">2012</cx:pt>
          <cx:pt idx="5430">2012</cx:pt>
          <cx:pt idx="5431">2012</cx:pt>
          <cx:pt idx="5432">2012</cx:pt>
          <cx:pt idx="5433">2012</cx:pt>
          <cx:pt idx="5434">2012</cx:pt>
          <cx:pt idx="5435">2012</cx:pt>
          <cx:pt idx="5436">2012</cx:pt>
          <cx:pt idx="5437">2012</cx:pt>
          <cx:pt idx="5438">2012</cx:pt>
          <cx:pt idx="5439">2012</cx:pt>
          <cx:pt idx="5440">2012</cx:pt>
          <cx:pt idx="5441">2012</cx:pt>
          <cx:pt idx="5442">2012</cx:pt>
          <cx:pt idx="5443">2012</cx:pt>
          <cx:pt idx="5444">2012</cx:pt>
          <cx:pt idx="5445">2012</cx:pt>
          <cx:pt idx="5446">2012</cx:pt>
          <cx:pt idx="5447">2012</cx:pt>
          <cx:pt idx="5448">2012</cx:pt>
          <cx:pt idx="5449">2012</cx:pt>
          <cx:pt idx="5450">2012</cx:pt>
          <cx:pt idx="5451">2012</cx:pt>
          <cx:pt idx="5452">2012</cx:pt>
          <cx:pt idx="5453">2012</cx:pt>
          <cx:pt idx="5454">2012</cx:pt>
          <cx:pt idx="5455">2012</cx:pt>
          <cx:pt idx="5456">2012</cx:pt>
          <cx:pt idx="5457">2012</cx:pt>
          <cx:pt idx="5458">2012</cx:pt>
          <cx:pt idx="5459">2012</cx:pt>
          <cx:pt idx="5460">2012</cx:pt>
          <cx:pt idx="5461">2012</cx:pt>
          <cx:pt idx="5462">2012</cx:pt>
          <cx:pt idx="5463">2012</cx:pt>
          <cx:pt idx="5464">2012</cx:pt>
          <cx:pt idx="5465">2012</cx:pt>
          <cx:pt idx="5466">2012</cx:pt>
          <cx:pt idx="5467">2012</cx:pt>
          <cx:pt idx="5468">2012</cx:pt>
          <cx:pt idx="5469">2012</cx:pt>
          <cx:pt idx="5470">2012</cx:pt>
          <cx:pt idx="5471">2012</cx:pt>
          <cx:pt idx="5472">2012</cx:pt>
          <cx:pt idx="5473">2012</cx:pt>
          <cx:pt idx="5474">2012</cx:pt>
          <cx:pt idx="5475">2012</cx:pt>
          <cx:pt idx="5476">2013</cx:pt>
          <cx:pt idx="5477">2013</cx:pt>
          <cx:pt idx="5478">2013</cx:pt>
          <cx:pt idx="5479">2013</cx:pt>
          <cx:pt idx="5480">2013</cx:pt>
          <cx:pt idx="5481">2013</cx:pt>
          <cx:pt idx="5482">2013</cx:pt>
          <cx:pt idx="5483">2013</cx:pt>
          <cx:pt idx="5484">2013</cx:pt>
          <cx:pt idx="5485">2013</cx:pt>
          <cx:pt idx="5486">2013</cx:pt>
          <cx:pt idx="5487">2013</cx:pt>
          <cx:pt idx="5488">2013</cx:pt>
          <cx:pt idx="5489">2013</cx:pt>
          <cx:pt idx="5490">2013</cx:pt>
          <cx:pt idx="5491">2013</cx:pt>
          <cx:pt idx="5492">2013</cx:pt>
          <cx:pt idx="5493">2013</cx:pt>
          <cx:pt idx="5494">2013</cx:pt>
          <cx:pt idx="5495">2013</cx:pt>
          <cx:pt idx="5496">2013</cx:pt>
          <cx:pt idx="5497">2013</cx:pt>
          <cx:pt idx="5498">2013</cx:pt>
          <cx:pt idx="5499">2013</cx:pt>
          <cx:pt idx="5500">2013</cx:pt>
          <cx:pt idx="5501">2013</cx:pt>
          <cx:pt idx="5502">2013</cx:pt>
          <cx:pt idx="5503">2013</cx:pt>
          <cx:pt idx="5504">2013</cx:pt>
          <cx:pt idx="5505">2013</cx:pt>
          <cx:pt idx="5506">2013</cx:pt>
          <cx:pt idx="5507">2013</cx:pt>
          <cx:pt idx="5508">2013</cx:pt>
          <cx:pt idx="5509">2013</cx:pt>
          <cx:pt idx="5510">2013</cx:pt>
          <cx:pt idx="5511">2013</cx:pt>
          <cx:pt idx="5512">2013</cx:pt>
          <cx:pt idx="5513">2013</cx:pt>
          <cx:pt idx="5514">2013</cx:pt>
          <cx:pt idx="5515">2013</cx:pt>
          <cx:pt idx="5516">2013</cx:pt>
          <cx:pt idx="5517">2013</cx:pt>
          <cx:pt idx="5518">2013</cx:pt>
          <cx:pt idx="5519">2013</cx:pt>
          <cx:pt idx="5520">2013</cx:pt>
          <cx:pt idx="5521">2013</cx:pt>
          <cx:pt idx="5522">2013</cx:pt>
          <cx:pt idx="5523">2013</cx:pt>
          <cx:pt idx="5524">2013</cx:pt>
          <cx:pt idx="5525">2013</cx:pt>
          <cx:pt idx="5526">2013</cx:pt>
          <cx:pt idx="5527">2013</cx:pt>
          <cx:pt idx="5528">2013</cx:pt>
          <cx:pt idx="5529">2013</cx:pt>
          <cx:pt idx="5530">2013</cx:pt>
          <cx:pt idx="5531">2013</cx:pt>
          <cx:pt idx="5532">2013</cx:pt>
          <cx:pt idx="5533">2013</cx:pt>
          <cx:pt idx="5534">2013</cx:pt>
          <cx:pt idx="5535">2013</cx:pt>
          <cx:pt idx="5536">2013</cx:pt>
          <cx:pt idx="5537">2013</cx:pt>
          <cx:pt idx="5538">2013</cx:pt>
          <cx:pt idx="5539">2013</cx:pt>
          <cx:pt idx="5540">2013</cx:pt>
          <cx:pt idx="5541">2013</cx:pt>
          <cx:pt idx="5542">2013</cx:pt>
          <cx:pt idx="5543">2013</cx:pt>
          <cx:pt idx="5544">2013</cx:pt>
          <cx:pt idx="5545">2013</cx:pt>
          <cx:pt idx="5546">2013</cx:pt>
          <cx:pt idx="5547">2013</cx:pt>
          <cx:pt idx="5548">2013</cx:pt>
          <cx:pt idx="5549">2013</cx:pt>
          <cx:pt idx="5550">2013</cx:pt>
          <cx:pt idx="5551">2013</cx:pt>
          <cx:pt idx="5552">2013</cx:pt>
          <cx:pt idx="5553">2013</cx:pt>
          <cx:pt idx="5554">2013</cx:pt>
          <cx:pt idx="5555">2013</cx:pt>
          <cx:pt idx="5556">2013</cx:pt>
          <cx:pt idx="5557">2013</cx:pt>
          <cx:pt idx="5558">2013</cx:pt>
          <cx:pt idx="5559">2013</cx:pt>
          <cx:pt idx="5560">2013</cx:pt>
          <cx:pt idx="5561">2013</cx:pt>
          <cx:pt idx="5562">2013</cx:pt>
          <cx:pt idx="5563">2013</cx:pt>
          <cx:pt idx="5564">2013</cx:pt>
          <cx:pt idx="5565">2013</cx:pt>
          <cx:pt idx="5566">2013</cx:pt>
          <cx:pt idx="5567">2013</cx:pt>
          <cx:pt idx="5568">2013</cx:pt>
          <cx:pt idx="5569">2013</cx:pt>
          <cx:pt idx="5570">2013</cx:pt>
          <cx:pt idx="5571">2013</cx:pt>
          <cx:pt idx="5572">2013</cx:pt>
          <cx:pt idx="5573">2013</cx:pt>
          <cx:pt idx="5574">2013</cx:pt>
          <cx:pt idx="5575">2013</cx:pt>
          <cx:pt idx="5576">2013</cx:pt>
          <cx:pt idx="5577">2013</cx:pt>
          <cx:pt idx="5578">2013</cx:pt>
          <cx:pt idx="5579">2013</cx:pt>
          <cx:pt idx="5580">2013</cx:pt>
          <cx:pt idx="5581">2013</cx:pt>
          <cx:pt idx="5582">2013</cx:pt>
          <cx:pt idx="5583">2013</cx:pt>
          <cx:pt idx="5584">2013</cx:pt>
          <cx:pt idx="5585">2013</cx:pt>
          <cx:pt idx="5586">2013</cx:pt>
          <cx:pt idx="5587">2013</cx:pt>
          <cx:pt idx="5588">2013</cx:pt>
          <cx:pt idx="5589">2013</cx:pt>
          <cx:pt idx="5590">2013</cx:pt>
          <cx:pt idx="5591">2013</cx:pt>
          <cx:pt idx="5592">2013</cx:pt>
          <cx:pt idx="5593">2013</cx:pt>
          <cx:pt idx="5594">2013</cx:pt>
          <cx:pt idx="5595">2013</cx:pt>
          <cx:pt idx="5596">2013</cx:pt>
          <cx:pt idx="5597">2013</cx:pt>
          <cx:pt idx="5598">2013</cx:pt>
          <cx:pt idx="5599">2013</cx:pt>
          <cx:pt idx="5600">2013</cx:pt>
          <cx:pt idx="5601">2013</cx:pt>
          <cx:pt idx="5602">2013</cx:pt>
          <cx:pt idx="5603">2013</cx:pt>
          <cx:pt idx="5604">2013</cx:pt>
          <cx:pt idx="5605">2013</cx:pt>
          <cx:pt idx="5606">2013</cx:pt>
          <cx:pt idx="5607">2013</cx:pt>
          <cx:pt idx="5608">2013</cx:pt>
          <cx:pt idx="5609">2013</cx:pt>
          <cx:pt idx="5610">2013</cx:pt>
          <cx:pt idx="5611">2013</cx:pt>
          <cx:pt idx="5612">2013</cx:pt>
          <cx:pt idx="5613">2013</cx:pt>
          <cx:pt idx="5614">2013</cx:pt>
          <cx:pt idx="5615">2013</cx:pt>
          <cx:pt idx="5616">2013</cx:pt>
          <cx:pt idx="5617">2013</cx:pt>
          <cx:pt idx="5618">2013</cx:pt>
          <cx:pt idx="5619">2013</cx:pt>
          <cx:pt idx="5620">2013</cx:pt>
          <cx:pt idx="5621">2013</cx:pt>
          <cx:pt idx="5622">2013</cx:pt>
          <cx:pt idx="5623">2013</cx:pt>
          <cx:pt idx="5624">2013</cx:pt>
          <cx:pt idx="5625">2013</cx:pt>
          <cx:pt idx="5626">2013</cx:pt>
          <cx:pt idx="5627">2013</cx:pt>
          <cx:pt idx="5628">2013</cx:pt>
          <cx:pt idx="5629">2013</cx:pt>
          <cx:pt idx="5630">2013</cx:pt>
          <cx:pt idx="5631">2013</cx:pt>
          <cx:pt idx="5632">2013</cx:pt>
          <cx:pt idx="5633">2013</cx:pt>
          <cx:pt idx="5634">2013</cx:pt>
          <cx:pt idx="5635">2013</cx:pt>
          <cx:pt idx="5636">2013</cx:pt>
          <cx:pt idx="5637">2013</cx:pt>
          <cx:pt idx="5638">2013</cx:pt>
          <cx:pt idx="5639">2013</cx:pt>
          <cx:pt idx="5640">2013</cx:pt>
          <cx:pt idx="5641">2013</cx:pt>
          <cx:pt idx="5642">2013</cx:pt>
          <cx:pt idx="5643">2013</cx:pt>
          <cx:pt idx="5644">2013</cx:pt>
          <cx:pt idx="5645">2013</cx:pt>
          <cx:pt idx="5646">2013</cx:pt>
          <cx:pt idx="5647">2013</cx:pt>
          <cx:pt idx="5648">2013</cx:pt>
          <cx:pt idx="5649">2013</cx:pt>
          <cx:pt idx="5650">2013</cx:pt>
          <cx:pt idx="5651">2013</cx:pt>
          <cx:pt idx="5652">2013</cx:pt>
          <cx:pt idx="5653">2013</cx:pt>
          <cx:pt idx="5654">2013</cx:pt>
          <cx:pt idx="5655">2013</cx:pt>
          <cx:pt idx="5656">2013</cx:pt>
          <cx:pt idx="5657">2013</cx:pt>
          <cx:pt idx="5658">2013</cx:pt>
          <cx:pt idx="5659">2013</cx:pt>
          <cx:pt idx="5660">2013</cx:pt>
          <cx:pt idx="5661">2013</cx:pt>
          <cx:pt idx="5662">2013</cx:pt>
          <cx:pt idx="5663">2013</cx:pt>
          <cx:pt idx="5664">2013</cx:pt>
          <cx:pt idx="5665">2013</cx:pt>
          <cx:pt idx="5666">2013</cx:pt>
          <cx:pt idx="5667">2013</cx:pt>
          <cx:pt idx="5668">2013</cx:pt>
          <cx:pt idx="5669">2013</cx:pt>
          <cx:pt idx="5670">2013</cx:pt>
          <cx:pt idx="5671">2013</cx:pt>
          <cx:pt idx="5672">2013</cx:pt>
          <cx:pt idx="5673">2013</cx:pt>
          <cx:pt idx="5674">2013</cx:pt>
          <cx:pt idx="5675">2013</cx:pt>
          <cx:pt idx="5676">2013</cx:pt>
          <cx:pt idx="5677">2013</cx:pt>
          <cx:pt idx="5678">2013</cx:pt>
          <cx:pt idx="5679">2013</cx:pt>
          <cx:pt idx="5680">2013</cx:pt>
          <cx:pt idx="5681">2013</cx:pt>
          <cx:pt idx="5682">2013</cx:pt>
          <cx:pt idx="5683">2013</cx:pt>
          <cx:pt idx="5684">2013</cx:pt>
          <cx:pt idx="5685">2013</cx:pt>
          <cx:pt idx="5686">2013</cx:pt>
          <cx:pt idx="5687">2013</cx:pt>
          <cx:pt idx="5688">2013</cx:pt>
          <cx:pt idx="5689">2013</cx:pt>
          <cx:pt idx="5690">2013</cx:pt>
          <cx:pt idx="5691">2013</cx:pt>
          <cx:pt idx="5692">2013</cx:pt>
          <cx:pt idx="5693">2013</cx:pt>
          <cx:pt idx="5694">2013</cx:pt>
          <cx:pt idx="5695">2013</cx:pt>
          <cx:pt idx="5696">2013</cx:pt>
          <cx:pt idx="5697">2013</cx:pt>
          <cx:pt idx="5698">2013</cx:pt>
          <cx:pt idx="5699">2013</cx:pt>
          <cx:pt idx="5700">2013</cx:pt>
          <cx:pt idx="5701">2013</cx:pt>
          <cx:pt idx="5702">2013</cx:pt>
          <cx:pt idx="5703">2013</cx:pt>
          <cx:pt idx="5704">2013</cx:pt>
          <cx:pt idx="5705">2013</cx:pt>
          <cx:pt idx="5706">2013</cx:pt>
          <cx:pt idx="5707">2013</cx:pt>
          <cx:pt idx="5708">2013</cx:pt>
          <cx:pt idx="5709">2013</cx:pt>
          <cx:pt idx="5710">2013</cx:pt>
          <cx:pt idx="5711">2013</cx:pt>
          <cx:pt idx="5712">2013</cx:pt>
          <cx:pt idx="5713">2013</cx:pt>
          <cx:pt idx="5714">2013</cx:pt>
          <cx:pt idx="5715">2013</cx:pt>
          <cx:pt idx="5716">2013</cx:pt>
          <cx:pt idx="5717">2013</cx:pt>
          <cx:pt idx="5718">2013</cx:pt>
          <cx:pt idx="5719">2013</cx:pt>
          <cx:pt idx="5720">2013</cx:pt>
          <cx:pt idx="5721">2013</cx:pt>
          <cx:pt idx="5722">2013</cx:pt>
          <cx:pt idx="5723">2013</cx:pt>
          <cx:pt idx="5724">2013</cx:pt>
          <cx:pt idx="5725">2013</cx:pt>
          <cx:pt idx="5726">2013</cx:pt>
          <cx:pt idx="5727">2013</cx:pt>
          <cx:pt idx="5728">2013</cx:pt>
          <cx:pt idx="5729">2013</cx:pt>
          <cx:pt idx="5730">2013</cx:pt>
          <cx:pt idx="5731">2013</cx:pt>
          <cx:pt idx="5732">2013</cx:pt>
          <cx:pt idx="5733">2013</cx:pt>
          <cx:pt idx="5734">2013</cx:pt>
          <cx:pt idx="5735">2013</cx:pt>
          <cx:pt idx="5736">2013</cx:pt>
          <cx:pt idx="5737">2013</cx:pt>
          <cx:pt idx="5738">2013</cx:pt>
          <cx:pt idx="5739">2013</cx:pt>
          <cx:pt idx="5740">2013</cx:pt>
          <cx:pt idx="5741">2013</cx:pt>
          <cx:pt idx="5742">2013</cx:pt>
          <cx:pt idx="5743">2013</cx:pt>
          <cx:pt idx="5744">2013</cx:pt>
          <cx:pt idx="5745">2013</cx:pt>
          <cx:pt idx="5746">2013</cx:pt>
          <cx:pt idx="5747">2013</cx:pt>
          <cx:pt idx="5748">2013</cx:pt>
          <cx:pt idx="5749">2013</cx:pt>
          <cx:pt idx="5750">2013</cx:pt>
          <cx:pt idx="5751">2013</cx:pt>
          <cx:pt idx="5752">2013</cx:pt>
          <cx:pt idx="5753">2013</cx:pt>
          <cx:pt idx="5754">2013</cx:pt>
          <cx:pt idx="5755">2013</cx:pt>
          <cx:pt idx="5756">2013</cx:pt>
          <cx:pt idx="5757">2013</cx:pt>
          <cx:pt idx="5758">2013</cx:pt>
          <cx:pt idx="5759">2013</cx:pt>
          <cx:pt idx="5760">2013</cx:pt>
          <cx:pt idx="5761">2013</cx:pt>
          <cx:pt idx="5762">2013</cx:pt>
          <cx:pt idx="5763">2013</cx:pt>
          <cx:pt idx="5764">2013</cx:pt>
          <cx:pt idx="5765">2013</cx:pt>
          <cx:pt idx="5766">2013</cx:pt>
          <cx:pt idx="5767">2013</cx:pt>
          <cx:pt idx="5768">2013</cx:pt>
          <cx:pt idx="5769">2013</cx:pt>
          <cx:pt idx="5770">2013</cx:pt>
          <cx:pt idx="5771">2013</cx:pt>
          <cx:pt idx="5772">2013</cx:pt>
          <cx:pt idx="5773">2013</cx:pt>
          <cx:pt idx="5774">2013</cx:pt>
          <cx:pt idx="5775">2013</cx:pt>
          <cx:pt idx="5776">2013</cx:pt>
          <cx:pt idx="5777">2013</cx:pt>
          <cx:pt idx="5778">2013</cx:pt>
          <cx:pt idx="5779">2013</cx:pt>
          <cx:pt idx="5780">2013</cx:pt>
          <cx:pt idx="5781">2013</cx:pt>
          <cx:pt idx="5782">2013</cx:pt>
          <cx:pt idx="5783">2013</cx:pt>
          <cx:pt idx="5784">2013</cx:pt>
          <cx:pt idx="5785">2013</cx:pt>
          <cx:pt idx="5786">2013</cx:pt>
          <cx:pt idx="5787">2013</cx:pt>
          <cx:pt idx="5788">2013</cx:pt>
          <cx:pt idx="5789">2013</cx:pt>
          <cx:pt idx="5790">2013</cx:pt>
          <cx:pt idx="5791">2013</cx:pt>
          <cx:pt idx="5792">2013</cx:pt>
          <cx:pt idx="5793">2013</cx:pt>
          <cx:pt idx="5794">2013</cx:pt>
          <cx:pt idx="5795">2013</cx:pt>
          <cx:pt idx="5796">2013</cx:pt>
          <cx:pt idx="5797">2013</cx:pt>
          <cx:pt idx="5798">2013</cx:pt>
          <cx:pt idx="5799">2013</cx:pt>
          <cx:pt idx="5800">2013</cx:pt>
          <cx:pt idx="5801">2013</cx:pt>
          <cx:pt idx="5802">2013</cx:pt>
          <cx:pt idx="5803">2013</cx:pt>
          <cx:pt idx="5804">2013</cx:pt>
          <cx:pt idx="5805">2013</cx:pt>
          <cx:pt idx="5806">2013</cx:pt>
          <cx:pt idx="5807">2013</cx:pt>
          <cx:pt idx="5808">2013</cx:pt>
          <cx:pt idx="5809">2013</cx:pt>
          <cx:pt idx="5810">2013</cx:pt>
          <cx:pt idx="5811">2013</cx:pt>
          <cx:pt idx="5812">2013</cx:pt>
          <cx:pt idx="5813">2013</cx:pt>
          <cx:pt idx="5814">2013</cx:pt>
          <cx:pt idx="5815">2013</cx:pt>
          <cx:pt idx="5816">2013</cx:pt>
          <cx:pt idx="5817">2013</cx:pt>
          <cx:pt idx="5818">2013</cx:pt>
          <cx:pt idx="5819">2013</cx:pt>
          <cx:pt idx="5820">2013</cx:pt>
          <cx:pt idx="5821">2013</cx:pt>
          <cx:pt idx="5822">2013</cx:pt>
          <cx:pt idx="5823">2013</cx:pt>
          <cx:pt idx="5824">2013</cx:pt>
          <cx:pt idx="5825">2013</cx:pt>
          <cx:pt idx="5826">2013</cx:pt>
          <cx:pt idx="5827">2013</cx:pt>
          <cx:pt idx="5828">2013</cx:pt>
          <cx:pt idx="5829">2013</cx:pt>
          <cx:pt idx="5830">2013</cx:pt>
          <cx:pt idx="5831">2013</cx:pt>
          <cx:pt idx="5832">2013</cx:pt>
          <cx:pt idx="5833">2013</cx:pt>
          <cx:pt idx="5834">2013</cx:pt>
          <cx:pt idx="5835">2013</cx:pt>
          <cx:pt idx="5836">2013</cx:pt>
          <cx:pt idx="5837">2013</cx:pt>
          <cx:pt idx="5838">2013</cx:pt>
          <cx:pt idx="5839">2013</cx:pt>
          <cx:pt idx="5840">2013</cx:pt>
          <cx:pt idx="5841">2013</cx:pt>
          <cx:pt idx="5842">2013</cx:pt>
          <cx:pt idx="5843">2013</cx:pt>
          <cx:pt idx="5844">2013</cx:pt>
          <cx:pt idx="5845">2013</cx:pt>
          <cx:pt idx="5846">2013</cx:pt>
          <cx:pt idx="5847">2013</cx:pt>
          <cx:pt idx="5848">2013</cx:pt>
          <cx:pt idx="5849">2013</cx:pt>
          <cx:pt idx="5850">2013</cx:pt>
          <cx:pt idx="5851">2013</cx:pt>
          <cx:pt idx="5852">2013</cx:pt>
          <cx:pt idx="5853">2013</cx:pt>
          <cx:pt idx="5854">2013</cx:pt>
          <cx:pt idx="5855">2013</cx:pt>
          <cx:pt idx="5856">2013</cx:pt>
          <cx:pt idx="5857">2013</cx:pt>
          <cx:pt idx="5858">2013</cx:pt>
          <cx:pt idx="5859">2013</cx:pt>
          <cx:pt idx="5860">2013</cx:pt>
          <cx:pt idx="5861">2013</cx:pt>
          <cx:pt idx="5862">2013</cx:pt>
          <cx:pt idx="5863">2013</cx:pt>
          <cx:pt idx="5864">2013</cx:pt>
          <cx:pt idx="5865">2013</cx:pt>
          <cx:pt idx="5866">2013</cx:pt>
          <cx:pt idx="5867">2013</cx:pt>
          <cx:pt idx="5868">2013</cx:pt>
          <cx:pt idx="5869">2013</cx:pt>
          <cx:pt idx="5870">2013</cx:pt>
          <cx:pt idx="5871">2013</cx:pt>
          <cx:pt idx="5872">2013</cx:pt>
          <cx:pt idx="5873">2013</cx:pt>
          <cx:pt idx="5874">2013</cx:pt>
          <cx:pt idx="5875">2013</cx:pt>
          <cx:pt idx="5876">2013</cx:pt>
          <cx:pt idx="5877">2013</cx:pt>
          <cx:pt idx="5878">2013</cx:pt>
          <cx:pt idx="5879">2013</cx:pt>
          <cx:pt idx="5880">2013</cx:pt>
          <cx:pt idx="5881">2013</cx:pt>
          <cx:pt idx="5882">2013</cx:pt>
          <cx:pt idx="5883">2013</cx:pt>
          <cx:pt idx="5884">2013</cx:pt>
          <cx:pt idx="5885">2013</cx:pt>
          <cx:pt idx="5886">2013</cx:pt>
          <cx:pt idx="5887">2013</cx:pt>
          <cx:pt idx="5888">2013</cx:pt>
          <cx:pt idx="5889">2013</cx:pt>
          <cx:pt idx="5890">2013</cx:pt>
          <cx:pt idx="5891">2013</cx:pt>
          <cx:pt idx="5892">2013</cx:pt>
          <cx:pt idx="5893">2013</cx:pt>
          <cx:pt idx="5894">2013</cx:pt>
          <cx:pt idx="5895">2013</cx:pt>
          <cx:pt idx="5896">2013</cx:pt>
          <cx:pt idx="5897">2013</cx:pt>
          <cx:pt idx="5898">2013</cx:pt>
          <cx:pt idx="5899">2013</cx:pt>
          <cx:pt idx="5900">2013</cx:pt>
          <cx:pt idx="5901">2013</cx:pt>
          <cx:pt idx="5902">2013</cx:pt>
          <cx:pt idx="5903">2013</cx:pt>
          <cx:pt idx="5904">2013</cx:pt>
          <cx:pt idx="5905">2013</cx:pt>
          <cx:pt idx="5906">2013</cx:pt>
          <cx:pt idx="5907">2013</cx:pt>
          <cx:pt idx="5908">2013</cx:pt>
          <cx:pt idx="5909">2013</cx:pt>
          <cx:pt idx="5910">2013</cx:pt>
          <cx:pt idx="5911">2013</cx:pt>
          <cx:pt idx="5912">2013</cx:pt>
          <cx:pt idx="5913">2013</cx:pt>
          <cx:pt idx="5914">2013</cx:pt>
          <cx:pt idx="5915">2013</cx:pt>
          <cx:pt idx="5916">2013</cx:pt>
          <cx:pt idx="5917">2013</cx:pt>
          <cx:pt idx="5918">2013</cx:pt>
          <cx:pt idx="5919">2013</cx:pt>
          <cx:pt idx="5920">2013</cx:pt>
          <cx:pt idx="5921">2013</cx:pt>
          <cx:pt idx="5922">2013</cx:pt>
          <cx:pt idx="5923">2013</cx:pt>
          <cx:pt idx="5924">2013</cx:pt>
          <cx:pt idx="5925">2013</cx:pt>
          <cx:pt idx="5926">2013</cx:pt>
          <cx:pt idx="5927">2013</cx:pt>
          <cx:pt idx="5928">2013</cx:pt>
          <cx:pt idx="5929">2013</cx:pt>
          <cx:pt idx="5930">2013</cx:pt>
          <cx:pt idx="5931">2013</cx:pt>
          <cx:pt idx="5932">2013</cx:pt>
          <cx:pt idx="5933">2013</cx:pt>
          <cx:pt idx="5934">2013</cx:pt>
          <cx:pt idx="5935">2013</cx:pt>
          <cx:pt idx="5936">2013</cx:pt>
          <cx:pt idx="5937">2013</cx:pt>
          <cx:pt idx="5938">2013</cx:pt>
          <cx:pt idx="5939">2013</cx:pt>
          <cx:pt idx="5940">2013</cx:pt>
          <cx:pt idx="5941">2013</cx:pt>
          <cx:pt idx="5942">2013</cx:pt>
          <cx:pt idx="5943">2013</cx:pt>
          <cx:pt idx="5944">2013</cx:pt>
          <cx:pt idx="5945">2013</cx:pt>
          <cx:pt idx="5946">2013</cx:pt>
          <cx:pt idx="5947">2013</cx:pt>
          <cx:pt idx="5948">2013</cx:pt>
          <cx:pt idx="5949">2013</cx:pt>
          <cx:pt idx="5950">2013</cx:pt>
          <cx:pt idx="5951">2013</cx:pt>
          <cx:pt idx="5952">2013</cx:pt>
          <cx:pt idx="5953">2013</cx:pt>
          <cx:pt idx="5954">2013</cx:pt>
          <cx:pt idx="5955">2013</cx:pt>
          <cx:pt idx="5956">2013</cx:pt>
          <cx:pt idx="5957">2013</cx:pt>
          <cx:pt idx="5958">2013</cx:pt>
          <cx:pt idx="5959">2013</cx:pt>
          <cx:pt idx="5960">2013</cx:pt>
          <cx:pt idx="5961">2013</cx:pt>
          <cx:pt idx="5962">2013</cx:pt>
          <cx:pt idx="5963">2013</cx:pt>
          <cx:pt idx="5964">2013</cx:pt>
          <cx:pt idx="5965">2013</cx:pt>
          <cx:pt idx="5966">2013</cx:pt>
          <cx:pt idx="5967">2013</cx:pt>
          <cx:pt idx="5968">2013</cx:pt>
          <cx:pt idx="5969">2013</cx:pt>
          <cx:pt idx="5970">2013</cx:pt>
          <cx:pt idx="5971">2013</cx:pt>
          <cx:pt idx="5972">2013</cx:pt>
          <cx:pt idx="5973">2013</cx:pt>
          <cx:pt idx="5974">2013</cx:pt>
          <cx:pt idx="5975">2013</cx:pt>
          <cx:pt idx="5976">2013</cx:pt>
          <cx:pt idx="5977">2013</cx:pt>
          <cx:pt idx="5978">2013</cx:pt>
          <cx:pt idx="5979">2013</cx:pt>
          <cx:pt idx="5980">2013</cx:pt>
          <cx:pt idx="5981">2013</cx:pt>
          <cx:pt idx="5982">2013</cx:pt>
          <cx:pt idx="5983">2013</cx:pt>
          <cx:pt idx="5984">2013</cx:pt>
          <cx:pt idx="5985">2013</cx:pt>
          <cx:pt idx="5986">2013</cx:pt>
          <cx:pt idx="5987">2013</cx:pt>
          <cx:pt idx="5988">2013</cx:pt>
          <cx:pt idx="5989">2013</cx:pt>
          <cx:pt idx="5990">2013</cx:pt>
          <cx:pt idx="5991">2013</cx:pt>
          <cx:pt idx="5992">2013</cx:pt>
          <cx:pt idx="5993">2013</cx:pt>
          <cx:pt idx="5994">2013</cx:pt>
          <cx:pt idx="5995">2013</cx:pt>
          <cx:pt idx="5996">2013</cx:pt>
          <cx:pt idx="5997">2013</cx:pt>
          <cx:pt idx="5998">2013</cx:pt>
          <cx:pt idx="5999">2013</cx:pt>
          <cx:pt idx="6000">2013</cx:pt>
          <cx:pt idx="6001">2013</cx:pt>
          <cx:pt idx="6002">2013</cx:pt>
          <cx:pt idx="6003">2013</cx:pt>
          <cx:pt idx="6004">2013</cx:pt>
          <cx:pt idx="6005">2013</cx:pt>
          <cx:pt idx="6006">2013</cx:pt>
          <cx:pt idx="6007">2013</cx:pt>
          <cx:pt idx="6008">2013</cx:pt>
          <cx:pt idx="6009">2013</cx:pt>
          <cx:pt idx="6010">2013</cx:pt>
          <cx:pt idx="6011">2013</cx:pt>
          <cx:pt idx="6012">2013</cx:pt>
          <cx:pt idx="6013">2013</cx:pt>
          <cx:pt idx="6014">2013</cx:pt>
          <cx:pt idx="6015">2013</cx:pt>
          <cx:pt idx="6016">2013</cx:pt>
          <cx:pt idx="6017">2013</cx:pt>
          <cx:pt idx="6018">2013</cx:pt>
          <cx:pt idx="6019">2013</cx:pt>
          <cx:pt idx="6020">2013</cx:pt>
          <cx:pt idx="6021">2013</cx:pt>
          <cx:pt idx="6022">2013</cx:pt>
          <cx:pt idx="6023">2013</cx:pt>
          <cx:pt idx="6024">2013</cx:pt>
          <cx:pt idx="6025">2013</cx:pt>
          <cx:pt idx="6026">2013</cx:pt>
          <cx:pt idx="6027">2013</cx:pt>
          <cx:pt idx="6028">2013</cx:pt>
          <cx:pt idx="6029">2013</cx:pt>
          <cx:pt idx="6030">2013</cx:pt>
          <cx:pt idx="6031">2013</cx:pt>
          <cx:pt idx="6032">2013</cx:pt>
          <cx:pt idx="6033">2013</cx:pt>
          <cx:pt idx="6034">2013</cx:pt>
          <cx:pt idx="6035">2013</cx:pt>
          <cx:pt idx="6036">2013</cx:pt>
          <cx:pt idx="6037">2013</cx:pt>
          <cx:pt idx="6038">2013</cx:pt>
          <cx:pt idx="6039">2013</cx:pt>
          <cx:pt idx="6040">2013</cx:pt>
          <cx:pt idx="6041">2013</cx:pt>
          <cx:pt idx="6042">2013</cx:pt>
          <cx:pt idx="6043">2013</cx:pt>
          <cx:pt idx="6044">2013</cx:pt>
          <cx:pt idx="6045">2013</cx:pt>
          <cx:pt idx="6046">2013</cx:pt>
          <cx:pt idx="6047">2013</cx:pt>
          <cx:pt idx="6048">2013</cx:pt>
          <cx:pt idx="6049">2013</cx:pt>
          <cx:pt idx="6050">2013</cx:pt>
          <cx:pt idx="6051">2013</cx:pt>
          <cx:pt idx="6052">2013</cx:pt>
          <cx:pt idx="6053">2013</cx:pt>
          <cx:pt idx="6054">2013</cx:pt>
          <cx:pt idx="6055">2013</cx:pt>
          <cx:pt idx="6056">2013</cx:pt>
          <cx:pt idx="6057">2013</cx:pt>
          <cx:pt idx="6058">2013</cx:pt>
          <cx:pt idx="6059">2013</cx:pt>
          <cx:pt idx="6060">2013</cx:pt>
          <cx:pt idx="6061">2013</cx:pt>
          <cx:pt idx="6062">2013</cx:pt>
          <cx:pt idx="6063">2013</cx:pt>
          <cx:pt idx="6064">2013</cx:pt>
          <cx:pt idx="6065">2013</cx:pt>
          <cx:pt idx="6066">2013</cx:pt>
          <cx:pt idx="6067">2013</cx:pt>
          <cx:pt idx="6068">2013</cx:pt>
          <cx:pt idx="6069">2013</cx:pt>
          <cx:pt idx="6070">2013</cx:pt>
          <cx:pt idx="6071">2013</cx:pt>
          <cx:pt idx="6072">2013</cx:pt>
          <cx:pt idx="6073">2013</cx:pt>
          <cx:pt idx="6074">2013</cx:pt>
          <cx:pt idx="6075">2013</cx:pt>
          <cx:pt idx="6076">2013</cx:pt>
          <cx:pt idx="6077">2013</cx:pt>
          <cx:pt idx="6078">2013</cx:pt>
          <cx:pt idx="6079">2013</cx:pt>
          <cx:pt idx="6080">2013</cx:pt>
          <cx:pt idx="6081">2013</cx:pt>
          <cx:pt idx="6082">2013</cx:pt>
          <cx:pt idx="6083">2013</cx:pt>
          <cx:pt idx="6084">2013</cx:pt>
          <cx:pt idx="6085">2013</cx:pt>
          <cx:pt idx="6086">2013</cx:pt>
          <cx:pt idx="6087">2013</cx:pt>
          <cx:pt idx="6088">2013</cx:pt>
          <cx:pt idx="6089">2013</cx:pt>
          <cx:pt idx="6090">2013</cx:pt>
          <cx:pt idx="6091">2013</cx:pt>
          <cx:pt idx="6092">2013</cx:pt>
          <cx:pt idx="6093">2013</cx:pt>
          <cx:pt idx="6094">2013</cx:pt>
          <cx:pt idx="6095">2013</cx:pt>
          <cx:pt idx="6096">2013</cx:pt>
          <cx:pt idx="6097">2013</cx:pt>
          <cx:pt idx="6098">2013</cx:pt>
          <cx:pt idx="6099">2013</cx:pt>
          <cx:pt idx="6100">2013</cx:pt>
          <cx:pt idx="6101">2013</cx:pt>
          <cx:pt idx="6102">2013</cx:pt>
          <cx:pt idx="6103">2013</cx:pt>
          <cx:pt idx="6104">2013</cx:pt>
          <cx:pt idx="6105">2013</cx:pt>
          <cx:pt idx="6106">2013</cx:pt>
          <cx:pt idx="6107">2013</cx:pt>
          <cx:pt idx="6108">2013</cx:pt>
          <cx:pt idx="6109">2013</cx:pt>
          <cx:pt idx="6110">2013</cx:pt>
          <cx:pt idx="6111">2013</cx:pt>
          <cx:pt idx="6112">2013</cx:pt>
          <cx:pt idx="6113">2013</cx:pt>
          <cx:pt idx="6114">2013</cx:pt>
          <cx:pt idx="6115">2013</cx:pt>
          <cx:pt idx="6116">2013</cx:pt>
          <cx:pt idx="6117">2013</cx:pt>
          <cx:pt idx="6118">2013</cx:pt>
          <cx:pt idx="6119">2013</cx:pt>
          <cx:pt idx="6120">2013</cx:pt>
          <cx:pt idx="6121">2013</cx:pt>
          <cx:pt idx="6122">2013</cx:pt>
          <cx:pt idx="6123">2013</cx:pt>
          <cx:pt idx="6124">2013</cx:pt>
          <cx:pt idx="6125">2013</cx:pt>
          <cx:pt idx="6126">2013</cx:pt>
          <cx:pt idx="6127">2013</cx:pt>
          <cx:pt idx="6128">2013</cx:pt>
          <cx:pt idx="6129">2013</cx:pt>
          <cx:pt idx="6130">2013</cx:pt>
          <cx:pt idx="6131">2013</cx:pt>
          <cx:pt idx="6132">2013</cx:pt>
          <cx:pt idx="6133">2013</cx:pt>
          <cx:pt idx="6134">2013</cx:pt>
          <cx:pt idx="6135">2013</cx:pt>
          <cx:pt idx="6136">2013</cx:pt>
          <cx:pt idx="6137">2013</cx:pt>
          <cx:pt idx="6138">2013</cx:pt>
          <cx:pt idx="6139">2013</cx:pt>
          <cx:pt idx="6140">2013</cx:pt>
          <cx:pt idx="6141">2013</cx:pt>
          <cx:pt idx="6142">2013</cx:pt>
          <cx:pt idx="6143">2013</cx:pt>
          <cx:pt idx="6144">2013</cx:pt>
          <cx:pt idx="6145">2013</cx:pt>
          <cx:pt idx="6146">2013</cx:pt>
          <cx:pt idx="6147">2013</cx:pt>
          <cx:pt idx="6148">2013</cx:pt>
          <cx:pt idx="6149">2013</cx:pt>
          <cx:pt idx="6150">2013</cx:pt>
          <cx:pt idx="6151">2013</cx:pt>
          <cx:pt idx="6152">2013</cx:pt>
          <cx:pt idx="6153">2013</cx:pt>
          <cx:pt idx="6154">2013</cx:pt>
          <cx:pt idx="6155">2013</cx:pt>
          <cx:pt idx="6156">2013</cx:pt>
          <cx:pt idx="6157">2013</cx:pt>
          <cx:pt idx="6158">2013</cx:pt>
          <cx:pt idx="6159">2013</cx:pt>
          <cx:pt idx="6160">2013</cx:pt>
          <cx:pt idx="6161">2013</cx:pt>
          <cx:pt idx="6162">2013</cx:pt>
          <cx:pt idx="6163">2013</cx:pt>
          <cx:pt idx="6164">2013</cx:pt>
          <cx:pt idx="6165">2013</cx:pt>
          <cx:pt idx="6166">2013</cx:pt>
          <cx:pt idx="6167">2013</cx:pt>
          <cx:pt idx="6168">2013</cx:pt>
          <cx:pt idx="6169">2013</cx:pt>
          <cx:pt idx="6170">2013</cx:pt>
          <cx:pt idx="6171">2013</cx:pt>
          <cx:pt idx="6172">2013</cx:pt>
          <cx:pt idx="6173">2013</cx:pt>
          <cx:pt idx="6174">2013</cx:pt>
          <cx:pt idx="6175">2013</cx:pt>
          <cx:pt idx="6176">2013</cx:pt>
          <cx:pt idx="6177">2013</cx:pt>
          <cx:pt idx="6178">2013</cx:pt>
          <cx:pt idx="6179">2013</cx:pt>
          <cx:pt idx="6180">2013</cx:pt>
          <cx:pt idx="6181">2013</cx:pt>
          <cx:pt idx="6182">2013</cx:pt>
          <cx:pt idx="6183">2013</cx:pt>
          <cx:pt idx="6184">2013</cx:pt>
          <cx:pt idx="6185">2013</cx:pt>
          <cx:pt idx="6186">2013</cx:pt>
          <cx:pt idx="6187">2013</cx:pt>
          <cx:pt idx="6188">2013</cx:pt>
          <cx:pt idx="6189">2013</cx:pt>
          <cx:pt idx="6190">2013</cx:pt>
          <cx:pt idx="6191">2013</cx:pt>
          <cx:pt idx="6192">2013</cx:pt>
          <cx:pt idx="6193">2013</cx:pt>
          <cx:pt idx="6194">2013</cx:pt>
          <cx:pt idx="6195">2013</cx:pt>
          <cx:pt idx="6196">2013</cx:pt>
          <cx:pt idx="6197">2013</cx:pt>
          <cx:pt idx="6198">2013</cx:pt>
          <cx:pt idx="6199">2013</cx:pt>
          <cx:pt idx="6200">2013</cx:pt>
          <cx:pt idx="6201">2013</cx:pt>
          <cx:pt idx="6202">2013</cx:pt>
          <cx:pt idx="6203">2013</cx:pt>
          <cx:pt idx="6204">2013</cx:pt>
          <cx:pt idx="6205">2013</cx:pt>
          <cx:pt idx="6206">2013</cx:pt>
          <cx:pt idx="6207">2013</cx:pt>
          <cx:pt idx="6208">2013</cx:pt>
          <cx:pt idx="6209">2013</cx:pt>
          <cx:pt idx="6210">2013</cx:pt>
          <cx:pt idx="6211">2013</cx:pt>
          <cx:pt idx="6212">2013</cx:pt>
          <cx:pt idx="6213">2013</cx:pt>
          <cx:pt idx="6214">2013</cx:pt>
          <cx:pt idx="6215">2013</cx:pt>
          <cx:pt idx="6216">2013</cx:pt>
          <cx:pt idx="6217">2013</cx:pt>
          <cx:pt idx="6218">2013</cx:pt>
          <cx:pt idx="6219">2013</cx:pt>
          <cx:pt idx="6220">2013</cx:pt>
          <cx:pt idx="6221">2013</cx:pt>
          <cx:pt idx="6222">2013</cx:pt>
          <cx:pt idx="6223">2013</cx:pt>
          <cx:pt idx="6224">2013</cx:pt>
          <cx:pt idx="6225">2013</cx:pt>
          <cx:pt idx="6226">2013</cx:pt>
          <cx:pt idx="6227">2013</cx:pt>
          <cx:pt idx="6228">2013</cx:pt>
          <cx:pt idx="6229">2013</cx:pt>
          <cx:pt idx="6230">2013</cx:pt>
          <cx:pt idx="6231">2013</cx:pt>
          <cx:pt idx="6232">2013</cx:pt>
          <cx:pt idx="6233">2013</cx:pt>
          <cx:pt idx="6234">2013</cx:pt>
          <cx:pt idx="6235">2013</cx:pt>
          <cx:pt idx="6236">2013</cx:pt>
          <cx:pt idx="6237">2013</cx:pt>
          <cx:pt idx="6238">2013</cx:pt>
          <cx:pt idx="6239">2013</cx:pt>
          <cx:pt idx="6240">2013</cx:pt>
          <cx:pt idx="6241">2013</cx:pt>
          <cx:pt idx="6242">2013</cx:pt>
          <cx:pt idx="6243">2013</cx:pt>
          <cx:pt idx="6244">2013</cx:pt>
          <cx:pt idx="6245">2013</cx:pt>
          <cx:pt idx="6246">2013</cx:pt>
          <cx:pt idx="6247">2013</cx:pt>
          <cx:pt idx="6248">2013</cx:pt>
          <cx:pt idx="6249">2013</cx:pt>
          <cx:pt idx="6250">2013</cx:pt>
          <cx:pt idx="6251">2013</cx:pt>
          <cx:pt idx="6252">2013</cx:pt>
          <cx:pt idx="6253">2013</cx:pt>
          <cx:pt idx="6254">2013</cx:pt>
          <cx:pt idx="6255">2013</cx:pt>
          <cx:pt idx="6256">2013</cx:pt>
          <cx:pt idx="6257">2013</cx:pt>
          <cx:pt idx="6258">2013</cx:pt>
          <cx:pt idx="6259">2013</cx:pt>
          <cx:pt idx="6260">2013</cx:pt>
          <cx:pt idx="6261">2013</cx:pt>
          <cx:pt idx="6262">2013</cx:pt>
          <cx:pt idx="6263">2013</cx:pt>
          <cx:pt idx="6264">2013</cx:pt>
          <cx:pt idx="6265">2013</cx:pt>
          <cx:pt idx="6266">2013</cx:pt>
          <cx:pt idx="6267">2013</cx:pt>
          <cx:pt idx="6268">2013</cx:pt>
          <cx:pt idx="6269">2013</cx:pt>
          <cx:pt idx="6270">2013</cx:pt>
          <cx:pt idx="6271">2013</cx:pt>
          <cx:pt idx="6272">2013</cx:pt>
          <cx:pt idx="6273">2013</cx:pt>
          <cx:pt idx="6274">2013</cx:pt>
          <cx:pt idx="6275">2013</cx:pt>
          <cx:pt idx="6276">2013</cx:pt>
          <cx:pt idx="6277">2013</cx:pt>
          <cx:pt idx="6278">2013</cx:pt>
          <cx:pt idx="6279">2013</cx:pt>
          <cx:pt idx="6280">2013</cx:pt>
          <cx:pt idx="6281">2013</cx:pt>
          <cx:pt idx="6282">2013</cx:pt>
          <cx:pt idx="6283">2013</cx:pt>
          <cx:pt idx="6284">2013</cx:pt>
          <cx:pt idx="6285">2013</cx:pt>
          <cx:pt idx="6286">2013</cx:pt>
          <cx:pt idx="6287">2013</cx:pt>
          <cx:pt idx="6288">2013</cx:pt>
          <cx:pt idx="6289">2013</cx:pt>
          <cx:pt idx="6290">2013</cx:pt>
          <cx:pt idx="6291">2013</cx:pt>
          <cx:pt idx="6292">2013</cx:pt>
          <cx:pt idx="6293">2013</cx:pt>
          <cx:pt idx="6294">2013</cx:pt>
          <cx:pt idx="6295">2013</cx:pt>
          <cx:pt idx="6296">2013</cx:pt>
          <cx:pt idx="6297">2013</cx:pt>
          <cx:pt idx="6298">2013</cx:pt>
          <cx:pt idx="6299">2013</cx:pt>
          <cx:pt idx="6300">2013</cx:pt>
          <cx:pt idx="6301">2013</cx:pt>
          <cx:pt idx="6302">2013</cx:pt>
          <cx:pt idx="6303">2013</cx:pt>
          <cx:pt idx="6304">2013</cx:pt>
          <cx:pt idx="6305">2013</cx:pt>
          <cx:pt idx="6306">2013</cx:pt>
          <cx:pt idx="6307">2013</cx:pt>
          <cx:pt idx="6308">2013</cx:pt>
          <cx:pt idx="6309">2013</cx:pt>
          <cx:pt idx="6310">2013</cx:pt>
          <cx:pt idx="6311">2013</cx:pt>
          <cx:pt idx="6312">2013</cx:pt>
          <cx:pt idx="6313">2013</cx:pt>
          <cx:pt idx="6314">2013</cx:pt>
          <cx:pt idx="6315">2013</cx:pt>
          <cx:pt idx="6316">2013</cx:pt>
          <cx:pt idx="6317">2013</cx:pt>
          <cx:pt idx="6318">2013</cx:pt>
          <cx:pt idx="6319">2013</cx:pt>
          <cx:pt idx="6320">2013</cx:pt>
          <cx:pt idx="6321">2013</cx:pt>
          <cx:pt idx="6322">2013</cx:pt>
          <cx:pt idx="6323">2013</cx:pt>
          <cx:pt idx="6324">2013</cx:pt>
          <cx:pt idx="6325">2013</cx:pt>
          <cx:pt idx="6326">2013</cx:pt>
          <cx:pt idx="6327">2013</cx:pt>
          <cx:pt idx="6328">2013</cx:pt>
          <cx:pt idx="6329">2013</cx:pt>
          <cx:pt idx="6330">2013</cx:pt>
          <cx:pt idx="6331">2013</cx:pt>
          <cx:pt idx="6332">2013</cx:pt>
          <cx:pt idx="6333">2013</cx:pt>
          <cx:pt idx="6334">2013</cx:pt>
          <cx:pt idx="6335">2013</cx:pt>
          <cx:pt idx="6336">2013</cx:pt>
          <cx:pt idx="6337">2013</cx:pt>
          <cx:pt idx="6338">2013</cx:pt>
          <cx:pt idx="6339">2013</cx:pt>
          <cx:pt idx="6340">2013</cx:pt>
          <cx:pt idx="6341">2013</cx:pt>
          <cx:pt idx="6342">2013</cx:pt>
          <cx:pt idx="6343">2013</cx:pt>
          <cx:pt idx="6344">2013</cx:pt>
          <cx:pt idx="6345">2013</cx:pt>
          <cx:pt idx="6346">2013</cx:pt>
          <cx:pt idx="6347">2013</cx:pt>
          <cx:pt idx="6348">2013</cx:pt>
          <cx:pt idx="6349">2013</cx:pt>
          <cx:pt idx="6350">2013</cx:pt>
          <cx:pt idx="6351">2013</cx:pt>
          <cx:pt idx="6352">2013</cx:pt>
          <cx:pt idx="6353">2013</cx:pt>
          <cx:pt idx="6354">2013</cx:pt>
          <cx:pt idx="6355">2013</cx:pt>
          <cx:pt idx="6356">2013</cx:pt>
          <cx:pt idx="6357">2013</cx:pt>
          <cx:pt idx="6358">2013</cx:pt>
          <cx:pt idx="6359">2013</cx:pt>
          <cx:pt idx="6360">2013</cx:pt>
          <cx:pt idx="6361">2013</cx:pt>
          <cx:pt idx="6362">2013</cx:pt>
          <cx:pt idx="6363">2013</cx:pt>
          <cx:pt idx="6364">2013</cx:pt>
          <cx:pt idx="6365">2013</cx:pt>
          <cx:pt idx="6366">2013</cx:pt>
          <cx:pt idx="6367">2013</cx:pt>
          <cx:pt idx="6368">2013</cx:pt>
          <cx:pt idx="6369">2013</cx:pt>
          <cx:pt idx="6370">2013</cx:pt>
          <cx:pt idx="6371">2013</cx:pt>
          <cx:pt idx="6372">2013</cx:pt>
          <cx:pt idx="6373">2013</cx:pt>
          <cx:pt idx="6374">2013</cx:pt>
          <cx:pt idx="6375">2013</cx:pt>
          <cx:pt idx="6376">2013</cx:pt>
          <cx:pt idx="6377">2013</cx:pt>
          <cx:pt idx="6378">2013</cx:pt>
          <cx:pt idx="6379">2013</cx:pt>
          <cx:pt idx="6380">2013</cx:pt>
          <cx:pt idx="6381">2013</cx:pt>
          <cx:pt idx="6382">2013</cx:pt>
          <cx:pt idx="6383">2013</cx:pt>
          <cx:pt idx="6384">2013</cx:pt>
          <cx:pt idx="6385">2013</cx:pt>
          <cx:pt idx="6386">2013</cx:pt>
          <cx:pt idx="6387">2013</cx:pt>
          <cx:pt idx="6388">2013</cx:pt>
          <cx:pt idx="6389">2013</cx:pt>
          <cx:pt idx="6390">2013</cx:pt>
          <cx:pt idx="6391">2013</cx:pt>
          <cx:pt idx="6392">2013</cx:pt>
          <cx:pt idx="6393">2013</cx:pt>
          <cx:pt idx="6394">2013</cx:pt>
          <cx:pt idx="6395">2013</cx:pt>
          <cx:pt idx="6396">2013</cx:pt>
          <cx:pt idx="6397">2013</cx:pt>
          <cx:pt idx="6398">2013</cx:pt>
          <cx:pt idx="6399">2013</cx:pt>
          <cx:pt idx="6400">2013</cx:pt>
          <cx:pt idx="6401">2013</cx:pt>
          <cx:pt idx="6402">2013</cx:pt>
          <cx:pt idx="6403">2013</cx:pt>
          <cx:pt idx="6404">2013</cx:pt>
          <cx:pt idx="6405">2013</cx:pt>
          <cx:pt idx="6406">2013</cx:pt>
          <cx:pt idx="6407">2013</cx:pt>
          <cx:pt idx="6408">2013</cx:pt>
          <cx:pt idx="6409">2013</cx:pt>
          <cx:pt idx="6410">2013</cx:pt>
          <cx:pt idx="6411">2013</cx:pt>
          <cx:pt idx="6412">2013</cx:pt>
          <cx:pt idx="6413">2013</cx:pt>
          <cx:pt idx="6414">2013</cx:pt>
          <cx:pt idx="6415">2013</cx:pt>
          <cx:pt idx="6416">2013</cx:pt>
          <cx:pt idx="6417">2013</cx:pt>
          <cx:pt idx="6418">2013</cx:pt>
          <cx:pt idx="6419">2013</cx:pt>
          <cx:pt idx="6420">2013</cx:pt>
          <cx:pt idx="6421">2013</cx:pt>
          <cx:pt idx="6422">2013</cx:pt>
          <cx:pt idx="6423">2013</cx:pt>
          <cx:pt idx="6424">2013</cx:pt>
          <cx:pt idx="6425">2013</cx:pt>
          <cx:pt idx="6426">2013</cx:pt>
          <cx:pt idx="6427">2013</cx:pt>
          <cx:pt idx="6428">2013</cx:pt>
          <cx:pt idx="6429">2013</cx:pt>
          <cx:pt idx="6430">2013</cx:pt>
          <cx:pt idx="6431">2013</cx:pt>
          <cx:pt idx="6432">2013</cx:pt>
          <cx:pt idx="6433">2013</cx:pt>
          <cx:pt idx="6434">2013</cx:pt>
          <cx:pt idx="6435">2013</cx:pt>
          <cx:pt idx="6436">2013</cx:pt>
          <cx:pt idx="6437">2013</cx:pt>
          <cx:pt idx="6438">2013</cx:pt>
          <cx:pt idx="6439">2013</cx:pt>
          <cx:pt idx="6440">2013</cx:pt>
          <cx:pt idx="6441">2013</cx:pt>
          <cx:pt idx="6442">2013</cx:pt>
          <cx:pt idx="6443">2013</cx:pt>
          <cx:pt idx="6444">2013</cx:pt>
          <cx:pt idx="6445">2013</cx:pt>
          <cx:pt idx="6446">2013</cx:pt>
          <cx:pt idx="6447">2013</cx:pt>
          <cx:pt idx="6448">2013</cx:pt>
          <cx:pt idx="6449">2013</cx:pt>
          <cx:pt idx="6450">2013</cx:pt>
          <cx:pt idx="6451">2013</cx:pt>
          <cx:pt idx="6452">2013</cx:pt>
          <cx:pt idx="6453">2013</cx:pt>
          <cx:pt idx="6454">2013</cx:pt>
          <cx:pt idx="6455">2013</cx:pt>
          <cx:pt idx="6456">2013</cx:pt>
          <cx:pt idx="6457">2013</cx:pt>
          <cx:pt idx="6458">2013</cx:pt>
          <cx:pt idx="6459">2013</cx:pt>
          <cx:pt idx="6460">2013</cx:pt>
          <cx:pt idx="6461">2013</cx:pt>
          <cx:pt idx="6462">2013</cx:pt>
          <cx:pt idx="6463">2013</cx:pt>
          <cx:pt idx="6464">2013</cx:pt>
          <cx:pt idx="6465">2013</cx:pt>
          <cx:pt idx="6466">2013</cx:pt>
          <cx:pt idx="6467">2013</cx:pt>
          <cx:pt idx="6468">2013</cx:pt>
          <cx:pt idx="6469">2013</cx:pt>
          <cx:pt idx="6470">2013</cx:pt>
          <cx:pt idx="6471">2013</cx:pt>
          <cx:pt idx="6472">2013</cx:pt>
          <cx:pt idx="6473">2013</cx:pt>
          <cx:pt idx="6474">2013</cx:pt>
          <cx:pt idx="6475">2013</cx:pt>
          <cx:pt idx="6476">2013</cx:pt>
          <cx:pt idx="6477">2013</cx:pt>
          <cx:pt idx="6478">2013</cx:pt>
          <cx:pt idx="6479">2013</cx:pt>
          <cx:pt idx="6480">2013</cx:pt>
          <cx:pt idx="6481">2013</cx:pt>
          <cx:pt idx="6482">2013</cx:pt>
          <cx:pt idx="6483">2013</cx:pt>
          <cx:pt idx="6484">2013</cx:pt>
          <cx:pt idx="6485">2013</cx:pt>
          <cx:pt idx="6486">2013</cx:pt>
          <cx:pt idx="6487">2013</cx:pt>
          <cx:pt idx="6488">2013</cx:pt>
          <cx:pt idx="6489">2013</cx:pt>
          <cx:pt idx="6490">2013</cx:pt>
          <cx:pt idx="6491">2013</cx:pt>
          <cx:pt idx="6492">2013</cx:pt>
          <cx:pt idx="6493">2013</cx:pt>
          <cx:pt idx="6494">2013</cx:pt>
          <cx:pt idx="6495">2013</cx:pt>
          <cx:pt idx="6496">2013</cx:pt>
          <cx:pt idx="6497">2013</cx:pt>
          <cx:pt idx="6498">2013</cx:pt>
          <cx:pt idx="6499">2013</cx:pt>
          <cx:pt idx="6500">2013</cx:pt>
          <cx:pt idx="6501">2013</cx:pt>
          <cx:pt idx="6502">2013</cx:pt>
          <cx:pt idx="6503">2013</cx:pt>
          <cx:pt idx="6504">2013</cx:pt>
          <cx:pt idx="6505">2013</cx:pt>
          <cx:pt idx="6506">2013</cx:pt>
          <cx:pt idx="6507">2013</cx:pt>
          <cx:pt idx="6508">2013</cx:pt>
          <cx:pt idx="6509">2013</cx:pt>
          <cx:pt idx="6510">2013</cx:pt>
          <cx:pt idx="6511">2013</cx:pt>
          <cx:pt idx="6512">2013</cx:pt>
          <cx:pt idx="6513">2013</cx:pt>
          <cx:pt idx="6514">2013</cx:pt>
          <cx:pt idx="6515">2013</cx:pt>
          <cx:pt idx="6516">2013</cx:pt>
          <cx:pt idx="6517">2013</cx:pt>
          <cx:pt idx="6518">2013</cx:pt>
          <cx:pt idx="6519">2013</cx:pt>
          <cx:pt idx="6520">2013</cx:pt>
          <cx:pt idx="6521">2013</cx:pt>
          <cx:pt idx="6522">2013</cx:pt>
          <cx:pt idx="6523">2013</cx:pt>
          <cx:pt idx="6524">2013</cx:pt>
          <cx:pt idx="6525">2013</cx:pt>
          <cx:pt idx="6526">2013</cx:pt>
          <cx:pt idx="6527">2013</cx:pt>
          <cx:pt idx="6528">2013</cx:pt>
          <cx:pt idx="6529">2013</cx:pt>
          <cx:pt idx="6530">2013</cx:pt>
          <cx:pt idx="6531">2013</cx:pt>
          <cx:pt idx="6532">2013</cx:pt>
          <cx:pt idx="6533">2013</cx:pt>
          <cx:pt idx="6534">2013</cx:pt>
          <cx:pt idx="6535">2013</cx:pt>
          <cx:pt idx="6536">2013</cx:pt>
          <cx:pt idx="6537">2013</cx:pt>
          <cx:pt idx="6538">2013</cx:pt>
          <cx:pt idx="6539">2013</cx:pt>
          <cx:pt idx="6540">2013</cx:pt>
          <cx:pt idx="6541">2013</cx:pt>
          <cx:pt idx="6542">2013</cx:pt>
          <cx:pt idx="6543">2013</cx:pt>
          <cx:pt idx="6544">2013</cx:pt>
          <cx:pt idx="6545">2013</cx:pt>
          <cx:pt idx="6546">2013</cx:pt>
          <cx:pt idx="6547">2013</cx:pt>
          <cx:pt idx="6548">2013</cx:pt>
          <cx:pt idx="6549">2013</cx:pt>
          <cx:pt idx="6550">2013</cx:pt>
          <cx:pt idx="6551">2013</cx:pt>
          <cx:pt idx="6552">2013</cx:pt>
          <cx:pt idx="6553">2013</cx:pt>
          <cx:pt idx="6554">2013</cx:pt>
          <cx:pt idx="6555">2013</cx:pt>
          <cx:pt idx="6556">2013</cx:pt>
          <cx:pt idx="6557">2013</cx:pt>
          <cx:pt idx="6558">2013</cx:pt>
          <cx:pt idx="6559">2013</cx:pt>
          <cx:pt idx="6560">2013</cx:pt>
          <cx:pt idx="6561">2013</cx:pt>
          <cx:pt idx="6562">2013</cx:pt>
          <cx:pt idx="6563">2013</cx:pt>
          <cx:pt idx="6564">2013</cx:pt>
          <cx:pt idx="6565">2013</cx:pt>
          <cx:pt idx="6566">2013</cx:pt>
          <cx:pt idx="6567">2013</cx:pt>
          <cx:pt idx="6568">2013</cx:pt>
          <cx:pt idx="6569">2013</cx:pt>
          <cx:pt idx="6570">2013</cx:pt>
          <cx:pt idx="6571">2013</cx:pt>
          <cx:pt idx="6572">2013</cx:pt>
          <cx:pt idx="6573">2013</cx:pt>
          <cx:pt idx="6574">2013</cx:pt>
          <cx:pt idx="6575">2013</cx:pt>
          <cx:pt idx="6576">2013</cx:pt>
          <cx:pt idx="6577">2013</cx:pt>
          <cx:pt idx="6578">2013</cx:pt>
          <cx:pt idx="6579">2013</cx:pt>
          <cx:pt idx="6580">2013</cx:pt>
          <cx:pt idx="6581">2013</cx:pt>
          <cx:pt idx="6582">2013</cx:pt>
          <cx:pt idx="6583">2013</cx:pt>
          <cx:pt idx="6584">2013</cx:pt>
          <cx:pt idx="6585">2013</cx:pt>
          <cx:pt idx="6586">2013</cx:pt>
          <cx:pt idx="6587">2013</cx:pt>
          <cx:pt idx="6588">2013</cx:pt>
          <cx:pt idx="6589">2013</cx:pt>
          <cx:pt idx="6590">2013</cx:pt>
          <cx:pt idx="6591">2013</cx:pt>
          <cx:pt idx="6592">2013</cx:pt>
          <cx:pt idx="6593">2013</cx:pt>
          <cx:pt idx="6594">2013</cx:pt>
          <cx:pt idx="6595">2013</cx:pt>
          <cx:pt idx="6596">2013</cx:pt>
          <cx:pt idx="6597">2013</cx:pt>
          <cx:pt idx="6598">2013</cx:pt>
          <cx:pt idx="6599">2013</cx:pt>
          <cx:pt idx="6600">2013</cx:pt>
          <cx:pt idx="6601">2013</cx:pt>
          <cx:pt idx="6602">2013</cx:pt>
          <cx:pt idx="6603">2013</cx:pt>
          <cx:pt idx="6604">2013</cx:pt>
          <cx:pt idx="6605">2013</cx:pt>
          <cx:pt idx="6606">2013</cx:pt>
          <cx:pt idx="6607">2013</cx:pt>
          <cx:pt idx="6608">2013</cx:pt>
          <cx:pt idx="6609">2013</cx:pt>
          <cx:pt idx="6610">2013</cx:pt>
          <cx:pt idx="6611">2013</cx:pt>
          <cx:pt idx="6612">2013</cx:pt>
          <cx:pt idx="6613">2013</cx:pt>
          <cx:pt idx="6614">2013</cx:pt>
          <cx:pt idx="6615">2013</cx:pt>
          <cx:pt idx="6616">2013</cx:pt>
          <cx:pt idx="6617">2013</cx:pt>
          <cx:pt idx="6618">2013</cx:pt>
          <cx:pt idx="6619">2013</cx:pt>
          <cx:pt idx="6620">2013</cx:pt>
          <cx:pt idx="6621">2013</cx:pt>
          <cx:pt idx="6622">2013</cx:pt>
          <cx:pt idx="6623">2013</cx:pt>
          <cx:pt idx="6624">2013</cx:pt>
          <cx:pt idx="6625">2013</cx:pt>
          <cx:pt idx="6626">2013</cx:pt>
          <cx:pt idx="6627">2013</cx:pt>
          <cx:pt idx="6628">2013</cx:pt>
          <cx:pt idx="6629">2013</cx:pt>
          <cx:pt idx="6630">2013</cx:pt>
          <cx:pt idx="6631">2013</cx:pt>
          <cx:pt idx="6632">2013</cx:pt>
          <cx:pt idx="6633">2013</cx:pt>
          <cx:pt idx="6634">2013</cx:pt>
          <cx:pt idx="6635">2013</cx:pt>
          <cx:pt idx="6636">2013</cx:pt>
          <cx:pt idx="6637">2013</cx:pt>
          <cx:pt idx="6638">2013</cx:pt>
          <cx:pt idx="6639">2013</cx:pt>
          <cx:pt idx="6640">2013</cx:pt>
          <cx:pt idx="6641">2013</cx:pt>
          <cx:pt idx="6642">2013</cx:pt>
          <cx:pt idx="6643">2013</cx:pt>
          <cx:pt idx="6644">2013</cx:pt>
          <cx:pt idx="6645">2013</cx:pt>
          <cx:pt idx="6646">2013</cx:pt>
          <cx:pt idx="6647">2013</cx:pt>
          <cx:pt idx="6648">2013</cx:pt>
          <cx:pt idx="6649">2013</cx:pt>
          <cx:pt idx="6650">2013</cx:pt>
          <cx:pt idx="6651">2013</cx:pt>
          <cx:pt idx="6652">2013</cx:pt>
          <cx:pt idx="6653">2013</cx:pt>
          <cx:pt idx="6654">2013</cx:pt>
          <cx:pt idx="6655">2013</cx:pt>
          <cx:pt idx="6656">2013</cx:pt>
          <cx:pt idx="6657">2013</cx:pt>
          <cx:pt idx="6658">2013</cx:pt>
          <cx:pt idx="6659">2013</cx:pt>
          <cx:pt idx="6660">2013</cx:pt>
          <cx:pt idx="6661">2013</cx:pt>
          <cx:pt idx="6662">2013</cx:pt>
          <cx:pt idx="6663">2013</cx:pt>
          <cx:pt idx="6664">2013</cx:pt>
          <cx:pt idx="6665">2013</cx:pt>
          <cx:pt idx="6666">2013</cx:pt>
          <cx:pt idx="6667">2013</cx:pt>
          <cx:pt idx="6668">2013</cx:pt>
          <cx:pt idx="6669">2013</cx:pt>
          <cx:pt idx="6670">2013</cx:pt>
          <cx:pt idx="6671">2013</cx:pt>
          <cx:pt idx="6672">2013</cx:pt>
          <cx:pt idx="6673">2013</cx:pt>
          <cx:pt idx="6674">2013</cx:pt>
          <cx:pt idx="6675">2013</cx:pt>
          <cx:pt idx="6676">2013</cx:pt>
          <cx:pt idx="6677">2013</cx:pt>
          <cx:pt idx="6678">2013</cx:pt>
          <cx:pt idx="6679">2013</cx:pt>
          <cx:pt idx="6680">2013</cx:pt>
          <cx:pt idx="6681">2013</cx:pt>
          <cx:pt idx="6682">2013</cx:pt>
          <cx:pt idx="6683">2013</cx:pt>
          <cx:pt idx="6684">2013</cx:pt>
          <cx:pt idx="6685">2013</cx:pt>
          <cx:pt idx="6686">2013</cx:pt>
          <cx:pt idx="6687">2013</cx:pt>
          <cx:pt idx="6688">2013</cx:pt>
          <cx:pt idx="6689">2013</cx:pt>
          <cx:pt idx="6690">2013</cx:pt>
          <cx:pt idx="6691">2013</cx:pt>
          <cx:pt idx="6692">2013</cx:pt>
          <cx:pt idx="6693">2013</cx:pt>
          <cx:pt idx="6694">2013</cx:pt>
          <cx:pt idx="6695">2013</cx:pt>
          <cx:pt idx="6696">2013</cx:pt>
          <cx:pt idx="6697">2013</cx:pt>
          <cx:pt idx="6698">2013</cx:pt>
          <cx:pt idx="6699">2013</cx:pt>
          <cx:pt idx="6700">2013</cx:pt>
          <cx:pt idx="6701">2013</cx:pt>
          <cx:pt idx="6702">2013</cx:pt>
          <cx:pt idx="6703">2013</cx:pt>
          <cx:pt idx="6704">2013</cx:pt>
          <cx:pt idx="6705">2013</cx:pt>
          <cx:pt idx="6706">2013</cx:pt>
          <cx:pt idx="6707">2013</cx:pt>
          <cx:pt idx="6708">2013</cx:pt>
          <cx:pt idx="6709">2013</cx:pt>
          <cx:pt idx="6710">2013</cx:pt>
          <cx:pt idx="6711">2013</cx:pt>
          <cx:pt idx="6712">2014</cx:pt>
          <cx:pt idx="6713">2014</cx:pt>
          <cx:pt idx="6714">2014</cx:pt>
          <cx:pt idx="6715">2014</cx:pt>
          <cx:pt idx="6716">2014</cx:pt>
          <cx:pt idx="6717">2014</cx:pt>
          <cx:pt idx="6718">2014</cx:pt>
          <cx:pt idx="6719">2014</cx:pt>
          <cx:pt idx="6720">2014</cx:pt>
          <cx:pt idx="6721">2014</cx:pt>
          <cx:pt idx="6722">2014</cx:pt>
          <cx:pt idx="6723">2014</cx:pt>
          <cx:pt idx="6724">2014</cx:pt>
          <cx:pt idx="6725">2014</cx:pt>
          <cx:pt idx="6726">2014</cx:pt>
          <cx:pt idx="6727">2014</cx:pt>
          <cx:pt idx="6728">2014</cx:pt>
          <cx:pt idx="6729">2014</cx:pt>
          <cx:pt idx="6730">2014</cx:pt>
          <cx:pt idx="6731">2014</cx:pt>
          <cx:pt idx="6732">2014</cx:pt>
          <cx:pt idx="6733">2014</cx:pt>
          <cx:pt idx="6734">2014</cx:pt>
          <cx:pt idx="6735">2014</cx:pt>
          <cx:pt idx="6736">2014</cx:pt>
          <cx:pt idx="6737">2014</cx:pt>
          <cx:pt idx="6738">2014</cx:pt>
          <cx:pt idx="6739">2014</cx:pt>
          <cx:pt idx="6740">2014</cx:pt>
          <cx:pt idx="6741">2014</cx:pt>
          <cx:pt idx="6742">2014</cx:pt>
          <cx:pt idx="6743">2014</cx:pt>
          <cx:pt idx="6744">2014</cx:pt>
          <cx:pt idx="6745">2014</cx:pt>
          <cx:pt idx="6746">2014</cx:pt>
          <cx:pt idx="6747">2014</cx:pt>
          <cx:pt idx="6748">2014</cx:pt>
          <cx:pt idx="6749">2014</cx:pt>
          <cx:pt idx="6750">2014</cx:pt>
          <cx:pt idx="6751">2014</cx:pt>
          <cx:pt idx="6752">2014</cx:pt>
          <cx:pt idx="6753">2014</cx:pt>
          <cx:pt idx="6754">2014</cx:pt>
          <cx:pt idx="6755">2014</cx:pt>
          <cx:pt idx="6756">2014</cx:pt>
          <cx:pt idx="6757">2014</cx:pt>
          <cx:pt idx="6758">2014</cx:pt>
          <cx:pt idx="6759">2014</cx:pt>
          <cx:pt idx="6760">2014</cx:pt>
          <cx:pt idx="6761">2014</cx:pt>
          <cx:pt idx="6762">2014</cx:pt>
          <cx:pt idx="6763">2014</cx:pt>
          <cx:pt idx="6764">2014</cx:pt>
          <cx:pt idx="6765">2014</cx:pt>
          <cx:pt idx="6766">2014</cx:pt>
          <cx:pt idx="6767">2014</cx:pt>
          <cx:pt idx="6768">2014</cx:pt>
          <cx:pt idx="6769">2014</cx:pt>
          <cx:pt idx="6770">2014</cx:pt>
          <cx:pt idx="6771">2014</cx:pt>
          <cx:pt idx="6772">2014</cx:pt>
          <cx:pt idx="6773">2014</cx:pt>
          <cx:pt idx="6774">2014</cx:pt>
          <cx:pt idx="6775">2014</cx:pt>
          <cx:pt idx="6776">2014</cx:pt>
          <cx:pt idx="6777">2014</cx:pt>
          <cx:pt idx="6778">2014</cx:pt>
          <cx:pt idx="6779">2014</cx:pt>
          <cx:pt idx="6780">2014</cx:pt>
          <cx:pt idx="6781">2014</cx:pt>
          <cx:pt idx="6782">2014</cx:pt>
          <cx:pt idx="6783">2014</cx:pt>
          <cx:pt idx="6784">2014</cx:pt>
          <cx:pt idx="6785">2014</cx:pt>
          <cx:pt idx="6786">2014</cx:pt>
          <cx:pt idx="6787">2014</cx:pt>
          <cx:pt idx="6788">2014</cx:pt>
          <cx:pt idx="6789">2014</cx:pt>
          <cx:pt idx="6790">2014</cx:pt>
          <cx:pt idx="6791">2014</cx:pt>
          <cx:pt idx="6792">2014</cx:pt>
          <cx:pt idx="6793">2014</cx:pt>
          <cx:pt idx="6794">2014</cx:pt>
          <cx:pt idx="6795">2014</cx:pt>
          <cx:pt idx="6796">2014</cx:pt>
          <cx:pt idx="6797">2014</cx:pt>
          <cx:pt idx="6798">2014</cx:pt>
          <cx:pt idx="6799">2014</cx:pt>
          <cx:pt idx="6800">2014</cx:pt>
          <cx:pt idx="6801">2014</cx:pt>
          <cx:pt idx="6802">2014</cx:pt>
          <cx:pt idx="6803">2014</cx:pt>
          <cx:pt idx="6804">2014</cx:pt>
          <cx:pt idx="6805">2014</cx:pt>
          <cx:pt idx="6806">2014</cx:pt>
          <cx:pt idx="6807">2014</cx:pt>
          <cx:pt idx="6808">2014</cx:pt>
          <cx:pt idx="6809">2014</cx:pt>
          <cx:pt idx="6810">2014</cx:pt>
          <cx:pt idx="6811">2014</cx:pt>
          <cx:pt idx="6812">2014</cx:pt>
          <cx:pt idx="6813">2014</cx:pt>
          <cx:pt idx="6814">2014</cx:pt>
          <cx:pt idx="6815">2014</cx:pt>
          <cx:pt idx="6816">2014</cx:pt>
          <cx:pt idx="6817">2014</cx:pt>
          <cx:pt idx="6818">2014</cx:pt>
          <cx:pt idx="6819">2014</cx:pt>
          <cx:pt idx="6820">2014</cx:pt>
          <cx:pt idx="6821">2014</cx:pt>
          <cx:pt idx="6822">2014</cx:pt>
          <cx:pt idx="6823">2014</cx:pt>
          <cx:pt idx="6824">2014</cx:pt>
          <cx:pt idx="6825">2014</cx:pt>
          <cx:pt idx="6826">2014</cx:pt>
          <cx:pt idx="6827">2014</cx:pt>
          <cx:pt idx="6828">2014</cx:pt>
          <cx:pt idx="6829">2014</cx:pt>
          <cx:pt idx="6830">2014</cx:pt>
          <cx:pt idx="6831">2014</cx:pt>
          <cx:pt idx="6832">2014</cx:pt>
          <cx:pt idx="6833">2014</cx:pt>
          <cx:pt idx="6834">2014</cx:pt>
          <cx:pt idx="6835">2014</cx:pt>
          <cx:pt idx="6836">2014</cx:pt>
          <cx:pt idx="6837">2014</cx:pt>
          <cx:pt idx="6838">2014</cx:pt>
          <cx:pt idx="6839">2014</cx:pt>
          <cx:pt idx="6840">2014</cx:pt>
          <cx:pt idx="6841">2014</cx:pt>
          <cx:pt idx="6842">2014</cx:pt>
          <cx:pt idx="6843">2014</cx:pt>
          <cx:pt idx="6844">2014</cx:pt>
          <cx:pt idx="6845">2014</cx:pt>
          <cx:pt idx="6846">2014</cx:pt>
          <cx:pt idx="6847">2014</cx:pt>
          <cx:pt idx="6848">2014</cx:pt>
          <cx:pt idx="6849">2014</cx:pt>
          <cx:pt idx="6850">2014</cx:pt>
          <cx:pt idx="6851">2014</cx:pt>
          <cx:pt idx="6852">2014</cx:pt>
          <cx:pt idx="6853">2014</cx:pt>
          <cx:pt idx="6854">2014</cx:pt>
          <cx:pt idx="6855">2014</cx:pt>
          <cx:pt idx="6856">2014</cx:pt>
          <cx:pt idx="6857">2014</cx:pt>
          <cx:pt idx="6858">2014</cx:pt>
          <cx:pt idx="6859">2014</cx:pt>
          <cx:pt idx="6860">2014</cx:pt>
          <cx:pt idx="6861">2014</cx:pt>
          <cx:pt idx="6862">2014</cx:pt>
          <cx:pt idx="6863">2014</cx:pt>
          <cx:pt idx="6864">2014</cx:pt>
          <cx:pt idx="6865">2014</cx:pt>
          <cx:pt idx="6866">2014</cx:pt>
          <cx:pt idx="6867">2014</cx:pt>
          <cx:pt idx="6868">2014</cx:pt>
          <cx:pt idx="6869">2014</cx:pt>
          <cx:pt idx="6870">2014</cx:pt>
          <cx:pt idx="6871">2014</cx:pt>
          <cx:pt idx="6872">2014</cx:pt>
          <cx:pt idx="6873">2014</cx:pt>
          <cx:pt idx="6874">2014</cx:pt>
          <cx:pt idx="6875">2014</cx:pt>
          <cx:pt idx="6876">2014</cx:pt>
          <cx:pt idx="6877">2014</cx:pt>
          <cx:pt idx="6878">2014</cx:pt>
          <cx:pt idx="6879">2014</cx:pt>
          <cx:pt idx="6880">2014</cx:pt>
          <cx:pt idx="6881">2014</cx:pt>
          <cx:pt idx="6882">2014</cx:pt>
          <cx:pt idx="6883">2014</cx:pt>
          <cx:pt idx="6884">2014</cx:pt>
          <cx:pt idx="6885">2014</cx:pt>
          <cx:pt idx="6886">2014</cx:pt>
          <cx:pt idx="6887">2014</cx:pt>
          <cx:pt idx="6888">2014</cx:pt>
          <cx:pt idx="6889">2014</cx:pt>
          <cx:pt idx="6890">2014</cx:pt>
          <cx:pt idx="6891">2014</cx:pt>
          <cx:pt idx="6892">2014</cx:pt>
          <cx:pt idx="6893">2014</cx:pt>
          <cx:pt idx="6894">2014</cx:pt>
          <cx:pt idx="6895">2014</cx:pt>
          <cx:pt idx="6896">2014</cx:pt>
          <cx:pt idx="6897">2014</cx:pt>
          <cx:pt idx="6898">2014</cx:pt>
          <cx:pt idx="6899">2014</cx:pt>
          <cx:pt idx="6900">2014</cx:pt>
          <cx:pt idx="6901">2014</cx:pt>
          <cx:pt idx="6902">2014</cx:pt>
          <cx:pt idx="6903">2014</cx:pt>
          <cx:pt idx="6904">2014</cx:pt>
          <cx:pt idx="6905">2014</cx:pt>
          <cx:pt idx="6906">2014</cx:pt>
          <cx:pt idx="6907">2014</cx:pt>
          <cx:pt idx="6908">2014</cx:pt>
          <cx:pt idx="6909">2014</cx:pt>
          <cx:pt idx="6910">2014</cx:pt>
          <cx:pt idx="6911">2014</cx:pt>
          <cx:pt idx="6912">2014</cx:pt>
          <cx:pt idx="6913">2014</cx:pt>
          <cx:pt idx="6914">2014</cx:pt>
          <cx:pt idx="6915">2014</cx:pt>
          <cx:pt idx="6916">2014</cx:pt>
          <cx:pt idx="6917">2014</cx:pt>
          <cx:pt idx="6918">2014</cx:pt>
          <cx:pt idx="6919">2014</cx:pt>
          <cx:pt idx="6920">2014</cx:pt>
          <cx:pt idx="6921">2014</cx:pt>
          <cx:pt idx="6922">2014</cx:pt>
          <cx:pt idx="6923">2014</cx:pt>
          <cx:pt idx="6924">2014</cx:pt>
          <cx:pt idx="6925">2014</cx:pt>
          <cx:pt idx="6926">2014</cx:pt>
          <cx:pt idx="6927">2014</cx:pt>
          <cx:pt idx="6928">2014</cx:pt>
          <cx:pt idx="6929">2014</cx:pt>
          <cx:pt idx="6930">2014</cx:pt>
          <cx:pt idx="6931">2014</cx:pt>
          <cx:pt idx="6932">2014</cx:pt>
          <cx:pt idx="6933">2014</cx:pt>
          <cx:pt idx="6934">2014</cx:pt>
          <cx:pt idx="6935">2014</cx:pt>
          <cx:pt idx="6936">2014</cx:pt>
          <cx:pt idx="6937">2014</cx:pt>
          <cx:pt idx="6938">2014</cx:pt>
          <cx:pt idx="6939">2014</cx:pt>
          <cx:pt idx="6940">2014</cx:pt>
          <cx:pt idx="6941">2014</cx:pt>
          <cx:pt idx="6942">2014</cx:pt>
          <cx:pt idx="6943">2014</cx:pt>
          <cx:pt idx="6944">2014</cx:pt>
          <cx:pt idx="6945">2014</cx:pt>
          <cx:pt idx="6946">2014</cx:pt>
          <cx:pt idx="6947">2014</cx:pt>
          <cx:pt idx="6948">2014</cx:pt>
          <cx:pt idx="6949">2014</cx:pt>
          <cx:pt idx="6950">2014</cx:pt>
          <cx:pt idx="6951">2014</cx:pt>
          <cx:pt idx="6952">2014</cx:pt>
          <cx:pt idx="6953">2014</cx:pt>
          <cx:pt idx="6954">2014</cx:pt>
          <cx:pt idx="6955">2014</cx:pt>
          <cx:pt idx="6956">2014</cx:pt>
          <cx:pt idx="6957">2014</cx:pt>
          <cx:pt idx="6958">2014</cx:pt>
          <cx:pt idx="6959">2014</cx:pt>
          <cx:pt idx="6960">2014</cx:pt>
          <cx:pt idx="6961">2014</cx:pt>
          <cx:pt idx="6962">2014</cx:pt>
          <cx:pt idx="6963">2014</cx:pt>
          <cx:pt idx="6964">2014</cx:pt>
          <cx:pt idx="6965">2014</cx:pt>
          <cx:pt idx="6966">2014</cx:pt>
          <cx:pt idx="6967">2014</cx:pt>
          <cx:pt idx="6968">2014</cx:pt>
          <cx:pt idx="6969">2014</cx:pt>
          <cx:pt idx="6970">2014</cx:pt>
          <cx:pt idx="6971">2014</cx:pt>
          <cx:pt idx="6972">2014</cx:pt>
          <cx:pt idx="6973">2014</cx:pt>
          <cx:pt idx="6974">2014</cx:pt>
          <cx:pt idx="6975">2014</cx:pt>
          <cx:pt idx="6976">2014</cx:pt>
          <cx:pt idx="6977">2014</cx:pt>
          <cx:pt idx="6978">2014</cx:pt>
          <cx:pt idx="6979">2014</cx:pt>
          <cx:pt idx="6980">2014</cx:pt>
          <cx:pt idx="6981">2014</cx:pt>
          <cx:pt idx="6982">2014</cx:pt>
          <cx:pt idx="6983">2014</cx:pt>
          <cx:pt idx="6984">2014</cx:pt>
          <cx:pt idx="6985">2014</cx:pt>
          <cx:pt idx="6986">2014</cx:pt>
          <cx:pt idx="6987">2014</cx:pt>
          <cx:pt idx="6988">2014</cx:pt>
          <cx:pt idx="6989">2014</cx:pt>
          <cx:pt idx="6990">2014</cx:pt>
          <cx:pt idx="6991">2014</cx:pt>
          <cx:pt idx="6992">2014</cx:pt>
          <cx:pt idx="6993">2014</cx:pt>
          <cx:pt idx="6994">2014</cx:pt>
          <cx:pt idx="6995">2014</cx:pt>
          <cx:pt idx="6996">2014</cx:pt>
          <cx:pt idx="6997">2014</cx:pt>
          <cx:pt idx="6998">2014</cx:pt>
          <cx:pt idx="6999">2014</cx:pt>
          <cx:pt idx="7000">2014</cx:pt>
          <cx:pt idx="7001">2014</cx:pt>
          <cx:pt idx="7002">2014</cx:pt>
          <cx:pt idx="7003">2014</cx:pt>
          <cx:pt idx="7004">2014</cx:pt>
          <cx:pt idx="7005">2014</cx:pt>
          <cx:pt idx="7006">2014</cx:pt>
          <cx:pt idx="7007">2014</cx:pt>
          <cx:pt idx="7008">2014</cx:pt>
          <cx:pt idx="7009">2014</cx:pt>
          <cx:pt idx="7010">2014</cx:pt>
          <cx:pt idx="7011">2014</cx:pt>
          <cx:pt idx="7012">2014</cx:pt>
          <cx:pt idx="7013">2014</cx:pt>
          <cx:pt idx="7014">2014</cx:pt>
          <cx:pt idx="7015">2014</cx:pt>
          <cx:pt idx="7016">2014</cx:pt>
          <cx:pt idx="7017">2014</cx:pt>
          <cx:pt idx="7018">2014</cx:pt>
          <cx:pt idx="7019">2014</cx:pt>
          <cx:pt idx="7020">2014</cx:pt>
          <cx:pt idx="7021">2014</cx:pt>
          <cx:pt idx="7022">2014</cx:pt>
          <cx:pt idx="7023">2014</cx:pt>
          <cx:pt idx="7024">2014</cx:pt>
          <cx:pt idx="7025">2014</cx:pt>
          <cx:pt idx="7026">2014</cx:pt>
          <cx:pt idx="7027">2014</cx:pt>
          <cx:pt idx="7028">2014</cx:pt>
          <cx:pt idx="7029">2014</cx:pt>
          <cx:pt idx="7030">2014</cx:pt>
          <cx:pt idx="7031">2014</cx:pt>
          <cx:pt idx="7032">2014</cx:pt>
          <cx:pt idx="7033">2014</cx:pt>
          <cx:pt idx="7034">2014</cx:pt>
          <cx:pt idx="7035">2014</cx:pt>
          <cx:pt idx="7036">2014</cx:pt>
          <cx:pt idx="7037">2014</cx:pt>
          <cx:pt idx="7038">2014</cx:pt>
          <cx:pt idx="7039">2014</cx:pt>
          <cx:pt idx="7040">2014</cx:pt>
          <cx:pt idx="7041">2014</cx:pt>
          <cx:pt idx="7042">2014</cx:pt>
          <cx:pt idx="7043">2014</cx:pt>
          <cx:pt idx="7044">2014</cx:pt>
          <cx:pt idx="7045">2014</cx:pt>
          <cx:pt idx="7046">2014</cx:pt>
          <cx:pt idx="7047">2014</cx:pt>
          <cx:pt idx="7048">2014</cx:pt>
          <cx:pt idx="7049">2014</cx:pt>
          <cx:pt idx="7050">2014</cx:pt>
          <cx:pt idx="7051">2014</cx:pt>
          <cx:pt idx="7052">2014</cx:pt>
          <cx:pt idx="7053">2014</cx:pt>
          <cx:pt idx="7054">2014</cx:pt>
          <cx:pt idx="7055">2014</cx:pt>
          <cx:pt idx="7056">2014</cx:pt>
          <cx:pt idx="7057">2014</cx:pt>
          <cx:pt idx="7058">2014</cx:pt>
          <cx:pt idx="7059">2014</cx:pt>
          <cx:pt idx="7060">2014</cx:pt>
          <cx:pt idx="7061">2014</cx:pt>
          <cx:pt idx="7062">2014</cx:pt>
          <cx:pt idx="7063">2014</cx:pt>
          <cx:pt idx="7064">2014</cx:pt>
          <cx:pt idx="7065">2014</cx:pt>
          <cx:pt idx="7066">2014</cx:pt>
          <cx:pt idx="7067">2014</cx:pt>
          <cx:pt idx="7068">2014</cx:pt>
          <cx:pt idx="7069">2014</cx:pt>
          <cx:pt idx="7070">2014</cx:pt>
          <cx:pt idx="7071">2014</cx:pt>
          <cx:pt idx="7072">2014</cx:pt>
          <cx:pt idx="7073">2014</cx:pt>
          <cx:pt idx="7074">2014</cx:pt>
          <cx:pt idx="7075">2014</cx:pt>
          <cx:pt idx="7076">2014</cx:pt>
          <cx:pt idx="7077">2014</cx:pt>
          <cx:pt idx="7078">2014</cx:pt>
          <cx:pt idx="7079">2014</cx:pt>
          <cx:pt idx="7080">2014</cx:pt>
          <cx:pt idx="7081">2014</cx:pt>
          <cx:pt idx="7082">2014</cx:pt>
          <cx:pt idx="7083">2014</cx:pt>
          <cx:pt idx="7084">2014</cx:pt>
          <cx:pt idx="7085">2014</cx:pt>
          <cx:pt idx="7086">2014</cx:pt>
          <cx:pt idx="7087">2014</cx:pt>
          <cx:pt idx="7088">2014</cx:pt>
          <cx:pt idx="7089">2014</cx:pt>
          <cx:pt idx="7090">2014</cx:pt>
          <cx:pt idx="7091">2014</cx:pt>
          <cx:pt idx="7092">2014</cx:pt>
          <cx:pt idx="7093">2014</cx:pt>
          <cx:pt idx="7094">2014</cx:pt>
          <cx:pt idx="7095">2014</cx:pt>
          <cx:pt idx="7096">2014</cx:pt>
          <cx:pt idx="7097">2014</cx:pt>
          <cx:pt idx="7098">2014</cx:pt>
          <cx:pt idx="7099">2014</cx:pt>
          <cx:pt idx="7100">2014</cx:pt>
          <cx:pt idx="7101">2014</cx:pt>
          <cx:pt idx="7102">2014</cx:pt>
          <cx:pt idx="7103">2014</cx:pt>
          <cx:pt idx="7104">2014</cx:pt>
          <cx:pt idx="7105">2014</cx:pt>
          <cx:pt idx="7106">2014</cx:pt>
          <cx:pt idx="7107">2014</cx:pt>
          <cx:pt idx="7108">2014</cx:pt>
          <cx:pt idx="7109">2014</cx:pt>
          <cx:pt idx="7110">2014</cx:pt>
          <cx:pt idx="7111">2014</cx:pt>
          <cx:pt idx="7112">2014</cx:pt>
          <cx:pt idx="7113">2014</cx:pt>
          <cx:pt idx="7114">2014</cx:pt>
          <cx:pt idx="7115">2014</cx:pt>
          <cx:pt idx="7116">2014</cx:pt>
          <cx:pt idx="7117">2014</cx:pt>
          <cx:pt idx="7118">2014</cx:pt>
          <cx:pt idx="7119">2014</cx:pt>
          <cx:pt idx="7120">2014</cx:pt>
          <cx:pt idx="7121">2014</cx:pt>
          <cx:pt idx="7122">2014</cx:pt>
          <cx:pt idx="7123">2014</cx:pt>
          <cx:pt idx="7124">2014</cx:pt>
          <cx:pt idx="7125">2014</cx:pt>
          <cx:pt idx="7126">2014</cx:pt>
          <cx:pt idx="7127">2014</cx:pt>
          <cx:pt idx="7128">2014</cx:pt>
          <cx:pt idx="7129">2014</cx:pt>
          <cx:pt idx="7130">2014</cx:pt>
          <cx:pt idx="7131">2014</cx:pt>
          <cx:pt idx="7132">2014</cx:pt>
          <cx:pt idx="7133">2014</cx:pt>
          <cx:pt idx="7134">2014</cx:pt>
          <cx:pt idx="7135">2014</cx:pt>
          <cx:pt idx="7136">2014</cx:pt>
          <cx:pt idx="7137">2014</cx:pt>
          <cx:pt idx="7138">2014</cx:pt>
          <cx:pt idx="7139">2014</cx:pt>
          <cx:pt idx="7140">2014</cx:pt>
          <cx:pt idx="7141">2014</cx:pt>
          <cx:pt idx="7142">2014</cx:pt>
          <cx:pt idx="7143">2014</cx:pt>
          <cx:pt idx="7144">2014</cx:pt>
          <cx:pt idx="7145">2014</cx:pt>
          <cx:pt idx="7146">2014</cx:pt>
          <cx:pt idx="7147">2014</cx:pt>
          <cx:pt idx="7148">2014</cx:pt>
          <cx:pt idx="7149">2014</cx:pt>
          <cx:pt idx="7150">2014</cx:pt>
          <cx:pt idx="7151">2014</cx:pt>
          <cx:pt idx="7152">2014</cx:pt>
          <cx:pt idx="7153">2014</cx:pt>
          <cx:pt idx="7154">2014</cx:pt>
          <cx:pt idx="7155">2014</cx:pt>
          <cx:pt idx="7156">2014</cx:pt>
          <cx:pt idx="7157">2014</cx:pt>
          <cx:pt idx="7158">2014</cx:pt>
          <cx:pt idx="7159">2014</cx:pt>
          <cx:pt idx="7160">2014</cx:pt>
          <cx:pt idx="7161">2014</cx:pt>
          <cx:pt idx="7162">2014</cx:pt>
          <cx:pt idx="7163">2014</cx:pt>
          <cx:pt idx="7164">2014</cx:pt>
          <cx:pt idx="7165">2014</cx:pt>
          <cx:pt idx="7166">2014</cx:pt>
          <cx:pt idx="7167">2014</cx:pt>
          <cx:pt idx="7168">2014</cx:pt>
          <cx:pt idx="7169">2014</cx:pt>
          <cx:pt idx="7170">2014</cx:pt>
          <cx:pt idx="7171">2014</cx:pt>
          <cx:pt idx="7172">2014</cx:pt>
          <cx:pt idx="7173">2014</cx:pt>
          <cx:pt idx="7174">2014</cx:pt>
          <cx:pt idx="7175">2014</cx:pt>
          <cx:pt idx="7176">2014</cx:pt>
          <cx:pt idx="7177">2014</cx:pt>
          <cx:pt idx="7178">2014</cx:pt>
          <cx:pt idx="7179">2014</cx:pt>
          <cx:pt idx="7180">2014</cx:pt>
          <cx:pt idx="7181">2014</cx:pt>
          <cx:pt idx="7182">2014</cx:pt>
          <cx:pt idx="7183">2014</cx:pt>
          <cx:pt idx="7184">2014</cx:pt>
          <cx:pt idx="7185">2014</cx:pt>
          <cx:pt idx="7186">2014</cx:pt>
          <cx:pt idx="7187">2014</cx:pt>
          <cx:pt idx="7188">2014</cx:pt>
          <cx:pt idx="7189">2014</cx:pt>
          <cx:pt idx="7190">2014</cx:pt>
          <cx:pt idx="7191">2014</cx:pt>
          <cx:pt idx="7192">2014</cx:pt>
          <cx:pt idx="7193">2014</cx:pt>
          <cx:pt idx="7194">2014</cx:pt>
          <cx:pt idx="7195">2014</cx:pt>
          <cx:pt idx="7196">2014</cx:pt>
          <cx:pt idx="7197">2014</cx:pt>
          <cx:pt idx="7198">2014</cx:pt>
          <cx:pt idx="7199">2014</cx:pt>
          <cx:pt idx="7200">2014</cx:pt>
          <cx:pt idx="7201">2014</cx:pt>
          <cx:pt idx="7202">2014</cx:pt>
          <cx:pt idx="7203">2014</cx:pt>
          <cx:pt idx="7204">2014</cx:pt>
          <cx:pt idx="7205">2014</cx:pt>
          <cx:pt idx="7206">2014</cx:pt>
          <cx:pt idx="7207">2014</cx:pt>
          <cx:pt idx="7208">2014</cx:pt>
          <cx:pt idx="7209">2014</cx:pt>
          <cx:pt idx="7210">2014</cx:pt>
          <cx:pt idx="7211">2014</cx:pt>
          <cx:pt idx="7212">2014</cx:pt>
          <cx:pt idx="7213">2014</cx:pt>
          <cx:pt idx="7214">2014</cx:pt>
          <cx:pt idx="7215">2014</cx:pt>
          <cx:pt idx="7216">2014</cx:pt>
          <cx:pt idx="7217">2014</cx:pt>
          <cx:pt idx="7218">2014</cx:pt>
          <cx:pt idx="7219">2014</cx:pt>
          <cx:pt idx="7220">2014</cx:pt>
          <cx:pt idx="7221">2014</cx:pt>
          <cx:pt idx="7222">2014</cx:pt>
          <cx:pt idx="7223">2014</cx:pt>
          <cx:pt idx="7224">2014</cx:pt>
          <cx:pt idx="7225">2014</cx:pt>
          <cx:pt idx="7226">2014</cx:pt>
          <cx:pt idx="7227">2014</cx:pt>
          <cx:pt idx="7228">2014</cx:pt>
          <cx:pt idx="7229">2014</cx:pt>
          <cx:pt idx="7230">2014</cx:pt>
          <cx:pt idx="7231">2014</cx:pt>
          <cx:pt idx="7232">2014</cx:pt>
          <cx:pt idx="7233">2014</cx:pt>
          <cx:pt idx="7234">2014</cx:pt>
          <cx:pt idx="7235">2014</cx:pt>
          <cx:pt idx="7236">2014</cx:pt>
          <cx:pt idx="7237">2014</cx:pt>
          <cx:pt idx="7238">2014</cx:pt>
          <cx:pt idx="7239">2014</cx:pt>
          <cx:pt idx="7240">2014</cx:pt>
          <cx:pt idx="7241">2014</cx:pt>
          <cx:pt idx="7242">2014</cx:pt>
          <cx:pt idx="7243">2014</cx:pt>
          <cx:pt idx="7244">2014</cx:pt>
          <cx:pt idx="7245">2014</cx:pt>
          <cx:pt idx="7246">2014</cx:pt>
          <cx:pt idx="7247">2014</cx:pt>
          <cx:pt idx="7248">2014</cx:pt>
          <cx:pt idx="7249">2014</cx:pt>
          <cx:pt idx="7250">2014</cx:pt>
          <cx:pt idx="7251">2014</cx:pt>
          <cx:pt idx="7252">2014</cx:pt>
          <cx:pt idx="7253">2014</cx:pt>
          <cx:pt idx="7254">2014</cx:pt>
          <cx:pt idx="7255">2014</cx:pt>
          <cx:pt idx="7256">2014</cx:pt>
          <cx:pt idx="7257">2014</cx:pt>
          <cx:pt idx="7258">2014</cx:pt>
          <cx:pt idx="7259">2014</cx:pt>
          <cx:pt idx="7260">2014</cx:pt>
          <cx:pt idx="7261">2014</cx:pt>
          <cx:pt idx="7262">2014</cx:pt>
          <cx:pt idx="7263">2014</cx:pt>
          <cx:pt idx="7264">2014</cx:pt>
          <cx:pt idx="7265">2014</cx:pt>
          <cx:pt idx="7266">2014</cx:pt>
          <cx:pt idx="7267">2014</cx:pt>
          <cx:pt idx="7268">2014</cx:pt>
          <cx:pt idx="7269">2014</cx:pt>
          <cx:pt idx="7270">2014</cx:pt>
          <cx:pt idx="7271">2014</cx:pt>
          <cx:pt idx="7272">2014</cx:pt>
          <cx:pt idx="7273">2014</cx:pt>
          <cx:pt idx="7274">2014</cx:pt>
          <cx:pt idx="7275">2014</cx:pt>
          <cx:pt idx="7276">2014</cx:pt>
          <cx:pt idx="7277">2014</cx:pt>
          <cx:pt idx="7278">2014</cx:pt>
          <cx:pt idx="7279">2014</cx:pt>
          <cx:pt idx="7280">2014</cx:pt>
          <cx:pt idx="7281">2014</cx:pt>
          <cx:pt idx="7282">2014</cx:pt>
          <cx:pt idx="7283">2014</cx:pt>
          <cx:pt idx="7284">2014</cx:pt>
          <cx:pt idx="7285">2014</cx:pt>
          <cx:pt idx="7286">2014</cx:pt>
          <cx:pt idx="7287">2014</cx:pt>
          <cx:pt idx="7288">2014</cx:pt>
          <cx:pt idx="7289">2014</cx:pt>
          <cx:pt idx="7290">2014</cx:pt>
          <cx:pt idx="7291">2014</cx:pt>
          <cx:pt idx="7292">2014</cx:pt>
          <cx:pt idx="7293">2014</cx:pt>
          <cx:pt idx="7294">2014</cx:pt>
          <cx:pt idx="7295">2014</cx:pt>
          <cx:pt idx="7296">2014</cx:pt>
          <cx:pt idx="7297">2014</cx:pt>
          <cx:pt idx="7298">2014</cx:pt>
          <cx:pt idx="7299">2014</cx:pt>
          <cx:pt idx="7300">2014</cx:pt>
          <cx:pt idx="7301">2014</cx:pt>
          <cx:pt idx="7302">2014</cx:pt>
          <cx:pt idx="7303">2014</cx:pt>
          <cx:pt idx="7304">2014</cx:pt>
          <cx:pt idx="7305">2014</cx:pt>
          <cx:pt idx="7306">2014</cx:pt>
          <cx:pt idx="7307">2014</cx:pt>
          <cx:pt idx="7308">2014</cx:pt>
          <cx:pt idx="7309">2014</cx:pt>
          <cx:pt idx="7310">2014</cx:pt>
          <cx:pt idx="7311">2014</cx:pt>
          <cx:pt idx="7312">2014</cx:pt>
          <cx:pt idx="7313">2014</cx:pt>
          <cx:pt idx="7314">2014</cx:pt>
          <cx:pt idx="7315">2014</cx:pt>
          <cx:pt idx="7316">2014</cx:pt>
          <cx:pt idx="7317">2014</cx:pt>
          <cx:pt idx="7318">2014</cx:pt>
          <cx:pt idx="7319">2014</cx:pt>
          <cx:pt idx="7320">2014</cx:pt>
          <cx:pt idx="7321">2014</cx:pt>
          <cx:pt idx="7322">2014</cx:pt>
          <cx:pt idx="7323">2014</cx:pt>
          <cx:pt idx="7324">2014</cx:pt>
          <cx:pt idx="7325">2014</cx:pt>
          <cx:pt idx="7326">2014</cx:pt>
          <cx:pt idx="7327">2014</cx:pt>
          <cx:pt idx="7328">2014</cx:pt>
          <cx:pt idx="7329">2014</cx:pt>
          <cx:pt idx="7330">2014</cx:pt>
          <cx:pt idx="7331">2014</cx:pt>
          <cx:pt idx="7332">2014</cx:pt>
          <cx:pt idx="7333">2014</cx:pt>
          <cx:pt idx="7334">2014</cx:pt>
          <cx:pt idx="7335">2014</cx:pt>
          <cx:pt idx="7336">2014</cx:pt>
          <cx:pt idx="7337">2014</cx:pt>
          <cx:pt idx="7338">2014</cx:pt>
          <cx:pt idx="7339">2014</cx:pt>
          <cx:pt idx="7340">2014</cx:pt>
          <cx:pt idx="7341">2014</cx:pt>
          <cx:pt idx="7342">2014</cx:pt>
          <cx:pt idx="7343">2014</cx:pt>
          <cx:pt idx="7344">2014</cx:pt>
          <cx:pt idx="7345">2014</cx:pt>
          <cx:pt idx="7346">2014</cx:pt>
          <cx:pt idx="7347">2014</cx:pt>
          <cx:pt idx="7348">2014</cx:pt>
          <cx:pt idx="7349">2014</cx:pt>
          <cx:pt idx="7350">2014</cx:pt>
          <cx:pt idx="7351">2014</cx:pt>
          <cx:pt idx="7352">2014</cx:pt>
          <cx:pt idx="7353">2014</cx:pt>
          <cx:pt idx="7354">2014</cx:pt>
          <cx:pt idx="7355">2014</cx:pt>
          <cx:pt idx="7356">2014</cx:pt>
          <cx:pt idx="7357">2014</cx:pt>
          <cx:pt idx="7358">2014</cx:pt>
          <cx:pt idx="7359">2014</cx:pt>
          <cx:pt idx="7360">2014</cx:pt>
          <cx:pt idx="7361">2014</cx:pt>
          <cx:pt idx="7362">2014</cx:pt>
          <cx:pt idx="7363">2014</cx:pt>
          <cx:pt idx="7364">2014</cx:pt>
          <cx:pt idx="7365">2014</cx:pt>
          <cx:pt idx="7366">2014</cx:pt>
          <cx:pt idx="7367">2014</cx:pt>
          <cx:pt idx="7368">2014</cx:pt>
          <cx:pt idx="7369">2014</cx:pt>
          <cx:pt idx="7370">2014</cx:pt>
          <cx:pt idx="7371">2014</cx:pt>
          <cx:pt idx="7372">2014</cx:pt>
          <cx:pt idx="7373">2014</cx:pt>
          <cx:pt idx="7374">2014</cx:pt>
          <cx:pt idx="7375">2014</cx:pt>
          <cx:pt idx="7376">2014</cx:pt>
          <cx:pt idx="7377">2014</cx:pt>
          <cx:pt idx="7378">2014</cx:pt>
          <cx:pt idx="7379">2014</cx:pt>
          <cx:pt idx="7380">2014</cx:pt>
          <cx:pt idx="7381">2014</cx:pt>
          <cx:pt idx="7382">2014</cx:pt>
          <cx:pt idx="7383">2014</cx:pt>
          <cx:pt idx="7384">2014</cx:pt>
          <cx:pt idx="7385">2014</cx:pt>
          <cx:pt idx="7386">2014</cx:pt>
          <cx:pt idx="7387">2014</cx:pt>
          <cx:pt idx="7388">2014</cx:pt>
          <cx:pt idx="7389">2014</cx:pt>
          <cx:pt idx="7390">2014</cx:pt>
          <cx:pt idx="7391">2014</cx:pt>
          <cx:pt idx="7392">2014</cx:pt>
          <cx:pt idx="7393">2014</cx:pt>
          <cx:pt idx="7394">2014</cx:pt>
          <cx:pt idx="7395">2014</cx:pt>
          <cx:pt idx="7396">2014</cx:pt>
          <cx:pt idx="7397">2014</cx:pt>
          <cx:pt idx="7398">2014</cx:pt>
          <cx:pt idx="7399">2014</cx:pt>
          <cx:pt idx="7400">2014</cx:pt>
          <cx:pt idx="7401">2014</cx:pt>
          <cx:pt idx="7402">2014</cx:pt>
          <cx:pt idx="7403">2014</cx:pt>
          <cx:pt idx="7404">2014</cx:pt>
          <cx:pt idx="7405">2014</cx:pt>
          <cx:pt idx="7406">2014</cx:pt>
          <cx:pt idx="7407">2014</cx:pt>
          <cx:pt idx="7408">2014</cx:pt>
          <cx:pt idx="7409">2014</cx:pt>
          <cx:pt idx="7410">2014</cx:pt>
          <cx:pt idx="7411">2014</cx:pt>
          <cx:pt idx="7412">2014</cx:pt>
          <cx:pt idx="7413">2014</cx:pt>
          <cx:pt idx="7414">2014</cx:pt>
          <cx:pt idx="7415">2014</cx:pt>
          <cx:pt idx="7416">2014</cx:pt>
          <cx:pt idx="7417">2014</cx:pt>
          <cx:pt idx="7418">2014</cx:pt>
          <cx:pt idx="7419">2014</cx:pt>
          <cx:pt idx="7420">2014</cx:pt>
          <cx:pt idx="7421">2014</cx:pt>
          <cx:pt idx="7422">2014</cx:pt>
          <cx:pt idx="7423">2014</cx:pt>
          <cx:pt idx="7424">2014</cx:pt>
          <cx:pt idx="7425">2014</cx:pt>
          <cx:pt idx="7426">2014</cx:pt>
          <cx:pt idx="7427">2014</cx:pt>
          <cx:pt idx="7428">2014</cx:pt>
          <cx:pt idx="7429">2014</cx:pt>
          <cx:pt idx="7430">2014</cx:pt>
          <cx:pt idx="7431">2014</cx:pt>
          <cx:pt idx="7432">2014</cx:pt>
          <cx:pt idx="7433">2014</cx:pt>
          <cx:pt idx="7434">2014</cx:pt>
          <cx:pt idx="7435">2014</cx:pt>
          <cx:pt idx="7436">2014</cx:pt>
          <cx:pt idx="7437">2014</cx:pt>
          <cx:pt idx="7438">2014</cx:pt>
          <cx:pt idx="7439">2014</cx:pt>
          <cx:pt idx="7440">2014</cx:pt>
          <cx:pt idx="7441">2014</cx:pt>
          <cx:pt idx="7442">2014</cx:pt>
          <cx:pt idx="7443">2014</cx:pt>
          <cx:pt idx="7444">2014</cx:pt>
          <cx:pt idx="7445">2014</cx:pt>
          <cx:pt idx="7446">2014</cx:pt>
          <cx:pt idx="7447">2014</cx:pt>
          <cx:pt idx="7448">2014</cx:pt>
          <cx:pt idx="7449">2014</cx:pt>
          <cx:pt idx="7450">2014</cx:pt>
          <cx:pt idx="7451">2014</cx:pt>
          <cx:pt idx="7452">2014</cx:pt>
          <cx:pt idx="7453">2014</cx:pt>
          <cx:pt idx="7454">2014</cx:pt>
          <cx:pt idx="7455">2014</cx:pt>
          <cx:pt idx="7456">2014</cx:pt>
          <cx:pt idx="7457">2014</cx:pt>
          <cx:pt idx="7458">2014</cx:pt>
          <cx:pt idx="7459">2014</cx:pt>
          <cx:pt idx="7460">2014</cx:pt>
          <cx:pt idx="7461">2014</cx:pt>
          <cx:pt idx="7462">2014</cx:pt>
          <cx:pt idx="7463">2014</cx:pt>
          <cx:pt idx="7464">2014</cx:pt>
          <cx:pt idx="7465">2014</cx:pt>
          <cx:pt idx="7466">2014</cx:pt>
          <cx:pt idx="7467">2014</cx:pt>
          <cx:pt idx="7468">2014</cx:pt>
          <cx:pt idx="7469">2014</cx:pt>
          <cx:pt idx="7470">2014</cx:pt>
          <cx:pt idx="7471">2014</cx:pt>
          <cx:pt idx="7472">2014</cx:pt>
          <cx:pt idx="7473">2014</cx:pt>
          <cx:pt idx="7474">2014</cx:pt>
          <cx:pt idx="7475">2014</cx:pt>
          <cx:pt idx="7476">2014</cx:pt>
          <cx:pt idx="7477">2014</cx:pt>
          <cx:pt idx="7478">2014</cx:pt>
          <cx:pt idx="7479">2014</cx:pt>
          <cx:pt idx="7480">2014</cx:pt>
          <cx:pt idx="7481">2014</cx:pt>
          <cx:pt idx="7482">2014</cx:pt>
          <cx:pt idx="7483">2014</cx:pt>
          <cx:pt idx="7484">2014</cx:pt>
          <cx:pt idx="7485">2014</cx:pt>
          <cx:pt idx="7486">2014</cx:pt>
          <cx:pt idx="7487">2014</cx:pt>
          <cx:pt idx="7488">2014</cx:pt>
          <cx:pt idx="7489">2014</cx:pt>
          <cx:pt idx="7490">2014</cx:pt>
          <cx:pt idx="7491">2014</cx:pt>
          <cx:pt idx="7492">2014</cx:pt>
          <cx:pt idx="7493">2014</cx:pt>
          <cx:pt idx="7494">2014</cx:pt>
          <cx:pt idx="7495">2014</cx:pt>
          <cx:pt idx="7496">2014</cx:pt>
          <cx:pt idx="7497">2014</cx:pt>
          <cx:pt idx="7498">2014</cx:pt>
          <cx:pt idx="7499">2014</cx:pt>
          <cx:pt idx="7500">2014</cx:pt>
          <cx:pt idx="7501">2014</cx:pt>
          <cx:pt idx="7502">2014</cx:pt>
          <cx:pt idx="7503">2014</cx:pt>
          <cx:pt idx="7504">2014</cx:pt>
          <cx:pt idx="7505">2014</cx:pt>
          <cx:pt idx="7506">2014</cx:pt>
          <cx:pt idx="7507">2014</cx:pt>
          <cx:pt idx="7508">2014</cx:pt>
          <cx:pt idx="7509">2014</cx:pt>
          <cx:pt idx="7510">2014</cx:pt>
          <cx:pt idx="7511">2014</cx:pt>
          <cx:pt idx="7512">2014</cx:pt>
          <cx:pt idx="7513">2014</cx:pt>
          <cx:pt idx="7514">2014</cx:pt>
          <cx:pt idx="7515">2014</cx:pt>
          <cx:pt idx="7516">2014</cx:pt>
          <cx:pt idx="7517">2014</cx:pt>
          <cx:pt idx="7518">2014</cx:pt>
          <cx:pt idx="7519">2014</cx:pt>
          <cx:pt idx="7520">2014</cx:pt>
          <cx:pt idx="7521">2014</cx:pt>
          <cx:pt idx="7522">2014</cx:pt>
          <cx:pt idx="7523">2014</cx:pt>
          <cx:pt idx="7524">2014</cx:pt>
          <cx:pt idx="7525">2014</cx:pt>
          <cx:pt idx="7526">2014</cx:pt>
          <cx:pt idx="7527">2014</cx:pt>
          <cx:pt idx="7528">2014</cx:pt>
          <cx:pt idx="7529">2014</cx:pt>
          <cx:pt idx="7530">2014</cx:pt>
          <cx:pt idx="7531">2014</cx:pt>
          <cx:pt idx="7532">2014</cx:pt>
          <cx:pt idx="7533">2014</cx:pt>
          <cx:pt idx="7534">2014</cx:pt>
          <cx:pt idx="7535">2014</cx:pt>
          <cx:pt idx="7536">2014</cx:pt>
          <cx:pt idx="7537">2014</cx:pt>
          <cx:pt idx="7538">2014</cx:pt>
          <cx:pt idx="7539">2014</cx:pt>
          <cx:pt idx="7540">2014</cx:pt>
          <cx:pt idx="7541">2014</cx:pt>
          <cx:pt idx="7542">2014</cx:pt>
          <cx:pt idx="7543">2014</cx:pt>
          <cx:pt idx="7544">2014</cx:pt>
          <cx:pt idx="7545">2014</cx:pt>
          <cx:pt idx="7546">2014</cx:pt>
          <cx:pt idx="7547">2014</cx:pt>
          <cx:pt idx="7548">2014</cx:pt>
          <cx:pt idx="7549">2014</cx:pt>
          <cx:pt idx="7550">2014</cx:pt>
          <cx:pt idx="7551">2014</cx:pt>
          <cx:pt idx="7552">2014</cx:pt>
          <cx:pt idx="7553">2014</cx:pt>
          <cx:pt idx="7554">2014</cx:pt>
          <cx:pt idx="7555">2014</cx:pt>
          <cx:pt idx="7556">2014</cx:pt>
          <cx:pt idx="7557">2014</cx:pt>
          <cx:pt idx="7558">2014</cx:pt>
          <cx:pt idx="7559">2014</cx:pt>
          <cx:pt idx="7560">2014</cx:pt>
          <cx:pt idx="7561">2014</cx:pt>
          <cx:pt idx="7562">2014</cx:pt>
          <cx:pt idx="7563">2014</cx:pt>
          <cx:pt idx="7564">2014</cx:pt>
          <cx:pt idx="7565">2014</cx:pt>
          <cx:pt idx="7566">2014</cx:pt>
          <cx:pt idx="7567">2014</cx:pt>
          <cx:pt idx="7568">2014</cx:pt>
          <cx:pt idx="7569">2014</cx:pt>
          <cx:pt idx="7570">2014</cx:pt>
          <cx:pt idx="7571">2014</cx:pt>
          <cx:pt idx="7572">2014</cx:pt>
          <cx:pt idx="7573">2014</cx:pt>
          <cx:pt idx="7574">2014</cx:pt>
          <cx:pt idx="7575">2014</cx:pt>
          <cx:pt idx="7576">2014</cx:pt>
          <cx:pt idx="7577">2014</cx:pt>
          <cx:pt idx="7578">2014</cx:pt>
          <cx:pt idx="7579">2014</cx:pt>
          <cx:pt idx="7580">2014</cx:pt>
          <cx:pt idx="7581">2014</cx:pt>
          <cx:pt idx="7582">2014</cx:pt>
          <cx:pt idx="7583">2014</cx:pt>
          <cx:pt idx="7584">2014</cx:pt>
          <cx:pt idx="7585">2014</cx:pt>
          <cx:pt idx="7586">2014</cx:pt>
          <cx:pt idx="7587">2014</cx:pt>
          <cx:pt idx="7588">2014</cx:pt>
          <cx:pt idx="7589">2014</cx:pt>
          <cx:pt idx="7590">2014</cx:pt>
          <cx:pt idx="7591">2014</cx:pt>
          <cx:pt idx="7592">2014</cx:pt>
          <cx:pt idx="7593">2014</cx:pt>
          <cx:pt idx="7594">2014</cx:pt>
          <cx:pt idx="7595">2014</cx:pt>
          <cx:pt idx="7596">2014</cx:pt>
          <cx:pt idx="7597">2014</cx:pt>
          <cx:pt idx="7598">2014</cx:pt>
          <cx:pt idx="7599">2014</cx:pt>
          <cx:pt idx="7600">2014</cx:pt>
          <cx:pt idx="7601">2014</cx:pt>
          <cx:pt idx="7602">2014</cx:pt>
          <cx:pt idx="7603">2014</cx:pt>
          <cx:pt idx="7604">2014</cx:pt>
          <cx:pt idx="7605">2014</cx:pt>
          <cx:pt idx="7606">2014</cx:pt>
          <cx:pt idx="7607">2014</cx:pt>
          <cx:pt idx="7608">2014</cx:pt>
          <cx:pt idx="7609">2014</cx:pt>
          <cx:pt idx="7610">2014</cx:pt>
          <cx:pt idx="7611">2014</cx:pt>
          <cx:pt idx="7612">2014</cx:pt>
          <cx:pt idx="7613">2014</cx:pt>
          <cx:pt idx="7614">2014</cx:pt>
          <cx:pt idx="7615">2014</cx:pt>
          <cx:pt idx="7616">2014</cx:pt>
          <cx:pt idx="7617">2014</cx:pt>
          <cx:pt idx="7618">2014</cx:pt>
          <cx:pt idx="7619">2014</cx:pt>
          <cx:pt idx="7620">2014</cx:pt>
          <cx:pt idx="7621">2014</cx:pt>
          <cx:pt idx="7622">2014</cx:pt>
          <cx:pt idx="7623">2014</cx:pt>
          <cx:pt idx="7624">2014</cx:pt>
          <cx:pt idx="7625">2014</cx:pt>
          <cx:pt idx="7626">2014</cx:pt>
          <cx:pt idx="7627">2014</cx:pt>
          <cx:pt idx="7628">2014</cx:pt>
          <cx:pt idx="7629">2014</cx:pt>
          <cx:pt idx="7630">2014</cx:pt>
          <cx:pt idx="7631">2014</cx:pt>
          <cx:pt idx="7632">2014</cx:pt>
          <cx:pt idx="7633">2014</cx:pt>
          <cx:pt idx="7634">2014</cx:pt>
          <cx:pt idx="7635">2014</cx:pt>
          <cx:pt idx="7636">2014</cx:pt>
          <cx:pt idx="7637">2014</cx:pt>
          <cx:pt idx="7638">2014</cx:pt>
          <cx:pt idx="7639">2014</cx:pt>
          <cx:pt idx="7640">2014</cx:pt>
          <cx:pt idx="7641">2014</cx:pt>
          <cx:pt idx="7642">2014</cx:pt>
          <cx:pt idx="7643">2014</cx:pt>
          <cx:pt idx="7644">2014</cx:pt>
          <cx:pt idx="7645">2014</cx:pt>
          <cx:pt idx="7646">2014</cx:pt>
          <cx:pt idx="7647">2014</cx:pt>
          <cx:pt idx="7648">2014</cx:pt>
          <cx:pt idx="7649">2014</cx:pt>
          <cx:pt idx="7650">2014</cx:pt>
          <cx:pt idx="7651">2014</cx:pt>
          <cx:pt idx="7652">2014</cx:pt>
          <cx:pt idx="7653">2014</cx:pt>
          <cx:pt idx="7654">2014</cx:pt>
          <cx:pt idx="7655">2014</cx:pt>
          <cx:pt idx="7656">2014</cx:pt>
          <cx:pt idx="7657">2014</cx:pt>
          <cx:pt idx="7658">2014</cx:pt>
          <cx:pt idx="7659">2014</cx:pt>
          <cx:pt idx="7660">2014</cx:pt>
          <cx:pt idx="7661">2014</cx:pt>
          <cx:pt idx="7662">2014</cx:pt>
          <cx:pt idx="7663">2014</cx:pt>
          <cx:pt idx="7664">2014</cx:pt>
          <cx:pt idx="7665">2014</cx:pt>
          <cx:pt idx="7666">2014</cx:pt>
          <cx:pt idx="7667">2014</cx:pt>
          <cx:pt idx="7668">2014</cx:pt>
          <cx:pt idx="7669">2014</cx:pt>
          <cx:pt idx="7670">2014</cx:pt>
          <cx:pt idx="7671">2014</cx:pt>
          <cx:pt idx="7672">2014</cx:pt>
          <cx:pt idx="7673">2014</cx:pt>
          <cx:pt idx="7674">2014</cx:pt>
          <cx:pt idx="7675">2014</cx:pt>
          <cx:pt idx="7676">2014</cx:pt>
          <cx:pt idx="7677">2014</cx:pt>
          <cx:pt idx="7678">2014</cx:pt>
          <cx:pt idx="7679">2014</cx:pt>
          <cx:pt idx="7680">2014</cx:pt>
          <cx:pt idx="7681">2014</cx:pt>
          <cx:pt idx="7682">2014</cx:pt>
          <cx:pt idx="7683">2014</cx:pt>
          <cx:pt idx="7684">2014</cx:pt>
          <cx:pt idx="7685">2014</cx:pt>
          <cx:pt idx="7686">2014</cx:pt>
          <cx:pt idx="7687">2014</cx:pt>
          <cx:pt idx="7688">2014</cx:pt>
          <cx:pt idx="7689">2014</cx:pt>
          <cx:pt idx="7690">2014</cx:pt>
          <cx:pt idx="7691">2014</cx:pt>
          <cx:pt idx="7692">2014</cx:pt>
          <cx:pt idx="7693">2014</cx:pt>
          <cx:pt idx="7694">2014</cx:pt>
          <cx:pt idx="7695">2014</cx:pt>
          <cx:pt idx="7696">2014</cx:pt>
          <cx:pt idx="7697">2014</cx:pt>
          <cx:pt idx="7698">2014</cx:pt>
          <cx:pt idx="7699">2014</cx:pt>
          <cx:pt idx="7700">2014</cx:pt>
          <cx:pt idx="7701">2014</cx:pt>
          <cx:pt idx="7702">2014</cx:pt>
          <cx:pt idx="7703">2014</cx:pt>
          <cx:pt idx="7704">2014</cx:pt>
          <cx:pt idx="7705">2014</cx:pt>
          <cx:pt idx="7706">2014</cx:pt>
          <cx:pt idx="7707">2014</cx:pt>
          <cx:pt idx="7708">2014</cx:pt>
          <cx:pt idx="7709">2014</cx:pt>
          <cx:pt idx="7710">2014</cx:pt>
          <cx:pt idx="7711">2014</cx:pt>
          <cx:pt idx="7712">2014</cx:pt>
          <cx:pt idx="7713">2014</cx:pt>
          <cx:pt idx="7714">2014</cx:pt>
          <cx:pt idx="7715">2014</cx:pt>
          <cx:pt idx="7716">2014</cx:pt>
          <cx:pt idx="7717">2014</cx:pt>
          <cx:pt idx="7718">2014</cx:pt>
          <cx:pt idx="7719">2014</cx:pt>
          <cx:pt idx="7720">2014</cx:pt>
          <cx:pt idx="7721">2014</cx:pt>
          <cx:pt idx="7722">2014</cx:pt>
          <cx:pt idx="7723">2014</cx:pt>
          <cx:pt idx="7724">2014</cx:pt>
          <cx:pt idx="7725">2014</cx:pt>
          <cx:pt idx="7726">2014</cx:pt>
          <cx:pt idx="7727">2014</cx:pt>
          <cx:pt idx="7728">2014</cx:pt>
          <cx:pt idx="7729">2014</cx:pt>
          <cx:pt idx="7730">2014</cx:pt>
          <cx:pt idx="7731">2014</cx:pt>
          <cx:pt idx="7732">2014</cx:pt>
          <cx:pt idx="7733">2014</cx:pt>
          <cx:pt idx="7734">2014</cx:pt>
          <cx:pt idx="7735">2014</cx:pt>
          <cx:pt idx="7736">2014</cx:pt>
          <cx:pt idx="7737">2014</cx:pt>
          <cx:pt idx="7738">2014</cx:pt>
          <cx:pt idx="7739">2014</cx:pt>
          <cx:pt idx="7740">2014</cx:pt>
          <cx:pt idx="7741">2014</cx:pt>
          <cx:pt idx="7742">2014</cx:pt>
          <cx:pt idx="7743">2014</cx:pt>
          <cx:pt idx="7744">2014</cx:pt>
          <cx:pt idx="7745">2014</cx:pt>
          <cx:pt idx="7746">2014</cx:pt>
          <cx:pt idx="7747">2014</cx:pt>
          <cx:pt idx="7748">2014</cx:pt>
          <cx:pt idx="7749">2014</cx:pt>
          <cx:pt idx="7750">2014</cx:pt>
          <cx:pt idx="7751">2014</cx:pt>
          <cx:pt idx="7752">2014</cx:pt>
          <cx:pt idx="7753">2014</cx:pt>
          <cx:pt idx="7754">2014</cx:pt>
          <cx:pt idx="7755">2014</cx:pt>
          <cx:pt idx="7756">2014</cx:pt>
          <cx:pt idx="7757">2014</cx:pt>
          <cx:pt idx="7758">2014</cx:pt>
          <cx:pt idx="7759">2014</cx:pt>
          <cx:pt idx="7760">2014</cx:pt>
          <cx:pt idx="7761">2014</cx:pt>
          <cx:pt idx="7762">2014</cx:pt>
          <cx:pt idx="7763">2014</cx:pt>
          <cx:pt idx="7764">2014</cx:pt>
          <cx:pt idx="7765">2014</cx:pt>
          <cx:pt idx="7766">2014</cx:pt>
          <cx:pt idx="7767">2014</cx:pt>
          <cx:pt idx="7768">2014</cx:pt>
          <cx:pt idx="7769">2014</cx:pt>
          <cx:pt idx="7770">2014</cx:pt>
          <cx:pt idx="7771">2014</cx:pt>
          <cx:pt idx="7772">2014</cx:pt>
          <cx:pt idx="7773">2014</cx:pt>
          <cx:pt idx="7774">2014</cx:pt>
          <cx:pt idx="7775">2014</cx:pt>
          <cx:pt idx="7776">2014</cx:pt>
          <cx:pt idx="7777">2014</cx:pt>
          <cx:pt idx="7778">2014</cx:pt>
          <cx:pt idx="7779">2014</cx:pt>
          <cx:pt idx="7780">2014</cx:pt>
          <cx:pt idx="7781">2014</cx:pt>
          <cx:pt idx="7782">2014</cx:pt>
          <cx:pt idx="7783">2014</cx:pt>
          <cx:pt idx="7784">2014</cx:pt>
          <cx:pt idx="7785">2014</cx:pt>
          <cx:pt idx="7786">2014</cx:pt>
          <cx:pt idx="7787">2014</cx:pt>
          <cx:pt idx="7788">2014</cx:pt>
          <cx:pt idx="7789">2014</cx:pt>
          <cx:pt idx="7790">2014</cx:pt>
          <cx:pt idx="7791">2014</cx:pt>
          <cx:pt idx="7792">2014</cx:pt>
          <cx:pt idx="7793">2014</cx:pt>
          <cx:pt idx="7794">2014</cx:pt>
          <cx:pt idx="7795">2014</cx:pt>
          <cx:pt idx="7796">2014</cx:pt>
          <cx:pt idx="7797">2014</cx:pt>
          <cx:pt idx="7798">2014</cx:pt>
          <cx:pt idx="7799">2014</cx:pt>
          <cx:pt idx="7800">2014</cx:pt>
          <cx:pt idx="7801">2014</cx:pt>
          <cx:pt idx="7802">2014</cx:pt>
          <cx:pt idx="7803">2014</cx:pt>
          <cx:pt idx="7804">2014</cx:pt>
          <cx:pt idx="7805">2014</cx:pt>
          <cx:pt idx="7806">2014</cx:pt>
          <cx:pt idx="7807">2014</cx:pt>
          <cx:pt idx="7808">2014</cx:pt>
          <cx:pt idx="7809">2014</cx:pt>
          <cx:pt idx="7810">2014</cx:pt>
          <cx:pt idx="7811">2014</cx:pt>
          <cx:pt idx="7812">2014</cx:pt>
          <cx:pt idx="7813">2014</cx:pt>
          <cx:pt idx="7814">2014</cx:pt>
          <cx:pt idx="7815">2014</cx:pt>
          <cx:pt idx="7816">2014</cx:pt>
          <cx:pt idx="7817">2014</cx:pt>
          <cx:pt idx="7818">2014</cx:pt>
          <cx:pt idx="7819">2014</cx:pt>
          <cx:pt idx="7820">2014</cx:pt>
          <cx:pt idx="7821">2014</cx:pt>
          <cx:pt idx="7822">2014</cx:pt>
          <cx:pt idx="7823">2014</cx:pt>
          <cx:pt idx="7824">2014</cx:pt>
          <cx:pt idx="7825">2014</cx:pt>
          <cx:pt idx="7826">2014</cx:pt>
          <cx:pt idx="7827">2014</cx:pt>
          <cx:pt idx="7828">2014</cx:pt>
          <cx:pt idx="7829">2014</cx:pt>
          <cx:pt idx="7830">2014</cx:pt>
          <cx:pt idx="7831">2014</cx:pt>
          <cx:pt idx="7832">2014</cx:pt>
          <cx:pt idx="7833">2014</cx:pt>
          <cx:pt idx="7834">2014</cx:pt>
          <cx:pt idx="7835">2014</cx:pt>
          <cx:pt idx="7836">2014</cx:pt>
          <cx:pt idx="7837">2014</cx:pt>
          <cx:pt idx="7838">2014</cx:pt>
          <cx:pt idx="7839">2014</cx:pt>
          <cx:pt idx="7840">2014</cx:pt>
          <cx:pt idx="7841">2014</cx:pt>
          <cx:pt idx="7842">2014</cx:pt>
          <cx:pt idx="7843">2014</cx:pt>
          <cx:pt idx="7844">2014</cx:pt>
          <cx:pt idx="7845">2014</cx:pt>
          <cx:pt idx="7846">2014</cx:pt>
          <cx:pt idx="7847">2014</cx:pt>
          <cx:pt idx="7848">2014</cx:pt>
          <cx:pt idx="7849">2014</cx:pt>
          <cx:pt idx="7850">2014</cx:pt>
          <cx:pt idx="7851">2014</cx:pt>
          <cx:pt idx="7852">2014</cx:pt>
          <cx:pt idx="7853">2014</cx:pt>
          <cx:pt idx="7854">2014</cx:pt>
          <cx:pt idx="7855">2014</cx:pt>
          <cx:pt idx="7856">2014</cx:pt>
          <cx:pt idx="7857">2014</cx:pt>
          <cx:pt idx="7858">2014</cx:pt>
          <cx:pt idx="7859">2014</cx:pt>
          <cx:pt idx="7860">2014</cx:pt>
          <cx:pt idx="7861">2014</cx:pt>
          <cx:pt idx="7862">2014</cx:pt>
          <cx:pt idx="7863">2014</cx:pt>
          <cx:pt idx="7864">2014</cx:pt>
          <cx:pt idx="7865">2014</cx:pt>
          <cx:pt idx="7866">2014</cx:pt>
          <cx:pt idx="7867">2014</cx:pt>
          <cx:pt idx="7868">2014</cx:pt>
          <cx:pt idx="7869">2014</cx:pt>
          <cx:pt idx="7870">2014</cx:pt>
          <cx:pt idx="7871">2014</cx:pt>
          <cx:pt idx="7872">2014</cx:pt>
          <cx:pt idx="7873">2014</cx:pt>
          <cx:pt idx="7874">2014</cx:pt>
          <cx:pt idx="7875">2014</cx:pt>
          <cx:pt idx="7876">2014</cx:pt>
          <cx:pt idx="7877">2014</cx:pt>
          <cx:pt idx="7878">2014</cx:pt>
          <cx:pt idx="7879">2014</cx:pt>
          <cx:pt idx="7880">2014</cx:pt>
          <cx:pt idx="7881">2014</cx:pt>
          <cx:pt idx="7882">2014</cx:pt>
          <cx:pt idx="7883">2014</cx:pt>
          <cx:pt idx="7884">2014</cx:pt>
          <cx:pt idx="7885">2014</cx:pt>
          <cx:pt idx="7886">2014</cx:pt>
          <cx:pt idx="7887">2014</cx:pt>
          <cx:pt idx="7888">2014</cx:pt>
          <cx:pt idx="7889">2014</cx:pt>
          <cx:pt idx="7890">2014</cx:pt>
          <cx:pt idx="7891">2014</cx:pt>
          <cx:pt idx="7892">2014</cx:pt>
          <cx:pt idx="7893">2014</cx:pt>
          <cx:pt idx="7894">2014</cx:pt>
          <cx:pt idx="7895">2014</cx:pt>
          <cx:pt idx="7896">2014</cx:pt>
          <cx:pt idx="7897">2014</cx:pt>
          <cx:pt idx="7898">2014</cx:pt>
          <cx:pt idx="7899">2014</cx:pt>
          <cx:pt idx="7900">2014</cx:pt>
          <cx:pt idx="7901">2014</cx:pt>
          <cx:pt idx="7902">2014</cx:pt>
          <cx:pt idx="7903">2014</cx:pt>
          <cx:pt idx="7904">2014</cx:pt>
          <cx:pt idx="7905">2014</cx:pt>
          <cx:pt idx="7906">2014</cx:pt>
          <cx:pt idx="7907">2014</cx:pt>
          <cx:pt idx="7908">2014</cx:pt>
          <cx:pt idx="7909">2014</cx:pt>
          <cx:pt idx="7910">2014</cx:pt>
          <cx:pt idx="7911">2014</cx:pt>
          <cx:pt idx="7912">2014</cx:pt>
          <cx:pt idx="7913">2014</cx:pt>
          <cx:pt idx="7914">2014</cx:pt>
          <cx:pt idx="7915">2014</cx:pt>
          <cx:pt idx="7916">2014</cx:pt>
          <cx:pt idx="7917">2014</cx:pt>
          <cx:pt idx="7918">2014</cx:pt>
          <cx:pt idx="7919">2014</cx:pt>
          <cx:pt idx="7920">2014</cx:pt>
          <cx:pt idx="7921">2014</cx:pt>
          <cx:pt idx="7922">2014</cx:pt>
          <cx:pt idx="7923">2014</cx:pt>
          <cx:pt idx="7924">2014</cx:pt>
          <cx:pt idx="7925">2014</cx:pt>
          <cx:pt idx="7926">2014</cx:pt>
          <cx:pt idx="7927">2014</cx:pt>
          <cx:pt idx="7928">2014</cx:pt>
          <cx:pt idx="7929">2014</cx:pt>
          <cx:pt idx="7930">2014</cx:pt>
          <cx:pt idx="7931">2014</cx:pt>
          <cx:pt idx="7932">2014</cx:pt>
          <cx:pt idx="7933">2014</cx:pt>
          <cx:pt idx="7934">2014</cx:pt>
          <cx:pt idx="7935">2014</cx:pt>
          <cx:pt idx="7936">2014</cx:pt>
          <cx:pt idx="7937">2014</cx:pt>
          <cx:pt idx="7938">2014</cx:pt>
          <cx:pt idx="7939">2014</cx:pt>
          <cx:pt idx="7940">2014</cx:pt>
          <cx:pt idx="7941">2014</cx:pt>
          <cx:pt idx="7942">2014</cx:pt>
          <cx:pt idx="7943">2014</cx:pt>
          <cx:pt idx="7944">2014</cx:pt>
          <cx:pt idx="7945">2014</cx:pt>
          <cx:pt idx="7946">2014</cx:pt>
          <cx:pt idx="7947">2014</cx:pt>
          <cx:pt idx="7948">2014</cx:pt>
          <cx:pt idx="7949">2014</cx:pt>
          <cx:pt idx="7950">2014</cx:pt>
          <cx:pt idx="7951">2014</cx:pt>
          <cx:pt idx="7952">2014</cx:pt>
          <cx:pt idx="7953">2014</cx:pt>
          <cx:pt idx="7954">2014</cx:pt>
          <cx:pt idx="7955">2014</cx:pt>
          <cx:pt idx="7956">2014</cx:pt>
          <cx:pt idx="7957">2014</cx:pt>
          <cx:pt idx="7958">2014</cx:pt>
          <cx:pt idx="7959">2014</cx:pt>
          <cx:pt idx="7960">2014</cx:pt>
          <cx:pt idx="7961">2014</cx:pt>
          <cx:pt idx="7962">2014</cx:pt>
          <cx:pt idx="7963">2014</cx:pt>
          <cx:pt idx="7964">2014</cx:pt>
          <cx:pt idx="7965">2014</cx:pt>
          <cx:pt idx="7966">2014</cx:pt>
          <cx:pt idx="7967">2014</cx:pt>
          <cx:pt idx="7968">2014</cx:pt>
          <cx:pt idx="7969">2014</cx:pt>
          <cx:pt idx="7970">2014</cx:pt>
          <cx:pt idx="7971">2014</cx:pt>
          <cx:pt idx="7972">2014</cx:pt>
          <cx:pt idx="7973">2014</cx:pt>
          <cx:pt idx="7974">2014</cx:pt>
          <cx:pt idx="7975">2014</cx:pt>
          <cx:pt idx="7976">2014</cx:pt>
          <cx:pt idx="7977">2014</cx:pt>
          <cx:pt idx="7978">2014</cx:pt>
          <cx:pt idx="7979">2014</cx:pt>
          <cx:pt idx="7980">2014</cx:pt>
          <cx:pt idx="7981">2014</cx:pt>
          <cx:pt idx="7982">2014</cx:pt>
          <cx:pt idx="7983">2014</cx:pt>
          <cx:pt idx="7984">2014</cx:pt>
          <cx:pt idx="7985">2014</cx:pt>
          <cx:pt idx="7986">2014</cx:pt>
          <cx:pt idx="7987">2014</cx:pt>
          <cx:pt idx="7988">2014</cx:pt>
          <cx:pt idx="7989">2014</cx:pt>
          <cx:pt idx="7990">2014</cx:pt>
          <cx:pt idx="7991">2014</cx:pt>
          <cx:pt idx="7992">2014</cx:pt>
          <cx:pt idx="7993">2014</cx:pt>
          <cx:pt idx="7994">2014</cx:pt>
          <cx:pt idx="7995">2014</cx:pt>
          <cx:pt idx="7996">2014</cx:pt>
          <cx:pt idx="7997">2014</cx:pt>
          <cx:pt idx="7998">2014</cx:pt>
          <cx:pt idx="7999">2014</cx:pt>
          <cx:pt idx="8000">2014</cx:pt>
          <cx:pt idx="8001">2014</cx:pt>
          <cx:pt idx="8002">2014</cx:pt>
          <cx:pt idx="8003">2014</cx:pt>
          <cx:pt idx="8004">2014</cx:pt>
          <cx:pt idx="8005">2014</cx:pt>
          <cx:pt idx="8006">2014</cx:pt>
          <cx:pt idx="8007">2014</cx:pt>
          <cx:pt idx="8008">2014</cx:pt>
          <cx:pt idx="8009">2014</cx:pt>
          <cx:pt idx="8010">2014</cx:pt>
          <cx:pt idx="8011">2014</cx:pt>
          <cx:pt idx="8012">2014</cx:pt>
          <cx:pt idx="8013">2014</cx:pt>
          <cx:pt idx="8014">2014</cx:pt>
          <cx:pt idx="8015">2014</cx:pt>
          <cx:pt idx="8016">2014</cx:pt>
          <cx:pt idx="8017">2014</cx:pt>
          <cx:pt idx="8018">2014</cx:pt>
          <cx:pt idx="8019">2014</cx:pt>
          <cx:pt idx="8020">2014</cx:pt>
          <cx:pt idx="8021">2014</cx:pt>
          <cx:pt idx="8022">2014</cx:pt>
          <cx:pt idx="8023">2014</cx:pt>
          <cx:pt idx="8024">2014</cx:pt>
          <cx:pt idx="8025">2014</cx:pt>
          <cx:pt idx="8026">2014</cx:pt>
          <cx:pt idx="8027">2014</cx:pt>
          <cx:pt idx="8028">2014</cx:pt>
          <cx:pt idx="8029">2014</cx:pt>
          <cx:pt idx="8030">2014</cx:pt>
          <cx:pt idx="8031">2014</cx:pt>
          <cx:pt idx="8032">2014</cx:pt>
          <cx:pt idx="8033">2014</cx:pt>
          <cx:pt idx="8034">2014</cx:pt>
          <cx:pt idx="8035">2014</cx:pt>
          <cx:pt idx="8036">2014</cx:pt>
          <cx:pt idx="8037">2014</cx:pt>
          <cx:pt idx="8038">2014</cx:pt>
          <cx:pt idx="8039">2014</cx:pt>
          <cx:pt idx="8040">2014</cx:pt>
          <cx:pt idx="8041">2014</cx:pt>
          <cx:pt idx="8042">2014</cx:pt>
          <cx:pt idx="8043">2014</cx:pt>
          <cx:pt idx="8044">2014</cx:pt>
          <cx:pt idx="8045">2014</cx:pt>
          <cx:pt idx="8046">2014</cx:pt>
          <cx:pt idx="8047">2014</cx:pt>
          <cx:pt idx="8048">2014</cx:pt>
          <cx:pt idx="8049">2014</cx:pt>
          <cx:pt idx="8050">2014</cx:pt>
          <cx:pt idx="8051">2014</cx:pt>
          <cx:pt idx="8052">2014</cx:pt>
          <cx:pt idx="8053">2014</cx:pt>
          <cx:pt idx="8054">2014</cx:pt>
          <cx:pt idx="8055">2014</cx:pt>
          <cx:pt idx="8056">2014</cx:pt>
          <cx:pt idx="8057">2014</cx:pt>
          <cx:pt idx="8058">2014</cx:pt>
          <cx:pt idx="8059">2014</cx:pt>
          <cx:pt idx="8060">2014</cx:pt>
          <cx:pt idx="8061">2014</cx:pt>
          <cx:pt idx="8062">2014</cx:pt>
          <cx:pt idx="8063">2014</cx:pt>
          <cx:pt idx="8064">2014</cx:pt>
          <cx:pt idx="8065">2014</cx:pt>
          <cx:pt idx="8066">2014</cx:pt>
          <cx:pt idx="8067">2014</cx:pt>
          <cx:pt idx="8068">2014</cx:pt>
          <cx:pt idx="8069">2014</cx:pt>
          <cx:pt idx="8070">2014</cx:pt>
          <cx:pt idx="8071">2014</cx:pt>
          <cx:pt idx="8072">2014</cx:pt>
          <cx:pt idx="8073">2014</cx:pt>
          <cx:pt idx="8074">2014</cx:pt>
          <cx:pt idx="8075">2014</cx:pt>
          <cx:pt idx="8076">2014</cx:pt>
          <cx:pt idx="8077">2014</cx:pt>
          <cx:pt idx="8078">2014</cx:pt>
          <cx:pt idx="8079">2014</cx:pt>
          <cx:pt idx="8080">2014</cx:pt>
          <cx:pt idx="8081">2014</cx:pt>
          <cx:pt idx="8082">2014</cx:pt>
          <cx:pt idx="8083">2014</cx:pt>
          <cx:pt idx="8084">2014</cx:pt>
          <cx:pt idx="8085">2014</cx:pt>
          <cx:pt idx="8086">2014</cx:pt>
          <cx:pt idx="8087">2014</cx:pt>
          <cx:pt idx="8088">2014</cx:pt>
          <cx:pt idx="8089">2014</cx:pt>
          <cx:pt idx="8090">2014</cx:pt>
          <cx:pt idx="8091">2014</cx:pt>
          <cx:pt idx="8092">2014</cx:pt>
          <cx:pt idx="8093">2014</cx:pt>
          <cx:pt idx="8094">2014</cx:pt>
          <cx:pt idx="8095">2014</cx:pt>
          <cx:pt idx="8096">2014</cx:pt>
          <cx:pt idx="8097">2014</cx:pt>
          <cx:pt idx="8098">2014</cx:pt>
          <cx:pt idx="8099">2014</cx:pt>
          <cx:pt idx="8100">2014</cx:pt>
          <cx:pt idx="8101">2014</cx:pt>
          <cx:pt idx="8102">2014</cx:pt>
          <cx:pt idx="8103">2014</cx:pt>
          <cx:pt idx="8104">2014</cx:pt>
          <cx:pt idx="8105">2014</cx:pt>
          <cx:pt idx="8106">2014</cx:pt>
          <cx:pt idx="8107">2014</cx:pt>
          <cx:pt idx="8108">2014</cx:pt>
          <cx:pt idx="8109">2014</cx:pt>
          <cx:pt idx="8110">2014</cx:pt>
          <cx:pt idx="8111">2014</cx:pt>
          <cx:pt idx="8112">2014</cx:pt>
          <cx:pt idx="8113">2014</cx:pt>
          <cx:pt idx="8114">2014</cx:pt>
          <cx:pt idx="8115">2014</cx:pt>
          <cx:pt idx="8116">2014</cx:pt>
          <cx:pt idx="8117">2014</cx:pt>
          <cx:pt idx="8118">2014</cx:pt>
          <cx:pt idx="8119">2014</cx:pt>
          <cx:pt idx="8120">2014</cx:pt>
          <cx:pt idx="8121">2014</cx:pt>
          <cx:pt idx="8122">2014</cx:pt>
          <cx:pt idx="8123">2014</cx:pt>
          <cx:pt idx="8124">2014</cx:pt>
          <cx:pt idx="8125">2014</cx:pt>
          <cx:pt idx="8126">2014</cx:pt>
          <cx:pt idx="8127">2014</cx:pt>
          <cx:pt idx="8128">2014</cx:pt>
          <cx:pt idx="8129">2014</cx:pt>
          <cx:pt idx="8130">2014</cx:pt>
          <cx:pt idx="8131">2014</cx:pt>
          <cx:pt idx="8132">2014</cx:pt>
          <cx:pt idx="8133">2014</cx:pt>
          <cx:pt idx="8134">2014</cx:pt>
          <cx:pt idx="8135">2014</cx:pt>
          <cx:pt idx="8136">2014</cx:pt>
          <cx:pt idx="8137">2014</cx:pt>
          <cx:pt idx="8138">2014</cx:pt>
          <cx:pt idx="8139">2014</cx:pt>
          <cx:pt idx="8140">2014</cx:pt>
          <cx:pt idx="8141">2014</cx:pt>
          <cx:pt idx="8142">2014</cx:pt>
          <cx:pt idx="8143">2014</cx:pt>
          <cx:pt idx="8144">2014</cx:pt>
          <cx:pt idx="8145">2014</cx:pt>
          <cx:pt idx="8146">2014</cx:pt>
          <cx:pt idx="8147">2014</cx:pt>
          <cx:pt idx="8148">2014</cx:pt>
          <cx:pt idx="8149">2014</cx:pt>
          <cx:pt idx="8150">2014</cx:pt>
          <cx:pt idx="8151">2014</cx:pt>
          <cx:pt idx="8152">2014</cx:pt>
          <cx:pt idx="8153">2014</cx:pt>
          <cx:pt idx="8154">2014</cx:pt>
          <cx:pt idx="8155">2014</cx:pt>
          <cx:pt idx="8156">2014</cx:pt>
          <cx:pt idx="8157">2014</cx:pt>
          <cx:pt idx="8158">2014</cx:pt>
          <cx:pt idx="8159">2014</cx:pt>
          <cx:pt idx="8160">2014</cx:pt>
          <cx:pt idx="8161">2014</cx:pt>
          <cx:pt idx="8162">2014</cx:pt>
          <cx:pt idx="8163">2014</cx:pt>
          <cx:pt idx="8164">2014</cx:pt>
          <cx:pt idx="8165">2014</cx:pt>
          <cx:pt idx="8166">2014</cx:pt>
          <cx:pt idx="8167">2014</cx:pt>
          <cx:pt idx="8168">2014</cx:pt>
          <cx:pt idx="8169">2014</cx:pt>
          <cx:pt idx="8170">2014</cx:pt>
          <cx:pt idx="8171">2014</cx:pt>
          <cx:pt idx="8172">2014</cx:pt>
          <cx:pt idx="8173">2014</cx:pt>
          <cx:pt idx="8174">2014</cx:pt>
          <cx:pt idx="8175">2014</cx:pt>
          <cx:pt idx="8176">2014</cx:pt>
          <cx:pt idx="8177">2014</cx:pt>
          <cx:pt idx="8178">2014</cx:pt>
          <cx:pt idx="8179">2014</cx:pt>
          <cx:pt idx="8180">2014</cx:pt>
          <cx:pt idx="8181">2014</cx:pt>
          <cx:pt idx="8182">2014</cx:pt>
          <cx:pt idx="8183">2014</cx:pt>
          <cx:pt idx="8184">2014</cx:pt>
          <cx:pt idx="8185">2014</cx:pt>
          <cx:pt idx="8186">2014</cx:pt>
          <cx:pt idx="8187">2014</cx:pt>
          <cx:pt idx="8188">2014</cx:pt>
          <cx:pt idx="8189">2014</cx:pt>
          <cx:pt idx="8190">2014</cx:pt>
          <cx:pt idx="8191">2014</cx:pt>
          <cx:pt idx="8192">2014</cx:pt>
          <cx:pt idx="8193">2014</cx:pt>
          <cx:pt idx="8194">2014</cx:pt>
          <cx:pt idx="8195">2014</cx:pt>
          <cx:pt idx="8196">2014</cx:pt>
          <cx:pt idx="8197">2014</cx:pt>
          <cx:pt idx="8198">2014</cx:pt>
          <cx:pt idx="8199">2014</cx:pt>
          <cx:pt idx="8200">2014</cx:pt>
          <cx:pt idx="8201">2014</cx:pt>
          <cx:pt idx="8202">2014</cx:pt>
          <cx:pt idx="8203">2014</cx:pt>
          <cx:pt idx="8204">2014</cx:pt>
          <cx:pt idx="8205">2014</cx:pt>
          <cx:pt idx="8206">2014</cx:pt>
          <cx:pt idx="8207">2014</cx:pt>
          <cx:pt idx="8208">2014</cx:pt>
          <cx:pt idx="8209">2014</cx:pt>
          <cx:pt idx="8210">2014</cx:pt>
          <cx:pt idx="8211">2014</cx:pt>
          <cx:pt idx="8212">2014</cx:pt>
          <cx:pt idx="8213">2014</cx:pt>
          <cx:pt idx="8214">2014</cx:pt>
          <cx:pt idx="8215">2014</cx:pt>
          <cx:pt idx="8216">2014</cx:pt>
          <cx:pt idx="8217">2014</cx:pt>
          <cx:pt idx="8218">2014</cx:pt>
          <cx:pt idx="8219">2014</cx:pt>
          <cx:pt idx="8220">2014</cx:pt>
          <cx:pt idx="8221">2014</cx:pt>
          <cx:pt idx="8222">2014</cx:pt>
          <cx:pt idx="8223">2014</cx:pt>
          <cx:pt idx="8224">2014</cx:pt>
          <cx:pt idx="8225">2014</cx:pt>
          <cx:pt idx="8226">2014</cx:pt>
          <cx:pt idx="8227">2014</cx:pt>
          <cx:pt idx="8228">2014</cx:pt>
          <cx:pt idx="8229">2014</cx:pt>
          <cx:pt idx="8230">2014</cx:pt>
          <cx:pt idx="8231">2014</cx:pt>
          <cx:pt idx="8232">2014</cx:pt>
          <cx:pt idx="8233">2014</cx:pt>
          <cx:pt idx="8234">2014</cx:pt>
          <cx:pt idx="8235">2014</cx:pt>
          <cx:pt idx="8236">2014</cx:pt>
          <cx:pt idx="8237">2014</cx:pt>
          <cx:pt idx="8238">2014</cx:pt>
          <cx:pt idx="8239">2014</cx:pt>
          <cx:pt idx="8240">2014</cx:pt>
          <cx:pt idx="8241">2014</cx:pt>
          <cx:pt idx="8242">2014</cx:pt>
          <cx:pt idx="8243">2014</cx:pt>
          <cx:pt idx="8244">2014</cx:pt>
          <cx:pt idx="8245">2014</cx:pt>
          <cx:pt idx="8246">2014</cx:pt>
          <cx:pt idx="8247">2014</cx:pt>
          <cx:pt idx="8248">2014</cx:pt>
          <cx:pt idx="8249">2014</cx:pt>
          <cx:pt idx="8250">2014</cx:pt>
          <cx:pt idx="8251">2014</cx:pt>
          <cx:pt idx="8252">2014</cx:pt>
          <cx:pt idx="8253">2014</cx:pt>
          <cx:pt idx="8254">2014</cx:pt>
          <cx:pt idx="8255">2014</cx:pt>
          <cx:pt idx="8256">2014</cx:pt>
          <cx:pt idx="8257">2014</cx:pt>
          <cx:pt idx="8258">2014</cx:pt>
          <cx:pt idx="8259">2014</cx:pt>
          <cx:pt idx="8260">2014</cx:pt>
          <cx:pt idx="8261">2014</cx:pt>
          <cx:pt idx="8262">2014</cx:pt>
          <cx:pt idx="8263">2014</cx:pt>
          <cx:pt idx="8264">2014</cx:pt>
          <cx:pt idx="8265">2014</cx:pt>
          <cx:pt idx="8266">2014</cx:pt>
          <cx:pt idx="8267">2014</cx:pt>
          <cx:pt idx="8268">2014</cx:pt>
          <cx:pt idx="8269">2014</cx:pt>
          <cx:pt idx="8270">2014</cx:pt>
          <cx:pt idx="8271">2014</cx:pt>
          <cx:pt idx="8272">2014</cx:pt>
          <cx:pt idx="8273">2014</cx:pt>
          <cx:pt idx="8274">2014</cx:pt>
          <cx:pt idx="8275">2014</cx:pt>
          <cx:pt idx="8276">2014</cx:pt>
          <cx:pt idx="8277">2014</cx:pt>
          <cx:pt idx="8278">2014</cx:pt>
          <cx:pt idx="8279">2014</cx:pt>
          <cx:pt idx="8280">2014</cx:pt>
          <cx:pt idx="8281">2014</cx:pt>
          <cx:pt idx="8282">2014</cx:pt>
          <cx:pt idx="8283">2014</cx:pt>
          <cx:pt idx="8284">2014</cx:pt>
          <cx:pt idx="8285">2014</cx:pt>
          <cx:pt idx="8286">2014</cx:pt>
          <cx:pt idx="8287">2014</cx:pt>
          <cx:pt idx="8288">2014</cx:pt>
          <cx:pt idx="8289">2014</cx:pt>
          <cx:pt idx="8290">2014</cx:pt>
          <cx:pt idx="8291">2014</cx:pt>
          <cx:pt idx="8292">2014</cx:pt>
          <cx:pt idx="8293">2014</cx:pt>
          <cx:pt idx="8294">2014</cx:pt>
          <cx:pt idx="8295">2014</cx:pt>
          <cx:pt idx="8296">2014</cx:pt>
          <cx:pt idx="8297">2014</cx:pt>
          <cx:pt idx="8298">2014</cx:pt>
          <cx:pt idx="8299">2014</cx:pt>
          <cx:pt idx="8300">2014</cx:pt>
          <cx:pt idx="8301">2014</cx:pt>
          <cx:pt idx="8302">2014</cx:pt>
          <cx:pt idx="8303">2014</cx:pt>
          <cx:pt idx="8304">2014</cx:pt>
          <cx:pt idx="8305">2014</cx:pt>
          <cx:pt idx="8306">2014</cx:pt>
          <cx:pt idx="8307">2014</cx:pt>
          <cx:pt idx="8308">2014</cx:pt>
          <cx:pt idx="8309">2014</cx:pt>
          <cx:pt idx="8310">2014</cx:pt>
          <cx:pt idx="8311">2014</cx:pt>
          <cx:pt idx="8312">2014</cx:pt>
          <cx:pt idx="8313">2014</cx:pt>
          <cx:pt idx="8314">2014</cx:pt>
          <cx:pt idx="8315">2014</cx:pt>
          <cx:pt idx="8316">2014</cx:pt>
          <cx:pt idx="8317">2014</cx:pt>
          <cx:pt idx="8318">2014</cx:pt>
          <cx:pt idx="8319">2014</cx:pt>
          <cx:pt idx="8320">2014</cx:pt>
          <cx:pt idx="8321">2014</cx:pt>
          <cx:pt idx="8322">2014</cx:pt>
          <cx:pt idx="8323">2014</cx:pt>
          <cx:pt idx="8324">2014</cx:pt>
          <cx:pt idx="8325">2014</cx:pt>
          <cx:pt idx="8326">2014</cx:pt>
          <cx:pt idx="8327">2014</cx:pt>
          <cx:pt idx="8328">2014</cx:pt>
          <cx:pt idx="8329">2014</cx:pt>
          <cx:pt idx="8330">2014</cx:pt>
          <cx:pt idx="8331">2014</cx:pt>
          <cx:pt idx="8332">2014</cx:pt>
          <cx:pt idx="8333">2014</cx:pt>
          <cx:pt idx="8334">2014</cx:pt>
          <cx:pt idx="8335">2014</cx:pt>
          <cx:pt idx="8336">2014</cx:pt>
          <cx:pt idx="8337">2014</cx:pt>
          <cx:pt idx="8338">2014</cx:pt>
          <cx:pt idx="8339">2014</cx:pt>
          <cx:pt idx="8340">2014</cx:pt>
          <cx:pt idx="8341">2014</cx:pt>
          <cx:pt idx="8342">2014</cx:pt>
          <cx:pt idx="8343">2014</cx:pt>
          <cx:pt idx="8344">2014</cx:pt>
          <cx:pt idx="8345">2014</cx:pt>
          <cx:pt idx="8346">2014</cx:pt>
          <cx:pt idx="8347">2014</cx:pt>
          <cx:pt idx="8348">2014</cx:pt>
          <cx:pt idx="8349">2014</cx:pt>
          <cx:pt idx="8350">2014</cx:pt>
          <cx:pt idx="8351">2014</cx:pt>
          <cx:pt idx="8352">2014</cx:pt>
          <cx:pt idx="8353">2014</cx:pt>
          <cx:pt idx="8354">2014</cx:pt>
          <cx:pt idx="8355">2014</cx:pt>
          <cx:pt idx="8356">2014</cx:pt>
          <cx:pt idx="8357">2014</cx:pt>
          <cx:pt idx="8358">2014</cx:pt>
          <cx:pt idx="8359">2014</cx:pt>
          <cx:pt idx="8360">2014</cx:pt>
          <cx:pt idx="8361">2014</cx:pt>
          <cx:pt idx="8362">2014</cx:pt>
          <cx:pt idx="8363">2014</cx:pt>
          <cx:pt idx="8364">2014</cx:pt>
          <cx:pt idx="8365">2014</cx:pt>
          <cx:pt idx="8366">2014</cx:pt>
          <cx:pt idx="8367">2014</cx:pt>
          <cx:pt idx="8368">2014</cx:pt>
          <cx:pt idx="8369">2014</cx:pt>
          <cx:pt idx="8370">2014</cx:pt>
          <cx:pt idx="8371">2014</cx:pt>
          <cx:pt idx="8372">2014</cx:pt>
          <cx:pt idx="8373">2014</cx:pt>
          <cx:pt idx="8374">2014</cx:pt>
          <cx:pt idx="8375">2014</cx:pt>
          <cx:pt idx="8376">2014</cx:pt>
          <cx:pt idx="8377">2014</cx:pt>
          <cx:pt idx="8378">2014</cx:pt>
          <cx:pt idx="8379">2014</cx:pt>
          <cx:pt idx="8380">2014</cx:pt>
          <cx:pt idx="8381">2014</cx:pt>
          <cx:pt idx="8382">2014</cx:pt>
          <cx:pt idx="8383">2014</cx:pt>
          <cx:pt idx="8384">2014</cx:pt>
          <cx:pt idx="8385">2014</cx:pt>
          <cx:pt idx="8386">2014</cx:pt>
          <cx:pt idx="8387">2014</cx:pt>
          <cx:pt idx="8388">2014</cx:pt>
          <cx:pt idx="8389">2014</cx:pt>
          <cx:pt idx="8390">2014</cx:pt>
          <cx:pt idx="8391">2014</cx:pt>
          <cx:pt idx="8392">2014</cx:pt>
          <cx:pt idx="8393">2014</cx:pt>
          <cx:pt idx="8394">2014</cx:pt>
          <cx:pt idx="8395">2014</cx:pt>
          <cx:pt idx="8396">2014</cx:pt>
          <cx:pt idx="8397">2014</cx:pt>
          <cx:pt idx="8398">2014</cx:pt>
          <cx:pt idx="8399">2014</cx:pt>
          <cx:pt idx="8400">2014</cx:pt>
          <cx:pt idx="8401">2014</cx:pt>
          <cx:pt idx="8402">2014</cx:pt>
          <cx:pt idx="8403">2014</cx:pt>
          <cx:pt idx="8404">2014</cx:pt>
          <cx:pt idx="8405">2014</cx:pt>
          <cx:pt idx="8406">2014</cx:pt>
          <cx:pt idx="8407">2014</cx:pt>
          <cx:pt idx="8408">2014</cx:pt>
          <cx:pt idx="8409">2014</cx:pt>
          <cx:pt idx="8410">2014</cx:pt>
          <cx:pt idx="8411">2014</cx:pt>
          <cx:pt idx="8412">2014</cx:pt>
          <cx:pt idx="8413">2014</cx:pt>
          <cx:pt idx="8414">2015</cx:pt>
          <cx:pt idx="8415">2015</cx:pt>
          <cx:pt idx="8416">2015</cx:pt>
          <cx:pt idx="8417">2015</cx:pt>
          <cx:pt idx="8418">2015</cx:pt>
          <cx:pt idx="8419">2015</cx:pt>
          <cx:pt idx="8420">2015</cx:pt>
          <cx:pt idx="8421">2015</cx:pt>
          <cx:pt idx="8422">2015</cx:pt>
          <cx:pt idx="8423">2015</cx:pt>
          <cx:pt idx="8424">2015</cx:pt>
          <cx:pt idx="8425">2015</cx:pt>
          <cx:pt idx="8426">2015</cx:pt>
          <cx:pt idx="8427">2015</cx:pt>
          <cx:pt idx="8428">2015</cx:pt>
          <cx:pt idx="8429">2015</cx:pt>
          <cx:pt idx="8430">2015</cx:pt>
          <cx:pt idx="8431">2015</cx:pt>
          <cx:pt idx="8432">2015</cx:pt>
          <cx:pt idx="8433">2015</cx:pt>
          <cx:pt idx="8434">2015</cx:pt>
          <cx:pt idx="8435">2015</cx:pt>
          <cx:pt idx="8436">2015</cx:pt>
          <cx:pt idx="8437">2015</cx:pt>
          <cx:pt idx="8438">2015</cx:pt>
          <cx:pt idx="8439">2015</cx:pt>
          <cx:pt idx="8440">2015</cx:pt>
          <cx:pt idx="8441">2015</cx:pt>
          <cx:pt idx="8442">2015</cx:pt>
          <cx:pt idx="8443">2015</cx:pt>
          <cx:pt idx="8444">2015</cx:pt>
          <cx:pt idx="8445">2015</cx:pt>
          <cx:pt idx="8446">2015</cx:pt>
          <cx:pt idx="8447">2015</cx:pt>
          <cx:pt idx="8448">2015</cx:pt>
          <cx:pt idx="8449">2015</cx:pt>
          <cx:pt idx="8450">2015</cx:pt>
          <cx:pt idx="8451">2015</cx:pt>
          <cx:pt idx="8452">2015</cx:pt>
          <cx:pt idx="8453">2015</cx:pt>
          <cx:pt idx="8454">2015</cx:pt>
          <cx:pt idx="8455">2015</cx:pt>
          <cx:pt idx="8456">2015</cx:pt>
          <cx:pt idx="8457">2015</cx:pt>
          <cx:pt idx="8458">2015</cx:pt>
          <cx:pt idx="8459">2015</cx:pt>
          <cx:pt idx="8460">2015</cx:pt>
          <cx:pt idx="8461">2015</cx:pt>
          <cx:pt idx="8462">2015</cx:pt>
          <cx:pt idx="8463">2015</cx:pt>
          <cx:pt idx="8464">2015</cx:pt>
          <cx:pt idx="8465">2015</cx:pt>
          <cx:pt idx="8466">2015</cx:pt>
          <cx:pt idx="8467">2015</cx:pt>
          <cx:pt idx="8468">2015</cx:pt>
          <cx:pt idx="8469">2015</cx:pt>
          <cx:pt idx="8470">2015</cx:pt>
          <cx:pt idx="8471">2015</cx:pt>
          <cx:pt idx="8472">2015</cx:pt>
          <cx:pt idx="8473">2015</cx:pt>
          <cx:pt idx="8474">2015</cx:pt>
          <cx:pt idx="8475">2015</cx:pt>
          <cx:pt idx="8476">2015</cx:pt>
          <cx:pt idx="8477">2015</cx:pt>
          <cx:pt idx="8478">2015</cx:pt>
          <cx:pt idx="8479">2015</cx:pt>
          <cx:pt idx="8480">2015</cx:pt>
          <cx:pt idx="8481">2015</cx:pt>
          <cx:pt idx="8482">2015</cx:pt>
          <cx:pt idx="8483">2015</cx:pt>
          <cx:pt idx="8484">2015</cx:pt>
          <cx:pt idx="8485">2015</cx:pt>
          <cx:pt idx="8486">2015</cx:pt>
          <cx:pt idx="8487">2015</cx:pt>
          <cx:pt idx="8488">2015</cx:pt>
          <cx:pt idx="8489">2015</cx:pt>
          <cx:pt idx="8490">2015</cx:pt>
          <cx:pt idx="8491">2015</cx:pt>
          <cx:pt idx="8492">2015</cx:pt>
          <cx:pt idx="8493">2015</cx:pt>
          <cx:pt idx="8494">2015</cx:pt>
          <cx:pt idx="8495">2015</cx:pt>
          <cx:pt idx="8496">2015</cx:pt>
          <cx:pt idx="8497">2015</cx:pt>
          <cx:pt idx="8498">2015</cx:pt>
          <cx:pt idx="8499">2015</cx:pt>
          <cx:pt idx="8500">2015</cx:pt>
          <cx:pt idx="8501">2015</cx:pt>
          <cx:pt idx="8502">2015</cx:pt>
          <cx:pt idx="8503">2015</cx:pt>
          <cx:pt idx="8504">2015</cx:pt>
          <cx:pt idx="8505">2015</cx:pt>
          <cx:pt idx="8506">2015</cx:pt>
          <cx:pt idx="8507">2015</cx:pt>
          <cx:pt idx="8508">2015</cx:pt>
          <cx:pt idx="8509">2015</cx:pt>
          <cx:pt idx="8510">2015</cx:pt>
          <cx:pt idx="8511">2015</cx:pt>
          <cx:pt idx="8512">2015</cx:pt>
          <cx:pt idx="8513">2015</cx:pt>
          <cx:pt idx="8514">2015</cx:pt>
          <cx:pt idx="8515">2015</cx:pt>
          <cx:pt idx="8516">2015</cx:pt>
          <cx:pt idx="8517">2015</cx:pt>
          <cx:pt idx="8518">2015</cx:pt>
          <cx:pt idx="8519">2015</cx:pt>
          <cx:pt idx="8520">2015</cx:pt>
          <cx:pt idx="8521">2015</cx:pt>
          <cx:pt idx="8522">2015</cx:pt>
          <cx:pt idx="8523">2015</cx:pt>
          <cx:pt idx="8524">2015</cx:pt>
          <cx:pt idx="8525">2015</cx:pt>
          <cx:pt idx="8526">2015</cx:pt>
          <cx:pt idx="8527">2015</cx:pt>
          <cx:pt idx="8528">2015</cx:pt>
          <cx:pt idx="8529">2015</cx:pt>
          <cx:pt idx="8530">2015</cx:pt>
          <cx:pt idx="8531">2015</cx:pt>
          <cx:pt idx="8532">2015</cx:pt>
          <cx:pt idx="8533">2015</cx:pt>
          <cx:pt idx="8534">2015</cx:pt>
          <cx:pt idx="8535">2015</cx:pt>
          <cx:pt idx="8536">2015</cx:pt>
          <cx:pt idx="8537">2015</cx:pt>
          <cx:pt idx="8538">2015</cx:pt>
          <cx:pt idx="8539">2015</cx:pt>
          <cx:pt idx="8540">2015</cx:pt>
          <cx:pt idx="8541">2015</cx:pt>
          <cx:pt idx="8542">2015</cx:pt>
          <cx:pt idx="8543">2015</cx:pt>
          <cx:pt idx="8544">2015</cx:pt>
          <cx:pt idx="8545">2015</cx:pt>
          <cx:pt idx="8546">2015</cx:pt>
          <cx:pt idx="8547">2015</cx:pt>
          <cx:pt idx="8548">2015</cx:pt>
          <cx:pt idx="8549">2015</cx:pt>
          <cx:pt idx="8550">2015</cx:pt>
          <cx:pt idx="8551">2015</cx:pt>
          <cx:pt idx="8552">2015</cx:pt>
          <cx:pt idx="8553">2015</cx:pt>
          <cx:pt idx="8554">2015</cx:pt>
          <cx:pt idx="8555">2015</cx:pt>
          <cx:pt idx="8556">2015</cx:pt>
          <cx:pt idx="8557">2015</cx:pt>
          <cx:pt idx="8558">2015</cx:pt>
          <cx:pt idx="8559">2015</cx:pt>
          <cx:pt idx="8560">2015</cx:pt>
          <cx:pt idx="8561">2015</cx:pt>
          <cx:pt idx="8562">2015</cx:pt>
          <cx:pt idx="8563">2015</cx:pt>
          <cx:pt idx="8564">2015</cx:pt>
          <cx:pt idx="8565">2015</cx:pt>
          <cx:pt idx="8566">2015</cx:pt>
          <cx:pt idx="8567">2015</cx:pt>
          <cx:pt idx="8568">2015</cx:pt>
          <cx:pt idx="8569">2015</cx:pt>
          <cx:pt idx="8570">2015</cx:pt>
          <cx:pt idx="8571">2015</cx:pt>
          <cx:pt idx="8572">2015</cx:pt>
          <cx:pt idx="8573">2015</cx:pt>
          <cx:pt idx="8574">2015</cx:pt>
          <cx:pt idx="8575">2015</cx:pt>
          <cx:pt idx="8576">2015</cx:pt>
          <cx:pt idx="8577">2015</cx:pt>
          <cx:pt idx="8578">2015</cx:pt>
          <cx:pt idx="8579">2015</cx:pt>
          <cx:pt idx="8580">2015</cx:pt>
          <cx:pt idx="8581">2015</cx:pt>
          <cx:pt idx="8582">2015</cx:pt>
          <cx:pt idx="8583">2015</cx:pt>
          <cx:pt idx="8584">2015</cx:pt>
          <cx:pt idx="8585">2015</cx:pt>
          <cx:pt idx="8586">2015</cx:pt>
          <cx:pt idx="8587">2015</cx:pt>
          <cx:pt idx="8588">2015</cx:pt>
          <cx:pt idx="8589">2015</cx:pt>
          <cx:pt idx="8590">2015</cx:pt>
          <cx:pt idx="8591">2015</cx:pt>
          <cx:pt idx="8592">2015</cx:pt>
          <cx:pt idx="8593">2015</cx:pt>
          <cx:pt idx="8594">2015</cx:pt>
          <cx:pt idx="8595">2015</cx:pt>
          <cx:pt idx="8596">2015</cx:pt>
          <cx:pt idx="8597">2015</cx:pt>
          <cx:pt idx="8598">2015</cx:pt>
          <cx:pt idx="8599">2015</cx:pt>
          <cx:pt idx="8600">2015</cx:pt>
          <cx:pt idx="8601">2015</cx:pt>
          <cx:pt idx="8602">2015</cx:pt>
          <cx:pt idx="8603">2015</cx:pt>
          <cx:pt idx="8604">2015</cx:pt>
          <cx:pt idx="8605">2015</cx:pt>
          <cx:pt idx="8606">2015</cx:pt>
          <cx:pt idx="8607">2015</cx:pt>
          <cx:pt idx="8608">2015</cx:pt>
          <cx:pt idx="8609">2015</cx:pt>
          <cx:pt idx="8610">2015</cx:pt>
          <cx:pt idx="8611">2015</cx:pt>
          <cx:pt idx="8612">2015</cx:pt>
          <cx:pt idx="8613">2015</cx:pt>
          <cx:pt idx="8614">2015</cx:pt>
          <cx:pt idx="8615">2015</cx:pt>
          <cx:pt idx="8616">2015</cx:pt>
          <cx:pt idx="8617">2015</cx:pt>
          <cx:pt idx="8618">2015</cx:pt>
          <cx:pt idx="8619">2015</cx:pt>
          <cx:pt idx="8620">2015</cx:pt>
          <cx:pt idx="8621">2015</cx:pt>
          <cx:pt idx="8622">2015</cx:pt>
          <cx:pt idx="8623">2015</cx:pt>
          <cx:pt idx="8624">2015</cx:pt>
          <cx:pt idx="8625">2015</cx:pt>
          <cx:pt idx="8626">2015</cx:pt>
          <cx:pt idx="8627">2015</cx:pt>
          <cx:pt idx="8628">2015</cx:pt>
          <cx:pt idx="8629">2015</cx:pt>
          <cx:pt idx="8630">2015</cx:pt>
          <cx:pt idx="8631">2015</cx:pt>
          <cx:pt idx="8632">2015</cx:pt>
          <cx:pt idx="8633">2015</cx:pt>
          <cx:pt idx="8634">2015</cx:pt>
          <cx:pt idx="8635">2015</cx:pt>
          <cx:pt idx="8636">2015</cx:pt>
          <cx:pt idx="8637">2015</cx:pt>
          <cx:pt idx="8638">2015</cx:pt>
          <cx:pt idx="8639">2015</cx:pt>
          <cx:pt idx="8640">2015</cx:pt>
          <cx:pt idx="8641">2015</cx:pt>
          <cx:pt idx="8642">2015</cx:pt>
          <cx:pt idx="8643">2015</cx:pt>
          <cx:pt idx="8644">2015</cx:pt>
          <cx:pt idx="8645">2015</cx:pt>
          <cx:pt idx="8646">2015</cx:pt>
          <cx:pt idx="8647">2015</cx:pt>
          <cx:pt idx="8648">2015</cx:pt>
          <cx:pt idx="8649">2015</cx:pt>
          <cx:pt idx="8650">2015</cx:pt>
          <cx:pt idx="8651">2015</cx:pt>
          <cx:pt idx="8652">2015</cx:pt>
          <cx:pt idx="8653">2015</cx:pt>
          <cx:pt idx="8654">2015</cx:pt>
          <cx:pt idx="8655">2015</cx:pt>
          <cx:pt idx="8656">2015</cx:pt>
          <cx:pt idx="8657">2015</cx:pt>
          <cx:pt idx="8658">2015</cx:pt>
          <cx:pt idx="8659">2015</cx:pt>
          <cx:pt idx="8660">2015</cx:pt>
          <cx:pt idx="8661">2015</cx:pt>
          <cx:pt idx="8662">2015</cx:pt>
          <cx:pt idx="8663">2015</cx:pt>
          <cx:pt idx="8664">2015</cx:pt>
          <cx:pt idx="8665">2015</cx:pt>
          <cx:pt idx="8666">2015</cx:pt>
          <cx:pt idx="8667">2015</cx:pt>
          <cx:pt idx="8668">2015</cx:pt>
          <cx:pt idx="8669">2015</cx:pt>
          <cx:pt idx="8670">2015</cx:pt>
          <cx:pt idx="8671">2015</cx:pt>
          <cx:pt idx="8672">2015</cx:pt>
          <cx:pt idx="8673">2015</cx:pt>
          <cx:pt idx="8674">2015</cx:pt>
          <cx:pt idx="8675">2015</cx:pt>
          <cx:pt idx="8676">2015</cx:pt>
          <cx:pt idx="8677">2015</cx:pt>
          <cx:pt idx="8678">2015</cx:pt>
          <cx:pt idx="8679">2015</cx:pt>
          <cx:pt idx="8680">2015</cx:pt>
          <cx:pt idx="8681">2015</cx:pt>
          <cx:pt idx="8682">2015</cx:pt>
          <cx:pt idx="8683">2015</cx:pt>
          <cx:pt idx="8684">2015</cx:pt>
          <cx:pt idx="8685">2015</cx:pt>
          <cx:pt idx="8686">2015</cx:pt>
          <cx:pt idx="8687">2015</cx:pt>
          <cx:pt idx="8688">2015</cx:pt>
          <cx:pt idx="8689">2015</cx:pt>
          <cx:pt idx="8690">2015</cx:pt>
          <cx:pt idx="8691">2015</cx:pt>
          <cx:pt idx="8692">2015</cx:pt>
          <cx:pt idx="8693">2015</cx:pt>
          <cx:pt idx="8694">2015</cx:pt>
          <cx:pt idx="8695">2015</cx:pt>
          <cx:pt idx="8696">2015</cx:pt>
          <cx:pt idx="8697">2015</cx:pt>
          <cx:pt idx="8698">2015</cx:pt>
          <cx:pt idx="8699">2015</cx:pt>
          <cx:pt idx="8700">2015</cx:pt>
          <cx:pt idx="8701">2015</cx:pt>
          <cx:pt idx="8702">2015</cx:pt>
          <cx:pt idx="8703">2015</cx:pt>
          <cx:pt idx="8704">2015</cx:pt>
          <cx:pt idx="8705">2015</cx:pt>
          <cx:pt idx="8706">2015</cx:pt>
          <cx:pt idx="8707">2015</cx:pt>
          <cx:pt idx="8708">2015</cx:pt>
          <cx:pt idx="8709">2015</cx:pt>
          <cx:pt idx="8710">2015</cx:pt>
          <cx:pt idx="8711">2015</cx:pt>
          <cx:pt idx="8712">2015</cx:pt>
          <cx:pt idx="8713">2015</cx:pt>
          <cx:pt idx="8714">2015</cx:pt>
          <cx:pt idx="8715">2015</cx:pt>
          <cx:pt idx="8716">2015</cx:pt>
          <cx:pt idx="8717">2015</cx:pt>
          <cx:pt idx="8718">2015</cx:pt>
          <cx:pt idx="8719">2015</cx:pt>
          <cx:pt idx="8720">2015</cx:pt>
          <cx:pt idx="8721">2015</cx:pt>
          <cx:pt idx="8722">2015</cx:pt>
          <cx:pt idx="8723">2015</cx:pt>
          <cx:pt idx="8724">2015</cx:pt>
          <cx:pt idx="8725">2015</cx:pt>
          <cx:pt idx="8726">2015</cx:pt>
          <cx:pt idx="8727">2015</cx:pt>
          <cx:pt idx="8728">2015</cx:pt>
          <cx:pt idx="8729">2015</cx:pt>
          <cx:pt idx="8730">2015</cx:pt>
          <cx:pt idx="8731">2015</cx:pt>
          <cx:pt idx="8732">2015</cx:pt>
          <cx:pt idx="8733">2015</cx:pt>
          <cx:pt idx="8734">2015</cx:pt>
          <cx:pt idx="8735">2015</cx:pt>
          <cx:pt idx="8736">2015</cx:pt>
          <cx:pt idx="8737">2015</cx:pt>
          <cx:pt idx="8738">2015</cx:pt>
          <cx:pt idx="8739">2015</cx:pt>
          <cx:pt idx="8740">2015</cx:pt>
          <cx:pt idx="8741">2015</cx:pt>
          <cx:pt idx="8742">2015</cx:pt>
          <cx:pt idx="8743">2015</cx:pt>
          <cx:pt idx="8744">2015</cx:pt>
          <cx:pt idx="8745">2015</cx:pt>
          <cx:pt idx="8746">2015</cx:pt>
          <cx:pt idx="8747">2015</cx:pt>
          <cx:pt idx="8748">2015</cx:pt>
          <cx:pt idx="8749">2015</cx:pt>
          <cx:pt idx="8750">2015</cx:pt>
          <cx:pt idx="8751">2015</cx:pt>
          <cx:pt idx="8752">2015</cx:pt>
          <cx:pt idx="8753">2015</cx:pt>
          <cx:pt idx="8754">2015</cx:pt>
          <cx:pt idx="8755">2015</cx:pt>
          <cx:pt idx="8756">2015</cx:pt>
          <cx:pt idx="8757">2015</cx:pt>
          <cx:pt idx="8758">2015</cx:pt>
          <cx:pt idx="8759">2015</cx:pt>
          <cx:pt idx="8760">2015</cx:pt>
          <cx:pt idx="8761">2015</cx:pt>
          <cx:pt idx="8762">2015</cx:pt>
          <cx:pt idx="8763">2015</cx:pt>
          <cx:pt idx="8764">2015</cx:pt>
          <cx:pt idx="8765">2015</cx:pt>
          <cx:pt idx="8766">2015</cx:pt>
          <cx:pt idx="8767">2015</cx:pt>
          <cx:pt idx="8768">2015</cx:pt>
          <cx:pt idx="8769">2015</cx:pt>
          <cx:pt idx="8770">2015</cx:pt>
          <cx:pt idx="8771">2015</cx:pt>
          <cx:pt idx="8772">2015</cx:pt>
          <cx:pt idx="8773">2015</cx:pt>
          <cx:pt idx="8774">2015</cx:pt>
          <cx:pt idx="8775">2015</cx:pt>
          <cx:pt idx="8776">2015</cx:pt>
          <cx:pt idx="8777">2015</cx:pt>
          <cx:pt idx="8778">2015</cx:pt>
          <cx:pt idx="8779">2015</cx:pt>
          <cx:pt idx="8780">2015</cx:pt>
          <cx:pt idx="8781">2015</cx:pt>
          <cx:pt idx="8782">2015</cx:pt>
          <cx:pt idx="8783">2015</cx:pt>
          <cx:pt idx="8784">2015</cx:pt>
          <cx:pt idx="8785">2015</cx:pt>
          <cx:pt idx="8786">2015</cx:pt>
          <cx:pt idx="8787">2015</cx:pt>
          <cx:pt idx="8788">2015</cx:pt>
          <cx:pt idx="8789">2015</cx:pt>
          <cx:pt idx="8790">2015</cx:pt>
          <cx:pt idx="8791">2015</cx:pt>
          <cx:pt idx="8792">2015</cx:pt>
          <cx:pt idx="8793">2015</cx:pt>
          <cx:pt idx="8794">2015</cx:pt>
          <cx:pt idx="8795">2015</cx:pt>
          <cx:pt idx="8796">2015</cx:pt>
          <cx:pt idx="8797">2015</cx:pt>
          <cx:pt idx="8798">2015</cx:pt>
          <cx:pt idx="8799">2015</cx:pt>
          <cx:pt idx="8800">2015</cx:pt>
          <cx:pt idx="8801">2015</cx:pt>
          <cx:pt idx="8802">2015</cx:pt>
          <cx:pt idx="8803">2015</cx:pt>
          <cx:pt idx="8804">2015</cx:pt>
          <cx:pt idx="8805">2015</cx:pt>
          <cx:pt idx="8806">2015</cx:pt>
          <cx:pt idx="8807">2015</cx:pt>
          <cx:pt idx="8808">2015</cx:pt>
          <cx:pt idx="8809">2015</cx:pt>
          <cx:pt idx="8810">2015</cx:pt>
          <cx:pt idx="8811">2015</cx:pt>
          <cx:pt idx="8812">2015</cx:pt>
          <cx:pt idx="8813">2015</cx:pt>
          <cx:pt idx="8814">2015</cx:pt>
          <cx:pt idx="8815">2015</cx:pt>
          <cx:pt idx="8816">2015</cx:pt>
          <cx:pt idx="8817">2015</cx:pt>
          <cx:pt idx="8818">2015</cx:pt>
          <cx:pt idx="8819">2015</cx:pt>
          <cx:pt idx="8820">2015</cx:pt>
          <cx:pt idx="8821">2015</cx:pt>
          <cx:pt idx="8822">2015</cx:pt>
          <cx:pt idx="8823">2015</cx:pt>
          <cx:pt idx="8824">2015</cx:pt>
          <cx:pt idx="8825">2015</cx:pt>
          <cx:pt idx="8826">2015</cx:pt>
          <cx:pt idx="8827">2015</cx:pt>
          <cx:pt idx="8828">2015</cx:pt>
          <cx:pt idx="8829">2015</cx:pt>
          <cx:pt idx="8830">2015</cx:pt>
          <cx:pt idx="8831">2015</cx:pt>
          <cx:pt idx="8832">2015</cx:pt>
          <cx:pt idx="8833">2015</cx:pt>
          <cx:pt idx="8834">2015</cx:pt>
          <cx:pt idx="8835">2015</cx:pt>
          <cx:pt idx="8836">2015</cx:pt>
          <cx:pt idx="8837">2015</cx:pt>
          <cx:pt idx="8838">2015</cx:pt>
          <cx:pt idx="8839">2015</cx:pt>
          <cx:pt idx="8840">2015</cx:pt>
          <cx:pt idx="8841">2015</cx:pt>
          <cx:pt idx="8842">2015</cx:pt>
          <cx:pt idx="8843">2015</cx:pt>
          <cx:pt idx="8844">2015</cx:pt>
          <cx:pt idx="8845">2015</cx:pt>
          <cx:pt idx="8846">2015</cx:pt>
          <cx:pt idx="8847">2015</cx:pt>
          <cx:pt idx="8848">2015</cx:pt>
          <cx:pt idx="8849">2015</cx:pt>
          <cx:pt idx="8850">2015</cx:pt>
          <cx:pt idx="8851">2015</cx:pt>
          <cx:pt idx="8852">2015</cx:pt>
          <cx:pt idx="8853">2015</cx:pt>
          <cx:pt idx="8854">2015</cx:pt>
          <cx:pt idx="8855">2015</cx:pt>
          <cx:pt idx="8856">2015</cx:pt>
          <cx:pt idx="8857">2015</cx:pt>
          <cx:pt idx="8858">2015</cx:pt>
          <cx:pt idx="8859">2015</cx:pt>
          <cx:pt idx="8860">2015</cx:pt>
          <cx:pt idx="8861">2015</cx:pt>
          <cx:pt idx="8862">2015</cx:pt>
          <cx:pt idx="8863">2015</cx:pt>
          <cx:pt idx="8864">2015</cx:pt>
          <cx:pt idx="8865">2015</cx:pt>
          <cx:pt idx="8866">2015</cx:pt>
          <cx:pt idx="8867">2015</cx:pt>
          <cx:pt idx="8868">2015</cx:pt>
          <cx:pt idx="8869">2015</cx:pt>
          <cx:pt idx="8870">2015</cx:pt>
          <cx:pt idx="8871">2015</cx:pt>
          <cx:pt idx="8872">2015</cx:pt>
          <cx:pt idx="8873">2015</cx:pt>
          <cx:pt idx="8874">2015</cx:pt>
          <cx:pt idx="8875">2015</cx:pt>
          <cx:pt idx="8876">2015</cx:pt>
          <cx:pt idx="8877">2015</cx:pt>
          <cx:pt idx="8878">2015</cx:pt>
          <cx:pt idx="8879">2015</cx:pt>
          <cx:pt idx="8880">2015</cx:pt>
          <cx:pt idx="8881">2015</cx:pt>
          <cx:pt idx="8882">2015</cx:pt>
          <cx:pt idx="8883">2015</cx:pt>
          <cx:pt idx="8884">2015</cx:pt>
          <cx:pt idx="8885">2015</cx:pt>
          <cx:pt idx="8886">2015</cx:pt>
          <cx:pt idx="8887">2015</cx:pt>
          <cx:pt idx="8888">2015</cx:pt>
          <cx:pt idx="8889">2015</cx:pt>
          <cx:pt idx="8890">2015</cx:pt>
          <cx:pt idx="8891">2015</cx:pt>
          <cx:pt idx="8892">2015</cx:pt>
          <cx:pt idx="8893">2015</cx:pt>
          <cx:pt idx="8894">2015</cx:pt>
          <cx:pt idx="8895">2015</cx:pt>
          <cx:pt idx="8896">2015</cx:pt>
          <cx:pt idx="8897">2015</cx:pt>
          <cx:pt idx="8898">2015</cx:pt>
          <cx:pt idx="8899">2015</cx:pt>
          <cx:pt idx="8900">2015</cx:pt>
          <cx:pt idx="8901">2015</cx:pt>
          <cx:pt idx="8902">2015</cx:pt>
          <cx:pt idx="8903">2015</cx:pt>
          <cx:pt idx="8904">2015</cx:pt>
          <cx:pt idx="8905">2015</cx:pt>
          <cx:pt idx="8906">2015</cx:pt>
          <cx:pt idx="8907">2015</cx:pt>
          <cx:pt idx="8908">2015</cx:pt>
          <cx:pt idx="8909">2015</cx:pt>
          <cx:pt idx="8910">2015</cx:pt>
          <cx:pt idx="8911">2015</cx:pt>
          <cx:pt idx="8912">2015</cx:pt>
          <cx:pt idx="8913">2015</cx:pt>
          <cx:pt idx="8914">2015</cx:pt>
          <cx:pt idx="8915">2015</cx:pt>
          <cx:pt idx="8916">2015</cx:pt>
          <cx:pt idx="8917">2015</cx:pt>
          <cx:pt idx="8918">2015</cx:pt>
          <cx:pt idx="8919">2015</cx:pt>
          <cx:pt idx="8920">2015</cx:pt>
          <cx:pt idx="8921">2015</cx:pt>
          <cx:pt idx="8922">2015</cx:pt>
          <cx:pt idx="8923">2015</cx:pt>
          <cx:pt idx="8924">2015</cx:pt>
          <cx:pt idx="8925">2015</cx:pt>
          <cx:pt idx="8926">2015</cx:pt>
          <cx:pt idx="8927">2015</cx:pt>
          <cx:pt idx="8928">2015</cx:pt>
          <cx:pt idx="8929">2015</cx:pt>
          <cx:pt idx="8930">2015</cx:pt>
          <cx:pt idx="8931">2015</cx:pt>
          <cx:pt idx="8932">2015</cx:pt>
          <cx:pt idx="8933">2015</cx:pt>
          <cx:pt idx="8934">2015</cx:pt>
          <cx:pt idx="8935">2015</cx:pt>
          <cx:pt idx="8936">2015</cx:pt>
          <cx:pt idx="8937">2015</cx:pt>
          <cx:pt idx="8938">2015</cx:pt>
          <cx:pt idx="8939">2015</cx:pt>
          <cx:pt idx="8940">2015</cx:pt>
          <cx:pt idx="8941">2015</cx:pt>
          <cx:pt idx="8942">2015</cx:pt>
          <cx:pt idx="8943">2015</cx:pt>
          <cx:pt idx="8944">2015</cx:pt>
          <cx:pt idx="8945">2015</cx:pt>
          <cx:pt idx="8946">2015</cx:pt>
          <cx:pt idx="8947">2015</cx:pt>
          <cx:pt idx="8948">2015</cx:pt>
          <cx:pt idx="8949">2015</cx:pt>
          <cx:pt idx="8950">2015</cx:pt>
          <cx:pt idx="8951">2015</cx:pt>
          <cx:pt idx="8952">2015</cx:pt>
          <cx:pt idx="8953">2015</cx:pt>
          <cx:pt idx="8954">2015</cx:pt>
          <cx:pt idx="8955">2015</cx:pt>
          <cx:pt idx="8956">2015</cx:pt>
          <cx:pt idx="8957">2015</cx:pt>
          <cx:pt idx="8958">2015</cx:pt>
          <cx:pt idx="8959">2015</cx:pt>
          <cx:pt idx="8960">2015</cx:pt>
          <cx:pt idx="8961">2015</cx:pt>
          <cx:pt idx="8962">2015</cx:pt>
          <cx:pt idx="8963">2015</cx:pt>
          <cx:pt idx="8964">2015</cx:pt>
          <cx:pt idx="8965">2015</cx:pt>
          <cx:pt idx="8966">2015</cx:pt>
          <cx:pt idx="8967">2015</cx:pt>
          <cx:pt idx="8968">2015</cx:pt>
          <cx:pt idx="8969">2015</cx:pt>
          <cx:pt idx="8970">2015</cx:pt>
          <cx:pt idx="8971">2015</cx:pt>
          <cx:pt idx="8972">2015</cx:pt>
          <cx:pt idx="8973">2015</cx:pt>
          <cx:pt idx="8974">2015</cx:pt>
          <cx:pt idx="8975">2015</cx:pt>
          <cx:pt idx="8976">2015</cx:pt>
          <cx:pt idx="8977">2015</cx:pt>
          <cx:pt idx="8978">2015</cx:pt>
          <cx:pt idx="8979">2015</cx:pt>
          <cx:pt idx="8980">2015</cx:pt>
          <cx:pt idx="8981">2015</cx:pt>
          <cx:pt idx="8982">2015</cx:pt>
          <cx:pt idx="8983">2015</cx:pt>
          <cx:pt idx="8984">2015</cx:pt>
          <cx:pt idx="8985">2015</cx:pt>
          <cx:pt idx="8986">2015</cx:pt>
          <cx:pt idx="8987">2015</cx:pt>
          <cx:pt idx="8988">2015</cx:pt>
          <cx:pt idx="8989">2015</cx:pt>
          <cx:pt idx="8990">2015</cx:pt>
          <cx:pt idx="8991">2015</cx:pt>
          <cx:pt idx="8992">2015</cx:pt>
          <cx:pt idx="8993">2015</cx:pt>
          <cx:pt idx="8994">2015</cx:pt>
          <cx:pt idx="8995">2015</cx:pt>
          <cx:pt idx="8996">2015</cx:pt>
          <cx:pt idx="8997">2015</cx:pt>
          <cx:pt idx="8998">2015</cx:pt>
          <cx:pt idx="8999">2015</cx:pt>
          <cx:pt idx="9000">2015</cx:pt>
          <cx:pt idx="9001">2015</cx:pt>
          <cx:pt idx="9002">2015</cx:pt>
          <cx:pt idx="9003">2015</cx:pt>
          <cx:pt idx="9004">2015</cx:pt>
          <cx:pt idx="9005">2015</cx:pt>
          <cx:pt idx="9006">2015</cx:pt>
          <cx:pt idx="9007">2015</cx:pt>
          <cx:pt idx="9008">2015</cx:pt>
          <cx:pt idx="9009">2015</cx:pt>
          <cx:pt idx="9010">2015</cx:pt>
          <cx:pt idx="9011">2015</cx:pt>
          <cx:pt idx="9012">2015</cx:pt>
          <cx:pt idx="9013">2015</cx:pt>
          <cx:pt idx="9014">2015</cx:pt>
          <cx:pt idx="9015">2015</cx:pt>
          <cx:pt idx="9016">2015</cx:pt>
          <cx:pt idx="9017">2015</cx:pt>
          <cx:pt idx="9018">2015</cx:pt>
          <cx:pt idx="9019">2015</cx:pt>
          <cx:pt idx="9020">2015</cx:pt>
          <cx:pt idx="9021">2015</cx:pt>
          <cx:pt idx="9022">2015</cx:pt>
          <cx:pt idx="9023">2015</cx:pt>
          <cx:pt idx="9024">2015</cx:pt>
          <cx:pt idx="9025">2015</cx:pt>
          <cx:pt idx="9026">2015</cx:pt>
          <cx:pt idx="9027">2015</cx:pt>
          <cx:pt idx="9028">2015</cx:pt>
          <cx:pt idx="9029">2015</cx:pt>
          <cx:pt idx="9030">2015</cx:pt>
          <cx:pt idx="9031">2015</cx:pt>
          <cx:pt idx="9032">2015</cx:pt>
          <cx:pt idx="9033">2015</cx:pt>
          <cx:pt idx="9034">2015</cx:pt>
          <cx:pt idx="9035">2015</cx:pt>
          <cx:pt idx="9036">2015</cx:pt>
          <cx:pt idx="9037">2015</cx:pt>
          <cx:pt idx="9038">2015</cx:pt>
          <cx:pt idx="9039">2015</cx:pt>
          <cx:pt idx="9040">2015</cx:pt>
          <cx:pt idx="9041">2015</cx:pt>
          <cx:pt idx="9042">2015</cx:pt>
          <cx:pt idx="9043">2015</cx:pt>
          <cx:pt idx="9044">2015</cx:pt>
          <cx:pt idx="9045">2015</cx:pt>
          <cx:pt idx="9046">2015</cx:pt>
          <cx:pt idx="9047">2015</cx:pt>
          <cx:pt idx="9048">2015</cx:pt>
          <cx:pt idx="9049">2015</cx:pt>
          <cx:pt idx="9050">2015</cx:pt>
          <cx:pt idx="9051">2015</cx:pt>
          <cx:pt idx="9052">2015</cx:pt>
          <cx:pt idx="9053">2015</cx:pt>
          <cx:pt idx="9054">2015</cx:pt>
          <cx:pt idx="9055">2015</cx:pt>
          <cx:pt idx="9056">2015</cx:pt>
          <cx:pt idx="9057">2015</cx:pt>
          <cx:pt idx="9058">2015</cx:pt>
          <cx:pt idx="9059">2015</cx:pt>
          <cx:pt idx="9060">2015</cx:pt>
          <cx:pt idx="9061">2015</cx:pt>
          <cx:pt idx="9062">2015</cx:pt>
          <cx:pt idx="9063">2015</cx:pt>
          <cx:pt idx="9064">2015</cx:pt>
          <cx:pt idx="9065">2015</cx:pt>
          <cx:pt idx="9066">2015</cx:pt>
          <cx:pt idx="9067">2015</cx:pt>
          <cx:pt idx="9068">2015</cx:pt>
          <cx:pt idx="9069">2015</cx:pt>
          <cx:pt idx="9070">2015</cx:pt>
          <cx:pt idx="9071">2015</cx:pt>
          <cx:pt idx="9072">2015</cx:pt>
          <cx:pt idx="9073">2015</cx:pt>
          <cx:pt idx="9074">2015</cx:pt>
          <cx:pt idx="9075">2015</cx:pt>
          <cx:pt idx="9076">2015</cx:pt>
          <cx:pt idx="9077">2015</cx:pt>
          <cx:pt idx="9078">2015</cx:pt>
          <cx:pt idx="9079">2015</cx:pt>
          <cx:pt idx="9080">2015</cx:pt>
          <cx:pt idx="9081">2015</cx:pt>
          <cx:pt idx="9082">2015</cx:pt>
          <cx:pt idx="9083">2015</cx:pt>
          <cx:pt idx="9084">2015</cx:pt>
          <cx:pt idx="9085">2015</cx:pt>
          <cx:pt idx="9086">2015</cx:pt>
          <cx:pt idx="9087">2015</cx:pt>
          <cx:pt idx="9088">2015</cx:pt>
          <cx:pt idx="9089">2015</cx:pt>
          <cx:pt idx="9090">2015</cx:pt>
          <cx:pt idx="9091">2015</cx:pt>
          <cx:pt idx="9092">2015</cx:pt>
          <cx:pt idx="9093">2015</cx:pt>
          <cx:pt idx="9094">2015</cx:pt>
          <cx:pt idx="9095">2015</cx:pt>
          <cx:pt idx="9096">2015</cx:pt>
          <cx:pt idx="9097">2015</cx:pt>
          <cx:pt idx="9098">2015</cx:pt>
          <cx:pt idx="9099">2015</cx:pt>
          <cx:pt idx="9100">2015</cx:pt>
          <cx:pt idx="9101">2015</cx:pt>
          <cx:pt idx="9102">2015</cx:pt>
          <cx:pt idx="9103">2015</cx:pt>
          <cx:pt idx="9104">2015</cx:pt>
          <cx:pt idx="9105">2015</cx:pt>
          <cx:pt idx="9106">2015</cx:pt>
          <cx:pt idx="9107">2015</cx:pt>
          <cx:pt idx="9108">2015</cx:pt>
          <cx:pt idx="9109">2015</cx:pt>
          <cx:pt idx="9110">2015</cx:pt>
          <cx:pt idx="9111">2015</cx:pt>
          <cx:pt idx="9112">2015</cx:pt>
          <cx:pt idx="9113">2015</cx:pt>
          <cx:pt idx="9114">2015</cx:pt>
          <cx:pt idx="9115">2015</cx:pt>
          <cx:pt idx="9116">2015</cx:pt>
          <cx:pt idx="9117">2015</cx:pt>
          <cx:pt idx="9118">2015</cx:pt>
          <cx:pt idx="9119">2015</cx:pt>
          <cx:pt idx="9120">2015</cx:pt>
          <cx:pt idx="9121">2015</cx:pt>
          <cx:pt idx="9122">2015</cx:pt>
          <cx:pt idx="9123">2015</cx:pt>
          <cx:pt idx="9124">2015</cx:pt>
          <cx:pt idx="9125">2015</cx:pt>
          <cx:pt idx="9126">2015</cx:pt>
          <cx:pt idx="9127">2015</cx:pt>
          <cx:pt idx="9128">2015</cx:pt>
          <cx:pt idx="9129">2015</cx:pt>
          <cx:pt idx="9130">2015</cx:pt>
          <cx:pt idx="9131">2015</cx:pt>
          <cx:pt idx="9132">2015</cx:pt>
          <cx:pt idx="9133">2015</cx:pt>
          <cx:pt idx="9134">2015</cx:pt>
          <cx:pt idx="9135">2015</cx:pt>
          <cx:pt idx="9136">2015</cx:pt>
          <cx:pt idx="9137">2015</cx:pt>
          <cx:pt idx="9138">2015</cx:pt>
          <cx:pt idx="9139">2015</cx:pt>
          <cx:pt idx="9140">2015</cx:pt>
          <cx:pt idx="9141">2015</cx:pt>
          <cx:pt idx="9142">2015</cx:pt>
          <cx:pt idx="9143">2015</cx:pt>
          <cx:pt idx="9144">2015</cx:pt>
          <cx:pt idx="9145">2015</cx:pt>
          <cx:pt idx="9146">2015</cx:pt>
          <cx:pt idx="9147">2015</cx:pt>
          <cx:pt idx="9148">2015</cx:pt>
          <cx:pt idx="9149">2015</cx:pt>
          <cx:pt idx="9150">2015</cx:pt>
          <cx:pt idx="9151">2015</cx:pt>
          <cx:pt idx="9152">2015</cx:pt>
          <cx:pt idx="9153">2015</cx:pt>
          <cx:pt idx="9154">2015</cx:pt>
          <cx:pt idx="9155">2015</cx:pt>
          <cx:pt idx="9156">2015</cx:pt>
          <cx:pt idx="9157">2015</cx:pt>
          <cx:pt idx="9158">2015</cx:pt>
          <cx:pt idx="9159">2015</cx:pt>
          <cx:pt idx="9160">2015</cx:pt>
          <cx:pt idx="9161">2015</cx:pt>
          <cx:pt idx="9162">2015</cx:pt>
          <cx:pt idx="9163">2015</cx:pt>
          <cx:pt idx="9164">2015</cx:pt>
          <cx:pt idx="9165">2015</cx:pt>
          <cx:pt idx="9166">2015</cx:pt>
          <cx:pt idx="9167">2015</cx:pt>
          <cx:pt idx="9168">2015</cx:pt>
          <cx:pt idx="9169">2015</cx:pt>
          <cx:pt idx="9170">2015</cx:pt>
          <cx:pt idx="9171">2015</cx:pt>
          <cx:pt idx="9172">2015</cx:pt>
          <cx:pt idx="9173">2015</cx:pt>
          <cx:pt idx="9174">2015</cx:pt>
          <cx:pt idx="9175">2015</cx:pt>
          <cx:pt idx="9176">2015</cx:pt>
          <cx:pt idx="9177">2015</cx:pt>
          <cx:pt idx="9178">2015</cx:pt>
          <cx:pt idx="9179">2015</cx:pt>
          <cx:pt idx="9180">2015</cx:pt>
          <cx:pt idx="9181">2015</cx:pt>
          <cx:pt idx="9182">2015</cx:pt>
          <cx:pt idx="9183">2015</cx:pt>
          <cx:pt idx="9184">2015</cx:pt>
          <cx:pt idx="9185">2015</cx:pt>
          <cx:pt idx="9186">2015</cx:pt>
          <cx:pt idx="9187">2015</cx:pt>
          <cx:pt idx="9188">2015</cx:pt>
          <cx:pt idx="9189">2015</cx:pt>
          <cx:pt idx="9190">2015</cx:pt>
          <cx:pt idx="9191">2015</cx:pt>
          <cx:pt idx="9192">2015</cx:pt>
          <cx:pt idx="9193">2015</cx:pt>
          <cx:pt idx="9194">2015</cx:pt>
          <cx:pt idx="9195">2015</cx:pt>
          <cx:pt idx="9196">2015</cx:pt>
          <cx:pt idx="9197">2015</cx:pt>
          <cx:pt idx="9198">2015</cx:pt>
          <cx:pt idx="9199">2015</cx:pt>
          <cx:pt idx="9200">2015</cx:pt>
          <cx:pt idx="9201">2015</cx:pt>
          <cx:pt idx="9202">2015</cx:pt>
          <cx:pt idx="9203">2015</cx:pt>
          <cx:pt idx="9204">2015</cx:pt>
          <cx:pt idx="9205">2015</cx:pt>
          <cx:pt idx="9206">2015</cx:pt>
          <cx:pt idx="9207">2015</cx:pt>
          <cx:pt idx="9208">2015</cx:pt>
          <cx:pt idx="9209">2015</cx:pt>
          <cx:pt idx="9210">2015</cx:pt>
          <cx:pt idx="9211">2015</cx:pt>
          <cx:pt idx="9212">2015</cx:pt>
          <cx:pt idx="9213">2015</cx:pt>
          <cx:pt idx="9214">2015</cx:pt>
          <cx:pt idx="9215">2015</cx:pt>
          <cx:pt idx="9216">2015</cx:pt>
          <cx:pt idx="9217">2015</cx:pt>
          <cx:pt idx="9218">2015</cx:pt>
          <cx:pt idx="9219">2015</cx:pt>
          <cx:pt idx="9220">2015</cx:pt>
          <cx:pt idx="9221">2015</cx:pt>
          <cx:pt idx="9222">2015</cx:pt>
          <cx:pt idx="9223">2015</cx:pt>
          <cx:pt idx="9224">2015</cx:pt>
          <cx:pt idx="9225">2015</cx:pt>
          <cx:pt idx="9226">2015</cx:pt>
          <cx:pt idx="9227">2015</cx:pt>
          <cx:pt idx="9228">2015</cx:pt>
          <cx:pt idx="9229">2015</cx:pt>
          <cx:pt idx="9230">2015</cx:pt>
          <cx:pt idx="9231">2015</cx:pt>
          <cx:pt idx="9232">2015</cx:pt>
          <cx:pt idx="9233">2015</cx:pt>
          <cx:pt idx="9234">2015</cx:pt>
          <cx:pt idx="9235">2015</cx:pt>
          <cx:pt idx="9236">2015</cx:pt>
          <cx:pt idx="9237">2015</cx:pt>
          <cx:pt idx="9238">2015</cx:pt>
          <cx:pt idx="9239">2015</cx:pt>
          <cx:pt idx="9240">2015</cx:pt>
          <cx:pt idx="9241">2015</cx:pt>
          <cx:pt idx="9242">2015</cx:pt>
          <cx:pt idx="9243">2015</cx:pt>
          <cx:pt idx="9244">2015</cx:pt>
          <cx:pt idx="9245">2015</cx:pt>
          <cx:pt idx="9246">2015</cx:pt>
          <cx:pt idx="9247">2015</cx:pt>
          <cx:pt idx="9248">2015</cx:pt>
          <cx:pt idx="9249">2015</cx:pt>
          <cx:pt idx="9250">2015</cx:pt>
          <cx:pt idx="9251">2015</cx:pt>
          <cx:pt idx="9252">2015</cx:pt>
          <cx:pt idx="9253">2015</cx:pt>
          <cx:pt idx="9254">2015</cx:pt>
          <cx:pt idx="9255">2015</cx:pt>
          <cx:pt idx="9256">2015</cx:pt>
          <cx:pt idx="9257">2015</cx:pt>
          <cx:pt idx="9258">2015</cx:pt>
          <cx:pt idx="9259">2015</cx:pt>
          <cx:pt idx="9260">2015</cx:pt>
          <cx:pt idx="9261">2015</cx:pt>
          <cx:pt idx="9262">2015</cx:pt>
          <cx:pt idx="9263">2015</cx:pt>
          <cx:pt idx="9264">2015</cx:pt>
          <cx:pt idx="9265">2015</cx:pt>
          <cx:pt idx="9266">2015</cx:pt>
          <cx:pt idx="9267">2015</cx:pt>
          <cx:pt idx="9268">2015</cx:pt>
          <cx:pt idx="9269">2015</cx:pt>
          <cx:pt idx="9270">2015</cx:pt>
          <cx:pt idx="9271">2015</cx:pt>
          <cx:pt idx="9272">2015</cx:pt>
          <cx:pt idx="9273">2015</cx:pt>
          <cx:pt idx="9274">2015</cx:pt>
          <cx:pt idx="9275">2015</cx:pt>
          <cx:pt idx="9276">2015</cx:pt>
          <cx:pt idx="9277">2015</cx:pt>
          <cx:pt idx="9278">2015</cx:pt>
          <cx:pt idx="9279">2015</cx:pt>
          <cx:pt idx="9280">2015</cx:pt>
          <cx:pt idx="9281">2015</cx:pt>
          <cx:pt idx="9282">2015</cx:pt>
          <cx:pt idx="9283">2015</cx:pt>
          <cx:pt idx="9284">2015</cx:pt>
          <cx:pt idx="9285">2015</cx:pt>
          <cx:pt idx="9286">2015</cx:pt>
          <cx:pt idx="9287">2015</cx:pt>
          <cx:pt idx="9288">2015</cx:pt>
          <cx:pt idx="9289">2015</cx:pt>
          <cx:pt idx="9290">2015</cx:pt>
          <cx:pt idx="9291">2015</cx:pt>
          <cx:pt idx="9292">2015</cx:pt>
          <cx:pt idx="9293">2015</cx:pt>
          <cx:pt idx="9294">2015</cx:pt>
          <cx:pt idx="9295">2015</cx:pt>
          <cx:pt idx="9296">2015</cx:pt>
          <cx:pt idx="9297">2015</cx:pt>
          <cx:pt idx="9298">2015</cx:pt>
          <cx:pt idx="9299">2015</cx:pt>
          <cx:pt idx="9300">2015</cx:pt>
          <cx:pt idx="9301">2015</cx:pt>
          <cx:pt idx="9302">2015</cx:pt>
          <cx:pt idx="9303">2015</cx:pt>
          <cx:pt idx="9304">2015</cx:pt>
          <cx:pt idx="9305">2015</cx:pt>
          <cx:pt idx="9306">2015</cx:pt>
          <cx:pt idx="9307">2015</cx:pt>
          <cx:pt idx="9308">2015</cx:pt>
          <cx:pt idx="9309">2015</cx:pt>
          <cx:pt idx="9310">2015</cx:pt>
          <cx:pt idx="9311">2015</cx:pt>
          <cx:pt idx="9312">2015</cx:pt>
          <cx:pt idx="9313">2015</cx:pt>
          <cx:pt idx="9314">2015</cx:pt>
          <cx:pt idx="9315">2015</cx:pt>
          <cx:pt idx="9316">2015</cx:pt>
          <cx:pt idx="9317">2015</cx:pt>
          <cx:pt idx="9318">2015</cx:pt>
          <cx:pt idx="9319">2015</cx:pt>
          <cx:pt idx="9320">2015</cx:pt>
          <cx:pt idx="9321">2015</cx:pt>
          <cx:pt idx="9322">2015</cx:pt>
          <cx:pt idx="9323">2015</cx:pt>
          <cx:pt idx="9324">2015</cx:pt>
          <cx:pt idx="9325">2015</cx:pt>
          <cx:pt idx="9326">2015</cx:pt>
          <cx:pt idx="9327">2015</cx:pt>
          <cx:pt idx="9328">2015</cx:pt>
          <cx:pt idx="9329">2015</cx:pt>
          <cx:pt idx="9330">2015</cx:pt>
          <cx:pt idx="9331">2015</cx:pt>
          <cx:pt idx="9332">2015</cx:pt>
          <cx:pt idx="9333">2015</cx:pt>
          <cx:pt idx="9334">2015</cx:pt>
          <cx:pt idx="9335">2015</cx:pt>
          <cx:pt idx="9336">2015</cx:pt>
          <cx:pt idx="9337">2015</cx:pt>
          <cx:pt idx="9338">2015</cx:pt>
          <cx:pt idx="9339">2015</cx:pt>
          <cx:pt idx="9340">2015</cx:pt>
          <cx:pt idx="9341">2015</cx:pt>
          <cx:pt idx="9342">2015</cx:pt>
          <cx:pt idx="9343">2015</cx:pt>
          <cx:pt idx="9344">2015</cx:pt>
          <cx:pt idx="9345">2015</cx:pt>
          <cx:pt idx="9346">2015</cx:pt>
          <cx:pt idx="9347">2015</cx:pt>
          <cx:pt idx="9348">2015</cx:pt>
          <cx:pt idx="9349">2015</cx:pt>
          <cx:pt idx="9350">2015</cx:pt>
          <cx:pt idx="9351">2015</cx:pt>
          <cx:pt idx="9352">2015</cx:pt>
          <cx:pt idx="9353">2015</cx:pt>
          <cx:pt idx="9354">2015</cx:pt>
          <cx:pt idx="9355">2015</cx:pt>
          <cx:pt idx="9356">2015</cx:pt>
          <cx:pt idx="9357">2015</cx:pt>
          <cx:pt idx="9358">2015</cx:pt>
          <cx:pt idx="9359">2015</cx:pt>
          <cx:pt idx="9360">2015</cx:pt>
          <cx:pt idx="9361">2015</cx:pt>
          <cx:pt idx="9362">2015</cx:pt>
          <cx:pt idx="9363">2015</cx:pt>
          <cx:pt idx="9364">2015</cx:pt>
          <cx:pt idx="9365">2015</cx:pt>
          <cx:pt idx="9366">2015</cx:pt>
          <cx:pt idx="9367">2015</cx:pt>
          <cx:pt idx="9368">2015</cx:pt>
          <cx:pt idx="9369">2015</cx:pt>
          <cx:pt idx="9370">2015</cx:pt>
          <cx:pt idx="9371">2015</cx:pt>
          <cx:pt idx="9372">2015</cx:pt>
          <cx:pt idx="9373">2015</cx:pt>
          <cx:pt idx="9374">2015</cx:pt>
          <cx:pt idx="9375">2015</cx:pt>
          <cx:pt idx="9376">2015</cx:pt>
          <cx:pt idx="9377">2015</cx:pt>
          <cx:pt idx="9378">2015</cx:pt>
          <cx:pt idx="9379">2015</cx:pt>
          <cx:pt idx="9380">2015</cx:pt>
          <cx:pt idx="9381">2015</cx:pt>
          <cx:pt idx="9382">2015</cx:pt>
          <cx:pt idx="9383">2015</cx:pt>
          <cx:pt idx="9384">2015</cx:pt>
          <cx:pt idx="9385">2015</cx:pt>
          <cx:pt idx="9386">2015</cx:pt>
          <cx:pt idx="9387">2015</cx:pt>
          <cx:pt idx="9388">2015</cx:pt>
          <cx:pt idx="9389">2015</cx:pt>
          <cx:pt idx="9390">2015</cx:pt>
          <cx:pt idx="9391">2015</cx:pt>
          <cx:pt idx="9392">2015</cx:pt>
          <cx:pt idx="9393">2015</cx:pt>
          <cx:pt idx="9394">2015</cx:pt>
          <cx:pt idx="9395">2015</cx:pt>
          <cx:pt idx="9396">2015</cx:pt>
          <cx:pt idx="9397">2015</cx:pt>
          <cx:pt idx="9398">2015</cx:pt>
          <cx:pt idx="9399">2015</cx:pt>
          <cx:pt idx="9400">2015</cx:pt>
          <cx:pt idx="9401">2015</cx:pt>
          <cx:pt idx="9402">2015</cx:pt>
          <cx:pt idx="9403">2015</cx:pt>
          <cx:pt idx="9404">2015</cx:pt>
          <cx:pt idx="9405">2015</cx:pt>
          <cx:pt idx="9406">2015</cx:pt>
          <cx:pt idx="9407">2015</cx:pt>
          <cx:pt idx="9408">2015</cx:pt>
          <cx:pt idx="9409">2015</cx:pt>
          <cx:pt idx="9410">2015</cx:pt>
          <cx:pt idx="9411">2015</cx:pt>
          <cx:pt idx="9412">2015</cx:pt>
          <cx:pt idx="9413">2015</cx:pt>
          <cx:pt idx="9414">2015</cx:pt>
          <cx:pt idx="9415">2015</cx:pt>
          <cx:pt idx="9416">2015</cx:pt>
          <cx:pt idx="9417">2015</cx:pt>
          <cx:pt idx="9418">2015</cx:pt>
          <cx:pt idx="9419">2015</cx:pt>
          <cx:pt idx="9420">2015</cx:pt>
          <cx:pt idx="9421">2015</cx:pt>
          <cx:pt idx="9422">2015</cx:pt>
          <cx:pt idx="9423">2015</cx:pt>
          <cx:pt idx="9424">2015</cx:pt>
          <cx:pt idx="9425">2015</cx:pt>
          <cx:pt idx="9426">2015</cx:pt>
          <cx:pt idx="9427">2015</cx:pt>
          <cx:pt idx="9428">2015</cx:pt>
          <cx:pt idx="9429">2015</cx:pt>
          <cx:pt idx="9430">2015</cx:pt>
          <cx:pt idx="9431">2015</cx:pt>
          <cx:pt idx="9432">2015</cx:pt>
          <cx:pt idx="9433">2015</cx:pt>
          <cx:pt idx="9434">2015</cx:pt>
          <cx:pt idx="9435">2015</cx:pt>
          <cx:pt idx="9436">2015</cx:pt>
          <cx:pt idx="9437">2015</cx:pt>
          <cx:pt idx="9438">2015</cx:pt>
          <cx:pt idx="9439">2015</cx:pt>
          <cx:pt idx="9440">2015</cx:pt>
          <cx:pt idx="9441">2015</cx:pt>
          <cx:pt idx="9442">2015</cx:pt>
          <cx:pt idx="9443">2015</cx:pt>
          <cx:pt idx="9444">2015</cx:pt>
          <cx:pt idx="9445">2015</cx:pt>
          <cx:pt idx="9446">2015</cx:pt>
          <cx:pt idx="9447">2015</cx:pt>
          <cx:pt idx="9448">2015</cx:pt>
          <cx:pt idx="9449">2015</cx:pt>
          <cx:pt idx="9450">2015</cx:pt>
          <cx:pt idx="9451">2015</cx:pt>
          <cx:pt idx="9452">2015</cx:pt>
          <cx:pt idx="9453">2015</cx:pt>
          <cx:pt idx="9454">2015</cx:pt>
          <cx:pt idx="9455">2015</cx:pt>
          <cx:pt idx="9456">2015</cx:pt>
          <cx:pt idx="9457">2015</cx:pt>
          <cx:pt idx="9458">2015</cx:pt>
          <cx:pt idx="9459">2015</cx:pt>
          <cx:pt idx="9460">2015</cx:pt>
          <cx:pt idx="9461">2015</cx:pt>
          <cx:pt idx="9462">2015</cx:pt>
          <cx:pt idx="9463">2015</cx:pt>
          <cx:pt idx="9464">2015</cx:pt>
          <cx:pt idx="9465">2015</cx:pt>
          <cx:pt idx="9466">2015</cx:pt>
          <cx:pt idx="9467">2015</cx:pt>
          <cx:pt idx="9468">2015</cx:pt>
          <cx:pt idx="9469">2015</cx:pt>
          <cx:pt idx="9470">2015</cx:pt>
          <cx:pt idx="9471">2015</cx:pt>
          <cx:pt idx="9472">2015</cx:pt>
          <cx:pt idx="9473">2015</cx:pt>
          <cx:pt idx="9474">2015</cx:pt>
          <cx:pt idx="9475">2015</cx:pt>
          <cx:pt idx="9476">2015</cx:pt>
          <cx:pt idx="9477">2015</cx:pt>
          <cx:pt idx="9478">2015</cx:pt>
          <cx:pt idx="9479">2015</cx:pt>
          <cx:pt idx="9480">2015</cx:pt>
          <cx:pt idx="9481">2015</cx:pt>
          <cx:pt idx="9482">2015</cx:pt>
          <cx:pt idx="9483">2015</cx:pt>
          <cx:pt idx="9484">2015</cx:pt>
          <cx:pt idx="9485">2015</cx:pt>
          <cx:pt idx="9486">2015</cx:pt>
          <cx:pt idx="9487">2015</cx:pt>
          <cx:pt idx="9488">2015</cx:pt>
          <cx:pt idx="9489">2015</cx:pt>
          <cx:pt idx="9490">2015</cx:pt>
          <cx:pt idx="9491">2015</cx:pt>
          <cx:pt idx="9492">2015</cx:pt>
          <cx:pt idx="9493">2015</cx:pt>
          <cx:pt idx="9494">2015</cx:pt>
          <cx:pt idx="9495">2015</cx:pt>
          <cx:pt idx="9496">2015</cx:pt>
          <cx:pt idx="9497">2015</cx:pt>
          <cx:pt idx="9498">2015</cx:pt>
          <cx:pt idx="9499">2015</cx:pt>
          <cx:pt idx="9500">2015</cx:pt>
          <cx:pt idx="9501">2015</cx:pt>
          <cx:pt idx="9502">2015</cx:pt>
          <cx:pt idx="9503">2015</cx:pt>
          <cx:pt idx="9504">2015</cx:pt>
          <cx:pt idx="9505">2015</cx:pt>
          <cx:pt idx="9506">2015</cx:pt>
          <cx:pt idx="9507">2015</cx:pt>
          <cx:pt idx="9508">2015</cx:pt>
          <cx:pt idx="9509">2015</cx:pt>
          <cx:pt idx="9510">2015</cx:pt>
          <cx:pt idx="9511">2015</cx:pt>
          <cx:pt idx="9512">2015</cx:pt>
          <cx:pt idx="9513">2015</cx:pt>
          <cx:pt idx="9514">2015</cx:pt>
          <cx:pt idx="9515">2015</cx:pt>
          <cx:pt idx="9516">2015</cx:pt>
          <cx:pt idx="9517">2015</cx:pt>
          <cx:pt idx="9518">2015</cx:pt>
          <cx:pt idx="9519">2015</cx:pt>
          <cx:pt idx="9520">2015</cx:pt>
          <cx:pt idx="9521">2015</cx:pt>
          <cx:pt idx="9522">2015</cx:pt>
          <cx:pt idx="9523">2015</cx:pt>
          <cx:pt idx="9524">2015</cx:pt>
          <cx:pt idx="9525">2015</cx:pt>
          <cx:pt idx="9526">2015</cx:pt>
          <cx:pt idx="9527">2015</cx:pt>
          <cx:pt idx="9528">2015</cx:pt>
          <cx:pt idx="9529">2015</cx:pt>
          <cx:pt idx="9530">2015</cx:pt>
          <cx:pt idx="9531">2015</cx:pt>
          <cx:pt idx="9532">2015</cx:pt>
          <cx:pt idx="9533">2015</cx:pt>
          <cx:pt idx="9534">2015</cx:pt>
          <cx:pt idx="9535">2015</cx:pt>
          <cx:pt idx="9536">2015</cx:pt>
          <cx:pt idx="9537">2015</cx:pt>
          <cx:pt idx="9538">2015</cx:pt>
          <cx:pt idx="9539">2015</cx:pt>
          <cx:pt idx="9540">2015</cx:pt>
          <cx:pt idx="9541">2015</cx:pt>
          <cx:pt idx="9542">2015</cx:pt>
          <cx:pt idx="9543">2015</cx:pt>
          <cx:pt idx="9544">2015</cx:pt>
          <cx:pt idx="9545">2015</cx:pt>
          <cx:pt idx="9546">2015</cx:pt>
          <cx:pt idx="9547">2015</cx:pt>
          <cx:pt idx="9548">2015</cx:pt>
          <cx:pt idx="9549">2015</cx:pt>
          <cx:pt idx="9550">2015</cx:pt>
          <cx:pt idx="9551">2015</cx:pt>
          <cx:pt idx="9552">2015</cx:pt>
          <cx:pt idx="9553">2015</cx:pt>
          <cx:pt idx="9554">2015</cx:pt>
          <cx:pt idx="9555">2015</cx:pt>
          <cx:pt idx="9556">2015</cx:pt>
          <cx:pt idx="9557">2015</cx:pt>
          <cx:pt idx="9558">2015</cx:pt>
          <cx:pt idx="9559">2015</cx:pt>
          <cx:pt idx="9560">2015</cx:pt>
          <cx:pt idx="9561">2015</cx:pt>
          <cx:pt idx="9562">2015</cx:pt>
          <cx:pt idx="9563">2015</cx:pt>
          <cx:pt idx="9564">2015</cx:pt>
          <cx:pt idx="9565">2015</cx:pt>
          <cx:pt idx="9566">2015</cx:pt>
          <cx:pt idx="9567">2015</cx:pt>
          <cx:pt idx="9568">2015</cx:pt>
          <cx:pt idx="9569">2015</cx:pt>
          <cx:pt idx="9570">2015</cx:pt>
          <cx:pt idx="9571">2015</cx:pt>
          <cx:pt idx="9572">2015</cx:pt>
          <cx:pt idx="9573">2015</cx:pt>
          <cx:pt idx="9574">2015</cx:pt>
          <cx:pt idx="9575">2015</cx:pt>
          <cx:pt idx="9576">2015</cx:pt>
          <cx:pt idx="9577">2015</cx:pt>
          <cx:pt idx="9578">2015</cx:pt>
          <cx:pt idx="9579">2015</cx:pt>
          <cx:pt idx="9580">2015</cx:pt>
          <cx:pt idx="9581">2015</cx:pt>
          <cx:pt idx="9582">2015</cx:pt>
          <cx:pt idx="9583">2015</cx:pt>
          <cx:pt idx="9584">2015</cx:pt>
          <cx:pt idx="9585">2015</cx:pt>
          <cx:pt idx="9586">2015</cx:pt>
          <cx:pt idx="9587">2015</cx:pt>
          <cx:pt idx="9588">2015</cx:pt>
          <cx:pt idx="9589">2015</cx:pt>
          <cx:pt idx="9590">2015</cx:pt>
          <cx:pt idx="9591">2015</cx:pt>
          <cx:pt idx="9592">2015</cx:pt>
          <cx:pt idx="9593">2015</cx:pt>
          <cx:pt idx="9594">2015</cx:pt>
          <cx:pt idx="9595">2015</cx:pt>
          <cx:pt idx="9596">2015</cx:pt>
          <cx:pt idx="9597">2015</cx:pt>
          <cx:pt idx="9598">2015</cx:pt>
          <cx:pt idx="9599">2015</cx:pt>
          <cx:pt idx="9600">2015</cx:pt>
          <cx:pt idx="9601">2015</cx:pt>
          <cx:pt idx="9602">2015</cx:pt>
          <cx:pt idx="9603">2015</cx:pt>
          <cx:pt idx="9604">2015</cx:pt>
          <cx:pt idx="9605">2015</cx:pt>
          <cx:pt idx="9606">2015</cx:pt>
          <cx:pt idx="9607">2015</cx:pt>
          <cx:pt idx="9608">2015</cx:pt>
          <cx:pt idx="9609">2015</cx:pt>
          <cx:pt idx="9610">2015</cx:pt>
          <cx:pt idx="9611">2015</cx:pt>
          <cx:pt idx="9612">2015</cx:pt>
          <cx:pt idx="9613">2015</cx:pt>
          <cx:pt idx="9614">2015</cx:pt>
          <cx:pt idx="9615">2015</cx:pt>
          <cx:pt idx="9616">2015</cx:pt>
          <cx:pt idx="9617">2015</cx:pt>
          <cx:pt idx="9618">2015</cx:pt>
          <cx:pt idx="9619">2015</cx:pt>
          <cx:pt idx="9620">2015</cx:pt>
          <cx:pt idx="9621">2015</cx:pt>
          <cx:pt idx="9622">2015</cx:pt>
          <cx:pt idx="9623">2015</cx:pt>
          <cx:pt idx="9624">2015</cx:pt>
          <cx:pt idx="9625">2015</cx:pt>
          <cx:pt idx="9626">2015</cx:pt>
          <cx:pt idx="9627">2015</cx:pt>
          <cx:pt idx="9628">2015</cx:pt>
          <cx:pt idx="9629">2015</cx:pt>
          <cx:pt idx="9630">2015</cx:pt>
          <cx:pt idx="9631">2015</cx:pt>
          <cx:pt idx="9632">2015</cx:pt>
          <cx:pt idx="9633">2015</cx:pt>
          <cx:pt idx="9634">2015</cx:pt>
          <cx:pt idx="9635">2015</cx:pt>
          <cx:pt idx="9636">2015</cx:pt>
          <cx:pt idx="9637">2015</cx:pt>
          <cx:pt idx="9638">2015</cx:pt>
          <cx:pt idx="9639">2015</cx:pt>
          <cx:pt idx="9640">2015</cx:pt>
          <cx:pt idx="9641">2015</cx:pt>
          <cx:pt idx="9642">2015</cx:pt>
          <cx:pt idx="9643">2015</cx:pt>
          <cx:pt idx="9644">2015</cx:pt>
          <cx:pt idx="9645">2015</cx:pt>
          <cx:pt idx="9646">2015</cx:pt>
          <cx:pt idx="9647">2015</cx:pt>
          <cx:pt idx="9648">2015</cx:pt>
          <cx:pt idx="9649">2015</cx:pt>
          <cx:pt idx="9650">2015</cx:pt>
          <cx:pt idx="9651">2015</cx:pt>
          <cx:pt idx="9652">2015</cx:pt>
          <cx:pt idx="9653">2015</cx:pt>
          <cx:pt idx="9654">2015</cx:pt>
          <cx:pt idx="9655">2015</cx:pt>
          <cx:pt idx="9656">2015</cx:pt>
          <cx:pt idx="9657">2015</cx:pt>
          <cx:pt idx="9658">2015</cx:pt>
          <cx:pt idx="9659">2015</cx:pt>
          <cx:pt idx="9660">2015</cx:pt>
          <cx:pt idx="9661">2015</cx:pt>
          <cx:pt idx="9662">2015</cx:pt>
          <cx:pt idx="9663">2015</cx:pt>
          <cx:pt idx="9664">2015</cx:pt>
          <cx:pt idx="9665">2015</cx:pt>
          <cx:pt idx="9666">2015</cx:pt>
          <cx:pt idx="9667">2015</cx:pt>
          <cx:pt idx="9668">2015</cx:pt>
          <cx:pt idx="9669">2015</cx:pt>
          <cx:pt idx="9670">2015</cx:pt>
          <cx:pt idx="9671">2015</cx:pt>
          <cx:pt idx="9672">2015</cx:pt>
          <cx:pt idx="9673">2015</cx:pt>
          <cx:pt idx="9674">2015</cx:pt>
          <cx:pt idx="9675">2015</cx:pt>
          <cx:pt idx="9676">2015</cx:pt>
          <cx:pt idx="9677">2015</cx:pt>
          <cx:pt idx="9678">2015</cx:pt>
          <cx:pt idx="9679">2015</cx:pt>
          <cx:pt idx="9680">2015</cx:pt>
          <cx:pt idx="9681">2015</cx:pt>
          <cx:pt idx="9682">2015</cx:pt>
          <cx:pt idx="9683">2015</cx:pt>
          <cx:pt idx="9684">2015</cx:pt>
          <cx:pt idx="9685">2015</cx:pt>
          <cx:pt idx="9686">2015</cx:pt>
          <cx:pt idx="9687">2015</cx:pt>
          <cx:pt idx="9688">2015</cx:pt>
          <cx:pt idx="9689">2015</cx:pt>
          <cx:pt idx="9690">2015</cx:pt>
          <cx:pt idx="9691">2015</cx:pt>
          <cx:pt idx="9692">2015</cx:pt>
          <cx:pt idx="9693">2015</cx:pt>
          <cx:pt idx="9694">2015</cx:pt>
          <cx:pt idx="9695">2015</cx:pt>
          <cx:pt idx="9696">2015</cx:pt>
          <cx:pt idx="9697">2015</cx:pt>
          <cx:pt idx="9698">2015</cx:pt>
          <cx:pt idx="9699">2015</cx:pt>
          <cx:pt idx="9700">2015</cx:pt>
          <cx:pt idx="9701">2015</cx:pt>
          <cx:pt idx="9702">2015</cx:pt>
          <cx:pt idx="9703">2015</cx:pt>
          <cx:pt idx="9704">2015</cx:pt>
          <cx:pt idx="9705">2015</cx:pt>
          <cx:pt idx="9706">2015</cx:pt>
          <cx:pt idx="9707">2015</cx:pt>
          <cx:pt idx="9708">2015</cx:pt>
          <cx:pt idx="9709">2015</cx:pt>
          <cx:pt idx="9710">2015</cx:pt>
          <cx:pt idx="9711">2015</cx:pt>
          <cx:pt idx="9712">2015</cx:pt>
          <cx:pt idx="9713">2015</cx:pt>
          <cx:pt idx="9714">2015</cx:pt>
          <cx:pt idx="9715">2015</cx:pt>
          <cx:pt idx="9716">2015</cx:pt>
          <cx:pt idx="9717">2015</cx:pt>
          <cx:pt idx="9718">2015</cx:pt>
          <cx:pt idx="9719">2015</cx:pt>
          <cx:pt idx="9720">2015</cx:pt>
          <cx:pt idx="9721">2015</cx:pt>
          <cx:pt idx="9722">2015</cx:pt>
          <cx:pt idx="9723">2015</cx:pt>
          <cx:pt idx="9724">2015</cx:pt>
          <cx:pt idx="9725">2015</cx:pt>
          <cx:pt idx="9726">2015</cx:pt>
          <cx:pt idx="9727">2015</cx:pt>
          <cx:pt idx="9728">2015</cx:pt>
          <cx:pt idx="9729">2015</cx:pt>
          <cx:pt idx="9730">2015</cx:pt>
          <cx:pt idx="9731">2015</cx:pt>
          <cx:pt idx="9732">2015</cx:pt>
          <cx:pt idx="9733">2016</cx:pt>
          <cx:pt idx="9734">2016</cx:pt>
          <cx:pt idx="9735">2016</cx:pt>
          <cx:pt idx="9736">2016</cx:pt>
          <cx:pt idx="9737">2016</cx:pt>
          <cx:pt idx="9738">2016</cx:pt>
          <cx:pt idx="9739">2016</cx:pt>
          <cx:pt idx="9740">2016</cx:pt>
          <cx:pt idx="9741">2016</cx:pt>
          <cx:pt idx="9742">2016</cx:pt>
          <cx:pt idx="9743">2016</cx:pt>
          <cx:pt idx="9744">2016</cx:pt>
          <cx:pt idx="9745">2016</cx:pt>
          <cx:pt idx="9746">2016</cx:pt>
          <cx:pt idx="9747">2016</cx:pt>
          <cx:pt idx="9748">2016</cx:pt>
          <cx:pt idx="9749">2016</cx:pt>
          <cx:pt idx="9750">2016</cx:pt>
          <cx:pt idx="9751">2016</cx:pt>
          <cx:pt idx="9752">2016</cx:pt>
          <cx:pt idx="9753">2016</cx:pt>
          <cx:pt idx="9754">2016</cx:pt>
          <cx:pt idx="9755">2016</cx:pt>
          <cx:pt idx="9756">2016</cx:pt>
          <cx:pt idx="9757">2016</cx:pt>
          <cx:pt idx="9758">2016</cx:pt>
          <cx:pt idx="9759">2016</cx:pt>
          <cx:pt idx="9760">2016</cx:pt>
          <cx:pt idx="9761">2016</cx:pt>
          <cx:pt idx="9762">2016</cx:pt>
          <cx:pt idx="9763">2016</cx:pt>
          <cx:pt idx="9764">2016</cx:pt>
          <cx:pt idx="9765">2016</cx:pt>
          <cx:pt idx="9766">2016</cx:pt>
          <cx:pt idx="9767">2016</cx:pt>
          <cx:pt idx="9768">2016</cx:pt>
          <cx:pt idx="9769">2016</cx:pt>
          <cx:pt idx="9770">2016</cx:pt>
          <cx:pt idx="9771">2016</cx:pt>
          <cx:pt idx="9772">2016</cx:pt>
          <cx:pt idx="9773">2016</cx:pt>
          <cx:pt idx="9774">2016</cx:pt>
          <cx:pt idx="9775">2016</cx:pt>
          <cx:pt idx="9776">2016</cx:pt>
          <cx:pt idx="9777">2016</cx:pt>
          <cx:pt idx="9778">2016</cx:pt>
          <cx:pt idx="9779">2016</cx:pt>
          <cx:pt idx="9780">2016</cx:pt>
          <cx:pt idx="9781">2016</cx:pt>
          <cx:pt idx="9782">2016</cx:pt>
          <cx:pt idx="9783">2016</cx:pt>
          <cx:pt idx="9784">2016</cx:pt>
          <cx:pt idx="9785">2016</cx:pt>
          <cx:pt idx="9786">2016</cx:pt>
          <cx:pt idx="9787">2016</cx:pt>
          <cx:pt idx="9788">2016</cx:pt>
          <cx:pt idx="9789">2016</cx:pt>
          <cx:pt idx="9790">2016</cx:pt>
          <cx:pt idx="9791">2016</cx:pt>
          <cx:pt idx="9792">2016</cx:pt>
          <cx:pt idx="9793">2016</cx:pt>
          <cx:pt idx="9794">2016</cx:pt>
          <cx:pt idx="9795">2016</cx:pt>
          <cx:pt idx="9796">2016</cx:pt>
          <cx:pt idx="9797">2016</cx:pt>
          <cx:pt idx="9798">2016</cx:pt>
          <cx:pt idx="9799">2016</cx:pt>
          <cx:pt idx="9800">2016</cx:pt>
          <cx:pt idx="9801">2016</cx:pt>
          <cx:pt idx="9802">2016</cx:pt>
          <cx:pt idx="9803">2016</cx:pt>
          <cx:pt idx="9804">2016</cx:pt>
          <cx:pt idx="9805">2016</cx:pt>
          <cx:pt idx="9806">2016</cx:pt>
          <cx:pt idx="9807">2016</cx:pt>
          <cx:pt idx="9808">2016</cx:pt>
          <cx:pt idx="9809">2016</cx:pt>
          <cx:pt idx="9810">2016</cx:pt>
          <cx:pt idx="9811">2016</cx:pt>
          <cx:pt idx="9812">2016</cx:pt>
          <cx:pt idx="9813">2016</cx:pt>
          <cx:pt idx="9814">2016</cx:pt>
          <cx:pt idx="9815">2016</cx:pt>
          <cx:pt idx="9816">2016</cx:pt>
          <cx:pt idx="9817">2016</cx:pt>
          <cx:pt idx="9818">2016</cx:pt>
          <cx:pt idx="9819">2016</cx:pt>
          <cx:pt idx="9820">2016</cx:pt>
          <cx:pt idx="9821">2016</cx:pt>
          <cx:pt idx="9822">2016</cx:pt>
          <cx:pt idx="9823">2016</cx:pt>
          <cx:pt idx="9824">2016</cx:pt>
          <cx:pt idx="9825">2016</cx:pt>
          <cx:pt idx="9826">2016</cx:pt>
          <cx:pt idx="9827">2016</cx:pt>
          <cx:pt idx="9828">2016</cx:pt>
          <cx:pt idx="9829">2016</cx:pt>
          <cx:pt idx="9830">2016</cx:pt>
          <cx:pt idx="9831">2016</cx:pt>
          <cx:pt idx="9832">2016</cx:pt>
          <cx:pt idx="9833">2016</cx:pt>
          <cx:pt idx="9834">2016</cx:pt>
          <cx:pt idx="9835">2016</cx:pt>
          <cx:pt idx="9836">2016</cx:pt>
          <cx:pt idx="9837">2016</cx:pt>
          <cx:pt idx="9838">2016</cx:pt>
          <cx:pt idx="9839">2016</cx:pt>
          <cx:pt idx="9840">2016</cx:pt>
          <cx:pt idx="9841">2016</cx:pt>
          <cx:pt idx="9842">2016</cx:pt>
          <cx:pt idx="9843">2016</cx:pt>
          <cx:pt idx="9844">2016</cx:pt>
          <cx:pt idx="9845">2016</cx:pt>
          <cx:pt idx="9846">2016</cx:pt>
          <cx:pt idx="9847">2016</cx:pt>
          <cx:pt idx="9848">2016</cx:pt>
          <cx:pt idx="9849">2016</cx:pt>
          <cx:pt idx="9850">2016</cx:pt>
          <cx:pt idx="9851">2016</cx:pt>
          <cx:pt idx="9852">2016</cx:pt>
          <cx:pt idx="9853">2016</cx:pt>
          <cx:pt idx="9854">2016</cx:pt>
          <cx:pt idx="9855">2016</cx:pt>
          <cx:pt idx="9856">2016</cx:pt>
          <cx:pt idx="9857">2016</cx:pt>
          <cx:pt idx="9858">2016</cx:pt>
          <cx:pt idx="9859">2016</cx:pt>
          <cx:pt idx="9860">2016</cx:pt>
          <cx:pt idx="9861">2016</cx:pt>
          <cx:pt idx="9862">2016</cx:pt>
          <cx:pt idx="9863">2016</cx:pt>
          <cx:pt idx="9864">2016</cx:pt>
          <cx:pt idx="9865">2016</cx:pt>
          <cx:pt idx="9866">2016</cx:pt>
          <cx:pt idx="9867">2016</cx:pt>
          <cx:pt idx="9868">2016</cx:pt>
          <cx:pt idx="9869">2016</cx:pt>
          <cx:pt idx="9870">2016</cx:pt>
          <cx:pt idx="9871">2016</cx:pt>
          <cx:pt idx="9872">2016</cx:pt>
          <cx:pt idx="9873">2016</cx:pt>
          <cx:pt idx="9874">2016</cx:pt>
          <cx:pt idx="9875">2016</cx:pt>
          <cx:pt idx="9876">2016</cx:pt>
          <cx:pt idx="9877">2016</cx:pt>
          <cx:pt idx="9878">2016</cx:pt>
          <cx:pt idx="9879">2016</cx:pt>
          <cx:pt idx="9880">2016</cx:pt>
          <cx:pt idx="9881">2016</cx:pt>
          <cx:pt idx="9882">2016</cx:pt>
          <cx:pt idx="9883">2016</cx:pt>
          <cx:pt idx="9884">2016</cx:pt>
          <cx:pt idx="9885">2016</cx:pt>
          <cx:pt idx="9886">2016</cx:pt>
          <cx:pt idx="9887">2016</cx:pt>
          <cx:pt idx="9888">2016</cx:pt>
          <cx:pt idx="9889">2016</cx:pt>
          <cx:pt idx="9890">2016</cx:pt>
          <cx:pt idx="9891">2016</cx:pt>
          <cx:pt idx="9892">2016</cx:pt>
          <cx:pt idx="9893">2016</cx:pt>
          <cx:pt idx="9894">2016</cx:pt>
          <cx:pt idx="9895">2016</cx:pt>
          <cx:pt idx="9896">2016</cx:pt>
          <cx:pt idx="9897">2016</cx:pt>
          <cx:pt idx="9898">2016</cx:pt>
          <cx:pt idx="9899">2016</cx:pt>
          <cx:pt idx="9900">2016</cx:pt>
          <cx:pt idx="9901">2016</cx:pt>
          <cx:pt idx="9902">2016</cx:pt>
          <cx:pt idx="9903">2016</cx:pt>
          <cx:pt idx="9904">2016</cx:pt>
          <cx:pt idx="9905">2016</cx:pt>
          <cx:pt idx="9906">2016</cx:pt>
          <cx:pt idx="9907">2016</cx:pt>
          <cx:pt idx="9908">2016</cx:pt>
          <cx:pt idx="9909">2016</cx:pt>
          <cx:pt idx="9910">2016</cx:pt>
          <cx:pt idx="9911">2016</cx:pt>
          <cx:pt idx="9912">2016</cx:pt>
          <cx:pt idx="9913">2016</cx:pt>
          <cx:pt idx="9914">2016</cx:pt>
          <cx:pt idx="9915">2016</cx:pt>
          <cx:pt idx="9916">2016</cx:pt>
          <cx:pt idx="9917">2016</cx:pt>
          <cx:pt idx="9918">2016</cx:pt>
          <cx:pt idx="9919">2016</cx:pt>
          <cx:pt idx="9920">2016</cx:pt>
          <cx:pt idx="9921">2016</cx:pt>
          <cx:pt idx="9922">2016</cx:pt>
          <cx:pt idx="9923">2016</cx:pt>
          <cx:pt idx="9924">2016</cx:pt>
          <cx:pt idx="9925">2016</cx:pt>
          <cx:pt idx="9926">2016</cx:pt>
          <cx:pt idx="9927">2016</cx:pt>
          <cx:pt idx="9928">2016</cx:pt>
          <cx:pt idx="9929">2016</cx:pt>
          <cx:pt idx="9930">2016</cx:pt>
          <cx:pt idx="9931">2016</cx:pt>
          <cx:pt idx="9932">2016</cx:pt>
          <cx:pt idx="9933">2016</cx:pt>
          <cx:pt idx="9934">2016</cx:pt>
          <cx:pt idx="9935">2016</cx:pt>
          <cx:pt idx="9936">2016</cx:pt>
          <cx:pt idx="9937">2016</cx:pt>
          <cx:pt idx="9938">2016</cx:pt>
          <cx:pt idx="9939">2016</cx:pt>
          <cx:pt idx="9940">2016</cx:pt>
          <cx:pt idx="9941">2016</cx:pt>
          <cx:pt idx="9942">2016</cx:pt>
          <cx:pt idx="9943">2016</cx:pt>
          <cx:pt idx="9944">2016</cx:pt>
          <cx:pt idx="9945">2016</cx:pt>
          <cx:pt idx="9946">2016</cx:pt>
          <cx:pt idx="9947">2016</cx:pt>
          <cx:pt idx="9948">2016</cx:pt>
          <cx:pt idx="9949">2016</cx:pt>
          <cx:pt idx="9950">2016</cx:pt>
          <cx:pt idx="9951">2016</cx:pt>
          <cx:pt idx="9952">2016</cx:pt>
          <cx:pt idx="9953">2016</cx:pt>
          <cx:pt idx="9954">2016</cx:pt>
          <cx:pt idx="9955">2016</cx:pt>
          <cx:pt idx="9956">2016</cx:pt>
          <cx:pt idx="9957">2016</cx:pt>
          <cx:pt idx="9958">2016</cx:pt>
          <cx:pt idx="9959">2016</cx:pt>
          <cx:pt idx="9960">2016</cx:pt>
          <cx:pt idx="9961">2016</cx:pt>
          <cx:pt idx="9962">2016</cx:pt>
          <cx:pt idx="9963">2016</cx:pt>
          <cx:pt idx="9964">2016</cx:pt>
          <cx:pt idx="9965">2016</cx:pt>
          <cx:pt idx="9966">2016</cx:pt>
          <cx:pt idx="9967">2016</cx:pt>
          <cx:pt idx="9968">2016</cx:pt>
          <cx:pt idx="9969">2016</cx:pt>
          <cx:pt idx="9970">2016</cx:pt>
          <cx:pt idx="9971">2016</cx:pt>
          <cx:pt idx="9972">2016</cx:pt>
          <cx:pt idx="9973">2016</cx:pt>
          <cx:pt idx="9974">2016</cx:pt>
          <cx:pt idx="9975">2016</cx:pt>
          <cx:pt idx="9976">2016</cx:pt>
          <cx:pt idx="9977">2016</cx:pt>
          <cx:pt idx="9978">2016</cx:pt>
          <cx:pt idx="9979">2016</cx:pt>
          <cx:pt idx="9980">2016</cx:pt>
          <cx:pt idx="9981">2016</cx:pt>
          <cx:pt idx="9982">2016</cx:pt>
          <cx:pt idx="9983">2016</cx:pt>
          <cx:pt idx="9984">2016</cx:pt>
          <cx:pt idx="9985">2016</cx:pt>
          <cx:pt idx="9986">2016</cx:pt>
          <cx:pt idx="9987">2016</cx:pt>
          <cx:pt idx="9988">2016</cx:pt>
          <cx:pt idx="9989">2016</cx:pt>
          <cx:pt idx="9990">2016</cx:pt>
          <cx:pt idx="9991">2016</cx:pt>
          <cx:pt idx="9992">2016</cx:pt>
          <cx:pt idx="9993">2016</cx:pt>
          <cx:pt idx="9994">2016</cx:pt>
          <cx:pt idx="9995">2016</cx:pt>
          <cx:pt idx="9996">2016</cx:pt>
          <cx:pt idx="9997">2016</cx:pt>
          <cx:pt idx="9998">2016</cx:pt>
          <cx:pt idx="9999">2016</cx:pt>
          <cx:pt idx="10000">2016</cx:pt>
          <cx:pt idx="10001">2016</cx:pt>
          <cx:pt idx="10002">2016</cx:pt>
          <cx:pt idx="10003">2016</cx:pt>
          <cx:pt idx="10004">2016</cx:pt>
          <cx:pt idx="10005">2016</cx:pt>
          <cx:pt idx="10006">2016</cx:pt>
          <cx:pt idx="10007">2016</cx:pt>
          <cx:pt idx="10008">2016</cx:pt>
          <cx:pt idx="10009">2016</cx:pt>
          <cx:pt idx="10010">2016</cx:pt>
          <cx:pt idx="10011">2016</cx:pt>
          <cx:pt idx="10012">2016</cx:pt>
          <cx:pt idx="10013">2016</cx:pt>
          <cx:pt idx="10014">2016</cx:pt>
          <cx:pt idx="10015">2016</cx:pt>
          <cx:pt idx="10016">2016</cx:pt>
          <cx:pt idx="10017">2016</cx:pt>
          <cx:pt idx="10018">2016</cx:pt>
          <cx:pt idx="10019">2016</cx:pt>
          <cx:pt idx="10020">2016</cx:pt>
          <cx:pt idx="10021">2016</cx:pt>
          <cx:pt idx="10022">2016</cx:pt>
          <cx:pt idx="10023">2016</cx:pt>
          <cx:pt idx="10024">2016</cx:pt>
          <cx:pt idx="10025">2016</cx:pt>
          <cx:pt idx="10026">2016</cx:pt>
          <cx:pt idx="10027">2016</cx:pt>
          <cx:pt idx="10028">2016</cx:pt>
          <cx:pt idx="10029">2016</cx:pt>
          <cx:pt idx="10030">2016</cx:pt>
          <cx:pt idx="10031">2016</cx:pt>
          <cx:pt idx="10032">2016</cx:pt>
          <cx:pt idx="10033">2016</cx:pt>
          <cx:pt idx="10034">2016</cx:pt>
          <cx:pt idx="10035">2016</cx:pt>
          <cx:pt idx="10036">2016</cx:pt>
          <cx:pt idx="10037">2016</cx:pt>
          <cx:pt idx="10038">2016</cx:pt>
          <cx:pt idx="10039">2016</cx:pt>
          <cx:pt idx="10040">2016</cx:pt>
          <cx:pt idx="10041">2016</cx:pt>
          <cx:pt idx="10042">2016</cx:pt>
          <cx:pt idx="10043">2016</cx:pt>
          <cx:pt idx="10044">2016</cx:pt>
          <cx:pt idx="10045">2016</cx:pt>
          <cx:pt idx="10046">2016</cx:pt>
          <cx:pt idx="10047">2016</cx:pt>
          <cx:pt idx="10048">2016</cx:pt>
          <cx:pt idx="10049">2016</cx:pt>
          <cx:pt idx="10050">2016</cx:pt>
          <cx:pt idx="10051">2016</cx:pt>
          <cx:pt idx="10052">2016</cx:pt>
          <cx:pt idx="10053">2016</cx:pt>
          <cx:pt idx="10054">2016</cx:pt>
          <cx:pt idx="10055">2016</cx:pt>
          <cx:pt idx="10056">2016</cx:pt>
          <cx:pt idx="10057">2016</cx:pt>
          <cx:pt idx="10058">2016</cx:pt>
          <cx:pt idx="10059">2016</cx:pt>
          <cx:pt idx="10060">2016</cx:pt>
          <cx:pt idx="10061">2016</cx:pt>
          <cx:pt idx="10062">2016</cx:pt>
          <cx:pt idx="10063">2016</cx:pt>
          <cx:pt idx="10064">2016</cx:pt>
          <cx:pt idx="10065">2016</cx:pt>
          <cx:pt idx="10066">2016</cx:pt>
          <cx:pt idx="10067">2016</cx:pt>
          <cx:pt idx="10068">2016</cx:pt>
          <cx:pt idx="10069">2016</cx:pt>
          <cx:pt idx="10070">2016</cx:pt>
          <cx:pt idx="10071">2016</cx:pt>
          <cx:pt idx="10072">2016</cx:pt>
          <cx:pt idx="10073">2016</cx:pt>
          <cx:pt idx="10074">2016</cx:pt>
          <cx:pt idx="10075">2016</cx:pt>
          <cx:pt idx="10076">2016</cx:pt>
          <cx:pt idx="10077">2016</cx:pt>
          <cx:pt idx="10078">2016</cx:pt>
          <cx:pt idx="10079">2016</cx:pt>
          <cx:pt idx="10080">2016</cx:pt>
          <cx:pt idx="10081">2016</cx:pt>
          <cx:pt idx="10082">2016</cx:pt>
          <cx:pt idx="10083">2016</cx:pt>
          <cx:pt idx="10084">2016</cx:pt>
          <cx:pt idx="10085">2016</cx:pt>
          <cx:pt idx="10086">2016</cx:pt>
          <cx:pt idx="10087">2016</cx:pt>
          <cx:pt idx="10088">2016</cx:pt>
          <cx:pt idx="10089">2016</cx:pt>
          <cx:pt idx="10090">2016</cx:pt>
          <cx:pt idx="10091">2016</cx:pt>
          <cx:pt idx="10092">2016</cx:pt>
          <cx:pt idx="10093">2016</cx:pt>
          <cx:pt idx="10094">2016</cx:pt>
          <cx:pt idx="10095">2016</cx:pt>
          <cx:pt idx="10096">2016</cx:pt>
          <cx:pt idx="10097">2016</cx:pt>
          <cx:pt idx="10098">2016</cx:pt>
          <cx:pt idx="10099">2016</cx:pt>
          <cx:pt idx="10100">2016</cx:pt>
          <cx:pt idx="10101">2016</cx:pt>
          <cx:pt idx="10102">2016</cx:pt>
          <cx:pt idx="10103">2016</cx:pt>
          <cx:pt idx="10104">2016</cx:pt>
          <cx:pt idx="10105">2016</cx:pt>
          <cx:pt idx="10106">2016</cx:pt>
          <cx:pt idx="10107">2016</cx:pt>
          <cx:pt idx="10108">2016</cx:pt>
          <cx:pt idx="10109">2016</cx:pt>
          <cx:pt idx="10110">2016</cx:pt>
          <cx:pt idx="10111">2016</cx:pt>
          <cx:pt idx="10112">2016</cx:pt>
          <cx:pt idx="10113">2016</cx:pt>
          <cx:pt idx="10114">2016</cx:pt>
          <cx:pt idx="10115">2016</cx:pt>
          <cx:pt idx="10116">2016</cx:pt>
          <cx:pt idx="10117">2016</cx:pt>
          <cx:pt idx="10118">2016</cx:pt>
          <cx:pt idx="10119">2016</cx:pt>
          <cx:pt idx="10120">2016</cx:pt>
          <cx:pt idx="10121">2016</cx:pt>
          <cx:pt idx="10122">2016</cx:pt>
          <cx:pt idx="10123">2016</cx:pt>
          <cx:pt idx="10124">2016</cx:pt>
          <cx:pt idx="10125">2016</cx:pt>
          <cx:pt idx="10126">2016</cx:pt>
          <cx:pt idx="10127">2016</cx:pt>
          <cx:pt idx="10128">2016</cx:pt>
          <cx:pt idx="10129">2016</cx:pt>
          <cx:pt idx="10130">2016</cx:pt>
          <cx:pt idx="10131">2016</cx:pt>
          <cx:pt idx="10132">2016</cx:pt>
          <cx:pt idx="10133">2016</cx:pt>
          <cx:pt idx="10134">2016</cx:pt>
          <cx:pt idx="10135">2016</cx:pt>
          <cx:pt idx="10136">2016</cx:pt>
          <cx:pt idx="10137">2016</cx:pt>
          <cx:pt idx="10138">2016</cx:pt>
          <cx:pt idx="10139">2016</cx:pt>
          <cx:pt idx="10140">2016</cx:pt>
          <cx:pt idx="10141">2016</cx:pt>
          <cx:pt idx="10142">2016</cx:pt>
          <cx:pt idx="10143">2016</cx:pt>
          <cx:pt idx="10144">2016</cx:pt>
          <cx:pt idx="10145">2016</cx:pt>
          <cx:pt idx="10146">2016</cx:pt>
          <cx:pt idx="10147">2016</cx:pt>
          <cx:pt idx="10148">2016</cx:pt>
          <cx:pt idx="10149">2016</cx:pt>
          <cx:pt idx="10150">2016</cx:pt>
          <cx:pt idx="10151">2016</cx:pt>
          <cx:pt idx="10152">2016</cx:pt>
          <cx:pt idx="10153">2016</cx:pt>
          <cx:pt idx="10154">2016</cx:pt>
          <cx:pt idx="10155">2016</cx:pt>
          <cx:pt idx="10156">2016</cx:pt>
          <cx:pt idx="10157">2016</cx:pt>
          <cx:pt idx="10158">2016</cx:pt>
          <cx:pt idx="10159">2016</cx:pt>
          <cx:pt idx="10160">2016</cx:pt>
          <cx:pt idx="10161">2016</cx:pt>
          <cx:pt idx="10162">2016</cx:pt>
          <cx:pt idx="10163">2016</cx:pt>
          <cx:pt idx="10164">2016</cx:pt>
          <cx:pt idx="10165">2016</cx:pt>
          <cx:pt idx="10166">2016</cx:pt>
          <cx:pt idx="10167">2016</cx:pt>
          <cx:pt idx="10168">2016</cx:pt>
          <cx:pt idx="10169">2016</cx:pt>
          <cx:pt idx="10170">2016</cx:pt>
          <cx:pt idx="10171">2016</cx:pt>
          <cx:pt idx="10172">2016</cx:pt>
          <cx:pt idx="10173">2016</cx:pt>
          <cx:pt idx="10174">2016</cx:pt>
          <cx:pt idx="10175">2016</cx:pt>
          <cx:pt idx="10176">2016</cx:pt>
          <cx:pt idx="10177">2016</cx:pt>
          <cx:pt idx="10178">2016</cx:pt>
          <cx:pt idx="10179">2016</cx:pt>
          <cx:pt idx="10180">2016</cx:pt>
          <cx:pt idx="10181">2016</cx:pt>
          <cx:pt idx="10182">2016</cx:pt>
          <cx:pt idx="10183">2016</cx:pt>
          <cx:pt idx="10184">2016</cx:pt>
          <cx:pt idx="10185">2016</cx:pt>
          <cx:pt idx="10186">2016</cx:pt>
          <cx:pt idx="10187">2016</cx:pt>
          <cx:pt idx="10188">2016</cx:pt>
          <cx:pt idx="10189">2016</cx:pt>
          <cx:pt idx="10190">2016</cx:pt>
          <cx:pt idx="10191">2016</cx:pt>
          <cx:pt idx="10192">2016</cx:pt>
          <cx:pt idx="10193">2016</cx:pt>
          <cx:pt idx="10194">2016</cx:pt>
          <cx:pt idx="10195">2016</cx:pt>
          <cx:pt idx="10196">2016</cx:pt>
          <cx:pt idx="10197">2016</cx:pt>
          <cx:pt idx="10198">2016</cx:pt>
          <cx:pt idx="10199">2016</cx:pt>
          <cx:pt idx="10200">2016</cx:pt>
          <cx:pt idx="10201">2016</cx:pt>
          <cx:pt idx="10202">2016</cx:pt>
          <cx:pt idx="10203">2016</cx:pt>
          <cx:pt idx="10204">2016</cx:pt>
          <cx:pt idx="10205">2016</cx:pt>
          <cx:pt idx="10206">2016</cx:pt>
          <cx:pt idx="10207">2016</cx:pt>
          <cx:pt idx="10208">2016</cx:pt>
          <cx:pt idx="10209">2016</cx:pt>
          <cx:pt idx="10210">2016</cx:pt>
          <cx:pt idx="10211">2016</cx:pt>
          <cx:pt idx="10212">2016</cx:pt>
          <cx:pt idx="10213">2016</cx:pt>
          <cx:pt idx="10214">2016</cx:pt>
          <cx:pt idx="10215">2016</cx:pt>
          <cx:pt idx="10216">2016</cx:pt>
          <cx:pt idx="10217">2016</cx:pt>
          <cx:pt idx="10218">2016</cx:pt>
          <cx:pt idx="10219">2016</cx:pt>
          <cx:pt idx="10220">2016</cx:pt>
          <cx:pt idx="10221">2016</cx:pt>
          <cx:pt idx="10222">2016</cx:pt>
          <cx:pt idx="10223">2016</cx:pt>
          <cx:pt idx="10224">2016</cx:pt>
          <cx:pt idx="10225">2016</cx:pt>
          <cx:pt idx="10226">2016</cx:pt>
          <cx:pt idx="10227">2016</cx:pt>
          <cx:pt idx="10228">2016</cx:pt>
          <cx:pt idx="10229">2016</cx:pt>
          <cx:pt idx="10230">2016</cx:pt>
          <cx:pt idx="10231">2016</cx:pt>
          <cx:pt idx="10232">2016</cx:pt>
          <cx:pt idx="10233">2016</cx:pt>
          <cx:pt idx="10234">2016</cx:pt>
          <cx:pt idx="10235">2016</cx:pt>
          <cx:pt idx="10236">2016</cx:pt>
          <cx:pt idx="10237">2016</cx:pt>
          <cx:pt idx="10238">2016</cx:pt>
          <cx:pt idx="10239">2016</cx:pt>
          <cx:pt idx="10240">2016</cx:pt>
          <cx:pt idx="10241">2016</cx:pt>
          <cx:pt idx="10242">2016</cx:pt>
          <cx:pt idx="10243">2016</cx:pt>
          <cx:pt idx="10244">2016</cx:pt>
          <cx:pt idx="10245">2016</cx:pt>
          <cx:pt idx="10246">2016</cx:pt>
          <cx:pt idx="10247">2016</cx:pt>
          <cx:pt idx="10248">2016</cx:pt>
          <cx:pt idx="10249">2016</cx:pt>
          <cx:pt idx="10250">2016</cx:pt>
          <cx:pt idx="10251">2016</cx:pt>
          <cx:pt idx="10252">2016</cx:pt>
          <cx:pt idx="10253">2016</cx:pt>
          <cx:pt idx="10254">2016</cx:pt>
          <cx:pt idx="10255">2016</cx:pt>
          <cx:pt idx="10256">2016</cx:pt>
          <cx:pt idx="10257">2016</cx:pt>
          <cx:pt idx="10258">2016</cx:pt>
          <cx:pt idx="10259">2016</cx:pt>
          <cx:pt idx="10260">2016</cx:pt>
          <cx:pt idx="10261">2016</cx:pt>
          <cx:pt idx="10262">2016</cx:pt>
          <cx:pt idx="10263">2016</cx:pt>
          <cx:pt idx="10264">2016</cx:pt>
          <cx:pt idx="10265">2016</cx:pt>
          <cx:pt idx="10266">2016</cx:pt>
          <cx:pt idx="10267">2016</cx:pt>
          <cx:pt idx="10268">2016</cx:pt>
          <cx:pt idx="10269">2016</cx:pt>
          <cx:pt idx="10270">2016</cx:pt>
          <cx:pt idx="10271">2016</cx:pt>
          <cx:pt idx="10272">2016</cx:pt>
          <cx:pt idx="10273">2016</cx:pt>
          <cx:pt idx="10274">2016</cx:pt>
          <cx:pt idx="10275">2016</cx:pt>
          <cx:pt idx="10276">2016</cx:pt>
          <cx:pt idx="10277">2016</cx:pt>
          <cx:pt idx="10278">2016</cx:pt>
          <cx:pt idx="10279">2016</cx:pt>
          <cx:pt idx="10280">2016</cx:pt>
          <cx:pt idx="10281">2016</cx:pt>
          <cx:pt idx="10282">2016</cx:pt>
          <cx:pt idx="10283">2016</cx:pt>
          <cx:pt idx="10284">2016</cx:pt>
          <cx:pt idx="10285">2016</cx:pt>
          <cx:pt idx="10286">2016</cx:pt>
          <cx:pt idx="10287">2016</cx:pt>
          <cx:pt idx="10288">2016</cx:pt>
          <cx:pt idx="10289">2016</cx:pt>
          <cx:pt idx="10290">2016</cx:pt>
          <cx:pt idx="10291">2016</cx:pt>
          <cx:pt idx="10292">2016</cx:pt>
          <cx:pt idx="10293">2016</cx:pt>
          <cx:pt idx="10294">2016</cx:pt>
          <cx:pt idx="10295">2016</cx:pt>
          <cx:pt idx="10296">2016</cx:pt>
          <cx:pt idx="10297">2016</cx:pt>
          <cx:pt idx="10298">2016</cx:pt>
          <cx:pt idx="10299">2016</cx:pt>
          <cx:pt idx="10300">2016</cx:pt>
          <cx:pt idx="10301">2016</cx:pt>
          <cx:pt idx="10302">2016</cx:pt>
          <cx:pt idx="10303">2016</cx:pt>
          <cx:pt idx="10304">2016</cx:pt>
          <cx:pt idx="10305">2016</cx:pt>
          <cx:pt idx="10306">2016</cx:pt>
          <cx:pt idx="10307">2016</cx:pt>
          <cx:pt idx="10308">2016</cx:pt>
          <cx:pt idx="10309">2016</cx:pt>
          <cx:pt idx="10310">2016</cx:pt>
          <cx:pt idx="10311">2016</cx:pt>
          <cx:pt idx="10312">2016</cx:pt>
          <cx:pt idx="10313">2016</cx:pt>
          <cx:pt idx="10314">2016</cx:pt>
          <cx:pt idx="10315">2016</cx:pt>
          <cx:pt idx="10316">2016</cx:pt>
          <cx:pt idx="10317">2016</cx:pt>
          <cx:pt idx="10318">2016</cx:pt>
          <cx:pt idx="10319">2016</cx:pt>
          <cx:pt idx="10320">2016</cx:pt>
          <cx:pt idx="10321">2016</cx:pt>
          <cx:pt idx="10322">2016</cx:pt>
          <cx:pt idx="10323">2016</cx:pt>
          <cx:pt idx="10324">2016</cx:pt>
          <cx:pt idx="10325">2016</cx:pt>
          <cx:pt idx="10326">2016</cx:pt>
          <cx:pt idx="10327">2016</cx:pt>
          <cx:pt idx="10328">2016</cx:pt>
          <cx:pt idx="10329">2016</cx:pt>
          <cx:pt idx="10330">2016</cx:pt>
          <cx:pt idx="10331">2016</cx:pt>
          <cx:pt idx="10332">2016</cx:pt>
          <cx:pt idx="10333">2016</cx:pt>
          <cx:pt idx="10334">2016</cx:pt>
          <cx:pt idx="10335">2016</cx:pt>
          <cx:pt idx="10336">2016</cx:pt>
          <cx:pt idx="10337">2016</cx:pt>
          <cx:pt idx="10338">2016</cx:pt>
          <cx:pt idx="10339">2016</cx:pt>
          <cx:pt idx="10340">2016</cx:pt>
          <cx:pt idx="10341">2016</cx:pt>
          <cx:pt idx="10342">2016</cx:pt>
          <cx:pt idx="10343">2016</cx:pt>
          <cx:pt idx="10344">2016</cx:pt>
          <cx:pt idx="10345">2016</cx:pt>
          <cx:pt idx="10346">2016</cx:pt>
          <cx:pt idx="10347">2016</cx:pt>
          <cx:pt idx="10348">2016</cx:pt>
          <cx:pt idx="10349">2016</cx:pt>
          <cx:pt idx="10350">2016</cx:pt>
          <cx:pt idx="10351">2016</cx:pt>
          <cx:pt idx="10352">2016</cx:pt>
          <cx:pt idx="10353">2016</cx:pt>
          <cx:pt idx="10354">2016</cx:pt>
          <cx:pt idx="10355">2016</cx:pt>
          <cx:pt idx="10356">2016</cx:pt>
          <cx:pt idx="10357">2016</cx:pt>
          <cx:pt idx="10358">2016</cx:pt>
          <cx:pt idx="10359">2016</cx:pt>
          <cx:pt idx="10360">2016</cx:pt>
          <cx:pt idx="10361">2016</cx:pt>
          <cx:pt idx="10362">2016</cx:pt>
          <cx:pt idx="10363">2016</cx:pt>
          <cx:pt idx="10364">2016</cx:pt>
          <cx:pt idx="10365">2016</cx:pt>
          <cx:pt idx="10366">2016</cx:pt>
          <cx:pt idx="10367">2016</cx:pt>
          <cx:pt idx="10368">2016</cx:pt>
          <cx:pt idx="10369">2016</cx:pt>
          <cx:pt idx="10370">2016</cx:pt>
          <cx:pt idx="10371">2016</cx:pt>
          <cx:pt idx="10372">2016</cx:pt>
          <cx:pt idx="10373">2016</cx:pt>
          <cx:pt idx="10374">2016</cx:pt>
          <cx:pt idx="10375">2016</cx:pt>
          <cx:pt idx="10376">2016</cx:pt>
          <cx:pt idx="10377">2016</cx:pt>
          <cx:pt idx="10378">2016</cx:pt>
          <cx:pt idx="10379">2016</cx:pt>
          <cx:pt idx="10380">2016</cx:pt>
          <cx:pt idx="10381">2016</cx:pt>
          <cx:pt idx="10382">2016</cx:pt>
          <cx:pt idx="10383">2016</cx:pt>
          <cx:pt idx="10384">2016</cx:pt>
          <cx:pt idx="10385">2016</cx:pt>
          <cx:pt idx="10386">2016</cx:pt>
          <cx:pt idx="10387">2016</cx:pt>
          <cx:pt idx="10388">2016</cx:pt>
          <cx:pt idx="10389">2016</cx:pt>
          <cx:pt idx="10390">2016</cx:pt>
          <cx:pt idx="10391">2016</cx:pt>
          <cx:pt idx="10392">2016</cx:pt>
          <cx:pt idx="10393">2016</cx:pt>
          <cx:pt idx="10394">2016</cx:pt>
          <cx:pt idx="10395">2016</cx:pt>
          <cx:pt idx="10396">2016</cx:pt>
          <cx:pt idx="10397">2016</cx:pt>
          <cx:pt idx="10398">2016</cx:pt>
          <cx:pt idx="10399">2016</cx:pt>
          <cx:pt idx="10400">2016</cx:pt>
          <cx:pt idx="10401">2016</cx:pt>
          <cx:pt idx="10402">2016</cx:pt>
          <cx:pt idx="10403">2016</cx:pt>
          <cx:pt idx="10404">2016</cx:pt>
          <cx:pt idx="10405">2016</cx:pt>
          <cx:pt idx="10406">2016</cx:pt>
          <cx:pt idx="10407">2016</cx:pt>
          <cx:pt idx="10408">2016</cx:pt>
          <cx:pt idx="10409">2016</cx:pt>
          <cx:pt idx="10410">2016</cx:pt>
          <cx:pt idx="10411">2016</cx:pt>
          <cx:pt idx="10412">2016</cx:pt>
          <cx:pt idx="10413">2016</cx:pt>
          <cx:pt idx="10414">2016</cx:pt>
          <cx:pt idx="10415">2016</cx:pt>
          <cx:pt idx="10416">2016</cx:pt>
          <cx:pt idx="10417">2016</cx:pt>
          <cx:pt idx="10418">2016</cx:pt>
          <cx:pt idx="10419">2016</cx:pt>
          <cx:pt idx="10420">2016</cx:pt>
          <cx:pt idx="10421">2016</cx:pt>
          <cx:pt idx="10422">2016</cx:pt>
          <cx:pt idx="10423">2016</cx:pt>
          <cx:pt idx="10424">2016</cx:pt>
          <cx:pt idx="10425">2016</cx:pt>
          <cx:pt idx="10426">2016</cx:pt>
          <cx:pt idx="10427">2016</cx:pt>
          <cx:pt idx="10428">2016</cx:pt>
          <cx:pt idx="10429">2016</cx:pt>
          <cx:pt idx="10430">2016</cx:pt>
          <cx:pt idx="10431">2016</cx:pt>
          <cx:pt idx="10432">2016</cx:pt>
          <cx:pt idx="10433">2016</cx:pt>
          <cx:pt idx="10434">2016</cx:pt>
          <cx:pt idx="10435">2016</cx:pt>
          <cx:pt idx="10436">2016</cx:pt>
          <cx:pt idx="10437">2016</cx:pt>
          <cx:pt idx="10438">2016</cx:pt>
          <cx:pt idx="10439">2016</cx:pt>
          <cx:pt idx="10440">2016</cx:pt>
          <cx:pt idx="10441">2016</cx:pt>
          <cx:pt idx="10442">2016</cx:pt>
          <cx:pt idx="10443">2016</cx:pt>
          <cx:pt idx="10444">2016</cx:pt>
          <cx:pt idx="10445">2016</cx:pt>
          <cx:pt idx="10446">2016</cx:pt>
          <cx:pt idx="10447">2016</cx:pt>
          <cx:pt idx="10448">2016</cx:pt>
          <cx:pt idx="10449">2016</cx:pt>
          <cx:pt idx="10450">2016</cx:pt>
          <cx:pt idx="10451">2016</cx:pt>
          <cx:pt idx="10452">2016</cx:pt>
          <cx:pt idx="10453">2016</cx:pt>
          <cx:pt idx="10454">2016</cx:pt>
          <cx:pt idx="10455">2016</cx:pt>
          <cx:pt idx="10456">2016</cx:pt>
          <cx:pt idx="10457">2016</cx:pt>
          <cx:pt idx="10458">2016</cx:pt>
          <cx:pt idx="10459">2016</cx:pt>
          <cx:pt idx="10460">2016</cx:pt>
          <cx:pt idx="10461">2016</cx:pt>
          <cx:pt idx="10462">2016</cx:pt>
          <cx:pt idx="10463">2016</cx:pt>
          <cx:pt idx="10464">2016</cx:pt>
          <cx:pt idx="10465">2016</cx:pt>
          <cx:pt idx="10466">2016</cx:pt>
          <cx:pt idx="10467">2016</cx:pt>
          <cx:pt idx="10468">2016</cx:pt>
          <cx:pt idx="10469">2016</cx:pt>
          <cx:pt idx="10470">2016</cx:pt>
          <cx:pt idx="10471">2016</cx:pt>
          <cx:pt idx="10472">2016</cx:pt>
          <cx:pt idx="10473">2016</cx:pt>
          <cx:pt idx="10474">2016</cx:pt>
          <cx:pt idx="10475">2016</cx:pt>
          <cx:pt idx="10476">2016</cx:pt>
          <cx:pt idx="10477">2016</cx:pt>
          <cx:pt idx="10478">2016</cx:pt>
          <cx:pt idx="10479">2016</cx:pt>
          <cx:pt idx="10480">2016</cx:pt>
          <cx:pt idx="10481">2016</cx:pt>
          <cx:pt idx="10482">2016</cx:pt>
          <cx:pt idx="10483">2016</cx:pt>
          <cx:pt idx="10484">2016</cx:pt>
          <cx:pt idx="10485">2016</cx:pt>
          <cx:pt idx="10486">2016</cx:pt>
          <cx:pt idx="10487">2016</cx:pt>
          <cx:pt idx="10488">2016</cx:pt>
          <cx:pt idx="10489">2016</cx:pt>
          <cx:pt idx="10490">2016</cx:pt>
          <cx:pt idx="10491">2016</cx:pt>
          <cx:pt idx="10492">2016</cx:pt>
          <cx:pt idx="10493">2016</cx:pt>
          <cx:pt idx="10494">2016</cx:pt>
          <cx:pt idx="10495">2016</cx:pt>
          <cx:pt idx="10496">2016</cx:pt>
          <cx:pt idx="10497">2016</cx:pt>
          <cx:pt idx="10498">2016</cx:pt>
          <cx:pt idx="10499">2016</cx:pt>
          <cx:pt idx="10500">2016</cx:pt>
          <cx:pt idx="10501">2016</cx:pt>
          <cx:pt idx="10502">2016</cx:pt>
          <cx:pt idx="10503">2016</cx:pt>
          <cx:pt idx="10504">2016</cx:pt>
          <cx:pt idx="10505">2016</cx:pt>
          <cx:pt idx="10506">2016</cx:pt>
          <cx:pt idx="10507">2016</cx:pt>
          <cx:pt idx="10508">2016</cx:pt>
          <cx:pt idx="10509">2016</cx:pt>
          <cx:pt idx="10510">2016</cx:pt>
          <cx:pt idx="10511">2016</cx:pt>
          <cx:pt idx="10512">2016</cx:pt>
          <cx:pt idx="10513">2016</cx:pt>
          <cx:pt idx="10514">2016</cx:pt>
          <cx:pt idx="10515">2016</cx:pt>
          <cx:pt idx="10516">2016</cx:pt>
          <cx:pt idx="10517">2016</cx:pt>
          <cx:pt idx="10518">2016</cx:pt>
          <cx:pt idx="10519">2016</cx:pt>
          <cx:pt idx="10520">2016</cx:pt>
          <cx:pt idx="10521">2016</cx:pt>
          <cx:pt idx="10522">2016</cx:pt>
          <cx:pt idx="10523">2016</cx:pt>
          <cx:pt idx="10524">2016</cx:pt>
          <cx:pt idx="10525">2016</cx:pt>
          <cx:pt idx="10526">2016</cx:pt>
          <cx:pt idx="10527">2016</cx:pt>
          <cx:pt idx="10528">2016</cx:pt>
          <cx:pt idx="10529">2016</cx:pt>
          <cx:pt idx="10530">2016</cx:pt>
          <cx:pt idx="10531">2016</cx:pt>
          <cx:pt idx="10532">2016</cx:pt>
          <cx:pt idx="10533">2016</cx:pt>
          <cx:pt idx="10534">2016</cx:pt>
          <cx:pt idx="10535">2016</cx:pt>
          <cx:pt idx="10536">2016</cx:pt>
          <cx:pt idx="10537">2016</cx:pt>
          <cx:pt idx="10538">2016</cx:pt>
          <cx:pt idx="10539">2016</cx:pt>
          <cx:pt idx="10540">2016</cx:pt>
          <cx:pt idx="10541">2016</cx:pt>
          <cx:pt idx="10542">2016</cx:pt>
          <cx:pt idx="10543">2016</cx:pt>
          <cx:pt idx="10544">2016</cx:pt>
          <cx:pt idx="10545">2016</cx:pt>
          <cx:pt idx="10546">2016</cx:pt>
          <cx:pt idx="10547">2016</cx:pt>
          <cx:pt idx="10548">2016</cx:pt>
          <cx:pt idx="10549">2016</cx:pt>
          <cx:pt idx="10550">2016</cx:pt>
          <cx:pt idx="10551">2016</cx:pt>
          <cx:pt idx="10552">2016</cx:pt>
          <cx:pt idx="10553">2016</cx:pt>
          <cx:pt idx="10554">2016</cx:pt>
          <cx:pt idx="10555">2016</cx:pt>
          <cx:pt idx="10556">2016</cx:pt>
          <cx:pt idx="10557">2016</cx:pt>
          <cx:pt idx="10558">2016</cx:pt>
          <cx:pt idx="10559">2016</cx:pt>
          <cx:pt idx="10560">2016</cx:pt>
          <cx:pt idx="10561">2016</cx:pt>
          <cx:pt idx="10562">2016</cx:pt>
          <cx:pt idx="10563">2016</cx:pt>
          <cx:pt idx="10564">2016</cx:pt>
          <cx:pt idx="10565">2016</cx:pt>
          <cx:pt idx="10566">2016</cx:pt>
          <cx:pt idx="10567">2016</cx:pt>
          <cx:pt idx="10568">2016</cx:pt>
          <cx:pt idx="10569">2016</cx:pt>
          <cx:pt idx="10570">2016</cx:pt>
          <cx:pt idx="10571">2016</cx:pt>
          <cx:pt idx="10572">2016</cx:pt>
          <cx:pt idx="10573">2016</cx:pt>
          <cx:pt idx="10574">2016</cx:pt>
          <cx:pt idx="10575">2016</cx:pt>
          <cx:pt idx="10576">2016</cx:pt>
          <cx:pt idx="10577">2016</cx:pt>
          <cx:pt idx="10578">2016</cx:pt>
          <cx:pt idx="10579">2016</cx:pt>
          <cx:pt idx="10580">2016</cx:pt>
          <cx:pt idx="10581">2016</cx:pt>
          <cx:pt idx="10582">2016</cx:pt>
          <cx:pt idx="10583">2016</cx:pt>
          <cx:pt idx="10584">2016</cx:pt>
          <cx:pt idx="10585">2016</cx:pt>
          <cx:pt idx="10586">2016</cx:pt>
          <cx:pt idx="10587">2016</cx:pt>
          <cx:pt idx="10588">2016</cx:pt>
          <cx:pt idx="10589">2016</cx:pt>
          <cx:pt idx="10590">2016</cx:pt>
          <cx:pt idx="10591">2016</cx:pt>
          <cx:pt idx="10592">2016</cx:pt>
          <cx:pt idx="10593">2016</cx:pt>
          <cx:pt idx="10594">2016</cx:pt>
          <cx:pt idx="10595">2016</cx:pt>
          <cx:pt idx="10596">2016</cx:pt>
          <cx:pt idx="10597">2016</cx:pt>
          <cx:pt idx="10598">2016</cx:pt>
          <cx:pt idx="10599">2016</cx:pt>
          <cx:pt idx="10600">2016</cx:pt>
          <cx:pt idx="10601">2016</cx:pt>
          <cx:pt idx="10602">2016</cx:pt>
          <cx:pt idx="10603">2016</cx:pt>
          <cx:pt idx="10604">2016</cx:pt>
          <cx:pt idx="10605">2016</cx:pt>
          <cx:pt idx="10606">2016</cx:pt>
          <cx:pt idx="10607">2016</cx:pt>
          <cx:pt idx="10608">2016</cx:pt>
          <cx:pt idx="10609">2016</cx:pt>
          <cx:pt idx="10610">2016</cx:pt>
          <cx:pt idx="10611">2016</cx:pt>
          <cx:pt idx="10612">2016</cx:pt>
          <cx:pt idx="10613">2016</cx:pt>
          <cx:pt idx="10614">2016</cx:pt>
          <cx:pt idx="10615">2016</cx:pt>
          <cx:pt idx="10616">2016</cx:pt>
          <cx:pt idx="10617">2016</cx:pt>
          <cx:pt idx="10618">2016</cx:pt>
          <cx:pt idx="10619">2016</cx:pt>
          <cx:pt idx="10620">2016</cx:pt>
          <cx:pt idx="10621">2016</cx:pt>
          <cx:pt idx="10622">2016</cx:pt>
          <cx:pt idx="10623">2016</cx:pt>
          <cx:pt idx="10624">2016</cx:pt>
          <cx:pt idx="10625">2016</cx:pt>
          <cx:pt idx="10626">2016</cx:pt>
          <cx:pt idx="10627">2016</cx:pt>
          <cx:pt idx="10628">2016</cx:pt>
          <cx:pt idx="10629">2016</cx:pt>
          <cx:pt idx="10630">2016</cx:pt>
          <cx:pt idx="10631">2016</cx:pt>
          <cx:pt idx="10632">2016</cx:pt>
          <cx:pt idx="10633">2016</cx:pt>
          <cx:pt idx="10634">2016</cx:pt>
          <cx:pt idx="10635">2016</cx:pt>
          <cx:pt idx="10636">2016</cx:pt>
          <cx:pt idx="10637">2016</cx:pt>
          <cx:pt idx="10638">2016</cx:pt>
          <cx:pt idx="10639">2016</cx:pt>
          <cx:pt idx="10640">2016</cx:pt>
          <cx:pt idx="10641">2016</cx:pt>
          <cx:pt idx="10642">2016</cx:pt>
          <cx:pt idx="10643">2016</cx:pt>
          <cx:pt idx="10644">2016</cx:pt>
          <cx:pt idx="10645">2016</cx:pt>
          <cx:pt idx="10646">2016</cx:pt>
          <cx:pt idx="10647">2016</cx:pt>
          <cx:pt idx="10648">2016</cx:pt>
          <cx:pt idx="10649">2016</cx:pt>
          <cx:pt idx="10650">2016</cx:pt>
          <cx:pt idx="10651">2016</cx:pt>
          <cx:pt idx="10652">2016</cx:pt>
          <cx:pt idx="10653">2016</cx:pt>
          <cx:pt idx="10654">2016</cx:pt>
          <cx:pt idx="10655">2016</cx:pt>
          <cx:pt idx="10656">2016</cx:pt>
          <cx:pt idx="10657">2016</cx:pt>
          <cx:pt idx="10658">2016</cx:pt>
          <cx:pt idx="10659">2016</cx:pt>
          <cx:pt idx="10660">2016</cx:pt>
          <cx:pt idx="10661">2016</cx:pt>
          <cx:pt idx="10662">2016</cx:pt>
          <cx:pt idx="10663">2016</cx:pt>
          <cx:pt idx="10664">2016</cx:pt>
          <cx:pt idx="10665">2016</cx:pt>
          <cx:pt idx="10666">2016</cx:pt>
          <cx:pt idx="10667">2016</cx:pt>
          <cx:pt idx="10668">2016</cx:pt>
          <cx:pt idx="10669">2016</cx:pt>
          <cx:pt idx="10670">2016</cx:pt>
          <cx:pt idx="10671">2016</cx:pt>
          <cx:pt idx="10672">2016</cx:pt>
          <cx:pt idx="10673">2016</cx:pt>
          <cx:pt idx="10674">2016</cx:pt>
          <cx:pt idx="10675">2016</cx:pt>
          <cx:pt idx="10676">2016</cx:pt>
          <cx:pt idx="10677">2016</cx:pt>
          <cx:pt idx="10678">2016</cx:pt>
          <cx:pt idx="10679">2016</cx:pt>
          <cx:pt idx="10680">2016</cx:pt>
          <cx:pt idx="10681">2016</cx:pt>
          <cx:pt idx="10682">2016</cx:pt>
          <cx:pt idx="10683">2016</cx:pt>
          <cx:pt idx="10684">2016</cx:pt>
          <cx:pt idx="10685">2016</cx:pt>
          <cx:pt idx="10686">2016</cx:pt>
          <cx:pt idx="10687">2016</cx:pt>
          <cx:pt idx="10688">2016</cx:pt>
          <cx:pt idx="10689">2016</cx:pt>
          <cx:pt idx="10690">2016</cx:pt>
          <cx:pt idx="10691">2016</cx:pt>
          <cx:pt idx="10692">2016</cx:pt>
          <cx:pt idx="10693">2016</cx:pt>
          <cx:pt idx="10694">2016</cx:pt>
          <cx:pt idx="10695">2016</cx:pt>
          <cx:pt idx="10696">2016</cx:pt>
          <cx:pt idx="10697">2016</cx:pt>
          <cx:pt idx="10698">2016</cx:pt>
          <cx:pt idx="10699">2016</cx:pt>
          <cx:pt idx="10700">2016</cx:pt>
          <cx:pt idx="10701">2016</cx:pt>
          <cx:pt idx="10702">2016</cx:pt>
          <cx:pt idx="10703">2016</cx:pt>
          <cx:pt idx="10704">2016</cx:pt>
          <cx:pt idx="10705">2016</cx:pt>
          <cx:pt idx="10706">2016</cx:pt>
          <cx:pt idx="10707">2016</cx:pt>
          <cx:pt idx="10708">2016</cx:pt>
          <cx:pt idx="10709">2016</cx:pt>
          <cx:pt idx="10710">2016</cx:pt>
          <cx:pt idx="10711">2016</cx:pt>
          <cx:pt idx="10712">2016</cx:pt>
          <cx:pt idx="10713">2016</cx:pt>
          <cx:pt idx="10714">2016</cx:pt>
          <cx:pt idx="10715">2016</cx:pt>
          <cx:pt idx="10716">2016</cx:pt>
          <cx:pt idx="10717">2016</cx:pt>
          <cx:pt idx="10718">2016</cx:pt>
          <cx:pt idx="10719">2016</cx:pt>
          <cx:pt idx="10720">2016</cx:pt>
          <cx:pt idx="10721">2016</cx:pt>
          <cx:pt idx="10722">2016</cx:pt>
          <cx:pt idx="10723">2016</cx:pt>
          <cx:pt idx="10724">2016</cx:pt>
          <cx:pt idx="10725">2016</cx:pt>
          <cx:pt idx="10726">2016</cx:pt>
          <cx:pt idx="10727">2016</cx:pt>
          <cx:pt idx="10728">2016</cx:pt>
          <cx:pt idx="10729">2016</cx:pt>
          <cx:pt idx="10730">2016</cx:pt>
          <cx:pt idx="10731">2016</cx:pt>
          <cx:pt idx="10732">2016</cx:pt>
          <cx:pt idx="10733">2016</cx:pt>
          <cx:pt idx="10734">2016</cx:pt>
          <cx:pt idx="10735">2016</cx:pt>
          <cx:pt idx="10736">2016</cx:pt>
          <cx:pt idx="10737">2016</cx:pt>
          <cx:pt idx="10738">2016</cx:pt>
          <cx:pt idx="10739">2016</cx:pt>
          <cx:pt idx="10740">2016</cx:pt>
          <cx:pt idx="10741">2016</cx:pt>
          <cx:pt idx="10742">2016</cx:pt>
          <cx:pt idx="10743">2016</cx:pt>
          <cx:pt idx="10744">2016</cx:pt>
          <cx:pt idx="10745">2016</cx:pt>
          <cx:pt idx="10746">2016</cx:pt>
          <cx:pt idx="10747">2016</cx:pt>
          <cx:pt idx="10748">2016</cx:pt>
          <cx:pt idx="10749">2016</cx:pt>
          <cx:pt idx="10750">2016</cx:pt>
          <cx:pt idx="10751">2016</cx:pt>
          <cx:pt idx="10752">2016</cx:pt>
          <cx:pt idx="10753">2016</cx:pt>
          <cx:pt idx="10754">2016</cx:pt>
          <cx:pt idx="10755">2016</cx:pt>
          <cx:pt idx="10756">2016</cx:pt>
          <cx:pt idx="10757">2016</cx:pt>
          <cx:pt idx="10758">2016</cx:pt>
          <cx:pt idx="10759">2016</cx:pt>
          <cx:pt idx="10760">2016</cx:pt>
          <cx:pt idx="10761">2016</cx:pt>
          <cx:pt idx="10762">2016</cx:pt>
          <cx:pt idx="10763">2016</cx:pt>
          <cx:pt idx="10764">2016</cx:pt>
          <cx:pt idx="10765">2016</cx:pt>
          <cx:pt idx="10766">2016</cx:pt>
          <cx:pt idx="10767">2016</cx:pt>
          <cx:pt idx="10768">2016</cx:pt>
          <cx:pt idx="10769">2016</cx:pt>
          <cx:pt idx="10770">2016</cx:pt>
          <cx:pt idx="10771">2016</cx:pt>
          <cx:pt idx="10772">2016</cx:pt>
          <cx:pt idx="10773">2016</cx:pt>
          <cx:pt idx="10774">2016</cx:pt>
          <cx:pt idx="10775">2016</cx:pt>
          <cx:pt idx="10776">2016</cx:pt>
          <cx:pt idx="10777">2016</cx:pt>
          <cx:pt idx="10778">2016</cx:pt>
          <cx:pt idx="10779">2016</cx:pt>
          <cx:pt idx="10780">2016</cx:pt>
          <cx:pt idx="10781">2016</cx:pt>
          <cx:pt idx="10782">2016</cx:pt>
          <cx:pt idx="10783">2016</cx:pt>
          <cx:pt idx="10784">2016</cx:pt>
          <cx:pt idx="10785">2016</cx:pt>
          <cx:pt idx="10786">2016</cx:pt>
          <cx:pt idx="10787">2016</cx:pt>
          <cx:pt idx="10788">2016</cx:pt>
          <cx:pt idx="10789">2016</cx:pt>
          <cx:pt idx="10790">2016</cx:pt>
          <cx:pt idx="10791">2016</cx:pt>
          <cx:pt idx="10792">2016</cx:pt>
          <cx:pt idx="10793">2016</cx:pt>
          <cx:pt idx="10794">2016</cx:pt>
          <cx:pt idx="10795">2016</cx:pt>
          <cx:pt idx="10796">2016</cx:pt>
          <cx:pt idx="10797">2016</cx:pt>
          <cx:pt idx="10798">2016</cx:pt>
          <cx:pt idx="10799">2016</cx:pt>
          <cx:pt idx="10800">2016</cx:pt>
          <cx:pt idx="10801">2016</cx:pt>
          <cx:pt idx="10802">2016</cx:pt>
          <cx:pt idx="10803">2016</cx:pt>
          <cx:pt idx="10804">2016</cx:pt>
          <cx:pt idx="10805">2016</cx:pt>
          <cx:pt idx="10806">2016</cx:pt>
          <cx:pt idx="10807">2016</cx:pt>
          <cx:pt idx="10808">2016</cx:pt>
          <cx:pt idx="10809">2016</cx:pt>
          <cx:pt idx="10810">2016</cx:pt>
          <cx:pt idx="10811">2016</cx:pt>
          <cx:pt idx="10812">2016</cx:pt>
          <cx:pt idx="10813">2016</cx:pt>
          <cx:pt idx="10814">2016</cx:pt>
          <cx:pt idx="10815">2016</cx:pt>
          <cx:pt idx="10816">2016</cx:pt>
          <cx:pt idx="10817">2016</cx:pt>
          <cx:pt idx="10818">2016</cx:pt>
          <cx:pt idx="10819">2016</cx:pt>
          <cx:pt idx="10820">2016</cx:pt>
          <cx:pt idx="10821">2016</cx:pt>
          <cx:pt idx="10822">2016</cx:pt>
          <cx:pt idx="10823">2016</cx:pt>
          <cx:pt idx="10824">2016</cx:pt>
          <cx:pt idx="10825">2016</cx:pt>
          <cx:pt idx="10826">2016</cx:pt>
          <cx:pt idx="10827">2016</cx:pt>
          <cx:pt idx="10828">2016</cx:pt>
          <cx:pt idx="10829">2016</cx:pt>
          <cx:pt idx="10830">2016</cx:pt>
          <cx:pt idx="10831">2016</cx:pt>
          <cx:pt idx="10832">2016</cx:pt>
          <cx:pt idx="10833">2016</cx:pt>
          <cx:pt idx="10834">2016</cx:pt>
          <cx:pt idx="10835">2017</cx:pt>
          <cx:pt idx="10836">2017</cx:pt>
          <cx:pt idx="10837">2017</cx:pt>
          <cx:pt idx="10838">2017</cx:pt>
          <cx:pt idx="10839">2017</cx:pt>
          <cx:pt idx="10840">2017</cx:pt>
          <cx:pt idx="10841">2017</cx:pt>
          <cx:pt idx="10842">2017</cx:pt>
          <cx:pt idx="10843">2017</cx:pt>
          <cx:pt idx="10844">2017</cx:pt>
          <cx:pt idx="10845">2017</cx:pt>
          <cx:pt idx="10846">2017</cx:pt>
          <cx:pt idx="10847">2017</cx:pt>
          <cx:pt idx="10848">2017</cx:pt>
          <cx:pt idx="10849">2017</cx:pt>
          <cx:pt idx="10850">2017</cx:pt>
          <cx:pt idx="10851">2017</cx:pt>
          <cx:pt idx="10852">2017</cx:pt>
          <cx:pt idx="10853">2017</cx:pt>
          <cx:pt idx="10854">2017</cx:pt>
          <cx:pt idx="10855">2017</cx:pt>
          <cx:pt idx="10856">2017</cx:pt>
          <cx:pt idx="10857">2017</cx:pt>
          <cx:pt idx="10858">2017</cx:pt>
          <cx:pt idx="10859">2017</cx:pt>
          <cx:pt idx="10860">2017</cx:pt>
          <cx:pt idx="10861">2017</cx:pt>
          <cx:pt idx="10862">2017</cx:pt>
          <cx:pt idx="10863">2017</cx:pt>
          <cx:pt idx="10864">2017</cx:pt>
          <cx:pt idx="10865">2017</cx:pt>
          <cx:pt idx="10866">2017</cx:pt>
          <cx:pt idx="10867">2017</cx:pt>
          <cx:pt idx="10868">2017</cx:pt>
          <cx:pt idx="10869">2017</cx:pt>
          <cx:pt idx="10870">2017</cx:pt>
          <cx:pt idx="10871">2017</cx:pt>
          <cx:pt idx="10872">2017</cx:pt>
          <cx:pt idx="10873">2017</cx:pt>
          <cx:pt idx="10874">2017</cx:pt>
          <cx:pt idx="10875">2017</cx:pt>
          <cx:pt idx="10876">2017</cx:pt>
          <cx:pt idx="10877">2017</cx:pt>
          <cx:pt idx="10878">2017</cx:pt>
          <cx:pt idx="10879">2017</cx:pt>
          <cx:pt idx="10880">2017</cx:pt>
          <cx:pt idx="10881">2017</cx:pt>
          <cx:pt idx="10882">2017</cx:pt>
          <cx:pt idx="10883">2017</cx:pt>
          <cx:pt idx="10884">2017</cx:pt>
          <cx:pt idx="10885">2017</cx:pt>
          <cx:pt idx="10886">2017</cx:pt>
          <cx:pt idx="10887">2017</cx:pt>
          <cx:pt idx="10888">2017</cx:pt>
          <cx:pt idx="10889">2017</cx:pt>
          <cx:pt idx="10890">2017</cx:pt>
          <cx:pt idx="10891">2017</cx:pt>
          <cx:pt idx="10892">2017</cx:pt>
          <cx:pt idx="10893">2017</cx:pt>
          <cx:pt idx="10894">2017</cx:pt>
          <cx:pt idx="10895">2017</cx:pt>
          <cx:pt idx="10896">2017</cx:pt>
          <cx:pt idx="10897">2017</cx:pt>
          <cx:pt idx="10898">2017</cx:pt>
          <cx:pt idx="10899">2017</cx:pt>
          <cx:pt idx="10900">2017</cx:pt>
          <cx:pt idx="10901">2017</cx:pt>
          <cx:pt idx="10902">2017</cx:pt>
          <cx:pt idx="10903">2017</cx:pt>
          <cx:pt idx="10904">2017</cx:pt>
          <cx:pt idx="10905">2017</cx:pt>
          <cx:pt idx="10906">2017</cx:pt>
          <cx:pt idx="10907">2017</cx:pt>
          <cx:pt idx="10908">2017</cx:pt>
          <cx:pt idx="10909">2017</cx:pt>
          <cx:pt idx="10910">2017</cx:pt>
          <cx:pt idx="10911">2017</cx:pt>
          <cx:pt idx="10912">2017</cx:pt>
          <cx:pt idx="10913">2017</cx:pt>
          <cx:pt idx="10914">2017</cx:pt>
          <cx:pt idx="10915">2017</cx:pt>
          <cx:pt idx="10916">2017</cx:pt>
          <cx:pt idx="10917">2017</cx:pt>
          <cx:pt idx="10918">2017</cx:pt>
          <cx:pt idx="10919">2017</cx:pt>
          <cx:pt idx="10920">2017</cx:pt>
          <cx:pt idx="10921">2017</cx:pt>
          <cx:pt idx="10922">2017</cx:pt>
          <cx:pt idx="10923">2017</cx:pt>
          <cx:pt idx="10924">2017</cx:pt>
          <cx:pt idx="10925">2017</cx:pt>
          <cx:pt idx="10926">2017</cx:pt>
          <cx:pt idx="10927">2017</cx:pt>
          <cx:pt idx="10928">2017</cx:pt>
          <cx:pt idx="10929">2017</cx:pt>
          <cx:pt idx="10930">2017</cx:pt>
          <cx:pt idx="10931">2017</cx:pt>
          <cx:pt idx="10932">2017</cx:pt>
          <cx:pt idx="10933">2017</cx:pt>
          <cx:pt idx="10934">2017</cx:pt>
          <cx:pt idx="10935">2017</cx:pt>
          <cx:pt idx="10936">2017</cx:pt>
          <cx:pt idx="10937">2017</cx:pt>
          <cx:pt idx="10938">2017</cx:pt>
          <cx:pt idx="10939">2017</cx:pt>
          <cx:pt idx="10940">2017</cx:pt>
          <cx:pt idx="10941">2017</cx:pt>
          <cx:pt idx="10942">2017</cx:pt>
          <cx:pt idx="10943">2017</cx:pt>
          <cx:pt idx="10944">2017</cx:pt>
          <cx:pt idx="10945">2017</cx:pt>
          <cx:pt idx="10946">2017</cx:pt>
          <cx:pt idx="10947">2017</cx:pt>
          <cx:pt idx="10948">2017</cx:pt>
          <cx:pt idx="10949">2017</cx:pt>
          <cx:pt idx="10950">2017</cx:pt>
          <cx:pt idx="10951">2017</cx:pt>
          <cx:pt idx="10952">2017</cx:pt>
          <cx:pt idx="10953">2017</cx:pt>
          <cx:pt idx="10954">2017</cx:pt>
          <cx:pt idx="10955">2017</cx:pt>
          <cx:pt idx="10956">2017</cx:pt>
          <cx:pt idx="10957">2017</cx:pt>
          <cx:pt idx="10958">2017</cx:pt>
          <cx:pt idx="10959">2017</cx:pt>
          <cx:pt idx="10960">2017</cx:pt>
          <cx:pt idx="10961">2017</cx:pt>
          <cx:pt idx="10962">2017</cx:pt>
          <cx:pt idx="10963">2017</cx:pt>
          <cx:pt idx="10964">2017</cx:pt>
          <cx:pt idx="10965">2017</cx:pt>
          <cx:pt idx="10966">2017</cx:pt>
          <cx:pt idx="10967">2017</cx:pt>
          <cx:pt idx="10968">2017</cx:pt>
          <cx:pt idx="10969">2017</cx:pt>
          <cx:pt idx="10970">2017</cx:pt>
          <cx:pt idx="10971">2017</cx:pt>
          <cx:pt idx="10972">2017</cx:pt>
          <cx:pt idx="10973">2017</cx:pt>
          <cx:pt idx="10974">2017</cx:pt>
          <cx:pt idx="10975">2017</cx:pt>
          <cx:pt idx="10976">2017</cx:pt>
          <cx:pt idx="10977">2017</cx:pt>
          <cx:pt idx="10978">2017</cx:pt>
          <cx:pt idx="10979">2017</cx:pt>
          <cx:pt idx="10980">2017</cx:pt>
          <cx:pt idx="10981">2017</cx:pt>
          <cx:pt idx="10982">2017</cx:pt>
          <cx:pt idx="10983">2017</cx:pt>
          <cx:pt idx="10984">2017</cx:pt>
          <cx:pt idx="10985">2017</cx:pt>
          <cx:pt idx="10986">2017</cx:pt>
          <cx:pt idx="10987">2017</cx:pt>
          <cx:pt idx="10988">2017</cx:pt>
          <cx:pt idx="10989">2017</cx:pt>
          <cx:pt idx="10990">2017</cx:pt>
          <cx:pt idx="10991">2017</cx:pt>
          <cx:pt idx="10992">2017</cx:pt>
          <cx:pt idx="10993">2017</cx:pt>
          <cx:pt idx="10994">2017</cx:pt>
          <cx:pt idx="10995">2017</cx:pt>
          <cx:pt idx="10996">2017</cx:pt>
          <cx:pt idx="10997">2017</cx:pt>
          <cx:pt idx="10998">2017</cx:pt>
          <cx:pt idx="10999">2017</cx:pt>
          <cx:pt idx="11000">2017</cx:pt>
          <cx:pt idx="11001">2017</cx:pt>
          <cx:pt idx="11002">2017</cx:pt>
          <cx:pt idx="11003">2017</cx:pt>
          <cx:pt idx="11004">2017</cx:pt>
          <cx:pt idx="11005">2017</cx:pt>
          <cx:pt idx="11006">2017</cx:pt>
          <cx:pt idx="11007">2017</cx:pt>
          <cx:pt idx="11008">2017</cx:pt>
          <cx:pt idx="11009">2017</cx:pt>
          <cx:pt idx="11010">2017</cx:pt>
          <cx:pt idx="11011">2017</cx:pt>
          <cx:pt idx="11012">2017</cx:pt>
          <cx:pt idx="11013">2017</cx:pt>
          <cx:pt idx="11014">2017</cx:pt>
          <cx:pt idx="11015">2017</cx:pt>
          <cx:pt idx="11016">2017</cx:pt>
          <cx:pt idx="11017">2017</cx:pt>
          <cx:pt idx="11018">2017</cx:pt>
          <cx:pt idx="11019">2017</cx:pt>
          <cx:pt idx="11020">2017</cx:pt>
          <cx:pt idx="11021">2017</cx:pt>
          <cx:pt idx="11022">2017</cx:pt>
          <cx:pt idx="11023">2017</cx:pt>
          <cx:pt idx="11024">2017</cx:pt>
          <cx:pt idx="11025">2017</cx:pt>
          <cx:pt idx="11026">2017</cx:pt>
          <cx:pt idx="11027">2017</cx:pt>
          <cx:pt idx="11028">2017</cx:pt>
          <cx:pt idx="11029">2017</cx:pt>
          <cx:pt idx="11030">2017</cx:pt>
          <cx:pt idx="11031">2017</cx:pt>
          <cx:pt idx="11032">2017</cx:pt>
          <cx:pt idx="11033">2017</cx:pt>
          <cx:pt idx="11034">2017</cx:pt>
          <cx:pt idx="11035">2017</cx:pt>
          <cx:pt idx="11036">2017</cx:pt>
          <cx:pt idx="11037">2017</cx:pt>
          <cx:pt idx="11038">2017</cx:pt>
          <cx:pt idx="11039">2017</cx:pt>
          <cx:pt idx="11040">2017</cx:pt>
          <cx:pt idx="11041">2017</cx:pt>
          <cx:pt idx="11042">2017</cx:pt>
          <cx:pt idx="11043">2017</cx:pt>
          <cx:pt idx="11044">2017</cx:pt>
          <cx:pt idx="11045">2017</cx:pt>
          <cx:pt idx="11046">2017</cx:pt>
          <cx:pt idx="11047">2017</cx:pt>
          <cx:pt idx="11048">2017</cx:pt>
          <cx:pt idx="11049">2017</cx:pt>
          <cx:pt idx="11050">2017</cx:pt>
          <cx:pt idx="11051">2017</cx:pt>
          <cx:pt idx="11052">2017</cx:pt>
          <cx:pt idx="11053">2017</cx:pt>
          <cx:pt idx="11054">2017</cx:pt>
          <cx:pt idx="11055">2017</cx:pt>
          <cx:pt idx="11056">2017</cx:pt>
          <cx:pt idx="11057">2017</cx:pt>
          <cx:pt idx="11058">2017</cx:pt>
          <cx:pt idx="11059">2017</cx:pt>
          <cx:pt idx="11060">2017</cx:pt>
          <cx:pt idx="11061">2017</cx:pt>
          <cx:pt idx="11062">2017</cx:pt>
          <cx:pt idx="11063">2017</cx:pt>
          <cx:pt idx="11064">2017</cx:pt>
          <cx:pt idx="11065">2017</cx:pt>
          <cx:pt idx="11066">2017</cx:pt>
          <cx:pt idx="11067">2017</cx:pt>
          <cx:pt idx="11068">2017</cx:pt>
          <cx:pt idx="11069">2017</cx:pt>
          <cx:pt idx="11070">2017</cx:pt>
          <cx:pt idx="11071">2017</cx:pt>
          <cx:pt idx="11072">2017</cx:pt>
          <cx:pt idx="11073">2017</cx:pt>
          <cx:pt idx="11074">2017</cx:pt>
          <cx:pt idx="11075">2017</cx:pt>
          <cx:pt idx="11076">2017</cx:pt>
          <cx:pt idx="11077">2017</cx:pt>
          <cx:pt idx="11078">2017</cx:pt>
          <cx:pt idx="11079">2017</cx:pt>
          <cx:pt idx="11080">2017</cx:pt>
          <cx:pt idx="11081">2017</cx:pt>
          <cx:pt idx="11082">2017</cx:pt>
          <cx:pt idx="11083">2017</cx:pt>
          <cx:pt idx="11084">2017</cx:pt>
          <cx:pt idx="11085">2017</cx:pt>
          <cx:pt idx="11086">2017</cx:pt>
          <cx:pt idx="11087">2017</cx:pt>
          <cx:pt idx="11088">2017</cx:pt>
          <cx:pt idx="11089">2017</cx:pt>
          <cx:pt idx="11090">2017</cx:pt>
          <cx:pt idx="11091">2017</cx:pt>
          <cx:pt idx="11092">2017</cx:pt>
          <cx:pt idx="11093">2017</cx:pt>
          <cx:pt idx="11094">2017</cx:pt>
          <cx:pt idx="11095">2017</cx:pt>
          <cx:pt idx="11096">2017</cx:pt>
          <cx:pt idx="11097">2017</cx:pt>
          <cx:pt idx="11098">2017</cx:pt>
          <cx:pt idx="11099">2017</cx:pt>
          <cx:pt idx="11100">2017</cx:pt>
          <cx:pt idx="11101">2017</cx:pt>
          <cx:pt idx="11102">2017</cx:pt>
          <cx:pt idx="11103">2017</cx:pt>
          <cx:pt idx="11104">2017</cx:pt>
          <cx:pt idx="11105">2017</cx:pt>
          <cx:pt idx="11106">2017</cx:pt>
          <cx:pt idx="11107">2017</cx:pt>
          <cx:pt idx="11108">2017</cx:pt>
          <cx:pt idx="11109">2017</cx:pt>
          <cx:pt idx="11110">2017</cx:pt>
          <cx:pt idx="11111">2017</cx:pt>
          <cx:pt idx="11112">2017</cx:pt>
          <cx:pt idx="11113">2017</cx:pt>
          <cx:pt idx="11114">2017</cx:pt>
          <cx:pt idx="11115">2017</cx:pt>
          <cx:pt idx="11116">2017</cx:pt>
          <cx:pt idx="11117">2017</cx:pt>
          <cx:pt idx="11118">2017</cx:pt>
          <cx:pt idx="11119">2017</cx:pt>
          <cx:pt idx="11120">2017</cx:pt>
          <cx:pt idx="11121">2017</cx:pt>
          <cx:pt idx="11122">2017</cx:pt>
          <cx:pt idx="11123">2017</cx:pt>
          <cx:pt idx="11124">2017</cx:pt>
          <cx:pt idx="11125">2017</cx:pt>
          <cx:pt idx="11126">2017</cx:pt>
          <cx:pt idx="11127">2017</cx:pt>
          <cx:pt idx="11128">2017</cx:pt>
          <cx:pt idx="11129">2017</cx:pt>
          <cx:pt idx="11130">2017</cx:pt>
          <cx:pt idx="11131">2017</cx:pt>
          <cx:pt idx="11132">2017</cx:pt>
          <cx:pt idx="11133">2017</cx:pt>
          <cx:pt idx="11134">2017</cx:pt>
          <cx:pt idx="11135">2017</cx:pt>
          <cx:pt idx="11136">2017</cx:pt>
          <cx:pt idx="11137">2017</cx:pt>
          <cx:pt idx="11138">2017</cx:pt>
          <cx:pt idx="11139">2017</cx:pt>
          <cx:pt idx="11140">2017</cx:pt>
          <cx:pt idx="11141">2017</cx:pt>
          <cx:pt idx="11142">2017</cx:pt>
          <cx:pt idx="11143">2017</cx:pt>
          <cx:pt idx="11144">2017</cx:pt>
          <cx:pt idx="11145">2017</cx:pt>
          <cx:pt idx="11146">2017</cx:pt>
          <cx:pt idx="11147">2017</cx:pt>
          <cx:pt idx="11148">2017</cx:pt>
          <cx:pt idx="11149">2017</cx:pt>
          <cx:pt idx="11150">2017</cx:pt>
          <cx:pt idx="11151">2017</cx:pt>
          <cx:pt idx="11152">2017</cx:pt>
          <cx:pt idx="11153">2017</cx:pt>
          <cx:pt idx="11154">2017</cx:pt>
          <cx:pt idx="11155">2017</cx:pt>
          <cx:pt idx="11156">2017</cx:pt>
          <cx:pt idx="11157">2017</cx:pt>
          <cx:pt idx="11158">2017</cx:pt>
          <cx:pt idx="11159">2017</cx:pt>
          <cx:pt idx="11160">2017</cx:pt>
          <cx:pt idx="11161">2017</cx:pt>
          <cx:pt idx="11162">2017</cx:pt>
          <cx:pt idx="11163">2017</cx:pt>
          <cx:pt idx="11164">2017</cx:pt>
          <cx:pt idx="11165">2017</cx:pt>
          <cx:pt idx="11166">2017</cx:pt>
          <cx:pt idx="11167">2017</cx:pt>
          <cx:pt idx="11168">2017</cx:pt>
          <cx:pt idx="11169">2017</cx:pt>
          <cx:pt idx="11170">2017</cx:pt>
          <cx:pt idx="11171">2017</cx:pt>
          <cx:pt idx="11172">2017</cx:pt>
          <cx:pt idx="11173">2017</cx:pt>
          <cx:pt idx="11174">2017</cx:pt>
          <cx:pt idx="11175">2017</cx:pt>
          <cx:pt idx="11176">2017</cx:pt>
          <cx:pt idx="11177">2017</cx:pt>
          <cx:pt idx="11178">2017</cx:pt>
          <cx:pt idx="11179">2017</cx:pt>
          <cx:pt idx="11180">2017</cx:pt>
          <cx:pt idx="11181">2017</cx:pt>
          <cx:pt idx="11182">2017</cx:pt>
          <cx:pt idx="11183">2017</cx:pt>
          <cx:pt idx="11184">2017</cx:pt>
          <cx:pt idx="11185">2017</cx:pt>
          <cx:pt idx="11186">2017</cx:pt>
          <cx:pt idx="11187">2017</cx:pt>
          <cx:pt idx="11188">2017</cx:pt>
          <cx:pt idx="11189">2017</cx:pt>
          <cx:pt idx="11190">2017</cx:pt>
          <cx:pt idx="11191">2017</cx:pt>
          <cx:pt idx="11192">2017</cx:pt>
          <cx:pt idx="11193">2017</cx:pt>
          <cx:pt idx="11194">2017</cx:pt>
          <cx:pt idx="11195">2017</cx:pt>
          <cx:pt idx="11196">2017</cx:pt>
          <cx:pt idx="11197">2017</cx:pt>
          <cx:pt idx="11198">2017</cx:pt>
          <cx:pt idx="11199">2017</cx:pt>
          <cx:pt idx="11200">2017</cx:pt>
          <cx:pt idx="11201">2017</cx:pt>
          <cx:pt idx="11202">2017</cx:pt>
          <cx:pt idx="11203">2017</cx:pt>
          <cx:pt idx="11204">2017</cx:pt>
          <cx:pt idx="11205">2017</cx:pt>
          <cx:pt idx="11206">2017</cx:pt>
          <cx:pt idx="11207">2017</cx:pt>
          <cx:pt idx="11208">2017</cx:pt>
          <cx:pt idx="11209">2017</cx:pt>
          <cx:pt idx="11210">2017</cx:pt>
          <cx:pt idx="11211">2017</cx:pt>
          <cx:pt idx="11212">2017</cx:pt>
          <cx:pt idx="11213">2017</cx:pt>
          <cx:pt idx="11214">2017</cx:pt>
          <cx:pt idx="11215">2017</cx:pt>
          <cx:pt idx="11216">2017</cx:pt>
          <cx:pt idx="11217">2017</cx:pt>
          <cx:pt idx="11218">2017</cx:pt>
          <cx:pt idx="11219">2017</cx:pt>
          <cx:pt idx="11220">2017</cx:pt>
          <cx:pt idx="11221">2017</cx:pt>
          <cx:pt idx="11222">2017</cx:pt>
          <cx:pt idx="11223">2017</cx:pt>
          <cx:pt idx="11224">2017</cx:pt>
          <cx:pt idx="11225">2017</cx:pt>
          <cx:pt idx="11226">2017</cx:pt>
          <cx:pt idx="11227">2017</cx:pt>
          <cx:pt idx="11228">2017</cx:pt>
          <cx:pt idx="11229">2017</cx:pt>
          <cx:pt idx="11230">2017</cx:pt>
          <cx:pt idx="11231">2017</cx:pt>
          <cx:pt idx="11232">2017</cx:pt>
          <cx:pt idx="11233">2017</cx:pt>
          <cx:pt idx="11234">2017</cx:pt>
          <cx:pt idx="11235">2017</cx:pt>
          <cx:pt idx="11236">2017</cx:pt>
          <cx:pt idx="11237">2017</cx:pt>
          <cx:pt idx="11238">2017</cx:pt>
          <cx:pt idx="11239">2017</cx:pt>
          <cx:pt idx="11240">2017</cx:pt>
          <cx:pt idx="11241">2017</cx:pt>
          <cx:pt idx="11242">2017</cx:pt>
          <cx:pt idx="11243">2017</cx:pt>
          <cx:pt idx="11244">2017</cx:pt>
          <cx:pt idx="11245">2017</cx:pt>
          <cx:pt idx="11246">2017</cx:pt>
          <cx:pt idx="11247">2017</cx:pt>
          <cx:pt idx="11248">2017</cx:pt>
          <cx:pt idx="11249">2017</cx:pt>
          <cx:pt idx="11250">2017</cx:pt>
          <cx:pt idx="11251">2017</cx:pt>
          <cx:pt idx="11252">2017</cx:pt>
          <cx:pt idx="11253">2017</cx:pt>
          <cx:pt idx="11254">2017</cx:pt>
          <cx:pt idx="11255">2017</cx:pt>
          <cx:pt idx="11256">2017</cx:pt>
          <cx:pt idx="11257">2017</cx:pt>
          <cx:pt idx="11258">2017</cx:pt>
          <cx:pt idx="11259">2017</cx:pt>
          <cx:pt idx="11260">2017</cx:pt>
          <cx:pt idx="11261">2017</cx:pt>
          <cx:pt idx="11262">2017</cx:pt>
          <cx:pt idx="11263">2017</cx:pt>
          <cx:pt idx="11264">2017</cx:pt>
          <cx:pt idx="11265">2017</cx:pt>
          <cx:pt idx="11266">2017</cx:pt>
          <cx:pt idx="11267">2017</cx:pt>
          <cx:pt idx="11268">2017</cx:pt>
          <cx:pt idx="11269">2017</cx:pt>
          <cx:pt idx="11270">2017</cx:pt>
          <cx:pt idx="11271">2017</cx:pt>
          <cx:pt idx="11272">2017</cx:pt>
          <cx:pt idx="11273">2017</cx:pt>
          <cx:pt idx="11274">2017</cx:pt>
          <cx:pt idx="11275">2017</cx:pt>
          <cx:pt idx="11276">2017</cx:pt>
          <cx:pt idx="11277">2017</cx:pt>
          <cx:pt idx="11278">2017</cx:pt>
          <cx:pt idx="11279">2017</cx:pt>
          <cx:pt idx="11280">2017</cx:pt>
          <cx:pt idx="11281">2017</cx:pt>
          <cx:pt idx="11282">2017</cx:pt>
          <cx:pt idx="11283">2017</cx:pt>
          <cx:pt idx="11284">2017</cx:pt>
          <cx:pt idx="11285">2017</cx:pt>
          <cx:pt idx="11286">2017</cx:pt>
          <cx:pt idx="11287">2017</cx:pt>
          <cx:pt idx="11288">2017</cx:pt>
          <cx:pt idx="11289">2017</cx:pt>
          <cx:pt idx="11290">2017</cx:pt>
          <cx:pt idx="11291">2017</cx:pt>
          <cx:pt idx="11292">2017</cx:pt>
          <cx:pt idx="11293">2017</cx:pt>
          <cx:pt idx="11294">2017</cx:pt>
          <cx:pt idx="11295">2017</cx:pt>
          <cx:pt idx="11296">2017</cx:pt>
          <cx:pt idx="11297">2017</cx:pt>
          <cx:pt idx="11298">2017</cx:pt>
          <cx:pt idx="11299">2017</cx:pt>
          <cx:pt idx="11300">2017</cx:pt>
          <cx:pt idx="11301">2017</cx:pt>
          <cx:pt idx="11302">2017</cx:pt>
          <cx:pt idx="11303">2017</cx:pt>
          <cx:pt idx="11304">2017</cx:pt>
          <cx:pt idx="11305">2017</cx:pt>
          <cx:pt idx="11306">2017</cx:pt>
          <cx:pt idx="11307">2017</cx:pt>
          <cx:pt idx="11308">2017</cx:pt>
          <cx:pt idx="11309">2017</cx:pt>
          <cx:pt idx="11310">2017</cx:pt>
          <cx:pt idx="11311">2017</cx:pt>
          <cx:pt idx="11312">2017</cx:pt>
          <cx:pt idx="11313">2017</cx:pt>
          <cx:pt idx="11314">2017</cx:pt>
          <cx:pt idx="11315">2017</cx:pt>
          <cx:pt idx="11316">2017</cx:pt>
          <cx:pt idx="11317">2017</cx:pt>
          <cx:pt idx="11318">2017</cx:pt>
          <cx:pt idx="11319">2017</cx:pt>
          <cx:pt idx="11320">2017</cx:pt>
          <cx:pt idx="11321">2017</cx:pt>
          <cx:pt idx="11322">2017</cx:pt>
          <cx:pt idx="11323">2017</cx:pt>
          <cx:pt idx="11324">2017</cx:pt>
          <cx:pt idx="11325">2017</cx:pt>
          <cx:pt idx="11326">2017</cx:pt>
          <cx:pt idx="11327">2017</cx:pt>
          <cx:pt idx="11328">2017</cx:pt>
          <cx:pt idx="11329">2017</cx:pt>
          <cx:pt idx="11330">2017</cx:pt>
          <cx:pt idx="11331">2017</cx:pt>
          <cx:pt idx="11332">2017</cx:pt>
          <cx:pt idx="11333">2017</cx:pt>
          <cx:pt idx="11334">2017</cx:pt>
          <cx:pt idx="11335">2017</cx:pt>
          <cx:pt idx="11336">2017</cx:pt>
          <cx:pt idx="11337">2017</cx:pt>
          <cx:pt idx="11338">2017</cx:pt>
          <cx:pt idx="11339">2017</cx:pt>
          <cx:pt idx="11340">2017</cx:pt>
          <cx:pt idx="11341">2017</cx:pt>
          <cx:pt idx="11342">2017</cx:pt>
          <cx:pt idx="11343">2017</cx:pt>
          <cx:pt idx="11344">2017</cx:pt>
          <cx:pt idx="11345">2017</cx:pt>
          <cx:pt idx="11346">2017</cx:pt>
          <cx:pt idx="11347">2017</cx:pt>
          <cx:pt idx="11348">2017</cx:pt>
          <cx:pt idx="11349">2017</cx:pt>
          <cx:pt idx="11350">2017</cx:pt>
          <cx:pt idx="11351">2017</cx:pt>
          <cx:pt idx="11352">2017</cx:pt>
          <cx:pt idx="11353">2017</cx:pt>
          <cx:pt idx="11354">2017</cx:pt>
          <cx:pt idx="11355">2017</cx:pt>
          <cx:pt idx="11356">2017</cx:pt>
          <cx:pt idx="11357">2017</cx:pt>
          <cx:pt idx="11358">2017</cx:pt>
          <cx:pt idx="11359">2017</cx:pt>
          <cx:pt idx="11360">2017</cx:pt>
          <cx:pt idx="11361">2017</cx:pt>
          <cx:pt idx="11362">2017</cx:pt>
          <cx:pt idx="11363">2017</cx:pt>
          <cx:pt idx="11364">2017</cx:pt>
          <cx:pt idx="11365">2017</cx:pt>
          <cx:pt idx="11366">2017</cx:pt>
          <cx:pt idx="11367">2017</cx:pt>
          <cx:pt idx="11368">2017</cx:pt>
          <cx:pt idx="11369">2017</cx:pt>
          <cx:pt idx="11370">2017</cx:pt>
          <cx:pt idx="11371">2017</cx:pt>
          <cx:pt idx="11372">2017</cx:pt>
          <cx:pt idx="11373">2017</cx:pt>
          <cx:pt idx="11374">2017</cx:pt>
          <cx:pt idx="11375">2017</cx:pt>
          <cx:pt idx="11376">2017</cx:pt>
          <cx:pt idx="11377">2017</cx:pt>
          <cx:pt idx="11378">2017</cx:pt>
          <cx:pt idx="11379">2017</cx:pt>
          <cx:pt idx="11380">2017</cx:pt>
          <cx:pt idx="11381">2017</cx:pt>
          <cx:pt idx="11382">2017</cx:pt>
          <cx:pt idx="11383">2017</cx:pt>
          <cx:pt idx="11384">2017</cx:pt>
          <cx:pt idx="11385">2017</cx:pt>
          <cx:pt idx="11386">2017</cx:pt>
          <cx:pt idx="11387">2017</cx:pt>
          <cx:pt idx="11388">2017</cx:pt>
          <cx:pt idx="11389">2017</cx:pt>
          <cx:pt idx="11390">2017</cx:pt>
          <cx:pt idx="11391">2017</cx:pt>
          <cx:pt idx="11392">2017</cx:pt>
          <cx:pt idx="11393">2017</cx:pt>
          <cx:pt idx="11394">2017</cx:pt>
          <cx:pt idx="11395">2017</cx:pt>
          <cx:pt idx="11396">2017</cx:pt>
          <cx:pt idx="11397">2017</cx:pt>
          <cx:pt idx="11398">2017</cx:pt>
          <cx:pt idx="11399">2017</cx:pt>
          <cx:pt idx="11400">2017</cx:pt>
          <cx:pt idx="11401">2017</cx:pt>
          <cx:pt idx="11402">2017</cx:pt>
          <cx:pt idx="11403">2017</cx:pt>
          <cx:pt idx="11404">2017</cx:pt>
          <cx:pt idx="11405">2017</cx:pt>
          <cx:pt idx="11406">2017</cx:pt>
          <cx:pt idx="11407">2017</cx:pt>
          <cx:pt idx="11408">2017</cx:pt>
          <cx:pt idx="11409">2017</cx:pt>
          <cx:pt idx="11410">2017</cx:pt>
          <cx:pt idx="11411">2017</cx:pt>
          <cx:pt idx="11412">2017</cx:pt>
          <cx:pt idx="11413">2017</cx:pt>
          <cx:pt idx="11414">2017</cx:pt>
          <cx:pt idx="11415">2017</cx:pt>
          <cx:pt idx="11416">2017</cx:pt>
          <cx:pt idx="11417">2017</cx:pt>
          <cx:pt idx="11418">2017</cx:pt>
          <cx:pt idx="11419">2017</cx:pt>
          <cx:pt idx="11420">2017</cx:pt>
          <cx:pt idx="11421">2017</cx:pt>
          <cx:pt idx="11422">2017</cx:pt>
          <cx:pt idx="11423">2017</cx:pt>
          <cx:pt idx="11424">2017</cx:pt>
          <cx:pt idx="11425">2017</cx:pt>
          <cx:pt idx="11426">2017</cx:pt>
          <cx:pt idx="11427">2017</cx:pt>
          <cx:pt idx="11428">2017</cx:pt>
          <cx:pt idx="11429">2017</cx:pt>
          <cx:pt idx="11430">2017</cx:pt>
          <cx:pt idx="11431">2017</cx:pt>
          <cx:pt idx="11432">2017</cx:pt>
          <cx:pt idx="11433">2017</cx:pt>
          <cx:pt idx="11434">2017</cx:pt>
          <cx:pt idx="11435">2017</cx:pt>
          <cx:pt idx="11436">2017</cx:pt>
          <cx:pt idx="11437">2017</cx:pt>
          <cx:pt idx="11438">2017</cx:pt>
          <cx:pt idx="11439">2017</cx:pt>
          <cx:pt idx="11440">2017</cx:pt>
          <cx:pt idx="11441">2017</cx:pt>
          <cx:pt idx="11442">2017</cx:pt>
          <cx:pt idx="11443">2017</cx:pt>
          <cx:pt idx="11444">2017</cx:pt>
          <cx:pt idx="11445">2017</cx:pt>
          <cx:pt idx="11446">2017</cx:pt>
          <cx:pt idx="11447">2017</cx:pt>
          <cx:pt idx="11448">2017</cx:pt>
          <cx:pt idx="11449">2017</cx:pt>
          <cx:pt idx="11450">2017</cx:pt>
          <cx:pt idx="11451">2017</cx:pt>
          <cx:pt idx="11452">2017</cx:pt>
          <cx:pt idx="11453">2018</cx:pt>
          <cx:pt idx="11454">2018</cx:pt>
          <cx:pt idx="11455">2018</cx:pt>
          <cx:pt idx="11456">2018</cx:pt>
          <cx:pt idx="11457">2018</cx:pt>
          <cx:pt idx="11458">2018</cx:pt>
          <cx:pt idx="11459">2018</cx:pt>
          <cx:pt idx="11460">2018</cx:pt>
          <cx:pt idx="11461">2018</cx:pt>
          <cx:pt idx="11462">2018</cx:pt>
          <cx:pt idx="11463">2018</cx:pt>
          <cx:pt idx="11464">2018</cx:pt>
          <cx:pt idx="11465">2018</cx:pt>
          <cx:pt idx="11466">2018</cx:pt>
          <cx:pt idx="11467">2018</cx:pt>
          <cx:pt idx="11468">2018</cx:pt>
          <cx:pt idx="11469">2018</cx:pt>
          <cx:pt idx="11470">2018</cx:pt>
          <cx:pt idx="11471">2018</cx:pt>
          <cx:pt idx="11472">2018</cx:pt>
          <cx:pt idx="11473">2018</cx:pt>
          <cx:pt idx="11474">2018</cx:pt>
          <cx:pt idx="11475">2018</cx:pt>
          <cx:pt idx="11476">2018</cx:pt>
          <cx:pt idx="11477">2018</cx:pt>
          <cx:pt idx="11478">2018</cx:pt>
          <cx:pt idx="11479">2018</cx:pt>
          <cx:pt idx="11480">2018</cx:pt>
          <cx:pt idx="11481">2018</cx:pt>
          <cx:pt idx="11482">2018</cx:pt>
          <cx:pt idx="11483">2018</cx:pt>
          <cx:pt idx="11484">2018</cx:pt>
          <cx:pt idx="11485">2018</cx:pt>
          <cx:pt idx="11486">2018</cx:pt>
          <cx:pt idx="11487">2018</cx:pt>
          <cx:pt idx="11488">2018</cx:pt>
          <cx:pt idx="11489">2018</cx:pt>
          <cx:pt idx="11490">2018</cx:pt>
          <cx:pt idx="11491">2018</cx:pt>
          <cx:pt idx="11492">2018</cx:pt>
          <cx:pt idx="11493">2018</cx:pt>
          <cx:pt idx="11494">2018</cx:pt>
          <cx:pt idx="11495">2018</cx:pt>
          <cx:pt idx="11496">2018</cx:pt>
          <cx:pt idx="11497">2018</cx:pt>
          <cx:pt idx="11498">2018</cx:pt>
          <cx:pt idx="11499">2018</cx:pt>
          <cx:pt idx="11500">2018</cx:pt>
          <cx:pt idx="11501">2018</cx:pt>
          <cx:pt idx="11502">2018</cx:pt>
          <cx:pt idx="11503">2018</cx:pt>
          <cx:pt idx="11504">2018</cx:pt>
          <cx:pt idx="11505">2018</cx:pt>
          <cx:pt idx="11506">2018</cx:pt>
          <cx:pt idx="11507">2018</cx:pt>
          <cx:pt idx="11508">2018</cx:pt>
          <cx:pt idx="11509">2018</cx:pt>
          <cx:pt idx="11510">2018</cx:pt>
          <cx:pt idx="11511">2018</cx:pt>
          <cx:pt idx="11512">2018</cx:pt>
          <cx:pt idx="11513">2018</cx:pt>
          <cx:pt idx="11514">2018</cx:pt>
          <cx:pt idx="11515">2018</cx:pt>
          <cx:pt idx="11516">2018</cx:pt>
          <cx:pt idx="11517">2018</cx:pt>
          <cx:pt idx="11518">2018</cx:pt>
          <cx:pt idx="11519">2018</cx:pt>
          <cx:pt idx="11520">2018</cx:pt>
          <cx:pt idx="11521">2018</cx:pt>
          <cx:pt idx="11522">2018</cx:pt>
          <cx:pt idx="11523">2018</cx:pt>
          <cx:pt idx="11524">2018</cx:pt>
          <cx:pt idx="11525">2018</cx:pt>
          <cx:pt idx="11526">2018</cx:pt>
          <cx:pt idx="11527">2018</cx:pt>
          <cx:pt idx="11528">2018</cx:pt>
          <cx:pt idx="11529">2018</cx:pt>
          <cx:pt idx="11530">2018</cx:pt>
          <cx:pt idx="11531">2018</cx:pt>
          <cx:pt idx="11532">2018</cx:pt>
          <cx:pt idx="11533">2018</cx:pt>
          <cx:pt idx="11534">2018</cx:pt>
          <cx:pt idx="11535">2018</cx:pt>
          <cx:pt idx="11536">2018</cx:pt>
          <cx:pt idx="11537">2018</cx:pt>
          <cx:pt idx="11538">2018</cx:pt>
          <cx:pt idx="11539">2018</cx:pt>
          <cx:pt idx="11540">2018</cx:pt>
          <cx:pt idx="11541">2018</cx:pt>
          <cx:pt idx="11542">2018</cx:pt>
          <cx:pt idx="11543">2018</cx:pt>
          <cx:pt idx="11544">2018</cx:pt>
          <cx:pt idx="11545">2018</cx:pt>
          <cx:pt idx="11546">2018</cx:pt>
          <cx:pt idx="11547">2018</cx:pt>
          <cx:pt idx="11548">2018</cx:pt>
          <cx:pt idx="11549">2018</cx:pt>
          <cx:pt idx="11550">2018</cx:pt>
          <cx:pt idx="11551">2018</cx:pt>
          <cx:pt idx="11552">2018</cx:pt>
          <cx:pt idx="11553">2018</cx:pt>
          <cx:pt idx="11554">2018</cx:pt>
          <cx:pt idx="11555">2018</cx:pt>
          <cx:pt idx="11556">2018</cx:pt>
          <cx:pt idx="11557">2018</cx:pt>
          <cx:pt idx="11558">2018</cx:pt>
          <cx:pt idx="11559">2018</cx:pt>
          <cx:pt idx="11560">2018</cx:pt>
          <cx:pt idx="11561">2018</cx:pt>
          <cx:pt idx="11562">2018</cx:pt>
          <cx:pt idx="11563">2018</cx:pt>
          <cx:pt idx="11564">2018</cx:pt>
          <cx:pt idx="11565">2018</cx:pt>
          <cx:pt idx="11566">2018</cx:pt>
          <cx:pt idx="11567">2018</cx:pt>
          <cx:pt idx="11568">2018</cx:pt>
          <cx:pt idx="11569">2018</cx:pt>
          <cx:pt idx="11570">2018</cx:pt>
          <cx:pt idx="11571">2018</cx:pt>
          <cx:pt idx="11572">2018</cx:pt>
          <cx:pt idx="11573">2018</cx:pt>
          <cx:pt idx="11574">2018</cx:pt>
          <cx:pt idx="11575">2018</cx:pt>
          <cx:pt idx="11576">2018</cx:pt>
          <cx:pt idx="11577">2018</cx:pt>
          <cx:pt idx="11578">2018</cx:pt>
          <cx:pt idx="11579">2018</cx:pt>
          <cx:pt idx="11580">2018</cx:pt>
          <cx:pt idx="11581">2018</cx:pt>
          <cx:pt idx="11582">2018</cx:pt>
          <cx:pt idx="11583">2018</cx:pt>
          <cx:pt idx="11584">2018</cx:pt>
          <cx:pt idx="11585">2018</cx:pt>
          <cx:pt idx="11586">2018</cx:pt>
          <cx:pt idx="11587">2018</cx:pt>
          <cx:pt idx="11588">2018</cx:pt>
          <cx:pt idx="11589">2018</cx:pt>
          <cx:pt idx="11590">2018</cx:pt>
          <cx:pt idx="11591">2018</cx:pt>
          <cx:pt idx="11592">2018</cx:pt>
          <cx:pt idx="11593">2018</cx:pt>
          <cx:pt idx="11594">2018</cx:pt>
          <cx:pt idx="11595">2018</cx:pt>
          <cx:pt idx="11596">2018</cx:pt>
          <cx:pt idx="11597">2018</cx:pt>
          <cx:pt idx="11598">2018</cx:pt>
          <cx:pt idx="11599">2018</cx:pt>
          <cx:pt idx="11600">2018</cx:pt>
          <cx:pt idx="11601">2018</cx:pt>
          <cx:pt idx="11602">2018</cx:pt>
          <cx:pt idx="11603">2018</cx:pt>
          <cx:pt idx="11604">2018</cx:pt>
          <cx:pt idx="11605">2018</cx:pt>
          <cx:pt idx="11606">2018</cx:pt>
          <cx:pt idx="11607">2018</cx:pt>
          <cx:pt idx="11608">2018</cx:pt>
          <cx:pt idx="11609">2018</cx:pt>
          <cx:pt idx="11610">2018</cx:pt>
          <cx:pt idx="11611">2018</cx:pt>
          <cx:pt idx="11612">2018</cx:pt>
          <cx:pt idx="11613">2018</cx:pt>
          <cx:pt idx="11614">2018</cx:pt>
          <cx:pt idx="11615">2018</cx:pt>
          <cx:pt idx="11616">2018</cx:pt>
          <cx:pt idx="11617">2018</cx:pt>
          <cx:pt idx="11618">2018</cx:pt>
          <cx:pt idx="11619">2018</cx:pt>
          <cx:pt idx="11620">2018</cx:pt>
          <cx:pt idx="11621">2018</cx:pt>
          <cx:pt idx="11622">2018</cx:pt>
          <cx:pt idx="11623">2018</cx:pt>
          <cx:pt idx="11624">2018</cx:pt>
          <cx:pt idx="11625">2018</cx:pt>
          <cx:pt idx="11626">2018</cx:pt>
          <cx:pt idx="11627">2018</cx:pt>
          <cx:pt idx="11628">2018</cx:pt>
          <cx:pt idx="11629">2018</cx:pt>
          <cx:pt idx="11630">2018</cx:pt>
          <cx:pt idx="11631">2018</cx:pt>
          <cx:pt idx="11632">2018</cx:pt>
          <cx:pt idx="11633">2018</cx:pt>
          <cx:pt idx="11634">2018</cx:pt>
          <cx:pt idx="11635">2018</cx:pt>
          <cx:pt idx="11636">2018</cx:pt>
          <cx:pt idx="11637">2018</cx:pt>
          <cx:pt idx="11638">2018</cx:pt>
          <cx:pt idx="11639">2018</cx:pt>
          <cx:pt idx="11640">2018</cx:pt>
          <cx:pt idx="11641">2018</cx:pt>
          <cx:pt idx="11642">2018</cx:pt>
          <cx:pt idx="11643">2018</cx:pt>
          <cx:pt idx="11644">2018</cx:pt>
          <cx:pt idx="11645">2018</cx:pt>
          <cx:pt idx="11646">2018</cx:pt>
          <cx:pt idx="11647">2018</cx:pt>
          <cx:pt idx="11648">2018</cx:pt>
          <cx:pt idx="11649">2018</cx:pt>
          <cx:pt idx="11650">2018</cx:pt>
          <cx:pt idx="11651">2018</cx:pt>
          <cx:pt idx="11652">2018</cx:pt>
          <cx:pt idx="11653">2018</cx:pt>
          <cx:pt idx="11654">2018</cx:pt>
          <cx:pt idx="11655">2018</cx:pt>
          <cx:pt idx="11656">2018</cx:pt>
          <cx:pt idx="11657">2018</cx:pt>
          <cx:pt idx="11658">2018</cx:pt>
          <cx:pt idx="11659">2018</cx:pt>
          <cx:pt idx="11660">2018</cx:pt>
          <cx:pt idx="11661">2018</cx:pt>
          <cx:pt idx="11662">2018</cx:pt>
          <cx:pt idx="11663">2018</cx:pt>
          <cx:pt idx="11664">2018</cx:pt>
          <cx:pt idx="11665">2018</cx:pt>
          <cx:pt idx="11666">2018</cx:pt>
          <cx:pt idx="11667">2018</cx:pt>
          <cx:pt idx="11668">2018</cx:pt>
          <cx:pt idx="11669">2018</cx:pt>
          <cx:pt idx="11670">2018</cx:pt>
          <cx:pt idx="11671">2018</cx:pt>
          <cx:pt idx="11672">2018</cx:pt>
          <cx:pt idx="11673">2018</cx:pt>
          <cx:pt idx="11674">2018</cx:pt>
          <cx:pt idx="11675">2018</cx:pt>
          <cx:pt idx="11676">2018</cx:pt>
          <cx:pt idx="11677">2018</cx:pt>
          <cx:pt idx="11678">2018</cx:pt>
          <cx:pt idx="11679">2018</cx:pt>
          <cx:pt idx="11680">2018</cx:pt>
          <cx:pt idx="11681">2018</cx:pt>
          <cx:pt idx="11682">2018</cx:pt>
          <cx:pt idx="11683">2018</cx:pt>
          <cx:pt idx="11684">2018</cx:pt>
          <cx:pt idx="11685">2018</cx:pt>
          <cx:pt idx="11686">2018</cx:pt>
          <cx:pt idx="11687">2018</cx:pt>
          <cx:pt idx="11688">2018</cx:pt>
          <cx:pt idx="11689">2018</cx:pt>
          <cx:pt idx="11690">2018</cx:pt>
          <cx:pt idx="11691">2018</cx:pt>
          <cx:pt idx="11692">2018</cx:pt>
          <cx:pt idx="11693">2018</cx:pt>
          <cx:pt idx="11694">2018</cx:pt>
          <cx:pt idx="11695">2018</cx:pt>
          <cx:pt idx="11696">2018</cx:pt>
          <cx:pt idx="11697">2018</cx:pt>
          <cx:pt idx="11698">2018</cx:pt>
          <cx:pt idx="11699">2018</cx:pt>
          <cx:pt idx="11700">2018</cx:pt>
          <cx:pt idx="11701">2018</cx:pt>
          <cx:pt idx="11702">2018</cx:pt>
          <cx:pt idx="11703">2018</cx:pt>
          <cx:pt idx="11704">2018</cx:pt>
          <cx:pt idx="11705">2018</cx:pt>
          <cx:pt idx="11706">2018</cx:pt>
          <cx:pt idx="11707">2018</cx:pt>
          <cx:pt idx="11708">2018</cx:pt>
          <cx:pt idx="11709">2018</cx:pt>
          <cx:pt idx="11710">2018</cx:pt>
          <cx:pt idx="11711">2018</cx:pt>
          <cx:pt idx="11712">2018</cx:pt>
          <cx:pt idx="11713">2018</cx:pt>
          <cx:pt idx="11714">2018</cx:pt>
          <cx:pt idx="11715">2018</cx:pt>
          <cx:pt idx="11716">2018</cx:pt>
          <cx:pt idx="11717">2018</cx:pt>
          <cx:pt idx="11718">2018</cx:pt>
          <cx:pt idx="11719">2018</cx:pt>
          <cx:pt idx="11720">2018</cx:pt>
          <cx:pt idx="11721">2018</cx:pt>
          <cx:pt idx="11722">2018</cx:pt>
          <cx:pt idx="11723">2018</cx:pt>
          <cx:pt idx="11724">2018</cx:pt>
          <cx:pt idx="11725">2018</cx:pt>
          <cx:pt idx="11726">2018</cx:pt>
          <cx:pt idx="11727">2018</cx:pt>
          <cx:pt idx="11728">2018</cx:pt>
          <cx:pt idx="11729">2018</cx:pt>
          <cx:pt idx="11730">2018</cx:pt>
          <cx:pt idx="11731">2018</cx:pt>
          <cx:pt idx="11732">2018</cx:pt>
          <cx:pt idx="11733">2018</cx:pt>
          <cx:pt idx="11734">2018</cx:pt>
          <cx:pt idx="11735">2018</cx:pt>
          <cx:pt idx="11736">2018</cx:pt>
          <cx:pt idx="11737">2018</cx:pt>
          <cx:pt idx="11738">2018</cx:pt>
          <cx:pt idx="11739">2018</cx:pt>
          <cx:pt idx="11740">2018</cx:pt>
          <cx:pt idx="11741">2018</cx:pt>
          <cx:pt idx="11742">2018</cx:pt>
          <cx:pt idx="11743">2018</cx:pt>
          <cx:pt idx="11744">2018</cx:pt>
          <cx:pt idx="11745">2018</cx:pt>
          <cx:pt idx="11746">2018</cx:pt>
          <cx:pt idx="11747">2018</cx:pt>
          <cx:pt idx="11748">2018</cx:pt>
          <cx:pt idx="11749">2018</cx:pt>
          <cx:pt idx="11750">2018</cx:pt>
          <cx:pt idx="11751">2018</cx:pt>
          <cx:pt idx="11752">2018</cx:pt>
          <cx:pt idx="11753">2018</cx:pt>
          <cx:pt idx="11754">2018</cx:pt>
          <cx:pt idx="11755">2018</cx:pt>
          <cx:pt idx="11756">2018</cx:pt>
          <cx:pt idx="11757">2018</cx:pt>
          <cx:pt idx="11758">2018</cx:pt>
          <cx:pt idx="11759">2018</cx:pt>
          <cx:pt idx="11760">2018</cx:pt>
          <cx:pt idx="11761">2018</cx:pt>
          <cx:pt idx="11762">2018</cx:pt>
          <cx:pt idx="11763">2018</cx:pt>
          <cx:pt idx="11764">2018</cx:pt>
          <cx:pt idx="11765">2018</cx:pt>
          <cx:pt idx="11766">2018</cx:pt>
          <cx:pt idx="11767">2018</cx:pt>
          <cx:pt idx="11768">2018</cx:pt>
          <cx:pt idx="11769">2018</cx:pt>
          <cx:pt idx="11770">2018</cx:pt>
          <cx:pt idx="11771">2018</cx:pt>
          <cx:pt idx="11772">2018</cx:pt>
          <cx:pt idx="11773">2018</cx:pt>
          <cx:pt idx="11774">2018</cx:pt>
          <cx:pt idx="11775">2018</cx:pt>
          <cx:pt idx="11776">2018</cx:pt>
          <cx:pt idx="11777">2018</cx:pt>
          <cx:pt idx="11778">2018</cx:pt>
          <cx:pt idx="11779">2018</cx:pt>
          <cx:pt idx="11780">2018</cx:pt>
          <cx:pt idx="11781">2018</cx:pt>
          <cx:pt idx="11782">2018</cx:pt>
          <cx:pt idx="11783">2018</cx:pt>
          <cx:pt idx="11784">2018</cx:pt>
          <cx:pt idx="11785">2018</cx:pt>
          <cx:pt idx="11786">2018</cx:pt>
          <cx:pt idx="11787">2018</cx:pt>
          <cx:pt idx="11788">2018</cx:pt>
          <cx:pt idx="11789">2018</cx:pt>
          <cx:pt idx="11790">2018</cx:pt>
          <cx:pt idx="11791">2018</cx:pt>
          <cx:pt idx="11792">2018</cx:pt>
          <cx:pt idx="11793">2018</cx:pt>
          <cx:pt idx="11794">2018</cx:pt>
          <cx:pt idx="11795">2018</cx:pt>
          <cx:pt idx="11796">2018</cx:pt>
          <cx:pt idx="11797">2018</cx:pt>
          <cx:pt idx="11798">2018</cx:pt>
          <cx:pt idx="11799">2018</cx:pt>
          <cx:pt idx="11800">2018</cx:pt>
          <cx:pt idx="11801">2018</cx:pt>
          <cx:pt idx="11802">2018</cx:pt>
          <cx:pt idx="11803">2018</cx:pt>
          <cx:pt idx="11804">2018</cx:pt>
          <cx:pt idx="11805">2018</cx:pt>
          <cx:pt idx="11806">2018</cx:pt>
          <cx:pt idx="11807">2018</cx:pt>
          <cx:pt idx="11808">2018</cx:pt>
          <cx:pt idx="11809">2018</cx:pt>
          <cx:pt idx="11810">2018</cx:pt>
          <cx:pt idx="11811">2018</cx:pt>
          <cx:pt idx="11812">2018</cx:pt>
          <cx:pt idx="11813">2018</cx:pt>
          <cx:pt idx="11814">2018</cx:pt>
          <cx:pt idx="11815">2018</cx:pt>
          <cx:pt idx="11816">2019</cx:pt>
          <cx:pt idx="11817">2019</cx:pt>
          <cx:pt idx="11818">2019</cx:pt>
          <cx:pt idx="11819">2019</cx:pt>
          <cx:pt idx="11820">2019</cx:pt>
          <cx:pt idx="11821">2019</cx:pt>
          <cx:pt idx="11822">2019</cx:pt>
          <cx:pt idx="11823">2019</cx:pt>
          <cx:pt idx="11824">2019</cx:pt>
          <cx:pt idx="11825">2019</cx:pt>
          <cx:pt idx="11826">2019</cx:pt>
          <cx:pt idx="11827">2019</cx:pt>
          <cx:pt idx="11828">2019</cx:pt>
          <cx:pt idx="11829">2019</cx:pt>
          <cx:pt idx="11830">2019</cx:pt>
          <cx:pt idx="11831">2019</cx:pt>
          <cx:pt idx="11832">2019</cx:pt>
          <cx:pt idx="11833">2019</cx:pt>
          <cx:pt idx="11834">2019</cx:pt>
          <cx:pt idx="11835">2019</cx:pt>
          <cx:pt idx="11836">2019</cx:pt>
          <cx:pt idx="11837">2019</cx:pt>
          <cx:pt idx="11838">2019</cx:pt>
          <cx:pt idx="11839">2019</cx:pt>
          <cx:pt idx="11840">2019</cx:pt>
          <cx:pt idx="11841">2019</cx:pt>
          <cx:pt idx="11842">2019</cx:pt>
          <cx:pt idx="11843">2019</cx:pt>
          <cx:pt idx="11844">2019</cx:pt>
          <cx:pt idx="11845">2019</cx:pt>
          <cx:pt idx="11846">2019</cx:pt>
          <cx:pt idx="11847">2019</cx:pt>
          <cx:pt idx="11848">2019</cx:pt>
          <cx:pt idx="11849">2019</cx:pt>
          <cx:pt idx="11850">2019</cx:pt>
          <cx:pt idx="11851">2019</cx:pt>
          <cx:pt idx="11852">2019</cx:pt>
          <cx:pt idx="11853">2019</cx:pt>
          <cx:pt idx="11854">2019</cx:pt>
          <cx:pt idx="11855">2019</cx:pt>
          <cx:pt idx="11856">2019</cx:pt>
          <cx:pt idx="11857">2019</cx:pt>
          <cx:pt idx="11858">2019</cx:pt>
          <cx:pt idx="11859">2019</cx:pt>
          <cx:pt idx="11860">2019</cx:pt>
          <cx:pt idx="11861">2019</cx:pt>
          <cx:pt idx="11862">2019</cx:pt>
          <cx:pt idx="11863">2019</cx:pt>
          <cx:pt idx="11864">2019</cx:pt>
          <cx:pt idx="11865">2019</cx:pt>
          <cx:pt idx="11866">2019</cx:pt>
          <cx:pt idx="11867">2019</cx:pt>
          <cx:pt idx="11868">2019</cx:pt>
          <cx:pt idx="11869">2019</cx:pt>
          <cx:pt idx="11870">2019</cx:pt>
          <cx:pt idx="11871">2019</cx:pt>
          <cx:pt idx="11872">2019</cx:pt>
          <cx:pt idx="11873">2019</cx:pt>
          <cx:pt idx="11874">2019</cx:pt>
          <cx:pt idx="11875">2019</cx:pt>
          <cx:pt idx="11876">2019</cx:pt>
          <cx:pt idx="11877">2019</cx:pt>
          <cx:pt idx="11878">2019</cx:pt>
          <cx:pt idx="11879">2019</cx:pt>
          <cx:pt idx="11880">2019</cx:pt>
          <cx:pt idx="11881">2019</cx:pt>
          <cx:pt idx="11882">2019</cx:pt>
          <cx:pt idx="11883">2019</cx:pt>
          <cx:pt idx="11884">2019</cx:pt>
          <cx:pt idx="11885">2019</cx:pt>
          <cx:pt idx="11886">2019</cx:pt>
          <cx:pt idx="11887">2019</cx:pt>
          <cx:pt idx="11888">2019</cx:pt>
          <cx:pt idx="11889">2019</cx:pt>
          <cx:pt idx="11890">2019</cx:pt>
          <cx:pt idx="11891">2019</cx:pt>
          <cx:pt idx="11892">2019</cx:pt>
          <cx:pt idx="11893">2019</cx:pt>
          <cx:pt idx="11894">2019</cx:pt>
          <cx:pt idx="11895">2019</cx:pt>
          <cx:pt idx="11896">2019</cx:pt>
          <cx:pt idx="11897">2019</cx:pt>
          <cx:pt idx="11898">2019</cx:pt>
          <cx:pt idx="11899">2019</cx:pt>
          <cx:pt idx="11900">2019</cx:pt>
          <cx:pt idx="11901">2019</cx:pt>
          <cx:pt idx="11902">2019</cx:pt>
          <cx:pt idx="11903">2019</cx:pt>
          <cx:pt idx="11904">2019</cx:pt>
          <cx:pt idx="11905">2019</cx:pt>
          <cx:pt idx="11906">2019</cx:pt>
          <cx:pt idx="11907">2019</cx:pt>
          <cx:pt idx="11908">2019</cx:pt>
          <cx:pt idx="11909">2019</cx:pt>
          <cx:pt idx="11910">2019</cx:pt>
          <cx:pt idx="11911">2019</cx:pt>
          <cx:pt idx="11912">2019</cx:pt>
          <cx:pt idx="11913">2019</cx:pt>
          <cx:pt idx="11914">2019</cx:pt>
          <cx:pt idx="11915">2019</cx:pt>
          <cx:pt idx="11916">2019</cx:pt>
          <cx:pt idx="11917">2019</cx:pt>
          <cx:pt idx="11918">2019</cx:pt>
          <cx:pt idx="11919">2019</cx:pt>
          <cx:pt idx="11920">2019</cx:pt>
          <cx:pt idx="11921">2019</cx:pt>
          <cx:pt idx="11922">2019</cx:pt>
          <cx:pt idx="11923">2019</cx:pt>
          <cx:pt idx="11924">2019</cx:pt>
          <cx:pt idx="11925">2019</cx:pt>
          <cx:pt idx="11926">2019</cx:pt>
          <cx:pt idx="11927">2019</cx:pt>
          <cx:pt idx="11928">2019</cx:pt>
          <cx:pt idx="11929">2019</cx:pt>
          <cx:pt idx="11930">2019</cx:pt>
          <cx:pt idx="11931">2019</cx:pt>
          <cx:pt idx="11932">2019</cx:pt>
          <cx:pt idx="11933">2019</cx:pt>
          <cx:pt idx="11934">2019</cx:pt>
          <cx:pt idx="11935">2019</cx:pt>
          <cx:pt idx="11936">2019</cx:pt>
          <cx:pt idx="11937">2019</cx:pt>
          <cx:pt idx="11938">2019</cx:pt>
          <cx:pt idx="11939">2019</cx:pt>
          <cx:pt idx="11940">2019</cx:pt>
          <cx:pt idx="11941">2019</cx:pt>
          <cx:pt idx="11942">2019</cx:pt>
          <cx:pt idx="11943">2019</cx:pt>
          <cx:pt idx="11944">2019</cx:pt>
          <cx:pt idx="11945">2019</cx:pt>
          <cx:pt idx="11946">2019</cx:pt>
          <cx:pt idx="11947">2019</cx:pt>
          <cx:pt idx="11948">2019</cx:pt>
          <cx:pt idx="11949">2019</cx:pt>
          <cx:pt idx="11950">2019</cx:pt>
          <cx:pt idx="11951">2019</cx:pt>
          <cx:pt idx="11952">2019</cx:pt>
          <cx:pt idx="11953">2019</cx:pt>
          <cx:pt idx="11954">2019</cx:pt>
          <cx:pt idx="11955">2019</cx:pt>
          <cx:pt idx="11956">2019</cx:pt>
          <cx:pt idx="11957">2019</cx:pt>
          <cx:pt idx="11958">2019</cx:pt>
          <cx:pt idx="11959">2019</cx:pt>
          <cx:pt idx="11960">2019</cx:pt>
          <cx:pt idx="11961">2019</cx:pt>
          <cx:pt idx="11962">2019</cx:pt>
          <cx:pt idx="11963">2019</cx:pt>
          <cx:pt idx="11964">2019</cx:pt>
          <cx:pt idx="11965">2019</cx:pt>
          <cx:pt idx="11966">2019</cx:pt>
          <cx:pt idx="11967">2019</cx:pt>
          <cx:pt idx="11968">2019</cx:pt>
          <cx:pt idx="11969">2019</cx:pt>
          <cx:pt idx="11970">2019</cx:pt>
          <cx:pt idx="11971">2019</cx:pt>
          <cx:pt idx="11972">2019</cx:pt>
          <cx:pt idx="11973">2019</cx:pt>
          <cx:pt idx="11974">2019</cx:pt>
          <cx:pt idx="11975">2019</cx:pt>
          <cx:pt idx="11976">2019</cx:pt>
          <cx:pt idx="11977">2019</cx:pt>
          <cx:pt idx="11978">2019</cx:pt>
          <cx:pt idx="11979">2019</cx:pt>
          <cx:pt idx="11980">2019</cx:pt>
          <cx:pt idx="11981">2019</cx:pt>
          <cx:pt idx="11982">2019</cx:pt>
          <cx:pt idx="11983">2019</cx:pt>
          <cx:pt idx="11984">2019</cx:pt>
          <cx:pt idx="11985">2019</cx:pt>
          <cx:pt idx="11986">2019</cx:pt>
          <cx:pt idx="11987">2019</cx:pt>
          <cx:pt idx="11988">2019</cx:pt>
          <cx:pt idx="11989">2019</cx:pt>
          <cx:pt idx="11990">2019</cx:pt>
          <cx:pt idx="11991">2019</cx:pt>
          <cx:pt idx="11992">2019</cx:pt>
          <cx:pt idx="11993">2019</cx:pt>
          <cx:pt idx="11994">2019</cx:pt>
          <cx:pt idx="11995">2019</cx:pt>
          <cx:pt idx="11996">2019</cx:pt>
          <cx:pt idx="11997">2019</cx:pt>
          <cx:pt idx="11998">2019</cx:pt>
          <cx:pt idx="11999">2019</cx:pt>
          <cx:pt idx="12000">2019</cx:pt>
          <cx:pt idx="12001">2019</cx:pt>
          <cx:pt idx="12002">2019</cx:pt>
          <cx:pt idx="12003">2019</cx:pt>
          <cx:pt idx="12004">2019</cx:pt>
          <cx:pt idx="12005">2019</cx:pt>
          <cx:pt idx="12006">2019</cx:pt>
          <cx:pt idx="12007">2019</cx:pt>
          <cx:pt idx="12008">2019</cx:pt>
          <cx:pt idx="12009">2019</cx:pt>
          <cx:pt idx="12010">2019</cx:pt>
          <cx:pt idx="12011">2019</cx:pt>
          <cx:pt idx="12012">2019</cx:pt>
          <cx:pt idx="12013">2019</cx:pt>
          <cx:pt idx="12014">2019</cx:pt>
          <cx:pt idx="12015">2019</cx:pt>
          <cx:pt idx="12016">2019</cx:pt>
          <cx:pt idx="12017">2019</cx:pt>
          <cx:pt idx="12018">2019</cx:pt>
          <cx:pt idx="12019">2019</cx:pt>
          <cx:pt idx="12020">2019</cx:pt>
          <cx:pt idx="12021">2019</cx:pt>
          <cx:pt idx="12022">2019</cx:pt>
          <cx:pt idx="12023">2019</cx:pt>
          <cx:pt idx="12024">2019</cx:pt>
          <cx:pt idx="12025">2019</cx:pt>
          <cx:pt idx="12026">2019</cx:pt>
          <cx:pt idx="12027">2019</cx:pt>
          <cx:pt idx="12028">2019</cx:pt>
          <cx:pt idx="12029">2019</cx:pt>
          <cx:pt idx="12030">2019</cx:pt>
          <cx:pt idx="12031">2019</cx:pt>
          <cx:pt idx="12032">2019</cx:pt>
          <cx:pt idx="12033">2019</cx:pt>
          <cx:pt idx="12034">2019</cx:pt>
          <cx:pt idx="12035">2019</cx:pt>
          <cx:pt idx="12036">2019</cx:pt>
          <cx:pt idx="12037">2019</cx:pt>
          <cx:pt idx="12038">2019</cx:pt>
          <cx:pt idx="12039">2019</cx:pt>
          <cx:pt idx="12040">2019</cx:pt>
          <cx:pt idx="12041">2019</cx:pt>
          <cx:pt idx="12042">2019</cx:pt>
          <cx:pt idx="12043">2019</cx:pt>
          <cx:pt idx="12044">2019</cx:pt>
          <cx:pt idx="12045">2019</cx:pt>
          <cx:pt idx="12046">2019</cx:pt>
          <cx:pt idx="12047">2019</cx:pt>
          <cx:pt idx="12048">2019</cx:pt>
          <cx:pt idx="12049">2019</cx:pt>
          <cx:pt idx="12050">2019</cx:pt>
          <cx:pt idx="12051">2019</cx:pt>
          <cx:pt idx="12052">2019</cx:pt>
          <cx:pt idx="12053">2019</cx:pt>
          <cx:pt idx="12054">2019</cx:pt>
          <cx:pt idx="12055">2019</cx:pt>
          <cx:pt idx="12056">2019</cx:pt>
          <cx:pt idx="12057">2019</cx:pt>
          <cx:pt idx="12058">2019</cx:pt>
          <cx:pt idx="12059">2019</cx:pt>
          <cx:pt idx="12060">2019</cx:pt>
          <cx:pt idx="12061">2019</cx:pt>
          <cx:pt idx="12062">2019</cx:pt>
          <cx:pt idx="12063">2019</cx:pt>
          <cx:pt idx="12064">2019</cx:pt>
          <cx:pt idx="12065">2019</cx:pt>
          <cx:pt idx="12066">2019</cx:pt>
          <cx:pt idx="12067">2019</cx:pt>
          <cx:pt idx="12068">2019</cx:pt>
          <cx:pt idx="12069">2019</cx:pt>
          <cx:pt idx="12070">2019</cx:pt>
          <cx:pt idx="12071">2019</cx:pt>
          <cx:pt idx="12072">2019</cx:pt>
          <cx:pt idx="12073">2019</cx:pt>
          <cx:pt idx="12074">2019</cx:pt>
          <cx:pt idx="12075">2019</cx:pt>
          <cx:pt idx="12076">2019</cx:pt>
          <cx:pt idx="12077">2019</cx:pt>
          <cx:pt idx="12078">2019</cx:pt>
          <cx:pt idx="12079">2019</cx:pt>
          <cx:pt idx="12080">2019</cx:pt>
          <cx:pt idx="12081">2019</cx:pt>
          <cx:pt idx="12082">2019</cx:pt>
          <cx:pt idx="12083">2019</cx:pt>
          <cx:pt idx="12084">2019</cx:pt>
          <cx:pt idx="12085">2019</cx:pt>
          <cx:pt idx="12086">2019</cx:pt>
          <cx:pt idx="12087">2019</cx:pt>
          <cx:pt idx="12088">2019</cx:pt>
          <cx:pt idx="12089">2019</cx:pt>
          <cx:pt idx="12090">2019</cx:pt>
          <cx:pt idx="12091">2019</cx:pt>
          <cx:pt idx="12092">2019</cx:pt>
          <cx:pt idx="12093">2019</cx:pt>
          <cx:pt idx="12094">2019</cx:pt>
          <cx:pt idx="12095">2019</cx:pt>
          <cx:pt idx="12096">2019</cx:pt>
          <cx:pt idx="12097">2019</cx:pt>
          <cx:pt idx="12098">2019</cx:pt>
          <cx:pt idx="12099">2019</cx:pt>
          <cx:pt idx="12100">2019</cx:pt>
          <cx:pt idx="12101">2019</cx:pt>
          <cx:pt idx="12102">2019</cx:pt>
          <cx:pt idx="12103">2019</cx:pt>
          <cx:pt idx="12104">2019</cx:pt>
          <cx:pt idx="12105">2019</cx:pt>
          <cx:pt idx="12106">2019</cx:pt>
          <cx:pt idx="12107">2019</cx:pt>
          <cx:pt idx="12108">2019</cx:pt>
          <cx:pt idx="12109">2019</cx:pt>
          <cx:pt idx="12110">2019</cx:pt>
          <cx:pt idx="12111">2019</cx:pt>
          <cx:pt idx="12112">2019</cx:pt>
          <cx:pt idx="12113">2019</cx:pt>
          <cx:pt idx="12114">2019</cx:pt>
          <cx:pt idx="12115">2019</cx:pt>
          <cx:pt idx="12116">2019</cx:pt>
          <cx:pt idx="12117">2019</cx:pt>
          <cx:pt idx="12118">2019</cx:pt>
          <cx:pt idx="12119">2019</cx:pt>
          <cx:pt idx="12120">2019</cx:pt>
          <cx:pt idx="12121">2019</cx:pt>
          <cx:pt idx="12122">2019</cx:pt>
          <cx:pt idx="12123">2019</cx:pt>
          <cx:pt idx="12124">2019</cx:pt>
          <cx:pt idx="12125">2019</cx:pt>
          <cx:pt idx="12126">2019</cx:pt>
          <cx:pt idx="12127">2019</cx:pt>
          <cx:pt idx="12128">2019</cx:pt>
          <cx:pt idx="12129">2019</cx:pt>
          <cx:pt idx="12130">2019</cx:pt>
          <cx:pt idx="12131">2019</cx:pt>
          <cx:pt idx="12132">2019</cx:pt>
          <cx:pt idx="12133">2019</cx:pt>
          <cx:pt idx="12134">2019</cx:pt>
          <cx:pt idx="12135">2019</cx:pt>
          <cx:pt idx="12136">2019</cx:pt>
          <cx:pt idx="12137">2019</cx:pt>
          <cx:pt idx="12138">2019</cx:pt>
          <cx:pt idx="12139">2019</cx:pt>
          <cx:pt idx="12140">2019</cx:pt>
          <cx:pt idx="12141">2019</cx:pt>
          <cx:pt idx="12142">2019</cx:pt>
          <cx:pt idx="12143">2019</cx:pt>
          <cx:pt idx="12144">2019</cx:pt>
          <cx:pt idx="12145">2019</cx:pt>
          <cx:pt idx="12146">2019</cx:pt>
          <cx:pt idx="12147">2019</cx:pt>
          <cx:pt idx="12148">2019</cx:pt>
          <cx:pt idx="12149">2019</cx:pt>
          <cx:pt idx="12150">2019</cx:pt>
          <cx:pt idx="12151">2019</cx:pt>
          <cx:pt idx="12152">2019</cx:pt>
          <cx:pt idx="12153">2019</cx:pt>
          <cx:pt idx="12154">2019</cx:pt>
          <cx:pt idx="12155">2019</cx:pt>
          <cx:pt idx="12156">2019</cx:pt>
          <cx:pt idx="12157">2019</cx:pt>
          <cx:pt idx="12158">2019</cx:pt>
          <cx:pt idx="12159">2019</cx:pt>
          <cx:pt idx="12160">2019</cx:pt>
          <cx:pt idx="12161">2019</cx:pt>
          <cx:pt idx="12162">2019</cx:pt>
          <cx:pt idx="12163">2019</cx:pt>
          <cx:pt idx="12164">2019</cx:pt>
          <cx:pt idx="12165">2019</cx:pt>
          <cx:pt idx="12166">2019</cx:pt>
          <cx:pt idx="12167">2019</cx:pt>
          <cx:pt idx="12168">2019</cx:pt>
          <cx:pt idx="12169">2019</cx:pt>
          <cx:pt idx="12170">2019</cx:pt>
          <cx:pt idx="12171">2019</cx:pt>
          <cx:pt idx="12172">2019</cx:pt>
          <cx:pt idx="12173">2019</cx:pt>
          <cx:pt idx="12174">2019</cx:pt>
          <cx:pt idx="12175">2019</cx:pt>
          <cx:pt idx="12176">2019</cx:pt>
          <cx:pt idx="12177">2019</cx:pt>
          <cx:pt idx="12178">2019</cx:pt>
          <cx:pt idx="12179">2019</cx:pt>
          <cx:pt idx="12180">2019</cx:pt>
          <cx:pt idx="12181">2019</cx:pt>
          <cx:pt idx="12182">2019</cx:pt>
          <cx:pt idx="12183">2019</cx:pt>
          <cx:pt idx="12184">2019</cx:pt>
          <cx:pt idx="12185">2019</cx:pt>
          <cx:pt idx="12186">2019</cx:pt>
          <cx:pt idx="12187">2019</cx:pt>
          <cx:pt idx="12188">2019</cx:pt>
          <cx:pt idx="12189">2019</cx:pt>
          <cx:pt idx="12190">2019</cx:pt>
          <cx:pt idx="12191">2019</cx:pt>
          <cx:pt idx="12192">2019</cx:pt>
          <cx:pt idx="12193">2019</cx:pt>
          <cx:pt idx="12194">2019</cx:pt>
          <cx:pt idx="12195">2019</cx:pt>
          <cx:pt idx="12196">2019</cx:pt>
          <cx:pt idx="12197">2019</cx:pt>
          <cx:pt idx="12198">2019</cx:pt>
          <cx:pt idx="12199">2019</cx:pt>
          <cx:pt idx="12200">2019</cx:pt>
          <cx:pt idx="12201">2019</cx:pt>
          <cx:pt idx="12202">2019</cx:pt>
          <cx:pt idx="12203">2019</cx:pt>
          <cx:pt idx="12204">2019</cx:pt>
          <cx:pt idx="12205">2019</cx:pt>
          <cx:pt idx="12206">2019</cx:pt>
          <cx:pt idx="12207">2019</cx:pt>
          <cx:pt idx="12208">2019</cx:pt>
          <cx:pt idx="12209">2019</cx:pt>
          <cx:pt idx="12210">2019</cx:pt>
          <cx:pt idx="12211">2019</cx:pt>
          <cx:pt idx="12212">2019</cx:pt>
          <cx:pt idx="12213">2019</cx:pt>
          <cx:pt idx="12214">2019</cx:pt>
          <cx:pt idx="12215">2019</cx:pt>
          <cx:pt idx="12216">2019</cx:pt>
          <cx:pt idx="12217">2019</cx:pt>
          <cx:pt idx="12218">2019</cx:pt>
          <cx:pt idx="12219">2019</cx:pt>
          <cx:pt idx="12220">2019</cx:pt>
          <cx:pt idx="12221">2019</cx:pt>
          <cx:pt idx="12222">2019</cx:pt>
          <cx:pt idx="12223">2019</cx:pt>
          <cx:pt idx="12224">2019</cx:pt>
          <cx:pt idx="12225">2019</cx:pt>
          <cx:pt idx="12226">2019</cx:pt>
          <cx:pt idx="12227">2019</cx:pt>
          <cx:pt idx="12228">2019</cx:pt>
          <cx:pt idx="12229">2019</cx:pt>
          <cx:pt idx="12230">2019</cx:pt>
          <cx:pt idx="12231">2019</cx:pt>
          <cx:pt idx="12232">2019</cx:pt>
          <cx:pt idx="12233">2019</cx:pt>
          <cx:pt idx="12234">2019</cx:pt>
          <cx:pt idx="12235">2019</cx:pt>
          <cx:pt idx="12236">2019</cx:pt>
          <cx:pt idx="12237">2019</cx:pt>
          <cx:pt idx="12238">2019</cx:pt>
          <cx:pt idx="12239">2019</cx:pt>
          <cx:pt idx="12240">2019</cx:pt>
          <cx:pt idx="12241">2019</cx:pt>
          <cx:pt idx="12242">2019</cx:pt>
          <cx:pt idx="12243">2019</cx:pt>
          <cx:pt idx="12244">2019</cx:pt>
          <cx:pt idx="12245">2019</cx:pt>
          <cx:pt idx="12246">2019</cx:pt>
          <cx:pt idx="12247">2019</cx:pt>
          <cx:pt idx="12248">2019</cx:pt>
          <cx:pt idx="12249">2019</cx:pt>
          <cx:pt idx="12250">2019</cx:pt>
          <cx:pt idx="12251">2019</cx:pt>
          <cx:pt idx="12252">2019</cx:pt>
          <cx:pt idx="12253">2019</cx:pt>
          <cx:pt idx="12254">2019</cx:pt>
          <cx:pt idx="12255">2019</cx:pt>
          <cx:pt idx="12256">2019</cx:pt>
          <cx:pt idx="12257">2019</cx:pt>
          <cx:pt idx="12258">2019</cx:pt>
          <cx:pt idx="12259">2019</cx:pt>
          <cx:pt idx="12260">2019</cx:pt>
          <cx:pt idx="12261">2019</cx:pt>
          <cx:pt idx="12262">2019</cx:pt>
          <cx:pt idx="12263">2019</cx:pt>
          <cx:pt idx="12264">2019</cx:pt>
          <cx:pt idx="12265">2019</cx:pt>
          <cx:pt idx="12266">2019</cx:pt>
          <cx:pt idx="12267">2019</cx:pt>
          <cx:pt idx="12268">2019</cx:pt>
          <cx:pt idx="12269">2019</cx:pt>
          <cx:pt idx="12270">2019</cx:pt>
          <cx:pt idx="12271">2019</cx:pt>
          <cx:pt idx="12272">2019</cx:pt>
          <cx:pt idx="12273">2019</cx:pt>
          <cx:pt idx="12274">2019</cx:pt>
          <cx:pt idx="12275">2019</cx:pt>
          <cx:pt idx="12276">2019</cx:pt>
          <cx:pt idx="12277">2020</cx:pt>
          <cx:pt idx="12278">2020</cx:pt>
          <cx:pt idx="12279">2020</cx:pt>
          <cx:pt idx="12280">2020</cx:pt>
          <cx:pt idx="12281">2020</cx:pt>
          <cx:pt idx="12282">2020</cx:pt>
          <cx:pt idx="12283">2020</cx:pt>
          <cx:pt idx="12284">2020</cx:pt>
          <cx:pt idx="12285">2020</cx:pt>
          <cx:pt idx="12286">2020</cx:pt>
          <cx:pt idx="12287">2020</cx:pt>
          <cx:pt idx="12288">2020</cx:pt>
          <cx:pt idx="12289">2020</cx:pt>
          <cx:pt idx="12290">2020</cx:pt>
          <cx:pt idx="12291">2020</cx:pt>
          <cx:pt idx="12292">2020</cx:pt>
          <cx:pt idx="12293">2020</cx:pt>
          <cx:pt idx="12294">2020</cx:pt>
          <cx:pt idx="12295">2020</cx:pt>
          <cx:pt idx="12296">2020</cx:pt>
          <cx:pt idx="12297">2020</cx:pt>
          <cx:pt idx="12298">2020</cx:pt>
          <cx:pt idx="12299">2020</cx:pt>
          <cx:pt idx="12300">2020</cx:pt>
          <cx:pt idx="12301">2020</cx:pt>
          <cx:pt idx="12302">2020</cx:pt>
          <cx:pt idx="12303">2020</cx:pt>
          <cx:pt idx="12304">2020</cx:pt>
          <cx:pt idx="12305">2020</cx:pt>
          <cx:pt idx="12306">2020</cx:pt>
          <cx:pt idx="12307">2020</cx:pt>
          <cx:pt idx="12308">2020</cx:pt>
          <cx:pt idx="12309">2020</cx:pt>
          <cx:pt idx="12310">2020</cx:pt>
          <cx:pt idx="12311">2020</cx:pt>
          <cx:pt idx="12312">2020</cx:pt>
          <cx:pt idx="12313">2020</cx:pt>
          <cx:pt idx="12314">2020</cx:pt>
          <cx:pt idx="12315">2020</cx:pt>
          <cx:pt idx="12316">2020</cx:pt>
          <cx:pt idx="12317">2020</cx:pt>
          <cx:pt idx="12318">2020</cx:pt>
          <cx:pt idx="12319">2020</cx:pt>
          <cx:pt idx="12320">2020</cx:pt>
          <cx:pt idx="12321">2020</cx:pt>
          <cx:pt idx="12322">2020</cx:pt>
          <cx:pt idx="12323">2020</cx:pt>
          <cx:pt idx="12324">2020</cx:pt>
          <cx:pt idx="12325">2020</cx:pt>
          <cx:pt idx="12326">2020</cx:pt>
          <cx:pt idx="12327">2020</cx:pt>
          <cx:pt idx="12328">2020</cx:pt>
          <cx:pt idx="12329">2020</cx:pt>
          <cx:pt idx="12330">2020</cx:pt>
          <cx:pt idx="12331">2020</cx:pt>
          <cx:pt idx="12332">2020</cx:pt>
          <cx:pt idx="12333">2020</cx:pt>
          <cx:pt idx="12334">2020</cx:pt>
          <cx:pt idx="12335">2020</cx:pt>
          <cx:pt idx="12336">2020</cx:pt>
          <cx:pt idx="12337">2020</cx:pt>
          <cx:pt idx="12338">2020</cx:pt>
          <cx:pt idx="12339">2020</cx:pt>
          <cx:pt idx="12340">2020</cx:pt>
          <cx:pt idx="12341">2020</cx:pt>
          <cx:pt idx="12342">2020</cx:pt>
          <cx:pt idx="12343">2020</cx:pt>
          <cx:pt idx="12344">2020</cx:pt>
          <cx:pt idx="12345">2020</cx:pt>
          <cx:pt idx="12346">2020</cx:pt>
          <cx:pt idx="12347">2020</cx:pt>
          <cx:pt idx="12348">2020</cx:pt>
          <cx:pt idx="12349">2020</cx:pt>
          <cx:pt idx="12350">2020</cx:pt>
          <cx:pt idx="12351">2020</cx:pt>
          <cx:pt idx="12352">2020</cx:pt>
          <cx:pt idx="12353">2020</cx:pt>
          <cx:pt idx="12354">2020</cx:pt>
          <cx:pt idx="12355">2020</cx:pt>
          <cx:pt idx="12356">2020</cx:pt>
          <cx:pt idx="12357">2020</cx:pt>
          <cx:pt idx="12358">2020</cx:pt>
          <cx:pt idx="12359">2020</cx:pt>
          <cx:pt idx="12360">2020</cx:pt>
          <cx:pt idx="12361">2020</cx:pt>
          <cx:pt idx="12362">2020</cx:pt>
          <cx:pt idx="12363">2020</cx:pt>
          <cx:pt idx="12364">2020</cx:pt>
          <cx:pt idx="12365">2020</cx:pt>
          <cx:pt idx="12366">2020</cx:pt>
          <cx:pt idx="12367">2020</cx:pt>
          <cx:pt idx="12368">2020</cx:pt>
          <cx:pt idx="12369">2020</cx:pt>
          <cx:pt idx="12370">2020</cx:pt>
          <cx:pt idx="12371">2020</cx:pt>
          <cx:pt idx="12372">2020</cx:pt>
          <cx:pt idx="12373">2020</cx:pt>
          <cx:pt idx="12374">2020</cx:pt>
          <cx:pt idx="12375">2020</cx:pt>
          <cx:pt idx="12376">2020</cx:pt>
          <cx:pt idx="12377">2020</cx:pt>
          <cx:pt idx="12378">2020</cx:pt>
          <cx:pt idx="12379">2020</cx:pt>
          <cx:pt idx="12380">2020</cx:pt>
          <cx:pt idx="12381">2020</cx:pt>
          <cx:pt idx="12382">2020</cx:pt>
          <cx:pt idx="12383">2020</cx:pt>
          <cx:pt idx="12384">2020</cx:pt>
          <cx:pt idx="12385">2020</cx:pt>
          <cx:pt idx="12386">2020</cx:pt>
          <cx:pt idx="12387">2020</cx:pt>
          <cx:pt idx="12388">2020</cx:pt>
          <cx:pt idx="12389">2020</cx:pt>
          <cx:pt idx="12390">2020</cx:pt>
          <cx:pt idx="12391">2020</cx:pt>
          <cx:pt idx="12392">2020</cx:pt>
          <cx:pt idx="12393">2020</cx:pt>
          <cx:pt idx="12394">2020</cx:pt>
          <cx:pt idx="12395">2020</cx:pt>
          <cx:pt idx="12396">2020</cx:pt>
          <cx:pt idx="12397">2020</cx:pt>
          <cx:pt idx="12398">2020</cx:pt>
          <cx:pt idx="12399">2020</cx:pt>
          <cx:pt idx="12400">2020</cx:pt>
          <cx:pt idx="12401">2020</cx:pt>
          <cx:pt idx="12402">2020</cx:pt>
          <cx:pt idx="12403">2020</cx:pt>
          <cx:pt idx="12404">2020</cx:pt>
          <cx:pt idx="12405">2020</cx:pt>
          <cx:pt idx="12406">2020</cx:pt>
          <cx:pt idx="12407">2020</cx:pt>
          <cx:pt idx="12408">2020</cx:pt>
          <cx:pt idx="12409">2020</cx:pt>
          <cx:pt idx="12410">2020</cx:pt>
          <cx:pt idx="12411">2020</cx:pt>
          <cx:pt idx="12412">2020</cx:pt>
          <cx:pt idx="12413">2020</cx:pt>
          <cx:pt idx="12414">2020</cx:pt>
          <cx:pt idx="12415">2020</cx:pt>
          <cx:pt idx="12416">2020</cx:pt>
          <cx:pt idx="12417">2020</cx:pt>
          <cx:pt idx="12418">2020</cx:pt>
          <cx:pt idx="12419">2020</cx:pt>
          <cx:pt idx="12420">2020</cx:pt>
          <cx:pt idx="12421">2020</cx:pt>
          <cx:pt idx="12422">2020</cx:pt>
          <cx:pt idx="12423">2020</cx:pt>
          <cx:pt idx="12424">2020</cx:pt>
          <cx:pt idx="12425">2020</cx:pt>
          <cx:pt idx="12426">2020</cx:pt>
          <cx:pt idx="12427">2020</cx:pt>
          <cx:pt idx="12428">2020</cx:pt>
          <cx:pt idx="12429">2020</cx:pt>
          <cx:pt idx="12430">2020</cx:pt>
          <cx:pt idx="12431">2020</cx:pt>
          <cx:pt idx="12432">2020</cx:pt>
          <cx:pt idx="12433">2020</cx:pt>
          <cx:pt idx="12434">2020</cx:pt>
          <cx:pt idx="12435">2020</cx:pt>
          <cx:pt idx="12436">2020</cx:pt>
          <cx:pt idx="12437">2020</cx:pt>
          <cx:pt idx="12438">2020</cx:pt>
          <cx:pt idx="12439">2020</cx:pt>
          <cx:pt idx="12440">2020</cx:pt>
          <cx:pt idx="12441">2020</cx:pt>
          <cx:pt idx="12442">2020</cx:pt>
          <cx:pt idx="12443">2020</cx:pt>
          <cx:pt idx="12444">2020</cx:pt>
          <cx:pt idx="12445">2020</cx:pt>
          <cx:pt idx="12446">2020</cx:pt>
          <cx:pt idx="12447">2020</cx:pt>
          <cx:pt idx="12448">2020</cx:pt>
          <cx:pt idx="12449">2020</cx:pt>
          <cx:pt idx="12450">2020</cx:pt>
          <cx:pt idx="12451">2020</cx:pt>
          <cx:pt idx="12452">2020</cx:pt>
          <cx:pt idx="12453">2020</cx:pt>
          <cx:pt idx="12454">2020</cx:pt>
          <cx:pt idx="12455">2020</cx:pt>
          <cx:pt idx="12456">2020</cx:pt>
          <cx:pt idx="12457">2020</cx:pt>
          <cx:pt idx="12458">2020</cx:pt>
          <cx:pt idx="12459">2020</cx:pt>
          <cx:pt idx="12460">2020</cx:pt>
          <cx:pt idx="12461">2020</cx:pt>
          <cx:pt idx="12462">2020</cx:pt>
          <cx:pt idx="12463">2020</cx:pt>
          <cx:pt idx="12464">2020</cx:pt>
          <cx:pt idx="12465">2020</cx:pt>
          <cx:pt idx="12466">2020</cx:pt>
          <cx:pt idx="12467">2020</cx:pt>
          <cx:pt idx="12468">2020</cx:pt>
          <cx:pt idx="12469">2020</cx:pt>
          <cx:pt idx="12470">2020</cx:pt>
          <cx:pt idx="12471">2020</cx:pt>
          <cx:pt idx="12472">2020</cx:pt>
          <cx:pt idx="12473">2020</cx:pt>
          <cx:pt idx="12474">2020</cx:pt>
          <cx:pt idx="12475">2020</cx:pt>
          <cx:pt idx="12476">2020</cx:pt>
          <cx:pt idx="12477">2020</cx:pt>
          <cx:pt idx="12478">2020</cx:pt>
          <cx:pt idx="12479">2020</cx:pt>
          <cx:pt idx="12480">2020</cx:pt>
          <cx:pt idx="12481">2020</cx:pt>
          <cx:pt idx="12482">2020</cx:pt>
          <cx:pt idx="12483">2020</cx:pt>
          <cx:pt idx="12484">2020</cx:pt>
          <cx:pt idx="12485">2020</cx:pt>
          <cx:pt idx="12486">2020</cx:pt>
          <cx:pt idx="12487">2020</cx:pt>
          <cx:pt idx="12488">2020</cx:pt>
          <cx:pt idx="12489">2020</cx:pt>
          <cx:pt idx="12490">2020</cx:pt>
          <cx:pt idx="12491">2020</cx:pt>
          <cx:pt idx="12492">2020</cx:pt>
          <cx:pt idx="12493">2020</cx:pt>
          <cx:pt idx="12494">2020</cx:pt>
          <cx:pt idx="12495">2020</cx:pt>
          <cx:pt idx="12496">2020</cx:pt>
          <cx:pt idx="12497">2020</cx:pt>
          <cx:pt idx="12498">2020</cx:pt>
          <cx:pt idx="12499">2020</cx:pt>
          <cx:pt idx="12500">2020</cx:pt>
          <cx:pt idx="12501">2020</cx:pt>
          <cx:pt idx="12502">2020</cx:pt>
          <cx:pt idx="12503">2020</cx:pt>
          <cx:pt idx="12504">2020</cx:pt>
          <cx:pt idx="12505">2020</cx:pt>
          <cx:pt idx="12506">2020</cx:pt>
          <cx:pt idx="12507">2020</cx:pt>
          <cx:pt idx="12508">2020</cx:pt>
          <cx:pt idx="12509">2020</cx:pt>
          <cx:pt idx="12510">2020</cx:pt>
          <cx:pt idx="12511">2020</cx:pt>
          <cx:pt idx="12512">2020</cx:pt>
          <cx:pt idx="12513">2020</cx:pt>
          <cx:pt idx="12514">2020</cx:pt>
          <cx:pt idx="12515">2020</cx:pt>
          <cx:pt idx="12516">2020</cx:pt>
          <cx:pt idx="12517">2020</cx:pt>
          <cx:pt idx="12518">2020</cx:pt>
          <cx:pt idx="12519">2020</cx:pt>
          <cx:pt idx="12520">2020</cx:pt>
          <cx:pt idx="12521">2020</cx:pt>
          <cx:pt idx="12522">2020</cx:pt>
          <cx:pt idx="12523">2020</cx:pt>
          <cx:pt idx="12524">2020</cx:pt>
          <cx:pt idx="12525">2020</cx:pt>
          <cx:pt idx="12526">2020</cx:pt>
          <cx:pt idx="12527">2020</cx:pt>
          <cx:pt idx="12528">2020</cx:pt>
          <cx:pt idx="12529">2020</cx:pt>
          <cx:pt idx="12530">2020</cx:pt>
          <cx:pt idx="12531">2020</cx:pt>
          <cx:pt idx="12532">2020</cx:pt>
          <cx:pt idx="12533">2020</cx:pt>
          <cx:pt idx="12534">2020</cx:pt>
          <cx:pt idx="12535">2020</cx:pt>
          <cx:pt idx="12536">2020</cx:pt>
          <cx:pt idx="12537">2020</cx:pt>
          <cx:pt idx="12538">2020</cx:pt>
          <cx:pt idx="12539">2020</cx:pt>
          <cx:pt idx="12540">2020</cx:pt>
          <cx:pt idx="12541">2020</cx:pt>
          <cx:pt idx="12542">2020</cx:pt>
          <cx:pt idx="12543">2020</cx:pt>
          <cx:pt idx="12544">2020</cx:pt>
          <cx:pt idx="12545">2020</cx:pt>
          <cx:pt idx="12546">2020</cx:pt>
          <cx:pt idx="12547">2020</cx:pt>
          <cx:pt idx="12548">2020</cx:pt>
          <cx:pt idx="12549">2020</cx:pt>
          <cx:pt idx="12550">2020</cx:pt>
          <cx:pt idx="12551">2020</cx:pt>
          <cx:pt idx="12552">2020</cx:pt>
          <cx:pt idx="12553">2020</cx:pt>
          <cx:pt idx="12554">2020</cx:pt>
          <cx:pt idx="12555">2020</cx:pt>
          <cx:pt idx="12556">2020</cx:pt>
          <cx:pt idx="12557">2020</cx:pt>
          <cx:pt idx="12558">2020</cx:pt>
          <cx:pt idx="12559">2020</cx:pt>
          <cx:pt idx="12560">2020</cx:pt>
          <cx:pt idx="12561">2020</cx:pt>
          <cx:pt idx="12562">2020</cx:pt>
          <cx:pt idx="12563">2020</cx:pt>
          <cx:pt idx="12564">2020</cx:pt>
          <cx:pt idx="12565">2020</cx:pt>
          <cx:pt idx="12566">2020</cx:pt>
          <cx:pt idx="12567">2020</cx:pt>
          <cx:pt idx="12568">2020</cx:pt>
          <cx:pt idx="12569">2020</cx:pt>
          <cx:pt idx="12570">2020</cx:pt>
          <cx:pt idx="12571">2020</cx:pt>
          <cx:pt idx="12572">2020</cx:pt>
          <cx:pt idx="12573">2020</cx:pt>
          <cx:pt idx="12574">2020</cx:pt>
          <cx:pt idx="12575">2020</cx:pt>
          <cx:pt idx="12576">2020</cx:pt>
          <cx:pt idx="12577">2020</cx:pt>
          <cx:pt idx="12578">2020</cx:pt>
          <cx:pt idx="12579">2020</cx:pt>
          <cx:pt idx="12580">2020</cx:pt>
          <cx:pt idx="12581">2020</cx:pt>
          <cx:pt idx="12582">2020</cx:pt>
          <cx:pt idx="12583">2020</cx:pt>
          <cx:pt idx="12584">2020</cx:pt>
          <cx:pt idx="12585">2020</cx:pt>
          <cx:pt idx="12586">2020</cx:pt>
          <cx:pt idx="12587">2020</cx:pt>
          <cx:pt idx="12588">2020</cx:pt>
          <cx:pt idx="12589">2020</cx:pt>
          <cx:pt idx="12590">2020</cx:pt>
          <cx:pt idx="12591">2020</cx:pt>
          <cx:pt idx="12592">2020</cx:pt>
          <cx:pt idx="12593">2020</cx:pt>
          <cx:pt idx="12594">2020</cx:pt>
          <cx:pt idx="12595">2020</cx:pt>
          <cx:pt idx="12596">2020</cx:pt>
          <cx:pt idx="12597">2020</cx:pt>
          <cx:pt idx="12598">2020</cx:pt>
          <cx:pt idx="12599">2020</cx:pt>
          <cx:pt idx="12600">2020</cx:pt>
          <cx:pt idx="12601">2020</cx:pt>
          <cx:pt idx="12602">2020</cx:pt>
          <cx:pt idx="12603">2020</cx:pt>
          <cx:pt idx="12604">2020</cx:pt>
          <cx:pt idx="12605">2020</cx:pt>
          <cx:pt idx="12606">2020</cx:pt>
          <cx:pt idx="12607">2020</cx:pt>
          <cx:pt idx="12608">2020</cx:pt>
          <cx:pt idx="12609">2020</cx:pt>
          <cx:pt idx="12610">2020</cx:pt>
          <cx:pt idx="12611">2020</cx:pt>
          <cx:pt idx="12612">2020</cx:pt>
          <cx:pt idx="12613">2020</cx:pt>
          <cx:pt idx="12614">2020</cx:pt>
          <cx:pt idx="12615">2020</cx:pt>
          <cx:pt idx="12616">2020</cx:pt>
          <cx:pt idx="12617">2020</cx:pt>
          <cx:pt idx="12618">2020</cx:pt>
          <cx:pt idx="12619">2020</cx:pt>
          <cx:pt idx="12620">2020</cx:pt>
          <cx:pt idx="12621">2020</cx:pt>
          <cx:pt idx="12622">2020</cx:pt>
          <cx:pt idx="12623">2020</cx:pt>
          <cx:pt idx="12624">2020</cx:pt>
          <cx:pt idx="12625">2020</cx:pt>
          <cx:pt idx="12626">2020</cx:pt>
          <cx:pt idx="12627">2020</cx:pt>
          <cx:pt idx="12628">2020</cx:pt>
          <cx:pt idx="12629">2020</cx:pt>
          <cx:pt idx="12630">2020</cx:pt>
          <cx:pt idx="12631">2020</cx:pt>
          <cx:pt idx="12632">2020</cx:pt>
          <cx:pt idx="12633">2020</cx:pt>
          <cx:pt idx="12634">2020</cx:pt>
          <cx:pt idx="12635">2020</cx:pt>
          <cx:pt idx="12636">2020</cx:pt>
          <cx:pt idx="12637">2020</cx:pt>
          <cx:pt idx="12638">2020</cx:pt>
          <cx:pt idx="12639">2020</cx:pt>
          <cx:pt idx="12640">2020</cx:pt>
          <cx:pt idx="12641">2020</cx:pt>
          <cx:pt idx="12642">2020</cx:pt>
          <cx:pt idx="12643">2020</cx:pt>
          <cx:pt idx="12644">2020</cx:pt>
          <cx:pt idx="12645">2020</cx:pt>
          <cx:pt idx="12646">2020</cx:pt>
          <cx:pt idx="12647">2020</cx:pt>
          <cx:pt idx="12648">2020</cx:pt>
          <cx:pt idx="12649">2020</cx:pt>
          <cx:pt idx="12650">2020</cx:pt>
          <cx:pt idx="12651">2020</cx:pt>
          <cx:pt idx="12652">2020</cx:pt>
          <cx:pt idx="12653">2020</cx:pt>
          <cx:pt idx="12654">2020</cx:pt>
          <cx:pt idx="12655">2020</cx:pt>
          <cx:pt idx="12656">2020</cx:pt>
          <cx:pt idx="12657">2020</cx:pt>
          <cx:pt idx="12658">2020</cx:pt>
          <cx:pt idx="12659">2020</cx:pt>
          <cx:pt idx="12660">2020</cx:pt>
          <cx:pt idx="12661">2020</cx:pt>
          <cx:pt idx="12662">2020</cx:pt>
          <cx:pt idx="12663">2020</cx:pt>
          <cx:pt idx="12664">2020</cx:pt>
          <cx:pt idx="12665">2020</cx:pt>
          <cx:pt idx="12666">2020</cx:pt>
          <cx:pt idx="12667">2020</cx:pt>
          <cx:pt idx="12668">2020</cx:pt>
          <cx:pt idx="12669">2020</cx:pt>
          <cx:pt idx="12670">2020</cx:pt>
          <cx:pt idx="12671">2020</cx:pt>
          <cx:pt idx="12672">2020</cx:pt>
          <cx:pt idx="12673">2020</cx:pt>
          <cx:pt idx="12674">2020</cx:pt>
          <cx:pt idx="12675">2020</cx:pt>
          <cx:pt idx="12676">2020</cx:pt>
          <cx:pt idx="12677">2020</cx:pt>
          <cx:pt idx="12678">2020</cx:pt>
          <cx:pt idx="12679">2020</cx:pt>
          <cx:pt idx="12680">2020</cx:pt>
          <cx:pt idx="12681">2020</cx:pt>
          <cx:pt idx="12682">2020</cx:pt>
          <cx:pt idx="12683">2020</cx:pt>
          <cx:pt idx="12684">2020</cx:pt>
          <cx:pt idx="12685">2020</cx:pt>
          <cx:pt idx="12686">2020</cx:pt>
          <cx:pt idx="12687">2020</cx:pt>
          <cx:pt idx="12688">2020</cx:pt>
          <cx:pt idx="12689">2020</cx:pt>
          <cx:pt idx="12690">2020</cx:pt>
          <cx:pt idx="12691">2020</cx:pt>
          <cx:pt idx="12692">2020</cx:pt>
          <cx:pt idx="12693">2020</cx:pt>
          <cx:pt idx="12694">2020</cx:pt>
          <cx:pt idx="12695">2020</cx:pt>
          <cx:pt idx="12696">2020</cx:pt>
          <cx:pt idx="12697">2020</cx:pt>
          <cx:pt idx="12698">2020</cx:pt>
          <cx:pt idx="12699">2020</cx:pt>
          <cx:pt idx="12700">2020</cx:pt>
          <cx:pt idx="12701">2020</cx:pt>
          <cx:pt idx="12702">2020</cx:pt>
          <cx:pt idx="12703">2020</cx:pt>
          <cx:pt idx="12704">2020</cx:pt>
          <cx:pt idx="12705">2020</cx:pt>
          <cx:pt idx="12706">2020</cx:pt>
          <cx:pt idx="12707">2020</cx:pt>
          <cx:pt idx="12708">2020</cx:pt>
          <cx:pt idx="12709">2020</cx:pt>
          <cx:pt idx="12710">2020</cx:pt>
          <cx:pt idx="12711">2020</cx:pt>
          <cx:pt idx="12712">2020</cx:pt>
          <cx:pt idx="12713">2020</cx:pt>
          <cx:pt idx="12714">2020</cx:pt>
          <cx:pt idx="12715">2020</cx:pt>
          <cx:pt idx="12716">2020</cx:pt>
          <cx:pt idx="12717">2020</cx:pt>
          <cx:pt idx="12718">2020</cx:pt>
          <cx:pt idx="12719">2020</cx:pt>
          <cx:pt idx="12720">2020</cx:pt>
          <cx:pt idx="12721">2020</cx:pt>
          <cx:pt idx="12722">2020</cx:pt>
          <cx:pt idx="12723">2020</cx:pt>
          <cx:pt idx="12724">2020</cx:pt>
          <cx:pt idx="12725">2020</cx:pt>
          <cx:pt idx="12726">2020</cx:pt>
          <cx:pt idx="12727">2020</cx:pt>
          <cx:pt idx="12728">2020</cx:pt>
          <cx:pt idx="12729">2020</cx:pt>
          <cx:pt idx="12730">2020</cx:pt>
          <cx:pt idx="12731">2020</cx:pt>
          <cx:pt idx="12732">2020</cx:pt>
          <cx:pt idx="12733">2020</cx:pt>
          <cx:pt idx="12734">2020</cx:pt>
          <cx:pt idx="12735">2020</cx:pt>
          <cx:pt idx="12736">2020</cx:pt>
          <cx:pt idx="12737">2020</cx:pt>
          <cx:pt idx="12738">2020</cx:pt>
          <cx:pt idx="12739">2020</cx:pt>
          <cx:pt idx="12740">2020</cx:pt>
          <cx:pt idx="12741">2020</cx:pt>
          <cx:pt idx="12742">2020</cx:pt>
          <cx:pt idx="12743">2020</cx:pt>
          <cx:pt idx="12744">2020</cx:pt>
          <cx:pt idx="12745">2020</cx:pt>
          <cx:pt idx="12746">2020</cx:pt>
          <cx:pt idx="12747">2020</cx:pt>
          <cx:pt idx="12748">2020</cx:pt>
          <cx:pt idx="12749">2020</cx:pt>
          <cx:pt idx="12750">2020</cx:pt>
          <cx:pt idx="12751">2020</cx:pt>
          <cx:pt idx="12752">2020</cx:pt>
          <cx:pt idx="12753">2020</cx:pt>
          <cx:pt idx="12754">2020</cx:pt>
          <cx:pt idx="12755">2020</cx:pt>
          <cx:pt idx="12756">2020</cx:pt>
          <cx:pt idx="12757">2020</cx:pt>
          <cx:pt idx="12758">2020</cx:pt>
          <cx:pt idx="12759">2020</cx:pt>
          <cx:pt idx="12760">2020</cx:pt>
          <cx:pt idx="12761">2020</cx:pt>
          <cx:pt idx="12762">2020</cx:pt>
          <cx:pt idx="12763">2020</cx:pt>
          <cx:pt idx="12764">2020</cx:pt>
          <cx:pt idx="12765">2020</cx:pt>
          <cx:pt idx="12766">2020</cx:pt>
          <cx:pt idx="12767">2020</cx:pt>
          <cx:pt idx="12768">2020</cx:pt>
          <cx:pt idx="12769">2020</cx:pt>
          <cx:pt idx="12770">2020</cx:pt>
          <cx:pt idx="12771">2020</cx:pt>
          <cx:pt idx="12772">2020</cx:pt>
          <cx:pt idx="12773">2020</cx:pt>
          <cx:pt idx="12774">2020</cx:pt>
          <cx:pt idx="12775">2020</cx:pt>
          <cx:pt idx="12776">2020</cx:pt>
          <cx:pt idx="12777">2020</cx:pt>
          <cx:pt idx="12778">2020</cx:pt>
          <cx:pt idx="12779">2020</cx:pt>
          <cx:pt idx="12780">2020</cx:pt>
          <cx:pt idx="12781">2020</cx:pt>
          <cx:pt idx="12782">2020</cx:pt>
          <cx:pt idx="12783">2020</cx:pt>
          <cx:pt idx="12784">2020</cx:pt>
          <cx:pt idx="12785">2020</cx:pt>
          <cx:pt idx="12786">2020</cx:pt>
          <cx:pt idx="12787">2020</cx:pt>
          <cx:pt idx="12788">2020</cx:pt>
          <cx:pt idx="12789">2020</cx:pt>
          <cx:pt idx="12790">2020</cx:pt>
          <cx:pt idx="12791">2020</cx:pt>
          <cx:pt idx="12792">2020</cx:pt>
          <cx:pt idx="12793">2020</cx:pt>
          <cx:pt idx="12794">2020</cx:pt>
          <cx:pt idx="12795">2020</cx:pt>
          <cx:pt idx="12796">2020</cx:pt>
          <cx:pt idx="12797">2020</cx:pt>
          <cx:pt idx="12798">2020</cx:pt>
          <cx:pt idx="12799">2020</cx:pt>
          <cx:pt idx="12800">2020</cx:pt>
          <cx:pt idx="12801">2020</cx:pt>
          <cx:pt idx="12802">2020</cx:pt>
          <cx:pt idx="12803">2020</cx:pt>
          <cx:pt idx="12804">2020</cx:pt>
          <cx:pt idx="12805">2020</cx:pt>
          <cx:pt idx="12806">2020</cx:pt>
          <cx:pt idx="12807">2020</cx:pt>
          <cx:pt idx="12808">2020</cx:pt>
          <cx:pt idx="12809">2020</cx:pt>
          <cx:pt idx="12810">2020</cx:pt>
          <cx:pt idx="12811">2020</cx:pt>
          <cx:pt idx="12812">2020</cx:pt>
          <cx:pt idx="12813">2020</cx:pt>
          <cx:pt idx="12814">2020</cx:pt>
          <cx:pt idx="12815">2020</cx:pt>
          <cx:pt idx="12816">2020</cx:pt>
          <cx:pt idx="12817">2020</cx:pt>
          <cx:pt idx="12818">2020</cx:pt>
          <cx:pt idx="12819">2020</cx:pt>
          <cx:pt idx="12820">2020</cx:pt>
          <cx:pt idx="12821">2020</cx:pt>
          <cx:pt idx="12822">2020</cx:pt>
          <cx:pt idx="12823">2020</cx:pt>
          <cx:pt idx="12824">2020</cx:pt>
          <cx:pt idx="12825">2020</cx:pt>
          <cx:pt idx="12826">2020</cx:pt>
          <cx:pt idx="12827">2020</cx:pt>
          <cx:pt idx="12828">2020</cx:pt>
          <cx:pt idx="12829">2020</cx:pt>
          <cx:pt idx="12830">2020</cx:pt>
          <cx:pt idx="12831">2020</cx:pt>
          <cx:pt idx="12832">2020</cx:pt>
          <cx:pt idx="12833">2020</cx:pt>
          <cx:pt idx="12834">2020</cx:pt>
          <cx:pt idx="12835">2020</cx:pt>
          <cx:pt idx="12836">2020</cx:pt>
          <cx:pt idx="12837">2020</cx:pt>
          <cx:pt idx="12838">2020</cx:pt>
          <cx:pt idx="12839">2020</cx:pt>
          <cx:pt idx="12840">2020</cx:pt>
          <cx:pt idx="12841">2020</cx:pt>
          <cx:pt idx="12842">2020</cx:pt>
          <cx:pt idx="12843">2020</cx:pt>
          <cx:pt idx="12844">2020</cx:pt>
          <cx:pt idx="12845">2020</cx:pt>
          <cx:pt idx="12846">2020</cx:pt>
          <cx:pt idx="12847">2020</cx:pt>
          <cx:pt idx="12848">2020</cx:pt>
          <cx:pt idx="12849">2020</cx:pt>
          <cx:pt idx="12850">2020</cx:pt>
          <cx:pt idx="12851">2020</cx:pt>
          <cx:pt idx="12852">2020</cx:pt>
          <cx:pt idx="12853">2020</cx:pt>
          <cx:pt idx="12854">2020</cx:pt>
          <cx:pt idx="12855">2020</cx:pt>
          <cx:pt idx="12856">2020</cx:pt>
          <cx:pt idx="12857">2020</cx:pt>
          <cx:pt idx="12858">2020</cx:pt>
          <cx:pt idx="12859">2020</cx:pt>
          <cx:pt idx="12860">2020</cx:pt>
          <cx:pt idx="12861">2020</cx:pt>
          <cx:pt idx="12862">2020</cx:pt>
          <cx:pt idx="12863">2020</cx:pt>
          <cx:pt idx="12864">2020</cx:pt>
          <cx:pt idx="12865">2020</cx:pt>
          <cx:pt idx="12866">2020</cx:pt>
          <cx:pt idx="12867">2020</cx:pt>
          <cx:pt idx="12868">2020</cx:pt>
          <cx:pt idx="12869">2020</cx:pt>
          <cx:pt idx="12870">2020</cx:pt>
          <cx:pt idx="12871">2020</cx:pt>
          <cx:pt idx="12872">2020</cx:pt>
          <cx:pt idx="12873">2020</cx:pt>
          <cx:pt idx="12874">2020</cx:pt>
          <cx:pt idx="12875">2020</cx:pt>
          <cx:pt idx="12876">2020</cx:pt>
          <cx:pt idx="12877">2020</cx:pt>
          <cx:pt idx="12878">2020</cx:pt>
          <cx:pt idx="12879">2020</cx:pt>
          <cx:pt idx="12880">2020</cx:pt>
          <cx:pt idx="12881">2020</cx:pt>
          <cx:pt idx="12882">2020</cx:pt>
          <cx:pt idx="12883">2020</cx:pt>
          <cx:pt idx="12884">2020</cx:pt>
          <cx:pt idx="12885">2020</cx:pt>
          <cx:pt idx="12886">2020</cx:pt>
          <cx:pt idx="12887">2020</cx:pt>
          <cx:pt idx="12888">2020</cx:pt>
          <cx:pt idx="12889">2020</cx:pt>
          <cx:pt idx="12890">2020</cx:pt>
          <cx:pt idx="12891">2020</cx:pt>
          <cx:pt idx="12892">2020</cx:pt>
          <cx:pt idx="12893">2020</cx:pt>
          <cx:pt idx="12894">2020</cx:pt>
          <cx:pt idx="12895">2020</cx:pt>
          <cx:pt idx="12896">2020</cx:pt>
          <cx:pt idx="12897">2020</cx:pt>
          <cx:pt idx="12898">2020</cx:pt>
          <cx:pt idx="12899">2020</cx:pt>
          <cx:pt idx="12900">2020</cx:pt>
          <cx:pt idx="12901">2020</cx:pt>
          <cx:pt idx="12902">2020</cx:pt>
          <cx:pt idx="12903">2020</cx:pt>
          <cx:pt idx="12904">2020</cx:pt>
          <cx:pt idx="12905">2020</cx:pt>
          <cx:pt idx="12906">2020</cx:pt>
          <cx:pt idx="12907">2020</cx:pt>
          <cx:pt idx="12908">2020</cx:pt>
          <cx:pt idx="12909">2020</cx:pt>
          <cx:pt idx="12910">2020</cx:pt>
          <cx:pt idx="12911">2020</cx:pt>
          <cx:pt idx="12912">2020</cx:pt>
          <cx:pt idx="12913">2020</cx:pt>
          <cx:pt idx="12914">2020</cx:pt>
          <cx:pt idx="12915">2020</cx:pt>
          <cx:pt idx="12916">2020</cx:pt>
          <cx:pt idx="12917">2020</cx:pt>
          <cx:pt idx="12918">2020</cx:pt>
          <cx:pt idx="12919">2020</cx:pt>
          <cx:pt idx="12920">2020</cx:pt>
          <cx:pt idx="12921">2020</cx:pt>
          <cx:pt idx="12922">2020</cx:pt>
          <cx:pt idx="12923">2020</cx:pt>
          <cx:pt idx="12924">2020</cx:pt>
          <cx:pt idx="12925">2020</cx:pt>
          <cx:pt idx="12926">2020</cx:pt>
          <cx:pt idx="12927">2020</cx:pt>
          <cx:pt idx="12928">2020</cx:pt>
          <cx:pt idx="12929">2020</cx:pt>
          <cx:pt idx="12930">2020</cx:pt>
          <cx:pt idx="12931">2020</cx:pt>
          <cx:pt idx="12932">2020</cx:pt>
          <cx:pt idx="12933">2020</cx:pt>
          <cx:pt idx="12934">2020</cx:pt>
          <cx:pt idx="12935">2020</cx:pt>
          <cx:pt idx="12936">2020</cx:pt>
          <cx:pt idx="12937">2020</cx:pt>
          <cx:pt idx="12938">2020</cx:pt>
          <cx:pt idx="12939">2020</cx:pt>
          <cx:pt idx="12940">2020</cx:pt>
          <cx:pt idx="12941">2020</cx:pt>
          <cx:pt idx="12942">2020</cx:pt>
          <cx:pt idx="12943">2020</cx:pt>
          <cx:pt idx="12944">2020</cx:pt>
          <cx:pt idx="12945">2020</cx:pt>
          <cx:pt idx="12946">2020</cx:pt>
          <cx:pt idx="12947">2020</cx:pt>
          <cx:pt idx="12948">2020</cx:pt>
          <cx:pt idx="12949">2020</cx:pt>
          <cx:pt idx="12950">2020</cx:pt>
          <cx:pt idx="12951">2020</cx:pt>
          <cx:pt idx="12952">2020</cx:pt>
          <cx:pt idx="12953">2020</cx:pt>
          <cx:pt idx="12954">2020</cx:pt>
          <cx:pt idx="12955">2020</cx:pt>
          <cx:pt idx="12956">2020</cx:pt>
          <cx:pt idx="12957">2020</cx:pt>
          <cx:pt idx="12958">2020</cx:pt>
          <cx:pt idx="12959">2020</cx:pt>
          <cx:pt idx="12960">2020</cx:pt>
          <cx:pt idx="12961">2020</cx:pt>
          <cx:pt idx="12962">2020</cx:pt>
          <cx:pt idx="12963">2020</cx:pt>
          <cx:pt idx="12964">2020</cx:pt>
          <cx:pt idx="12965">2020</cx:pt>
          <cx:pt idx="12966">2020</cx:pt>
          <cx:pt idx="12967">2020</cx:pt>
          <cx:pt idx="12968">2020</cx:pt>
          <cx:pt idx="12969">2020</cx:pt>
          <cx:pt idx="12970">2020</cx:pt>
          <cx:pt idx="12971">2020</cx:pt>
          <cx:pt idx="12972">2020</cx:pt>
          <cx:pt idx="12973">2020</cx:pt>
          <cx:pt idx="12974">2020</cx:pt>
          <cx:pt idx="12975">2020</cx:pt>
          <cx:pt idx="12976">2020</cx:pt>
          <cx:pt idx="12977">2020</cx:pt>
          <cx:pt idx="12978">2020</cx:pt>
          <cx:pt idx="12979">2020</cx:pt>
          <cx:pt idx="12980">2020</cx:pt>
          <cx:pt idx="12981">2020</cx:pt>
          <cx:pt idx="12982">2020</cx:pt>
          <cx:pt idx="12983">2020</cx:pt>
          <cx:pt idx="12984">2020</cx:pt>
          <cx:pt idx="12985">2020</cx:pt>
          <cx:pt idx="12986">2020</cx:pt>
          <cx:pt idx="12987">2020</cx:pt>
          <cx:pt idx="12988">2020</cx:pt>
          <cx:pt idx="12989">2020</cx:pt>
          <cx:pt idx="12990">2020</cx:pt>
          <cx:pt idx="12991">2020</cx:pt>
          <cx:pt idx="12992">2020</cx:pt>
          <cx:pt idx="12993">2020</cx:pt>
          <cx:pt idx="12994">2020</cx:pt>
          <cx:pt idx="12995">2020</cx:pt>
          <cx:pt idx="12996">2020</cx:pt>
          <cx:pt idx="12997">2020</cx:pt>
          <cx:pt idx="12998">2020</cx:pt>
          <cx:pt idx="12999">2020</cx:pt>
          <cx:pt idx="13000">2020</cx:pt>
          <cx:pt idx="13001">2020</cx:pt>
          <cx:pt idx="13002">2020</cx:pt>
          <cx:pt idx="13003">2020</cx:pt>
          <cx:pt idx="13004">2020</cx:pt>
          <cx:pt idx="13005">2020</cx:pt>
          <cx:pt idx="13006">2020</cx:pt>
          <cx:pt idx="13007">2020</cx:pt>
          <cx:pt idx="13008">2020</cx:pt>
          <cx:pt idx="13009">2020</cx:pt>
          <cx:pt idx="13010">2020</cx:pt>
          <cx:pt idx="13011">2020</cx:pt>
          <cx:pt idx="13012">2020</cx:pt>
          <cx:pt idx="13013">2020</cx:pt>
          <cx:pt idx="13014">2020</cx:pt>
          <cx:pt idx="13015">2020</cx:pt>
          <cx:pt idx="13016">2020</cx:pt>
          <cx:pt idx="13017">2020</cx:pt>
          <cx:pt idx="13018">2020</cx:pt>
          <cx:pt idx="13019">2020</cx:pt>
          <cx:pt idx="13020">2020</cx:pt>
          <cx:pt idx="13021">2020</cx:pt>
          <cx:pt idx="13022">2020</cx:pt>
          <cx:pt idx="13023">2020</cx:pt>
          <cx:pt idx="13024">2020</cx:pt>
          <cx:pt idx="13025">2020</cx:pt>
          <cx:pt idx="13026">2020</cx:pt>
          <cx:pt idx="13027">2020</cx:pt>
          <cx:pt idx="13028">2020</cx:pt>
          <cx:pt idx="13029">2020</cx:pt>
          <cx:pt idx="13030">2020</cx:pt>
          <cx:pt idx="13031">2020</cx:pt>
          <cx:pt idx="13032">2020</cx:pt>
          <cx:pt idx="13033">2020</cx:pt>
          <cx:pt idx="13034">2020</cx:pt>
          <cx:pt idx="13035">2020</cx:pt>
          <cx:pt idx="13036">2020</cx:pt>
          <cx:pt idx="13037">2020</cx:pt>
          <cx:pt idx="13038">2020</cx:pt>
          <cx:pt idx="13039">2020</cx:pt>
          <cx:pt idx="13040">2020</cx:pt>
          <cx:pt idx="13041">2020</cx:pt>
          <cx:pt idx="13042">2020</cx:pt>
          <cx:pt idx="13043">2020</cx:pt>
          <cx:pt idx="13044">2020</cx:pt>
          <cx:pt idx="13045">2020</cx:pt>
          <cx:pt idx="13046">2020</cx:pt>
          <cx:pt idx="13047">2020</cx:pt>
          <cx:pt idx="13048">2020</cx:pt>
          <cx:pt idx="13049">2020</cx:pt>
          <cx:pt idx="13050">2020</cx:pt>
          <cx:pt idx="13051">2020</cx:pt>
          <cx:pt idx="13052">2020</cx:pt>
          <cx:pt idx="13053">2020</cx:pt>
          <cx:pt idx="13054">2020</cx:pt>
          <cx:pt idx="13055">2020</cx:pt>
          <cx:pt idx="13056">2020</cx:pt>
          <cx:pt idx="13057">2020</cx:pt>
          <cx:pt idx="13058">2020</cx:pt>
          <cx:pt idx="13059">2020</cx:pt>
          <cx:pt idx="13060">2020</cx:pt>
          <cx:pt idx="13061">2020</cx:pt>
          <cx:pt idx="13062">2021</cx:pt>
          <cx:pt idx="13063">2021</cx:pt>
          <cx:pt idx="13064">2021</cx:pt>
          <cx:pt idx="13065">2021</cx:pt>
          <cx:pt idx="13066">2021</cx:pt>
          <cx:pt idx="13067">2021</cx:pt>
          <cx:pt idx="13068">2021</cx:pt>
          <cx:pt idx="13069">2021</cx:pt>
          <cx:pt idx="13070">2021</cx:pt>
          <cx:pt idx="13071">2021</cx:pt>
          <cx:pt idx="13072">2021</cx:pt>
          <cx:pt idx="13073">2021</cx:pt>
          <cx:pt idx="13074">2021</cx:pt>
          <cx:pt idx="13075">2021</cx:pt>
          <cx:pt idx="13076">2021</cx:pt>
          <cx:pt idx="13077">2021</cx:pt>
          <cx:pt idx="13078">2021</cx:pt>
          <cx:pt idx="13079">2021</cx:pt>
          <cx:pt idx="13080">2021</cx:pt>
          <cx:pt idx="13081">2021</cx:pt>
          <cx:pt idx="13082">2021</cx:pt>
          <cx:pt idx="13083">2021</cx:pt>
          <cx:pt idx="13084">2021</cx:pt>
          <cx:pt idx="13085">2021</cx:pt>
          <cx:pt idx="13086">2021</cx:pt>
          <cx:pt idx="13087">2021</cx:pt>
          <cx:pt idx="13088">2021</cx:pt>
          <cx:pt idx="13089">2021</cx:pt>
          <cx:pt idx="13090">2021</cx:pt>
          <cx:pt idx="13091">2021</cx:pt>
          <cx:pt idx="13092">2021</cx:pt>
          <cx:pt idx="13093">2021</cx:pt>
          <cx:pt idx="13094">2021</cx:pt>
          <cx:pt idx="13095">2021</cx:pt>
          <cx:pt idx="13096">2021</cx:pt>
          <cx:pt idx="13097">2021</cx:pt>
          <cx:pt idx="13098">2021</cx:pt>
          <cx:pt idx="13099">2021</cx:pt>
          <cx:pt idx="13100">2021</cx:pt>
          <cx:pt idx="13101">2021</cx:pt>
          <cx:pt idx="13102">2021</cx:pt>
          <cx:pt idx="13103">2021</cx:pt>
          <cx:pt idx="13104">2021</cx:pt>
          <cx:pt idx="13105">2021</cx:pt>
          <cx:pt idx="13106">2021</cx:pt>
          <cx:pt idx="13107">2021</cx:pt>
          <cx:pt idx="13108">2021</cx:pt>
          <cx:pt idx="13109">2021</cx:pt>
          <cx:pt idx="13110">2021</cx:pt>
          <cx:pt idx="13111">2021</cx:pt>
          <cx:pt idx="13112">2021</cx:pt>
          <cx:pt idx="13113">2021</cx:pt>
          <cx:pt idx="13114">2021</cx:pt>
          <cx:pt idx="13115">2021</cx:pt>
          <cx:pt idx="13116">2021</cx:pt>
          <cx:pt idx="13117">2021</cx:pt>
          <cx:pt idx="13118">2021</cx:pt>
          <cx:pt idx="13119">2021</cx:pt>
          <cx:pt idx="13120">2021</cx:pt>
          <cx:pt idx="13121">2021</cx:pt>
          <cx:pt idx="13122">2021</cx:pt>
          <cx:pt idx="13123">2021</cx:pt>
          <cx:pt idx="13124">2021</cx:pt>
          <cx:pt idx="13125">2021</cx:pt>
          <cx:pt idx="13126">2021</cx:pt>
          <cx:pt idx="13127">2021</cx:pt>
          <cx:pt idx="13128">2021</cx:pt>
          <cx:pt idx="13129">2021</cx:pt>
          <cx:pt idx="13130">2021</cx:pt>
          <cx:pt idx="13131">2021</cx:pt>
          <cx:pt idx="13132">2021</cx:pt>
          <cx:pt idx="13133">2021</cx:pt>
          <cx:pt idx="13134">2021</cx:pt>
          <cx:pt idx="13135">2021</cx:pt>
          <cx:pt idx="13136">2021</cx:pt>
          <cx:pt idx="13137">2021</cx:pt>
          <cx:pt idx="13138">2021</cx:pt>
          <cx:pt idx="13139">2021</cx:pt>
          <cx:pt idx="13140">2021</cx:pt>
          <cx:pt idx="13141">2021</cx:pt>
          <cx:pt idx="13142">2021</cx:pt>
          <cx:pt idx="13143">2021</cx:pt>
          <cx:pt idx="13144">2021</cx:pt>
          <cx:pt idx="13145">2021</cx:pt>
          <cx:pt idx="13146">2021</cx:pt>
          <cx:pt idx="13147">2021</cx:pt>
          <cx:pt idx="13148">2021</cx:pt>
          <cx:pt idx="13149">2021</cx:pt>
          <cx:pt idx="13150">2021</cx:pt>
          <cx:pt idx="13151">2021</cx:pt>
          <cx:pt idx="13152">2021</cx:pt>
          <cx:pt idx="13153">2021</cx:pt>
          <cx:pt idx="13154">2021</cx:pt>
          <cx:pt idx="13155">2021</cx:pt>
          <cx:pt idx="13156">2021</cx:pt>
          <cx:pt idx="13157">2021</cx:pt>
          <cx:pt idx="13158">2021</cx:pt>
          <cx:pt idx="13159">2021</cx:pt>
          <cx:pt idx="13160">2021</cx:pt>
          <cx:pt idx="13161">2021</cx:pt>
          <cx:pt idx="13162">2021</cx:pt>
          <cx:pt idx="13163">2021</cx:pt>
          <cx:pt idx="13164">2021</cx:pt>
          <cx:pt idx="13165">2021</cx:pt>
          <cx:pt idx="13166">2021</cx:pt>
          <cx:pt idx="13167">2021</cx:pt>
          <cx:pt idx="13168">2021</cx:pt>
          <cx:pt idx="13169">2021</cx:pt>
          <cx:pt idx="13170">2021</cx:pt>
          <cx:pt idx="13171">2021</cx:pt>
          <cx:pt idx="13172">2021</cx:pt>
          <cx:pt idx="13173">2021</cx:pt>
          <cx:pt idx="13174">2021</cx:pt>
          <cx:pt idx="13175">2021</cx:pt>
          <cx:pt idx="13176">2021</cx:pt>
          <cx:pt idx="13177">2021</cx:pt>
          <cx:pt idx="13178">2021</cx:pt>
          <cx:pt idx="13179">2021</cx:pt>
          <cx:pt idx="13180">2021</cx:pt>
          <cx:pt idx="13181">2021</cx:pt>
          <cx:pt idx="13182">2021</cx:pt>
          <cx:pt idx="13183">2021</cx:pt>
          <cx:pt idx="13184">2021</cx:pt>
          <cx:pt idx="13185">2021</cx:pt>
          <cx:pt idx="13186">2021</cx:pt>
          <cx:pt idx="13187">2021</cx:pt>
          <cx:pt idx="13188">2021</cx:pt>
          <cx:pt idx="13189">2021</cx:pt>
          <cx:pt idx="13190">2021</cx:pt>
          <cx:pt idx="13191">2021</cx:pt>
          <cx:pt idx="13192">2021</cx:pt>
          <cx:pt idx="13193">2021</cx:pt>
          <cx:pt idx="13194">2021</cx:pt>
          <cx:pt idx="13195">2021</cx:pt>
          <cx:pt idx="13196">2021</cx:pt>
          <cx:pt idx="13197">2021</cx:pt>
          <cx:pt idx="13198">2021</cx:pt>
          <cx:pt idx="13199">2021</cx:pt>
          <cx:pt idx="13200">2021</cx:pt>
          <cx:pt idx="13201">2021</cx:pt>
          <cx:pt idx="13202">2021</cx:pt>
          <cx:pt idx="13203">2021</cx:pt>
          <cx:pt idx="13204">2021</cx:pt>
          <cx:pt idx="13205">2021</cx:pt>
          <cx:pt idx="13206">2021</cx:pt>
          <cx:pt idx="13207">2021</cx:pt>
          <cx:pt idx="13208">2021</cx:pt>
          <cx:pt idx="13209">2021</cx:pt>
          <cx:pt idx="13210">2021</cx:pt>
          <cx:pt idx="13211">2021</cx:pt>
          <cx:pt idx="13212">2021</cx:pt>
          <cx:pt idx="13213">2021</cx:pt>
          <cx:pt idx="13214">2021</cx:pt>
          <cx:pt idx="13215">2021</cx:pt>
          <cx:pt idx="13216">2021</cx:pt>
          <cx:pt idx="13217">2021</cx:pt>
          <cx:pt idx="13218">2021</cx:pt>
          <cx:pt idx="13219">2021</cx:pt>
          <cx:pt idx="13220">2021</cx:pt>
          <cx:pt idx="13221">2021</cx:pt>
          <cx:pt idx="13222">2021</cx:pt>
          <cx:pt idx="13223">2021</cx:pt>
          <cx:pt idx="13224">2021</cx:pt>
          <cx:pt idx="13225">2021</cx:pt>
          <cx:pt idx="13226">2021</cx:pt>
          <cx:pt idx="13227">2021</cx:pt>
          <cx:pt idx="13228">2021</cx:pt>
          <cx:pt idx="13229">2021</cx:pt>
          <cx:pt idx="13230">2021</cx:pt>
          <cx:pt idx="13231">2021</cx:pt>
          <cx:pt idx="13232">2021</cx:pt>
          <cx:pt idx="13233">2021</cx:pt>
          <cx:pt idx="13234">2021</cx:pt>
          <cx:pt idx="13235">2021</cx:pt>
          <cx:pt idx="13236">2021</cx:pt>
          <cx:pt idx="13237">2021</cx:pt>
          <cx:pt idx="13238">2021</cx:pt>
          <cx:pt idx="13239">2021</cx:pt>
          <cx:pt idx="13240">2021</cx:pt>
          <cx:pt idx="13241">2021</cx:pt>
          <cx:pt idx="13242">2021</cx:pt>
          <cx:pt idx="13243">2021</cx:pt>
          <cx:pt idx="13244">2021</cx:pt>
          <cx:pt idx="13245">2021</cx:pt>
          <cx:pt idx="13246">2021</cx:pt>
          <cx:pt idx="13247">2021</cx:pt>
          <cx:pt idx="13248">2021</cx:pt>
          <cx:pt idx="13249">2021</cx:pt>
          <cx:pt idx="13250">2021</cx:pt>
          <cx:pt idx="13251">2021</cx:pt>
          <cx:pt idx="13252">2021</cx:pt>
          <cx:pt idx="13253">2021</cx:pt>
          <cx:pt idx="13254">2021</cx:pt>
          <cx:pt idx="13255">2021</cx:pt>
          <cx:pt idx="13256">2021</cx:pt>
          <cx:pt idx="13257">2021</cx:pt>
          <cx:pt idx="13258">2021</cx:pt>
          <cx:pt idx="13259">2021</cx:pt>
          <cx:pt idx="13260">2021</cx:pt>
          <cx:pt idx="13261">2021</cx:pt>
          <cx:pt idx="13262">2021</cx:pt>
          <cx:pt idx="13263">2021</cx:pt>
          <cx:pt idx="13264">2021</cx:pt>
          <cx:pt idx="13265">2021</cx:pt>
          <cx:pt idx="13266">2021</cx:pt>
          <cx:pt idx="13267">2021</cx:pt>
          <cx:pt idx="13268">2021</cx:pt>
          <cx:pt idx="13269">2021</cx:pt>
          <cx:pt idx="13270">2021</cx:pt>
          <cx:pt idx="13271">2021</cx:pt>
          <cx:pt idx="13272">2021</cx:pt>
          <cx:pt idx="13273">2021</cx:pt>
          <cx:pt idx="13274">2021</cx:pt>
          <cx:pt idx="13275">2021</cx:pt>
          <cx:pt idx="13276">2021</cx:pt>
          <cx:pt idx="13277">2021</cx:pt>
          <cx:pt idx="13278">2021</cx:pt>
          <cx:pt idx="13279">2021</cx:pt>
          <cx:pt idx="13280">2021</cx:pt>
          <cx:pt idx="13281">2021</cx:pt>
          <cx:pt idx="13282">2021</cx:pt>
          <cx:pt idx="13283">2021</cx:pt>
          <cx:pt idx="13284">2021</cx:pt>
          <cx:pt idx="13285">2021</cx:pt>
          <cx:pt idx="13286">2021</cx:pt>
          <cx:pt idx="13287">2021</cx:pt>
          <cx:pt idx="13288">2021</cx:pt>
          <cx:pt idx="13289">2021</cx:pt>
          <cx:pt idx="13290">2021</cx:pt>
          <cx:pt idx="13291">2021</cx:pt>
          <cx:pt idx="13292">2021</cx:pt>
          <cx:pt idx="13293">2021</cx:pt>
          <cx:pt idx="13294">2021</cx:pt>
          <cx:pt idx="13295">2021</cx:pt>
          <cx:pt idx="13296">2021</cx:pt>
          <cx:pt idx="13297">2021</cx:pt>
          <cx:pt idx="13298">2021</cx:pt>
          <cx:pt idx="13299">2021</cx:pt>
          <cx:pt idx="13300">2021</cx:pt>
          <cx:pt idx="13301">2021</cx:pt>
          <cx:pt idx="13302">2021</cx:pt>
          <cx:pt idx="13303">2021</cx:pt>
          <cx:pt idx="13304">2021</cx:pt>
          <cx:pt idx="13305">2021</cx:pt>
          <cx:pt idx="13306">2021</cx:pt>
          <cx:pt idx="13307">2021</cx:pt>
          <cx:pt idx="13308">2021</cx:pt>
        </cx:lvl>
      </cx:strDim>
      <cx:numDim type="val">
        <cx:f>'[All FW FCH Salt Age 3 Recoveries by Date Size and Age.xlsx]Salt Age 3'!$B$3:$B$13311</cx:f>
        <cx:lvl ptCount="13309" formatCode="General">
          <cx:pt idx="0">750</cx:pt>
          <cx:pt idx="1">692</cx:pt>
          <cx:pt idx="2">708</cx:pt>
          <cx:pt idx="3">745</cx:pt>
          <cx:pt idx="4">775</cx:pt>
          <cx:pt idx="5">785</cx:pt>
          <cx:pt idx="6">788</cx:pt>
          <cx:pt idx="7">790</cx:pt>
          <cx:pt idx="8">803</cx:pt>
          <cx:pt idx="9">804</cx:pt>
          <cx:pt idx="10">809</cx:pt>
          <cx:pt idx="11">816</cx:pt>
          <cx:pt idx="12">827</cx:pt>
          <cx:pt idx="13">827</cx:pt>
          <cx:pt idx="14">828</cx:pt>
          <cx:pt idx="15">828</cx:pt>
          <cx:pt idx="16">828</cx:pt>
          <cx:pt idx="17">832</cx:pt>
          <cx:pt idx="18">836</cx:pt>
          <cx:pt idx="19">844</cx:pt>
          <cx:pt idx="20">845</cx:pt>
          <cx:pt idx="21">858</cx:pt>
          <cx:pt idx="22">858</cx:pt>
          <cx:pt idx="23">859</cx:pt>
          <cx:pt idx="24">868</cx:pt>
          <cx:pt idx="25">868</cx:pt>
          <cx:pt idx="26">871</cx:pt>
          <cx:pt idx="27">878</cx:pt>
          <cx:pt idx="28">885</cx:pt>
          <cx:pt idx="29">890</cx:pt>
          <cx:pt idx="30">898</cx:pt>
          <cx:pt idx="31">900</cx:pt>
          <cx:pt idx="32">918</cx:pt>
          <cx:pt idx="33">932</cx:pt>
          <cx:pt idx="34">948</cx:pt>
          <cx:pt idx="35">955</cx:pt>
          <cx:pt idx="36">956</cx:pt>
          <cx:pt idx="37">964</cx:pt>
          <cx:pt idx="38">993</cx:pt>
          <cx:pt idx="39">700</cx:pt>
          <cx:pt idx="40">850</cx:pt>
          <cx:pt idx="41">870</cx:pt>
          <cx:pt idx="42">766</cx:pt>
          <cx:pt idx="43">816</cx:pt>
          <cx:pt idx="44">870</cx:pt>
          <cx:pt idx="45">903</cx:pt>
          <cx:pt idx="46">793</cx:pt>
          <cx:pt idx="47">805</cx:pt>
          <cx:pt idx="48">819</cx:pt>
          <cx:pt idx="49">836</cx:pt>
          <cx:pt idx="50">838</cx:pt>
          <cx:pt idx="51">850</cx:pt>
          <cx:pt idx="52">856</cx:pt>
          <cx:pt idx="53">858</cx:pt>
          <cx:pt idx="54">867</cx:pt>
          <cx:pt idx="55">871</cx:pt>
          <cx:pt idx="56">872</cx:pt>
          <cx:pt idx="57">895</cx:pt>
          <cx:pt idx="58">895</cx:pt>
          <cx:pt idx="59">905</cx:pt>
          <cx:pt idx="60">905</cx:pt>
          <cx:pt idx="61">920</cx:pt>
          <cx:pt idx="62">922</cx:pt>
          <cx:pt idx="63">935</cx:pt>
          <cx:pt idx="64">730</cx:pt>
          <cx:pt idx="65">780</cx:pt>
          <cx:pt idx="66">800</cx:pt>
          <cx:pt idx="67">764</cx:pt>
          <cx:pt idx="68">772</cx:pt>
          <cx:pt idx="69">772</cx:pt>
          <cx:pt idx="70">774</cx:pt>
          <cx:pt idx="71">777</cx:pt>
          <cx:pt idx="72">789</cx:pt>
          <cx:pt idx="73">792</cx:pt>
          <cx:pt idx="74">798</cx:pt>
          <cx:pt idx="75">810</cx:pt>
          <cx:pt idx="76">822</cx:pt>
          <cx:pt idx="77">827</cx:pt>
          <cx:pt idx="78">835</cx:pt>
          <cx:pt idx="79">835</cx:pt>
          <cx:pt idx="80">850</cx:pt>
          <cx:pt idx="81">868</cx:pt>
          <cx:pt idx="82">880</cx:pt>
          <cx:pt idx="83">885</cx:pt>
          <cx:pt idx="84">910</cx:pt>
          <cx:pt idx="85">920</cx:pt>
          <cx:pt idx="86">921</cx:pt>
          <cx:pt idx="87">925</cx:pt>
          <cx:pt idx="88">670</cx:pt>
          <cx:pt idx="89">690</cx:pt>
          <cx:pt idx="90">730</cx:pt>
          <cx:pt idx="91">750</cx:pt>
          <cx:pt idx="92">750</cx:pt>
          <cx:pt idx="93">750</cx:pt>
          <cx:pt idx="94">750</cx:pt>
          <cx:pt idx="95">750</cx:pt>
          <cx:pt idx="96">770</cx:pt>
          <cx:pt idx="97">780</cx:pt>
          <cx:pt idx="98">780</cx:pt>
          <cx:pt idx="99">780</cx:pt>
          <cx:pt idx="100">790</cx:pt>
          <cx:pt idx="101">790</cx:pt>
          <cx:pt idx="102">790</cx:pt>
          <cx:pt idx="103">790</cx:pt>
          <cx:pt idx="104">800</cx:pt>
          <cx:pt idx="105">800</cx:pt>
          <cx:pt idx="106">800</cx:pt>
          <cx:pt idx="107">800</cx:pt>
          <cx:pt idx="108">810</cx:pt>
          <cx:pt idx="109">810</cx:pt>
          <cx:pt idx="110">810</cx:pt>
          <cx:pt idx="111">810</cx:pt>
          <cx:pt idx="112">810</cx:pt>
          <cx:pt idx="113">820</cx:pt>
          <cx:pt idx="114">820</cx:pt>
          <cx:pt idx="115">820</cx:pt>
          <cx:pt idx="116">820</cx:pt>
          <cx:pt idx="117">820</cx:pt>
          <cx:pt idx="118">830</cx:pt>
          <cx:pt idx="119">830</cx:pt>
          <cx:pt idx="120">830</cx:pt>
          <cx:pt idx="121">830</cx:pt>
          <cx:pt idx="122">830</cx:pt>
          <cx:pt idx="123">830</cx:pt>
          <cx:pt idx="124">830</cx:pt>
          <cx:pt idx="125">830</cx:pt>
          <cx:pt idx="126">840</cx:pt>
          <cx:pt idx="127">840</cx:pt>
          <cx:pt idx="128">840</cx:pt>
          <cx:pt idx="129">840</cx:pt>
          <cx:pt idx="130">840</cx:pt>
          <cx:pt idx="131">840</cx:pt>
          <cx:pt idx="132">840</cx:pt>
          <cx:pt idx="133">840</cx:pt>
          <cx:pt idx="134">840</cx:pt>
          <cx:pt idx="135">840</cx:pt>
          <cx:pt idx="136">840</cx:pt>
          <cx:pt idx="137">850</cx:pt>
          <cx:pt idx="138">850</cx:pt>
          <cx:pt idx="139">850</cx:pt>
          <cx:pt idx="140">850</cx:pt>
          <cx:pt idx="141">850</cx:pt>
          <cx:pt idx="142">850</cx:pt>
          <cx:pt idx="143">860</cx:pt>
          <cx:pt idx="144">860</cx:pt>
          <cx:pt idx="145">860</cx:pt>
          <cx:pt idx="146">860</cx:pt>
          <cx:pt idx="147">870</cx:pt>
          <cx:pt idx="148">870</cx:pt>
          <cx:pt idx="149">870</cx:pt>
          <cx:pt idx="150">870</cx:pt>
          <cx:pt idx="151">890</cx:pt>
          <cx:pt idx="152">890</cx:pt>
          <cx:pt idx="153">890</cx:pt>
          <cx:pt idx="154">900</cx:pt>
          <cx:pt idx="155">900</cx:pt>
          <cx:pt idx="156">900</cx:pt>
          <cx:pt idx="157">910</cx:pt>
          <cx:pt idx="158">910</cx:pt>
          <cx:pt idx="159">910</cx:pt>
          <cx:pt idx="160">910</cx:pt>
          <cx:pt idx="161">910</cx:pt>
          <cx:pt idx="162">920</cx:pt>
          <cx:pt idx="163">920</cx:pt>
          <cx:pt idx="164">920</cx:pt>
          <cx:pt idx="165">920</cx:pt>
          <cx:pt idx="166">920</cx:pt>
          <cx:pt idx="167">920</cx:pt>
          <cx:pt idx="168">930</cx:pt>
          <cx:pt idx="169">930</cx:pt>
          <cx:pt idx="170">930</cx:pt>
          <cx:pt idx="171">930</cx:pt>
          <cx:pt idx="172">940</cx:pt>
          <cx:pt idx="173">940</cx:pt>
          <cx:pt idx="174">950</cx:pt>
          <cx:pt idx="175">950</cx:pt>
          <cx:pt idx="176">960</cx:pt>
          <cx:pt idx="177">960</cx:pt>
          <cx:pt idx="178">960</cx:pt>
          <cx:pt idx="179">960</cx:pt>
          <cx:pt idx="180">970</cx:pt>
          <cx:pt idx="181">970</cx:pt>
          <cx:pt idx="182">980</cx:pt>
          <cx:pt idx="183">980</cx:pt>
          <cx:pt idx="184">980</cx:pt>
          <cx:pt idx="185">990</cx:pt>
          <cx:pt idx="186">1000</cx:pt>
          <cx:pt idx="187">1010</cx:pt>
          <cx:pt idx="188">1030</cx:pt>
          <cx:pt idx="189">650</cx:pt>
          <cx:pt idx="190">690</cx:pt>
          <cx:pt idx="191">710</cx:pt>
          <cx:pt idx="192">760</cx:pt>
          <cx:pt idx="193">770</cx:pt>
          <cx:pt idx="194">770</cx:pt>
          <cx:pt idx="195">780</cx:pt>
          <cx:pt idx="196">780</cx:pt>
          <cx:pt idx="197">790</cx:pt>
          <cx:pt idx="198">790</cx:pt>
          <cx:pt idx="199">810</cx:pt>
          <cx:pt idx="200">810</cx:pt>
          <cx:pt idx="201">820</cx:pt>
          <cx:pt idx="202">820</cx:pt>
          <cx:pt idx="203">820</cx:pt>
          <cx:pt idx="204">830</cx:pt>
          <cx:pt idx="205">830</cx:pt>
          <cx:pt idx="206">840</cx:pt>
          <cx:pt idx="207">840</cx:pt>
          <cx:pt idx="208">850</cx:pt>
          <cx:pt idx="209">860</cx:pt>
          <cx:pt idx="210">860</cx:pt>
          <cx:pt idx="211">870</cx:pt>
          <cx:pt idx="212">870</cx:pt>
          <cx:pt idx="213">870</cx:pt>
          <cx:pt idx="214">880</cx:pt>
          <cx:pt idx="215">880</cx:pt>
          <cx:pt idx="216">900</cx:pt>
          <cx:pt idx="217">910</cx:pt>
          <cx:pt idx="218">910</cx:pt>
          <cx:pt idx="219">910</cx:pt>
          <cx:pt idx="220">910</cx:pt>
          <cx:pt idx="221">910</cx:pt>
          <cx:pt idx="222">930</cx:pt>
          <cx:pt idx="223">930</cx:pt>
          <cx:pt idx="224">940</cx:pt>
          <cx:pt idx="225">950</cx:pt>
          <cx:pt idx="226">950</cx:pt>
          <cx:pt idx="227">980</cx:pt>
          <cx:pt idx="228">850</cx:pt>
          <cx:pt idx="229">688</cx:pt>
          <cx:pt idx="230">797</cx:pt>
          <cx:pt idx="231">801</cx:pt>
          <cx:pt idx="232">812</cx:pt>
          <cx:pt idx="233">812</cx:pt>
          <cx:pt idx="234">820</cx:pt>
          <cx:pt idx="235">840</cx:pt>
          <cx:pt idx="236">855</cx:pt>
          <cx:pt idx="237">860</cx:pt>
          <cx:pt idx="238">891</cx:pt>
          <cx:pt idx="239">904</cx:pt>
          <cx:pt idx="240">920</cx:pt>
          <cx:pt idx="241">986</cx:pt>
          <cx:pt idx="242">855</cx:pt>
          <cx:pt idx="243">990</cx:pt>
          <cx:pt idx="244">780</cx:pt>
          <cx:pt idx="245">900</cx:pt>
          <cx:pt idx="246">920</cx:pt>
          <cx:pt idx="247">755</cx:pt>
          <cx:pt idx="248">792</cx:pt>
          <cx:pt idx="249">802</cx:pt>
          <cx:pt idx="250">805</cx:pt>
          <cx:pt idx="251">840</cx:pt>
          <cx:pt idx="252">840</cx:pt>
          <cx:pt idx="253">846</cx:pt>
          <cx:pt idx="254">850</cx:pt>
          <cx:pt idx="255">860</cx:pt>
          <cx:pt idx="256">860</cx:pt>
          <cx:pt idx="257">878</cx:pt>
          <cx:pt idx="258">895</cx:pt>
          <cx:pt idx="259">900</cx:pt>
          <cx:pt idx="260">900</cx:pt>
          <cx:pt idx="261">936</cx:pt>
          <cx:pt idx="262">992</cx:pt>
          <cx:pt idx="263">1010</cx:pt>
          <cx:pt idx="264">1000</cx:pt>
          <cx:pt idx="265">760</cx:pt>
          <cx:pt idx="266">863</cx:pt>
          <cx:pt idx="267">890</cx:pt>
          <cx:pt idx="268">890</cx:pt>
          <cx:pt idx="269">917</cx:pt>
          <cx:pt idx="270">982</cx:pt>
          <cx:pt idx="271">822</cx:pt>
          <cx:pt idx="272">960</cx:pt>
          <cx:pt idx="273">810</cx:pt>
          <cx:pt idx="274">860</cx:pt>
          <cx:pt idx="275">831</cx:pt>
          <cx:pt idx="276">833</cx:pt>
          <cx:pt idx="277">840</cx:pt>
          <cx:pt idx="278">870</cx:pt>
          <cx:pt idx="279">973</cx:pt>
          <cx:pt idx="280">1040</cx:pt>
          <cx:pt idx="281">807</cx:pt>
          <cx:pt idx="282">809</cx:pt>
          <cx:pt idx="283">810</cx:pt>
          <cx:pt idx="284">810</cx:pt>
          <cx:pt idx="285">820</cx:pt>
          <cx:pt idx="286">834</cx:pt>
          <cx:pt idx="287">840</cx:pt>
          <cx:pt idx="288">857</cx:pt>
          <cx:pt idx="289">860</cx:pt>
          <cx:pt idx="290">865</cx:pt>
          <cx:pt idx="291">869</cx:pt>
          <cx:pt idx="292">870</cx:pt>
          <cx:pt idx="293">870</cx:pt>
          <cx:pt idx="294">877</cx:pt>
          <cx:pt idx="295">888</cx:pt>
          <cx:pt idx="296">889</cx:pt>
          <cx:pt idx="297">892</cx:pt>
          <cx:pt idx="298">770</cx:pt>
          <cx:pt idx="299">820</cx:pt>
          <cx:pt idx="300">830</cx:pt>
          <cx:pt idx="301">1020</cx:pt>
          <cx:pt idx="302">780</cx:pt>
          <cx:pt idx="303">810</cx:pt>
          <cx:pt idx="304">811</cx:pt>
          <cx:pt idx="305">820</cx:pt>
          <cx:pt idx="306">832</cx:pt>
          <cx:pt idx="307">865</cx:pt>
          <cx:pt idx="308">870</cx:pt>
          <cx:pt idx="309">882</cx:pt>
          <cx:pt idx="310">883</cx:pt>
          <cx:pt idx="311">933</cx:pt>
          <cx:pt idx="312">955</cx:pt>
          <cx:pt idx="313">997</cx:pt>
          <cx:pt idx="314">1003</cx:pt>
          <cx:pt idx="315">1005</cx:pt>
          <cx:pt idx="316">740</cx:pt>
          <cx:pt idx="317">760</cx:pt>
          <cx:pt idx="318">780</cx:pt>
          <cx:pt idx="319">800</cx:pt>
          <cx:pt idx="320">800</cx:pt>
          <cx:pt idx="321">800</cx:pt>
          <cx:pt idx="322">810</cx:pt>
          <cx:pt idx="323">810</cx:pt>
          <cx:pt idx="324">810</cx:pt>
          <cx:pt idx="325">810</cx:pt>
          <cx:pt idx="326">830</cx:pt>
          <cx:pt idx="327">840</cx:pt>
          <cx:pt idx="328">840</cx:pt>
          <cx:pt idx="329">850</cx:pt>
          <cx:pt idx="330">850</cx:pt>
          <cx:pt idx="331">860</cx:pt>
          <cx:pt idx="332">860</cx:pt>
          <cx:pt idx="333">860</cx:pt>
          <cx:pt idx="334">870</cx:pt>
          <cx:pt idx="335">870</cx:pt>
          <cx:pt idx="336">870</cx:pt>
          <cx:pt idx="337">870</cx:pt>
          <cx:pt idx="338">880</cx:pt>
          <cx:pt idx="339">880</cx:pt>
          <cx:pt idx="340">880</cx:pt>
          <cx:pt idx="341">880</cx:pt>
          <cx:pt idx="342">880</cx:pt>
          <cx:pt idx="343">890</cx:pt>
          <cx:pt idx="344">890</cx:pt>
          <cx:pt idx="345">890</cx:pt>
          <cx:pt idx="346">890</cx:pt>
          <cx:pt idx="347">900</cx:pt>
          <cx:pt idx="348">900</cx:pt>
          <cx:pt idx="349">900</cx:pt>
          <cx:pt idx="350">900</cx:pt>
          <cx:pt idx="351">910</cx:pt>
          <cx:pt idx="352">920</cx:pt>
          <cx:pt idx="353">920</cx:pt>
          <cx:pt idx="354">920</cx:pt>
          <cx:pt idx="355">930</cx:pt>
          <cx:pt idx="356">930</cx:pt>
          <cx:pt idx="357">940</cx:pt>
          <cx:pt idx="358">960</cx:pt>
          <cx:pt idx="359">960</cx:pt>
          <cx:pt idx="360">970</cx:pt>
          <cx:pt idx="361">970</cx:pt>
          <cx:pt idx="362">970</cx:pt>
          <cx:pt idx="363">970</cx:pt>
          <cx:pt idx="364">980</cx:pt>
          <cx:pt idx="365">980</cx:pt>
          <cx:pt idx="366">1000</cx:pt>
          <cx:pt idx="367">1000</cx:pt>
          <cx:pt idx="368">1010</cx:pt>
          <cx:pt idx="369">1080</cx:pt>
          <cx:pt idx="370">1080</cx:pt>
          <cx:pt idx="371">1090</cx:pt>
          <cx:pt idx="372">1100</cx:pt>
          <cx:pt idx="373">1100</cx:pt>
          <cx:pt idx="374">1120</cx:pt>
          <cx:pt idx="375">710</cx:pt>
          <cx:pt idx="376">730</cx:pt>
          <cx:pt idx="377">750</cx:pt>
          <cx:pt idx="378">760</cx:pt>
          <cx:pt idx="379">760</cx:pt>
          <cx:pt idx="380">770</cx:pt>
          <cx:pt idx="381">770</cx:pt>
          <cx:pt idx="382">790</cx:pt>
          <cx:pt idx="383">790</cx:pt>
          <cx:pt idx="384">800</cx:pt>
          <cx:pt idx="385">800</cx:pt>
          <cx:pt idx="386">800</cx:pt>
          <cx:pt idx="387">800</cx:pt>
          <cx:pt idx="388">800</cx:pt>
          <cx:pt idx="389">810</cx:pt>
          <cx:pt idx="390">810</cx:pt>
          <cx:pt idx="391">810</cx:pt>
          <cx:pt idx="392">820</cx:pt>
          <cx:pt idx="393">820</cx:pt>
          <cx:pt idx="394">820</cx:pt>
          <cx:pt idx="395">830</cx:pt>
          <cx:pt idx="396">830</cx:pt>
          <cx:pt idx="397">830</cx:pt>
          <cx:pt idx="398">830</cx:pt>
          <cx:pt idx="399">830</cx:pt>
          <cx:pt idx="400">830</cx:pt>
          <cx:pt idx="401">840</cx:pt>
          <cx:pt idx="402">840</cx:pt>
          <cx:pt idx="403">840</cx:pt>
          <cx:pt idx="404">840</cx:pt>
          <cx:pt idx="405">840</cx:pt>
          <cx:pt idx="406">850</cx:pt>
          <cx:pt idx="407">860</cx:pt>
          <cx:pt idx="408">860</cx:pt>
          <cx:pt idx="409">860</cx:pt>
          <cx:pt idx="410">860</cx:pt>
          <cx:pt idx="411">860</cx:pt>
          <cx:pt idx="412">860</cx:pt>
          <cx:pt idx="413">860</cx:pt>
          <cx:pt idx="414">860</cx:pt>
          <cx:pt idx="415">870</cx:pt>
          <cx:pt idx="416">870</cx:pt>
          <cx:pt idx="417">870</cx:pt>
          <cx:pt idx="418">870</cx:pt>
          <cx:pt idx="419">870</cx:pt>
          <cx:pt idx="420">870</cx:pt>
          <cx:pt idx="421">880</cx:pt>
          <cx:pt idx="422">880</cx:pt>
          <cx:pt idx="423">890</cx:pt>
          <cx:pt idx="424">890</cx:pt>
          <cx:pt idx="425">890</cx:pt>
          <cx:pt idx="426">900</cx:pt>
          <cx:pt idx="427">900</cx:pt>
          <cx:pt idx="428">900</cx:pt>
          <cx:pt idx="429">900</cx:pt>
          <cx:pt idx="430">910</cx:pt>
          <cx:pt idx="431">910</cx:pt>
          <cx:pt idx="432">920</cx:pt>
          <cx:pt idx="433">920</cx:pt>
          <cx:pt idx="434">940</cx:pt>
          <cx:pt idx="435">970</cx:pt>
          <cx:pt idx="436">980</cx:pt>
          <cx:pt idx="437">990</cx:pt>
          <cx:pt idx="438">1000</cx:pt>
          <cx:pt idx="439">1000</cx:pt>
          <cx:pt idx="440">1010</cx:pt>
          <cx:pt idx="441">1020</cx:pt>
          <cx:pt idx="442">1060</cx:pt>
          <cx:pt idx="443">1090</cx:pt>
          <cx:pt idx="444">1090</cx:pt>
          <cx:pt idx="445">738</cx:pt>
          <cx:pt idx="446">783</cx:pt>
          <cx:pt idx="447">783</cx:pt>
          <cx:pt idx="448">815</cx:pt>
          <cx:pt idx="449">821</cx:pt>
          <cx:pt idx="450">826</cx:pt>
          <cx:pt idx="451">857</cx:pt>
          <cx:pt idx="452">870</cx:pt>
          <cx:pt idx="453">880</cx:pt>
          <cx:pt idx="454">900</cx:pt>
          <cx:pt idx="455">902</cx:pt>
          <cx:pt idx="456">910</cx:pt>
          <cx:pt idx="457">945</cx:pt>
          <cx:pt idx="458">965</cx:pt>
          <cx:pt idx="459">850</cx:pt>
          <cx:pt idx="460">830</cx:pt>
          <cx:pt idx="1291">725</cx:pt>
          <cx:pt idx="1292">788</cx:pt>
          <cx:pt idx="1293">788</cx:pt>
          <cx:pt idx="1294">805</cx:pt>
          <cx:pt idx="1295">805</cx:pt>
          <cx:pt idx="1296">807</cx:pt>
          <cx:pt idx="1297">807</cx:pt>
          <cx:pt idx="1298">810</cx:pt>
          <cx:pt idx="1299">810</cx:pt>
          <cx:pt idx="1300">810</cx:pt>
          <cx:pt idx="1301">817</cx:pt>
          <cx:pt idx="1302">817</cx:pt>
          <cx:pt idx="1303">823</cx:pt>
          <cx:pt idx="1304">823</cx:pt>
          <cx:pt idx="1305">828</cx:pt>
          <cx:pt idx="1306">828</cx:pt>
          <cx:pt idx="1307">830</cx:pt>
          <cx:pt idx="1308">830</cx:pt>
          <cx:pt idx="1309">847</cx:pt>
          <cx:pt idx="1310">847</cx:pt>
          <cx:pt idx="1311">859</cx:pt>
          <cx:pt idx="1312">859</cx:pt>
          <cx:pt idx="1313">864</cx:pt>
          <cx:pt idx="1314">867</cx:pt>
          <cx:pt idx="1315">867</cx:pt>
          <cx:pt idx="1316">869</cx:pt>
          <cx:pt idx="1317">869</cx:pt>
          <cx:pt idx="1318">881</cx:pt>
          <cx:pt idx="1319">890</cx:pt>
          <cx:pt idx="1320">890</cx:pt>
          <cx:pt idx="1321">890</cx:pt>
          <cx:pt idx="1322">902</cx:pt>
          <cx:pt idx="1323">918</cx:pt>
          <cx:pt idx="1324">960</cx:pt>
          <cx:pt idx="1325">960</cx:pt>
          <cx:pt idx="1326">973</cx:pt>
          <cx:pt idx="1327">973</cx:pt>
          <cx:pt idx="1328">910</cx:pt>
          <cx:pt idx="1329">860</cx:pt>
          <cx:pt idx="1330">860</cx:pt>
          <cx:pt idx="1331">910</cx:pt>
          <cx:pt idx="1332">910</cx:pt>
          <cx:pt idx="1333">850</cx:pt>
          <cx:pt idx="1334">850</cx:pt>
          <cx:pt idx="1335">863</cx:pt>
          <cx:pt idx="1336">863</cx:pt>
          <cx:pt idx="1337">902</cx:pt>
          <cx:pt idx="1338">902</cx:pt>
          <cx:pt idx="1339">902</cx:pt>
          <cx:pt idx="1340">902</cx:pt>
          <cx:pt idx="1341">855</cx:pt>
          <cx:pt idx="1342">855</cx:pt>
          <cx:pt idx="1343">947</cx:pt>
          <cx:pt idx="1344">947</cx:pt>
          <cx:pt idx="1345">732</cx:pt>
          <cx:pt idx="1346">732</cx:pt>
          <cx:pt idx="1347">737</cx:pt>
          <cx:pt idx="1348">737</cx:pt>
          <cx:pt idx="1349">779</cx:pt>
          <cx:pt idx="1350">779</cx:pt>
          <cx:pt idx="1351">820</cx:pt>
          <cx:pt idx="1352">820</cx:pt>
          <cx:pt idx="1353">935</cx:pt>
          <cx:pt idx="1354">935</cx:pt>
          <cx:pt idx="1355">941</cx:pt>
          <cx:pt idx="1356">941</cx:pt>
          <cx:pt idx="1357">906</cx:pt>
          <cx:pt idx="1358">906</cx:pt>
          <cx:pt idx="1359">920</cx:pt>
          <cx:pt idx="1360">850</cx:pt>
          <cx:pt idx="1361">832</cx:pt>
          <cx:pt idx="1362">832</cx:pt>
          <cx:pt idx="1363">837</cx:pt>
          <cx:pt idx="1364">837</cx:pt>
          <cx:pt idx="1365">840</cx:pt>
          <cx:pt idx="1366">840</cx:pt>
          <cx:pt idx="1367">1005</cx:pt>
          <cx:pt idx="1368">771</cx:pt>
          <cx:pt idx="1369">783</cx:pt>
          <cx:pt idx="1370">783</cx:pt>
          <cx:pt idx="1371">810</cx:pt>
          <cx:pt idx="1372">812</cx:pt>
          <cx:pt idx="1373">822</cx:pt>
          <cx:pt idx="1374">838</cx:pt>
          <cx:pt idx="1375">872</cx:pt>
          <cx:pt idx="1376">872</cx:pt>
          <cx:pt idx="1377">950</cx:pt>
          <cx:pt idx="1378">950</cx:pt>
          <cx:pt idx="1379">820</cx:pt>
          <cx:pt idx="1380">820</cx:pt>
          <cx:pt idx="1381">860</cx:pt>
          <cx:pt idx="1382">870</cx:pt>
          <cx:pt idx="1383">870</cx:pt>
          <cx:pt idx="1384">880</cx:pt>
          <cx:pt idx="1385">880</cx:pt>
          <cx:pt idx="1386">970</cx:pt>
          <cx:pt idx="1387">970</cx:pt>
          <cx:pt idx="1388">765</cx:pt>
          <cx:pt idx="1389">765</cx:pt>
          <cx:pt idx="1390">791</cx:pt>
          <cx:pt idx="1391">791</cx:pt>
          <cx:pt idx="1392">802</cx:pt>
          <cx:pt idx="1393">805</cx:pt>
          <cx:pt idx="1394">805</cx:pt>
          <cx:pt idx="1395">825</cx:pt>
          <cx:pt idx="1396">825</cx:pt>
          <cx:pt idx="1397">832</cx:pt>
          <cx:pt idx="1398">842</cx:pt>
          <cx:pt idx="1399">842</cx:pt>
          <cx:pt idx="1400">845</cx:pt>
          <cx:pt idx="1401">845</cx:pt>
          <cx:pt idx="1402">853</cx:pt>
          <cx:pt idx="1403">853</cx:pt>
          <cx:pt idx="1404">860</cx:pt>
          <cx:pt idx="1405">860</cx:pt>
          <cx:pt idx="1406">862</cx:pt>
          <cx:pt idx="1407">862</cx:pt>
          <cx:pt idx="1408">865</cx:pt>
          <cx:pt idx="1409">865</cx:pt>
          <cx:pt idx="1410">878</cx:pt>
          <cx:pt idx="1411">900</cx:pt>
          <cx:pt idx="1412">900</cx:pt>
          <cx:pt idx="1413">680</cx:pt>
          <cx:pt idx="1414">680</cx:pt>
          <cx:pt idx="1415">710</cx:pt>
          <cx:pt idx="1416">710</cx:pt>
          <cx:pt idx="1417">720</cx:pt>
          <cx:pt idx="1418">720</cx:pt>
          <cx:pt idx="1419">740</cx:pt>
          <cx:pt idx="1420">740</cx:pt>
          <cx:pt idx="1421">770</cx:pt>
          <cx:pt idx="1422">770</cx:pt>
          <cx:pt idx="1423">780</cx:pt>
          <cx:pt idx="1424">780</cx:pt>
          <cx:pt idx="1425">790</cx:pt>
          <cx:pt idx="1426">790</cx:pt>
          <cx:pt idx="1427">790</cx:pt>
          <cx:pt idx="1428">790</cx:pt>
          <cx:pt idx="1429">800</cx:pt>
          <cx:pt idx="1430">800</cx:pt>
          <cx:pt idx="1431">800</cx:pt>
          <cx:pt idx="1432">800</cx:pt>
          <cx:pt idx="1433">800</cx:pt>
          <cx:pt idx="1434">810</cx:pt>
          <cx:pt idx="1435">810</cx:pt>
          <cx:pt idx="1436">810</cx:pt>
          <cx:pt idx="1437">810</cx:pt>
          <cx:pt idx="1438">810</cx:pt>
          <cx:pt idx="1439">810</cx:pt>
          <cx:pt idx="1440">810</cx:pt>
          <cx:pt idx="1441">810</cx:pt>
          <cx:pt idx="1442">820</cx:pt>
          <cx:pt idx="1443">820</cx:pt>
          <cx:pt idx="1444">820</cx:pt>
          <cx:pt idx="1445">820</cx:pt>
          <cx:pt idx="1446">820</cx:pt>
          <cx:pt idx="1447">820</cx:pt>
          <cx:pt idx="1448">830</cx:pt>
          <cx:pt idx="1449">830</cx:pt>
          <cx:pt idx="1450">830</cx:pt>
          <cx:pt idx="1451">830</cx:pt>
          <cx:pt idx="1452">830</cx:pt>
          <cx:pt idx="1453">830</cx:pt>
          <cx:pt idx="1454">830</cx:pt>
          <cx:pt idx="1455">840</cx:pt>
          <cx:pt idx="1456">840</cx:pt>
          <cx:pt idx="1457">840</cx:pt>
          <cx:pt idx="1458">840</cx:pt>
          <cx:pt idx="1459">840</cx:pt>
          <cx:pt idx="1460">840</cx:pt>
          <cx:pt idx="1461">850</cx:pt>
          <cx:pt idx="1462">860</cx:pt>
          <cx:pt idx="1463">860</cx:pt>
          <cx:pt idx="1464">860</cx:pt>
          <cx:pt idx="1465">860</cx:pt>
          <cx:pt idx="1466">860</cx:pt>
          <cx:pt idx="1467">860</cx:pt>
          <cx:pt idx="1468">860</cx:pt>
          <cx:pt idx="1469">860</cx:pt>
          <cx:pt idx="1470">860</cx:pt>
          <cx:pt idx="1471">870</cx:pt>
          <cx:pt idx="1472">870</cx:pt>
          <cx:pt idx="1473">870</cx:pt>
          <cx:pt idx="1474">870</cx:pt>
          <cx:pt idx="1475">870</cx:pt>
          <cx:pt idx="1476">870</cx:pt>
          <cx:pt idx="1477">870</cx:pt>
          <cx:pt idx="1478">870</cx:pt>
          <cx:pt idx="1479">870</cx:pt>
          <cx:pt idx="1480">880</cx:pt>
          <cx:pt idx="1481">880</cx:pt>
          <cx:pt idx="1482">880</cx:pt>
          <cx:pt idx="1483">880</cx:pt>
          <cx:pt idx="1484">890</cx:pt>
          <cx:pt idx="1485">890</cx:pt>
          <cx:pt idx="1486">900</cx:pt>
          <cx:pt idx="1487">900</cx:pt>
          <cx:pt idx="1488">900</cx:pt>
          <cx:pt idx="1489">900</cx:pt>
          <cx:pt idx="1490">910</cx:pt>
          <cx:pt idx="1491">910</cx:pt>
          <cx:pt idx="1492">910</cx:pt>
          <cx:pt idx="1493">910</cx:pt>
          <cx:pt idx="1494">910</cx:pt>
          <cx:pt idx="1495">910</cx:pt>
          <cx:pt idx="1496">910</cx:pt>
          <cx:pt idx="1497">910</cx:pt>
          <cx:pt idx="1498">920</cx:pt>
          <cx:pt idx="1499">920</cx:pt>
          <cx:pt idx="1500">930</cx:pt>
          <cx:pt idx="1501">930</cx:pt>
          <cx:pt idx="1502">930</cx:pt>
          <cx:pt idx="1503">930</cx:pt>
          <cx:pt idx="1504">940</cx:pt>
          <cx:pt idx="1505">960</cx:pt>
          <cx:pt idx="1506">960</cx:pt>
          <cx:pt idx="1507">970</cx:pt>
          <cx:pt idx="1508">970</cx:pt>
          <cx:pt idx="1509">1010</cx:pt>
          <cx:pt idx="1510">1010</cx:pt>
          <cx:pt idx="1511">1020</cx:pt>
          <cx:pt idx="1512">1020</cx:pt>
          <cx:pt idx="1513">620</cx:pt>
          <cx:pt idx="1514">620</cx:pt>
          <cx:pt idx="1515">680</cx:pt>
          <cx:pt idx="1516">680</cx:pt>
          <cx:pt idx="1517">690</cx:pt>
          <cx:pt idx="1518">690</cx:pt>
          <cx:pt idx="1519">700</cx:pt>
          <cx:pt idx="1520">700</cx:pt>
          <cx:pt idx="1521">710</cx:pt>
          <cx:pt idx="1522">710</cx:pt>
          <cx:pt idx="1523">730</cx:pt>
          <cx:pt idx="1524">730</cx:pt>
          <cx:pt idx="1525">730</cx:pt>
          <cx:pt idx="1526">730</cx:pt>
          <cx:pt idx="1527">730</cx:pt>
          <cx:pt idx="1528">740</cx:pt>
          <cx:pt idx="1529">740</cx:pt>
          <cx:pt idx="1530">750</cx:pt>
          <cx:pt idx="1531">750</cx:pt>
          <cx:pt idx="1532">750</cx:pt>
          <cx:pt idx="1533">750</cx:pt>
          <cx:pt idx="1534">750</cx:pt>
          <cx:pt idx="1535">750</cx:pt>
          <cx:pt idx="1536">760</cx:pt>
          <cx:pt idx="1537">760</cx:pt>
          <cx:pt idx="1538">760</cx:pt>
          <cx:pt idx="1539">760</cx:pt>
          <cx:pt idx="1540">760</cx:pt>
          <cx:pt idx="1541">770</cx:pt>
          <cx:pt idx="1542">770</cx:pt>
          <cx:pt idx="1543">770</cx:pt>
          <cx:pt idx="1544">770</cx:pt>
          <cx:pt idx="1545">770</cx:pt>
          <cx:pt idx="1546">770</cx:pt>
          <cx:pt idx="1547">770</cx:pt>
          <cx:pt idx="1548">770</cx:pt>
          <cx:pt idx="1549">770</cx:pt>
          <cx:pt idx="1550">770</cx:pt>
          <cx:pt idx="1551">770</cx:pt>
          <cx:pt idx="1552">770</cx:pt>
          <cx:pt idx="1553">770</cx:pt>
          <cx:pt idx="1554">770</cx:pt>
          <cx:pt idx="1555">770</cx:pt>
          <cx:pt idx="1556">770</cx:pt>
          <cx:pt idx="1557">780</cx:pt>
          <cx:pt idx="1558">780</cx:pt>
          <cx:pt idx="1559">780</cx:pt>
          <cx:pt idx="1560">780</cx:pt>
          <cx:pt idx="1561">780</cx:pt>
          <cx:pt idx="1562">780</cx:pt>
          <cx:pt idx="1563">780</cx:pt>
          <cx:pt idx="1564">780</cx:pt>
          <cx:pt idx="1565">780</cx:pt>
          <cx:pt idx="1566">780</cx:pt>
          <cx:pt idx="1567">780</cx:pt>
          <cx:pt idx="1568">780</cx:pt>
          <cx:pt idx="1569">780</cx:pt>
          <cx:pt idx="1570">780</cx:pt>
          <cx:pt idx="1571">780</cx:pt>
          <cx:pt idx="1572">780</cx:pt>
          <cx:pt idx="1573">790</cx:pt>
          <cx:pt idx="1574">790</cx:pt>
          <cx:pt idx="1575">790</cx:pt>
          <cx:pt idx="1576">790</cx:pt>
          <cx:pt idx="1577">790</cx:pt>
          <cx:pt idx="1578">790</cx:pt>
          <cx:pt idx="1579">790</cx:pt>
          <cx:pt idx="1580">790</cx:pt>
          <cx:pt idx="1581">800</cx:pt>
          <cx:pt idx="1582">800</cx:pt>
          <cx:pt idx="1583">800</cx:pt>
          <cx:pt idx="1584">800</cx:pt>
          <cx:pt idx="1585">800</cx:pt>
          <cx:pt idx="1586">800</cx:pt>
          <cx:pt idx="1587">800</cx:pt>
          <cx:pt idx="1588">810</cx:pt>
          <cx:pt idx="1589">810</cx:pt>
          <cx:pt idx="1590">810</cx:pt>
          <cx:pt idx="1591">810</cx:pt>
          <cx:pt idx="1592">810</cx:pt>
          <cx:pt idx="1593">810</cx:pt>
          <cx:pt idx="1594">810</cx:pt>
          <cx:pt idx="1595">810</cx:pt>
          <cx:pt idx="1596">810</cx:pt>
          <cx:pt idx="1597">810</cx:pt>
          <cx:pt idx="1598">810</cx:pt>
          <cx:pt idx="1599">810</cx:pt>
          <cx:pt idx="1600">810</cx:pt>
          <cx:pt idx="1601">810</cx:pt>
          <cx:pt idx="1602">810</cx:pt>
          <cx:pt idx="1603">810</cx:pt>
          <cx:pt idx="1604">810</cx:pt>
          <cx:pt idx="1605">810</cx:pt>
          <cx:pt idx="1606">810</cx:pt>
          <cx:pt idx="1607">810</cx:pt>
          <cx:pt idx="1608">820</cx:pt>
          <cx:pt idx="1609">820</cx:pt>
          <cx:pt idx="1610">820</cx:pt>
          <cx:pt idx="1611">820</cx:pt>
          <cx:pt idx="1612">820</cx:pt>
          <cx:pt idx="1613">820</cx:pt>
          <cx:pt idx="1614">820</cx:pt>
          <cx:pt idx="1615">820</cx:pt>
          <cx:pt idx="1616">820</cx:pt>
          <cx:pt idx="1617">820</cx:pt>
          <cx:pt idx="1618">820</cx:pt>
          <cx:pt idx="1619">820</cx:pt>
          <cx:pt idx="1620">820</cx:pt>
          <cx:pt idx="1621">820</cx:pt>
          <cx:pt idx="1622">830</cx:pt>
          <cx:pt idx="1623">830</cx:pt>
          <cx:pt idx="1624">830</cx:pt>
          <cx:pt idx="1625">830</cx:pt>
          <cx:pt idx="1626">830</cx:pt>
          <cx:pt idx="1627">830</cx:pt>
          <cx:pt idx="1628">830</cx:pt>
          <cx:pt idx="1629">830</cx:pt>
          <cx:pt idx="1630">830</cx:pt>
          <cx:pt idx="1631">830</cx:pt>
          <cx:pt idx="1632">830</cx:pt>
          <cx:pt idx="1633">830</cx:pt>
          <cx:pt idx="1634">840</cx:pt>
          <cx:pt idx="1635">840</cx:pt>
          <cx:pt idx="1636">840</cx:pt>
          <cx:pt idx="1637">840</cx:pt>
          <cx:pt idx="1638">840</cx:pt>
          <cx:pt idx="1639">840</cx:pt>
          <cx:pt idx="1640">850</cx:pt>
          <cx:pt idx="1641">850</cx:pt>
          <cx:pt idx="1642">850</cx:pt>
          <cx:pt idx="1643">850</cx:pt>
          <cx:pt idx="1644">850</cx:pt>
          <cx:pt idx="1645">850</cx:pt>
          <cx:pt idx="1646">850</cx:pt>
          <cx:pt idx="1647">850</cx:pt>
          <cx:pt idx="1648">850</cx:pt>
          <cx:pt idx="1649">850</cx:pt>
          <cx:pt idx="1650">850</cx:pt>
          <cx:pt idx="1651">850</cx:pt>
          <cx:pt idx="1652">850</cx:pt>
          <cx:pt idx="1653">860</cx:pt>
          <cx:pt idx="1654">860</cx:pt>
          <cx:pt idx="1655">860</cx:pt>
          <cx:pt idx="1656">860</cx:pt>
          <cx:pt idx="1657">860</cx:pt>
          <cx:pt idx="1658">860</cx:pt>
          <cx:pt idx="1659">860</cx:pt>
          <cx:pt idx="1660">860</cx:pt>
          <cx:pt idx="1661">860</cx:pt>
          <cx:pt idx="1662">860</cx:pt>
          <cx:pt idx="1663">860</cx:pt>
          <cx:pt idx="1664">860</cx:pt>
          <cx:pt idx="1665">860</cx:pt>
          <cx:pt idx="1666">860</cx:pt>
          <cx:pt idx="1667">860</cx:pt>
          <cx:pt idx="1668">860</cx:pt>
          <cx:pt idx="1669">870</cx:pt>
          <cx:pt idx="1670">870</cx:pt>
          <cx:pt idx="1671">870</cx:pt>
          <cx:pt idx="1672">870</cx:pt>
          <cx:pt idx="1673">870</cx:pt>
          <cx:pt idx="1674">870</cx:pt>
          <cx:pt idx="1675">870</cx:pt>
          <cx:pt idx="1676">870</cx:pt>
          <cx:pt idx="1677">880</cx:pt>
          <cx:pt idx="1678">880</cx:pt>
          <cx:pt idx="1679">880</cx:pt>
          <cx:pt idx="1680">880</cx:pt>
          <cx:pt idx="1681">880</cx:pt>
          <cx:pt idx="1682">880</cx:pt>
          <cx:pt idx="1683">880</cx:pt>
          <cx:pt idx="1684">880</cx:pt>
          <cx:pt idx="1685">880</cx:pt>
          <cx:pt idx="1686">880</cx:pt>
          <cx:pt idx="1687">880</cx:pt>
          <cx:pt idx="1688">880</cx:pt>
          <cx:pt idx="1689">880</cx:pt>
          <cx:pt idx="1690">880</cx:pt>
          <cx:pt idx="1691">880</cx:pt>
          <cx:pt idx="1692">880</cx:pt>
          <cx:pt idx="1693">880</cx:pt>
          <cx:pt idx="1694">880</cx:pt>
          <cx:pt idx="1695">880</cx:pt>
          <cx:pt idx="1696">880</cx:pt>
          <cx:pt idx="1697">880</cx:pt>
          <cx:pt idx="1698">890</cx:pt>
          <cx:pt idx="1699">890</cx:pt>
          <cx:pt idx="1700">890</cx:pt>
          <cx:pt idx="1701">890</cx:pt>
          <cx:pt idx="1702">890</cx:pt>
          <cx:pt idx="1703">890</cx:pt>
          <cx:pt idx="1704">890</cx:pt>
          <cx:pt idx="1705">890</cx:pt>
          <cx:pt idx="1706">890</cx:pt>
          <cx:pt idx="1707">890</cx:pt>
          <cx:pt idx="1708">890</cx:pt>
          <cx:pt idx="1709">890</cx:pt>
          <cx:pt idx="1710">890</cx:pt>
          <cx:pt idx="1711">890</cx:pt>
          <cx:pt idx="1712">890</cx:pt>
          <cx:pt idx="1713">890</cx:pt>
          <cx:pt idx="1714">900</cx:pt>
          <cx:pt idx="1715">900</cx:pt>
          <cx:pt idx="1716">910</cx:pt>
          <cx:pt idx="1717">910</cx:pt>
          <cx:pt idx="1718">910</cx:pt>
          <cx:pt idx="1719">910</cx:pt>
          <cx:pt idx="1720">910</cx:pt>
          <cx:pt idx="1721">910</cx:pt>
          <cx:pt idx="1722">910</cx:pt>
          <cx:pt idx="1723">910</cx:pt>
          <cx:pt idx="1724">920</cx:pt>
          <cx:pt idx="1725">920</cx:pt>
          <cx:pt idx="1726">930</cx:pt>
          <cx:pt idx="1727">930</cx:pt>
          <cx:pt idx="1728">930</cx:pt>
          <cx:pt idx="1729">930</cx:pt>
          <cx:pt idx="1730">930</cx:pt>
          <cx:pt idx="1731">930</cx:pt>
          <cx:pt idx="1732">940</cx:pt>
          <cx:pt idx="1733">940</cx:pt>
          <cx:pt idx="1734">940</cx:pt>
          <cx:pt idx="1735">940</cx:pt>
          <cx:pt idx="1736">940</cx:pt>
          <cx:pt idx="1737">940</cx:pt>
          <cx:pt idx="1738">950</cx:pt>
          <cx:pt idx="1739">950</cx:pt>
          <cx:pt idx="1740">960</cx:pt>
          <cx:pt idx="1741">960</cx:pt>
          <cx:pt idx="1742">970</cx:pt>
          <cx:pt idx="1743">970</cx:pt>
          <cx:pt idx="1744">980</cx:pt>
          <cx:pt idx="1745">980</cx:pt>
          <cx:pt idx="1746">1000</cx:pt>
          <cx:pt idx="1747">1000</cx:pt>
          <cx:pt idx="1748">1030</cx:pt>
          <cx:pt idx="1749">1030</cx:pt>
          <cx:pt idx="1750">1050</cx:pt>
          <cx:pt idx="1751">1050</cx:pt>
          <cx:pt idx="1752">710</cx:pt>
          <cx:pt idx="1753">727</cx:pt>
          <cx:pt idx="1754">727</cx:pt>
          <cx:pt idx="1755">766</cx:pt>
          <cx:pt idx="1756">770</cx:pt>
          <cx:pt idx="1757">775</cx:pt>
          <cx:pt idx="1758">775</cx:pt>
          <cx:pt idx="1759">800</cx:pt>
          <cx:pt idx="1760">800</cx:pt>
          <cx:pt idx="1761">804</cx:pt>
          <cx:pt idx="1762">804</cx:pt>
          <cx:pt idx="1763">810</cx:pt>
          <cx:pt idx="1764">822</cx:pt>
          <cx:pt idx="1765">828</cx:pt>
          <cx:pt idx="1766">828</cx:pt>
          <cx:pt idx="1767">833</cx:pt>
          <cx:pt idx="1768">837</cx:pt>
          <cx:pt idx="1769">837</cx:pt>
          <cx:pt idx="1770">839</cx:pt>
          <cx:pt idx="1771">839</cx:pt>
          <cx:pt idx="1772">840</cx:pt>
          <cx:pt idx="1773">840</cx:pt>
          <cx:pt idx="1774">844</cx:pt>
          <cx:pt idx="1775">845</cx:pt>
          <cx:pt idx="1776">845</cx:pt>
          <cx:pt idx="1777">845</cx:pt>
          <cx:pt idx="1778">845</cx:pt>
          <cx:pt idx="1779">859</cx:pt>
          <cx:pt idx="1780">859</cx:pt>
          <cx:pt idx="1781">860</cx:pt>
          <cx:pt idx="1782">862</cx:pt>
          <cx:pt idx="1783">864</cx:pt>
          <cx:pt idx="1784">864</cx:pt>
          <cx:pt idx="1785">865</cx:pt>
          <cx:pt idx="1786">865</cx:pt>
          <cx:pt idx="1787">865</cx:pt>
          <cx:pt idx="1788">877</cx:pt>
          <cx:pt idx="1789">877</cx:pt>
          <cx:pt idx="1790">884</cx:pt>
          <cx:pt idx="1791">907</cx:pt>
          <cx:pt idx="1792">907</cx:pt>
          <cx:pt idx="1793">930</cx:pt>
          <cx:pt idx="1794">983</cx:pt>
          <cx:pt idx="1795">920</cx:pt>
          <cx:pt idx="1796">920</cx:pt>
          <cx:pt idx="1797">940</cx:pt>
          <cx:pt idx="1798">940</cx:pt>
          <cx:pt idx="1799">840</cx:pt>
          <cx:pt idx="1800">840</cx:pt>
          <cx:pt idx="1801">800</cx:pt>
          <cx:pt idx="1802">806</cx:pt>
          <cx:pt idx="1803">806</cx:pt>
          <cx:pt idx="1804">683</cx:pt>
          <cx:pt idx="1805">690</cx:pt>
          <cx:pt idx="1806">690</cx:pt>
          <cx:pt idx="1807">710</cx:pt>
          <cx:pt idx="1808">710</cx:pt>
          <cx:pt idx="1809">730</cx:pt>
          <cx:pt idx="1810">730</cx:pt>
          <cx:pt idx="1811">735</cx:pt>
          <cx:pt idx="1812">735</cx:pt>
          <cx:pt idx="1813">750</cx:pt>
          <cx:pt idx="1814">750</cx:pt>
          <cx:pt idx="1815">760</cx:pt>
          <cx:pt idx="1816">760</cx:pt>
          <cx:pt idx="1817">760</cx:pt>
          <cx:pt idx="1818">760</cx:pt>
          <cx:pt idx="1819">765</cx:pt>
          <cx:pt idx="1820">765</cx:pt>
          <cx:pt idx="1821">770</cx:pt>
          <cx:pt idx="1822">770</cx:pt>
          <cx:pt idx="1823">774</cx:pt>
          <cx:pt idx="1824">774</cx:pt>
          <cx:pt idx="1825">782</cx:pt>
          <cx:pt idx="1826">782</cx:pt>
          <cx:pt idx="1827">782</cx:pt>
          <cx:pt idx="1828">782</cx:pt>
          <cx:pt idx="1829">785</cx:pt>
          <cx:pt idx="1830">785</cx:pt>
          <cx:pt idx="1831">788</cx:pt>
          <cx:pt idx="1832">788</cx:pt>
          <cx:pt idx="1833">790</cx:pt>
          <cx:pt idx="1834">791</cx:pt>
          <cx:pt idx="1835">791</cx:pt>
          <cx:pt idx="1836">792</cx:pt>
          <cx:pt idx="1837">792</cx:pt>
          <cx:pt idx="1838">795</cx:pt>
          <cx:pt idx="1839">795</cx:pt>
          <cx:pt idx="1840">795</cx:pt>
          <cx:pt idx="1841">795</cx:pt>
          <cx:pt idx="1842">795</cx:pt>
          <cx:pt idx="1843">795</cx:pt>
          <cx:pt idx="1844">798</cx:pt>
          <cx:pt idx="1845">798</cx:pt>
          <cx:pt idx="1846">798</cx:pt>
          <cx:pt idx="1847">799</cx:pt>
          <cx:pt idx="1848">799</cx:pt>
          <cx:pt idx="1849">800</cx:pt>
          <cx:pt idx="1850">800</cx:pt>
          <cx:pt idx="1851">801</cx:pt>
          <cx:pt idx="1852">801</cx:pt>
          <cx:pt idx="1853">806</cx:pt>
          <cx:pt idx="1854">806</cx:pt>
          <cx:pt idx="1855">808</cx:pt>
          <cx:pt idx="1856">810</cx:pt>
          <cx:pt idx="1857">810</cx:pt>
          <cx:pt idx="1858">810</cx:pt>
          <cx:pt idx="1859">810</cx:pt>
          <cx:pt idx="1860">811</cx:pt>
          <cx:pt idx="1861">811</cx:pt>
          <cx:pt idx="1862">813</cx:pt>
          <cx:pt idx="1863">813</cx:pt>
          <cx:pt idx="1864">821</cx:pt>
          <cx:pt idx="1865">821</cx:pt>
          <cx:pt idx="1866">826</cx:pt>
          <cx:pt idx="1867">826</cx:pt>
          <cx:pt idx="1868">830</cx:pt>
          <cx:pt idx="1869">830</cx:pt>
          <cx:pt idx="1870">830</cx:pt>
          <cx:pt idx="1871">830</cx:pt>
          <cx:pt idx="1872">831</cx:pt>
          <cx:pt idx="1873">831</cx:pt>
          <cx:pt idx="1874">834</cx:pt>
          <cx:pt idx="1875">834</cx:pt>
          <cx:pt idx="1876">835</cx:pt>
          <cx:pt idx="1877">835</cx:pt>
          <cx:pt idx="1878">835</cx:pt>
          <cx:pt idx="1879">835</cx:pt>
          <cx:pt idx="1880">835</cx:pt>
          <cx:pt idx="1881">835</cx:pt>
          <cx:pt idx="1882">839</cx:pt>
          <cx:pt idx="1883">839</cx:pt>
          <cx:pt idx="1884">850</cx:pt>
          <cx:pt idx="1885">851</cx:pt>
          <cx:pt idx="1886">851</cx:pt>
          <cx:pt idx="1887">852</cx:pt>
          <cx:pt idx="1888">852</cx:pt>
          <cx:pt idx="1889">853</cx:pt>
          <cx:pt idx="1890">853</cx:pt>
          <cx:pt idx="1891">855</cx:pt>
          <cx:pt idx="1892">855</cx:pt>
          <cx:pt idx="1893">859</cx:pt>
          <cx:pt idx="1894">860</cx:pt>
          <cx:pt idx="1895">860</cx:pt>
          <cx:pt idx="1896">860</cx:pt>
          <cx:pt idx="1897">860</cx:pt>
          <cx:pt idx="1898">875</cx:pt>
          <cx:pt idx="1899">878</cx:pt>
          <cx:pt idx="1900">878</cx:pt>
          <cx:pt idx="1901">882</cx:pt>
          <cx:pt idx="1902">882</cx:pt>
          <cx:pt idx="1903">892</cx:pt>
          <cx:pt idx="1904">892</cx:pt>
          <cx:pt idx="1905">894</cx:pt>
          <cx:pt idx="1906">894</cx:pt>
          <cx:pt idx="1907">895</cx:pt>
          <cx:pt idx="1908">895</cx:pt>
          <cx:pt idx="1909">903</cx:pt>
          <cx:pt idx="1910">903</cx:pt>
          <cx:pt idx="1911">905</cx:pt>
          <cx:pt idx="1912">910</cx:pt>
          <cx:pt idx="1913">910</cx:pt>
          <cx:pt idx="1914">924</cx:pt>
          <cx:pt idx="1915">924</cx:pt>
          <cx:pt idx="1916">929</cx:pt>
          <cx:pt idx="1917">929</cx:pt>
          <cx:pt idx="1918">932</cx:pt>
          <cx:pt idx="1919">932</cx:pt>
          <cx:pt idx="1920">940</cx:pt>
          <cx:pt idx="1921">940</cx:pt>
          <cx:pt idx="1922">940</cx:pt>
          <cx:pt idx="1923">940</cx:pt>
          <cx:pt idx="1924">956</cx:pt>
          <cx:pt idx="1925">956</cx:pt>
          <cx:pt idx="1926">975</cx:pt>
          <cx:pt idx="1927">975</cx:pt>
          <cx:pt idx="1928">982</cx:pt>
          <cx:pt idx="1929">800</cx:pt>
          <cx:pt idx="1930">800</cx:pt>
          <cx:pt idx="1931">840</cx:pt>
          <cx:pt idx="1932">840</cx:pt>
          <cx:pt idx="1933">880</cx:pt>
          <cx:pt idx="1934">880</cx:pt>
          <cx:pt idx="1935">625</cx:pt>
          <cx:pt idx="1936">625</cx:pt>
          <cx:pt idx="1937">840</cx:pt>
          <cx:pt idx="1938">840</cx:pt>
          <cx:pt idx="1939">858</cx:pt>
          <cx:pt idx="1940">858</cx:pt>
          <cx:pt idx="1941">869</cx:pt>
          <cx:pt idx="1942">880</cx:pt>
          <cx:pt idx="1943">880</cx:pt>
          <cx:pt idx="1944">840</cx:pt>
          <cx:pt idx="1945">840</cx:pt>
          <cx:pt idx="1946">833</cx:pt>
          <cx:pt idx="1947">833</cx:pt>
          <cx:pt idx="1948">892</cx:pt>
          <cx:pt idx="1949">892</cx:pt>
          <cx:pt idx="1950">880</cx:pt>
          <cx:pt idx="1951">880</cx:pt>
          <cx:pt idx="1952">770</cx:pt>
          <cx:pt idx="1953">770</cx:pt>
          <cx:pt idx="1954">850</cx:pt>
          <cx:pt idx="1955">850</cx:pt>
          <cx:pt idx="1956">900</cx:pt>
          <cx:pt idx="1957">900</cx:pt>
          <cx:pt idx="1958">900</cx:pt>
          <cx:pt idx="1959">900</cx:pt>
          <cx:pt idx="1960">906</cx:pt>
          <cx:pt idx="1961">906</cx:pt>
          <cx:pt idx="1962">812</cx:pt>
          <cx:pt idx="1963">812</cx:pt>
          <cx:pt idx="1964">870</cx:pt>
          <cx:pt idx="1965">870</cx:pt>
          <cx:pt idx="1966">875</cx:pt>
          <cx:pt idx="1967">875</cx:pt>
          <cx:pt idx="1968">792</cx:pt>
          <cx:pt idx="1969">792</cx:pt>
          <cx:pt idx="1970">913</cx:pt>
          <cx:pt idx="1971">913</cx:pt>
          <cx:pt idx="1972">720</cx:pt>
          <cx:pt idx="1973">720</cx:pt>
          <cx:pt idx="1974">740</cx:pt>
          <cx:pt idx="1975">740</cx:pt>
          <cx:pt idx="1976">760</cx:pt>
          <cx:pt idx="1977">760</cx:pt>
          <cx:pt idx="1978">800</cx:pt>
          <cx:pt idx="1979">800</cx:pt>
          <cx:pt idx="1980">820</cx:pt>
          <cx:pt idx="1981">820</cx:pt>
          <cx:pt idx="1982">820</cx:pt>
          <cx:pt idx="1983">820</cx:pt>
          <cx:pt idx="1984">870</cx:pt>
          <cx:pt idx="1985">870</cx:pt>
          <cx:pt idx="1986">870</cx:pt>
          <cx:pt idx="1987">870</cx:pt>
          <cx:pt idx="1988">870</cx:pt>
          <cx:pt idx="1989">870</cx:pt>
          <cx:pt idx="1990">870</cx:pt>
          <cx:pt idx="1991">870</cx:pt>
          <cx:pt idx="1992">900</cx:pt>
          <cx:pt idx="1993">900</cx:pt>
          <cx:pt idx="1994">910</cx:pt>
          <cx:pt idx="1995">910</cx:pt>
          <cx:pt idx="1996">910</cx:pt>
          <cx:pt idx="1997">910</cx:pt>
          <cx:pt idx="1998">930</cx:pt>
          <cx:pt idx="1999">930</cx:pt>
          <cx:pt idx="2000">1000</cx:pt>
          <cx:pt idx="2001">1000</cx:pt>
          <cx:pt idx="2002">600</cx:pt>
          <cx:pt idx="2003">600</cx:pt>
          <cx:pt idx="2004">650</cx:pt>
          <cx:pt idx="2005">650</cx:pt>
          <cx:pt idx="2006">670</cx:pt>
          <cx:pt idx="2007">670</cx:pt>
          <cx:pt idx="2008">680</cx:pt>
          <cx:pt idx="2009">680</cx:pt>
          <cx:pt idx="2010">680</cx:pt>
          <cx:pt idx="2011">680</cx:pt>
          <cx:pt idx="2012">700</cx:pt>
          <cx:pt idx="2013">700</cx:pt>
          <cx:pt idx="2014">700</cx:pt>
          <cx:pt idx="2015">700</cx:pt>
          <cx:pt idx="2016">710</cx:pt>
          <cx:pt idx="2017">710</cx:pt>
          <cx:pt idx="2018">710</cx:pt>
          <cx:pt idx="2019">710</cx:pt>
          <cx:pt idx="2020">720</cx:pt>
          <cx:pt idx="2021">720</cx:pt>
          <cx:pt idx="2022">740</cx:pt>
          <cx:pt idx="2023">740</cx:pt>
          <cx:pt idx="2024">740</cx:pt>
          <cx:pt idx="2025">740</cx:pt>
          <cx:pt idx="2026">740</cx:pt>
          <cx:pt idx="2027">740</cx:pt>
          <cx:pt idx="2028">740</cx:pt>
          <cx:pt idx="2029">750</cx:pt>
          <cx:pt idx="2030">750</cx:pt>
          <cx:pt idx="2031">750</cx:pt>
          <cx:pt idx="2032">750</cx:pt>
          <cx:pt idx="2033">760</cx:pt>
          <cx:pt idx="2034">760</cx:pt>
          <cx:pt idx="2035">760</cx:pt>
          <cx:pt idx="2036">760</cx:pt>
          <cx:pt idx="2037">760</cx:pt>
          <cx:pt idx="2038">760</cx:pt>
          <cx:pt idx="2039">770</cx:pt>
          <cx:pt idx="2040">770</cx:pt>
          <cx:pt idx="2041">770</cx:pt>
          <cx:pt idx="2042">770</cx:pt>
          <cx:pt idx="2043">780</cx:pt>
          <cx:pt idx="2044">780</cx:pt>
          <cx:pt idx="2045">780</cx:pt>
          <cx:pt idx="2046">780</cx:pt>
          <cx:pt idx="2047">780</cx:pt>
          <cx:pt idx="2048">780</cx:pt>
          <cx:pt idx="2049">790</cx:pt>
          <cx:pt idx="2050">790</cx:pt>
          <cx:pt idx="2051">790</cx:pt>
          <cx:pt idx="2052">790</cx:pt>
          <cx:pt idx="2053">790</cx:pt>
          <cx:pt idx="2054">790</cx:pt>
          <cx:pt idx="2055">790</cx:pt>
          <cx:pt idx="2056">790</cx:pt>
          <cx:pt idx="2057">790</cx:pt>
          <cx:pt idx="2058">790</cx:pt>
          <cx:pt idx="2059">790</cx:pt>
          <cx:pt idx="2060">790</cx:pt>
          <cx:pt idx="2061">790</cx:pt>
          <cx:pt idx="2062">790</cx:pt>
          <cx:pt idx="2063">790</cx:pt>
          <cx:pt idx="2064">790</cx:pt>
          <cx:pt idx="2065">790</cx:pt>
          <cx:pt idx="2066">790</cx:pt>
          <cx:pt idx="2067">790</cx:pt>
          <cx:pt idx="2068">790</cx:pt>
          <cx:pt idx="2069">790</cx:pt>
          <cx:pt idx="2070">790</cx:pt>
          <cx:pt idx="2071">790</cx:pt>
          <cx:pt idx="2072">800</cx:pt>
          <cx:pt idx="2073">800</cx:pt>
          <cx:pt idx="2074">800</cx:pt>
          <cx:pt idx="2075">800</cx:pt>
          <cx:pt idx="2076">800</cx:pt>
          <cx:pt idx="2077">800</cx:pt>
          <cx:pt idx="2078">810</cx:pt>
          <cx:pt idx="2079">810</cx:pt>
          <cx:pt idx="2080">810</cx:pt>
          <cx:pt idx="2081">820</cx:pt>
          <cx:pt idx="2082">820</cx:pt>
          <cx:pt idx="2083">820</cx:pt>
          <cx:pt idx="2084">820</cx:pt>
          <cx:pt idx="2085">820</cx:pt>
          <cx:pt idx="2086">820</cx:pt>
          <cx:pt idx="2087">830</cx:pt>
          <cx:pt idx="2088">830</cx:pt>
          <cx:pt idx="2089">830</cx:pt>
          <cx:pt idx="2090">830</cx:pt>
          <cx:pt idx="2091">830</cx:pt>
          <cx:pt idx="2092">830</cx:pt>
          <cx:pt idx="2093">830</cx:pt>
          <cx:pt idx="2094">830</cx:pt>
          <cx:pt idx="2095">840</cx:pt>
          <cx:pt idx="2096">840</cx:pt>
          <cx:pt idx="2097">840</cx:pt>
          <cx:pt idx="2098">840</cx:pt>
          <cx:pt idx="2099">840</cx:pt>
          <cx:pt idx="2100">840</cx:pt>
          <cx:pt idx="2101">840</cx:pt>
          <cx:pt idx="2102">840</cx:pt>
          <cx:pt idx="2103">840</cx:pt>
          <cx:pt idx="2104">840</cx:pt>
          <cx:pt idx="2105">840</cx:pt>
          <cx:pt idx="2106">840</cx:pt>
          <cx:pt idx="2107">840</cx:pt>
          <cx:pt idx="2108">840</cx:pt>
          <cx:pt idx="2109">840</cx:pt>
          <cx:pt idx="2110">840</cx:pt>
          <cx:pt idx="2111">850</cx:pt>
          <cx:pt idx="2112">850</cx:pt>
          <cx:pt idx="2113">850</cx:pt>
          <cx:pt idx="2114">850</cx:pt>
          <cx:pt idx="2115">850</cx:pt>
          <cx:pt idx="2116">850</cx:pt>
          <cx:pt idx="2117">850</cx:pt>
          <cx:pt idx="2118">850</cx:pt>
          <cx:pt idx="2119">850</cx:pt>
          <cx:pt idx="2120">850</cx:pt>
          <cx:pt idx="2121">860</cx:pt>
          <cx:pt idx="2122">860</cx:pt>
          <cx:pt idx="2123">860</cx:pt>
          <cx:pt idx="2124">860</cx:pt>
          <cx:pt idx="2125">860</cx:pt>
          <cx:pt idx="2126">860</cx:pt>
          <cx:pt idx="2127">860</cx:pt>
          <cx:pt idx="2128">860</cx:pt>
          <cx:pt idx="2129">860</cx:pt>
          <cx:pt idx="2130">860</cx:pt>
          <cx:pt idx="2131">870</cx:pt>
          <cx:pt idx="2132">870</cx:pt>
          <cx:pt idx="2133">870</cx:pt>
          <cx:pt idx="2134">870</cx:pt>
          <cx:pt idx="2135">870</cx:pt>
          <cx:pt idx="2136">870</cx:pt>
          <cx:pt idx="2137">870</cx:pt>
          <cx:pt idx="2138">870</cx:pt>
          <cx:pt idx="2139">870</cx:pt>
          <cx:pt idx="2140">870</cx:pt>
          <cx:pt idx="2141">870</cx:pt>
          <cx:pt idx="2142">870</cx:pt>
          <cx:pt idx="2143">880</cx:pt>
          <cx:pt idx="2144">880</cx:pt>
          <cx:pt idx="2145">880</cx:pt>
          <cx:pt idx="2146">880</cx:pt>
          <cx:pt idx="2147">880</cx:pt>
          <cx:pt idx="2148">880</cx:pt>
          <cx:pt idx="2149">880</cx:pt>
          <cx:pt idx="2150">880</cx:pt>
          <cx:pt idx="2151">890</cx:pt>
          <cx:pt idx="2152">890</cx:pt>
          <cx:pt idx="2153">890</cx:pt>
          <cx:pt idx="2154">890</cx:pt>
          <cx:pt idx="2155">890</cx:pt>
          <cx:pt idx="2156">890</cx:pt>
          <cx:pt idx="2157">890</cx:pt>
          <cx:pt idx="2158">890</cx:pt>
          <cx:pt idx="2159">890</cx:pt>
          <cx:pt idx="2160">890</cx:pt>
          <cx:pt idx="2161">890</cx:pt>
          <cx:pt idx="2162">890</cx:pt>
          <cx:pt idx="2163">900</cx:pt>
          <cx:pt idx="2164">900</cx:pt>
          <cx:pt idx="2165">900</cx:pt>
          <cx:pt idx="2166">900</cx:pt>
          <cx:pt idx="2167">900</cx:pt>
          <cx:pt idx="2168">900</cx:pt>
          <cx:pt idx="2169">900</cx:pt>
          <cx:pt idx="2170">900</cx:pt>
          <cx:pt idx="2171">910</cx:pt>
          <cx:pt idx="2172">910</cx:pt>
          <cx:pt idx="2173">910</cx:pt>
          <cx:pt idx="2174">910</cx:pt>
          <cx:pt idx="2175">920</cx:pt>
          <cx:pt idx="2176">920</cx:pt>
          <cx:pt idx="2177">920</cx:pt>
          <cx:pt idx="2178">920</cx:pt>
          <cx:pt idx="2179">920</cx:pt>
          <cx:pt idx="2180">920</cx:pt>
          <cx:pt idx="2181">920</cx:pt>
          <cx:pt idx="2182">920</cx:pt>
          <cx:pt idx="2183">920</cx:pt>
          <cx:pt idx="2184">920</cx:pt>
          <cx:pt idx="2185">930</cx:pt>
          <cx:pt idx="2186">930</cx:pt>
          <cx:pt idx="2187">930</cx:pt>
          <cx:pt idx="2188">930</cx:pt>
          <cx:pt idx="2189">940</cx:pt>
          <cx:pt idx="2190">940</cx:pt>
          <cx:pt idx="2191">940</cx:pt>
          <cx:pt idx="2192">940</cx:pt>
          <cx:pt idx="2193">950</cx:pt>
          <cx:pt idx="2194">950</cx:pt>
          <cx:pt idx="2195">950</cx:pt>
          <cx:pt idx="2196">950</cx:pt>
          <cx:pt idx="2197">950</cx:pt>
          <cx:pt idx="2198">950</cx:pt>
          <cx:pt idx="2199">960</cx:pt>
          <cx:pt idx="2200">960</cx:pt>
          <cx:pt idx="2201">960</cx:pt>
          <cx:pt idx="2202">960</cx:pt>
          <cx:pt idx="2203">980</cx:pt>
          <cx:pt idx="2204">980</cx:pt>
          <cx:pt idx="2205">990</cx:pt>
          <cx:pt idx="2206">990</cx:pt>
          <cx:pt idx="2207">1000</cx:pt>
          <cx:pt idx="2208">1000</cx:pt>
          <cx:pt idx="2209">1010</cx:pt>
          <cx:pt idx="2210">1010</cx:pt>
          <cx:pt idx="2211">1040</cx:pt>
          <cx:pt idx="2212">1040</cx:pt>
          <cx:pt idx="2213">1060</cx:pt>
          <cx:pt idx="2214">1060</cx:pt>
          <cx:pt idx="2215">1090</cx:pt>
          <cx:pt idx="2216">1090</cx:pt>
          <cx:pt idx="2217">1130</cx:pt>
          <cx:pt idx="2218">1130</cx:pt>
          <cx:pt idx="2219">820</cx:pt>
          <cx:pt idx="2220">840</cx:pt>
          <cx:pt idx="2221">850</cx:pt>
          <cx:pt idx="2222">850</cx:pt>
          <cx:pt idx="2223">850</cx:pt>
          <cx:pt idx="2224">860</cx:pt>
          <cx:pt idx="2225">910</cx:pt>
          <cx:pt idx="2226">950</cx:pt>
          <cx:pt idx="2227">990</cx:pt>
          <cx:pt idx="2228">930</cx:pt>
          <cx:pt idx="2229">930</cx:pt>
          <cx:pt idx="2230">888</cx:pt>
          <cx:pt idx="2231">780</cx:pt>
          <cx:pt idx="2232">780</cx:pt>
          <cx:pt idx="2233">820</cx:pt>
          <cx:pt idx="2234">820</cx:pt>
          <cx:pt idx="2235">636</cx:pt>
          <cx:pt idx="2236">689</cx:pt>
          <cx:pt idx="2237">689</cx:pt>
          <cx:pt idx="2238">720</cx:pt>
          <cx:pt idx="2239">720</cx:pt>
          <cx:pt idx="2240">725</cx:pt>
          <cx:pt idx="2241">725</cx:pt>
          <cx:pt idx="2242">728</cx:pt>
          <cx:pt idx="2243">742</cx:pt>
          <cx:pt idx="2244">742</cx:pt>
          <cx:pt idx="2245">744</cx:pt>
          <cx:pt idx="2246">745</cx:pt>
          <cx:pt idx="2247">745</cx:pt>
          <cx:pt idx="2248">754</cx:pt>
          <cx:pt idx="2249">774</cx:pt>
          <cx:pt idx="2250">777</cx:pt>
          <cx:pt idx="2251">777</cx:pt>
          <cx:pt idx="2252">780</cx:pt>
          <cx:pt idx="2253">780</cx:pt>
          <cx:pt idx="2254">783</cx:pt>
          <cx:pt idx="2255">783</cx:pt>
          <cx:pt idx="2256">783</cx:pt>
          <cx:pt idx="2257">785</cx:pt>
          <cx:pt idx="2258">785</cx:pt>
          <cx:pt idx="2259">786</cx:pt>
          <cx:pt idx="2260">786</cx:pt>
          <cx:pt idx="2261">787</cx:pt>
          <cx:pt idx="2262">787</cx:pt>
          <cx:pt idx="2263">788</cx:pt>
          <cx:pt idx="2264">788</cx:pt>
          <cx:pt idx="2265">790</cx:pt>
          <cx:pt idx="2266">790</cx:pt>
          <cx:pt idx="2267">790</cx:pt>
          <cx:pt idx="2268">790</cx:pt>
          <cx:pt idx="2269">792</cx:pt>
          <cx:pt idx="2270">792</cx:pt>
          <cx:pt idx="2271">800</cx:pt>
          <cx:pt idx="2272">801</cx:pt>
          <cx:pt idx="2273">801</cx:pt>
          <cx:pt idx="2274">801</cx:pt>
          <cx:pt idx="2275">801</cx:pt>
          <cx:pt idx="2276">803</cx:pt>
          <cx:pt idx="2277">803</cx:pt>
          <cx:pt idx="2278">805</cx:pt>
          <cx:pt idx="2279">805</cx:pt>
          <cx:pt idx="2280">805</cx:pt>
          <cx:pt idx="2281">806</cx:pt>
          <cx:pt idx="2282">806</cx:pt>
          <cx:pt idx="2283">806</cx:pt>
          <cx:pt idx="2284">807</cx:pt>
          <cx:pt idx="2285">807</cx:pt>
          <cx:pt idx="2286">810</cx:pt>
          <cx:pt idx="2287">810</cx:pt>
          <cx:pt idx="2288">810</cx:pt>
          <cx:pt idx="2289">810</cx:pt>
          <cx:pt idx="2290">810</cx:pt>
          <cx:pt idx="2291">810</cx:pt>
          <cx:pt idx="2292">810</cx:pt>
          <cx:pt idx="2293">810</cx:pt>
          <cx:pt idx="2294">811</cx:pt>
          <cx:pt idx="2295">811</cx:pt>
          <cx:pt idx="2296">813</cx:pt>
          <cx:pt idx="2297">813</cx:pt>
          <cx:pt idx="2298">814</cx:pt>
          <cx:pt idx="2299">814</cx:pt>
          <cx:pt idx="2300">815</cx:pt>
          <cx:pt idx="2301">815</cx:pt>
          <cx:pt idx="2302">817</cx:pt>
          <cx:pt idx="2303">817</cx:pt>
          <cx:pt idx="2304">817</cx:pt>
          <cx:pt idx="2305">820</cx:pt>
          <cx:pt idx="2306">822</cx:pt>
          <cx:pt idx="2307">823</cx:pt>
          <cx:pt idx="2308">823</cx:pt>
          <cx:pt idx="2309">823</cx:pt>
          <cx:pt idx="2310">823</cx:pt>
          <cx:pt idx="2311">824</cx:pt>
          <cx:pt idx="2312">827</cx:pt>
          <cx:pt idx="2313">827</cx:pt>
          <cx:pt idx="2314">829</cx:pt>
          <cx:pt idx="2315">829</cx:pt>
          <cx:pt idx="2316">830</cx:pt>
          <cx:pt idx="2317">831</cx:pt>
          <cx:pt idx="2318">831</cx:pt>
          <cx:pt idx="2319">832</cx:pt>
          <cx:pt idx="2320">832</cx:pt>
          <cx:pt idx="2321">832</cx:pt>
          <cx:pt idx="2322">832</cx:pt>
          <cx:pt idx="2323">834</cx:pt>
          <cx:pt idx="2324">834</cx:pt>
          <cx:pt idx="2325">834</cx:pt>
          <cx:pt idx="2326">834</cx:pt>
          <cx:pt idx="2327">840</cx:pt>
          <cx:pt idx="2328">840</cx:pt>
          <cx:pt idx="2329">840</cx:pt>
          <cx:pt idx="2330">840</cx:pt>
          <cx:pt idx="2331">842</cx:pt>
          <cx:pt idx="2332">846</cx:pt>
          <cx:pt idx="2333">846</cx:pt>
          <cx:pt idx="2334">847</cx:pt>
          <cx:pt idx="2335">849</cx:pt>
          <cx:pt idx="2336">849</cx:pt>
          <cx:pt idx="2337">855</cx:pt>
          <cx:pt idx="2338">857</cx:pt>
          <cx:pt idx="2339">857</cx:pt>
          <cx:pt idx="2340">860</cx:pt>
          <cx:pt idx="2341">860</cx:pt>
          <cx:pt idx="2342">860</cx:pt>
          <cx:pt idx="2343">860</cx:pt>
          <cx:pt idx="2344">860</cx:pt>
          <cx:pt idx="2345">860</cx:pt>
          <cx:pt idx="2346">860</cx:pt>
          <cx:pt idx="2347">860</cx:pt>
          <cx:pt idx="2348">860</cx:pt>
          <cx:pt idx="2349">862</cx:pt>
          <cx:pt idx="2350">862</cx:pt>
          <cx:pt idx="2351">864</cx:pt>
          <cx:pt idx="2352">864</cx:pt>
          <cx:pt idx="2353">865</cx:pt>
          <cx:pt idx="2354">870</cx:pt>
          <cx:pt idx="2355">870</cx:pt>
          <cx:pt idx="2356">870</cx:pt>
          <cx:pt idx="2357">875</cx:pt>
          <cx:pt idx="2358">875</cx:pt>
          <cx:pt idx="2359">877</cx:pt>
          <cx:pt idx="2360">878</cx:pt>
          <cx:pt idx="2361">878</cx:pt>
          <cx:pt idx="2362">880</cx:pt>
          <cx:pt idx="2363">880</cx:pt>
          <cx:pt idx="2364">880</cx:pt>
          <cx:pt idx="2365">880</cx:pt>
          <cx:pt idx="2366">887</cx:pt>
          <cx:pt idx="2367">902</cx:pt>
          <cx:pt idx="2368">912</cx:pt>
          <cx:pt idx="2369">912</cx:pt>
          <cx:pt idx="2370">920</cx:pt>
          <cx:pt idx="2371">920</cx:pt>
          <cx:pt idx="2372">931</cx:pt>
          <cx:pt idx="2373">931</cx:pt>
          <cx:pt idx="2374">932</cx:pt>
          <cx:pt idx="2375">932</cx:pt>
          <cx:pt idx="2376">955</cx:pt>
          <cx:pt idx="2377">955</cx:pt>
          <cx:pt idx="2378">963</cx:pt>
          <cx:pt idx="2379">963</cx:pt>
          <cx:pt idx="2380">840</cx:pt>
          <cx:pt idx="2381">840</cx:pt>
          <cx:pt idx="2382">810</cx:pt>
          <cx:pt idx="2383">810</cx:pt>
          <cx:pt idx="2384">770</cx:pt>
          <cx:pt idx="2385">820</cx:pt>
          <cx:pt idx="2386">780</cx:pt>
          <cx:pt idx="2387">780</cx:pt>
          <cx:pt idx="2388">900</cx:pt>
          <cx:pt idx="2389">900</cx:pt>
          <cx:pt idx="2390">800</cx:pt>
          <cx:pt idx="2391">810</cx:pt>
          <cx:pt idx="2392">810</cx:pt>
          <cx:pt idx="2393">820</cx:pt>
          <cx:pt idx="2394">820</cx:pt>
          <cx:pt idx="2395">830</cx:pt>
          <cx:pt idx="2396">830</cx:pt>
          <cx:pt idx="2397">740</cx:pt>
          <cx:pt idx="2398">740</cx:pt>
          <cx:pt idx="2399">837</cx:pt>
          <cx:pt idx="2400">846</cx:pt>
          <cx:pt idx="2401">846</cx:pt>
          <cx:pt idx="2402">850</cx:pt>
          <cx:pt idx="2403">850</cx:pt>
          <cx:pt idx="2404">866</cx:pt>
          <cx:pt idx="2405">866</cx:pt>
          <cx:pt idx="2406">745</cx:pt>
          <cx:pt idx="2407">745</cx:pt>
          <cx:pt idx="2408">784</cx:pt>
          <cx:pt idx="2409">787</cx:pt>
          <cx:pt idx="2410">787</cx:pt>
          <cx:pt idx="2411">788</cx:pt>
          <cx:pt idx="2412">788</cx:pt>
          <cx:pt idx="2413">792</cx:pt>
          <cx:pt idx="2414">805</cx:pt>
          <cx:pt idx="2415">815</cx:pt>
          <cx:pt idx="2416">815</cx:pt>
          <cx:pt idx="2417">824</cx:pt>
          <cx:pt idx="2418">830</cx:pt>
          <cx:pt idx="2419">830</cx:pt>
          <cx:pt idx="2420">830</cx:pt>
          <cx:pt idx="2421">830</cx:pt>
          <cx:pt idx="2422">832</cx:pt>
          <cx:pt idx="2423">832</cx:pt>
          <cx:pt idx="2424">861</cx:pt>
          <cx:pt idx="2425">861</cx:pt>
          <cx:pt idx="2426">880</cx:pt>
          <cx:pt idx="2427">880</cx:pt>
          <cx:pt idx="2428">616</cx:pt>
          <cx:pt idx="2429">786</cx:pt>
          <cx:pt idx="2430">786</cx:pt>
          <cx:pt idx="2431">811</cx:pt>
          <cx:pt idx="2432">851</cx:pt>
          <cx:pt idx="2433">851</cx:pt>
          <cx:pt idx="2434">852</cx:pt>
          <cx:pt idx="2435">852</cx:pt>
          <cx:pt idx="2436">940</cx:pt>
          <cx:pt idx="2437">940</cx:pt>
          <cx:pt idx="2438">786</cx:pt>
          <cx:pt idx="2439">857</cx:pt>
          <cx:pt idx="2440">857</cx:pt>
          <cx:pt idx="2441">875</cx:pt>
          <cx:pt idx="2442">925</cx:pt>
          <cx:pt idx="2443">925</cx:pt>
          <cx:pt idx="2444">936</cx:pt>
          <cx:pt idx="2445">936</cx:pt>
          <cx:pt idx="2446">820</cx:pt>
          <cx:pt idx="2447">820</cx:pt>
          <cx:pt idx="2448">680</cx:pt>
          <cx:pt idx="2449">860</cx:pt>
          <cx:pt idx="2450">860</cx:pt>
          <cx:pt idx="2451">900</cx:pt>
          <cx:pt idx="2452">940</cx:pt>
          <cx:pt idx="2453">940</cx:pt>
          <cx:pt idx="2454">950</cx:pt>
          <cx:pt idx="2455">630</cx:pt>
          <cx:pt idx="2456">630</cx:pt>
          <cx:pt idx="2457">660</cx:pt>
          <cx:pt idx="2458">660</cx:pt>
          <cx:pt idx="2459">670</cx:pt>
          <cx:pt idx="2460">670</cx:pt>
          <cx:pt idx="2461">730</cx:pt>
          <cx:pt idx="2462">750</cx:pt>
          <cx:pt idx="2463">750</cx:pt>
          <cx:pt idx="2464">770</cx:pt>
          <cx:pt idx="2465">770</cx:pt>
          <cx:pt idx="2466">770</cx:pt>
          <cx:pt idx="2467">770</cx:pt>
          <cx:pt idx="2468">770</cx:pt>
          <cx:pt idx="2469">780</cx:pt>
          <cx:pt idx="2470">780</cx:pt>
          <cx:pt idx="2471">780</cx:pt>
          <cx:pt idx="2472">780</cx:pt>
          <cx:pt idx="2473">780</cx:pt>
          <cx:pt idx="2474">780</cx:pt>
          <cx:pt idx="2475">790</cx:pt>
          <cx:pt idx="2476">790</cx:pt>
          <cx:pt idx="2477">800</cx:pt>
          <cx:pt idx="2478">800</cx:pt>
          <cx:pt idx="2479">800</cx:pt>
          <cx:pt idx="2480">800</cx:pt>
          <cx:pt idx="2481">800</cx:pt>
          <cx:pt idx="2482">800</cx:pt>
          <cx:pt idx="2483">810</cx:pt>
          <cx:pt idx="2484">810</cx:pt>
          <cx:pt idx="2485">810</cx:pt>
          <cx:pt idx="2486">810</cx:pt>
          <cx:pt idx="2487">810</cx:pt>
          <cx:pt idx="2488">810</cx:pt>
          <cx:pt idx="2489">810</cx:pt>
          <cx:pt idx="2490">810</cx:pt>
          <cx:pt idx="2491">820</cx:pt>
          <cx:pt idx="2492">830</cx:pt>
          <cx:pt idx="2493">830</cx:pt>
          <cx:pt idx="2494">830</cx:pt>
          <cx:pt idx="2495">830</cx:pt>
          <cx:pt idx="2496">830</cx:pt>
          <cx:pt idx="2497">830</cx:pt>
          <cx:pt idx="2498">840</cx:pt>
          <cx:pt idx="2499">850</cx:pt>
          <cx:pt idx="2500">850</cx:pt>
          <cx:pt idx="2501">850</cx:pt>
          <cx:pt idx="2502">850</cx:pt>
          <cx:pt idx="2503">850</cx:pt>
          <cx:pt idx="2504">860</cx:pt>
          <cx:pt idx="2505">860</cx:pt>
          <cx:pt idx="2506">860</cx:pt>
          <cx:pt idx="2507">860</cx:pt>
          <cx:pt idx="2508">870</cx:pt>
          <cx:pt idx="2509">870</cx:pt>
          <cx:pt idx="2510">870</cx:pt>
          <cx:pt idx="2511">870</cx:pt>
          <cx:pt idx="2512">880</cx:pt>
          <cx:pt idx="2513">880</cx:pt>
          <cx:pt idx="2514">990</cx:pt>
          <cx:pt idx="2515">990</cx:pt>
          <cx:pt idx="2516">1000</cx:pt>
          <cx:pt idx="2517">1000</cx:pt>
          <cx:pt idx="2518">600</cx:pt>
          <cx:pt idx="2519">600</cx:pt>
          <cx:pt idx="2520">610</cx:pt>
          <cx:pt idx="2521">610</cx:pt>
          <cx:pt idx="2522">620</cx:pt>
          <cx:pt idx="2523">620</cx:pt>
          <cx:pt idx="2524">630</cx:pt>
          <cx:pt idx="2525">630</cx:pt>
          <cx:pt idx="2526">650</cx:pt>
          <cx:pt idx="2527">650</cx:pt>
          <cx:pt idx="2528">650</cx:pt>
          <cx:pt idx="2529">650</cx:pt>
          <cx:pt idx="2530">660</cx:pt>
          <cx:pt idx="2531">660</cx:pt>
          <cx:pt idx="2532">670</cx:pt>
          <cx:pt idx="2533">670</cx:pt>
          <cx:pt idx="2534">670</cx:pt>
          <cx:pt idx="2535">670</cx:pt>
          <cx:pt idx="2536">680</cx:pt>
          <cx:pt idx="2537">680</cx:pt>
          <cx:pt idx="2538">680</cx:pt>
          <cx:pt idx="2539">680</cx:pt>
          <cx:pt idx="2540">680</cx:pt>
          <cx:pt idx="2541">680</cx:pt>
          <cx:pt idx="2542">690</cx:pt>
          <cx:pt idx="2543">690</cx:pt>
          <cx:pt idx="2544">690</cx:pt>
          <cx:pt idx="2545">690</cx:pt>
          <cx:pt idx="2546">690</cx:pt>
          <cx:pt idx="2547">690</cx:pt>
          <cx:pt idx="2548">690</cx:pt>
          <cx:pt idx="2549">690</cx:pt>
          <cx:pt idx="2550">700</cx:pt>
          <cx:pt idx="2551">700</cx:pt>
          <cx:pt idx="2552">700</cx:pt>
          <cx:pt idx="2553">700</cx:pt>
          <cx:pt idx="2554">710</cx:pt>
          <cx:pt idx="2555">710</cx:pt>
          <cx:pt idx="2556">710</cx:pt>
          <cx:pt idx="2557">710</cx:pt>
          <cx:pt idx="2558">720</cx:pt>
          <cx:pt idx="2559">720</cx:pt>
          <cx:pt idx="2560">720</cx:pt>
          <cx:pt idx="2561">720</cx:pt>
          <cx:pt idx="2562">730</cx:pt>
          <cx:pt idx="2563">730</cx:pt>
          <cx:pt idx="2564">730</cx:pt>
          <cx:pt idx="2565">730</cx:pt>
          <cx:pt idx="2566">730</cx:pt>
          <cx:pt idx="2567">730</cx:pt>
          <cx:pt idx="2568">730</cx:pt>
          <cx:pt idx="2569">730</cx:pt>
          <cx:pt idx="2570">740</cx:pt>
          <cx:pt idx="2571">740</cx:pt>
          <cx:pt idx="2572">740</cx:pt>
          <cx:pt idx="2573">740</cx:pt>
          <cx:pt idx="2574">740</cx:pt>
          <cx:pt idx="2575">740</cx:pt>
          <cx:pt idx="2576">740</cx:pt>
          <cx:pt idx="2577">740</cx:pt>
          <cx:pt idx="2578">740</cx:pt>
          <cx:pt idx="2579">740</cx:pt>
          <cx:pt idx="2580">740</cx:pt>
          <cx:pt idx="2581">740</cx:pt>
          <cx:pt idx="2582">740</cx:pt>
          <cx:pt idx="2583">740</cx:pt>
          <cx:pt idx="2584">740</cx:pt>
          <cx:pt idx="2585">740</cx:pt>
          <cx:pt idx="2586">740</cx:pt>
          <cx:pt idx="2587">740</cx:pt>
          <cx:pt idx="2588">740</cx:pt>
          <cx:pt idx="2589">740</cx:pt>
          <cx:pt idx="2590">750</cx:pt>
          <cx:pt idx="2591">750</cx:pt>
          <cx:pt idx="2592">750</cx:pt>
          <cx:pt idx="2593">750</cx:pt>
          <cx:pt idx="2594">750</cx:pt>
          <cx:pt idx="2595">750</cx:pt>
          <cx:pt idx="2596">760</cx:pt>
          <cx:pt idx="2597">760</cx:pt>
          <cx:pt idx="2598">760</cx:pt>
          <cx:pt idx="2599">760</cx:pt>
          <cx:pt idx="2600">760</cx:pt>
          <cx:pt idx="2601">760</cx:pt>
          <cx:pt idx="2602">760</cx:pt>
          <cx:pt idx="2603">760</cx:pt>
          <cx:pt idx="2604">760</cx:pt>
          <cx:pt idx="2605">760</cx:pt>
          <cx:pt idx="2606">760</cx:pt>
          <cx:pt idx="2607">760</cx:pt>
          <cx:pt idx="2608">760</cx:pt>
          <cx:pt idx="2609">760</cx:pt>
          <cx:pt idx="2610">760</cx:pt>
          <cx:pt idx="2611">760</cx:pt>
          <cx:pt idx="2612">760</cx:pt>
          <cx:pt idx="2613">760</cx:pt>
          <cx:pt idx="2614">760</cx:pt>
          <cx:pt idx="2615">760</cx:pt>
          <cx:pt idx="2616">760</cx:pt>
          <cx:pt idx="2617">760</cx:pt>
          <cx:pt idx="2618">760</cx:pt>
          <cx:pt idx="2619">760</cx:pt>
          <cx:pt idx="2620">760</cx:pt>
          <cx:pt idx="2621">760</cx:pt>
          <cx:pt idx="2622">770</cx:pt>
          <cx:pt idx="2623">770</cx:pt>
          <cx:pt idx="2624">770</cx:pt>
          <cx:pt idx="2625">770</cx:pt>
          <cx:pt idx="2626">770</cx:pt>
          <cx:pt idx="2627">770</cx:pt>
          <cx:pt idx="2628">770</cx:pt>
          <cx:pt idx="2629">770</cx:pt>
          <cx:pt idx="2630">770</cx:pt>
          <cx:pt idx="2631">770</cx:pt>
          <cx:pt idx="2632">770</cx:pt>
          <cx:pt idx="2633">770</cx:pt>
          <cx:pt idx="2634">770</cx:pt>
          <cx:pt idx="2635">770</cx:pt>
          <cx:pt idx="2636">770</cx:pt>
          <cx:pt idx="2637">770</cx:pt>
          <cx:pt idx="2638">770</cx:pt>
          <cx:pt idx="2639">770</cx:pt>
          <cx:pt idx="2640">770</cx:pt>
          <cx:pt idx="2641">780</cx:pt>
          <cx:pt idx="2642">780</cx:pt>
          <cx:pt idx="2643">780</cx:pt>
          <cx:pt idx="2644">780</cx:pt>
          <cx:pt idx="2645">780</cx:pt>
          <cx:pt idx="2646">780</cx:pt>
          <cx:pt idx="2647">780</cx:pt>
          <cx:pt idx="2648">780</cx:pt>
          <cx:pt idx="2649">780</cx:pt>
          <cx:pt idx="2650">780</cx:pt>
          <cx:pt idx="2651">780</cx:pt>
          <cx:pt idx="2652">780</cx:pt>
          <cx:pt idx="2653">780</cx:pt>
          <cx:pt idx="2654">780</cx:pt>
          <cx:pt idx="2655">780</cx:pt>
          <cx:pt idx="2656">780</cx:pt>
          <cx:pt idx="2657">780</cx:pt>
          <cx:pt idx="2658">780</cx:pt>
          <cx:pt idx="2659">780</cx:pt>
          <cx:pt idx="2660">780</cx:pt>
          <cx:pt idx="2661">780</cx:pt>
          <cx:pt idx="2662">780</cx:pt>
          <cx:pt idx="2663">780</cx:pt>
          <cx:pt idx="2664">780</cx:pt>
          <cx:pt idx="2665">790</cx:pt>
          <cx:pt idx="2666">790</cx:pt>
          <cx:pt idx="2667">790</cx:pt>
          <cx:pt idx="2668">790</cx:pt>
          <cx:pt idx="2669">790</cx:pt>
          <cx:pt idx="2670">790</cx:pt>
          <cx:pt idx="2671">790</cx:pt>
          <cx:pt idx="2672">790</cx:pt>
          <cx:pt idx="2673">790</cx:pt>
          <cx:pt idx="2674">790</cx:pt>
          <cx:pt idx="2675">790</cx:pt>
          <cx:pt idx="2676">790</cx:pt>
          <cx:pt idx="2677">790</cx:pt>
          <cx:pt idx="2678">790</cx:pt>
          <cx:pt idx="2679">790</cx:pt>
          <cx:pt idx="2680">790</cx:pt>
          <cx:pt idx="2681">790</cx:pt>
          <cx:pt idx="2682">790</cx:pt>
          <cx:pt idx="2683">790</cx:pt>
          <cx:pt idx="2684">790</cx:pt>
          <cx:pt idx="2685">800</cx:pt>
          <cx:pt idx="2686">800</cx:pt>
          <cx:pt idx="2687">800</cx:pt>
          <cx:pt idx="2688">800</cx:pt>
          <cx:pt idx="2689">800</cx:pt>
          <cx:pt idx="2690">800</cx:pt>
          <cx:pt idx="2691">800</cx:pt>
          <cx:pt idx="2692">800</cx:pt>
          <cx:pt idx="2693">800</cx:pt>
          <cx:pt idx="2694">800</cx:pt>
          <cx:pt idx="2695">800</cx:pt>
          <cx:pt idx="2696">800</cx:pt>
          <cx:pt idx="2697">800</cx:pt>
          <cx:pt idx="2698">800</cx:pt>
          <cx:pt idx="2699">800</cx:pt>
          <cx:pt idx="2700">800</cx:pt>
          <cx:pt idx="2701">800</cx:pt>
          <cx:pt idx="2702">800</cx:pt>
          <cx:pt idx="2703">800</cx:pt>
          <cx:pt idx="2704">800</cx:pt>
          <cx:pt idx="2705">800</cx:pt>
          <cx:pt idx="2706">800</cx:pt>
          <cx:pt idx="2707">800</cx:pt>
          <cx:pt idx="2708">800</cx:pt>
          <cx:pt idx="2709">800</cx:pt>
          <cx:pt idx="2710">800</cx:pt>
          <cx:pt idx="2711">800</cx:pt>
          <cx:pt idx="2712">800</cx:pt>
          <cx:pt idx="2713">800</cx:pt>
          <cx:pt idx="2714">800</cx:pt>
          <cx:pt idx="2715">800</cx:pt>
          <cx:pt idx="2716">800</cx:pt>
          <cx:pt idx="2717">800</cx:pt>
          <cx:pt idx="2718">800</cx:pt>
          <cx:pt idx="2719">810</cx:pt>
          <cx:pt idx="2720">810</cx:pt>
          <cx:pt idx="2721">810</cx:pt>
          <cx:pt idx="2722">810</cx:pt>
          <cx:pt idx="2723">810</cx:pt>
          <cx:pt idx="2724">810</cx:pt>
          <cx:pt idx="2725">810</cx:pt>
          <cx:pt idx="2726">810</cx:pt>
          <cx:pt idx="2727">810</cx:pt>
          <cx:pt idx="2728">810</cx:pt>
          <cx:pt idx="2729">810</cx:pt>
          <cx:pt idx="2730">810</cx:pt>
          <cx:pt idx="2731">810</cx:pt>
          <cx:pt idx="2732">810</cx:pt>
          <cx:pt idx="2733">810</cx:pt>
          <cx:pt idx="2734">810</cx:pt>
          <cx:pt idx="2735">810</cx:pt>
          <cx:pt idx="2736">810</cx:pt>
          <cx:pt idx="2737">810</cx:pt>
          <cx:pt idx="2738">810</cx:pt>
          <cx:pt idx="2739">820</cx:pt>
          <cx:pt idx="2740">820</cx:pt>
          <cx:pt idx="2741">820</cx:pt>
          <cx:pt idx="2742">820</cx:pt>
          <cx:pt idx="2743">820</cx:pt>
          <cx:pt idx="2744">820</cx:pt>
          <cx:pt idx="2745">820</cx:pt>
          <cx:pt idx="2746">820</cx:pt>
          <cx:pt idx="2747">820</cx:pt>
          <cx:pt idx="2748">820</cx:pt>
          <cx:pt idx="2749">820</cx:pt>
          <cx:pt idx="2750">820</cx:pt>
          <cx:pt idx="2751">820</cx:pt>
          <cx:pt idx="2752">820</cx:pt>
          <cx:pt idx="2753">820</cx:pt>
          <cx:pt idx="2754">820</cx:pt>
          <cx:pt idx="2755">820</cx:pt>
          <cx:pt idx="2756">820</cx:pt>
          <cx:pt idx="2757">820</cx:pt>
          <cx:pt idx="2758">820</cx:pt>
          <cx:pt idx="2759">820</cx:pt>
          <cx:pt idx="2760">830</cx:pt>
          <cx:pt idx="2761">830</cx:pt>
          <cx:pt idx="2762">830</cx:pt>
          <cx:pt idx="2763">830</cx:pt>
          <cx:pt idx="2764">830</cx:pt>
          <cx:pt idx="2765">830</cx:pt>
          <cx:pt idx="2766">830</cx:pt>
          <cx:pt idx="2767">830</cx:pt>
          <cx:pt idx="2768">830</cx:pt>
          <cx:pt idx="2769">830</cx:pt>
          <cx:pt idx="2770">830</cx:pt>
          <cx:pt idx="2771">830</cx:pt>
          <cx:pt idx="2772">830</cx:pt>
          <cx:pt idx="2773">830</cx:pt>
          <cx:pt idx="2774">830</cx:pt>
          <cx:pt idx="2775">830</cx:pt>
          <cx:pt idx="2776">830</cx:pt>
          <cx:pt idx="2777">830</cx:pt>
          <cx:pt idx="2778">830</cx:pt>
          <cx:pt idx="2779">830</cx:pt>
          <cx:pt idx="2780">830</cx:pt>
          <cx:pt idx="2781">830</cx:pt>
          <cx:pt idx="2782">830</cx:pt>
          <cx:pt idx="2783">830</cx:pt>
          <cx:pt idx="2784">840</cx:pt>
          <cx:pt idx="2785">840</cx:pt>
          <cx:pt idx="2786">840</cx:pt>
          <cx:pt idx="2787">840</cx:pt>
          <cx:pt idx="2788">840</cx:pt>
          <cx:pt idx="2789">840</cx:pt>
          <cx:pt idx="2790">840</cx:pt>
          <cx:pt idx="2791">840</cx:pt>
          <cx:pt idx="2792">840</cx:pt>
          <cx:pt idx="2793">840</cx:pt>
          <cx:pt idx="2794">840</cx:pt>
          <cx:pt idx="2795">840</cx:pt>
          <cx:pt idx="2796">840</cx:pt>
          <cx:pt idx="2797">840</cx:pt>
          <cx:pt idx="2798">840</cx:pt>
          <cx:pt idx="2799">840</cx:pt>
          <cx:pt idx="2800">840</cx:pt>
          <cx:pt idx="2801">840</cx:pt>
          <cx:pt idx="2802">840</cx:pt>
          <cx:pt idx="2803">840</cx:pt>
          <cx:pt idx="2804">850</cx:pt>
          <cx:pt idx="2805">850</cx:pt>
          <cx:pt idx="2806">850</cx:pt>
          <cx:pt idx="2807">850</cx:pt>
          <cx:pt idx="2808">850</cx:pt>
          <cx:pt idx="2809">850</cx:pt>
          <cx:pt idx="2810">850</cx:pt>
          <cx:pt idx="2811">850</cx:pt>
          <cx:pt idx="2812">850</cx:pt>
          <cx:pt idx="2813">850</cx:pt>
          <cx:pt idx="2814">850</cx:pt>
          <cx:pt idx="2815">850</cx:pt>
          <cx:pt idx="2816">850</cx:pt>
          <cx:pt idx="2817">850</cx:pt>
          <cx:pt idx="2818">860</cx:pt>
          <cx:pt idx="2819">860</cx:pt>
          <cx:pt idx="2820">860</cx:pt>
          <cx:pt idx="2821">860</cx:pt>
          <cx:pt idx="2822">860</cx:pt>
          <cx:pt idx="2823">860</cx:pt>
          <cx:pt idx="2824">860</cx:pt>
          <cx:pt idx="2825">860</cx:pt>
          <cx:pt idx="2826">860</cx:pt>
          <cx:pt idx="2827">860</cx:pt>
          <cx:pt idx="2828">860</cx:pt>
          <cx:pt idx="2829">860</cx:pt>
          <cx:pt idx="2830">860</cx:pt>
          <cx:pt idx="2831">860</cx:pt>
          <cx:pt idx="2832">860</cx:pt>
          <cx:pt idx="2833">860</cx:pt>
          <cx:pt idx="2834">860</cx:pt>
          <cx:pt idx="2835">860</cx:pt>
          <cx:pt idx="2836">860</cx:pt>
          <cx:pt idx="2837">860</cx:pt>
          <cx:pt idx="2838">860</cx:pt>
          <cx:pt idx="2839">860</cx:pt>
          <cx:pt idx="2840">860</cx:pt>
          <cx:pt idx="2841">860</cx:pt>
          <cx:pt idx="2842">860</cx:pt>
          <cx:pt idx="2843">860</cx:pt>
          <cx:pt idx="2844">860</cx:pt>
          <cx:pt idx="2845">860</cx:pt>
          <cx:pt idx="2846">860</cx:pt>
          <cx:pt idx="2847">860</cx:pt>
          <cx:pt idx="2848">870</cx:pt>
          <cx:pt idx="2849">870</cx:pt>
          <cx:pt idx="2850">870</cx:pt>
          <cx:pt idx="2851">870</cx:pt>
          <cx:pt idx="2852">870</cx:pt>
          <cx:pt idx="2853">870</cx:pt>
          <cx:pt idx="2854">870</cx:pt>
          <cx:pt idx="2855">870</cx:pt>
          <cx:pt idx="2856">870</cx:pt>
          <cx:pt idx="2857">870</cx:pt>
          <cx:pt idx="2858">870</cx:pt>
          <cx:pt idx="2859">870</cx:pt>
          <cx:pt idx="2860">870</cx:pt>
          <cx:pt idx="2861">870</cx:pt>
          <cx:pt idx="2862">870</cx:pt>
          <cx:pt idx="2863">870</cx:pt>
          <cx:pt idx="2864">870</cx:pt>
          <cx:pt idx="2865">880</cx:pt>
          <cx:pt idx="2866">880</cx:pt>
          <cx:pt idx="2867">880</cx:pt>
          <cx:pt idx="2868">880</cx:pt>
          <cx:pt idx="2869">880</cx:pt>
          <cx:pt idx="2870">880</cx:pt>
          <cx:pt idx="2871">880</cx:pt>
          <cx:pt idx="2872">880</cx:pt>
          <cx:pt idx="2873">880</cx:pt>
          <cx:pt idx="2874">880</cx:pt>
          <cx:pt idx="2875">880</cx:pt>
          <cx:pt idx="2876">880</cx:pt>
          <cx:pt idx="2877">880</cx:pt>
          <cx:pt idx="2878">880</cx:pt>
          <cx:pt idx="2879">880</cx:pt>
          <cx:pt idx="2880">880</cx:pt>
          <cx:pt idx="2881">880</cx:pt>
          <cx:pt idx="2882">880</cx:pt>
          <cx:pt idx="2883">880</cx:pt>
          <cx:pt idx="2884">880</cx:pt>
          <cx:pt idx="2885">890</cx:pt>
          <cx:pt idx="2886">890</cx:pt>
          <cx:pt idx="2887">890</cx:pt>
          <cx:pt idx="2888">890</cx:pt>
          <cx:pt idx="2889">890</cx:pt>
          <cx:pt idx="2890">890</cx:pt>
          <cx:pt idx="2891">890</cx:pt>
          <cx:pt idx="2892">890</cx:pt>
          <cx:pt idx="2893">890</cx:pt>
          <cx:pt idx="2894">890</cx:pt>
          <cx:pt idx="2895">890</cx:pt>
          <cx:pt idx="2896">890</cx:pt>
          <cx:pt idx="2897">890</cx:pt>
          <cx:pt idx="2898">890</cx:pt>
          <cx:pt idx="2899">890</cx:pt>
          <cx:pt idx="2900">890</cx:pt>
          <cx:pt idx="2901">890</cx:pt>
          <cx:pt idx="2902">890</cx:pt>
          <cx:pt idx="2903">890</cx:pt>
          <cx:pt idx="2904">890</cx:pt>
          <cx:pt idx="2905">900</cx:pt>
          <cx:pt idx="2906">900</cx:pt>
          <cx:pt idx="2907">900</cx:pt>
          <cx:pt idx="2908">900</cx:pt>
          <cx:pt idx="2909">900</cx:pt>
          <cx:pt idx="2910">900</cx:pt>
          <cx:pt idx="2911">900</cx:pt>
          <cx:pt idx="2912">900</cx:pt>
          <cx:pt idx="2913">900</cx:pt>
          <cx:pt idx="2914">900</cx:pt>
          <cx:pt idx="2915">910</cx:pt>
          <cx:pt idx="2916">910</cx:pt>
          <cx:pt idx="2917">910</cx:pt>
          <cx:pt idx="2918">910</cx:pt>
          <cx:pt idx="2919">910</cx:pt>
          <cx:pt idx="2920">910</cx:pt>
          <cx:pt idx="2921">920</cx:pt>
          <cx:pt idx="2922">920</cx:pt>
          <cx:pt idx="2923">930</cx:pt>
          <cx:pt idx="2924">930</cx:pt>
          <cx:pt idx="2925">930</cx:pt>
          <cx:pt idx="2926">930</cx:pt>
          <cx:pt idx="2927">930</cx:pt>
          <cx:pt idx="2928">930</cx:pt>
          <cx:pt idx="2929">940</cx:pt>
          <cx:pt idx="2930">940</cx:pt>
          <cx:pt idx="2931">940</cx:pt>
          <cx:pt idx="2932">940</cx:pt>
          <cx:pt idx="2933">940</cx:pt>
          <cx:pt idx="2934">940</cx:pt>
          <cx:pt idx="2935">950</cx:pt>
          <cx:pt idx="2936">950</cx:pt>
          <cx:pt idx="2937">950</cx:pt>
          <cx:pt idx="2938">950</cx:pt>
          <cx:pt idx="2939">950</cx:pt>
          <cx:pt idx="2940">950</cx:pt>
          <cx:pt idx="2941">970</cx:pt>
          <cx:pt idx="2942">970</cx:pt>
          <cx:pt idx="2943">970</cx:pt>
          <cx:pt idx="2944">970</cx:pt>
          <cx:pt idx="2945">980</cx:pt>
          <cx:pt idx="2946">980</cx:pt>
          <cx:pt idx="2947">990</cx:pt>
          <cx:pt idx="2948">990</cx:pt>
          <cx:pt idx="2949">1000</cx:pt>
          <cx:pt idx="2950">1000</cx:pt>
          <cx:pt idx="2951">1000</cx:pt>
          <cx:pt idx="2952">1000</cx:pt>
          <cx:pt idx="2953">1000</cx:pt>
          <cx:pt idx="2954">1000</cx:pt>
          <cx:pt idx="2955">1010</cx:pt>
          <cx:pt idx="2956">1010</cx:pt>
          <cx:pt idx="2957">1020</cx:pt>
          <cx:pt idx="2958">1020</cx:pt>
          <cx:pt idx="2959">1060</cx:pt>
          <cx:pt idx="2960">1060</cx:pt>
          <cx:pt idx="2961">630</cx:pt>
          <cx:pt idx="2962">750</cx:pt>
          <cx:pt idx="2963">770</cx:pt>
          <cx:pt idx="2964">780</cx:pt>
          <cx:pt idx="2965">790</cx:pt>
          <cx:pt idx="2966">790</cx:pt>
          <cx:pt idx="2967">790</cx:pt>
          <cx:pt idx="2968">800</cx:pt>
          <cx:pt idx="2969">810</cx:pt>
          <cx:pt idx="2970">810</cx:pt>
          <cx:pt idx="2971">820</cx:pt>
          <cx:pt idx="2972">830</cx:pt>
          <cx:pt idx="2973">830</cx:pt>
          <cx:pt idx="2974">860</cx:pt>
          <cx:pt idx="2975">870</cx:pt>
          <cx:pt idx="2976">900</cx:pt>
          <cx:pt idx="2977">910</cx:pt>
          <cx:pt idx="2978">706</cx:pt>
          <cx:pt idx="2979">706</cx:pt>
          <cx:pt idx="2980">706</cx:pt>
          <cx:pt idx="2981">706</cx:pt>
          <cx:pt idx="2982">716</cx:pt>
          <cx:pt idx="2983">716</cx:pt>
          <cx:pt idx="2984">722</cx:pt>
          <cx:pt idx="2985">722</cx:pt>
          <cx:pt idx="2986">727</cx:pt>
          <cx:pt idx="2987">727</cx:pt>
          <cx:pt idx="2988">753</cx:pt>
          <cx:pt idx="2989">753</cx:pt>
          <cx:pt idx="2990">760</cx:pt>
          <cx:pt idx="2991">760</cx:pt>
          <cx:pt idx="2992">760</cx:pt>
          <cx:pt idx="2993">760</cx:pt>
          <cx:pt idx="2994">763</cx:pt>
          <cx:pt idx="2995">763</cx:pt>
          <cx:pt idx="2996">764</cx:pt>
          <cx:pt idx="2997">768</cx:pt>
          <cx:pt idx="2998">768</cx:pt>
          <cx:pt idx="2999">780</cx:pt>
          <cx:pt idx="3000">780</cx:pt>
          <cx:pt idx="3001">790</cx:pt>
          <cx:pt idx="3002">790</cx:pt>
          <cx:pt idx="3003">793</cx:pt>
          <cx:pt idx="3004">795</cx:pt>
          <cx:pt idx="3005">795</cx:pt>
          <cx:pt idx="3006">802</cx:pt>
          <cx:pt idx="3007">802</cx:pt>
          <cx:pt idx="3008">814</cx:pt>
          <cx:pt idx="3009">814</cx:pt>
          <cx:pt idx="3010">818</cx:pt>
          <cx:pt idx="3011">818</cx:pt>
          <cx:pt idx="3012">819</cx:pt>
          <cx:pt idx="3013">819</cx:pt>
          <cx:pt idx="3014">822</cx:pt>
          <cx:pt idx="3015">822</cx:pt>
          <cx:pt idx="3016">830</cx:pt>
          <cx:pt idx="3017">831</cx:pt>
          <cx:pt idx="3018">831</cx:pt>
          <cx:pt idx="3019">835</cx:pt>
          <cx:pt idx="3020">835</cx:pt>
          <cx:pt idx="3021">835</cx:pt>
          <cx:pt idx="3022">838</cx:pt>
          <cx:pt idx="3023">838</cx:pt>
          <cx:pt idx="3024">863</cx:pt>
          <cx:pt idx="3025">877</cx:pt>
          <cx:pt idx="3026">877</cx:pt>
          <cx:pt idx="3027">878</cx:pt>
          <cx:pt idx="3028">878</cx:pt>
          <cx:pt idx="3029">884</cx:pt>
          <cx:pt idx="3030">884</cx:pt>
          <cx:pt idx="3031">890</cx:pt>
          <cx:pt idx="3032">902</cx:pt>
          <cx:pt idx="3033">902</cx:pt>
          <cx:pt idx="3034">909</cx:pt>
          <cx:pt idx="3035">909</cx:pt>
          <cx:pt idx="3036">911</cx:pt>
          <cx:pt idx="3037">911</cx:pt>
          <cx:pt idx="3038">920</cx:pt>
          <cx:pt idx="3039">870</cx:pt>
          <cx:pt idx="3040">720</cx:pt>
          <cx:pt idx="3041">720</cx:pt>
          <cx:pt idx="3042">930</cx:pt>
          <cx:pt idx="3043">930</cx:pt>
          <cx:pt idx="3044">864</cx:pt>
          <cx:pt idx="3045">793</cx:pt>
          <cx:pt idx="3046">823</cx:pt>
          <cx:pt idx="3047">823</cx:pt>
          <cx:pt idx="3048">850</cx:pt>
          <cx:pt idx="3049">873</cx:pt>
          <cx:pt idx="3050">873</cx:pt>
          <cx:pt idx="3051">796</cx:pt>
          <cx:pt idx="3052">796</cx:pt>
          <cx:pt idx="3053">820</cx:pt>
          <cx:pt idx="3054">820</cx:pt>
          <cx:pt idx="3055">840</cx:pt>
          <cx:pt idx="3056">840</cx:pt>
          <cx:pt idx="3057">860</cx:pt>
          <cx:pt idx="3058">860</cx:pt>
          <cx:pt idx="3059">707</cx:pt>
          <cx:pt idx="3060">808</cx:pt>
          <cx:pt idx="3061">808</cx:pt>
          <cx:pt idx="3062">740</cx:pt>
          <cx:pt idx="3063">740</cx:pt>
          <cx:pt idx="3064">800</cx:pt>
          <cx:pt idx="3065">800</cx:pt>
          <cx:pt idx="3066">800</cx:pt>
          <cx:pt idx="3067">800</cx:pt>
          <cx:pt idx="3068">800</cx:pt>
          <cx:pt idx="3069">840</cx:pt>
          <cx:pt idx="3070">840</cx:pt>
          <cx:pt idx="3071">850</cx:pt>
          <cx:pt idx="3072">850</cx:pt>
          <cx:pt idx="3073">900</cx:pt>
          <cx:pt idx="3074">670</cx:pt>
          <cx:pt idx="3075">670</cx:pt>
          <cx:pt idx="3076">690</cx:pt>
          <cx:pt idx="3077">690</cx:pt>
          <cx:pt idx="3078">700</cx:pt>
          <cx:pt idx="3079">700</cx:pt>
          <cx:pt idx="3080">720</cx:pt>
          <cx:pt idx="3081">720</cx:pt>
          <cx:pt idx="3082">730</cx:pt>
          <cx:pt idx="3083">730</cx:pt>
          <cx:pt idx="3084">740</cx:pt>
          <cx:pt idx="3085">740</cx:pt>
          <cx:pt idx="3086">740</cx:pt>
          <cx:pt idx="3087">750</cx:pt>
          <cx:pt idx="3088">750</cx:pt>
          <cx:pt idx="3089">760</cx:pt>
          <cx:pt idx="3090">760</cx:pt>
          <cx:pt idx="3091">760</cx:pt>
          <cx:pt idx="3092">760</cx:pt>
          <cx:pt idx="3093">760</cx:pt>
          <cx:pt idx="3094">760</cx:pt>
          <cx:pt idx="3095">760</cx:pt>
          <cx:pt idx="3096">760</cx:pt>
          <cx:pt idx="3097">760</cx:pt>
          <cx:pt idx="3098">760</cx:pt>
          <cx:pt idx="3099">760</cx:pt>
          <cx:pt idx="3100">770</cx:pt>
          <cx:pt idx="3101">770</cx:pt>
          <cx:pt idx="3102">770</cx:pt>
          <cx:pt idx="3103">770</cx:pt>
          <cx:pt idx="3104">780</cx:pt>
          <cx:pt idx="3105">780</cx:pt>
          <cx:pt idx="3106">780</cx:pt>
          <cx:pt idx="3107">780</cx:pt>
          <cx:pt idx="3108">780</cx:pt>
          <cx:pt idx="3109">790</cx:pt>
          <cx:pt idx="3110">790</cx:pt>
          <cx:pt idx="3111">790</cx:pt>
          <cx:pt idx="3112">790</cx:pt>
          <cx:pt idx="3113">800</cx:pt>
          <cx:pt idx="3114">800</cx:pt>
          <cx:pt idx="3115">800</cx:pt>
          <cx:pt idx="3116">800</cx:pt>
          <cx:pt idx="3117">800</cx:pt>
          <cx:pt idx="3118">800</cx:pt>
          <cx:pt idx="3119">800</cx:pt>
          <cx:pt idx="3120">800</cx:pt>
          <cx:pt idx="3121">800</cx:pt>
          <cx:pt idx="3122">800</cx:pt>
          <cx:pt idx="3123">800</cx:pt>
          <cx:pt idx="3124">800</cx:pt>
          <cx:pt idx="3125">810</cx:pt>
          <cx:pt idx="3126">810</cx:pt>
          <cx:pt idx="3127">810</cx:pt>
          <cx:pt idx="3128">810</cx:pt>
          <cx:pt idx="3129">810</cx:pt>
          <cx:pt idx="3130">810</cx:pt>
          <cx:pt idx="3131">810</cx:pt>
          <cx:pt idx="3132">810</cx:pt>
          <cx:pt idx="3133">820</cx:pt>
          <cx:pt idx="3134">820</cx:pt>
          <cx:pt idx="3135">820</cx:pt>
          <cx:pt idx="3136">820</cx:pt>
          <cx:pt idx="3137">820</cx:pt>
          <cx:pt idx="3138">820</cx:pt>
          <cx:pt idx="3139">820</cx:pt>
          <cx:pt idx="3140">820</cx:pt>
          <cx:pt idx="3141">820</cx:pt>
          <cx:pt idx="3142">820</cx:pt>
          <cx:pt idx="3143">820</cx:pt>
          <cx:pt idx="3144">820</cx:pt>
          <cx:pt idx="3145">820</cx:pt>
          <cx:pt idx="3146">830</cx:pt>
          <cx:pt idx="3147">830</cx:pt>
          <cx:pt idx="3148">830</cx:pt>
          <cx:pt idx="3149">830</cx:pt>
          <cx:pt idx="3150">830</cx:pt>
          <cx:pt idx="3151">830</cx:pt>
          <cx:pt idx="3152">830</cx:pt>
          <cx:pt idx="3153">830</cx:pt>
          <cx:pt idx="3154">830</cx:pt>
          <cx:pt idx="3155">830</cx:pt>
          <cx:pt idx="3156">830</cx:pt>
          <cx:pt idx="3157">830</cx:pt>
          <cx:pt idx="3158">840</cx:pt>
          <cx:pt idx="3159">840</cx:pt>
          <cx:pt idx="3160">840</cx:pt>
          <cx:pt idx="3161">840</cx:pt>
          <cx:pt idx="3162">840</cx:pt>
          <cx:pt idx="3163">840</cx:pt>
          <cx:pt idx="3164">840</cx:pt>
          <cx:pt idx="3165">840</cx:pt>
          <cx:pt idx="3166">850</cx:pt>
          <cx:pt idx="3167">850</cx:pt>
          <cx:pt idx="3168">850</cx:pt>
          <cx:pt idx="3169">850</cx:pt>
          <cx:pt idx="3170">850</cx:pt>
          <cx:pt idx="3171">850</cx:pt>
          <cx:pt idx="3172">850</cx:pt>
          <cx:pt idx="3173">850</cx:pt>
          <cx:pt idx="3174">850</cx:pt>
          <cx:pt idx="3175">850</cx:pt>
          <cx:pt idx="3176">850</cx:pt>
          <cx:pt idx="3177">850</cx:pt>
          <cx:pt idx="3178">850</cx:pt>
          <cx:pt idx="3179">850</cx:pt>
          <cx:pt idx="3180">860</cx:pt>
          <cx:pt idx="3181">860</cx:pt>
          <cx:pt idx="3182">860</cx:pt>
          <cx:pt idx="3183">860</cx:pt>
          <cx:pt idx="3184">860</cx:pt>
          <cx:pt idx="3185">860</cx:pt>
          <cx:pt idx="3186">860</cx:pt>
          <cx:pt idx="3187">860</cx:pt>
          <cx:pt idx="3188">870</cx:pt>
          <cx:pt idx="3189">870</cx:pt>
          <cx:pt idx="3190">870</cx:pt>
          <cx:pt idx="3191">870</cx:pt>
          <cx:pt idx="3192">870</cx:pt>
          <cx:pt idx="3193">870</cx:pt>
          <cx:pt idx="3194">870</cx:pt>
          <cx:pt idx="3195">870</cx:pt>
          <cx:pt idx="3196">870</cx:pt>
          <cx:pt idx="3197">870</cx:pt>
          <cx:pt idx="3198">880</cx:pt>
          <cx:pt idx="3199">880</cx:pt>
          <cx:pt idx="3200">880</cx:pt>
          <cx:pt idx="3201">880</cx:pt>
          <cx:pt idx="3202">880</cx:pt>
          <cx:pt idx="3203">880</cx:pt>
          <cx:pt idx="3204">880</cx:pt>
          <cx:pt idx="3205">880</cx:pt>
          <cx:pt idx="3206">880</cx:pt>
          <cx:pt idx="3207">880</cx:pt>
          <cx:pt idx="3208">880</cx:pt>
          <cx:pt idx="3209">880</cx:pt>
          <cx:pt idx="3210">890</cx:pt>
          <cx:pt idx="3211">890</cx:pt>
          <cx:pt idx="3212">890</cx:pt>
          <cx:pt idx="3213">890</cx:pt>
          <cx:pt idx="3214">890</cx:pt>
          <cx:pt idx="3215">890</cx:pt>
          <cx:pt idx="3216">890</cx:pt>
          <cx:pt idx="3217">890</cx:pt>
          <cx:pt idx="3218">890</cx:pt>
          <cx:pt idx="3219">890</cx:pt>
          <cx:pt idx="3220">890</cx:pt>
          <cx:pt idx="3221">890</cx:pt>
          <cx:pt idx="3222">900</cx:pt>
          <cx:pt idx="3223">900</cx:pt>
          <cx:pt idx="3224">900</cx:pt>
          <cx:pt idx="3225">900</cx:pt>
          <cx:pt idx="3226">910</cx:pt>
          <cx:pt idx="3227">910</cx:pt>
          <cx:pt idx="3228">910</cx:pt>
          <cx:pt idx="3229">910</cx:pt>
          <cx:pt idx="3230">910</cx:pt>
          <cx:pt idx="3231">910</cx:pt>
          <cx:pt idx="3232">910</cx:pt>
          <cx:pt idx="3233">910</cx:pt>
          <cx:pt idx="3234">910</cx:pt>
          <cx:pt idx="3235">910</cx:pt>
          <cx:pt idx="3236">920</cx:pt>
          <cx:pt idx="3237">920</cx:pt>
          <cx:pt idx="3238">940</cx:pt>
          <cx:pt idx="3239">940</cx:pt>
          <cx:pt idx="3240">950</cx:pt>
          <cx:pt idx="3241">950</cx:pt>
          <cx:pt idx="3242">960</cx:pt>
          <cx:pt idx="3243">960</cx:pt>
          <cx:pt idx="3244">980</cx:pt>
          <cx:pt idx="3245">980</cx:pt>
          <cx:pt idx="3246">990</cx:pt>
          <cx:pt idx="3247">990</cx:pt>
          <cx:pt idx="3248">770</cx:pt>
          <cx:pt idx="3249">770</cx:pt>
          <cx:pt idx="3250">820</cx:pt>
          <cx:pt idx="3251">860</cx:pt>
          <cx:pt idx="3252">880</cx:pt>
          <cx:pt idx="3253">890</cx:pt>
          <cx:pt idx="3254">830</cx:pt>
          <cx:pt idx="3255">830</cx:pt>
          <cx:pt idx="3256">655</cx:pt>
          <cx:pt idx="3257">781</cx:pt>
          <cx:pt idx="3258">781</cx:pt>
          <cx:pt idx="3259">788</cx:pt>
          <cx:pt idx="3260">788</cx:pt>
          <cx:pt idx="3261">800</cx:pt>
          <cx:pt idx="3262">810</cx:pt>
          <cx:pt idx="3263">810</cx:pt>
          <cx:pt idx="3264">825</cx:pt>
          <cx:pt idx="3265">825</cx:pt>
          <cx:pt idx="3266">832</cx:pt>
          <cx:pt idx="3267">832</cx:pt>
          <cx:pt idx="3268">832</cx:pt>
          <cx:pt idx="3269">832</cx:pt>
          <cx:pt idx="3270">832</cx:pt>
          <cx:pt idx="3271">832</cx:pt>
          <cx:pt idx="3272">833</cx:pt>
          <cx:pt idx="3273">833</cx:pt>
          <cx:pt idx="3274">835</cx:pt>
          <cx:pt idx="3275">842</cx:pt>
          <cx:pt idx="3276">842</cx:pt>
          <cx:pt idx="3277">859</cx:pt>
          <cx:pt idx="3278">859</cx:pt>
          <cx:pt idx="3279">873</cx:pt>
          <cx:pt idx="3280">873</cx:pt>
          <cx:pt idx="3281">885</cx:pt>
          <cx:pt idx="3282">952</cx:pt>
          <cx:pt idx="3283">952</cx:pt>
          <cx:pt idx="3284">760</cx:pt>
          <cx:pt idx="3285">760</cx:pt>
          <cx:pt idx="3286">927</cx:pt>
          <cx:pt idx="3287">927</cx:pt>
          <cx:pt idx="3288">810</cx:pt>
          <cx:pt idx="3289">810</cx:pt>
          <cx:pt idx="3290">850</cx:pt>
          <cx:pt idx="3291">850</cx:pt>
          <cx:pt idx="3292">830</cx:pt>
          <cx:pt idx="3293">830</cx:pt>
          <cx:pt idx="3294">800</cx:pt>
          <cx:pt idx="3295">800</cx:pt>
          <cx:pt idx="3296">850</cx:pt>
          <cx:pt idx="3297">850</cx:pt>
          <cx:pt idx="3298">750</cx:pt>
          <cx:pt idx="3299">750</cx:pt>
          <cx:pt idx="3300">830</cx:pt>
          <cx:pt idx="3301">920</cx:pt>
          <cx:pt idx="3302">920</cx:pt>
          <cx:pt idx="3303">920</cx:pt>
          <cx:pt idx="3304">920</cx:pt>
          <cx:pt idx="3305">760</cx:pt>
          <cx:pt idx="3306">760</cx:pt>
          <cx:pt idx="3307">760</cx:pt>
          <cx:pt idx="3308">760</cx:pt>
          <cx:pt idx="3309">760</cx:pt>
          <cx:pt idx="3310">770</cx:pt>
          <cx:pt idx="3311">770</cx:pt>
          <cx:pt idx="3312">770</cx:pt>
          <cx:pt idx="3313">770</cx:pt>
          <cx:pt idx="3314">790</cx:pt>
          <cx:pt idx="3315">790</cx:pt>
          <cx:pt idx="3316">790</cx:pt>
          <cx:pt idx="3317">790</cx:pt>
          <cx:pt idx="3318">790</cx:pt>
          <cx:pt idx="3319">790</cx:pt>
          <cx:pt idx="3320">790</cx:pt>
          <cx:pt idx="3321">790</cx:pt>
          <cx:pt idx="3322">790</cx:pt>
          <cx:pt idx="3323">790</cx:pt>
          <cx:pt idx="3324">790</cx:pt>
          <cx:pt idx="3325">790</cx:pt>
          <cx:pt idx="3326">800</cx:pt>
          <cx:pt idx="3327">800</cx:pt>
          <cx:pt idx="3328">800</cx:pt>
          <cx:pt idx="3329">800</cx:pt>
          <cx:pt idx="3330">810</cx:pt>
          <cx:pt idx="3331">810</cx:pt>
          <cx:pt idx="3332">810</cx:pt>
          <cx:pt idx="3333">810</cx:pt>
          <cx:pt idx="3334">810</cx:pt>
          <cx:pt idx="3335">810</cx:pt>
          <cx:pt idx="3336">820</cx:pt>
          <cx:pt idx="3337">820</cx:pt>
          <cx:pt idx="3338">820</cx:pt>
          <cx:pt idx="3339">820</cx:pt>
          <cx:pt idx="3340">830</cx:pt>
          <cx:pt idx="3341">830</cx:pt>
          <cx:pt idx="3342">840</cx:pt>
          <cx:pt idx="3343">840</cx:pt>
          <cx:pt idx="3344">840</cx:pt>
          <cx:pt idx="3345">840</cx:pt>
          <cx:pt idx="3346">840</cx:pt>
          <cx:pt idx="3347">840</cx:pt>
          <cx:pt idx="3348">850</cx:pt>
          <cx:pt idx="3349">850</cx:pt>
          <cx:pt idx="3350">850</cx:pt>
          <cx:pt idx="3351">850</cx:pt>
          <cx:pt idx="3352">850</cx:pt>
          <cx:pt idx="3353">850</cx:pt>
          <cx:pt idx="3354">850</cx:pt>
          <cx:pt idx="3355">850</cx:pt>
          <cx:pt idx="3356">860</cx:pt>
          <cx:pt idx="3357">860</cx:pt>
          <cx:pt idx="3358">860</cx:pt>
          <cx:pt idx="3359">860</cx:pt>
          <cx:pt idx="3360">860</cx:pt>
          <cx:pt idx="3361">860</cx:pt>
          <cx:pt idx="3362">860</cx:pt>
          <cx:pt idx="3363">860</cx:pt>
          <cx:pt idx="3364">870</cx:pt>
          <cx:pt idx="3365">870</cx:pt>
          <cx:pt idx="3366">880</cx:pt>
          <cx:pt idx="3367">880</cx:pt>
          <cx:pt idx="3368">900</cx:pt>
          <cx:pt idx="3369">900</cx:pt>
          <cx:pt idx="3370">900</cx:pt>
          <cx:pt idx="3371">910</cx:pt>
          <cx:pt idx="3372">910</cx:pt>
          <cx:pt idx="3373">930</cx:pt>
          <cx:pt idx="3374">930</cx:pt>
          <cx:pt idx="3375">790</cx:pt>
          <cx:pt idx="3376">890</cx:pt>
          <cx:pt idx="3377">800</cx:pt>
          <cx:pt idx="3378">800</cx:pt>
          <cx:pt idx="3379">735</cx:pt>
          <cx:pt idx="3380">735</cx:pt>
          <cx:pt idx="3381">770</cx:pt>
          <cx:pt idx="3382">770</cx:pt>
          <cx:pt idx="3383">780</cx:pt>
          <cx:pt idx="3384">780</cx:pt>
          <cx:pt idx="3385">790</cx:pt>
          <cx:pt idx="3386">790</cx:pt>
          <cx:pt idx="3387">790</cx:pt>
          <cx:pt idx="3388">790</cx:pt>
          <cx:pt idx="3389">810</cx:pt>
          <cx:pt idx="3390">810</cx:pt>
          <cx:pt idx="3391">828</cx:pt>
          <cx:pt idx="3392">835</cx:pt>
          <cx:pt idx="3393">835</cx:pt>
          <cx:pt idx="3394">894</cx:pt>
          <cx:pt idx="3395">894</cx:pt>
          <cx:pt idx="3396">720</cx:pt>
          <cx:pt idx="3397">720</cx:pt>
          <cx:pt idx="3398">790</cx:pt>
          <cx:pt idx="3399">790</cx:pt>
          <cx:pt idx="3400">862</cx:pt>
          <cx:pt idx="3401">862</cx:pt>
          <cx:pt idx="3402">862</cx:pt>
          <cx:pt idx="3403">862</cx:pt>
          <cx:pt idx="3404">752</cx:pt>
          <cx:pt idx="3405">752</cx:pt>
          <cx:pt idx="3406">855</cx:pt>
          <cx:pt idx="3407">845</cx:pt>
          <cx:pt idx="3408">845</cx:pt>
          <cx:pt idx="3409">787</cx:pt>
          <cx:pt idx="3410">787</cx:pt>
          <cx:pt idx="3411">845</cx:pt>
          <cx:pt idx="3412">845</cx:pt>
          <cx:pt idx="3413">780</cx:pt>
          <cx:pt idx="3414">620</cx:pt>
          <cx:pt idx="3415">750</cx:pt>
          <cx:pt idx="3416">790</cx:pt>
          <cx:pt idx="3417">790</cx:pt>
          <cx:pt idx="3418">830</cx:pt>
          <cx:pt idx="3419">840</cx:pt>
          <cx:pt idx="3420">840</cx:pt>
          <cx:pt idx="3421">850</cx:pt>
          <cx:pt idx="3422">850</cx:pt>
          <cx:pt idx="3423">870</cx:pt>
          <cx:pt idx="3424">890</cx:pt>
          <cx:pt idx="3425">890</cx:pt>
          <cx:pt idx="3426">890</cx:pt>
          <cx:pt idx="3427">900</cx:pt>
          <cx:pt idx="3428">920</cx:pt>
          <cx:pt idx="3429">920</cx:pt>
          <cx:pt idx="3430">670</cx:pt>
          <cx:pt idx="3431">670</cx:pt>
          <cx:pt idx="3432">700</cx:pt>
          <cx:pt idx="3433">700</cx:pt>
          <cx:pt idx="3434">710</cx:pt>
          <cx:pt idx="3435">710</cx:pt>
          <cx:pt idx="3436">720</cx:pt>
          <cx:pt idx="3437">730</cx:pt>
          <cx:pt idx="3438">740</cx:pt>
          <cx:pt idx="3439">750</cx:pt>
          <cx:pt idx="3440">750</cx:pt>
          <cx:pt idx="3441">760</cx:pt>
          <cx:pt idx="3442">770</cx:pt>
          <cx:pt idx="3443">770</cx:pt>
          <cx:pt idx="3444">780</cx:pt>
          <cx:pt idx="3445">780</cx:pt>
          <cx:pt idx="3446">780</cx:pt>
          <cx:pt idx="3447">780</cx:pt>
          <cx:pt idx="3448">780</cx:pt>
          <cx:pt idx="3449">780</cx:pt>
          <cx:pt idx="3450">790</cx:pt>
          <cx:pt idx="3451">800</cx:pt>
          <cx:pt idx="3452">800</cx:pt>
          <cx:pt idx="3453">800</cx:pt>
          <cx:pt idx="3454">800</cx:pt>
          <cx:pt idx="3455">800</cx:pt>
          <cx:pt idx="3456">800</cx:pt>
          <cx:pt idx="3457">810</cx:pt>
          <cx:pt idx="3458">810</cx:pt>
          <cx:pt idx="3459">810</cx:pt>
          <cx:pt idx="3460">810</cx:pt>
          <cx:pt idx="3461">810</cx:pt>
          <cx:pt idx="3462">810</cx:pt>
          <cx:pt idx="3463">810</cx:pt>
          <cx:pt idx="3464">810</cx:pt>
          <cx:pt idx="3465">820</cx:pt>
          <cx:pt idx="3466">820</cx:pt>
          <cx:pt idx="3467">820</cx:pt>
          <cx:pt idx="3468">820</cx:pt>
          <cx:pt idx="3469">830</cx:pt>
          <cx:pt idx="3470">830</cx:pt>
          <cx:pt idx="3471">830</cx:pt>
          <cx:pt idx="3472">830</cx:pt>
          <cx:pt idx="3473">830</cx:pt>
          <cx:pt idx="3474">840</cx:pt>
          <cx:pt idx="3475">840</cx:pt>
          <cx:pt idx="3476">840</cx:pt>
          <cx:pt idx="3477">840</cx:pt>
          <cx:pt idx="3478">840</cx:pt>
          <cx:pt idx="3479">850</cx:pt>
          <cx:pt idx="3480">850</cx:pt>
          <cx:pt idx="3481">860</cx:pt>
          <cx:pt idx="3482">860</cx:pt>
          <cx:pt idx="3483">860</cx:pt>
          <cx:pt idx="3484">860</cx:pt>
          <cx:pt idx="3485">860</cx:pt>
          <cx:pt idx="3486">860</cx:pt>
          <cx:pt idx="3487">860</cx:pt>
          <cx:pt idx="3488">860</cx:pt>
          <cx:pt idx="3489">860</cx:pt>
          <cx:pt idx="3490">870</cx:pt>
          <cx:pt idx="3491">870</cx:pt>
          <cx:pt idx="3492">870</cx:pt>
          <cx:pt idx="3493">870</cx:pt>
          <cx:pt idx="3494">870</cx:pt>
          <cx:pt idx="3495">870</cx:pt>
          <cx:pt idx="3496">870</cx:pt>
          <cx:pt idx="3497">870</cx:pt>
          <cx:pt idx="3498">870</cx:pt>
          <cx:pt idx="3499">870</cx:pt>
          <cx:pt idx="3500">870</cx:pt>
          <cx:pt idx="3501">870</cx:pt>
          <cx:pt idx="3502">880</cx:pt>
          <cx:pt idx="3503">880</cx:pt>
          <cx:pt idx="3504">880</cx:pt>
          <cx:pt idx="3505">890</cx:pt>
          <cx:pt idx="3506">900</cx:pt>
          <cx:pt idx="3507">900</cx:pt>
          <cx:pt idx="3508">910</cx:pt>
          <cx:pt idx="3509">920</cx:pt>
          <cx:pt idx="3510">1000</cx:pt>
          <cx:pt idx="3511">1000</cx:pt>
          <cx:pt idx="3512">890</cx:pt>
          <cx:pt idx="3513">900</cx:pt>
          <cx:pt idx="3514">930</cx:pt>
          <cx:pt idx="3515">820</cx:pt>
          <cx:pt idx="3516">820</cx:pt>
          <cx:pt idx="3517">742</cx:pt>
          <cx:pt idx="3518">787</cx:pt>
          <cx:pt idx="3519">787</cx:pt>
          <cx:pt idx="3520">799</cx:pt>
          <cx:pt idx="3521">799</cx:pt>
          <cx:pt idx="3522">824</cx:pt>
          <cx:pt idx="3523">864</cx:pt>
          <cx:pt idx="3524">890</cx:pt>
          <cx:pt idx="3525">890</cx:pt>
          <cx:pt idx="3526">915</cx:pt>
          <cx:pt idx="3527">840</cx:pt>
          <cx:pt idx="3528">800</cx:pt>
          <cx:pt idx="3529">830</cx:pt>
          <cx:pt idx="3530">830</cx:pt>
          <cx:pt idx="3531">850</cx:pt>
          <cx:pt idx="3532">850</cx:pt>
          <cx:pt idx="3533">880</cx:pt>
          <cx:pt idx="3534">890</cx:pt>
          <cx:pt idx="3535">910</cx:pt>
          <cx:pt idx="3536">920</cx:pt>
          <cx:pt idx="3537">760</cx:pt>
          <cx:pt idx="3538">760</cx:pt>
          <cx:pt idx="3539">800</cx:pt>
          <cx:pt idx="3540">800</cx:pt>
          <cx:pt idx="3541">820</cx:pt>
          <cx:pt idx="3542">820</cx:pt>
          <cx:pt idx="3543">840</cx:pt>
          <cx:pt idx="3544">840</cx:pt>
          <cx:pt idx="3545">890</cx:pt>
          <cx:pt idx="3546">890</cx:pt>
          <cx:pt idx="3547">910</cx:pt>
          <cx:pt idx="3548">920</cx:pt>
          <cx:pt idx="3549">960</cx:pt>
          <cx:pt idx="3550">960</cx:pt>
          <cx:pt idx="3551">790</cx:pt>
          <cx:pt idx="3552">870</cx:pt>
          <cx:pt idx="3553">800</cx:pt>
          <cx:pt idx="3554">790</cx:pt>
          <cx:pt idx="3555">790</cx:pt>
          <cx:pt idx="4090">730</cx:pt>
          <cx:pt idx="4091">730</cx:pt>
          <cx:pt idx="4092">742</cx:pt>
          <cx:pt idx="4093">742</cx:pt>
          <cx:pt idx="4094">770</cx:pt>
          <cx:pt idx="4095">798</cx:pt>
          <cx:pt idx="4096">798</cx:pt>
          <cx:pt idx="4097">812</cx:pt>
          <cx:pt idx="4098">812</cx:pt>
          <cx:pt idx="4099">837</cx:pt>
          <cx:pt idx="4100">837</cx:pt>
          <cx:pt idx="4101">842</cx:pt>
          <cx:pt idx="4102">905</cx:pt>
          <cx:pt idx="4103">905</cx:pt>
          <cx:pt idx="4104">780</cx:pt>
          <cx:pt idx="4105">780</cx:pt>
          <cx:pt idx="4106">805</cx:pt>
          <cx:pt idx="4107">805</cx:pt>
          <cx:pt idx="4108">814</cx:pt>
          <cx:pt idx="4109">816</cx:pt>
          <cx:pt idx="4110">816</cx:pt>
          <cx:pt idx="4111">825</cx:pt>
          <cx:pt idx="4112">825</cx:pt>
          <cx:pt idx="4113">835</cx:pt>
          <cx:pt idx="4114">835</cx:pt>
          <cx:pt idx="4115">855</cx:pt>
          <cx:pt idx="4116">855</cx:pt>
          <cx:pt idx="4117">860</cx:pt>
          <cx:pt idx="4118">860</cx:pt>
          <cx:pt idx="4119">892</cx:pt>
          <cx:pt idx="4120">892</cx:pt>
          <cx:pt idx="4121">780</cx:pt>
          <cx:pt idx="4122">780</cx:pt>
          <cx:pt idx="4123">810</cx:pt>
          <cx:pt idx="4124">810</cx:pt>
          <cx:pt idx="4125">820</cx:pt>
          <cx:pt idx="4126">830</cx:pt>
          <cx:pt idx="4127">830</cx:pt>
          <cx:pt idx="4128">830</cx:pt>
          <cx:pt idx="4129">860</cx:pt>
          <cx:pt idx="4130">870</cx:pt>
          <cx:pt idx="4131">870</cx:pt>
          <cx:pt idx="4132">890</cx:pt>
          <cx:pt idx="4133">890</cx:pt>
          <cx:pt idx="4134">900</cx:pt>
          <cx:pt idx="4135">900</cx:pt>
          <cx:pt idx="4136">910</cx:pt>
          <cx:pt idx="4137">920</cx:pt>
          <cx:pt idx="4138">920</cx:pt>
          <cx:pt idx="4139">720</cx:pt>
          <cx:pt idx="4140">720</cx:pt>
          <cx:pt idx="4141">760</cx:pt>
          <cx:pt idx="4142">790</cx:pt>
          <cx:pt idx="4143">790</cx:pt>
          <cx:pt idx="4144">810</cx:pt>
          <cx:pt idx="4145">810</cx:pt>
          <cx:pt idx="4146">840</cx:pt>
          <cx:pt idx="4147">840</cx:pt>
          <cx:pt idx="4148">850</cx:pt>
          <cx:pt idx="4149">850</cx:pt>
          <cx:pt idx="4150">870</cx:pt>
          <cx:pt idx="4151">890</cx:pt>
          <cx:pt idx="4152">890</cx:pt>
          <cx:pt idx="4153">900</cx:pt>
          <cx:pt idx="4154">970</cx:pt>
          <cx:pt idx="4155">970</cx:pt>
          <cx:pt idx="4156">1000</cx:pt>
          <cx:pt idx="4157">1000</cx:pt>
          <cx:pt idx="4158">770</cx:pt>
          <cx:pt idx="4159">840</cx:pt>
          <cx:pt idx="4160">900</cx:pt>
          <cx:pt idx="4161">830</cx:pt>
          <cx:pt idx="4162">665</cx:pt>
          <cx:pt idx="4163">665</cx:pt>
          <cx:pt idx="4164">670</cx:pt>
          <cx:pt idx="4165">733</cx:pt>
          <cx:pt idx="4166">735</cx:pt>
          <cx:pt idx="4167">751</cx:pt>
          <cx:pt idx="4168">751</cx:pt>
          <cx:pt idx="4169">775</cx:pt>
          <cx:pt idx="4170">785</cx:pt>
          <cx:pt idx="4171">785</cx:pt>
          <cx:pt idx="4172">786</cx:pt>
          <cx:pt idx="4173">787</cx:pt>
          <cx:pt idx="4174">787</cx:pt>
          <cx:pt idx="4175">790</cx:pt>
          <cx:pt idx="4176">790</cx:pt>
          <cx:pt idx="4177">805</cx:pt>
          <cx:pt idx="4178">805</cx:pt>
          <cx:pt idx="4179">805</cx:pt>
          <cx:pt idx="4180">805</cx:pt>
          <cx:pt idx="4181">820</cx:pt>
          <cx:pt idx="4182">827</cx:pt>
          <cx:pt idx="4183">830</cx:pt>
          <cx:pt idx="4184">835</cx:pt>
          <cx:pt idx="4185">835</cx:pt>
          <cx:pt idx="4186">835</cx:pt>
          <cx:pt idx="4187">835</cx:pt>
          <cx:pt idx="4188">835</cx:pt>
          <cx:pt idx="4189">835</cx:pt>
          <cx:pt idx="4190">840</cx:pt>
          <cx:pt idx="4191">840</cx:pt>
          <cx:pt idx="4192">841</cx:pt>
          <cx:pt idx="4193">844</cx:pt>
          <cx:pt idx="4194">844</cx:pt>
          <cx:pt idx="4195">845</cx:pt>
          <cx:pt idx="4196">845</cx:pt>
          <cx:pt idx="4197">860</cx:pt>
          <cx:pt idx="4198">865</cx:pt>
          <cx:pt idx="4199">865</cx:pt>
          <cx:pt idx="4200">880</cx:pt>
          <cx:pt idx="4201">960</cx:pt>
          <cx:pt idx="4202">960</cx:pt>
          <cx:pt idx="4203">680</cx:pt>
          <cx:pt idx="4204">800</cx:pt>
          <cx:pt idx="4205">800</cx:pt>
          <cx:pt idx="4206">652</cx:pt>
          <cx:pt idx="4207">664</cx:pt>
          <cx:pt idx="4208">800</cx:pt>
          <cx:pt idx="4209">815</cx:pt>
          <cx:pt idx="4210">815</cx:pt>
          <cx:pt idx="4211">822</cx:pt>
          <cx:pt idx="4212">830</cx:pt>
          <cx:pt idx="4213">830</cx:pt>
          <cx:pt idx="4214">860</cx:pt>
          <cx:pt idx="4215">872</cx:pt>
          <cx:pt idx="4216">879</cx:pt>
          <cx:pt idx="4217">791</cx:pt>
          <cx:pt idx="4218">791</cx:pt>
          <cx:pt idx="4219">792</cx:pt>
          <cx:pt idx="4220">800</cx:pt>
          <cx:pt idx="4221">800</cx:pt>
          <cx:pt idx="4222">865</cx:pt>
          <cx:pt idx="4223">865</cx:pt>
          <cx:pt idx="4224">690</cx:pt>
          <cx:pt idx="4225">760</cx:pt>
          <cx:pt idx="4226">760</cx:pt>
          <cx:pt idx="4227">800</cx:pt>
          <cx:pt idx="4228">815</cx:pt>
          <cx:pt idx="4229">840</cx:pt>
          <cx:pt idx="4230">840</cx:pt>
          <cx:pt idx="4231">870</cx:pt>
          <cx:pt idx="4232">894</cx:pt>
          <cx:pt idx="4233">750</cx:pt>
          <cx:pt idx="4234">770</cx:pt>
          <cx:pt idx="4235">660</cx:pt>
          <cx:pt idx="4236">740</cx:pt>
          <cx:pt idx="4237">760</cx:pt>
          <cx:pt idx="4238">760</cx:pt>
          <cx:pt idx="4239">770</cx:pt>
          <cx:pt idx="4240">770</cx:pt>
          <cx:pt idx="4241">780</cx:pt>
          <cx:pt idx="4242">800</cx:pt>
          <cx:pt idx="4243">800</cx:pt>
          <cx:pt idx="4244">810</cx:pt>
          <cx:pt idx="4245">810</cx:pt>
          <cx:pt idx="4246">810</cx:pt>
          <cx:pt idx="4247">830</cx:pt>
          <cx:pt idx="4248">830</cx:pt>
          <cx:pt idx="4249">840</cx:pt>
          <cx:pt idx="4250">850</cx:pt>
          <cx:pt idx="4251">860</cx:pt>
          <cx:pt idx="4252">730</cx:pt>
          <cx:pt idx="4253">730</cx:pt>
          <cx:pt idx="4254">730</cx:pt>
          <cx:pt idx="4255">760</cx:pt>
          <cx:pt idx="4256">760</cx:pt>
          <cx:pt idx="4257">770</cx:pt>
          <cx:pt idx="4258">770</cx:pt>
          <cx:pt idx="4259">770</cx:pt>
          <cx:pt idx="4260">770</cx:pt>
          <cx:pt idx="4261">770</cx:pt>
          <cx:pt idx="4262">780</cx:pt>
          <cx:pt idx="4263">780</cx:pt>
          <cx:pt idx="4264">780</cx:pt>
          <cx:pt idx="4265">780</cx:pt>
          <cx:pt idx="4266">780</cx:pt>
          <cx:pt idx="4267">780</cx:pt>
          <cx:pt idx="4268">780</cx:pt>
          <cx:pt idx="4269">790</cx:pt>
          <cx:pt idx="4270">790</cx:pt>
          <cx:pt idx="4271">800</cx:pt>
          <cx:pt idx="4272">800</cx:pt>
          <cx:pt idx="4273">800</cx:pt>
          <cx:pt idx="4274">800</cx:pt>
          <cx:pt idx="4275">800</cx:pt>
          <cx:pt idx="4276">800</cx:pt>
          <cx:pt idx="4277">800</cx:pt>
          <cx:pt idx="4278">800</cx:pt>
          <cx:pt idx="4279">800</cx:pt>
          <cx:pt idx="4280">800</cx:pt>
          <cx:pt idx="4281">800</cx:pt>
          <cx:pt idx="4282">800</cx:pt>
          <cx:pt idx="4283">800</cx:pt>
          <cx:pt idx="4284">800</cx:pt>
          <cx:pt idx="4285">810</cx:pt>
          <cx:pt idx="4286">810</cx:pt>
          <cx:pt idx="4287">810</cx:pt>
          <cx:pt idx="4288">820</cx:pt>
          <cx:pt idx="4289">820</cx:pt>
          <cx:pt idx="4290">820</cx:pt>
          <cx:pt idx="4291">820</cx:pt>
          <cx:pt idx="4292">820</cx:pt>
          <cx:pt idx="4293">820</cx:pt>
          <cx:pt idx="4294">820</cx:pt>
          <cx:pt idx="4295">820</cx:pt>
          <cx:pt idx="4296">820</cx:pt>
          <cx:pt idx="4297">820</cx:pt>
          <cx:pt idx="4298">820</cx:pt>
          <cx:pt idx="4299">830</cx:pt>
          <cx:pt idx="4300">830</cx:pt>
          <cx:pt idx="4301">840</cx:pt>
          <cx:pt idx="4302">840</cx:pt>
          <cx:pt idx="4303">840</cx:pt>
          <cx:pt idx="4304">860</cx:pt>
          <cx:pt idx="4305">880</cx:pt>
          <cx:pt idx="4306">890</cx:pt>
          <cx:pt idx="4307">910</cx:pt>
          <cx:pt idx="4308">940</cx:pt>
          <cx:pt idx="4309">940</cx:pt>
          <cx:pt idx="4310">1020</cx:pt>
          <cx:pt idx="4311">760</cx:pt>
          <cx:pt idx="4312">770</cx:pt>
          <cx:pt idx="4313">800</cx:pt>
          <cx:pt idx="4314">840</cx:pt>
          <cx:pt idx="4315">870</cx:pt>
          <cx:pt idx="4316">890</cx:pt>
          <cx:pt idx="4317">810</cx:pt>
          <cx:pt idx="4318">810</cx:pt>
          <cx:pt idx="4319">767</cx:pt>
          <cx:pt idx="4320">840</cx:pt>
          <cx:pt idx="4321">840</cx:pt>
          <cx:pt idx="5215">830</cx:pt>
          <cx:pt idx="5216">686</cx:pt>
          <cx:pt idx="5217">686</cx:pt>
          <cx:pt idx="5218">718</cx:pt>
          <cx:pt idx="5219">735</cx:pt>
          <cx:pt idx="5220">735</cx:pt>
          <cx:pt idx="5221">740</cx:pt>
          <cx:pt idx="5222">747</cx:pt>
          <cx:pt idx="5223">747</cx:pt>
          <cx:pt idx="5224">755</cx:pt>
          <cx:pt idx="5225">755</cx:pt>
          <cx:pt idx="5226">760</cx:pt>
          <cx:pt idx="5227">760</cx:pt>
          <cx:pt idx="5228">770</cx:pt>
          <cx:pt idx="5229">770</cx:pt>
          <cx:pt idx="5230">773</cx:pt>
          <cx:pt idx="5231">773</cx:pt>
          <cx:pt idx="5232">780</cx:pt>
          <cx:pt idx="5233">780</cx:pt>
          <cx:pt idx="5234">780</cx:pt>
          <cx:pt idx="5235">780</cx:pt>
          <cx:pt idx="5236">785</cx:pt>
          <cx:pt idx="5237">785</cx:pt>
          <cx:pt idx="5238">790</cx:pt>
          <cx:pt idx="5239">790</cx:pt>
          <cx:pt idx="5240">795</cx:pt>
          <cx:pt idx="5241">795</cx:pt>
          <cx:pt idx="5242">800</cx:pt>
          <cx:pt idx="5243">800</cx:pt>
          <cx:pt idx="5244">805</cx:pt>
          <cx:pt idx="5245">805</cx:pt>
          <cx:pt idx="5246">805</cx:pt>
          <cx:pt idx="5247">805</cx:pt>
          <cx:pt idx="5248">806</cx:pt>
          <cx:pt idx="5249">806</cx:pt>
          <cx:pt idx="5250">809</cx:pt>
          <cx:pt idx="5251">809</cx:pt>
          <cx:pt idx="5252">814</cx:pt>
          <cx:pt idx="5253">814</cx:pt>
          <cx:pt idx="5254">815</cx:pt>
          <cx:pt idx="5255">815</cx:pt>
          <cx:pt idx="5256">815</cx:pt>
          <cx:pt idx="5257">824</cx:pt>
          <cx:pt idx="5258">825</cx:pt>
          <cx:pt idx="5259">825</cx:pt>
          <cx:pt idx="5260">832</cx:pt>
          <cx:pt idx="5261">832</cx:pt>
          <cx:pt idx="5262">844</cx:pt>
          <cx:pt idx="5263">844</cx:pt>
          <cx:pt idx="5264">845</cx:pt>
          <cx:pt idx="5265">845</cx:pt>
          <cx:pt idx="5266">851</cx:pt>
          <cx:pt idx="5267">851</cx:pt>
          <cx:pt idx="5268">869</cx:pt>
          <cx:pt idx="5269">869</cx:pt>
          <cx:pt idx="5270">770</cx:pt>
          <cx:pt idx="5271">800</cx:pt>
          <cx:pt idx="5272">800</cx:pt>
          <cx:pt idx="5273">860</cx:pt>
          <cx:pt idx="5274">860</cx:pt>
          <cx:pt idx="5275">850</cx:pt>
          <cx:pt idx="5276">850</cx:pt>
          <cx:pt idx="5277">750</cx:pt>
          <cx:pt idx="5278">750</cx:pt>
          <cx:pt idx="5279">812</cx:pt>
          <cx:pt idx="5280">812</cx:pt>
          <cx:pt idx="5281">825</cx:pt>
          <cx:pt idx="5282">895</cx:pt>
          <cx:pt idx="5283">710</cx:pt>
          <cx:pt idx="5284">710</cx:pt>
          <cx:pt idx="5285">800</cx:pt>
          <cx:pt idx="5286">800</cx:pt>
          <cx:pt idx="5287">820</cx:pt>
          <cx:pt idx="5288">830</cx:pt>
          <cx:pt idx="5289">830</cx:pt>
          <cx:pt idx="5290">830</cx:pt>
          <cx:pt idx="5291">840</cx:pt>
          <cx:pt idx="5292">840</cx:pt>
          <cx:pt idx="5293">705</cx:pt>
          <cx:pt idx="5294">750</cx:pt>
          <cx:pt idx="5295">750</cx:pt>
          <cx:pt idx="5296">790</cx:pt>
          <cx:pt idx="5297">790</cx:pt>
          <cx:pt idx="5298">790</cx:pt>
          <cx:pt idx="5299">790</cx:pt>
          <cx:pt idx="5300">800</cx:pt>
          <cx:pt idx="5301">810</cx:pt>
          <cx:pt idx="5302">810</cx:pt>
          <cx:pt idx="5303">820</cx:pt>
          <cx:pt idx="5304">820</cx:pt>
          <cx:pt idx="5305">870</cx:pt>
          <cx:pt idx="5306">870</cx:pt>
          <cx:pt idx="5307">735</cx:pt>
          <cx:pt idx="5308">740</cx:pt>
          <cx:pt idx="5309">840</cx:pt>
          <cx:pt idx="5310">850</cx:pt>
          <cx:pt idx="5311">720</cx:pt>
          <cx:pt idx="5312">730</cx:pt>
          <cx:pt idx="5313">730</cx:pt>
          <cx:pt idx="5314">740</cx:pt>
          <cx:pt idx="5315">770</cx:pt>
          <cx:pt idx="5316">770</cx:pt>
          <cx:pt idx="5317">770</cx:pt>
          <cx:pt idx="5318">770</cx:pt>
          <cx:pt idx="5319">770</cx:pt>
          <cx:pt idx="5320">770</cx:pt>
          <cx:pt idx="5321">770</cx:pt>
          <cx:pt idx="5322">770</cx:pt>
          <cx:pt idx="5323">780</cx:pt>
          <cx:pt idx="5324">780</cx:pt>
          <cx:pt idx="5325">780</cx:pt>
          <cx:pt idx="5326">790</cx:pt>
          <cx:pt idx="5327">800</cx:pt>
          <cx:pt idx="5328">800</cx:pt>
          <cx:pt idx="5329">800</cx:pt>
          <cx:pt idx="5330">800</cx:pt>
          <cx:pt idx="5331">800</cx:pt>
          <cx:pt idx="5332">800</cx:pt>
          <cx:pt idx="5333">800</cx:pt>
          <cx:pt idx="5334">800</cx:pt>
          <cx:pt idx="5335">800</cx:pt>
          <cx:pt idx="5336">810</cx:pt>
          <cx:pt idx="5337">820</cx:pt>
          <cx:pt idx="5338">820</cx:pt>
          <cx:pt idx="5339">820</cx:pt>
          <cx:pt idx="5340">820</cx:pt>
          <cx:pt idx="5341">830</cx:pt>
          <cx:pt idx="5342">830</cx:pt>
          <cx:pt idx="5343">830</cx:pt>
          <cx:pt idx="5344">830</cx:pt>
          <cx:pt idx="5345">830</cx:pt>
          <cx:pt idx="5346">830</cx:pt>
          <cx:pt idx="5347">840</cx:pt>
          <cx:pt idx="5348">840</cx:pt>
          <cx:pt idx="5349">840</cx:pt>
          <cx:pt idx="5350">840</cx:pt>
          <cx:pt idx="5351">840</cx:pt>
          <cx:pt idx="5352">840</cx:pt>
          <cx:pt idx="5353">850</cx:pt>
          <cx:pt idx="5354">850</cx:pt>
          <cx:pt idx="5355">850</cx:pt>
          <cx:pt idx="5356">850</cx:pt>
          <cx:pt idx="5357">850</cx:pt>
          <cx:pt idx="5358">860</cx:pt>
          <cx:pt idx="5359">860</cx:pt>
          <cx:pt idx="5360">860</cx:pt>
          <cx:pt idx="5361">860</cx:pt>
          <cx:pt idx="5362">870</cx:pt>
          <cx:pt idx="5363">870</cx:pt>
          <cx:pt idx="5364">880</cx:pt>
          <cx:pt idx="5365">880</cx:pt>
          <cx:pt idx="5366">880</cx:pt>
          <cx:pt idx="5367">890</cx:pt>
          <cx:pt idx="5368">900</cx:pt>
          <cx:pt idx="5369">900</cx:pt>
          <cx:pt idx="5370">920</cx:pt>
          <cx:pt idx="5371">790</cx:pt>
          <cx:pt idx="5372">800</cx:pt>
          <cx:pt idx="5373">800</cx:pt>
          <cx:pt idx="5374">810</cx:pt>
          <cx:pt idx="5375">810</cx:pt>
          <cx:pt idx="5376">820</cx:pt>
          <cx:pt idx="5377">820</cx:pt>
          <cx:pt idx="5378">820</cx:pt>
          <cx:pt idx="5379">820</cx:pt>
          <cx:pt idx="5380">820</cx:pt>
          <cx:pt idx="5381">820</cx:pt>
          <cx:pt idx="5382">830</cx:pt>
          <cx:pt idx="5383">830</cx:pt>
          <cx:pt idx="5384">850</cx:pt>
          <cx:pt idx="5385">850</cx:pt>
          <cx:pt idx="5386">860</cx:pt>
          <cx:pt idx="5387">860</cx:pt>
          <cx:pt idx="5388">880</cx:pt>
          <cx:pt idx="5389">880</cx:pt>
          <cx:pt idx="5390">890</cx:pt>
          <cx:pt idx="5391">890</cx:pt>
          <cx:pt idx="5392">900</cx:pt>
          <cx:pt idx="5393">900</cx:pt>
          <cx:pt idx="5394">900</cx:pt>
          <cx:pt idx="5395">910</cx:pt>
          <cx:pt idx="5396">910</cx:pt>
          <cx:pt idx="5397">940</cx:pt>
          <cx:pt idx="5398">950</cx:pt>
          <cx:pt idx="5399">950</cx:pt>
          <cx:pt idx="5400">720</cx:pt>
          <cx:pt idx="5401">730</cx:pt>
          <cx:pt idx="5402">740</cx:pt>
          <cx:pt idx="5403">740</cx:pt>
          <cx:pt idx="5404">750</cx:pt>
          <cx:pt idx="5405">770</cx:pt>
          <cx:pt idx="5406">790</cx:pt>
          <cx:pt idx="5407">820</cx:pt>
          <cx:pt idx="5408">820</cx:pt>
          <cx:pt idx="5409">850</cx:pt>
          <cx:pt idx="5410">870</cx:pt>
          <cx:pt idx="5411">810</cx:pt>
          <cx:pt idx="5412">810</cx:pt>
          <cx:pt idx="5413">840</cx:pt>
          <cx:pt idx="5414">840</cx:pt>
          <cx:pt idx="5415">850</cx:pt>
          <cx:pt idx="5416">850</cx:pt>
          <cx:pt idx="5417">860</cx:pt>
          <cx:pt idx="5418">860</cx:pt>
          <cx:pt idx="5476">610</cx:pt>
          <cx:pt idx="5477">695</cx:pt>
          <cx:pt idx="5478">695</cx:pt>
          <cx:pt idx="5479">725</cx:pt>
          <cx:pt idx="5480">725</cx:pt>
          <cx:pt idx="5481">725</cx:pt>
          <cx:pt idx="5482">732</cx:pt>
          <cx:pt idx="5483">732</cx:pt>
          <cx:pt idx="5484">735</cx:pt>
          <cx:pt idx="5485">735</cx:pt>
          <cx:pt idx="5486">740</cx:pt>
          <cx:pt idx="5487">740</cx:pt>
          <cx:pt idx="5488">745</cx:pt>
          <cx:pt idx="5489">745</cx:pt>
          <cx:pt idx="5490">750</cx:pt>
          <cx:pt idx="5491">750</cx:pt>
          <cx:pt idx="5492">750</cx:pt>
          <cx:pt idx="5493">750</cx:pt>
          <cx:pt idx="5494">763</cx:pt>
          <cx:pt idx="5495">775</cx:pt>
          <cx:pt idx="5496">775</cx:pt>
          <cx:pt idx="5497">780</cx:pt>
          <cx:pt idx="5498">785</cx:pt>
          <cx:pt idx="5499">785</cx:pt>
          <cx:pt idx="5500">785</cx:pt>
          <cx:pt idx="5501">785</cx:pt>
          <cx:pt idx="5502">790</cx:pt>
          <cx:pt idx="5503">791</cx:pt>
          <cx:pt idx="5504">791</cx:pt>
          <cx:pt idx="5505">795</cx:pt>
          <cx:pt idx="5506">795</cx:pt>
          <cx:pt idx="5507">800</cx:pt>
          <cx:pt idx="5508">800</cx:pt>
          <cx:pt idx="5509">800</cx:pt>
          <cx:pt idx="5510">803</cx:pt>
          <cx:pt idx="5511">803</cx:pt>
          <cx:pt idx="5512">805</cx:pt>
          <cx:pt idx="5513">805</cx:pt>
          <cx:pt idx="5514">825</cx:pt>
          <cx:pt idx="5515">825</cx:pt>
          <cx:pt idx="5516">840</cx:pt>
          <cx:pt idx="5517">840</cx:pt>
          <cx:pt idx="5518">850</cx:pt>
          <cx:pt idx="5519">858</cx:pt>
          <cx:pt idx="5520">875</cx:pt>
          <cx:pt idx="5521">875</cx:pt>
          <cx:pt idx="5522">740</cx:pt>
          <cx:pt idx="5523">740</cx:pt>
          <cx:pt idx="5524">700</cx:pt>
          <cx:pt idx="5525">840</cx:pt>
          <cx:pt idx="5526">840</cx:pt>
          <cx:pt idx="5527">710</cx:pt>
          <cx:pt idx="5528">700</cx:pt>
          <cx:pt idx="5529">795</cx:pt>
          <cx:pt idx="5530">800</cx:pt>
          <cx:pt idx="5531">800</cx:pt>
          <cx:pt idx="5532">820</cx:pt>
          <cx:pt idx="5533">820</cx:pt>
          <cx:pt idx="5534">830</cx:pt>
          <cx:pt idx="5535">830</cx:pt>
          <cx:pt idx="5536">830</cx:pt>
          <cx:pt idx="5537">830</cx:pt>
          <cx:pt idx="5538">833</cx:pt>
          <cx:pt idx="5539">833</cx:pt>
          <cx:pt idx="5540">870</cx:pt>
          <cx:pt idx="5541">870</cx:pt>
          <cx:pt idx="5542">780</cx:pt>
          <cx:pt idx="5543">780</cx:pt>
          <cx:pt idx="5544">780</cx:pt>
          <cx:pt idx="5545">780</cx:pt>
          <cx:pt idx="5546">840</cx:pt>
          <cx:pt idx="5547">840</cx:pt>
          <cx:pt idx="5548">842</cx:pt>
          <cx:pt idx="5549">842</cx:pt>
          <cx:pt idx="5550">630</cx:pt>
          <cx:pt idx="5551">870</cx:pt>
          <cx:pt idx="5552">700</cx:pt>
          <cx:pt idx="5553">720</cx:pt>
          <cx:pt idx="5554">730</cx:pt>
          <cx:pt idx="5555">730</cx:pt>
          <cx:pt idx="5556">760</cx:pt>
          <cx:pt idx="5557">760</cx:pt>
          <cx:pt idx="5558">770</cx:pt>
          <cx:pt idx="5559">770</cx:pt>
          <cx:pt idx="5560">780</cx:pt>
          <cx:pt idx="5561">780</cx:pt>
          <cx:pt idx="5562">780</cx:pt>
          <cx:pt idx="5563">800</cx:pt>
          <cx:pt idx="5564">800</cx:pt>
          <cx:pt idx="5565">800</cx:pt>
          <cx:pt idx="5566">800</cx:pt>
          <cx:pt idx="5567">800</cx:pt>
          <cx:pt idx="5568">810</cx:pt>
          <cx:pt idx="5569">820</cx:pt>
          <cx:pt idx="5570">820</cx:pt>
          <cx:pt idx="5571">840</cx:pt>
          <cx:pt idx="5572">870</cx:pt>
          <cx:pt idx="5573">680</cx:pt>
          <cx:pt idx="5574">680</cx:pt>
          <cx:pt idx="5575">680</cx:pt>
          <cx:pt idx="5576">680</cx:pt>
          <cx:pt idx="5577">680</cx:pt>
          <cx:pt idx="5578">690</cx:pt>
          <cx:pt idx="5579">690</cx:pt>
          <cx:pt idx="5580">700</cx:pt>
          <cx:pt idx="5581">710</cx:pt>
          <cx:pt idx="5582">710</cx:pt>
          <cx:pt idx="5583">720</cx:pt>
          <cx:pt idx="5584">720</cx:pt>
          <cx:pt idx="5585">720</cx:pt>
          <cx:pt idx="5586">730</cx:pt>
          <cx:pt idx="5587">730</cx:pt>
          <cx:pt idx="5588">730</cx:pt>
          <cx:pt idx="5589">730</cx:pt>
          <cx:pt idx="5590">730</cx:pt>
          <cx:pt idx="5591">740</cx:pt>
          <cx:pt idx="5592">740</cx:pt>
          <cx:pt idx="5593">740</cx:pt>
          <cx:pt idx="5594">740</cx:pt>
          <cx:pt idx="5595">740</cx:pt>
          <cx:pt idx="5596">740</cx:pt>
          <cx:pt idx="5597">740</cx:pt>
          <cx:pt idx="5598">750</cx:pt>
          <cx:pt idx="5599">750</cx:pt>
          <cx:pt idx="5600">750</cx:pt>
          <cx:pt idx="5601">750</cx:pt>
          <cx:pt idx="5602">750</cx:pt>
          <cx:pt idx="5603">760</cx:pt>
          <cx:pt idx="5604">760</cx:pt>
          <cx:pt idx="5605">760</cx:pt>
          <cx:pt idx="5606">770</cx:pt>
          <cx:pt idx="5607">770</cx:pt>
          <cx:pt idx="5608">770</cx:pt>
          <cx:pt idx="5609">770</cx:pt>
          <cx:pt idx="5610">780</cx:pt>
          <cx:pt idx="5611">780</cx:pt>
          <cx:pt idx="5612">780</cx:pt>
          <cx:pt idx="5613">780</cx:pt>
          <cx:pt idx="5614">780</cx:pt>
          <cx:pt idx="5615">790</cx:pt>
          <cx:pt idx="5616">790</cx:pt>
          <cx:pt idx="5617">790</cx:pt>
          <cx:pt idx="5618">790</cx:pt>
          <cx:pt idx="5619">800</cx:pt>
          <cx:pt idx="5620">800</cx:pt>
          <cx:pt idx="5621">800</cx:pt>
          <cx:pt idx="5622">800</cx:pt>
          <cx:pt idx="5623">800</cx:pt>
          <cx:pt idx="5624">800</cx:pt>
          <cx:pt idx="5625">800</cx:pt>
          <cx:pt idx="5626">800</cx:pt>
          <cx:pt idx="5627">800</cx:pt>
          <cx:pt idx="5628">810</cx:pt>
          <cx:pt idx="5629">810</cx:pt>
          <cx:pt idx="5630">810</cx:pt>
          <cx:pt idx="5631">810</cx:pt>
          <cx:pt idx="5632">810</cx:pt>
          <cx:pt idx="5633">820</cx:pt>
          <cx:pt idx="5634">820</cx:pt>
          <cx:pt idx="5635">830</cx:pt>
          <cx:pt idx="5636">830</cx:pt>
          <cx:pt idx="5637">830</cx:pt>
          <cx:pt idx="5638">840</cx:pt>
          <cx:pt idx="5639">840</cx:pt>
          <cx:pt idx="5640">850</cx:pt>
          <cx:pt idx="5641">850</cx:pt>
          <cx:pt idx="5642">850</cx:pt>
          <cx:pt idx="5643">850</cx:pt>
          <cx:pt idx="5644">860</cx:pt>
          <cx:pt idx="5645">860</cx:pt>
          <cx:pt idx="5646">860</cx:pt>
          <cx:pt idx="5647">860</cx:pt>
          <cx:pt idx="5648">870</cx:pt>
          <cx:pt idx="5649">870</cx:pt>
          <cx:pt idx="5650">890</cx:pt>
          <cx:pt idx="5651">900</cx:pt>
          <cx:pt idx="5652">910</cx:pt>
          <cx:pt idx="5653">700</cx:pt>
          <cx:pt idx="5654">700</cx:pt>
          <cx:pt idx="5655">730</cx:pt>
          <cx:pt idx="5656">790</cx:pt>
          <cx:pt idx="5657">705</cx:pt>
          <cx:pt idx="5658">710</cx:pt>
          <cx:pt idx="5659">810</cx:pt>
          <cx:pt idx="5660">950</cx:pt>
          <cx:pt idx="6712">810</cx:pt>
          <cx:pt idx="6713">810</cx:pt>
          <cx:pt idx="6714">670</cx:pt>
          <cx:pt idx="6715">670</cx:pt>
          <cx:pt idx="6716">675</cx:pt>
          <cx:pt idx="6717">690</cx:pt>
          <cx:pt idx="6718">705</cx:pt>
          <cx:pt idx="6719">705</cx:pt>
          <cx:pt idx="6720">715</cx:pt>
          <cx:pt idx="6721">720</cx:pt>
          <cx:pt idx="6722">720</cx:pt>
          <cx:pt idx="6723">730</cx:pt>
          <cx:pt idx="6724">730</cx:pt>
          <cx:pt idx="6725">730</cx:pt>
          <cx:pt idx="6726">730</cx:pt>
          <cx:pt idx="6727">735</cx:pt>
          <cx:pt idx="6728">738</cx:pt>
          <cx:pt idx="6729">738</cx:pt>
          <cx:pt idx="6730">740</cx:pt>
          <cx:pt idx="6731">740</cx:pt>
          <cx:pt idx="6732">760</cx:pt>
          <cx:pt idx="6733">770</cx:pt>
          <cx:pt idx="6734">770</cx:pt>
          <cx:pt idx="6735">770</cx:pt>
          <cx:pt idx="6736">775</cx:pt>
          <cx:pt idx="6737">775</cx:pt>
          <cx:pt idx="6738">775</cx:pt>
          <cx:pt idx="6739">775</cx:pt>
          <cx:pt idx="6740">775</cx:pt>
          <cx:pt idx="6741">775</cx:pt>
          <cx:pt idx="6742">775</cx:pt>
          <cx:pt idx="6743">780</cx:pt>
          <cx:pt idx="6744">780</cx:pt>
          <cx:pt idx="6745">785</cx:pt>
          <cx:pt idx="6746">785</cx:pt>
          <cx:pt idx="6747">790</cx:pt>
          <cx:pt idx="6748">790</cx:pt>
          <cx:pt idx="6749">796</cx:pt>
          <cx:pt idx="6750">797</cx:pt>
          <cx:pt idx="6751">802</cx:pt>
          <cx:pt idx="6752">805</cx:pt>
          <cx:pt idx="6753">805</cx:pt>
          <cx:pt idx="6754">813</cx:pt>
          <cx:pt idx="6755">813</cx:pt>
          <cx:pt idx="6756">815</cx:pt>
          <cx:pt idx="6757">815</cx:pt>
          <cx:pt idx="6758">815</cx:pt>
          <cx:pt idx="6759">825</cx:pt>
          <cx:pt idx="6760">825</cx:pt>
          <cx:pt idx="6761">830</cx:pt>
          <cx:pt idx="6762">830</cx:pt>
          <cx:pt idx="6763">830</cx:pt>
          <cx:pt idx="6764">840</cx:pt>
          <cx:pt idx="6765">860</cx:pt>
          <cx:pt idx="6766">872</cx:pt>
          <cx:pt idx="6767">872</cx:pt>
          <cx:pt idx="6768">892</cx:pt>
          <cx:pt idx="6769">892</cx:pt>
          <cx:pt idx="6770">800</cx:pt>
          <cx:pt idx="6771">800</cx:pt>
          <cx:pt idx="6772">810</cx:pt>
          <cx:pt idx="6773">810</cx:pt>
          <cx:pt idx="6774">820</cx:pt>
          <cx:pt idx="6775">820</cx:pt>
          <cx:pt idx="6776">720</cx:pt>
          <cx:pt idx="6777">765</cx:pt>
          <cx:pt idx="6778">775</cx:pt>
          <cx:pt idx="6779">779</cx:pt>
          <cx:pt idx="6780">779</cx:pt>
          <cx:pt idx="6781">790</cx:pt>
          <cx:pt idx="6782">790</cx:pt>
          <cx:pt idx="6783">805</cx:pt>
          <cx:pt idx="6784">805</cx:pt>
          <cx:pt idx="6785">805</cx:pt>
          <cx:pt idx="6786">820</cx:pt>
          <cx:pt idx="6787">820</cx:pt>
          <cx:pt idx="6788">825</cx:pt>
          <cx:pt idx="6789">730</cx:pt>
          <cx:pt idx="6790">730</cx:pt>
          <cx:pt idx="6791">740</cx:pt>
          <cx:pt idx="6792">740</cx:pt>
          <cx:pt idx="6793">745</cx:pt>
          <cx:pt idx="6794">745</cx:pt>
          <cx:pt idx="6795">750</cx:pt>
          <cx:pt idx="6796">750</cx:pt>
          <cx:pt idx="6797">780</cx:pt>
          <cx:pt idx="6798">780</cx:pt>
          <cx:pt idx="6799">796</cx:pt>
          <cx:pt idx="6800">820</cx:pt>
          <cx:pt idx="6801">820</cx:pt>
          <cx:pt idx="6802">835</cx:pt>
          <cx:pt idx="6803">800</cx:pt>
          <cx:pt idx="6804">800</cx:pt>
          <cx:pt idx="6805">780</cx:pt>
          <cx:pt idx="6806">780</cx:pt>
          <cx:pt idx="6807">820</cx:pt>
          <cx:pt idx="6808">710</cx:pt>
          <cx:pt idx="6809">720</cx:pt>
          <cx:pt idx="6810">760</cx:pt>
          <cx:pt idx="6811">760</cx:pt>
          <cx:pt idx="6812">760</cx:pt>
          <cx:pt idx="6813">760</cx:pt>
          <cx:pt idx="6814">770</cx:pt>
          <cx:pt idx="6815">800</cx:pt>
          <cx:pt idx="6816">800</cx:pt>
          <cx:pt idx="6817">800</cx:pt>
          <cx:pt idx="6818">800</cx:pt>
          <cx:pt idx="6819">820</cx:pt>
          <cx:pt idx="6820">820</cx:pt>
          <cx:pt idx="6821">820</cx:pt>
          <cx:pt idx="6822">820</cx:pt>
          <cx:pt idx="6823">830</cx:pt>
          <cx:pt idx="6824">880</cx:pt>
          <cx:pt idx="6825">880</cx:pt>
          <cx:pt idx="6826">920</cx:pt>
          <cx:pt idx="6827">690</cx:pt>
          <cx:pt idx="6828">720</cx:pt>
          <cx:pt idx="6829">730</cx:pt>
          <cx:pt idx="6830">740</cx:pt>
          <cx:pt idx="6831">740</cx:pt>
          <cx:pt idx="6832">740</cx:pt>
          <cx:pt idx="6833">760</cx:pt>
          <cx:pt idx="6834">800</cx:pt>
          <cx:pt idx="6835">800</cx:pt>
          <cx:pt idx="6836">830</cx:pt>
          <cx:pt idx="6837">830</cx:pt>
          <cx:pt idx="6838">860</cx:pt>
          <cx:pt idx="6839">860</cx:pt>
          <cx:pt idx="6840">825</cx:pt>
          <cx:pt idx="6841">750</cx:pt>
          <cx:pt idx="6842">750</cx:pt>
          <cx:pt idx="6843">870</cx:pt>
          <cx:pt idx="6844">900</cx:pt>
          <cx:pt idx="6845">900</cx:pt>
          <cx:pt idx="8414">750</cx:pt>
          <cx:pt idx="8415">770</cx:pt>
          <cx:pt idx="8416">770</cx:pt>
          <cx:pt idx="8417">790</cx:pt>
          <cx:pt idx="8418">790</cx:pt>
          <cx:pt idx="8419">820</cx:pt>
          <cx:pt idx="8420">820</cx:pt>
          <cx:pt idx="8421">970</cx:pt>
          <cx:pt idx="8422">970</cx:pt>
          <cx:pt idx="8423">660</cx:pt>
          <cx:pt idx="8424">663</cx:pt>
          <cx:pt idx="8425">670</cx:pt>
          <cx:pt idx="8426">670</cx:pt>
          <cx:pt idx="8427">675</cx:pt>
          <cx:pt idx="8428">675</cx:pt>
          <cx:pt idx="8429">712</cx:pt>
          <cx:pt idx="8430">712</cx:pt>
          <cx:pt idx="8431">725</cx:pt>
          <cx:pt idx="8432">725</cx:pt>
          <cx:pt idx="8433">730</cx:pt>
          <cx:pt idx="8434">730</cx:pt>
          <cx:pt idx="8435">735</cx:pt>
          <cx:pt idx="8436">740</cx:pt>
          <cx:pt idx="8437">740</cx:pt>
          <cx:pt idx="8438">752</cx:pt>
          <cx:pt idx="8439">752</cx:pt>
          <cx:pt idx="8440">755</cx:pt>
          <cx:pt idx="8441">755</cx:pt>
          <cx:pt idx="8442">762</cx:pt>
          <cx:pt idx="8443">762</cx:pt>
          <cx:pt idx="8444">770</cx:pt>
          <cx:pt idx="8445">770</cx:pt>
          <cx:pt idx="8446">775</cx:pt>
          <cx:pt idx="8447">775</cx:pt>
          <cx:pt idx="8448">780</cx:pt>
          <cx:pt idx="8449">780</cx:pt>
          <cx:pt idx="8450">782</cx:pt>
          <cx:pt idx="8451">782</cx:pt>
          <cx:pt idx="8452">785</cx:pt>
          <cx:pt idx="8453">785</cx:pt>
          <cx:pt idx="8454">785</cx:pt>
          <cx:pt idx="8455">785</cx:pt>
          <cx:pt idx="8456">790</cx:pt>
          <cx:pt idx="8457">790</cx:pt>
          <cx:pt idx="8458">790</cx:pt>
          <cx:pt idx="8459">790</cx:pt>
          <cx:pt idx="8460">792</cx:pt>
          <cx:pt idx="8461">792</cx:pt>
          <cx:pt idx="8462">793</cx:pt>
          <cx:pt idx="8463">793</cx:pt>
          <cx:pt idx="8464">801</cx:pt>
          <cx:pt idx="8465">801</cx:pt>
          <cx:pt idx="8466">802</cx:pt>
          <cx:pt idx="8467">802</cx:pt>
          <cx:pt idx="8468">805</cx:pt>
          <cx:pt idx="8469">805</cx:pt>
          <cx:pt idx="8470">810</cx:pt>
          <cx:pt idx="8471">810</cx:pt>
          <cx:pt idx="8472">812</cx:pt>
          <cx:pt idx="8473">812</cx:pt>
          <cx:pt idx="8474">812</cx:pt>
          <cx:pt idx="8475">820</cx:pt>
          <cx:pt idx="8476">820</cx:pt>
          <cx:pt idx="8477">825</cx:pt>
          <cx:pt idx="8478">825</cx:pt>
          <cx:pt idx="8479">832</cx:pt>
          <cx:pt idx="8480">832</cx:pt>
          <cx:pt idx="8481">832</cx:pt>
          <cx:pt idx="8482">840</cx:pt>
          <cx:pt idx="8483">840</cx:pt>
          <cx:pt idx="8484">840</cx:pt>
          <cx:pt idx="8485">840</cx:pt>
          <cx:pt idx="8486">840</cx:pt>
          <cx:pt idx="8487">840</cx:pt>
          <cx:pt idx="8488">875</cx:pt>
          <cx:pt idx="8489">830</cx:pt>
          <cx:pt idx="8490">830</cx:pt>
          <cx:pt idx="8491">800</cx:pt>
          <cx:pt idx="8492">690</cx:pt>
          <cx:pt idx="8493">770</cx:pt>
          <cx:pt idx="8494">770</cx:pt>
          <cx:pt idx="8495">755</cx:pt>
          <cx:pt idx="8496">755</cx:pt>
          <cx:pt idx="8497">750</cx:pt>
          <cx:pt idx="8498">750</cx:pt>
          <cx:pt idx="8499">890</cx:pt>
          <cx:pt idx="8500">790</cx:pt>
          <cx:pt idx="8501">790</cx:pt>
          <cx:pt idx="8502">810</cx:pt>
          <cx:pt idx="8503">810</cx:pt>
          <cx:pt idx="8504">660</cx:pt>
          <cx:pt idx="8505">725</cx:pt>
          <cx:pt idx="8506">725</cx:pt>
          <cx:pt idx="8507">730</cx:pt>
          <cx:pt idx="8508">790</cx:pt>
          <cx:pt idx="8509">790</cx:pt>
          <cx:pt idx="8510">710</cx:pt>
          <cx:pt idx="8511">710</cx:pt>
          <cx:pt idx="8512">715</cx:pt>
          <cx:pt idx="8513">715</cx:pt>
          <cx:pt idx="8514">740</cx:pt>
          <cx:pt idx="8515">740</cx:pt>
          <cx:pt idx="8516">795</cx:pt>
          <cx:pt idx="8517">795</cx:pt>
          <cx:pt idx="8518">805</cx:pt>
          <cx:pt idx="8519">805</cx:pt>
          <cx:pt idx="8520">830</cx:pt>
          <cx:pt idx="8521">830</cx:pt>
          <cx:pt idx="8522">830</cx:pt>
          <cx:pt idx="8523">830</cx:pt>
          <cx:pt idx="8524">910</cx:pt>
          <cx:pt idx="8525">680</cx:pt>
          <cx:pt idx="8526">680</cx:pt>
          <cx:pt idx="8527">780</cx:pt>
          <cx:pt idx="8528">780</cx:pt>
          <cx:pt idx="8529">796</cx:pt>
          <cx:pt idx="8530">827</cx:pt>
          <cx:pt idx="8531">830</cx:pt>
          <cx:pt idx="8532">830</cx:pt>
          <cx:pt idx="8533">880</cx:pt>
          <cx:pt idx="8534">880</cx:pt>
          <cx:pt idx="8535">680</cx:pt>
          <cx:pt idx="8536">680</cx:pt>
          <cx:pt idx="8537">690</cx:pt>
          <cx:pt idx="8538">690</cx:pt>
          <cx:pt idx="8539">720</cx:pt>
          <cx:pt idx="8540">730</cx:pt>
          <cx:pt idx="8541">730</cx:pt>
          <cx:pt idx="8542">757</cx:pt>
          <cx:pt idx="8543">760</cx:pt>
          <cx:pt idx="8544">760</cx:pt>
          <cx:pt idx="8545">770</cx:pt>
          <cx:pt idx="8546">770</cx:pt>
          <cx:pt idx="8547">770</cx:pt>
          <cx:pt idx="8548">770</cx:pt>
          <cx:pt idx="8549">770</cx:pt>
          <cx:pt idx="8550">770</cx:pt>
          <cx:pt idx="8551">777</cx:pt>
          <cx:pt idx="8552">800</cx:pt>
          <cx:pt idx="8553">805</cx:pt>
          <cx:pt idx="8554">805</cx:pt>
          <cx:pt idx="8555">820</cx:pt>
          <cx:pt idx="8556">840</cx:pt>
          <cx:pt idx="8557">855</cx:pt>
          <cx:pt idx="8558">710</cx:pt>
          <cx:pt idx="8559">710</cx:pt>
          <cx:pt idx="8560">720</cx:pt>
          <cx:pt idx="8561">730</cx:pt>
          <cx:pt idx="8562">730</cx:pt>
          <cx:pt idx="8563">730</cx:pt>
          <cx:pt idx="8564">740</cx:pt>
          <cx:pt idx="8565">740</cx:pt>
          <cx:pt idx="8566">740</cx:pt>
          <cx:pt idx="8567">740</cx:pt>
          <cx:pt idx="8568">740</cx:pt>
          <cx:pt idx="8569">750</cx:pt>
          <cx:pt idx="8570">750</cx:pt>
          <cx:pt idx="8571">750</cx:pt>
          <cx:pt idx="8572">750</cx:pt>
          <cx:pt idx="8573">750</cx:pt>
          <cx:pt idx="8574">760</cx:pt>
          <cx:pt idx="8575">760</cx:pt>
          <cx:pt idx="8576">760</cx:pt>
          <cx:pt idx="8577">760</cx:pt>
          <cx:pt idx="8578">760</cx:pt>
          <cx:pt idx="8579">770</cx:pt>
          <cx:pt idx="8580">770</cx:pt>
          <cx:pt idx="8581">770</cx:pt>
          <cx:pt idx="8582">770</cx:pt>
          <cx:pt idx="8583">770</cx:pt>
          <cx:pt idx="8584">770</cx:pt>
          <cx:pt idx="8585">770</cx:pt>
          <cx:pt idx="8586">770</cx:pt>
          <cx:pt idx="8587">770</cx:pt>
          <cx:pt idx="8588">770</cx:pt>
          <cx:pt idx="8589">780</cx:pt>
          <cx:pt idx="8590">780</cx:pt>
          <cx:pt idx="8591">780</cx:pt>
          <cx:pt idx="8592">780</cx:pt>
          <cx:pt idx="8593">780</cx:pt>
          <cx:pt idx="8594">780</cx:pt>
          <cx:pt idx="8595">780</cx:pt>
          <cx:pt idx="8596">790</cx:pt>
          <cx:pt idx="8597">800</cx:pt>
          <cx:pt idx="8598">800</cx:pt>
          <cx:pt idx="8599">800</cx:pt>
          <cx:pt idx="8600">810</cx:pt>
          <cx:pt idx="8601">810</cx:pt>
          <cx:pt idx="8602">810</cx:pt>
          <cx:pt idx="8603">810</cx:pt>
          <cx:pt idx="8604">820</cx:pt>
          <cx:pt idx="8605">830</cx:pt>
          <cx:pt idx="8606">830</cx:pt>
          <cx:pt idx="8607">830</cx:pt>
          <cx:pt idx="8608">830</cx:pt>
          <cx:pt idx="8609">830</cx:pt>
          <cx:pt idx="8610">840</cx:pt>
          <cx:pt idx="8611">840</cx:pt>
          <cx:pt idx="8612">840</cx:pt>
          <cx:pt idx="8613">840</cx:pt>
          <cx:pt idx="8614">840</cx:pt>
          <cx:pt idx="8615">840</cx:pt>
          <cx:pt idx="8616">840</cx:pt>
          <cx:pt idx="8617">850</cx:pt>
          <cx:pt idx="8618">860</cx:pt>
          <cx:pt idx="8619">870</cx:pt>
          <cx:pt idx="8620">880</cx:pt>
          <cx:pt idx="8621">880</cx:pt>
          <cx:pt idx="8622">890</cx:pt>
          <cx:pt idx="8623">900</cx:pt>
          <cx:pt idx="8624">900</cx:pt>
          <cx:pt idx="8625">900</cx:pt>
          <cx:pt idx="8626">900</cx:pt>
          <cx:pt idx="8627">750</cx:pt>
          <cx:pt idx="8628">750</cx:pt>
          <cx:pt idx="8629">780</cx:pt>
          <cx:pt idx="8630">780</cx:pt>
          <cx:pt idx="8631">780</cx:pt>
          <cx:pt idx="8632">780</cx:pt>
          <cx:pt idx="8633">780</cx:pt>
          <cx:pt idx="8634">780</cx:pt>
          <cx:pt idx="8635">780</cx:pt>
          <cx:pt idx="8636">790</cx:pt>
          <cx:pt idx="8637">790</cx:pt>
          <cx:pt idx="8638">800</cx:pt>
          <cx:pt idx="8639">800</cx:pt>
          <cx:pt idx="8640">800</cx:pt>
          <cx:pt idx="8641">800</cx:pt>
          <cx:pt idx="8642">800</cx:pt>
          <cx:pt idx="8643">800</cx:pt>
          <cx:pt idx="8644">810</cx:pt>
          <cx:pt idx="8645">810</cx:pt>
          <cx:pt idx="8646">810</cx:pt>
          <cx:pt idx="8647">810</cx:pt>
          <cx:pt idx="8648">830</cx:pt>
          <cx:pt idx="8649">830</cx:pt>
          <cx:pt idx="8650">830</cx:pt>
          <cx:pt idx="8651">830</cx:pt>
          <cx:pt idx="8652">850</cx:pt>
          <cx:pt idx="8653">850</cx:pt>
          <cx:pt idx="8654">870</cx:pt>
          <cx:pt idx="8655">670</cx:pt>
          <cx:pt idx="8656">690</cx:pt>
          <cx:pt idx="8657">700</cx:pt>
          <cx:pt idx="8658">730</cx:pt>
          <cx:pt idx="8659">740</cx:pt>
          <cx:pt idx="8660">750</cx:pt>
          <cx:pt idx="8661">750</cx:pt>
          <cx:pt idx="8662">750</cx:pt>
          <cx:pt idx="8663">770</cx:pt>
          <cx:pt idx="8664">780</cx:pt>
          <cx:pt idx="8665">790</cx:pt>
          <cx:pt idx="8666">790</cx:pt>
          <cx:pt idx="8667">810</cx:pt>
          <cx:pt idx="8668">820</cx:pt>
          <cx:pt idx="8669">820</cx:pt>
          <cx:pt idx="8670">830</cx:pt>
          <cx:pt idx="8671">830</cx:pt>
          <cx:pt idx="8672">840</cx:pt>
          <cx:pt idx="8673">840</cx:pt>
          <cx:pt idx="8674">840</cx:pt>
          <cx:pt idx="8675">850</cx:pt>
          <cx:pt idx="8676">730</cx:pt>
          <cx:pt idx="8677">800</cx:pt>
          <cx:pt idx="8678">840</cx:pt>
          <cx:pt idx="8679">840</cx:pt>
          <cx:pt idx="8680">810</cx:pt>
          <cx:pt idx="8681">900</cx:pt>
          <cx:pt idx="8682">740</cx:pt>
          <cx:pt idx="8683">750</cx:pt>
          <cx:pt idx="8684">760</cx:pt>
          <cx:pt idx="8685">780</cx:pt>
          <cx:pt idx="8686">830</cx:pt>
          <cx:pt idx="9733">760</cx:pt>
          <cx:pt idx="9734">675</cx:pt>
          <cx:pt idx="9735">675</cx:pt>
          <cx:pt idx="9736">690</cx:pt>
          <cx:pt idx="9737">700</cx:pt>
          <cx:pt idx="9738">720</cx:pt>
          <cx:pt idx="9739">720</cx:pt>
          <cx:pt idx="9740">740</cx:pt>
          <cx:pt idx="9741">740</cx:pt>
          <cx:pt idx="9742">740</cx:pt>
          <cx:pt idx="9743">740</cx:pt>
          <cx:pt idx="9744">740</cx:pt>
          <cx:pt idx="9745">740</cx:pt>
          <cx:pt idx="9746">745</cx:pt>
          <cx:pt idx="9747">750</cx:pt>
          <cx:pt idx="9748">750</cx:pt>
          <cx:pt idx="9749">755</cx:pt>
          <cx:pt idx="9750">755</cx:pt>
          <cx:pt idx="9751">755</cx:pt>
          <cx:pt idx="9752">760</cx:pt>
          <cx:pt idx="9753">760</cx:pt>
          <cx:pt idx="9754">760</cx:pt>
          <cx:pt idx="9755">760</cx:pt>
          <cx:pt idx="9756">760</cx:pt>
          <cx:pt idx="9757">760</cx:pt>
          <cx:pt idx="9758">765</cx:pt>
          <cx:pt idx="9759">765</cx:pt>
          <cx:pt idx="9760">770</cx:pt>
          <cx:pt idx="9761">770</cx:pt>
          <cx:pt idx="9762">770</cx:pt>
          <cx:pt idx="9763">775</cx:pt>
          <cx:pt idx="9764">775</cx:pt>
          <cx:pt idx="9765">775</cx:pt>
          <cx:pt idx="9766">780</cx:pt>
          <cx:pt idx="9767">780</cx:pt>
          <cx:pt idx="9768">780</cx:pt>
          <cx:pt idx="9769">780</cx:pt>
          <cx:pt idx="9770">780</cx:pt>
          <cx:pt idx="9771">787</cx:pt>
          <cx:pt idx="9772">787</cx:pt>
          <cx:pt idx="9773">790</cx:pt>
          <cx:pt idx="9774">790</cx:pt>
          <cx:pt idx="9775">790</cx:pt>
          <cx:pt idx="9776">790</cx:pt>
          <cx:pt idx="9777">795</cx:pt>
          <cx:pt idx="9778">795</cx:pt>
          <cx:pt idx="9779">795</cx:pt>
          <cx:pt idx="9780">795</cx:pt>
          <cx:pt idx="9781">805</cx:pt>
          <cx:pt idx="9782">805</cx:pt>
          <cx:pt idx="9783">805</cx:pt>
          <cx:pt idx="9784">805</cx:pt>
          <cx:pt idx="9785">805</cx:pt>
          <cx:pt idx="9786">810</cx:pt>
          <cx:pt idx="9787">810</cx:pt>
          <cx:pt idx="9788">810</cx:pt>
          <cx:pt idx="9789">815</cx:pt>
          <cx:pt idx="9790">815</cx:pt>
          <cx:pt idx="9791">820</cx:pt>
          <cx:pt idx="9792">820</cx:pt>
          <cx:pt idx="9793">823</cx:pt>
          <cx:pt idx="9794">823</cx:pt>
          <cx:pt idx="9795">830</cx:pt>
          <cx:pt idx="9796">835</cx:pt>
          <cx:pt idx="9797">835</cx:pt>
          <cx:pt idx="9798">840</cx:pt>
          <cx:pt idx="9799">845</cx:pt>
          <cx:pt idx="9800">850</cx:pt>
          <cx:pt idx="9801">850</cx:pt>
          <cx:pt idx="9802">855</cx:pt>
          <cx:pt idx="9803">855</cx:pt>
          <cx:pt idx="9804">855</cx:pt>
          <cx:pt idx="9805">855</cx:pt>
          <cx:pt idx="9806">860</cx:pt>
          <cx:pt idx="9807">870</cx:pt>
          <cx:pt idx="9808">872</cx:pt>
          <cx:pt idx="9809">872</cx:pt>
          <cx:pt idx="9810">895</cx:pt>
          <cx:pt idx="9811">780</cx:pt>
          <cx:pt idx="9812">740</cx:pt>
          <cx:pt idx="9813">760</cx:pt>
          <cx:pt idx="9814">760</cx:pt>
          <cx:pt idx="9815">770</cx:pt>
          <cx:pt idx="9816">770</cx:pt>
          <cx:pt idx="9817">780</cx:pt>
          <cx:pt idx="9818">780</cx:pt>
          <cx:pt idx="9819">660</cx:pt>
          <cx:pt idx="9820">660</cx:pt>
          <cx:pt idx="9821">705</cx:pt>
          <cx:pt idx="9822">705</cx:pt>
          <cx:pt idx="9823">703</cx:pt>
          <cx:pt idx="9824">703</cx:pt>
          <cx:pt idx="9825">725</cx:pt>
          <cx:pt idx="9826">725</cx:pt>
          <cx:pt idx="9827">730</cx:pt>
          <cx:pt idx="9828">730</cx:pt>
          <cx:pt idx="9829">730</cx:pt>
          <cx:pt idx="9830">730</cx:pt>
          <cx:pt idx="9831">740</cx:pt>
          <cx:pt idx="9832">750</cx:pt>
          <cx:pt idx="9833">765</cx:pt>
          <cx:pt idx="9834">775</cx:pt>
          <cx:pt idx="9835">780</cx:pt>
          <cx:pt idx="9836">780</cx:pt>
          <cx:pt idx="9837">790</cx:pt>
          <cx:pt idx="9838">790</cx:pt>
          <cx:pt idx="9839">790</cx:pt>
          <cx:pt idx="9840">790</cx:pt>
          <cx:pt idx="9841">795</cx:pt>
          <cx:pt idx="9842">795</cx:pt>
          <cx:pt idx="9843">800</cx:pt>
          <cx:pt idx="9844">800</cx:pt>
          <cx:pt idx="9845">800</cx:pt>
          <cx:pt idx="9846">800</cx:pt>
          <cx:pt idx="9847">805</cx:pt>
          <cx:pt idx="9848">818</cx:pt>
          <cx:pt idx="9849">830</cx:pt>
          <cx:pt idx="9850">830</cx:pt>
          <cx:pt idx="9851">840</cx:pt>
          <cx:pt idx="9852">840</cx:pt>
          <cx:pt idx="9853">842</cx:pt>
          <cx:pt idx="9854">842</cx:pt>
          <cx:pt idx="9855">850</cx:pt>
          <cx:pt idx="9856">850</cx:pt>
          <cx:pt idx="9857">850</cx:pt>
          <cx:pt idx="9858">855</cx:pt>
          <cx:pt idx="9859">855</cx:pt>
          <cx:pt idx="9860">860</cx:pt>
          <cx:pt idx="9861">875</cx:pt>
          <cx:pt idx="9862">905</cx:pt>
          <cx:pt idx="9863">905</cx:pt>
          <cx:pt idx="9864">740</cx:pt>
          <cx:pt idx="9865">750</cx:pt>
          <cx:pt idx="9866">750</cx:pt>
          <cx:pt idx="9867">750</cx:pt>
          <cx:pt idx="9868">760</cx:pt>
          <cx:pt idx="9869">760</cx:pt>
          <cx:pt idx="9870">760</cx:pt>
          <cx:pt idx="9871">775</cx:pt>
          <cx:pt idx="9872">790</cx:pt>
          <cx:pt idx="9873">790</cx:pt>
          <cx:pt idx="9874">790</cx:pt>
          <cx:pt idx="9875">800</cx:pt>
          <cx:pt idx="9876">800</cx:pt>
          <cx:pt idx="9877">800</cx:pt>
          <cx:pt idx="9878">810</cx:pt>
          <cx:pt idx="9879">810</cx:pt>
          <cx:pt idx="9880">830</cx:pt>
          <cx:pt idx="9881">850</cx:pt>
          <cx:pt idx="9882">850</cx:pt>
          <cx:pt idx="9883">860</cx:pt>
          <cx:pt idx="9884">860</cx:pt>
          <cx:pt idx="9885">790</cx:pt>
          <cx:pt idx="9886">790</cx:pt>
          <cx:pt idx="9887">800</cx:pt>
          <cx:pt idx="9888">830</cx:pt>
          <cx:pt idx="9889">830</cx:pt>
          <cx:pt idx="9890">860</cx:pt>
          <cx:pt idx="9891">892</cx:pt>
          <cx:pt idx="9892">690</cx:pt>
          <cx:pt idx="9893">870</cx:pt>
          <cx:pt idx="9894">680</cx:pt>
          <cx:pt idx="9895">710</cx:pt>
          <cx:pt idx="9896">710</cx:pt>
          <cx:pt idx="9897">710</cx:pt>
          <cx:pt idx="9898">710</cx:pt>
          <cx:pt idx="9899">710</cx:pt>
          <cx:pt idx="9900">720</cx:pt>
          <cx:pt idx="9901">720</cx:pt>
          <cx:pt idx="9902">730</cx:pt>
          <cx:pt idx="9903">730</cx:pt>
          <cx:pt idx="9904">730</cx:pt>
          <cx:pt idx="9905">730</cx:pt>
          <cx:pt idx="9906">730</cx:pt>
          <cx:pt idx="9907">740</cx:pt>
          <cx:pt idx="9908">740</cx:pt>
          <cx:pt idx="9909">740</cx:pt>
          <cx:pt idx="9910">740</cx:pt>
          <cx:pt idx="9911">740</cx:pt>
          <cx:pt idx="9912">750</cx:pt>
          <cx:pt idx="9913">750</cx:pt>
          <cx:pt idx="9914">750</cx:pt>
          <cx:pt idx="9915">750</cx:pt>
          <cx:pt idx="9916">750</cx:pt>
          <cx:pt idx="9917">750</cx:pt>
          <cx:pt idx="9918">760</cx:pt>
          <cx:pt idx="9919">760</cx:pt>
          <cx:pt idx="9920">760</cx:pt>
          <cx:pt idx="9921">770</cx:pt>
          <cx:pt idx="9922">770</cx:pt>
          <cx:pt idx="9923">770</cx:pt>
          <cx:pt idx="9924">770</cx:pt>
          <cx:pt idx="9925">770</cx:pt>
          <cx:pt idx="9926">770</cx:pt>
          <cx:pt idx="9927">780</cx:pt>
          <cx:pt idx="9928">780</cx:pt>
          <cx:pt idx="9929">780</cx:pt>
          <cx:pt idx="9930">780</cx:pt>
          <cx:pt idx="9931">790</cx:pt>
          <cx:pt idx="9932">790</cx:pt>
          <cx:pt idx="9933">790</cx:pt>
          <cx:pt idx="9934">790</cx:pt>
          <cx:pt idx="9935">790</cx:pt>
          <cx:pt idx="9936">790</cx:pt>
          <cx:pt idx="9937">790</cx:pt>
          <cx:pt idx="9938">790</cx:pt>
          <cx:pt idx="9939">790</cx:pt>
          <cx:pt idx="9940">790</cx:pt>
          <cx:pt idx="9941">800</cx:pt>
          <cx:pt idx="9942">800</cx:pt>
          <cx:pt idx="9943">800</cx:pt>
          <cx:pt idx="9944">800</cx:pt>
          <cx:pt idx="9945">800</cx:pt>
          <cx:pt idx="9946">810</cx:pt>
          <cx:pt idx="9947">810</cx:pt>
          <cx:pt idx="9948">810</cx:pt>
          <cx:pt idx="9949">810</cx:pt>
          <cx:pt idx="9950">810</cx:pt>
          <cx:pt idx="9951">810</cx:pt>
          <cx:pt idx="9952">820</cx:pt>
          <cx:pt idx="9953">820</cx:pt>
          <cx:pt idx="9954">820</cx:pt>
          <cx:pt idx="9955">820</cx:pt>
          <cx:pt idx="9956">820</cx:pt>
          <cx:pt idx="9957">820</cx:pt>
          <cx:pt idx="9958">820</cx:pt>
          <cx:pt idx="9959">820</cx:pt>
          <cx:pt idx="9960">820</cx:pt>
          <cx:pt idx="9961">820</cx:pt>
          <cx:pt idx="9962">820</cx:pt>
          <cx:pt idx="9963">820</cx:pt>
          <cx:pt idx="9964">830</cx:pt>
          <cx:pt idx="9965">830</cx:pt>
          <cx:pt idx="9966">830</cx:pt>
          <cx:pt idx="9967">830</cx:pt>
          <cx:pt idx="9968">830</cx:pt>
          <cx:pt idx="9969">830</cx:pt>
          <cx:pt idx="9970">830</cx:pt>
          <cx:pt idx="9971">830</cx:pt>
          <cx:pt idx="9972">840</cx:pt>
          <cx:pt idx="9973">840</cx:pt>
          <cx:pt idx="9974">840</cx:pt>
          <cx:pt idx="9975">840</cx:pt>
          <cx:pt idx="9976">840</cx:pt>
          <cx:pt idx="9977">840</cx:pt>
          <cx:pt idx="9978">840</cx:pt>
          <cx:pt idx="9979">850</cx:pt>
          <cx:pt idx="9980">850</cx:pt>
          <cx:pt idx="9981">850</cx:pt>
          <cx:pt idx="9982">850</cx:pt>
          <cx:pt idx="9983">860</cx:pt>
          <cx:pt idx="9984">860</cx:pt>
          <cx:pt idx="9985">860</cx:pt>
          <cx:pt idx="9986">870</cx:pt>
          <cx:pt idx="9987">870</cx:pt>
          <cx:pt idx="9988">890</cx:pt>
          <cx:pt idx="9989">710</cx:pt>
          <cx:pt idx="9990">740</cx:pt>
          <cx:pt idx="9991">740</cx:pt>
          <cx:pt idx="9992">750</cx:pt>
          <cx:pt idx="9993">750</cx:pt>
          <cx:pt idx="9994">760</cx:pt>
          <cx:pt idx="9995">760</cx:pt>
          <cx:pt idx="9996">760</cx:pt>
          <cx:pt idx="9997">760</cx:pt>
          <cx:pt idx="9998">770</cx:pt>
          <cx:pt idx="9999">770</cx:pt>
          <cx:pt idx="10000">780</cx:pt>
          <cx:pt idx="10001">780</cx:pt>
          <cx:pt idx="10002">780</cx:pt>
          <cx:pt idx="10003">780</cx:pt>
          <cx:pt idx="10004">790</cx:pt>
          <cx:pt idx="10005">800</cx:pt>
          <cx:pt idx="10006">800</cx:pt>
          <cx:pt idx="10007">810</cx:pt>
          <cx:pt idx="10008">810</cx:pt>
          <cx:pt idx="10009">830</cx:pt>
          <cx:pt idx="10010">830</cx:pt>
          <cx:pt idx="10011">830</cx:pt>
          <cx:pt idx="10012">890</cx:pt>
          <cx:pt idx="10013">740</cx:pt>
          <cx:pt idx="10014">770</cx:pt>
          <cx:pt idx="10015">830</cx:pt>
          <cx:pt idx="10016">785</cx:pt>
          <cx:pt idx="10017">600</cx:pt>
          <cx:pt idx="10018">720</cx:pt>
          <cx:pt idx="10019">760</cx:pt>
          <cx:pt idx="10020">780</cx:pt>
          <cx:pt idx="10021">780</cx:pt>
          <cx:pt idx="10835">740</cx:pt>
          <cx:pt idx="10836">740</cx:pt>
          <cx:pt idx="10837">760</cx:pt>
          <cx:pt idx="10838">780</cx:pt>
          <cx:pt idx="10839">780</cx:pt>
          <cx:pt idx="10840">790</cx:pt>
          <cx:pt idx="10841">830</cx:pt>
          <cx:pt idx="10842">830</cx:pt>
          <cx:pt idx="10843">659</cx:pt>
          <cx:pt idx="10844">700</cx:pt>
          <cx:pt idx="10845">700</cx:pt>
          <cx:pt idx="10846">700</cx:pt>
          <cx:pt idx="10847">700</cx:pt>
          <cx:pt idx="10848">702</cx:pt>
          <cx:pt idx="10849">702</cx:pt>
          <cx:pt idx="10850">720</cx:pt>
          <cx:pt idx="10851">720</cx:pt>
          <cx:pt idx="10852">721</cx:pt>
          <cx:pt idx="10853">735</cx:pt>
          <cx:pt idx="10854">750</cx:pt>
          <cx:pt idx="10855">750</cx:pt>
          <cx:pt idx="10856">760</cx:pt>
          <cx:pt idx="10857">762</cx:pt>
          <cx:pt idx="10858">762</cx:pt>
          <cx:pt idx="10859">765</cx:pt>
          <cx:pt idx="10860">765</cx:pt>
          <cx:pt idx="10861">770</cx:pt>
          <cx:pt idx="10862">770</cx:pt>
          <cx:pt idx="10863">772</cx:pt>
          <cx:pt idx="10864">773</cx:pt>
          <cx:pt idx="10865">773</cx:pt>
          <cx:pt idx="10866">783</cx:pt>
          <cx:pt idx="10867">783</cx:pt>
          <cx:pt idx="10868">785</cx:pt>
          <cx:pt idx="10869">793</cx:pt>
          <cx:pt idx="10870">793</cx:pt>
          <cx:pt idx="10871">795</cx:pt>
          <cx:pt idx="10872">795</cx:pt>
          <cx:pt idx="10873">800</cx:pt>
          <cx:pt idx="10874">800</cx:pt>
          <cx:pt idx="10875">800</cx:pt>
          <cx:pt idx="10876">800</cx:pt>
          <cx:pt idx="10877">805</cx:pt>
          <cx:pt idx="10878">805</cx:pt>
          <cx:pt idx="10879">823</cx:pt>
          <cx:pt idx="10880">823</cx:pt>
          <cx:pt idx="10881">825</cx:pt>
          <cx:pt idx="10882">825</cx:pt>
          <cx:pt idx="10883">840</cx:pt>
          <cx:pt idx="10884">840</cx:pt>
          <cx:pt idx="10885">845</cx:pt>
          <cx:pt idx="10886">845</cx:pt>
          <cx:pt idx="10887">850</cx:pt>
          <cx:pt idx="10888">860</cx:pt>
          <cx:pt idx="10889">860</cx:pt>
          <cx:pt idx="10890">865</cx:pt>
          <cx:pt idx="10891">865</cx:pt>
          <cx:pt idx="10892">870</cx:pt>
          <cx:pt idx="10893">940</cx:pt>
          <cx:pt idx="10894">940</cx:pt>
          <cx:pt idx="10895">630</cx:pt>
          <cx:pt idx="10896">630</cx:pt>
          <cx:pt idx="10897">806</cx:pt>
          <cx:pt idx="10898">733</cx:pt>
          <cx:pt idx="10899">733</cx:pt>
          <cx:pt idx="10900">775</cx:pt>
          <cx:pt idx="10901">775</cx:pt>
          <cx:pt idx="10902">800</cx:pt>
          <cx:pt idx="10903">800</cx:pt>
          <cx:pt idx="10904">830</cx:pt>
          <cx:pt idx="10905">830</cx:pt>
          <cx:pt idx="10906">740</cx:pt>
          <cx:pt idx="10907">740</cx:pt>
          <cx:pt idx="10908">806</cx:pt>
          <cx:pt idx="10909">806</cx:pt>
          <cx:pt idx="10910">720</cx:pt>
          <cx:pt idx="10911">740</cx:pt>
          <cx:pt idx="10912">740</cx:pt>
          <cx:pt idx="10913">740</cx:pt>
          <cx:pt idx="10914">740</cx:pt>
          <cx:pt idx="10915">770</cx:pt>
          <cx:pt idx="10916">770</cx:pt>
          <cx:pt idx="10917">830</cx:pt>
          <cx:pt idx="10918">860</cx:pt>
          <cx:pt idx="10919">624</cx:pt>
          <cx:pt idx="10920">624</cx:pt>
          <cx:pt idx="10921">660</cx:pt>
          <cx:pt idx="10922">690</cx:pt>
          <cx:pt idx="10923">690</cx:pt>
          <cx:pt idx="10924">710</cx:pt>
          <cx:pt idx="10925">710</cx:pt>
          <cx:pt idx="10926">710</cx:pt>
          <cx:pt idx="10927">712</cx:pt>
          <cx:pt idx="10928">712</cx:pt>
          <cx:pt idx="10929">720</cx:pt>
          <cx:pt idx="10930">730</cx:pt>
          <cx:pt idx="10931">730</cx:pt>
          <cx:pt idx="10932">739</cx:pt>
          <cx:pt idx="10933">740</cx:pt>
          <cx:pt idx="10934">755</cx:pt>
          <cx:pt idx="10935">755</cx:pt>
          <cx:pt idx="10936">760</cx:pt>
          <cx:pt idx="10937">770</cx:pt>
          <cx:pt idx="10938">770</cx:pt>
          <cx:pt idx="10939">787</cx:pt>
          <cx:pt idx="10940">800</cx:pt>
          <cx:pt idx="10941">800</cx:pt>
          <cx:pt idx="10942">833</cx:pt>
          <cx:pt idx="10943">840</cx:pt>
          <cx:pt idx="10944">885</cx:pt>
          <cx:pt idx="10945">920</cx:pt>
          <cx:pt idx="10946">934</cx:pt>
          <cx:pt idx="10947">955</cx:pt>
          <cx:pt idx="10948">610</cx:pt>
          <cx:pt idx="10949">660</cx:pt>
          <cx:pt idx="10950">680</cx:pt>
          <cx:pt idx="10951">680</cx:pt>
          <cx:pt idx="10952">680</cx:pt>
          <cx:pt idx="10953">680</cx:pt>
          <cx:pt idx="10954">690</cx:pt>
          <cx:pt idx="10955">700</cx:pt>
          <cx:pt idx="10956">720</cx:pt>
          <cx:pt idx="10957">750</cx:pt>
          <cx:pt idx="10958">750</cx:pt>
          <cx:pt idx="10959">750</cx:pt>
          <cx:pt idx="10960">760</cx:pt>
          <cx:pt idx="10961">760</cx:pt>
          <cx:pt idx="10962">760</cx:pt>
          <cx:pt idx="10963">760</cx:pt>
          <cx:pt idx="10964">770</cx:pt>
          <cx:pt idx="10965">770</cx:pt>
          <cx:pt idx="10966">780</cx:pt>
          <cx:pt idx="10967">780</cx:pt>
          <cx:pt idx="10968">780</cx:pt>
          <cx:pt idx="10969">780</cx:pt>
          <cx:pt idx="10970">780</cx:pt>
          <cx:pt idx="10971">780</cx:pt>
          <cx:pt idx="10972">790</cx:pt>
          <cx:pt idx="10973">790</cx:pt>
          <cx:pt idx="10974">790</cx:pt>
          <cx:pt idx="10975">790</cx:pt>
          <cx:pt idx="10976">790</cx:pt>
          <cx:pt idx="10977">790</cx:pt>
          <cx:pt idx="10978">800</cx:pt>
          <cx:pt idx="10979">800</cx:pt>
          <cx:pt idx="10980">810</cx:pt>
          <cx:pt idx="10981">810</cx:pt>
          <cx:pt idx="10982">810</cx:pt>
          <cx:pt idx="10983">820</cx:pt>
          <cx:pt idx="10984">820</cx:pt>
          <cx:pt idx="10985">830</cx:pt>
          <cx:pt idx="10986">830</cx:pt>
          <cx:pt idx="10987">830</cx:pt>
          <cx:pt idx="10988">840</cx:pt>
          <cx:pt idx="10989">860</cx:pt>
          <cx:pt idx="10990">860</cx:pt>
          <cx:pt idx="10991">860</cx:pt>
          <cx:pt idx="10992">860</cx:pt>
          <cx:pt idx="10993">860</cx:pt>
          <cx:pt idx="10994">870</cx:pt>
          <cx:pt idx="10995">870</cx:pt>
          <cx:pt idx="10996">870</cx:pt>
          <cx:pt idx="10997">950</cx:pt>
          <cx:pt idx="10998">950</cx:pt>
          <cx:pt idx="10999">700</cx:pt>
          <cx:pt idx="11000">700</cx:pt>
          <cx:pt idx="11001">710</cx:pt>
          <cx:pt idx="11002">710</cx:pt>
          <cx:pt idx="11003">720</cx:pt>
          <cx:pt idx="11004">720</cx:pt>
          <cx:pt idx="11005">720</cx:pt>
          <cx:pt idx="11006">730</cx:pt>
          <cx:pt idx="11007">730</cx:pt>
          <cx:pt idx="11008">730</cx:pt>
          <cx:pt idx="11009">740</cx:pt>
          <cx:pt idx="11010">750</cx:pt>
          <cx:pt idx="11011">760</cx:pt>
          <cx:pt idx="11012">770</cx:pt>
          <cx:pt idx="11013">810</cx:pt>
          <cx:pt idx="11014">870</cx:pt>
          <cx:pt idx="11015">760</cx:pt>
          <cx:pt idx="11016">760</cx:pt>
          <cx:pt idx="11017">760</cx:pt>
          <cx:pt idx="11453">750</cx:pt>
          <cx:pt idx="11454">780</cx:pt>
          <cx:pt idx="11455">820</cx:pt>
          <cx:pt idx="11456">655</cx:pt>
          <cx:pt idx="11457">735</cx:pt>
          <cx:pt idx="11458">806</cx:pt>
          <cx:pt idx="11459">818</cx:pt>
          <cx:pt idx="11460">837</cx:pt>
          <cx:pt idx="11461">785</cx:pt>
          <cx:pt idx="11462">820</cx:pt>
          <cx:pt idx="11463">670</cx:pt>
          <cx:pt idx="11464">760</cx:pt>
          <cx:pt idx="11465">750</cx:pt>
          <cx:pt idx="11466">817</cx:pt>
          <cx:pt idx="11467">830</cx:pt>
          <cx:pt idx="11468">805</cx:pt>
          <cx:pt idx="11469">810</cx:pt>
          <cx:pt idx="11470">789</cx:pt>
          <cx:pt idx="11471">680</cx:pt>
          <cx:pt idx="11472">790</cx:pt>
          <cx:pt idx="11473">800</cx:pt>
          <cx:pt idx="11474">750</cx:pt>
          <cx:pt idx="11475">860</cx:pt>
          <cx:pt idx="11476">680</cx:pt>
          <cx:pt idx="11477">780</cx:pt>
          <cx:pt idx="11478">710</cx:pt>
          <cx:pt idx="11479">760</cx:pt>
          <cx:pt idx="11480">810</cx:pt>
          <cx:pt idx="11481">800</cx:pt>
          <cx:pt idx="11482">750</cx:pt>
          <cx:pt idx="11483">900</cx:pt>
          <cx:pt idx="11484">810</cx:pt>
          <cx:pt idx="11485">750</cx:pt>
          <cx:pt idx="11486">710</cx:pt>
          <cx:pt idx="11487">840</cx:pt>
          <cx:pt idx="11488">790</cx:pt>
          <cx:pt idx="11489">730</cx:pt>
          <cx:pt idx="11490">760</cx:pt>
          <cx:pt idx="11491">750</cx:pt>
          <cx:pt idx="11492">800</cx:pt>
          <cx:pt idx="11493">820</cx:pt>
          <cx:pt idx="11494">770</cx:pt>
          <cx:pt idx="11495">680</cx:pt>
          <cx:pt idx="11496">800</cx:pt>
          <cx:pt idx="11497">770</cx:pt>
          <cx:pt idx="11498">800</cx:pt>
          <cx:pt idx="11499">620</cx:pt>
          <cx:pt idx="11500">730</cx:pt>
          <cx:pt idx="11501">740</cx:pt>
          <cx:pt idx="11502">790</cx:pt>
          <cx:pt idx="11503">790</cx:pt>
          <cx:pt idx="11816">760</cx:pt>
          <cx:pt idx="11817">770</cx:pt>
          <cx:pt idx="11818">840</cx:pt>
          <cx:pt idx="11819">800</cx:pt>
          <cx:pt idx="11820">830</cx:pt>
          <cx:pt idx="11821">790</cx:pt>
          <cx:pt idx="11822">780</cx:pt>
          <cx:pt idx="11823">735</cx:pt>
          <cx:pt idx="11824">810</cx:pt>
          <cx:pt idx="11825">910</cx:pt>
          <cx:pt idx="11826">800</cx:pt>
          <cx:pt idx="11827">870</cx:pt>
          <cx:pt idx="11828">860</cx:pt>
          <cx:pt idx="11829">765</cx:pt>
          <cx:pt idx="11830">775</cx:pt>
          <cx:pt idx="11831">822</cx:pt>
          <cx:pt idx="11832">842</cx:pt>
          <cx:pt idx="11833">765</cx:pt>
          <cx:pt idx="11834">735</cx:pt>
          <cx:pt idx="11835">825</cx:pt>
          <cx:pt idx="11836">832</cx:pt>
          <cx:pt idx="11837">760</cx:pt>
          <cx:pt idx="11838">780</cx:pt>
          <cx:pt idx="11839">823</cx:pt>
          <cx:pt idx="11840">665</cx:pt>
          <cx:pt idx="11841">820</cx:pt>
          <cx:pt idx="11842">810</cx:pt>
          <cx:pt idx="11843">819</cx:pt>
          <cx:pt idx="11844">740</cx:pt>
          <cx:pt idx="11845">746</cx:pt>
          <cx:pt idx="11846">740</cx:pt>
          <cx:pt idx="11847">750</cx:pt>
          <cx:pt idx="11848">835</cx:pt>
          <cx:pt idx="11849">720</cx:pt>
          <cx:pt idx="11850">750</cx:pt>
          <cx:pt idx="11851">790</cx:pt>
          <cx:pt idx="11852">900</cx:pt>
          <cx:pt idx="11853">800</cx:pt>
          <cx:pt idx="11854">800</cx:pt>
          <cx:pt idx="11855">885</cx:pt>
          <cx:pt idx="11856">832</cx:pt>
          <cx:pt idx="11857">850</cx:pt>
          <cx:pt idx="11858">860</cx:pt>
          <cx:pt idx="11859">875</cx:pt>
          <cx:pt idx="11860">820</cx:pt>
          <cx:pt idx="11861">830</cx:pt>
          <cx:pt idx="11862">710</cx:pt>
          <cx:pt idx="11863">845</cx:pt>
          <cx:pt idx="11864">830</cx:pt>
          <cx:pt idx="11865">800</cx:pt>
          <cx:pt idx="11866">565</cx:pt>
          <cx:pt idx="11867">830</cx:pt>
          <cx:pt idx="11868">815</cx:pt>
          <cx:pt idx="11869">810</cx:pt>
          <cx:pt idx="11870">750</cx:pt>
          <cx:pt idx="11871">800</cx:pt>
          <cx:pt idx="11872">820</cx:pt>
          <cx:pt idx="11873">790</cx:pt>
          <cx:pt idx="11874">800</cx:pt>
          <cx:pt idx="11875">840</cx:pt>
          <cx:pt idx="11876">840</cx:pt>
          <cx:pt idx="11877">840</cx:pt>
          <cx:pt idx="11878">770</cx:pt>
          <cx:pt idx="11879">830</cx:pt>
          <cx:pt idx="11880">790</cx:pt>
          <cx:pt idx="11881">800</cx:pt>
          <cx:pt idx="11882">880</cx:pt>
          <cx:pt idx="11883">830</cx:pt>
          <cx:pt idx="11884">740</cx:pt>
          <cx:pt idx="11885">770</cx:pt>
          <cx:pt idx="11886">850</cx:pt>
          <cx:pt idx="11887">860</cx:pt>
          <cx:pt idx="11888">870</cx:pt>
          <cx:pt idx="11889">790</cx:pt>
          <cx:pt idx="11890">780</cx:pt>
          <cx:pt idx="11891">820</cx:pt>
          <cx:pt idx="11892">800</cx:pt>
          <cx:pt idx="11893">880</cx:pt>
          <cx:pt idx="11894">830</cx:pt>
          <cx:pt idx="11895">800</cx:pt>
          <cx:pt idx="11896">820</cx:pt>
          <cx:pt idx="11897">840</cx:pt>
          <cx:pt idx="11898">810</cx:pt>
          <cx:pt idx="11899">830</cx:pt>
          <cx:pt idx="11900">770</cx:pt>
          <cx:pt idx="11901">790</cx:pt>
          <cx:pt idx="11902">870</cx:pt>
          <cx:pt idx="11903">790</cx:pt>
          <cx:pt idx="11904">840</cx:pt>
          <cx:pt idx="11905">760</cx:pt>
          <cx:pt idx="11906">870</cx:pt>
          <cx:pt idx="11907">800</cx:pt>
          <cx:pt idx="11908">830</cx:pt>
          <cx:pt idx="11909">790</cx:pt>
          <cx:pt idx="11910">770</cx:pt>
          <cx:pt idx="11911">810</cx:pt>
          <cx:pt idx="11912">860</cx:pt>
          <cx:pt idx="11913">780</cx:pt>
          <cx:pt idx="11914">830</cx:pt>
          <cx:pt idx="11915">830</cx:pt>
          <cx:pt idx="11916">820</cx:pt>
          <cx:pt idx="11917">880</cx:pt>
          <cx:pt idx="11918">730</cx:pt>
          <cx:pt idx="11919">740</cx:pt>
          <cx:pt idx="11920">800</cx:pt>
          <cx:pt idx="11921">840</cx:pt>
          <cx:pt idx="11922">840</cx:pt>
          <cx:pt idx="11923">820</cx:pt>
          <cx:pt idx="11924">810</cx:pt>
          <cx:pt idx="11925">770</cx:pt>
          <cx:pt idx="11926">720</cx:pt>
          <cx:pt idx="11927">860</cx:pt>
          <cx:pt idx="11928">880</cx:pt>
          <cx:pt idx="11929">820</cx:pt>
          <cx:pt idx="11930">780</cx:pt>
          <cx:pt idx="11931">730</cx:pt>
          <cx:pt idx="11932">760</cx:pt>
          <cx:pt idx="11933">800</cx:pt>
          <cx:pt idx="11934">840</cx:pt>
          <cx:pt idx="11935">950</cx:pt>
          <cx:pt idx="11936">670</cx:pt>
          <cx:pt idx="11937">700</cx:pt>
          <cx:pt idx="11938">710</cx:pt>
          <cx:pt idx="11939">750</cx:pt>
          <cx:pt idx="11940">650</cx:pt>
          <cx:pt idx="12277">750</cx:pt>
          <cx:pt idx="12278">810</cx:pt>
          <cx:pt idx="12279">815</cx:pt>
          <cx:pt idx="12280">770</cx:pt>
          <cx:pt idx="12281">740</cx:pt>
          <cx:pt idx="12282">770</cx:pt>
          <cx:pt idx="12283">840</cx:pt>
          <cx:pt idx="12284">790</cx:pt>
          <cx:pt idx="12285">775</cx:pt>
          <cx:pt idx="12286">800</cx:pt>
          <cx:pt idx="12287">650</cx:pt>
          <cx:pt idx="12288">790</cx:pt>
          <cx:pt idx="12289">770</cx:pt>
          <cx:pt idx="12290">920</cx:pt>
          <cx:pt idx="12291">610</cx:pt>
          <cx:pt idx="12292">760</cx:pt>
          <cx:pt idx="12293">745</cx:pt>
          <cx:pt idx="12294">875</cx:pt>
          <cx:pt idx="12295">835</cx:pt>
          <cx:pt idx="12296">900</cx:pt>
          <cx:pt idx="12297">760</cx:pt>
          <cx:pt idx="12298">870</cx:pt>
          <cx:pt idx="12299">780</cx:pt>
          <cx:pt idx="12300">880</cx:pt>
          <cx:pt idx="12301">850</cx:pt>
          <cx:pt idx="12302">800</cx:pt>
          <cx:pt idx="12303">880</cx:pt>
          <cx:pt idx="12304">750</cx:pt>
          <cx:pt idx="12305">790</cx:pt>
          <cx:pt idx="12306">860</cx:pt>
          <cx:pt idx="12307">770</cx:pt>
          <cx:pt idx="12308">800</cx:pt>
          <cx:pt idx="12309">770</cx:pt>
          <cx:pt idx="12310">830</cx:pt>
          <cx:pt idx="12311">810</cx:pt>
          <cx:pt idx="12312">830</cx:pt>
          <cx:pt idx="12313">790</cx:pt>
          <cx:pt idx="12314">740</cx:pt>
          <cx:pt idx="12315">770</cx:pt>
          <cx:pt idx="12316">820</cx:pt>
          <cx:pt idx="12317">870</cx:pt>
          <cx:pt idx="12318">890</cx:pt>
          <cx:pt idx="12319">800</cx:pt>
          <cx:pt idx="12320">830</cx:pt>
          <cx:pt idx="12321">730</cx:pt>
          <cx:pt idx="12322">660</cx:pt>
          <cx:pt idx="12323">800</cx:pt>
          <cx:pt idx="12324">730</cx:pt>
          <cx:pt idx="12325">780</cx:pt>
          <cx:pt idx="12326">770</cx:pt>
          <cx:pt idx="13062">756</cx:pt>
          <cx:pt idx="13063">790</cx:pt>
          <cx:pt idx="13064">665</cx:pt>
          <cx:pt idx="13065">653</cx:pt>
          <cx:pt idx="13066">865</cx:pt>
          <cx:pt idx="13067">820</cx:pt>
          <cx:pt idx="13068">720</cx:pt>
          <cx:pt idx="13069">645</cx:pt>
          <cx:pt idx="13070">790</cx:pt>
          <cx:pt idx="13071">705</cx:pt>
          <cx:pt idx="13072">677</cx:pt>
          <cx:pt idx="13073">770</cx:pt>
          <cx:pt idx="13074">840</cx:pt>
        </cx:lvl>
      </cx:numDim>
    </cx:data>
    <cx:data id="1">
      <cx:strDim type="cat">
        <cx:f>'[All FW FCH Salt Age 3 Recoveries by Date Size and Age.xlsx]Salt Age 3'!$A$3:$A$13311</cx:f>
        <cx:lvl ptCount="13309">
          <cx:pt idx="0">2001</cx:pt>
          <cx:pt idx="1">2001</cx:pt>
          <cx:pt idx="2">2001</cx:pt>
          <cx:pt idx="3">2001</cx:pt>
          <cx:pt idx="4">2001</cx:pt>
          <cx:pt idx="5">2001</cx:pt>
          <cx:pt idx="6">2001</cx:pt>
          <cx:pt idx="7">2001</cx:pt>
          <cx:pt idx="8">2001</cx:pt>
          <cx:pt idx="9">2001</cx:pt>
          <cx:pt idx="10">2001</cx:pt>
          <cx:pt idx="11">2001</cx:pt>
          <cx:pt idx="12">2001</cx:pt>
          <cx:pt idx="13">2001</cx:pt>
          <cx:pt idx="14">2001</cx:pt>
          <cx:pt idx="15">2001</cx:pt>
          <cx:pt idx="16">2001</cx:pt>
          <cx:pt idx="17">2001</cx:pt>
          <cx:pt idx="18">2001</cx:pt>
          <cx:pt idx="19">2001</cx:pt>
          <cx:pt idx="20">2001</cx:pt>
          <cx:pt idx="21">2001</cx:pt>
          <cx:pt idx="22">2001</cx:pt>
          <cx:pt idx="23">2001</cx:pt>
          <cx:pt idx="24">2001</cx:pt>
          <cx:pt idx="25">2001</cx:pt>
          <cx:pt idx="26">2001</cx:pt>
          <cx:pt idx="27">2001</cx:pt>
          <cx:pt idx="28">2001</cx:pt>
          <cx:pt idx="29">2001</cx:pt>
          <cx:pt idx="30">2001</cx:pt>
          <cx:pt idx="31">2001</cx:pt>
          <cx:pt idx="32">2001</cx:pt>
          <cx:pt idx="33">2001</cx:pt>
          <cx:pt idx="34">2001</cx:pt>
          <cx:pt idx="35">2001</cx:pt>
          <cx:pt idx="36">2001</cx:pt>
          <cx:pt idx="37">2001</cx:pt>
          <cx:pt idx="38">2001</cx:pt>
          <cx:pt idx="39">2001</cx:pt>
          <cx:pt idx="40">2001</cx:pt>
          <cx:pt idx="41">2001</cx:pt>
          <cx:pt idx="42">2001</cx:pt>
          <cx:pt idx="43">2001</cx:pt>
          <cx:pt idx="44">2001</cx:pt>
          <cx:pt idx="45">2001</cx:pt>
          <cx:pt idx="46">2001</cx:pt>
          <cx:pt idx="47">2001</cx:pt>
          <cx:pt idx="48">2001</cx:pt>
          <cx:pt idx="49">2001</cx:pt>
          <cx:pt idx="50">2001</cx:pt>
          <cx:pt idx="51">2001</cx:pt>
          <cx:pt idx="52">2001</cx:pt>
          <cx:pt idx="53">2001</cx:pt>
          <cx:pt idx="54">2001</cx:pt>
          <cx:pt idx="55">2001</cx:pt>
          <cx:pt idx="56">2001</cx:pt>
          <cx:pt idx="57">2001</cx:pt>
          <cx:pt idx="58">2001</cx:pt>
          <cx:pt idx="59">2001</cx:pt>
          <cx:pt idx="60">2001</cx:pt>
          <cx:pt idx="61">2001</cx:pt>
          <cx:pt idx="62">2001</cx:pt>
          <cx:pt idx="63">2001</cx:pt>
          <cx:pt idx="64">2001</cx:pt>
          <cx:pt idx="65">2001</cx:pt>
          <cx:pt idx="66">2001</cx:pt>
          <cx:pt idx="67">2001</cx:pt>
          <cx:pt idx="68">2001</cx:pt>
          <cx:pt idx="69">2001</cx:pt>
          <cx:pt idx="70">2001</cx:pt>
          <cx:pt idx="71">2001</cx:pt>
          <cx:pt idx="72">2001</cx:pt>
          <cx:pt idx="73">2001</cx:pt>
          <cx:pt idx="74">2001</cx:pt>
          <cx:pt idx="75">2001</cx:pt>
          <cx:pt idx="76">2001</cx:pt>
          <cx:pt idx="77">2001</cx:pt>
          <cx:pt idx="78">2001</cx:pt>
          <cx:pt idx="79">2001</cx:pt>
          <cx:pt idx="80">2001</cx:pt>
          <cx:pt idx="81">2001</cx:pt>
          <cx:pt idx="82">2001</cx:pt>
          <cx:pt idx="83">2001</cx:pt>
          <cx:pt idx="84">2001</cx:pt>
          <cx:pt idx="85">2001</cx:pt>
          <cx:pt idx="86">2001</cx:pt>
          <cx:pt idx="87">2001</cx:pt>
          <cx:pt idx="88">2001</cx:pt>
          <cx:pt idx="89">2001</cx:pt>
          <cx:pt idx="90">2001</cx:pt>
          <cx:pt idx="91">2001</cx:pt>
          <cx:pt idx="92">2001</cx:pt>
          <cx:pt idx="93">2001</cx:pt>
          <cx:pt idx="94">2001</cx:pt>
          <cx:pt idx="95">2001</cx:pt>
          <cx:pt idx="96">2001</cx:pt>
          <cx:pt idx="97">2001</cx:pt>
          <cx:pt idx="98">2001</cx:pt>
          <cx:pt idx="99">2001</cx:pt>
          <cx:pt idx="100">2001</cx:pt>
          <cx:pt idx="101">2001</cx:pt>
          <cx:pt idx="102">2001</cx:pt>
          <cx:pt idx="103">2001</cx:pt>
          <cx:pt idx="104">2001</cx:pt>
          <cx:pt idx="105">2001</cx:pt>
          <cx:pt idx="106">2001</cx:pt>
          <cx:pt idx="107">2001</cx:pt>
          <cx:pt idx="108">2001</cx:pt>
          <cx:pt idx="109">2001</cx:pt>
          <cx:pt idx="110">2001</cx:pt>
          <cx:pt idx="111">2001</cx:pt>
          <cx:pt idx="112">2001</cx:pt>
          <cx:pt idx="113">2001</cx:pt>
          <cx:pt idx="114">2001</cx:pt>
          <cx:pt idx="115">2001</cx:pt>
          <cx:pt idx="116">2001</cx:pt>
          <cx:pt idx="117">2001</cx:pt>
          <cx:pt idx="118">2001</cx:pt>
          <cx:pt idx="119">2001</cx:pt>
          <cx:pt idx="120">2001</cx:pt>
          <cx:pt idx="121">2001</cx:pt>
          <cx:pt idx="122">2001</cx:pt>
          <cx:pt idx="123">2001</cx:pt>
          <cx:pt idx="124">2001</cx:pt>
          <cx:pt idx="125">2001</cx:pt>
          <cx:pt idx="126">2001</cx:pt>
          <cx:pt idx="127">2001</cx:pt>
          <cx:pt idx="128">2001</cx:pt>
          <cx:pt idx="129">2001</cx:pt>
          <cx:pt idx="130">2001</cx:pt>
          <cx:pt idx="131">2001</cx:pt>
          <cx:pt idx="132">2001</cx:pt>
          <cx:pt idx="133">2001</cx:pt>
          <cx:pt idx="134">2001</cx:pt>
          <cx:pt idx="135">2001</cx:pt>
          <cx:pt idx="136">2001</cx:pt>
          <cx:pt idx="137">2001</cx:pt>
          <cx:pt idx="138">2001</cx:pt>
          <cx:pt idx="139">2001</cx:pt>
          <cx:pt idx="140">2001</cx:pt>
          <cx:pt idx="141">2001</cx:pt>
          <cx:pt idx="142">2001</cx:pt>
          <cx:pt idx="143">2001</cx:pt>
          <cx:pt idx="144">2001</cx:pt>
          <cx:pt idx="145">2001</cx:pt>
          <cx:pt idx="146">2001</cx:pt>
          <cx:pt idx="147">2001</cx:pt>
          <cx:pt idx="148">2001</cx:pt>
          <cx:pt idx="149">2001</cx:pt>
          <cx:pt idx="150">2001</cx:pt>
          <cx:pt idx="151">2001</cx:pt>
          <cx:pt idx="152">2001</cx:pt>
          <cx:pt idx="153">2001</cx:pt>
          <cx:pt idx="154">2001</cx:pt>
          <cx:pt idx="155">2001</cx:pt>
          <cx:pt idx="156">2001</cx:pt>
          <cx:pt idx="157">2001</cx:pt>
          <cx:pt idx="158">2001</cx:pt>
          <cx:pt idx="159">2001</cx:pt>
          <cx:pt idx="160">2001</cx:pt>
          <cx:pt idx="161">2001</cx:pt>
          <cx:pt idx="162">2001</cx:pt>
          <cx:pt idx="163">2001</cx:pt>
          <cx:pt idx="164">2001</cx:pt>
          <cx:pt idx="165">2001</cx:pt>
          <cx:pt idx="166">2001</cx:pt>
          <cx:pt idx="167">2001</cx:pt>
          <cx:pt idx="168">2001</cx:pt>
          <cx:pt idx="169">2001</cx:pt>
          <cx:pt idx="170">2001</cx:pt>
          <cx:pt idx="171">2001</cx:pt>
          <cx:pt idx="172">2001</cx:pt>
          <cx:pt idx="173">2001</cx:pt>
          <cx:pt idx="174">2001</cx:pt>
          <cx:pt idx="175">2001</cx:pt>
          <cx:pt idx="176">2001</cx:pt>
          <cx:pt idx="177">2001</cx:pt>
          <cx:pt idx="178">2001</cx:pt>
          <cx:pt idx="179">2001</cx:pt>
          <cx:pt idx="180">2001</cx:pt>
          <cx:pt idx="181">2001</cx:pt>
          <cx:pt idx="182">2001</cx:pt>
          <cx:pt idx="183">2001</cx:pt>
          <cx:pt idx="184">2001</cx:pt>
          <cx:pt idx="185">2001</cx:pt>
          <cx:pt idx="186">2001</cx:pt>
          <cx:pt idx="187">2001</cx:pt>
          <cx:pt idx="188">2001</cx:pt>
          <cx:pt idx="189">2001</cx:pt>
          <cx:pt idx="190">2001</cx:pt>
          <cx:pt idx="191">2001</cx:pt>
          <cx:pt idx="192">2001</cx:pt>
          <cx:pt idx="193">2001</cx:pt>
          <cx:pt idx="194">2001</cx:pt>
          <cx:pt idx="195">2001</cx:pt>
          <cx:pt idx="196">2001</cx:pt>
          <cx:pt idx="197">2001</cx:pt>
          <cx:pt idx="198">2001</cx:pt>
          <cx:pt idx="199">2001</cx:pt>
          <cx:pt idx="200">2001</cx:pt>
          <cx:pt idx="201">2001</cx:pt>
          <cx:pt idx="202">2001</cx:pt>
          <cx:pt idx="203">2001</cx:pt>
          <cx:pt idx="204">2001</cx:pt>
          <cx:pt idx="205">2001</cx:pt>
          <cx:pt idx="206">2001</cx:pt>
          <cx:pt idx="207">2001</cx:pt>
          <cx:pt idx="208">2001</cx:pt>
          <cx:pt idx="209">2001</cx:pt>
          <cx:pt idx="210">2001</cx:pt>
          <cx:pt idx="211">2001</cx:pt>
          <cx:pt idx="212">2001</cx:pt>
          <cx:pt idx="213">2001</cx:pt>
          <cx:pt idx="214">2001</cx:pt>
          <cx:pt idx="215">2001</cx:pt>
          <cx:pt idx="216">2001</cx:pt>
          <cx:pt idx="217">2001</cx:pt>
          <cx:pt idx="218">2001</cx:pt>
          <cx:pt idx="219">2001</cx:pt>
          <cx:pt idx="220">2001</cx:pt>
          <cx:pt idx="221">2001</cx:pt>
          <cx:pt idx="222">2001</cx:pt>
          <cx:pt idx="223">2001</cx:pt>
          <cx:pt idx="224">2001</cx:pt>
          <cx:pt idx="225">2001</cx:pt>
          <cx:pt idx="226">2001</cx:pt>
          <cx:pt idx="227">2001</cx:pt>
          <cx:pt idx="228">2001</cx:pt>
          <cx:pt idx="229">2001</cx:pt>
          <cx:pt idx="230">2001</cx:pt>
          <cx:pt idx="231">2001</cx:pt>
          <cx:pt idx="232">2001</cx:pt>
          <cx:pt idx="233">2001</cx:pt>
          <cx:pt idx="234">2001</cx:pt>
          <cx:pt idx="235">2001</cx:pt>
          <cx:pt idx="236">2001</cx:pt>
          <cx:pt idx="237">2001</cx:pt>
          <cx:pt idx="238">2001</cx:pt>
          <cx:pt idx="239">2001</cx:pt>
          <cx:pt idx="240">2001</cx:pt>
          <cx:pt idx="241">2001</cx:pt>
          <cx:pt idx="242">2001</cx:pt>
          <cx:pt idx="243">2001</cx:pt>
          <cx:pt idx="244">2002</cx:pt>
          <cx:pt idx="245">2002</cx:pt>
          <cx:pt idx="246">2002</cx:pt>
          <cx:pt idx="247">2002</cx:pt>
          <cx:pt idx="248">2002</cx:pt>
          <cx:pt idx="249">2002</cx:pt>
          <cx:pt idx="250">2002</cx:pt>
          <cx:pt idx="251">2002</cx:pt>
          <cx:pt idx="252">2002</cx:pt>
          <cx:pt idx="253">2002</cx:pt>
          <cx:pt idx="254">2002</cx:pt>
          <cx:pt idx="255">2002</cx:pt>
          <cx:pt idx="256">2002</cx:pt>
          <cx:pt idx="257">2002</cx:pt>
          <cx:pt idx="258">2002</cx:pt>
          <cx:pt idx="259">2002</cx:pt>
          <cx:pt idx="260">2002</cx:pt>
          <cx:pt idx="261">2002</cx:pt>
          <cx:pt idx="262">2002</cx:pt>
          <cx:pt idx="263">2002</cx:pt>
          <cx:pt idx="264">2002</cx:pt>
          <cx:pt idx="265">2002</cx:pt>
          <cx:pt idx="266">2002</cx:pt>
          <cx:pt idx="267">2002</cx:pt>
          <cx:pt idx="268">2002</cx:pt>
          <cx:pt idx="269">2002</cx:pt>
          <cx:pt idx="270">2002</cx:pt>
          <cx:pt idx="271">2002</cx:pt>
          <cx:pt idx="272">2002</cx:pt>
          <cx:pt idx="273">2002</cx:pt>
          <cx:pt idx="274">2002</cx:pt>
          <cx:pt idx="275">2002</cx:pt>
          <cx:pt idx="276">2002</cx:pt>
          <cx:pt idx="277">2002</cx:pt>
          <cx:pt idx="278">2002</cx:pt>
          <cx:pt idx="279">2002</cx:pt>
          <cx:pt idx="280">2002</cx:pt>
          <cx:pt idx="281">2002</cx:pt>
          <cx:pt idx="282">2002</cx:pt>
          <cx:pt idx="283">2002</cx:pt>
          <cx:pt idx="284">2002</cx:pt>
          <cx:pt idx="285">2002</cx:pt>
          <cx:pt idx="286">2002</cx:pt>
          <cx:pt idx="287">2002</cx:pt>
          <cx:pt idx="288">2002</cx:pt>
          <cx:pt idx="289">2002</cx:pt>
          <cx:pt idx="290">2002</cx:pt>
          <cx:pt idx="291">2002</cx:pt>
          <cx:pt idx="292">2002</cx:pt>
          <cx:pt idx="293">2002</cx:pt>
          <cx:pt idx="294">2002</cx:pt>
          <cx:pt idx="295">2002</cx:pt>
          <cx:pt idx="296">2002</cx:pt>
          <cx:pt idx="297">2002</cx:pt>
          <cx:pt idx="298">2002</cx:pt>
          <cx:pt idx="299">2002</cx:pt>
          <cx:pt idx="300">2002</cx:pt>
          <cx:pt idx="301">2002</cx:pt>
          <cx:pt idx="302">2002</cx:pt>
          <cx:pt idx="303">2002</cx:pt>
          <cx:pt idx="304">2002</cx:pt>
          <cx:pt idx="305">2002</cx:pt>
          <cx:pt idx="306">2002</cx:pt>
          <cx:pt idx="307">2002</cx:pt>
          <cx:pt idx="308">2002</cx:pt>
          <cx:pt idx="309">2002</cx:pt>
          <cx:pt idx="310">2002</cx:pt>
          <cx:pt idx="311">2002</cx:pt>
          <cx:pt idx="312">2002</cx:pt>
          <cx:pt idx="313">2002</cx:pt>
          <cx:pt idx="314">2002</cx:pt>
          <cx:pt idx="315">2002</cx:pt>
          <cx:pt idx="316">2002</cx:pt>
          <cx:pt idx="317">2002</cx:pt>
          <cx:pt idx="318">2002</cx:pt>
          <cx:pt idx="319">2002</cx:pt>
          <cx:pt idx="320">2002</cx:pt>
          <cx:pt idx="321">2002</cx:pt>
          <cx:pt idx="322">2002</cx:pt>
          <cx:pt idx="323">2002</cx:pt>
          <cx:pt idx="324">2002</cx:pt>
          <cx:pt idx="325">2002</cx:pt>
          <cx:pt idx="326">2002</cx:pt>
          <cx:pt idx="327">2002</cx:pt>
          <cx:pt idx="328">2002</cx:pt>
          <cx:pt idx="329">2002</cx:pt>
          <cx:pt idx="330">2002</cx:pt>
          <cx:pt idx="331">2002</cx:pt>
          <cx:pt idx="332">2002</cx:pt>
          <cx:pt idx="333">2002</cx:pt>
          <cx:pt idx="334">2002</cx:pt>
          <cx:pt idx="335">2002</cx:pt>
          <cx:pt idx="336">2002</cx:pt>
          <cx:pt idx="337">2002</cx:pt>
          <cx:pt idx="338">2002</cx:pt>
          <cx:pt idx="339">2002</cx:pt>
          <cx:pt idx="340">2002</cx:pt>
          <cx:pt idx="341">2002</cx:pt>
          <cx:pt idx="342">2002</cx:pt>
          <cx:pt idx="343">2002</cx:pt>
          <cx:pt idx="344">2002</cx:pt>
          <cx:pt idx="345">2002</cx:pt>
          <cx:pt idx="346">2002</cx:pt>
          <cx:pt idx="347">2002</cx:pt>
          <cx:pt idx="348">2002</cx:pt>
          <cx:pt idx="349">2002</cx:pt>
          <cx:pt idx="350">2002</cx:pt>
          <cx:pt idx="351">2002</cx:pt>
          <cx:pt idx="352">2002</cx:pt>
          <cx:pt idx="353">2002</cx:pt>
          <cx:pt idx="354">2002</cx:pt>
          <cx:pt idx="355">2002</cx:pt>
          <cx:pt idx="356">2002</cx:pt>
          <cx:pt idx="357">2002</cx:pt>
          <cx:pt idx="358">2002</cx:pt>
          <cx:pt idx="359">2002</cx:pt>
          <cx:pt idx="360">2002</cx:pt>
          <cx:pt idx="361">2002</cx:pt>
          <cx:pt idx="362">2002</cx:pt>
          <cx:pt idx="363">2002</cx:pt>
          <cx:pt idx="364">2002</cx:pt>
          <cx:pt idx="365">2002</cx:pt>
          <cx:pt idx="366">2002</cx:pt>
          <cx:pt idx="367">2002</cx:pt>
          <cx:pt idx="368">2002</cx:pt>
          <cx:pt idx="369">2002</cx:pt>
          <cx:pt idx="370">2002</cx:pt>
          <cx:pt idx="371">2002</cx:pt>
          <cx:pt idx="372">2002</cx:pt>
          <cx:pt idx="373">2002</cx:pt>
          <cx:pt idx="374">2002</cx:pt>
          <cx:pt idx="375">2002</cx:pt>
          <cx:pt idx="376">2002</cx:pt>
          <cx:pt idx="377">2002</cx:pt>
          <cx:pt idx="378">2002</cx:pt>
          <cx:pt idx="379">2002</cx:pt>
          <cx:pt idx="380">2002</cx:pt>
          <cx:pt idx="381">2002</cx:pt>
          <cx:pt idx="382">2002</cx:pt>
          <cx:pt idx="383">2002</cx:pt>
          <cx:pt idx="384">2002</cx:pt>
          <cx:pt idx="385">2002</cx:pt>
          <cx:pt idx="386">2002</cx:pt>
          <cx:pt idx="387">2002</cx:pt>
          <cx:pt idx="388">2002</cx:pt>
          <cx:pt idx="389">2002</cx:pt>
          <cx:pt idx="390">2002</cx:pt>
          <cx:pt idx="391">2002</cx:pt>
          <cx:pt idx="392">2002</cx:pt>
          <cx:pt idx="393">2002</cx:pt>
          <cx:pt idx="394">2002</cx:pt>
          <cx:pt idx="395">2002</cx:pt>
          <cx:pt idx="396">2002</cx:pt>
          <cx:pt idx="397">2002</cx:pt>
          <cx:pt idx="398">2002</cx:pt>
          <cx:pt idx="399">2002</cx:pt>
          <cx:pt idx="400">2002</cx:pt>
          <cx:pt idx="401">2002</cx:pt>
          <cx:pt idx="402">2002</cx:pt>
          <cx:pt idx="403">2002</cx:pt>
          <cx:pt idx="404">2002</cx:pt>
          <cx:pt idx="405">2002</cx:pt>
          <cx:pt idx="406">2002</cx:pt>
          <cx:pt idx="407">2002</cx:pt>
          <cx:pt idx="408">2002</cx:pt>
          <cx:pt idx="409">2002</cx:pt>
          <cx:pt idx="410">2002</cx:pt>
          <cx:pt idx="411">2002</cx:pt>
          <cx:pt idx="412">2002</cx:pt>
          <cx:pt idx="413">2002</cx:pt>
          <cx:pt idx="414">2002</cx:pt>
          <cx:pt idx="415">2002</cx:pt>
          <cx:pt idx="416">2002</cx:pt>
          <cx:pt idx="417">2002</cx:pt>
          <cx:pt idx="418">2002</cx:pt>
          <cx:pt idx="419">2002</cx:pt>
          <cx:pt idx="420">2002</cx:pt>
          <cx:pt idx="421">2002</cx:pt>
          <cx:pt idx="422">2002</cx:pt>
          <cx:pt idx="423">2002</cx:pt>
          <cx:pt idx="424">2002</cx:pt>
          <cx:pt idx="425">2002</cx:pt>
          <cx:pt idx="426">2002</cx:pt>
          <cx:pt idx="427">2002</cx:pt>
          <cx:pt idx="428">2002</cx:pt>
          <cx:pt idx="429">2002</cx:pt>
          <cx:pt idx="430">2002</cx:pt>
          <cx:pt idx="431">2002</cx:pt>
          <cx:pt idx="432">2002</cx:pt>
          <cx:pt idx="433">2002</cx:pt>
          <cx:pt idx="434">2002</cx:pt>
          <cx:pt idx="435">2002</cx:pt>
          <cx:pt idx="436">2002</cx:pt>
          <cx:pt idx="437">2002</cx:pt>
          <cx:pt idx="438">2002</cx:pt>
          <cx:pt idx="439">2002</cx:pt>
          <cx:pt idx="440">2002</cx:pt>
          <cx:pt idx="441">2002</cx:pt>
          <cx:pt idx="442">2002</cx:pt>
          <cx:pt idx="443">2002</cx:pt>
          <cx:pt idx="444">2002</cx:pt>
          <cx:pt idx="445">2002</cx:pt>
          <cx:pt idx="446">2002</cx:pt>
          <cx:pt idx="447">2002</cx:pt>
          <cx:pt idx="448">2002</cx:pt>
          <cx:pt idx="449">2002</cx:pt>
          <cx:pt idx="450">2002</cx:pt>
          <cx:pt idx="451">2002</cx:pt>
          <cx:pt idx="452">2002</cx:pt>
          <cx:pt idx="453">2002</cx:pt>
          <cx:pt idx="454">2002</cx:pt>
          <cx:pt idx="455">2002</cx:pt>
          <cx:pt idx="456">2002</cx:pt>
          <cx:pt idx="457">2002</cx:pt>
          <cx:pt idx="458">2002</cx:pt>
          <cx:pt idx="459">2002</cx:pt>
          <cx:pt idx="460">2002</cx:pt>
          <cx:pt idx="461">2002</cx:pt>
          <cx:pt idx="462">2002</cx:pt>
          <cx:pt idx="463">2002</cx:pt>
          <cx:pt idx="464">2002</cx:pt>
          <cx:pt idx="465">2002</cx:pt>
          <cx:pt idx="466">2002</cx:pt>
          <cx:pt idx="467">2002</cx:pt>
          <cx:pt idx="468">2002</cx:pt>
          <cx:pt idx="469">2002</cx:pt>
          <cx:pt idx="470">2002</cx:pt>
          <cx:pt idx="471">2002</cx:pt>
          <cx:pt idx="472">2002</cx:pt>
          <cx:pt idx="473">2002</cx:pt>
          <cx:pt idx="474">2002</cx:pt>
          <cx:pt idx="475">2002</cx:pt>
          <cx:pt idx="476">2002</cx:pt>
          <cx:pt idx="477">2002</cx:pt>
          <cx:pt idx="478">2002</cx:pt>
          <cx:pt idx="479">2002</cx:pt>
          <cx:pt idx="480">2002</cx:pt>
          <cx:pt idx="481">2002</cx:pt>
          <cx:pt idx="482">2002</cx:pt>
          <cx:pt idx="483">2002</cx:pt>
          <cx:pt idx="484">2002</cx:pt>
          <cx:pt idx="485">2002</cx:pt>
          <cx:pt idx="486">2002</cx:pt>
          <cx:pt idx="487">2002</cx:pt>
          <cx:pt idx="488">2002</cx:pt>
          <cx:pt idx="489">2002</cx:pt>
          <cx:pt idx="490">2002</cx:pt>
          <cx:pt idx="491">2002</cx:pt>
          <cx:pt idx="492">2002</cx:pt>
          <cx:pt idx="493">2002</cx:pt>
          <cx:pt idx="494">2002</cx:pt>
          <cx:pt idx="495">2002</cx:pt>
          <cx:pt idx="496">2002</cx:pt>
          <cx:pt idx="497">2002</cx:pt>
          <cx:pt idx="498">2002</cx:pt>
          <cx:pt idx="499">2002</cx:pt>
          <cx:pt idx="500">2002</cx:pt>
          <cx:pt idx="501">2002</cx:pt>
          <cx:pt idx="502">2002</cx:pt>
          <cx:pt idx="503">2002</cx:pt>
          <cx:pt idx="504">2002</cx:pt>
          <cx:pt idx="505">2002</cx:pt>
          <cx:pt idx="506">2002</cx:pt>
          <cx:pt idx="507">2002</cx:pt>
          <cx:pt idx="508">2002</cx:pt>
          <cx:pt idx="509">2002</cx:pt>
          <cx:pt idx="510">2002</cx:pt>
          <cx:pt idx="511">2002</cx:pt>
          <cx:pt idx="512">2002</cx:pt>
          <cx:pt idx="513">2002</cx:pt>
          <cx:pt idx="514">2002</cx:pt>
          <cx:pt idx="515">2002</cx:pt>
          <cx:pt idx="516">2002</cx:pt>
          <cx:pt idx="517">2002</cx:pt>
          <cx:pt idx="518">2002</cx:pt>
          <cx:pt idx="519">2002</cx:pt>
          <cx:pt idx="520">2002</cx:pt>
          <cx:pt idx="521">2002</cx:pt>
          <cx:pt idx="522">2002</cx:pt>
          <cx:pt idx="523">2002</cx:pt>
          <cx:pt idx="524">2002</cx:pt>
          <cx:pt idx="525">2002</cx:pt>
          <cx:pt idx="526">2002</cx:pt>
          <cx:pt idx="527">2002</cx:pt>
          <cx:pt idx="528">2002</cx:pt>
          <cx:pt idx="529">2002</cx:pt>
          <cx:pt idx="530">2002</cx:pt>
          <cx:pt idx="531">2002</cx:pt>
          <cx:pt idx="532">2002</cx:pt>
          <cx:pt idx="533">2002</cx:pt>
          <cx:pt idx="534">2002</cx:pt>
          <cx:pt idx="535">2002</cx:pt>
          <cx:pt idx="536">2002</cx:pt>
          <cx:pt idx="537">2002</cx:pt>
          <cx:pt idx="538">2002</cx:pt>
          <cx:pt idx="539">2002</cx:pt>
          <cx:pt idx="540">2002</cx:pt>
          <cx:pt idx="541">2002</cx:pt>
          <cx:pt idx="542">2002</cx:pt>
          <cx:pt idx="543">2002</cx:pt>
          <cx:pt idx="544">2002</cx:pt>
          <cx:pt idx="545">2002</cx:pt>
          <cx:pt idx="546">2002</cx:pt>
          <cx:pt idx="547">2002</cx:pt>
          <cx:pt idx="548">2002</cx:pt>
          <cx:pt idx="549">2002</cx:pt>
          <cx:pt idx="550">2002</cx:pt>
          <cx:pt idx="551">2002</cx:pt>
          <cx:pt idx="552">2002</cx:pt>
          <cx:pt idx="553">2002</cx:pt>
          <cx:pt idx="554">2002</cx:pt>
          <cx:pt idx="555">2002</cx:pt>
          <cx:pt idx="556">2002</cx:pt>
          <cx:pt idx="557">2002</cx:pt>
          <cx:pt idx="558">2002</cx:pt>
          <cx:pt idx="559">2002</cx:pt>
          <cx:pt idx="560">2002</cx:pt>
          <cx:pt idx="561">2002</cx:pt>
          <cx:pt idx="562">2002</cx:pt>
          <cx:pt idx="563">2002</cx:pt>
          <cx:pt idx="564">2002</cx:pt>
          <cx:pt idx="565">2002</cx:pt>
          <cx:pt idx="566">2002</cx:pt>
          <cx:pt idx="567">2002</cx:pt>
          <cx:pt idx="568">2002</cx:pt>
          <cx:pt idx="569">2002</cx:pt>
          <cx:pt idx="570">2002</cx:pt>
          <cx:pt idx="571">2002</cx:pt>
          <cx:pt idx="572">2002</cx:pt>
          <cx:pt idx="573">2002</cx:pt>
          <cx:pt idx="574">2002</cx:pt>
          <cx:pt idx="575">2002</cx:pt>
          <cx:pt idx="576">2002</cx:pt>
          <cx:pt idx="577">2002</cx:pt>
          <cx:pt idx="578">2002</cx:pt>
          <cx:pt idx="579">2002</cx:pt>
          <cx:pt idx="580">2002</cx:pt>
          <cx:pt idx="581">2002</cx:pt>
          <cx:pt idx="582">2002</cx:pt>
          <cx:pt idx="583">2002</cx:pt>
          <cx:pt idx="584">2002</cx:pt>
          <cx:pt idx="585">2002</cx:pt>
          <cx:pt idx="586">2002</cx:pt>
          <cx:pt idx="587">2002</cx:pt>
          <cx:pt idx="588">2002</cx:pt>
          <cx:pt idx="589">2002</cx:pt>
          <cx:pt idx="590">2002</cx:pt>
          <cx:pt idx="591">2002</cx:pt>
          <cx:pt idx="592">2002</cx:pt>
          <cx:pt idx="593">2002</cx:pt>
          <cx:pt idx="594">2002</cx:pt>
          <cx:pt idx="595">2002</cx:pt>
          <cx:pt idx="596">2002</cx:pt>
          <cx:pt idx="597">2002</cx:pt>
          <cx:pt idx="598">2002</cx:pt>
          <cx:pt idx="599">2002</cx:pt>
          <cx:pt idx="600">2002</cx:pt>
          <cx:pt idx="601">2002</cx:pt>
          <cx:pt idx="602">2002</cx:pt>
          <cx:pt idx="603">2002</cx:pt>
          <cx:pt idx="604">2002</cx:pt>
          <cx:pt idx="605">2002</cx:pt>
          <cx:pt idx="606">2002</cx:pt>
          <cx:pt idx="607">2002</cx:pt>
          <cx:pt idx="608">2002</cx:pt>
          <cx:pt idx="609">2002</cx:pt>
          <cx:pt idx="610">2002</cx:pt>
          <cx:pt idx="611">2002</cx:pt>
          <cx:pt idx="612">2002</cx:pt>
          <cx:pt idx="613">2002</cx:pt>
          <cx:pt idx="614">2002</cx:pt>
          <cx:pt idx="615">2002</cx:pt>
          <cx:pt idx="616">2002</cx:pt>
          <cx:pt idx="617">2002</cx:pt>
          <cx:pt idx="618">2002</cx:pt>
          <cx:pt idx="619">2002</cx:pt>
          <cx:pt idx="620">2002</cx:pt>
          <cx:pt idx="621">2002</cx:pt>
          <cx:pt idx="622">2002</cx:pt>
          <cx:pt idx="623">2002</cx:pt>
          <cx:pt idx="624">2002</cx:pt>
          <cx:pt idx="625">2002</cx:pt>
          <cx:pt idx="626">2002</cx:pt>
          <cx:pt idx="627">2002</cx:pt>
          <cx:pt idx="628">2002</cx:pt>
          <cx:pt idx="629">2002</cx:pt>
          <cx:pt idx="630">2002</cx:pt>
          <cx:pt idx="631">2002</cx:pt>
          <cx:pt idx="632">2002</cx:pt>
          <cx:pt idx="633">2002</cx:pt>
          <cx:pt idx="634">2002</cx:pt>
          <cx:pt idx="635">2002</cx:pt>
          <cx:pt idx="636">2002</cx:pt>
          <cx:pt idx="637">2002</cx:pt>
          <cx:pt idx="638">2002</cx:pt>
          <cx:pt idx="639">2002</cx:pt>
          <cx:pt idx="640">2002</cx:pt>
          <cx:pt idx="641">2002</cx:pt>
          <cx:pt idx="642">2002</cx:pt>
          <cx:pt idx="643">2002</cx:pt>
          <cx:pt idx="644">2002</cx:pt>
          <cx:pt idx="645">2002</cx:pt>
          <cx:pt idx="646">2002</cx:pt>
          <cx:pt idx="647">2002</cx:pt>
          <cx:pt idx="648">2002</cx:pt>
          <cx:pt idx="649">2002</cx:pt>
          <cx:pt idx="650">2002</cx:pt>
          <cx:pt idx="651">2002</cx:pt>
          <cx:pt idx="652">2002</cx:pt>
          <cx:pt idx="653">2002</cx:pt>
          <cx:pt idx="654">2002</cx:pt>
          <cx:pt idx="655">2002</cx:pt>
          <cx:pt idx="656">2002</cx:pt>
          <cx:pt idx="657">2002</cx:pt>
          <cx:pt idx="658">2002</cx:pt>
          <cx:pt idx="659">2002</cx:pt>
          <cx:pt idx="660">2002</cx:pt>
          <cx:pt idx="661">2002</cx:pt>
          <cx:pt idx="662">2002</cx:pt>
          <cx:pt idx="663">2002</cx:pt>
          <cx:pt idx="664">2002</cx:pt>
          <cx:pt idx="665">2002</cx:pt>
          <cx:pt idx="666">2002</cx:pt>
          <cx:pt idx="667">2002</cx:pt>
          <cx:pt idx="668">2002</cx:pt>
          <cx:pt idx="669">2002</cx:pt>
          <cx:pt idx="670">2002</cx:pt>
          <cx:pt idx="671">2002</cx:pt>
          <cx:pt idx="672">2002</cx:pt>
          <cx:pt idx="673">2002</cx:pt>
          <cx:pt idx="674">2002</cx:pt>
          <cx:pt idx="675">2002</cx:pt>
          <cx:pt idx="676">2002</cx:pt>
          <cx:pt idx="677">2002</cx:pt>
          <cx:pt idx="678">2002</cx:pt>
          <cx:pt idx="679">2002</cx:pt>
          <cx:pt idx="680">2002</cx:pt>
          <cx:pt idx="681">2002</cx:pt>
          <cx:pt idx="682">2002</cx:pt>
          <cx:pt idx="683">2002</cx:pt>
          <cx:pt idx="684">2002</cx:pt>
          <cx:pt idx="685">2002</cx:pt>
          <cx:pt idx="686">2002</cx:pt>
          <cx:pt idx="687">2002</cx:pt>
          <cx:pt idx="688">2002</cx:pt>
          <cx:pt idx="689">2002</cx:pt>
          <cx:pt idx="690">2002</cx:pt>
          <cx:pt idx="691">2002</cx:pt>
          <cx:pt idx="692">2002</cx:pt>
          <cx:pt idx="693">2002</cx:pt>
          <cx:pt idx="694">2002</cx:pt>
          <cx:pt idx="695">2002</cx:pt>
          <cx:pt idx="696">2002</cx:pt>
          <cx:pt idx="697">2002</cx:pt>
          <cx:pt idx="698">2002</cx:pt>
          <cx:pt idx="699">2002</cx:pt>
          <cx:pt idx="700">2002</cx:pt>
          <cx:pt idx="701">2002</cx:pt>
          <cx:pt idx="702">2002</cx:pt>
          <cx:pt idx="703">2002</cx:pt>
          <cx:pt idx="704">2002</cx:pt>
          <cx:pt idx="705">2002</cx:pt>
          <cx:pt idx="706">2002</cx:pt>
          <cx:pt idx="707">2002</cx:pt>
          <cx:pt idx="708">2002</cx:pt>
          <cx:pt idx="709">2002</cx:pt>
          <cx:pt idx="710">2002</cx:pt>
          <cx:pt idx="711">2002</cx:pt>
          <cx:pt idx="712">2002</cx:pt>
          <cx:pt idx="713">2002</cx:pt>
          <cx:pt idx="714">2002</cx:pt>
          <cx:pt idx="715">2002</cx:pt>
          <cx:pt idx="716">2002</cx:pt>
          <cx:pt idx="717">2002</cx:pt>
          <cx:pt idx="718">2002</cx:pt>
          <cx:pt idx="719">2002</cx:pt>
          <cx:pt idx="720">2002</cx:pt>
          <cx:pt idx="721">2002</cx:pt>
          <cx:pt idx="722">2002</cx:pt>
          <cx:pt idx="723">2002</cx:pt>
          <cx:pt idx="724">2002</cx:pt>
          <cx:pt idx="725">2002</cx:pt>
          <cx:pt idx="726">2002</cx:pt>
          <cx:pt idx="727">2002</cx:pt>
          <cx:pt idx="728">2002</cx:pt>
          <cx:pt idx="729">2002</cx:pt>
          <cx:pt idx="730">2002</cx:pt>
          <cx:pt idx="731">2002</cx:pt>
          <cx:pt idx="732">2002</cx:pt>
          <cx:pt idx="733">2002</cx:pt>
          <cx:pt idx="734">2002</cx:pt>
          <cx:pt idx="735">2002</cx:pt>
          <cx:pt idx="736">2002</cx:pt>
          <cx:pt idx="737">2002</cx:pt>
          <cx:pt idx="738">2002</cx:pt>
          <cx:pt idx="739">2002</cx:pt>
          <cx:pt idx="740">2002</cx:pt>
          <cx:pt idx="741">2002</cx:pt>
          <cx:pt idx="742">2002</cx:pt>
          <cx:pt idx="743">2002</cx:pt>
          <cx:pt idx="744">2002</cx:pt>
          <cx:pt idx="745">2002</cx:pt>
          <cx:pt idx="746">2002</cx:pt>
          <cx:pt idx="747">2002</cx:pt>
          <cx:pt idx="748">2002</cx:pt>
          <cx:pt idx="749">2002</cx:pt>
          <cx:pt idx="750">2002</cx:pt>
          <cx:pt idx="751">2002</cx:pt>
          <cx:pt idx="752">2002</cx:pt>
          <cx:pt idx="753">2002</cx:pt>
          <cx:pt idx="754">2002</cx:pt>
          <cx:pt idx="755">2002</cx:pt>
          <cx:pt idx="756">2002</cx:pt>
          <cx:pt idx="757">2002</cx:pt>
          <cx:pt idx="758">2002</cx:pt>
          <cx:pt idx="759">2002</cx:pt>
          <cx:pt idx="760">2002</cx:pt>
          <cx:pt idx="761">2002</cx:pt>
          <cx:pt idx="762">2002</cx:pt>
          <cx:pt idx="763">2002</cx:pt>
          <cx:pt idx="764">2002</cx:pt>
          <cx:pt idx="765">2002</cx:pt>
          <cx:pt idx="766">2002</cx:pt>
          <cx:pt idx="767">2002</cx:pt>
          <cx:pt idx="768">2002</cx:pt>
          <cx:pt idx="769">2002</cx:pt>
          <cx:pt idx="770">2002</cx:pt>
          <cx:pt idx="771">2002</cx:pt>
          <cx:pt idx="772">2002</cx:pt>
          <cx:pt idx="773">2002</cx:pt>
          <cx:pt idx="774">2002</cx:pt>
          <cx:pt idx="775">2002</cx:pt>
          <cx:pt idx="776">2002</cx:pt>
          <cx:pt idx="777">2002</cx:pt>
          <cx:pt idx="778">2002</cx:pt>
          <cx:pt idx="779">2002</cx:pt>
          <cx:pt idx="780">2002</cx:pt>
          <cx:pt idx="781">2002</cx:pt>
          <cx:pt idx="782">2002</cx:pt>
          <cx:pt idx="783">2002</cx:pt>
          <cx:pt idx="784">2002</cx:pt>
          <cx:pt idx="785">2002</cx:pt>
          <cx:pt idx="786">2002</cx:pt>
          <cx:pt idx="787">2002</cx:pt>
          <cx:pt idx="788">2002</cx:pt>
          <cx:pt idx="789">2002</cx:pt>
          <cx:pt idx="790">2002</cx:pt>
          <cx:pt idx="791">2002</cx:pt>
          <cx:pt idx="792">2002</cx:pt>
          <cx:pt idx="793">2002</cx:pt>
          <cx:pt idx="794">2002</cx:pt>
          <cx:pt idx="795">2002</cx:pt>
          <cx:pt idx="796">2002</cx:pt>
          <cx:pt idx="797">2002</cx:pt>
          <cx:pt idx="798">2002</cx:pt>
          <cx:pt idx="799">2002</cx:pt>
          <cx:pt idx="800">2002</cx:pt>
          <cx:pt idx="801">2002</cx:pt>
          <cx:pt idx="802">2002</cx:pt>
          <cx:pt idx="803">2002</cx:pt>
          <cx:pt idx="804">2002</cx:pt>
          <cx:pt idx="805">2002</cx:pt>
          <cx:pt idx="806">2002</cx:pt>
          <cx:pt idx="807">2002</cx:pt>
          <cx:pt idx="808">2002</cx:pt>
          <cx:pt idx="809">2002</cx:pt>
          <cx:pt idx="810">2002</cx:pt>
          <cx:pt idx="811">2002</cx:pt>
          <cx:pt idx="812">2002</cx:pt>
          <cx:pt idx="813">2002</cx:pt>
          <cx:pt idx="814">2002</cx:pt>
          <cx:pt idx="815">2002</cx:pt>
          <cx:pt idx="816">2002</cx:pt>
          <cx:pt idx="817">2002</cx:pt>
          <cx:pt idx="818">2002</cx:pt>
          <cx:pt idx="819">2002</cx:pt>
          <cx:pt idx="820">2002</cx:pt>
          <cx:pt idx="821">2002</cx:pt>
          <cx:pt idx="822">2002</cx:pt>
          <cx:pt idx="823">2002</cx:pt>
          <cx:pt idx="824">2002</cx:pt>
          <cx:pt idx="825">2002</cx:pt>
          <cx:pt idx="826">2002</cx:pt>
          <cx:pt idx="827">2002</cx:pt>
          <cx:pt idx="828">2002</cx:pt>
          <cx:pt idx="829">2002</cx:pt>
          <cx:pt idx="830">2002</cx:pt>
          <cx:pt idx="831">2002</cx:pt>
          <cx:pt idx="832">2002</cx:pt>
          <cx:pt idx="833">2002</cx:pt>
          <cx:pt idx="834">2002</cx:pt>
          <cx:pt idx="835">2002</cx:pt>
          <cx:pt idx="836">2002</cx:pt>
          <cx:pt idx="837">2002</cx:pt>
          <cx:pt idx="838">2002</cx:pt>
          <cx:pt idx="839">2002</cx:pt>
          <cx:pt idx="840">2002</cx:pt>
          <cx:pt idx="841">2002</cx:pt>
          <cx:pt idx="842">2002</cx:pt>
          <cx:pt idx="843">2002</cx:pt>
          <cx:pt idx="844">2002</cx:pt>
          <cx:pt idx="845">2002</cx:pt>
          <cx:pt idx="846">2002</cx:pt>
          <cx:pt idx="847">2002</cx:pt>
          <cx:pt idx="848">2002</cx:pt>
          <cx:pt idx="849">2002</cx:pt>
          <cx:pt idx="850">2002</cx:pt>
          <cx:pt idx="851">2002</cx:pt>
          <cx:pt idx="852">2002</cx:pt>
          <cx:pt idx="853">2002</cx:pt>
          <cx:pt idx="854">2002</cx:pt>
          <cx:pt idx="855">2002</cx:pt>
          <cx:pt idx="856">2002</cx:pt>
          <cx:pt idx="857">2002</cx:pt>
          <cx:pt idx="858">2002</cx:pt>
          <cx:pt idx="859">2002</cx:pt>
          <cx:pt idx="860">2002</cx:pt>
          <cx:pt idx="861">2002</cx:pt>
          <cx:pt idx="862">2002</cx:pt>
          <cx:pt idx="863">2002</cx:pt>
          <cx:pt idx="864">2002</cx:pt>
          <cx:pt idx="865">2002</cx:pt>
          <cx:pt idx="866">2002</cx:pt>
          <cx:pt idx="867">2002</cx:pt>
          <cx:pt idx="868">2002</cx:pt>
          <cx:pt idx="869">2002</cx:pt>
          <cx:pt idx="870">2002</cx:pt>
          <cx:pt idx="871">2002</cx:pt>
          <cx:pt idx="872">2002</cx:pt>
          <cx:pt idx="873">2002</cx:pt>
          <cx:pt idx="874">2002</cx:pt>
          <cx:pt idx="875">2002</cx:pt>
          <cx:pt idx="876">2002</cx:pt>
          <cx:pt idx="877">2002</cx:pt>
          <cx:pt idx="878">2002</cx:pt>
          <cx:pt idx="879">2002</cx:pt>
          <cx:pt idx="880">2002</cx:pt>
          <cx:pt idx="881">2002</cx:pt>
          <cx:pt idx="882">2002</cx:pt>
          <cx:pt idx="883">2002</cx:pt>
          <cx:pt idx="884">2002</cx:pt>
          <cx:pt idx="885">2002</cx:pt>
          <cx:pt idx="886">2002</cx:pt>
          <cx:pt idx="887">2002</cx:pt>
          <cx:pt idx="888">2002</cx:pt>
          <cx:pt idx="889">2002</cx:pt>
          <cx:pt idx="890">2002</cx:pt>
          <cx:pt idx="891">2002</cx:pt>
          <cx:pt idx="892">2002</cx:pt>
          <cx:pt idx="893">2002</cx:pt>
          <cx:pt idx="894">2002</cx:pt>
          <cx:pt idx="895">2002</cx:pt>
          <cx:pt idx="896">2002</cx:pt>
          <cx:pt idx="897">2002</cx:pt>
          <cx:pt idx="898">2002</cx:pt>
          <cx:pt idx="899">2002</cx:pt>
          <cx:pt idx="900">2002</cx:pt>
          <cx:pt idx="901">2002</cx:pt>
          <cx:pt idx="902">2002</cx:pt>
          <cx:pt idx="903">2002</cx:pt>
          <cx:pt idx="904">2002</cx:pt>
          <cx:pt idx="905">2002</cx:pt>
          <cx:pt idx="906">2002</cx:pt>
          <cx:pt idx="907">2002</cx:pt>
          <cx:pt idx="908">2002</cx:pt>
          <cx:pt idx="909">2002</cx:pt>
          <cx:pt idx="910">2002</cx:pt>
          <cx:pt idx="911">2002</cx:pt>
          <cx:pt idx="912">2002</cx:pt>
          <cx:pt idx="913">2002</cx:pt>
          <cx:pt idx="914">2002</cx:pt>
          <cx:pt idx="915">2002</cx:pt>
          <cx:pt idx="916">2002</cx:pt>
          <cx:pt idx="917">2002</cx:pt>
          <cx:pt idx="918">2002</cx:pt>
          <cx:pt idx="919">2002</cx:pt>
          <cx:pt idx="920">2002</cx:pt>
          <cx:pt idx="921">2002</cx:pt>
          <cx:pt idx="922">2002</cx:pt>
          <cx:pt idx="923">2002</cx:pt>
          <cx:pt idx="924">2002</cx:pt>
          <cx:pt idx="925">2002</cx:pt>
          <cx:pt idx="926">2002</cx:pt>
          <cx:pt idx="927">2002</cx:pt>
          <cx:pt idx="928">2002</cx:pt>
          <cx:pt idx="929">2002</cx:pt>
          <cx:pt idx="930">2002</cx:pt>
          <cx:pt idx="931">2002</cx:pt>
          <cx:pt idx="932">2002</cx:pt>
          <cx:pt idx="933">2002</cx:pt>
          <cx:pt idx="934">2002</cx:pt>
          <cx:pt idx="935">2002</cx:pt>
          <cx:pt idx="936">2002</cx:pt>
          <cx:pt idx="937">2002</cx:pt>
          <cx:pt idx="938">2002</cx:pt>
          <cx:pt idx="939">2002</cx:pt>
          <cx:pt idx="940">2002</cx:pt>
          <cx:pt idx="941">2002</cx:pt>
          <cx:pt idx="942">2002</cx:pt>
          <cx:pt idx="943">2002</cx:pt>
          <cx:pt idx="944">2002</cx:pt>
          <cx:pt idx="945">2002</cx:pt>
          <cx:pt idx="946">2002</cx:pt>
          <cx:pt idx="947">2002</cx:pt>
          <cx:pt idx="948">2002</cx:pt>
          <cx:pt idx="949">2002</cx:pt>
          <cx:pt idx="950">2002</cx:pt>
          <cx:pt idx="951">2002</cx:pt>
          <cx:pt idx="952">2002</cx:pt>
          <cx:pt idx="953">2002</cx:pt>
          <cx:pt idx="954">2002</cx:pt>
          <cx:pt idx="955">2002</cx:pt>
          <cx:pt idx="956">2002</cx:pt>
          <cx:pt idx="957">2002</cx:pt>
          <cx:pt idx="958">2002</cx:pt>
          <cx:pt idx="959">2002</cx:pt>
          <cx:pt idx="960">2002</cx:pt>
          <cx:pt idx="961">2002</cx:pt>
          <cx:pt idx="962">2002</cx:pt>
          <cx:pt idx="963">2002</cx:pt>
          <cx:pt idx="964">2002</cx:pt>
          <cx:pt idx="965">2002</cx:pt>
          <cx:pt idx="966">2002</cx:pt>
          <cx:pt idx="967">2002</cx:pt>
          <cx:pt idx="968">2002</cx:pt>
          <cx:pt idx="969">2002</cx:pt>
          <cx:pt idx="970">2002</cx:pt>
          <cx:pt idx="971">2002</cx:pt>
          <cx:pt idx="972">2002</cx:pt>
          <cx:pt idx="973">2002</cx:pt>
          <cx:pt idx="974">2002</cx:pt>
          <cx:pt idx="975">2002</cx:pt>
          <cx:pt idx="976">2002</cx:pt>
          <cx:pt idx="977">2002</cx:pt>
          <cx:pt idx="978">2002</cx:pt>
          <cx:pt idx="979">2002</cx:pt>
          <cx:pt idx="980">2002</cx:pt>
          <cx:pt idx="981">2002</cx:pt>
          <cx:pt idx="982">2002</cx:pt>
          <cx:pt idx="983">2002</cx:pt>
          <cx:pt idx="984">2002</cx:pt>
          <cx:pt idx="985">2002</cx:pt>
          <cx:pt idx="986">2002</cx:pt>
          <cx:pt idx="987">2002</cx:pt>
          <cx:pt idx="988">2002</cx:pt>
          <cx:pt idx="989">2002</cx:pt>
          <cx:pt idx="990">2002</cx:pt>
          <cx:pt idx="991">2002</cx:pt>
          <cx:pt idx="992">2002</cx:pt>
          <cx:pt idx="993">2002</cx:pt>
          <cx:pt idx="994">2002</cx:pt>
          <cx:pt idx="995">2002</cx:pt>
          <cx:pt idx="996">2002</cx:pt>
          <cx:pt idx="997">2002</cx:pt>
          <cx:pt idx="998">2002</cx:pt>
          <cx:pt idx="999">2002</cx:pt>
          <cx:pt idx="1000">2002</cx:pt>
          <cx:pt idx="1001">2002</cx:pt>
          <cx:pt idx="1002">2002</cx:pt>
          <cx:pt idx="1003">2002</cx:pt>
          <cx:pt idx="1004">2002</cx:pt>
          <cx:pt idx="1005">2002</cx:pt>
          <cx:pt idx="1006">2002</cx:pt>
          <cx:pt idx="1007">2002</cx:pt>
          <cx:pt idx="1008">2002</cx:pt>
          <cx:pt idx="1009">2002</cx:pt>
          <cx:pt idx="1010">2002</cx:pt>
          <cx:pt idx="1011">2002</cx:pt>
          <cx:pt idx="1012">2002</cx:pt>
          <cx:pt idx="1013">2002</cx:pt>
          <cx:pt idx="1014">2002</cx:pt>
          <cx:pt idx="1015">2002</cx:pt>
          <cx:pt idx="1016">2002</cx:pt>
          <cx:pt idx="1017">2002</cx:pt>
          <cx:pt idx="1018">2002</cx:pt>
          <cx:pt idx="1019">2002</cx:pt>
          <cx:pt idx="1020">2002</cx:pt>
          <cx:pt idx="1021">2002</cx:pt>
          <cx:pt idx="1022">2002</cx:pt>
          <cx:pt idx="1023">2002</cx:pt>
          <cx:pt idx="1024">2002</cx:pt>
          <cx:pt idx="1025">2002</cx:pt>
          <cx:pt idx="1026">2002</cx:pt>
          <cx:pt idx="1027">2002</cx:pt>
          <cx:pt idx="1028">2002</cx:pt>
          <cx:pt idx="1029">2002</cx:pt>
          <cx:pt idx="1030">2002</cx:pt>
          <cx:pt idx="1031">2002</cx:pt>
          <cx:pt idx="1032">2002</cx:pt>
          <cx:pt idx="1033">2002</cx:pt>
          <cx:pt idx="1034">2002</cx:pt>
          <cx:pt idx="1035">2002</cx:pt>
          <cx:pt idx="1036">2002</cx:pt>
          <cx:pt idx="1037">2002</cx:pt>
          <cx:pt idx="1038">2002</cx:pt>
          <cx:pt idx="1039">2002</cx:pt>
          <cx:pt idx="1040">2002</cx:pt>
          <cx:pt idx="1041">2002</cx:pt>
          <cx:pt idx="1042">2002</cx:pt>
          <cx:pt idx="1043">2002</cx:pt>
          <cx:pt idx="1044">2002</cx:pt>
          <cx:pt idx="1045">2002</cx:pt>
          <cx:pt idx="1046">2002</cx:pt>
          <cx:pt idx="1047">2002</cx:pt>
          <cx:pt idx="1048">2002</cx:pt>
          <cx:pt idx="1049">2002</cx:pt>
          <cx:pt idx="1050">2002</cx:pt>
          <cx:pt idx="1051">2002</cx:pt>
          <cx:pt idx="1052">2002</cx:pt>
          <cx:pt idx="1053">2002</cx:pt>
          <cx:pt idx="1054">2002</cx:pt>
          <cx:pt idx="1055">2002</cx:pt>
          <cx:pt idx="1056">2002</cx:pt>
          <cx:pt idx="1057">2002</cx:pt>
          <cx:pt idx="1058">2002</cx:pt>
          <cx:pt idx="1059">2002</cx:pt>
          <cx:pt idx="1060">2002</cx:pt>
          <cx:pt idx="1061">2002</cx:pt>
          <cx:pt idx="1062">2002</cx:pt>
          <cx:pt idx="1063">2002</cx:pt>
          <cx:pt idx="1064">2002</cx:pt>
          <cx:pt idx="1065">2002</cx:pt>
          <cx:pt idx="1066">2002</cx:pt>
          <cx:pt idx="1067">2002</cx:pt>
          <cx:pt idx="1068">2002</cx:pt>
          <cx:pt idx="1069">2002</cx:pt>
          <cx:pt idx="1070">2002</cx:pt>
          <cx:pt idx="1071">2002</cx:pt>
          <cx:pt idx="1072">2002</cx:pt>
          <cx:pt idx="1073">2002</cx:pt>
          <cx:pt idx="1074">2002</cx:pt>
          <cx:pt idx="1075">2002</cx:pt>
          <cx:pt idx="1076">2002</cx:pt>
          <cx:pt idx="1077">2002</cx:pt>
          <cx:pt idx="1078">2002</cx:pt>
          <cx:pt idx="1079">2002</cx:pt>
          <cx:pt idx="1080">2002</cx:pt>
          <cx:pt idx="1081">2002</cx:pt>
          <cx:pt idx="1082">2002</cx:pt>
          <cx:pt idx="1083">2002</cx:pt>
          <cx:pt idx="1084">2002</cx:pt>
          <cx:pt idx="1085">2002</cx:pt>
          <cx:pt idx="1086">2002</cx:pt>
          <cx:pt idx="1087">2002</cx:pt>
          <cx:pt idx="1088">2002</cx:pt>
          <cx:pt idx="1089">2002</cx:pt>
          <cx:pt idx="1090">2002</cx:pt>
          <cx:pt idx="1091">2002</cx:pt>
          <cx:pt idx="1092">2002</cx:pt>
          <cx:pt idx="1093">2002</cx:pt>
          <cx:pt idx="1094">2002</cx:pt>
          <cx:pt idx="1095">2002</cx:pt>
          <cx:pt idx="1096">2002</cx:pt>
          <cx:pt idx="1097">2002</cx:pt>
          <cx:pt idx="1098">2002</cx:pt>
          <cx:pt idx="1099">2002</cx:pt>
          <cx:pt idx="1100">2002</cx:pt>
          <cx:pt idx="1101">2002</cx:pt>
          <cx:pt idx="1102">2002</cx:pt>
          <cx:pt idx="1103">2002</cx:pt>
          <cx:pt idx="1104">2002</cx:pt>
          <cx:pt idx="1105">2002</cx:pt>
          <cx:pt idx="1106">2002</cx:pt>
          <cx:pt idx="1107">2002</cx:pt>
          <cx:pt idx="1108">2002</cx:pt>
          <cx:pt idx="1109">2002</cx:pt>
          <cx:pt idx="1110">2002</cx:pt>
          <cx:pt idx="1111">2002</cx:pt>
          <cx:pt idx="1112">2002</cx:pt>
          <cx:pt idx="1113">2002</cx:pt>
          <cx:pt idx="1114">2002</cx:pt>
          <cx:pt idx="1115">2002</cx:pt>
          <cx:pt idx="1116">2002</cx:pt>
          <cx:pt idx="1117">2002</cx:pt>
          <cx:pt idx="1118">2002</cx:pt>
          <cx:pt idx="1119">2002</cx:pt>
          <cx:pt idx="1120">2002</cx:pt>
          <cx:pt idx="1121">2002</cx:pt>
          <cx:pt idx="1122">2002</cx:pt>
          <cx:pt idx="1123">2002</cx:pt>
          <cx:pt idx="1124">2002</cx:pt>
          <cx:pt idx="1125">2002</cx:pt>
          <cx:pt idx="1126">2002</cx:pt>
          <cx:pt idx="1127">2002</cx:pt>
          <cx:pt idx="1128">2002</cx:pt>
          <cx:pt idx="1129">2002</cx:pt>
          <cx:pt idx="1130">2002</cx:pt>
          <cx:pt idx="1131">2002</cx:pt>
          <cx:pt idx="1132">2002</cx:pt>
          <cx:pt idx="1133">2002</cx:pt>
          <cx:pt idx="1134">2002</cx:pt>
          <cx:pt idx="1135">2002</cx:pt>
          <cx:pt idx="1136">2002</cx:pt>
          <cx:pt idx="1137">2002</cx:pt>
          <cx:pt idx="1138">2002</cx:pt>
          <cx:pt idx="1139">2002</cx:pt>
          <cx:pt idx="1140">2002</cx:pt>
          <cx:pt idx="1141">2002</cx:pt>
          <cx:pt idx="1142">2002</cx:pt>
          <cx:pt idx="1143">2002</cx:pt>
          <cx:pt idx="1144">2002</cx:pt>
          <cx:pt idx="1145">2002</cx:pt>
          <cx:pt idx="1146">2002</cx:pt>
          <cx:pt idx="1147">2002</cx:pt>
          <cx:pt idx="1148">2002</cx:pt>
          <cx:pt idx="1149">2002</cx:pt>
          <cx:pt idx="1150">2002</cx:pt>
          <cx:pt idx="1151">2002</cx:pt>
          <cx:pt idx="1152">2002</cx:pt>
          <cx:pt idx="1153">2002</cx:pt>
          <cx:pt idx="1154">2002</cx:pt>
          <cx:pt idx="1155">2002</cx:pt>
          <cx:pt idx="1156">2002</cx:pt>
          <cx:pt idx="1157">2002</cx:pt>
          <cx:pt idx="1158">2002</cx:pt>
          <cx:pt idx="1159">2002</cx:pt>
          <cx:pt idx="1160">2002</cx:pt>
          <cx:pt idx="1161">2002</cx:pt>
          <cx:pt idx="1162">2002</cx:pt>
          <cx:pt idx="1163">2002</cx:pt>
          <cx:pt idx="1164">2002</cx:pt>
          <cx:pt idx="1165">2002</cx:pt>
          <cx:pt idx="1166">2002</cx:pt>
          <cx:pt idx="1167">2002</cx:pt>
          <cx:pt idx="1168">2002</cx:pt>
          <cx:pt idx="1169">2002</cx:pt>
          <cx:pt idx="1170">2002</cx:pt>
          <cx:pt idx="1171">2002</cx:pt>
          <cx:pt idx="1172">2002</cx:pt>
          <cx:pt idx="1173">2002</cx:pt>
          <cx:pt idx="1174">2002</cx:pt>
          <cx:pt idx="1175">2002</cx:pt>
          <cx:pt idx="1176">2002</cx:pt>
          <cx:pt idx="1177">2002</cx:pt>
          <cx:pt idx="1178">2002</cx:pt>
          <cx:pt idx="1179">2002</cx:pt>
          <cx:pt idx="1180">2002</cx:pt>
          <cx:pt idx="1181">2002</cx:pt>
          <cx:pt idx="1182">2002</cx:pt>
          <cx:pt idx="1183">2002</cx:pt>
          <cx:pt idx="1184">2002</cx:pt>
          <cx:pt idx="1185">2002</cx:pt>
          <cx:pt idx="1186">2002</cx:pt>
          <cx:pt idx="1187">2002</cx:pt>
          <cx:pt idx="1188">2002</cx:pt>
          <cx:pt idx="1189">2002</cx:pt>
          <cx:pt idx="1190">2002</cx:pt>
          <cx:pt idx="1191">2002</cx:pt>
          <cx:pt idx="1192">2002</cx:pt>
          <cx:pt idx="1193">2002</cx:pt>
          <cx:pt idx="1194">2002</cx:pt>
          <cx:pt idx="1195">2002</cx:pt>
          <cx:pt idx="1196">2002</cx:pt>
          <cx:pt idx="1197">2002</cx:pt>
          <cx:pt idx="1198">2002</cx:pt>
          <cx:pt idx="1199">2002</cx:pt>
          <cx:pt idx="1200">2002</cx:pt>
          <cx:pt idx="1201">2002</cx:pt>
          <cx:pt idx="1202">2002</cx:pt>
          <cx:pt idx="1203">2002</cx:pt>
          <cx:pt idx="1204">2002</cx:pt>
          <cx:pt idx="1205">2002</cx:pt>
          <cx:pt idx="1206">2002</cx:pt>
          <cx:pt idx="1207">2002</cx:pt>
          <cx:pt idx="1208">2002</cx:pt>
          <cx:pt idx="1209">2002</cx:pt>
          <cx:pt idx="1210">2002</cx:pt>
          <cx:pt idx="1211">2002</cx:pt>
          <cx:pt idx="1212">2002</cx:pt>
          <cx:pt idx="1213">2002</cx:pt>
          <cx:pt idx="1214">2002</cx:pt>
          <cx:pt idx="1215">2002</cx:pt>
          <cx:pt idx="1216">2002</cx:pt>
          <cx:pt idx="1217">2002</cx:pt>
          <cx:pt idx="1218">2002</cx:pt>
          <cx:pt idx="1219">2002</cx:pt>
          <cx:pt idx="1220">2002</cx:pt>
          <cx:pt idx="1221">2002</cx:pt>
          <cx:pt idx="1222">2002</cx:pt>
          <cx:pt idx="1223">2002</cx:pt>
          <cx:pt idx="1224">2002</cx:pt>
          <cx:pt idx="1225">2002</cx:pt>
          <cx:pt idx="1226">2002</cx:pt>
          <cx:pt idx="1227">2002</cx:pt>
          <cx:pt idx="1228">2002</cx:pt>
          <cx:pt idx="1229">2002</cx:pt>
          <cx:pt idx="1230">2002</cx:pt>
          <cx:pt idx="1231">2002</cx:pt>
          <cx:pt idx="1232">2002</cx:pt>
          <cx:pt idx="1233">2002</cx:pt>
          <cx:pt idx="1234">2002</cx:pt>
          <cx:pt idx="1235">2002</cx:pt>
          <cx:pt idx="1236">2002</cx:pt>
          <cx:pt idx="1237">2002</cx:pt>
          <cx:pt idx="1238">2002</cx:pt>
          <cx:pt idx="1239">2002</cx:pt>
          <cx:pt idx="1240">2002</cx:pt>
          <cx:pt idx="1241">2002</cx:pt>
          <cx:pt idx="1242">2002</cx:pt>
          <cx:pt idx="1243">2002</cx:pt>
          <cx:pt idx="1244">2002</cx:pt>
          <cx:pt idx="1245">2002</cx:pt>
          <cx:pt idx="1246">2002</cx:pt>
          <cx:pt idx="1247">2002</cx:pt>
          <cx:pt idx="1248">2002</cx:pt>
          <cx:pt idx="1249">2002</cx:pt>
          <cx:pt idx="1250">2002</cx:pt>
          <cx:pt idx="1251">2002</cx:pt>
          <cx:pt idx="1252">2002</cx:pt>
          <cx:pt idx="1253">2002</cx:pt>
          <cx:pt idx="1254">2002</cx:pt>
          <cx:pt idx="1255">2002</cx:pt>
          <cx:pt idx="1256">2002</cx:pt>
          <cx:pt idx="1257">2002</cx:pt>
          <cx:pt idx="1258">2002</cx:pt>
          <cx:pt idx="1259">2002</cx:pt>
          <cx:pt idx="1260">2002</cx:pt>
          <cx:pt idx="1261">2002</cx:pt>
          <cx:pt idx="1262">2002</cx:pt>
          <cx:pt idx="1263">2002</cx:pt>
          <cx:pt idx="1264">2002</cx:pt>
          <cx:pt idx="1265">2002</cx:pt>
          <cx:pt idx="1266">2002</cx:pt>
          <cx:pt idx="1267">2002</cx:pt>
          <cx:pt idx="1268">2002</cx:pt>
          <cx:pt idx="1269">2002</cx:pt>
          <cx:pt idx="1270">2002</cx:pt>
          <cx:pt idx="1271">2002</cx:pt>
          <cx:pt idx="1272">2002</cx:pt>
          <cx:pt idx="1273">2002</cx:pt>
          <cx:pt idx="1274">2002</cx:pt>
          <cx:pt idx="1275">2002</cx:pt>
          <cx:pt idx="1276">2002</cx:pt>
          <cx:pt idx="1277">2002</cx:pt>
          <cx:pt idx="1278">2002</cx:pt>
          <cx:pt idx="1279">2002</cx:pt>
          <cx:pt idx="1280">2002</cx:pt>
          <cx:pt idx="1281">2002</cx:pt>
          <cx:pt idx="1282">2002</cx:pt>
          <cx:pt idx="1283">2002</cx:pt>
          <cx:pt idx="1284">2002</cx:pt>
          <cx:pt idx="1285">2002</cx:pt>
          <cx:pt idx="1286">2002</cx:pt>
          <cx:pt idx="1287">2002</cx:pt>
          <cx:pt idx="1288">2002</cx:pt>
          <cx:pt idx="1289">2002</cx:pt>
          <cx:pt idx="1290">2002</cx:pt>
          <cx:pt idx="1291">2003</cx:pt>
          <cx:pt idx="1292">2003</cx:pt>
          <cx:pt idx="1293">2003</cx:pt>
          <cx:pt idx="1294">2003</cx:pt>
          <cx:pt idx="1295">2003</cx:pt>
          <cx:pt idx="1296">2003</cx:pt>
          <cx:pt idx="1297">2003</cx:pt>
          <cx:pt idx="1298">2003</cx:pt>
          <cx:pt idx="1299">2003</cx:pt>
          <cx:pt idx="1300">2003</cx:pt>
          <cx:pt idx="1301">2003</cx:pt>
          <cx:pt idx="1302">2003</cx:pt>
          <cx:pt idx="1303">2003</cx:pt>
          <cx:pt idx="1304">2003</cx:pt>
          <cx:pt idx="1305">2003</cx:pt>
          <cx:pt idx="1306">2003</cx:pt>
          <cx:pt idx="1307">2003</cx:pt>
          <cx:pt idx="1308">2003</cx:pt>
          <cx:pt idx="1309">2003</cx:pt>
          <cx:pt idx="1310">2003</cx:pt>
          <cx:pt idx="1311">2003</cx:pt>
          <cx:pt idx="1312">2003</cx:pt>
          <cx:pt idx="1313">2003</cx:pt>
          <cx:pt idx="1314">2003</cx:pt>
          <cx:pt idx="1315">2003</cx:pt>
          <cx:pt idx="1316">2003</cx:pt>
          <cx:pt idx="1317">2003</cx:pt>
          <cx:pt idx="1318">2003</cx:pt>
          <cx:pt idx="1319">2003</cx:pt>
          <cx:pt idx="1320">2003</cx:pt>
          <cx:pt idx="1321">2003</cx:pt>
          <cx:pt idx="1322">2003</cx:pt>
          <cx:pt idx="1323">2003</cx:pt>
          <cx:pt idx="1324">2003</cx:pt>
          <cx:pt idx="1325">2003</cx:pt>
          <cx:pt idx="1326">2003</cx:pt>
          <cx:pt idx="1327">2003</cx:pt>
          <cx:pt idx="1328">2003</cx:pt>
          <cx:pt idx="1329">2003</cx:pt>
          <cx:pt idx="1330">2003</cx:pt>
          <cx:pt idx="1331">2003</cx:pt>
          <cx:pt idx="1332">2003</cx:pt>
          <cx:pt idx="1333">2003</cx:pt>
          <cx:pt idx="1334">2003</cx:pt>
          <cx:pt idx="1335">2003</cx:pt>
          <cx:pt idx="1336">2003</cx:pt>
          <cx:pt idx="1337">2003</cx:pt>
          <cx:pt idx="1338">2003</cx:pt>
          <cx:pt idx="1339">2003</cx:pt>
          <cx:pt idx="1340">2003</cx:pt>
          <cx:pt idx="1341">2003</cx:pt>
          <cx:pt idx="1342">2003</cx:pt>
          <cx:pt idx="1343">2003</cx:pt>
          <cx:pt idx="1344">2003</cx:pt>
          <cx:pt idx="1345">2003</cx:pt>
          <cx:pt idx="1346">2003</cx:pt>
          <cx:pt idx="1347">2003</cx:pt>
          <cx:pt idx="1348">2003</cx:pt>
          <cx:pt idx="1349">2003</cx:pt>
          <cx:pt idx="1350">2003</cx:pt>
          <cx:pt idx="1351">2003</cx:pt>
          <cx:pt idx="1352">2003</cx:pt>
          <cx:pt idx="1353">2003</cx:pt>
          <cx:pt idx="1354">2003</cx:pt>
          <cx:pt idx="1355">2003</cx:pt>
          <cx:pt idx="1356">2003</cx:pt>
          <cx:pt idx="1357">2003</cx:pt>
          <cx:pt idx="1358">2003</cx:pt>
          <cx:pt idx="1359">2003</cx:pt>
          <cx:pt idx="1360">2003</cx:pt>
          <cx:pt idx="1361">2003</cx:pt>
          <cx:pt idx="1362">2003</cx:pt>
          <cx:pt idx="1363">2003</cx:pt>
          <cx:pt idx="1364">2003</cx:pt>
          <cx:pt idx="1365">2003</cx:pt>
          <cx:pt idx="1366">2003</cx:pt>
          <cx:pt idx="1367">2003</cx:pt>
          <cx:pt idx="1368">2003</cx:pt>
          <cx:pt idx="1369">2003</cx:pt>
          <cx:pt idx="1370">2003</cx:pt>
          <cx:pt idx="1371">2003</cx:pt>
          <cx:pt idx="1372">2003</cx:pt>
          <cx:pt idx="1373">2003</cx:pt>
          <cx:pt idx="1374">2003</cx:pt>
          <cx:pt idx="1375">2003</cx:pt>
          <cx:pt idx="1376">2003</cx:pt>
          <cx:pt idx="1377">2003</cx:pt>
          <cx:pt idx="1378">2003</cx:pt>
          <cx:pt idx="1379">2003</cx:pt>
          <cx:pt idx="1380">2003</cx:pt>
          <cx:pt idx="1381">2003</cx:pt>
          <cx:pt idx="1382">2003</cx:pt>
          <cx:pt idx="1383">2003</cx:pt>
          <cx:pt idx="1384">2003</cx:pt>
          <cx:pt idx="1385">2003</cx:pt>
          <cx:pt idx="1386">2003</cx:pt>
          <cx:pt idx="1387">2003</cx:pt>
          <cx:pt idx="1388">2003</cx:pt>
          <cx:pt idx="1389">2003</cx:pt>
          <cx:pt idx="1390">2003</cx:pt>
          <cx:pt idx="1391">2003</cx:pt>
          <cx:pt idx="1392">2003</cx:pt>
          <cx:pt idx="1393">2003</cx:pt>
          <cx:pt idx="1394">2003</cx:pt>
          <cx:pt idx="1395">2003</cx:pt>
          <cx:pt idx="1396">2003</cx:pt>
          <cx:pt idx="1397">2003</cx:pt>
          <cx:pt idx="1398">2003</cx:pt>
          <cx:pt idx="1399">2003</cx:pt>
          <cx:pt idx="1400">2003</cx:pt>
          <cx:pt idx="1401">2003</cx:pt>
          <cx:pt idx="1402">2003</cx:pt>
          <cx:pt idx="1403">2003</cx:pt>
          <cx:pt idx="1404">2003</cx:pt>
          <cx:pt idx="1405">2003</cx:pt>
          <cx:pt idx="1406">2003</cx:pt>
          <cx:pt idx="1407">2003</cx:pt>
          <cx:pt idx="1408">2003</cx:pt>
          <cx:pt idx="1409">2003</cx:pt>
          <cx:pt idx="1410">2003</cx:pt>
          <cx:pt idx="1411">2003</cx:pt>
          <cx:pt idx="1412">2003</cx:pt>
          <cx:pt idx="1413">2003</cx:pt>
          <cx:pt idx="1414">2003</cx:pt>
          <cx:pt idx="1415">2003</cx:pt>
          <cx:pt idx="1416">2003</cx:pt>
          <cx:pt idx="1417">2003</cx:pt>
          <cx:pt idx="1418">2003</cx:pt>
          <cx:pt idx="1419">2003</cx:pt>
          <cx:pt idx="1420">2003</cx:pt>
          <cx:pt idx="1421">2003</cx:pt>
          <cx:pt idx="1422">2003</cx:pt>
          <cx:pt idx="1423">2003</cx:pt>
          <cx:pt idx="1424">2003</cx:pt>
          <cx:pt idx="1425">2003</cx:pt>
          <cx:pt idx="1426">2003</cx:pt>
          <cx:pt idx="1427">2003</cx:pt>
          <cx:pt idx="1428">2003</cx:pt>
          <cx:pt idx="1429">2003</cx:pt>
          <cx:pt idx="1430">2003</cx:pt>
          <cx:pt idx="1431">2003</cx:pt>
          <cx:pt idx="1432">2003</cx:pt>
          <cx:pt idx="1433">2003</cx:pt>
          <cx:pt idx="1434">2003</cx:pt>
          <cx:pt idx="1435">2003</cx:pt>
          <cx:pt idx="1436">2003</cx:pt>
          <cx:pt idx="1437">2003</cx:pt>
          <cx:pt idx="1438">2003</cx:pt>
          <cx:pt idx="1439">2003</cx:pt>
          <cx:pt idx="1440">2003</cx:pt>
          <cx:pt idx="1441">2003</cx:pt>
          <cx:pt idx="1442">2003</cx:pt>
          <cx:pt idx="1443">2003</cx:pt>
          <cx:pt idx="1444">2003</cx:pt>
          <cx:pt idx="1445">2003</cx:pt>
          <cx:pt idx="1446">2003</cx:pt>
          <cx:pt idx="1447">2003</cx:pt>
          <cx:pt idx="1448">2003</cx:pt>
          <cx:pt idx="1449">2003</cx:pt>
          <cx:pt idx="1450">2003</cx:pt>
          <cx:pt idx="1451">2003</cx:pt>
          <cx:pt idx="1452">2003</cx:pt>
          <cx:pt idx="1453">2003</cx:pt>
          <cx:pt idx="1454">2003</cx:pt>
          <cx:pt idx="1455">2003</cx:pt>
          <cx:pt idx="1456">2003</cx:pt>
          <cx:pt idx="1457">2003</cx:pt>
          <cx:pt idx="1458">2003</cx:pt>
          <cx:pt idx="1459">2003</cx:pt>
          <cx:pt idx="1460">2003</cx:pt>
          <cx:pt idx="1461">2003</cx:pt>
          <cx:pt idx="1462">2003</cx:pt>
          <cx:pt idx="1463">2003</cx:pt>
          <cx:pt idx="1464">2003</cx:pt>
          <cx:pt idx="1465">2003</cx:pt>
          <cx:pt idx="1466">2003</cx:pt>
          <cx:pt idx="1467">2003</cx:pt>
          <cx:pt idx="1468">2003</cx:pt>
          <cx:pt idx="1469">2003</cx:pt>
          <cx:pt idx="1470">2003</cx:pt>
          <cx:pt idx="1471">2003</cx:pt>
          <cx:pt idx="1472">2003</cx:pt>
          <cx:pt idx="1473">2003</cx:pt>
          <cx:pt idx="1474">2003</cx:pt>
          <cx:pt idx="1475">2003</cx:pt>
          <cx:pt idx="1476">2003</cx:pt>
          <cx:pt idx="1477">2003</cx:pt>
          <cx:pt idx="1478">2003</cx:pt>
          <cx:pt idx="1479">2003</cx:pt>
          <cx:pt idx="1480">2003</cx:pt>
          <cx:pt idx="1481">2003</cx:pt>
          <cx:pt idx="1482">2003</cx:pt>
          <cx:pt idx="1483">2003</cx:pt>
          <cx:pt idx="1484">2003</cx:pt>
          <cx:pt idx="1485">2003</cx:pt>
          <cx:pt idx="1486">2003</cx:pt>
          <cx:pt idx="1487">2003</cx:pt>
          <cx:pt idx="1488">2003</cx:pt>
          <cx:pt idx="1489">2003</cx:pt>
          <cx:pt idx="1490">2003</cx:pt>
          <cx:pt idx="1491">2003</cx:pt>
          <cx:pt idx="1492">2003</cx:pt>
          <cx:pt idx="1493">2003</cx:pt>
          <cx:pt idx="1494">2003</cx:pt>
          <cx:pt idx="1495">2003</cx:pt>
          <cx:pt idx="1496">2003</cx:pt>
          <cx:pt idx="1497">2003</cx:pt>
          <cx:pt idx="1498">2003</cx:pt>
          <cx:pt idx="1499">2003</cx:pt>
          <cx:pt idx="1500">2003</cx:pt>
          <cx:pt idx="1501">2003</cx:pt>
          <cx:pt idx="1502">2003</cx:pt>
          <cx:pt idx="1503">2003</cx:pt>
          <cx:pt idx="1504">2003</cx:pt>
          <cx:pt idx="1505">2003</cx:pt>
          <cx:pt idx="1506">2003</cx:pt>
          <cx:pt idx="1507">2003</cx:pt>
          <cx:pt idx="1508">2003</cx:pt>
          <cx:pt idx="1509">2003</cx:pt>
          <cx:pt idx="1510">2003</cx:pt>
          <cx:pt idx="1511">2003</cx:pt>
          <cx:pt idx="1512">2003</cx:pt>
          <cx:pt idx="1513">2003</cx:pt>
          <cx:pt idx="1514">2003</cx:pt>
          <cx:pt idx="1515">2003</cx:pt>
          <cx:pt idx="1516">2003</cx:pt>
          <cx:pt idx="1517">2003</cx:pt>
          <cx:pt idx="1518">2003</cx:pt>
          <cx:pt idx="1519">2003</cx:pt>
          <cx:pt idx="1520">2003</cx:pt>
          <cx:pt idx="1521">2003</cx:pt>
          <cx:pt idx="1522">2003</cx:pt>
          <cx:pt idx="1523">2003</cx:pt>
          <cx:pt idx="1524">2003</cx:pt>
          <cx:pt idx="1525">2003</cx:pt>
          <cx:pt idx="1526">2003</cx:pt>
          <cx:pt idx="1527">2003</cx:pt>
          <cx:pt idx="1528">2003</cx:pt>
          <cx:pt idx="1529">2003</cx:pt>
          <cx:pt idx="1530">2003</cx:pt>
          <cx:pt idx="1531">2003</cx:pt>
          <cx:pt idx="1532">2003</cx:pt>
          <cx:pt idx="1533">2003</cx:pt>
          <cx:pt idx="1534">2003</cx:pt>
          <cx:pt idx="1535">2003</cx:pt>
          <cx:pt idx="1536">2003</cx:pt>
          <cx:pt idx="1537">2003</cx:pt>
          <cx:pt idx="1538">2003</cx:pt>
          <cx:pt idx="1539">2003</cx:pt>
          <cx:pt idx="1540">2003</cx:pt>
          <cx:pt idx="1541">2003</cx:pt>
          <cx:pt idx="1542">2003</cx:pt>
          <cx:pt idx="1543">2003</cx:pt>
          <cx:pt idx="1544">2003</cx:pt>
          <cx:pt idx="1545">2003</cx:pt>
          <cx:pt idx="1546">2003</cx:pt>
          <cx:pt idx="1547">2003</cx:pt>
          <cx:pt idx="1548">2003</cx:pt>
          <cx:pt idx="1549">2003</cx:pt>
          <cx:pt idx="1550">2003</cx:pt>
          <cx:pt idx="1551">2003</cx:pt>
          <cx:pt idx="1552">2003</cx:pt>
          <cx:pt idx="1553">2003</cx:pt>
          <cx:pt idx="1554">2003</cx:pt>
          <cx:pt idx="1555">2003</cx:pt>
          <cx:pt idx="1556">2003</cx:pt>
          <cx:pt idx="1557">2003</cx:pt>
          <cx:pt idx="1558">2003</cx:pt>
          <cx:pt idx="1559">2003</cx:pt>
          <cx:pt idx="1560">2003</cx:pt>
          <cx:pt idx="1561">2003</cx:pt>
          <cx:pt idx="1562">2003</cx:pt>
          <cx:pt idx="1563">2003</cx:pt>
          <cx:pt idx="1564">2003</cx:pt>
          <cx:pt idx="1565">2003</cx:pt>
          <cx:pt idx="1566">2003</cx:pt>
          <cx:pt idx="1567">2003</cx:pt>
          <cx:pt idx="1568">2003</cx:pt>
          <cx:pt idx="1569">2003</cx:pt>
          <cx:pt idx="1570">2003</cx:pt>
          <cx:pt idx="1571">2003</cx:pt>
          <cx:pt idx="1572">2003</cx:pt>
          <cx:pt idx="1573">2003</cx:pt>
          <cx:pt idx="1574">2003</cx:pt>
          <cx:pt idx="1575">2003</cx:pt>
          <cx:pt idx="1576">2003</cx:pt>
          <cx:pt idx="1577">2003</cx:pt>
          <cx:pt idx="1578">2003</cx:pt>
          <cx:pt idx="1579">2003</cx:pt>
          <cx:pt idx="1580">2003</cx:pt>
          <cx:pt idx="1581">2003</cx:pt>
          <cx:pt idx="1582">2003</cx:pt>
          <cx:pt idx="1583">2003</cx:pt>
          <cx:pt idx="1584">2003</cx:pt>
          <cx:pt idx="1585">2003</cx:pt>
          <cx:pt idx="1586">2003</cx:pt>
          <cx:pt idx="1587">2003</cx:pt>
          <cx:pt idx="1588">2003</cx:pt>
          <cx:pt idx="1589">2003</cx:pt>
          <cx:pt idx="1590">2003</cx:pt>
          <cx:pt idx="1591">2003</cx:pt>
          <cx:pt idx="1592">2003</cx:pt>
          <cx:pt idx="1593">2003</cx:pt>
          <cx:pt idx="1594">2003</cx:pt>
          <cx:pt idx="1595">2003</cx:pt>
          <cx:pt idx="1596">2003</cx:pt>
          <cx:pt idx="1597">2003</cx:pt>
          <cx:pt idx="1598">2003</cx:pt>
          <cx:pt idx="1599">2003</cx:pt>
          <cx:pt idx="1600">2003</cx:pt>
          <cx:pt idx="1601">2003</cx:pt>
          <cx:pt idx="1602">2003</cx:pt>
          <cx:pt idx="1603">2003</cx:pt>
          <cx:pt idx="1604">2003</cx:pt>
          <cx:pt idx="1605">2003</cx:pt>
          <cx:pt idx="1606">2003</cx:pt>
          <cx:pt idx="1607">2003</cx:pt>
          <cx:pt idx="1608">2003</cx:pt>
          <cx:pt idx="1609">2003</cx:pt>
          <cx:pt idx="1610">2003</cx:pt>
          <cx:pt idx="1611">2003</cx:pt>
          <cx:pt idx="1612">2003</cx:pt>
          <cx:pt idx="1613">2003</cx:pt>
          <cx:pt idx="1614">2003</cx:pt>
          <cx:pt idx="1615">2003</cx:pt>
          <cx:pt idx="1616">2003</cx:pt>
          <cx:pt idx="1617">2003</cx:pt>
          <cx:pt idx="1618">2003</cx:pt>
          <cx:pt idx="1619">2003</cx:pt>
          <cx:pt idx="1620">2003</cx:pt>
          <cx:pt idx="1621">2003</cx:pt>
          <cx:pt idx="1622">2003</cx:pt>
          <cx:pt idx="1623">2003</cx:pt>
          <cx:pt idx="1624">2003</cx:pt>
          <cx:pt idx="1625">2003</cx:pt>
          <cx:pt idx="1626">2003</cx:pt>
          <cx:pt idx="1627">2003</cx:pt>
          <cx:pt idx="1628">2003</cx:pt>
          <cx:pt idx="1629">2003</cx:pt>
          <cx:pt idx="1630">2003</cx:pt>
          <cx:pt idx="1631">2003</cx:pt>
          <cx:pt idx="1632">2003</cx:pt>
          <cx:pt idx="1633">2003</cx:pt>
          <cx:pt idx="1634">2003</cx:pt>
          <cx:pt idx="1635">2003</cx:pt>
          <cx:pt idx="1636">2003</cx:pt>
          <cx:pt idx="1637">2003</cx:pt>
          <cx:pt idx="1638">2003</cx:pt>
          <cx:pt idx="1639">2003</cx:pt>
          <cx:pt idx="1640">2003</cx:pt>
          <cx:pt idx="1641">2003</cx:pt>
          <cx:pt idx="1642">2003</cx:pt>
          <cx:pt idx="1643">2003</cx:pt>
          <cx:pt idx="1644">2003</cx:pt>
          <cx:pt idx="1645">2003</cx:pt>
          <cx:pt idx="1646">2003</cx:pt>
          <cx:pt idx="1647">2003</cx:pt>
          <cx:pt idx="1648">2003</cx:pt>
          <cx:pt idx="1649">2003</cx:pt>
          <cx:pt idx="1650">2003</cx:pt>
          <cx:pt idx="1651">2003</cx:pt>
          <cx:pt idx="1652">2003</cx:pt>
          <cx:pt idx="1653">2003</cx:pt>
          <cx:pt idx="1654">2003</cx:pt>
          <cx:pt idx="1655">2003</cx:pt>
          <cx:pt idx="1656">2003</cx:pt>
          <cx:pt idx="1657">2003</cx:pt>
          <cx:pt idx="1658">2003</cx:pt>
          <cx:pt idx="1659">2003</cx:pt>
          <cx:pt idx="1660">2003</cx:pt>
          <cx:pt idx="1661">2003</cx:pt>
          <cx:pt idx="1662">2003</cx:pt>
          <cx:pt idx="1663">2003</cx:pt>
          <cx:pt idx="1664">2003</cx:pt>
          <cx:pt idx="1665">2003</cx:pt>
          <cx:pt idx="1666">2003</cx:pt>
          <cx:pt idx="1667">2003</cx:pt>
          <cx:pt idx="1668">2003</cx:pt>
          <cx:pt idx="1669">2003</cx:pt>
          <cx:pt idx="1670">2003</cx:pt>
          <cx:pt idx="1671">2003</cx:pt>
          <cx:pt idx="1672">2003</cx:pt>
          <cx:pt idx="1673">2003</cx:pt>
          <cx:pt idx="1674">2003</cx:pt>
          <cx:pt idx="1675">2003</cx:pt>
          <cx:pt idx="1676">2003</cx:pt>
          <cx:pt idx="1677">2003</cx:pt>
          <cx:pt idx="1678">2003</cx:pt>
          <cx:pt idx="1679">2003</cx:pt>
          <cx:pt idx="1680">2003</cx:pt>
          <cx:pt idx="1681">2003</cx:pt>
          <cx:pt idx="1682">2003</cx:pt>
          <cx:pt idx="1683">2003</cx:pt>
          <cx:pt idx="1684">2003</cx:pt>
          <cx:pt idx="1685">2003</cx:pt>
          <cx:pt idx="1686">2003</cx:pt>
          <cx:pt idx="1687">2003</cx:pt>
          <cx:pt idx="1688">2003</cx:pt>
          <cx:pt idx="1689">2003</cx:pt>
          <cx:pt idx="1690">2003</cx:pt>
          <cx:pt idx="1691">2003</cx:pt>
          <cx:pt idx="1692">2003</cx:pt>
          <cx:pt idx="1693">2003</cx:pt>
          <cx:pt idx="1694">2003</cx:pt>
          <cx:pt idx="1695">2003</cx:pt>
          <cx:pt idx="1696">2003</cx:pt>
          <cx:pt idx="1697">2003</cx:pt>
          <cx:pt idx="1698">2003</cx:pt>
          <cx:pt idx="1699">2003</cx:pt>
          <cx:pt idx="1700">2003</cx:pt>
          <cx:pt idx="1701">2003</cx:pt>
          <cx:pt idx="1702">2003</cx:pt>
          <cx:pt idx="1703">2003</cx:pt>
          <cx:pt idx="1704">2003</cx:pt>
          <cx:pt idx="1705">2003</cx:pt>
          <cx:pt idx="1706">2003</cx:pt>
          <cx:pt idx="1707">2003</cx:pt>
          <cx:pt idx="1708">2003</cx:pt>
          <cx:pt idx="1709">2003</cx:pt>
          <cx:pt idx="1710">2003</cx:pt>
          <cx:pt idx="1711">2003</cx:pt>
          <cx:pt idx="1712">2003</cx:pt>
          <cx:pt idx="1713">2003</cx:pt>
          <cx:pt idx="1714">2003</cx:pt>
          <cx:pt idx="1715">2003</cx:pt>
          <cx:pt idx="1716">2003</cx:pt>
          <cx:pt idx="1717">2003</cx:pt>
          <cx:pt idx="1718">2003</cx:pt>
          <cx:pt idx="1719">2003</cx:pt>
          <cx:pt idx="1720">2003</cx:pt>
          <cx:pt idx="1721">2003</cx:pt>
          <cx:pt idx="1722">2003</cx:pt>
          <cx:pt idx="1723">2003</cx:pt>
          <cx:pt idx="1724">2003</cx:pt>
          <cx:pt idx="1725">2003</cx:pt>
          <cx:pt idx="1726">2003</cx:pt>
          <cx:pt idx="1727">2003</cx:pt>
          <cx:pt idx="1728">2003</cx:pt>
          <cx:pt idx="1729">2003</cx:pt>
          <cx:pt idx="1730">2003</cx:pt>
          <cx:pt idx="1731">2003</cx:pt>
          <cx:pt idx="1732">2003</cx:pt>
          <cx:pt idx="1733">2003</cx:pt>
          <cx:pt idx="1734">2003</cx:pt>
          <cx:pt idx="1735">2003</cx:pt>
          <cx:pt idx="1736">2003</cx:pt>
          <cx:pt idx="1737">2003</cx:pt>
          <cx:pt idx="1738">2003</cx:pt>
          <cx:pt idx="1739">2003</cx:pt>
          <cx:pt idx="1740">2003</cx:pt>
          <cx:pt idx="1741">2003</cx:pt>
          <cx:pt idx="1742">2003</cx:pt>
          <cx:pt idx="1743">2003</cx:pt>
          <cx:pt idx="1744">2003</cx:pt>
          <cx:pt idx="1745">2003</cx:pt>
          <cx:pt idx="1746">2003</cx:pt>
          <cx:pt idx="1747">2003</cx:pt>
          <cx:pt idx="1748">2003</cx:pt>
          <cx:pt idx="1749">2003</cx:pt>
          <cx:pt idx="1750">2003</cx:pt>
          <cx:pt idx="1751">2003</cx:pt>
          <cx:pt idx="1752">2003</cx:pt>
          <cx:pt idx="1753">2003</cx:pt>
          <cx:pt idx="1754">2003</cx:pt>
          <cx:pt idx="1755">2003</cx:pt>
          <cx:pt idx="1756">2003</cx:pt>
          <cx:pt idx="1757">2003</cx:pt>
          <cx:pt idx="1758">2003</cx:pt>
          <cx:pt idx="1759">2003</cx:pt>
          <cx:pt idx="1760">2003</cx:pt>
          <cx:pt idx="1761">2003</cx:pt>
          <cx:pt idx="1762">2003</cx:pt>
          <cx:pt idx="1763">2003</cx:pt>
          <cx:pt idx="1764">2003</cx:pt>
          <cx:pt idx="1765">2003</cx:pt>
          <cx:pt idx="1766">2003</cx:pt>
          <cx:pt idx="1767">2003</cx:pt>
          <cx:pt idx="1768">2003</cx:pt>
          <cx:pt idx="1769">2003</cx:pt>
          <cx:pt idx="1770">2003</cx:pt>
          <cx:pt idx="1771">2003</cx:pt>
          <cx:pt idx="1772">2003</cx:pt>
          <cx:pt idx="1773">2003</cx:pt>
          <cx:pt idx="1774">2003</cx:pt>
          <cx:pt idx="1775">2003</cx:pt>
          <cx:pt idx="1776">2003</cx:pt>
          <cx:pt idx="1777">2003</cx:pt>
          <cx:pt idx="1778">2003</cx:pt>
          <cx:pt idx="1779">2003</cx:pt>
          <cx:pt idx="1780">2003</cx:pt>
          <cx:pt idx="1781">2003</cx:pt>
          <cx:pt idx="1782">2003</cx:pt>
          <cx:pt idx="1783">2003</cx:pt>
          <cx:pt idx="1784">2003</cx:pt>
          <cx:pt idx="1785">2003</cx:pt>
          <cx:pt idx="1786">2003</cx:pt>
          <cx:pt idx="1787">2003</cx:pt>
          <cx:pt idx="1788">2003</cx:pt>
          <cx:pt idx="1789">2003</cx:pt>
          <cx:pt idx="1790">2003</cx:pt>
          <cx:pt idx="1791">2003</cx:pt>
          <cx:pt idx="1792">2003</cx:pt>
          <cx:pt idx="1793">2003</cx:pt>
          <cx:pt idx="1794">2003</cx:pt>
          <cx:pt idx="1795">2003</cx:pt>
          <cx:pt idx="1796">2003</cx:pt>
          <cx:pt idx="1797">2003</cx:pt>
          <cx:pt idx="1798">2003</cx:pt>
          <cx:pt idx="1799">2003</cx:pt>
          <cx:pt idx="1800">2003</cx:pt>
          <cx:pt idx="1801">2004</cx:pt>
          <cx:pt idx="1802">2004</cx:pt>
          <cx:pt idx="1803">2004</cx:pt>
          <cx:pt idx="1804">2004</cx:pt>
          <cx:pt idx="1805">2004</cx:pt>
          <cx:pt idx="1806">2004</cx:pt>
          <cx:pt idx="1807">2004</cx:pt>
          <cx:pt idx="1808">2004</cx:pt>
          <cx:pt idx="1809">2004</cx:pt>
          <cx:pt idx="1810">2004</cx:pt>
          <cx:pt idx="1811">2004</cx:pt>
          <cx:pt idx="1812">2004</cx:pt>
          <cx:pt idx="1813">2004</cx:pt>
          <cx:pt idx="1814">2004</cx:pt>
          <cx:pt idx="1815">2004</cx:pt>
          <cx:pt idx="1816">2004</cx:pt>
          <cx:pt idx="1817">2004</cx:pt>
          <cx:pt idx="1818">2004</cx:pt>
          <cx:pt idx="1819">2004</cx:pt>
          <cx:pt idx="1820">2004</cx:pt>
          <cx:pt idx="1821">2004</cx:pt>
          <cx:pt idx="1822">2004</cx:pt>
          <cx:pt idx="1823">2004</cx:pt>
          <cx:pt idx="1824">2004</cx:pt>
          <cx:pt idx="1825">2004</cx:pt>
          <cx:pt idx="1826">2004</cx:pt>
          <cx:pt idx="1827">2004</cx:pt>
          <cx:pt idx="1828">2004</cx:pt>
          <cx:pt idx="1829">2004</cx:pt>
          <cx:pt idx="1830">2004</cx:pt>
          <cx:pt idx="1831">2004</cx:pt>
          <cx:pt idx="1832">2004</cx:pt>
          <cx:pt idx="1833">2004</cx:pt>
          <cx:pt idx="1834">2004</cx:pt>
          <cx:pt idx="1835">2004</cx:pt>
          <cx:pt idx="1836">2004</cx:pt>
          <cx:pt idx="1837">2004</cx:pt>
          <cx:pt idx="1838">2004</cx:pt>
          <cx:pt idx="1839">2004</cx:pt>
          <cx:pt idx="1840">2004</cx:pt>
          <cx:pt idx="1841">2004</cx:pt>
          <cx:pt idx="1842">2004</cx:pt>
          <cx:pt idx="1843">2004</cx:pt>
          <cx:pt idx="1844">2004</cx:pt>
          <cx:pt idx="1845">2004</cx:pt>
          <cx:pt idx="1846">2004</cx:pt>
          <cx:pt idx="1847">2004</cx:pt>
          <cx:pt idx="1848">2004</cx:pt>
          <cx:pt idx="1849">2004</cx:pt>
          <cx:pt idx="1850">2004</cx:pt>
          <cx:pt idx="1851">2004</cx:pt>
          <cx:pt idx="1852">2004</cx:pt>
          <cx:pt idx="1853">2004</cx:pt>
          <cx:pt idx="1854">2004</cx:pt>
          <cx:pt idx="1855">2004</cx:pt>
          <cx:pt idx="1856">2004</cx:pt>
          <cx:pt idx="1857">2004</cx:pt>
          <cx:pt idx="1858">2004</cx:pt>
          <cx:pt idx="1859">2004</cx:pt>
          <cx:pt idx="1860">2004</cx:pt>
          <cx:pt idx="1861">2004</cx:pt>
          <cx:pt idx="1862">2004</cx:pt>
          <cx:pt idx="1863">2004</cx:pt>
          <cx:pt idx="1864">2004</cx:pt>
          <cx:pt idx="1865">2004</cx:pt>
          <cx:pt idx="1866">2004</cx:pt>
          <cx:pt idx="1867">2004</cx:pt>
          <cx:pt idx="1868">2004</cx:pt>
          <cx:pt idx="1869">2004</cx:pt>
          <cx:pt idx="1870">2004</cx:pt>
          <cx:pt idx="1871">2004</cx:pt>
          <cx:pt idx="1872">2004</cx:pt>
          <cx:pt idx="1873">2004</cx:pt>
          <cx:pt idx="1874">2004</cx:pt>
          <cx:pt idx="1875">2004</cx:pt>
          <cx:pt idx="1876">2004</cx:pt>
          <cx:pt idx="1877">2004</cx:pt>
          <cx:pt idx="1878">2004</cx:pt>
          <cx:pt idx="1879">2004</cx:pt>
          <cx:pt idx="1880">2004</cx:pt>
          <cx:pt idx="1881">2004</cx:pt>
          <cx:pt idx="1882">2004</cx:pt>
          <cx:pt idx="1883">2004</cx:pt>
          <cx:pt idx="1884">2004</cx:pt>
          <cx:pt idx="1885">2004</cx:pt>
          <cx:pt idx="1886">2004</cx:pt>
          <cx:pt idx="1887">2004</cx:pt>
          <cx:pt idx="1888">2004</cx:pt>
          <cx:pt idx="1889">2004</cx:pt>
          <cx:pt idx="1890">2004</cx:pt>
          <cx:pt idx="1891">2004</cx:pt>
          <cx:pt idx="1892">2004</cx:pt>
          <cx:pt idx="1893">2004</cx:pt>
          <cx:pt idx="1894">2004</cx:pt>
          <cx:pt idx="1895">2004</cx:pt>
          <cx:pt idx="1896">2004</cx:pt>
          <cx:pt idx="1897">2004</cx:pt>
          <cx:pt idx="1898">2004</cx:pt>
          <cx:pt idx="1899">2004</cx:pt>
          <cx:pt idx="1900">2004</cx:pt>
          <cx:pt idx="1901">2004</cx:pt>
          <cx:pt idx="1902">2004</cx:pt>
          <cx:pt idx="1903">2004</cx:pt>
          <cx:pt idx="1904">2004</cx:pt>
          <cx:pt idx="1905">2004</cx:pt>
          <cx:pt idx="1906">2004</cx:pt>
          <cx:pt idx="1907">2004</cx:pt>
          <cx:pt idx="1908">2004</cx:pt>
          <cx:pt idx="1909">2004</cx:pt>
          <cx:pt idx="1910">2004</cx:pt>
          <cx:pt idx="1911">2004</cx:pt>
          <cx:pt idx="1912">2004</cx:pt>
          <cx:pt idx="1913">2004</cx:pt>
          <cx:pt idx="1914">2004</cx:pt>
          <cx:pt idx="1915">2004</cx:pt>
          <cx:pt idx="1916">2004</cx:pt>
          <cx:pt idx="1917">2004</cx:pt>
          <cx:pt idx="1918">2004</cx:pt>
          <cx:pt idx="1919">2004</cx:pt>
          <cx:pt idx="1920">2004</cx:pt>
          <cx:pt idx="1921">2004</cx:pt>
          <cx:pt idx="1922">2004</cx:pt>
          <cx:pt idx="1923">2004</cx:pt>
          <cx:pt idx="1924">2004</cx:pt>
          <cx:pt idx="1925">2004</cx:pt>
          <cx:pt idx="1926">2004</cx:pt>
          <cx:pt idx="1927">2004</cx:pt>
          <cx:pt idx="1928">2004</cx:pt>
          <cx:pt idx="1929">2004</cx:pt>
          <cx:pt idx="1930">2004</cx:pt>
          <cx:pt idx="1931">2004</cx:pt>
          <cx:pt idx="1932">2004</cx:pt>
          <cx:pt idx="1933">2004</cx:pt>
          <cx:pt idx="1934">2004</cx:pt>
          <cx:pt idx="1935">2004</cx:pt>
          <cx:pt idx="1936">2004</cx:pt>
          <cx:pt idx="1937">2004</cx:pt>
          <cx:pt idx="1938">2004</cx:pt>
          <cx:pt idx="1939">2004</cx:pt>
          <cx:pt idx="1940">2004</cx:pt>
          <cx:pt idx="1941">2004</cx:pt>
          <cx:pt idx="1942">2004</cx:pt>
          <cx:pt idx="1943">2004</cx:pt>
          <cx:pt idx="1944">2004</cx:pt>
          <cx:pt idx="1945">2004</cx:pt>
          <cx:pt idx="1946">2004</cx:pt>
          <cx:pt idx="1947">2004</cx:pt>
          <cx:pt idx="1948">2004</cx:pt>
          <cx:pt idx="1949">2004</cx:pt>
          <cx:pt idx="1950">2004</cx:pt>
          <cx:pt idx="1951">2004</cx:pt>
          <cx:pt idx="1952">2004</cx:pt>
          <cx:pt idx="1953">2004</cx:pt>
          <cx:pt idx="1954">2004</cx:pt>
          <cx:pt idx="1955">2004</cx:pt>
          <cx:pt idx="1956">2004</cx:pt>
          <cx:pt idx="1957">2004</cx:pt>
          <cx:pt idx="1958">2004</cx:pt>
          <cx:pt idx="1959">2004</cx:pt>
          <cx:pt idx="1960">2004</cx:pt>
          <cx:pt idx="1961">2004</cx:pt>
          <cx:pt idx="1962">2004</cx:pt>
          <cx:pt idx="1963">2004</cx:pt>
          <cx:pt idx="1964">2004</cx:pt>
          <cx:pt idx="1965">2004</cx:pt>
          <cx:pt idx="1966">2004</cx:pt>
          <cx:pt idx="1967">2004</cx:pt>
          <cx:pt idx="1968">2004</cx:pt>
          <cx:pt idx="1969">2004</cx:pt>
          <cx:pt idx="1970">2004</cx:pt>
          <cx:pt idx="1971">2004</cx:pt>
          <cx:pt idx="1972">2004</cx:pt>
          <cx:pt idx="1973">2004</cx:pt>
          <cx:pt idx="1974">2004</cx:pt>
          <cx:pt idx="1975">2004</cx:pt>
          <cx:pt idx="1976">2004</cx:pt>
          <cx:pt idx="1977">2004</cx:pt>
          <cx:pt idx="1978">2004</cx:pt>
          <cx:pt idx="1979">2004</cx:pt>
          <cx:pt idx="1980">2004</cx:pt>
          <cx:pt idx="1981">2004</cx:pt>
          <cx:pt idx="1982">2004</cx:pt>
          <cx:pt idx="1983">2004</cx:pt>
          <cx:pt idx="1984">2004</cx:pt>
          <cx:pt idx="1985">2004</cx:pt>
          <cx:pt idx="1986">2004</cx:pt>
          <cx:pt idx="1987">2004</cx:pt>
          <cx:pt idx="1988">2004</cx:pt>
          <cx:pt idx="1989">2004</cx:pt>
          <cx:pt idx="1990">2004</cx:pt>
          <cx:pt idx="1991">2004</cx:pt>
          <cx:pt idx="1992">2004</cx:pt>
          <cx:pt idx="1993">2004</cx:pt>
          <cx:pt idx="1994">2004</cx:pt>
          <cx:pt idx="1995">2004</cx:pt>
          <cx:pt idx="1996">2004</cx:pt>
          <cx:pt idx="1997">2004</cx:pt>
          <cx:pt idx="1998">2004</cx:pt>
          <cx:pt idx="1999">2004</cx:pt>
          <cx:pt idx="2000">2004</cx:pt>
          <cx:pt idx="2001">2004</cx:pt>
          <cx:pt idx="2002">2004</cx:pt>
          <cx:pt idx="2003">2004</cx:pt>
          <cx:pt idx="2004">2004</cx:pt>
          <cx:pt idx="2005">2004</cx:pt>
          <cx:pt idx="2006">2004</cx:pt>
          <cx:pt idx="2007">2004</cx:pt>
          <cx:pt idx="2008">2004</cx:pt>
          <cx:pt idx="2009">2004</cx:pt>
          <cx:pt idx="2010">2004</cx:pt>
          <cx:pt idx="2011">2004</cx:pt>
          <cx:pt idx="2012">2004</cx:pt>
          <cx:pt idx="2013">2004</cx:pt>
          <cx:pt idx="2014">2004</cx:pt>
          <cx:pt idx="2015">2004</cx:pt>
          <cx:pt idx="2016">2004</cx:pt>
          <cx:pt idx="2017">2004</cx:pt>
          <cx:pt idx="2018">2004</cx:pt>
          <cx:pt idx="2019">2004</cx:pt>
          <cx:pt idx="2020">2004</cx:pt>
          <cx:pt idx="2021">2004</cx:pt>
          <cx:pt idx="2022">2004</cx:pt>
          <cx:pt idx="2023">2004</cx:pt>
          <cx:pt idx="2024">2004</cx:pt>
          <cx:pt idx="2025">2004</cx:pt>
          <cx:pt idx="2026">2004</cx:pt>
          <cx:pt idx="2027">2004</cx:pt>
          <cx:pt idx="2028">2004</cx:pt>
          <cx:pt idx="2029">2004</cx:pt>
          <cx:pt idx="2030">2004</cx:pt>
          <cx:pt idx="2031">2004</cx:pt>
          <cx:pt idx="2032">2004</cx:pt>
          <cx:pt idx="2033">2004</cx:pt>
          <cx:pt idx="2034">2004</cx:pt>
          <cx:pt idx="2035">2004</cx:pt>
          <cx:pt idx="2036">2004</cx:pt>
          <cx:pt idx="2037">2004</cx:pt>
          <cx:pt idx="2038">2004</cx:pt>
          <cx:pt idx="2039">2004</cx:pt>
          <cx:pt idx="2040">2004</cx:pt>
          <cx:pt idx="2041">2004</cx:pt>
          <cx:pt idx="2042">2004</cx:pt>
          <cx:pt idx="2043">2004</cx:pt>
          <cx:pt idx="2044">2004</cx:pt>
          <cx:pt idx="2045">2004</cx:pt>
          <cx:pt idx="2046">2004</cx:pt>
          <cx:pt idx="2047">2004</cx:pt>
          <cx:pt idx="2048">2004</cx:pt>
          <cx:pt idx="2049">2004</cx:pt>
          <cx:pt idx="2050">2004</cx:pt>
          <cx:pt idx="2051">2004</cx:pt>
          <cx:pt idx="2052">2004</cx:pt>
          <cx:pt idx="2053">2004</cx:pt>
          <cx:pt idx="2054">2004</cx:pt>
          <cx:pt idx="2055">2004</cx:pt>
          <cx:pt idx="2056">2004</cx:pt>
          <cx:pt idx="2057">2004</cx:pt>
          <cx:pt idx="2058">2004</cx:pt>
          <cx:pt idx="2059">2004</cx:pt>
          <cx:pt idx="2060">2004</cx:pt>
          <cx:pt idx="2061">2004</cx:pt>
          <cx:pt idx="2062">2004</cx:pt>
          <cx:pt idx="2063">2004</cx:pt>
          <cx:pt idx="2064">2004</cx:pt>
          <cx:pt idx="2065">2004</cx:pt>
          <cx:pt idx="2066">2004</cx:pt>
          <cx:pt idx="2067">2004</cx:pt>
          <cx:pt idx="2068">2004</cx:pt>
          <cx:pt idx="2069">2004</cx:pt>
          <cx:pt idx="2070">2004</cx:pt>
          <cx:pt idx="2071">2004</cx:pt>
          <cx:pt idx="2072">2004</cx:pt>
          <cx:pt idx="2073">2004</cx:pt>
          <cx:pt idx="2074">2004</cx:pt>
          <cx:pt idx="2075">2004</cx:pt>
          <cx:pt idx="2076">2004</cx:pt>
          <cx:pt idx="2077">2004</cx:pt>
          <cx:pt idx="2078">2004</cx:pt>
          <cx:pt idx="2079">2004</cx:pt>
          <cx:pt idx="2080">2004</cx:pt>
          <cx:pt idx="2081">2004</cx:pt>
          <cx:pt idx="2082">2004</cx:pt>
          <cx:pt idx="2083">2004</cx:pt>
          <cx:pt idx="2084">2004</cx:pt>
          <cx:pt idx="2085">2004</cx:pt>
          <cx:pt idx="2086">2004</cx:pt>
          <cx:pt idx="2087">2004</cx:pt>
          <cx:pt idx="2088">2004</cx:pt>
          <cx:pt idx="2089">2004</cx:pt>
          <cx:pt idx="2090">2004</cx:pt>
          <cx:pt idx="2091">2004</cx:pt>
          <cx:pt idx="2092">2004</cx:pt>
          <cx:pt idx="2093">2004</cx:pt>
          <cx:pt idx="2094">2004</cx:pt>
          <cx:pt idx="2095">2004</cx:pt>
          <cx:pt idx="2096">2004</cx:pt>
          <cx:pt idx="2097">2004</cx:pt>
          <cx:pt idx="2098">2004</cx:pt>
          <cx:pt idx="2099">2004</cx:pt>
          <cx:pt idx="2100">2004</cx:pt>
          <cx:pt idx="2101">2004</cx:pt>
          <cx:pt idx="2102">2004</cx:pt>
          <cx:pt idx="2103">2004</cx:pt>
          <cx:pt idx="2104">2004</cx:pt>
          <cx:pt idx="2105">2004</cx:pt>
          <cx:pt idx="2106">2004</cx:pt>
          <cx:pt idx="2107">2004</cx:pt>
          <cx:pt idx="2108">2004</cx:pt>
          <cx:pt idx="2109">2004</cx:pt>
          <cx:pt idx="2110">2004</cx:pt>
          <cx:pt idx="2111">2004</cx:pt>
          <cx:pt idx="2112">2004</cx:pt>
          <cx:pt idx="2113">2004</cx:pt>
          <cx:pt idx="2114">2004</cx:pt>
          <cx:pt idx="2115">2004</cx:pt>
          <cx:pt idx="2116">2004</cx:pt>
          <cx:pt idx="2117">2004</cx:pt>
          <cx:pt idx="2118">2004</cx:pt>
          <cx:pt idx="2119">2004</cx:pt>
          <cx:pt idx="2120">2004</cx:pt>
          <cx:pt idx="2121">2004</cx:pt>
          <cx:pt idx="2122">2004</cx:pt>
          <cx:pt idx="2123">2004</cx:pt>
          <cx:pt idx="2124">2004</cx:pt>
          <cx:pt idx="2125">2004</cx:pt>
          <cx:pt idx="2126">2004</cx:pt>
          <cx:pt idx="2127">2004</cx:pt>
          <cx:pt idx="2128">2004</cx:pt>
          <cx:pt idx="2129">2004</cx:pt>
          <cx:pt idx="2130">2004</cx:pt>
          <cx:pt idx="2131">2004</cx:pt>
          <cx:pt idx="2132">2004</cx:pt>
          <cx:pt idx="2133">2004</cx:pt>
          <cx:pt idx="2134">2004</cx:pt>
          <cx:pt idx="2135">2004</cx:pt>
          <cx:pt idx="2136">2004</cx:pt>
          <cx:pt idx="2137">2004</cx:pt>
          <cx:pt idx="2138">2004</cx:pt>
          <cx:pt idx="2139">2004</cx:pt>
          <cx:pt idx="2140">2004</cx:pt>
          <cx:pt idx="2141">2004</cx:pt>
          <cx:pt idx="2142">2004</cx:pt>
          <cx:pt idx="2143">2004</cx:pt>
          <cx:pt idx="2144">2004</cx:pt>
          <cx:pt idx="2145">2004</cx:pt>
          <cx:pt idx="2146">2004</cx:pt>
          <cx:pt idx="2147">2004</cx:pt>
          <cx:pt idx="2148">2004</cx:pt>
          <cx:pt idx="2149">2004</cx:pt>
          <cx:pt idx="2150">2004</cx:pt>
          <cx:pt idx="2151">2004</cx:pt>
          <cx:pt idx="2152">2004</cx:pt>
          <cx:pt idx="2153">2004</cx:pt>
          <cx:pt idx="2154">2004</cx:pt>
          <cx:pt idx="2155">2004</cx:pt>
          <cx:pt idx="2156">2004</cx:pt>
          <cx:pt idx="2157">2004</cx:pt>
          <cx:pt idx="2158">2004</cx:pt>
          <cx:pt idx="2159">2004</cx:pt>
          <cx:pt idx="2160">2004</cx:pt>
          <cx:pt idx="2161">2004</cx:pt>
          <cx:pt idx="2162">2004</cx:pt>
          <cx:pt idx="2163">2004</cx:pt>
          <cx:pt idx="2164">2004</cx:pt>
          <cx:pt idx="2165">2004</cx:pt>
          <cx:pt idx="2166">2004</cx:pt>
          <cx:pt idx="2167">2004</cx:pt>
          <cx:pt idx="2168">2004</cx:pt>
          <cx:pt idx="2169">2004</cx:pt>
          <cx:pt idx="2170">2004</cx:pt>
          <cx:pt idx="2171">2004</cx:pt>
          <cx:pt idx="2172">2004</cx:pt>
          <cx:pt idx="2173">2004</cx:pt>
          <cx:pt idx="2174">2004</cx:pt>
          <cx:pt idx="2175">2004</cx:pt>
          <cx:pt idx="2176">2004</cx:pt>
          <cx:pt idx="2177">2004</cx:pt>
          <cx:pt idx="2178">2004</cx:pt>
          <cx:pt idx="2179">2004</cx:pt>
          <cx:pt idx="2180">2004</cx:pt>
          <cx:pt idx="2181">2004</cx:pt>
          <cx:pt idx="2182">2004</cx:pt>
          <cx:pt idx="2183">2004</cx:pt>
          <cx:pt idx="2184">2004</cx:pt>
          <cx:pt idx="2185">2004</cx:pt>
          <cx:pt idx="2186">2004</cx:pt>
          <cx:pt idx="2187">2004</cx:pt>
          <cx:pt idx="2188">2004</cx:pt>
          <cx:pt idx="2189">2004</cx:pt>
          <cx:pt idx="2190">2004</cx:pt>
          <cx:pt idx="2191">2004</cx:pt>
          <cx:pt idx="2192">2004</cx:pt>
          <cx:pt idx="2193">2004</cx:pt>
          <cx:pt idx="2194">2004</cx:pt>
          <cx:pt idx="2195">2004</cx:pt>
          <cx:pt idx="2196">2004</cx:pt>
          <cx:pt idx="2197">2004</cx:pt>
          <cx:pt idx="2198">2004</cx:pt>
          <cx:pt idx="2199">2004</cx:pt>
          <cx:pt idx="2200">2004</cx:pt>
          <cx:pt idx="2201">2004</cx:pt>
          <cx:pt idx="2202">2004</cx:pt>
          <cx:pt idx="2203">2004</cx:pt>
          <cx:pt idx="2204">2004</cx:pt>
          <cx:pt idx="2205">2004</cx:pt>
          <cx:pt idx="2206">2004</cx:pt>
          <cx:pt idx="2207">2004</cx:pt>
          <cx:pt idx="2208">2004</cx:pt>
          <cx:pt idx="2209">2004</cx:pt>
          <cx:pt idx="2210">2004</cx:pt>
          <cx:pt idx="2211">2004</cx:pt>
          <cx:pt idx="2212">2004</cx:pt>
          <cx:pt idx="2213">2004</cx:pt>
          <cx:pt idx="2214">2004</cx:pt>
          <cx:pt idx="2215">2004</cx:pt>
          <cx:pt idx="2216">2004</cx:pt>
          <cx:pt idx="2217">2004</cx:pt>
          <cx:pt idx="2218">2004</cx:pt>
          <cx:pt idx="2219">2004</cx:pt>
          <cx:pt idx="2220">2004</cx:pt>
          <cx:pt idx="2221">2004</cx:pt>
          <cx:pt idx="2222">2004</cx:pt>
          <cx:pt idx="2223">2004</cx:pt>
          <cx:pt idx="2224">2004</cx:pt>
          <cx:pt idx="2225">2004</cx:pt>
          <cx:pt idx="2226">2004</cx:pt>
          <cx:pt idx="2227">2004</cx:pt>
          <cx:pt idx="2228">2004</cx:pt>
          <cx:pt idx="2229">2004</cx:pt>
          <cx:pt idx="2230">2004</cx:pt>
          <cx:pt idx="2231">2005</cx:pt>
          <cx:pt idx="2232">2005</cx:pt>
          <cx:pt idx="2233">2005</cx:pt>
          <cx:pt idx="2234">2005</cx:pt>
          <cx:pt idx="2235">2005</cx:pt>
          <cx:pt idx="2236">2005</cx:pt>
          <cx:pt idx="2237">2005</cx:pt>
          <cx:pt idx="2238">2005</cx:pt>
          <cx:pt idx="2239">2005</cx:pt>
          <cx:pt idx="2240">2005</cx:pt>
          <cx:pt idx="2241">2005</cx:pt>
          <cx:pt idx="2242">2005</cx:pt>
          <cx:pt idx="2243">2005</cx:pt>
          <cx:pt idx="2244">2005</cx:pt>
          <cx:pt idx="2245">2005</cx:pt>
          <cx:pt idx="2246">2005</cx:pt>
          <cx:pt idx="2247">2005</cx:pt>
          <cx:pt idx="2248">2005</cx:pt>
          <cx:pt idx="2249">2005</cx:pt>
          <cx:pt idx="2250">2005</cx:pt>
          <cx:pt idx="2251">2005</cx:pt>
          <cx:pt idx="2252">2005</cx:pt>
          <cx:pt idx="2253">2005</cx:pt>
          <cx:pt idx="2254">2005</cx:pt>
          <cx:pt idx="2255">2005</cx:pt>
          <cx:pt idx="2256">2005</cx:pt>
          <cx:pt idx="2257">2005</cx:pt>
          <cx:pt idx="2258">2005</cx:pt>
          <cx:pt idx="2259">2005</cx:pt>
          <cx:pt idx="2260">2005</cx:pt>
          <cx:pt idx="2261">2005</cx:pt>
          <cx:pt idx="2262">2005</cx:pt>
          <cx:pt idx="2263">2005</cx:pt>
          <cx:pt idx="2264">2005</cx:pt>
          <cx:pt idx="2265">2005</cx:pt>
          <cx:pt idx="2266">2005</cx:pt>
          <cx:pt idx="2267">2005</cx:pt>
          <cx:pt idx="2268">2005</cx:pt>
          <cx:pt idx="2269">2005</cx:pt>
          <cx:pt idx="2270">2005</cx:pt>
          <cx:pt idx="2271">2005</cx:pt>
          <cx:pt idx="2272">2005</cx:pt>
          <cx:pt idx="2273">2005</cx:pt>
          <cx:pt idx="2274">2005</cx:pt>
          <cx:pt idx="2275">2005</cx:pt>
          <cx:pt idx="2276">2005</cx:pt>
          <cx:pt idx="2277">2005</cx:pt>
          <cx:pt idx="2278">2005</cx:pt>
          <cx:pt idx="2279">2005</cx:pt>
          <cx:pt idx="2280">2005</cx:pt>
          <cx:pt idx="2281">2005</cx:pt>
          <cx:pt idx="2282">2005</cx:pt>
          <cx:pt idx="2283">2005</cx:pt>
          <cx:pt idx="2284">2005</cx:pt>
          <cx:pt idx="2285">2005</cx:pt>
          <cx:pt idx="2286">2005</cx:pt>
          <cx:pt idx="2287">2005</cx:pt>
          <cx:pt idx="2288">2005</cx:pt>
          <cx:pt idx="2289">2005</cx:pt>
          <cx:pt idx="2290">2005</cx:pt>
          <cx:pt idx="2291">2005</cx:pt>
          <cx:pt idx="2292">2005</cx:pt>
          <cx:pt idx="2293">2005</cx:pt>
          <cx:pt idx="2294">2005</cx:pt>
          <cx:pt idx="2295">2005</cx:pt>
          <cx:pt idx="2296">2005</cx:pt>
          <cx:pt idx="2297">2005</cx:pt>
          <cx:pt idx="2298">2005</cx:pt>
          <cx:pt idx="2299">2005</cx:pt>
          <cx:pt idx="2300">2005</cx:pt>
          <cx:pt idx="2301">2005</cx:pt>
          <cx:pt idx="2302">2005</cx:pt>
          <cx:pt idx="2303">2005</cx:pt>
          <cx:pt idx="2304">2005</cx:pt>
          <cx:pt idx="2305">2005</cx:pt>
          <cx:pt idx="2306">2005</cx:pt>
          <cx:pt idx="2307">2005</cx:pt>
          <cx:pt idx="2308">2005</cx:pt>
          <cx:pt idx="2309">2005</cx:pt>
          <cx:pt idx="2310">2005</cx:pt>
          <cx:pt idx="2311">2005</cx:pt>
          <cx:pt idx="2312">2005</cx:pt>
          <cx:pt idx="2313">2005</cx:pt>
          <cx:pt idx="2314">2005</cx:pt>
          <cx:pt idx="2315">2005</cx:pt>
          <cx:pt idx="2316">2005</cx:pt>
          <cx:pt idx="2317">2005</cx:pt>
          <cx:pt idx="2318">2005</cx:pt>
          <cx:pt idx="2319">2005</cx:pt>
          <cx:pt idx="2320">2005</cx:pt>
          <cx:pt idx="2321">2005</cx:pt>
          <cx:pt idx="2322">2005</cx:pt>
          <cx:pt idx="2323">2005</cx:pt>
          <cx:pt idx="2324">2005</cx:pt>
          <cx:pt idx="2325">2005</cx:pt>
          <cx:pt idx="2326">2005</cx:pt>
          <cx:pt idx="2327">2005</cx:pt>
          <cx:pt idx="2328">2005</cx:pt>
          <cx:pt idx="2329">2005</cx:pt>
          <cx:pt idx="2330">2005</cx:pt>
          <cx:pt idx="2331">2005</cx:pt>
          <cx:pt idx="2332">2005</cx:pt>
          <cx:pt idx="2333">2005</cx:pt>
          <cx:pt idx="2334">2005</cx:pt>
          <cx:pt idx="2335">2005</cx:pt>
          <cx:pt idx="2336">2005</cx:pt>
          <cx:pt idx="2337">2005</cx:pt>
          <cx:pt idx="2338">2005</cx:pt>
          <cx:pt idx="2339">2005</cx:pt>
          <cx:pt idx="2340">2005</cx:pt>
          <cx:pt idx="2341">2005</cx:pt>
          <cx:pt idx="2342">2005</cx:pt>
          <cx:pt idx="2343">2005</cx:pt>
          <cx:pt idx="2344">2005</cx:pt>
          <cx:pt idx="2345">2005</cx:pt>
          <cx:pt idx="2346">2005</cx:pt>
          <cx:pt idx="2347">2005</cx:pt>
          <cx:pt idx="2348">2005</cx:pt>
          <cx:pt idx="2349">2005</cx:pt>
          <cx:pt idx="2350">2005</cx:pt>
          <cx:pt idx="2351">2005</cx:pt>
          <cx:pt idx="2352">2005</cx:pt>
          <cx:pt idx="2353">2005</cx:pt>
          <cx:pt idx="2354">2005</cx:pt>
          <cx:pt idx="2355">2005</cx:pt>
          <cx:pt idx="2356">2005</cx:pt>
          <cx:pt idx="2357">2005</cx:pt>
          <cx:pt idx="2358">2005</cx:pt>
          <cx:pt idx="2359">2005</cx:pt>
          <cx:pt idx="2360">2005</cx:pt>
          <cx:pt idx="2361">2005</cx:pt>
          <cx:pt idx="2362">2005</cx:pt>
          <cx:pt idx="2363">2005</cx:pt>
          <cx:pt idx="2364">2005</cx:pt>
          <cx:pt idx="2365">2005</cx:pt>
          <cx:pt idx="2366">2005</cx:pt>
          <cx:pt idx="2367">2005</cx:pt>
          <cx:pt idx="2368">2005</cx:pt>
          <cx:pt idx="2369">2005</cx:pt>
          <cx:pt idx="2370">2005</cx:pt>
          <cx:pt idx="2371">2005</cx:pt>
          <cx:pt idx="2372">2005</cx:pt>
          <cx:pt idx="2373">2005</cx:pt>
          <cx:pt idx="2374">2005</cx:pt>
          <cx:pt idx="2375">2005</cx:pt>
          <cx:pt idx="2376">2005</cx:pt>
          <cx:pt idx="2377">2005</cx:pt>
          <cx:pt idx="2378">2005</cx:pt>
          <cx:pt idx="2379">2005</cx:pt>
          <cx:pt idx="2380">2005</cx:pt>
          <cx:pt idx="2381">2005</cx:pt>
          <cx:pt idx="2382">2005</cx:pt>
          <cx:pt idx="2383">2005</cx:pt>
          <cx:pt idx="2384">2005</cx:pt>
          <cx:pt idx="2385">2005</cx:pt>
          <cx:pt idx="2386">2005</cx:pt>
          <cx:pt idx="2387">2005</cx:pt>
          <cx:pt idx="2388">2005</cx:pt>
          <cx:pt idx="2389">2005</cx:pt>
          <cx:pt idx="2390">2005</cx:pt>
          <cx:pt idx="2391">2005</cx:pt>
          <cx:pt idx="2392">2005</cx:pt>
          <cx:pt idx="2393">2005</cx:pt>
          <cx:pt idx="2394">2005</cx:pt>
          <cx:pt idx="2395">2005</cx:pt>
          <cx:pt idx="2396">2005</cx:pt>
          <cx:pt idx="2397">2005</cx:pt>
          <cx:pt idx="2398">2005</cx:pt>
          <cx:pt idx="2399">2005</cx:pt>
          <cx:pt idx="2400">2005</cx:pt>
          <cx:pt idx="2401">2005</cx:pt>
          <cx:pt idx="2402">2005</cx:pt>
          <cx:pt idx="2403">2005</cx:pt>
          <cx:pt idx="2404">2005</cx:pt>
          <cx:pt idx="2405">2005</cx:pt>
          <cx:pt idx="2406">2005</cx:pt>
          <cx:pt idx="2407">2005</cx:pt>
          <cx:pt idx="2408">2005</cx:pt>
          <cx:pt idx="2409">2005</cx:pt>
          <cx:pt idx="2410">2005</cx:pt>
          <cx:pt idx="2411">2005</cx:pt>
          <cx:pt idx="2412">2005</cx:pt>
          <cx:pt idx="2413">2005</cx:pt>
          <cx:pt idx="2414">2005</cx:pt>
          <cx:pt idx="2415">2005</cx:pt>
          <cx:pt idx="2416">2005</cx:pt>
          <cx:pt idx="2417">2005</cx:pt>
          <cx:pt idx="2418">2005</cx:pt>
          <cx:pt idx="2419">2005</cx:pt>
          <cx:pt idx="2420">2005</cx:pt>
          <cx:pt idx="2421">2005</cx:pt>
          <cx:pt idx="2422">2005</cx:pt>
          <cx:pt idx="2423">2005</cx:pt>
          <cx:pt idx="2424">2005</cx:pt>
          <cx:pt idx="2425">2005</cx:pt>
          <cx:pt idx="2426">2005</cx:pt>
          <cx:pt idx="2427">2005</cx:pt>
          <cx:pt idx="2428">2005</cx:pt>
          <cx:pt idx="2429">2005</cx:pt>
          <cx:pt idx="2430">2005</cx:pt>
          <cx:pt idx="2431">2005</cx:pt>
          <cx:pt idx="2432">2005</cx:pt>
          <cx:pt idx="2433">2005</cx:pt>
          <cx:pt idx="2434">2005</cx:pt>
          <cx:pt idx="2435">2005</cx:pt>
          <cx:pt idx="2436">2005</cx:pt>
          <cx:pt idx="2437">2005</cx:pt>
          <cx:pt idx="2438">2005</cx:pt>
          <cx:pt idx="2439">2005</cx:pt>
          <cx:pt idx="2440">2005</cx:pt>
          <cx:pt idx="2441">2005</cx:pt>
          <cx:pt idx="2442">2005</cx:pt>
          <cx:pt idx="2443">2005</cx:pt>
          <cx:pt idx="2444">2005</cx:pt>
          <cx:pt idx="2445">2005</cx:pt>
          <cx:pt idx="2446">2005</cx:pt>
          <cx:pt idx="2447">2005</cx:pt>
          <cx:pt idx="2448">2005</cx:pt>
          <cx:pt idx="2449">2005</cx:pt>
          <cx:pt idx="2450">2005</cx:pt>
          <cx:pt idx="2451">2005</cx:pt>
          <cx:pt idx="2452">2005</cx:pt>
          <cx:pt idx="2453">2005</cx:pt>
          <cx:pt idx="2454">2005</cx:pt>
          <cx:pt idx="2455">2005</cx:pt>
          <cx:pt idx="2456">2005</cx:pt>
          <cx:pt idx="2457">2005</cx:pt>
          <cx:pt idx="2458">2005</cx:pt>
          <cx:pt idx="2459">2005</cx:pt>
          <cx:pt idx="2460">2005</cx:pt>
          <cx:pt idx="2461">2005</cx:pt>
          <cx:pt idx="2462">2005</cx:pt>
          <cx:pt idx="2463">2005</cx:pt>
          <cx:pt idx="2464">2005</cx:pt>
          <cx:pt idx="2465">2005</cx:pt>
          <cx:pt idx="2466">2005</cx:pt>
          <cx:pt idx="2467">2005</cx:pt>
          <cx:pt idx="2468">2005</cx:pt>
          <cx:pt idx="2469">2005</cx:pt>
          <cx:pt idx="2470">2005</cx:pt>
          <cx:pt idx="2471">2005</cx:pt>
          <cx:pt idx="2472">2005</cx:pt>
          <cx:pt idx="2473">2005</cx:pt>
          <cx:pt idx="2474">2005</cx:pt>
          <cx:pt idx="2475">2005</cx:pt>
          <cx:pt idx="2476">2005</cx:pt>
          <cx:pt idx="2477">2005</cx:pt>
          <cx:pt idx="2478">2005</cx:pt>
          <cx:pt idx="2479">2005</cx:pt>
          <cx:pt idx="2480">2005</cx:pt>
          <cx:pt idx="2481">2005</cx:pt>
          <cx:pt idx="2482">2005</cx:pt>
          <cx:pt idx="2483">2005</cx:pt>
          <cx:pt idx="2484">2005</cx:pt>
          <cx:pt idx="2485">2005</cx:pt>
          <cx:pt idx="2486">2005</cx:pt>
          <cx:pt idx="2487">2005</cx:pt>
          <cx:pt idx="2488">2005</cx:pt>
          <cx:pt idx="2489">2005</cx:pt>
          <cx:pt idx="2490">2005</cx:pt>
          <cx:pt idx="2491">2005</cx:pt>
          <cx:pt idx="2492">2005</cx:pt>
          <cx:pt idx="2493">2005</cx:pt>
          <cx:pt idx="2494">2005</cx:pt>
          <cx:pt idx="2495">2005</cx:pt>
          <cx:pt idx="2496">2005</cx:pt>
          <cx:pt idx="2497">2005</cx:pt>
          <cx:pt idx="2498">2005</cx:pt>
          <cx:pt idx="2499">2005</cx:pt>
          <cx:pt idx="2500">2005</cx:pt>
          <cx:pt idx="2501">2005</cx:pt>
          <cx:pt idx="2502">2005</cx:pt>
          <cx:pt idx="2503">2005</cx:pt>
          <cx:pt idx="2504">2005</cx:pt>
          <cx:pt idx="2505">2005</cx:pt>
          <cx:pt idx="2506">2005</cx:pt>
          <cx:pt idx="2507">2005</cx:pt>
          <cx:pt idx="2508">2005</cx:pt>
          <cx:pt idx="2509">2005</cx:pt>
          <cx:pt idx="2510">2005</cx:pt>
          <cx:pt idx="2511">2005</cx:pt>
          <cx:pt idx="2512">2005</cx:pt>
          <cx:pt idx="2513">2005</cx:pt>
          <cx:pt idx="2514">2005</cx:pt>
          <cx:pt idx="2515">2005</cx:pt>
          <cx:pt idx="2516">2005</cx:pt>
          <cx:pt idx="2517">2005</cx:pt>
          <cx:pt idx="2518">2005</cx:pt>
          <cx:pt idx="2519">2005</cx:pt>
          <cx:pt idx="2520">2005</cx:pt>
          <cx:pt idx="2521">2005</cx:pt>
          <cx:pt idx="2522">2005</cx:pt>
          <cx:pt idx="2523">2005</cx:pt>
          <cx:pt idx="2524">2005</cx:pt>
          <cx:pt idx="2525">2005</cx:pt>
          <cx:pt idx="2526">2005</cx:pt>
          <cx:pt idx="2527">2005</cx:pt>
          <cx:pt idx="2528">2005</cx:pt>
          <cx:pt idx="2529">2005</cx:pt>
          <cx:pt idx="2530">2005</cx:pt>
          <cx:pt idx="2531">2005</cx:pt>
          <cx:pt idx="2532">2005</cx:pt>
          <cx:pt idx="2533">2005</cx:pt>
          <cx:pt idx="2534">2005</cx:pt>
          <cx:pt idx="2535">2005</cx:pt>
          <cx:pt idx="2536">2005</cx:pt>
          <cx:pt idx="2537">2005</cx:pt>
          <cx:pt idx="2538">2005</cx:pt>
          <cx:pt idx="2539">2005</cx:pt>
          <cx:pt idx="2540">2005</cx:pt>
          <cx:pt idx="2541">2005</cx:pt>
          <cx:pt idx="2542">2005</cx:pt>
          <cx:pt idx="2543">2005</cx:pt>
          <cx:pt idx="2544">2005</cx:pt>
          <cx:pt idx="2545">2005</cx:pt>
          <cx:pt idx="2546">2005</cx:pt>
          <cx:pt idx="2547">2005</cx:pt>
          <cx:pt idx="2548">2005</cx:pt>
          <cx:pt idx="2549">2005</cx:pt>
          <cx:pt idx="2550">2005</cx:pt>
          <cx:pt idx="2551">2005</cx:pt>
          <cx:pt idx="2552">2005</cx:pt>
          <cx:pt idx="2553">2005</cx:pt>
          <cx:pt idx="2554">2005</cx:pt>
          <cx:pt idx="2555">2005</cx:pt>
          <cx:pt idx="2556">2005</cx:pt>
          <cx:pt idx="2557">2005</cx:pt>
          <cx:pt idx="2558">2005</cx:pt>
          <cx:pt idx="2559">2005</cx:pt>
          <cx:pt idx="2560">2005</cx:pt>
          <cx:pt idx="2561">2005</cx:pt>
          <cx:pt idx="2562">2005</cx:pt>
          <cx:pt idx="2563">2005</cx:pt>
          <cx:pt idx="2564">2005</cx:pt>
          <cx:pt idx="2565">2005</cx:pt>
          <cx:pt idx="2566">2005</cx:pt>
          <cx:pt idx="2567">2005</cx:pt>
          <cx:pt idx="2568">2005</cx:pt>
          <cx:pt idx="2569">2005</cx:pt>
          <cx:pt idx="2570">2005</cx:pt>
          <cx:pt idx="2571">2005</cx:pt>
          <cx:pt idx="2572">2005</cx:pt>
          <cx:pt idx="2573">2005</cx:pt>
          <cx:pt idx="2574">2005</cx:pt>
          <cx:pt idx="2575">2005</cx:pt>
          <cx:pt idx="2576">2005</cx:pt>
          <cx:pt idx="2577">2005</cx:pt>
          <cx:pt idx="2578">2005</cx:pt>
          <cx:pt idx="2579">2005</cx:pt>
          <cx:pt idx="2580">2005</cx:pt>
          <cx:pt idx="2581">2005</cx:pt>
          <cx:pt idx="2582">2005</cx:pt>
          <cx:pt idx="2583">2005</cx:pt>
          <cx:pt idx="2584">2005</cx:pt>
          <cx:pt idx="2585">2005</cx:pt>
          <cx:pt idx="2586">2005</cx:pt>
          <cx:pt idx="2587">2005</cx:pt>
          <cx:pt idx="2588">2005</cx:pt>
          <cx:pt idx="2589">2005</cx:pt>
          <cx:pt idx="2590">2005</cx:pt>
          <cx:pt idx="2591">2005</cx:pt>
          <cx:pt idx="2592">2005</cx:pt>
          <cx:pt idx="2593">2005</cx:pt>
          <cx:pt idx="2594">2005</cx:pt>
          <cx:pt idx="2595">2005</cx:pt>
          <cx:pt idx="2596">2005</cx:pt>
          <cx:pt idx="2597">2005</cx:pt>
          <cx:pt idx="2598">2005</cx:pt>
          <cx:pt idx="2599">2005</cx:pt>
          <cx:pt idx="2600">2005</cx:pt>
          <cx:pt idx="2601">2005</cx:pt>
          <cx:pt idx="2602">2005</cx:pt>
          <cx:pt idx="2603">2005</cx:pt>
          <cx:pt idx="2604">2005</cx:pt>
          <cx:pt idx="2605">2005</cx:pt>
          <cx:pt idx="2606">2005</cx:pt>
          <cx:pt idx="2607">2005</cx:pt>
          <cx:pt idx="2608">2005</cx:pt>
          <cx:pt idx="2609">2005</cx:pt>
          <cx:pt idx="2610">2005</cx:pt>
          <cx:pt idx="2611">2005</cx:pt>
          <cx:pt idx="2612">2005</cx:pt>
          <cx:pt idx="2613">2005</cx:pt>
          <cx:pt idx="2614">2005</cx:pt>
          <cx:pt idx="2615">2005</cx:pt>
          <cx:pt idx="2616">2005</cx:pt>
          <cx:pt idx="2617">2005</cx:pt>
          <cx:pt idx="2618">2005</cx:pt>
          <cx:pt idx="2619">2005</cx:pt>
          <cx:pt idx="2620">2005</cx:pt>
          <cx:pt idx="2621">2005</cx:pt>
          <cx:pt idx="2622">2005</cx:pt>
          <cx:pt idx="2623">2005</cx:pt>
          <cx:pt idx="2624">2005</cx:pt>
          <cx:pt idx="2625">2005</cx:pt>
          <cx:pt idx="2626">2005</cx:pt>
          <cx:pt idx="2627">2005</cx:pt>
          <cx:pt idx="2628">2005</cx:pt>
          <cx:pt idx="2629">2005</cx:pt>
          <cx:pt idx="2630">2005</cx:pt>
          <cx:pt idx="2631">2005</cx:pt>
          <cx:pt idx="2632">2005</cx:pt>
          <cx:pt idx="2633">2005</cx:pt>
          <cx:pt idx="2634">2005</cx:pt>
          <cx:pt idx="2635">2005</cx:pt>
          <cx:pt idx="2636">2005</cx:pt>
          <cx:pt idx="2637">2005</cx:pt>
          <cx:pt idx="2638">2005</cx:pt>
          <cx:pt idx="2639">2005</cx:pt>
          <cx:pt idx="2640">2005</cx:pt>
          <cx:pt idx="2641">2005</cx:pt>
          <cx:pt idx="2642">2005</cx:pt>
          <cx:pt idx="2643">2005</cx:pt>
          <cx:pt idx="2644">2005</cx:pt>
          <cx:pt idx="2645">2005</cx:pt>
          <cx:pt idx="2646">2005</cx:pt>
          <cx:pt idx="2647">2005</cx:pt>
          <cx:pt idx="2648">2005</cx:pt>
          <cx:pt idx="2649">2005</cx:pt>
          <cx:pt idx="2650">2005</cx:pt>
          <cx:pt idx="2651">2005</cx:pt>
          <cx:pt idx="2652">2005</cx:pt>
          <cx:pt idx="2653">2005</cx:pt>
          <cx:pt idx="2654">2005</cx:pt>
          <cx:pt idx="2655">2005</cx:pt>
          <cx:pt idx="2656">2005</cx:pt>
          <cx:pt idx="2657">2005</cx:pt>
          <cx:pt idx="2658">2005</cx:pt>
          <cx:pt idx="2659">2005</cx:pt>
          <cx:pt idx="2660">2005</cx:pt>
          <cx:pt idx="2661">2005</cx:pt>
          <cx:pt idx="2662">2005</cx:pt>
          <cx:pt idx="2663">2005</cx:pt>
          <cx:pt idx="2664">2005</cx:pt>
          <cx:pt idx="2665">2005</cx:pt>
          <cx:pt idx="2666">2005</cx:pt>
          <cx:pt idx="2667">2005</cx:pt>
          <cx:pt idx="2668">2005</cx:pt>
          <cx:pt idx="2669">2005</cx:pt>
          <cx:pt idx="2670">2005</cx:pt>
          <cx:pt idx="2671">2005</cx:pt>
          <cx:pt idx="2672">2005</cx:pt>
          <cx:pt idx="2673">2005</cx:pt>
          <cx:pt idx="2674">2005</cx:pt>
          <cx:pt idx="2675">2005</cx:pt>
          <cx:pt idx="2676">2005</cx:pt>
          <cx:pt idx="2677">2005</cx:pt>
          <cx:pt idx="2678">2005</cx:pt>
          <cx:pt idx="2679">2005</cx:pt>
          <cx:pt idx="2680">2005</cx:pt>
          <cx:pt idx="2681">2005</cx:pt>
          <cx:pt idx="2682">2005</cx:pt>
          <cx:pt idx="2683">2005</cx:pt>
          <cx:pt idx="2684">2005</cx:pt>
          <cx:pt idx="2685">2005</cx:pt>
          <cx:pt idx="2686">2005</cx:pt>
          <cx:pt idx="2687">2005</cx:pt>
          <cx:pt idx="2688">2005</cx:pt>
          <cx:pt idx="2689">2005</cx:pt>
          <cx:pt idx="2690">2005</cx:pt>
          <cx:pt idx="2691">2005</cx:pt>
          <cx:pt idx="2692">2005</cx:pt>
          <cx:pt idx="2693">2005</cx:pt>
          <cx:pt idx="2694">2005</cx:pt>
          <cx:pt idx="2695">2005</cx:pt>
          <cx:pt idx="2696">2005</cx:pt>
          <cx:pt idx="2697">2005</cx:pt>
          <cx:pt idx="2698">2005</cx:pt>
          <cx:pt idx="2699">2005</cx:pt>
          <cx:pt idx="2700">2005</cx:pt>
          <cx:pt idx="2701">2005</cx:pt>
          <cx:pt idx="2702">2005</cx:pt>
          <cx:pt idx="2703">2005</cx:pt>
          <cx:pt idx="2704">2005</cx:pt>
          <cx:pt idx="2705">2005</cx:pt>
          <cx:pt idx="2706">2005</cx:pt>
          <cx:pt idx="2707">2005</cx:pt>
          <cx:pt idx="2708">2005</cx:pt>
          <cx:pt idx="2709">2005</cx:pt>
          <cx:pt idx="2710">2005</cx:pt>
          <cx:pt idx="2711">2005</cx:pt>
          <cx:pt idx="2712">2005</cx:pt>
          <cx:pt idx="2713">2005</cx:pt>
          <cx:pt idx="2714">2005</cx:pt>
          <cx:pt idx="2715">2005</cx:pt>
          <cx:pt idx="2716">2005</cx:pt>
          <cx:pt idx="2717">2005</cx:pt>
          <cx:pt idx="2718">2005</cx:pt>
          <cx:pt idx="2719">2005</cx:pt>
          <cx:pt idx="2720">2005</cx:pt>
          <cx:pt idx="2721">2005</cx:pt>
          <cx:pt idx="2722">2005</cx:pt>
          <cx:pt idx="2723">2005</cx:pt>
          <cx:pt idx="2724">2005</cx:pt>
          <cx:pt idx="2725">2005</cx:pt>
          <cx:pt idx="2726">2005</cx:pt>
          <cx:pt idx="2727">2005</cx:pt>
          <cx:pt idx="2728">2005</cx:pt>
          <cx:pt idx="2729">2005</cx:pt>
          <cx:pt idx="2730">2005</cx:pt>
          <cx:pt idx="2731">2005</cx:pt>
          <cx:pt idx="2732">2005</cx:pt>
          <cx:pt idx="2733">2005</cx:pt>
          <cx:pt idx="2734">2005</cx:pt>
          <cx:pt idx="2735">2005</cx:pt>
          <cx:pt idx="2736">2005</cx:pt>
          <cx:pt idx="2737">2005</cx:pt>
          <cx:pt idx="2738">2005</cx:pt>
          <cx:pt idx="2739">2005</cx:pt>
          <cx:pt idx="2740">2005</cx:pt>
          <cx:pt idx="2741">2005</cx:pt>
          <cx:pt idx="2742">2005</cx:pt>
          <cx:pt idx="2743">2005</cx:pt>
          <cx:pt idx="2744">2005</cx:pt>
          <cx:pt idx="2745">2005</cx:pt>
          <cx:pt idx="2746">2005</cx:pt>
          <cx:pt idx="2747">2005</cx:pt>
          <cx:pt idx="2748">2005</cx:pt>
          <cx:pt idx="2749">2005</cx:pt>
          <cx:pt idx="2750">2005</cx:pt>
          <cx:pt idx="2751">2005</cx:pt>
          <cx:pt idx="2752">2005</cx:pt>
          <cx:pt idx="2753">2005</cx:pt>
          <cx:pt idx="2754">2005</cx:pt>
          <cx:pt idx="2755">2005</cx:pt>
          <cx:pt idx="2756">2005</cx:pt>
          <cx:pt idx="2757">2005</cx:pt>
          <cx:pt idx="2758">2005</cx:pt>
          <cx:pt idx="2759">2005</cx:pt>
          <cx:pt idx="2760">2005</cx:pt>
          <cx:pt idx="2761">2005</cx:pt>
          <cx:pt idx="2762">2005</cx:pt>
          <cx:pt idx="2763">2005</cx:pt>
          <cx:pt idx="2764">2005</cx:pt>
          <cx:pt idx="2765">2005</cx:pt>
          <cx:pt idx="2766">2005</cx:pt>
          <cx:pt idx="2767">2005</cx:pt>
          <cx:pt idx="2768">2005</cx:pt>
          <cx:pt idx="2769">2005</cx:pt>
          <cx:pt idx="2770">2005</cx:pt>
          <cx:pt idx="2771">2005</cx:pt>
          <cx:pt idx="2772">2005</cx:pt>
          <cx:pt idx="2773">2005</cx:pt>
          <cx:pt idx="2774">2005</cx:pt>
          <cx:pt idx="2775">2005</cx:pt>
          <cx:pt idx="2776">2005</cx:pt>
          <cx:pt idx="2777">2005</cx:pt>
          <cx:pt idx="2778">2005</cx:pt>
          <cx:pt idx="2779">2005</cx:pt>
          <cx:pt idx="2780">2005</cx:pt>
          <cx:pt idx="2781">2005</cx:pt>
          <cx:pt idx="2782">2005</cx:pt>
          <cx:pt idx="2783">2005</cx:pt>
          <cx:pt idx="2784">2005</cx:pt>
          <cx:pt idx="2785">2005</cx:pt>
          <cx:pt idx="2786">2005</cx:pt>
          <cx:pt idx="2787">2005</cx:pt>
          <cx:pt idx="2788">2005</cx:pt>
          <cx:pt idx="2789">2005</cx:pt>
          <cx:pt idx="2790">2005</cx:pt>
          <cx:pt idx="2791">2005</cx:pt>
          <cx:pt idx="2792">2005</cx:pt>
          <cx:pt idx="2793">2005</cx:pt>
          <cx:pt idx="2794">2005</cx:pt>
          <cx:pt idx="2795">2005</cx:pt>
          <cx:pt idx="2796">2005</cx:pt>
          <cx:pt idx="2797">2005</cx:pt>
          <cx:pt idx="2798">2005</cx:pt>
          <cx:pt idx="2799">2005</cx:pt>
          <cx:pt idx="2800">2005</cx:pt>
          <cx:pt idx="2801">2005</cx:pt>
          <cx:pt idx="2802">2005</cx:pt>
          <cx:pt idx="2803">2005</cx:pt>
          <cx:pt idx="2804">2005</cx:pt>
          <cx:pt idx="2805">2005</cx:pt>
          <cx:pt idx="2806">2005</cx:pt>
          <cx:pt idx="2807">2005</cx:pt>
          <cx:pt idx="2808">2005</cx:pt>
          <cx:pt idx="2809">2005</cx:pt>
          <cx:pt idx="2810">2005</cx:pt>
          <cx:pt idx="2811">2005</cx:pt>
          <cx:pt idx="2812">2005</cx:pt>
          <cx:pt idx="2813">2005</cx:pt>
          <cx:pt idx="2814">2005</cx:pt>
          <cx:pt idx="2815">2005</cx:pt>
          <cx:pt idx="2816">2005</cx:pt>
          <cx:pt idx="2817">2005</cx:pt>
          <cx:pt idx="2818">2005</cx:pt>
          <cx:pt idx="2819">2005</cx:pt>
          <cx:pt idx="2820">2005</cx:pt>
          <cx:pt idx="2821">2005</cx:pt>
          <cx:pt idx="2822">2005</cx:pt>
          <cx:pt idx="2823">2005</cx:pt>
          <cx:pt idx="2824">2005</cx:pt>
          <cx:pt idx="2825">2005</cx:pt>
          <cx:pt idx="2826">2005</cx:pt>
          <cx:pt idx="2827">2005</cx:pt>
          <cx:pt idx="2828">2005</cx:pt>
          <cx:pt idx="2829">2005</cx:pt>
          <cx:pt idx="2830">2005</cx:pt>
          <cx:pt idx="2831">2005</cx:pt>
          <cx:pt idx="2832">2005</cx:pt>
          <cx:pt idx="2833">2005</cx:pt>
          <cx:pt idx="2834">2005</cx:pt>
          <cx:pt idx="2835">2005</cx:pt>
          <cx:pt idx="2836">2005</cx:pt>
          <cx:pt idx="2837">2005</cx:pt>
          <cx:pt idx="2838">2005</cx:pt>
          <cx:pt idx="2839">2005</cx:pt>
          <cx:pt idx="2840">2005</cx:pt>
          <cx:pt idx="2841">2005</cx:pt>
          <cx:pt idx="2842">2005</cx:pt>
          <cx:pt idx="2843">2005</cx:pt>
          <cx:pt idx="2844">2005</cx:pt>
          <cx:pt idx="2845">2005</cx:pt>
          <cx:pt idx="2846">2005</cx:pt>
          <cx:pt idx="2847">2005</cx:pt>
          <cx:pt idx="2848">2005</cx:pt>
          <cx:pt idx="2849">2005</cx:pt>
          <cx:pt idx="2850">2005</cx:pt>
          <cx:pt idx="2851">2005</cx:pt>
          <cx:pt idx="2852">2005</cx:pt>
          <cx:pt idx="2853">2005</cx:pt>
          <cx:pt idx="2854">2005</cx:pt>
          <cx:pt idx="2855">2005</cx:pt>
          <cx:pt idx="2856">2005</cx:pt>
          <cx:pt idx="2857">2005</cx:pt>
          <cx:pt idx="2858">2005</cx:pt>
          <cx:pt idx="2859">2005</cx:pt>
          <cx:pt idx="2860">2005</cx:pt>
          <cx:pt idx="2861">2005</cx:pt>
          <cx:pt idx="2862">2005</cx:pt>
          <cx:pt idx="2863">2005</cx:pt>
          <cx:pt idx="2864">2005</cx:pt>
          <cx:pt idx="2865">2005</cx:pt>
          <cx:pt idx="2866">2005</cx:pt>
          <cx:pt idx="2867">2005</cx:pt>
          <cx:pt idx="2868">2005</cx:pt>
          <cx:pt idx="2869">2005</cx:pt>
          <cx:pt idx="2870">2005</cx:pt>
          <cx:pt idx="2871">2005</cx:pt>
          <cx:pt idx="2872">2005</cx:pt>
          <cx:pt idx="2873">2005</cx:pt>
          <cx:pt idx="2874">2005</cx:pt>
          <cx:pt idx="2875">2005</cx:pt>
          <cx:pt idx="2876">2005</cx:pt>
          <cx:pt idx="2877">2005</cx:pt>
          <cx:pt idx="2878">2005</cx:pt>
          <cx:pt idx="2879">2005</cx:pt>
          <cx:pt idx="2880">2005</cx:pt>
          <cx:pt idx="2881">2005</cx:pt>
          <cx:pt idx="2882">2005</cx:pt>
          <cx:pt idx="2883">2005</cx:pt>
          <cx:pt idx="2884">2005</cx:pt>
          <cx:pt idx="2885">2005</cx:pt>
          <cx:pt idx="2886">2005</cx:pt>
          <cx:pt idx="2887">2005</cx:pt>
          <cx:pt idx="2888">2005</cx:pt>
          <cx:pt idx="2889">2005</cx:pt>
          <cx:pt idx="2890">2005</cx:pt>
          <cx:pt idx="2891">2005</cx:pt>
          <cx:pt idx="2892">2005</cx:pt>
          <cx:pt idx="2893">2005</cx:pt>
          <cx:pt idx="2894">2005</cx:pt>
          <cx:pt idx="2895">2005</cx:pt>
          <cx:pt idx="2896">2005</cx:pt>
          <cx:pt idx="2897">2005</cx:pt>
          <cx:pt idx="2898">2005</cx:pt>
          <cx:pt idx="2899">2005</cx:pt>
          <cx:pt idx="2900">2005</cx:pt>
          <cx:pt idx="2901">2005</cx:pt>
          <cx:pt idx="2902">2005</cx:pt>
          <cx:pt idx="2903">2005</cx:pt>
          <cx:pt idx="2904">2005</cx:pt>
          <cx:pt idx="2905">2005</cx:pt>
          <cx:pt idx="2906">2005</cx:pt>
          <cx:pt idx="2907">2005</cx:pt>
          <cx:pt idx="2908">2005</cx:pt>
          <cx:pt idx="2909">2005</cx:pt>
          <cx:pt idx="2910">2005</cx:pt>
          <cx:pt idx="2911">2005</cx:pt>
          <cx:pt idx="2912">2005</cx:pt>
          <cx:pt idx="2913">2005</cx:pt>
          <cx:pt idx="2914">2005</cx:pt>
          <cx:pt idx="2915">2005</cx:pt>
          <cx:pt idx="2916">2005</cx:pt>
          <cx:pt idx="2917">2005</cx:pt>
          <cx:pt idx="2918">2005</cx:pt>
          <cx:pt idx="2919">2005</cx:pt>
          <cx:pt idx="2920">2005</cx:pt>
          <cx:pt idx="2921">2005</cx:pt>
          <cx:pt idx="2922">2005</cx:pt>
          <cx:pt idx="2923">2005</cx:pt>
          <cx:pt idx="2924">2005</cx:pt>
          <cx:pt idx="2925">2005</cx:pt>
          <cx:pt idx="2926">2005</cx:pt>
          <cx:pt idx="2927">2005</cx:pt>
          <cx:pt idx="2928">2005</cx:pt>
          <cx:pt idx="2929">2005</cx:pt>
          <cx:pt idx="2930">2005</cx:pt>
          <cx:pt idx="2931">2005</cx:pt>
          <cx:pt idx="2932">2005</cx:pt>
          <cx:pt idx="2933">2005</cx:pt>
          <cx:pt idx="2934">2005</cx:pt>
          <cx:pt idx="2935">2005</cx:pt>
          <cx:pt idx="2936">2005</cx:pt>
          <cx:pt idx="2937">2005</cx:pt>
          <cx:pt idx="2938">2005</cx:pt>
          <cx:pt idx="2939">2005</cx:pt>
          <cx:pt idx="2940">2005</cx:pt>
          <cx:pt idx="2941">2005</cx:pt>
          <cx:pt idx="2942">2005</cx:pt>
          <cx:pt idx="2943">2005</cx:pt>
          <cx:pt idx="2944">2005</cx:pt>
          <cx:pt idx="2945">2005</cx:pt>
          <cx:pt idx="2946">2005</cx:pt>
          <cx:pt idx="2947">2005</cx:pt>
          <cx:pt idx="2948">2005</cx:pt>
          <cx:pt idx="2949">2005</cx:pt>
          <cx:pt idx="2950">2005</cx:pt>
          <cx:pt idx="2951">2005</cx:pt>
          <cx:pt idx="2952">2005</cx:pt>
          <cx:pt idx="2953">2005</cx:pt>
          <cx:pt idx="2954">2005</cx:pt>
          <cx:pt idx="2955">2005</cx:pt>
          <cx:pt idx="2956">2005</cx:pt>
          <cx:pt idx="2957">2005</cx:pt>
          <cx:pt idx="2958">2005</cx:pt>
          <cx:pt idx="2959">2005</cx:pt>
          <cx:pt idx="2960">2005</cx:pt>
          <cx:pt idx="2961">2005</cx:pt>
          <cx:pt idx="2962">2005</cx:pt>
          <cx:pt idx="2963">2005</cx:pt>
          <cx:pt idx="2964">2005</cx:pt>
          <cx:pt idx="2965">2005</cx:pt>
          <cx:pt idx="2966">2005</cx:pt>
          <cx:pt idx="2967">2005</cx:pt>
          <cx:pt idx="2968">2005</cx:pt>
          <cx:pt idx="2969">2005</cx:pt>
          <cx:pt idx="2970">2005</cx:pt>
          <cx:pt idx="2971">2005</cx:pt>
          <cx:pt idx="2972">2005</cx:pt>
          <cx:pt idx="2973">2005</cx:pt>
          <cx:pt idx="2974">2005</cx:pt>
          <cx:pt idx="2975">2005</cx:pt>
          <cx:pt idx="2976">2005</cx:pt>
          <cx:pt idx="2977">2005</cx:pt>
          <cx:pt idx="2978">2005</cx:pt>
          <cx:pt idx="2979">2005</cx:pt>
          <cx:pt idx="2980">2006</cx:pt>
          <cx:pt idx="2981">2006</cx:pt>
          <cx:pt idx="2982">2006</cx:pt>
          <cx:pt idx="2983">2006</cx:pt>
          <cx:pt idx="2984">2006</cx:pt>
          <cx:pt idx="2985">2006</cx:pt>
          <cx:pt idx="2986">2006</cx:pt>
          <cx:pt idx="2987">2006</cx:pt>
          <cx:pt idx="2988">2006</cx:pt>
          <cx:pt idx="2989">2006</cx:pt>
          <cx:pt idx="2990">2006</cx:pt>
          <cx:pt idx="2991">2006</cx:pt>
          <cx:pt idx="2992">2006</cx:pt>
          <cx:pt idx="2993">2006</cx:pt>
          <cx:pt idx="2994">2006</cx:pt>
          <cx:pt idx="2995">2006</cx:pt>
          <cx:pt idx="2996">2006</cx:pt>
          <cx:pt idx="2997">2006</cx:pt>
          <cx:pt idx="2998">2006</cx:pt>
          <cx:pt idx="2999">2006</cx:pt>
          <cx:pt idx="3000">2006</cx:pt>
          <cx:pt idx="3001">2006</cx:pt>
          <cx:pt idx="3002">2006</cx:pt>
          <cx:pt idx="3003">2006</cx:pt>
          <cx:pt idx="3004">2006</cx:pt>
          <cx:pt idx="3005">2006</cx:pt>
          <cx:pt idx="3006">2006</cx:pt>
          <cx:pt idx="3007">2006</cx:pt>
          <cx:pt idx="3008">2006</cx:pt>
          <cx:pt idx="3009">2006</cx:pt>
          <cx:pt idx="3010">2006</cx:pt>
          <cx:pt idx="3011">2006</cx:pt>
          <cx:pt idx="3012">2006</cx:pt>
          <cx:pt idx="3013">2006</cx:pt>
          <cx:pt idx="3014">2006</cx:pt>
          <cx:pt idx="3015">2006</cx:pt>
          <cx:pt idx="3016">2006</cx:pt>
          <cx:pt idx="3017">2006</cx:pt>
          <cx:pt idx="3018">2006</cx:pt>
          <cx:pt idx="3019">2006</cx:pt>
          <cx:pt idx="3020">2006</cx:pt>
          <cx:pt idx="3021">2006</cx:pt>
          <cx:pt idx="3022">2006</cx:pt>
          <cx:pt idx="3023">2006</cx:pt>
          <cx:pt idx="3024">2006</cx:pt>
          <cx:pt idx="3025">2006</cx:pt>
          <cx:pt idx="3026">2006</cx:pt>
          <cx:pt idx="3027">2006</cx:pt>
          <cx:pt idx="3028">2006</cx:pt>
          <cx:pt idx="3029">2006</cx:pt>
          <cx:pt idx="3030">2006</cx:pt>
          <cx:pt idx="3031">2006</cx:pt>
          <cx:pt idx="3032">2006</cx:pt>
          <cx:pt idx="3033">2006</cx:pt>
          <cx:pt idx="3034">2006</cx:pt>
          <cx:pt idx="3035">2006</cx:pt>
          <cx:pt idx="3036">2006</cx:pt>
          <cx:pt idx="3037">2006</cx:pt>
          <cx:pt idx="3038">2006</cx:pt>
          <cx:pt idx="3039">2006</cx:pt>
          <cx:pt idx="3040">2006</cx:pt>
          <cx:pt idx="3041">2006</cx:pt>
          <cx:pt idx="3042">2006</cx:pt>
          <cx:pt idx="3043">2006</cx:pt>
          <cx:pt idx="3044">2006</cx:pt>
          <cx:pt idx="3045">2006</cx:pt>
          <cx:pt idx="3046">2006</cx:pt>
          <cx:pt idx="3047">2006</cx:pt>
          <cx:pt idx="3048">2006</cx:pt>
          <cx:pt idx="3049">2006</cx:pt>
          <cx:pt idx="3050">2006</cx:pt>
          <cx:pt idx="3051">2006</cx:pt>
          <cx:pt idx="3052">2006</cx:pt>
          <cx:pt idx="3053">2006</cx:pt>
          <cx:pt idx="3054">2006</cx:pt>
          <cx:pt idx="3055">2006</cx:pt>
          <cx:pt idx="3056">2006</cx:pt>
          <cx:pt idx="3057">2006</cx:pt>
          <cx:pt idx="3058">2006</cx:pt>
          <cx:pt idx="3059">2006</cx:pt>
          <cx:pt idx="3060">2006</cx:pt>
          <cx:pt idx="3061">2006</cx:pt>
          <cx:pt idx="3062">2006</cx:pt>
          <cx:pt idx="3063">2006</cx:pt>
          <cx:pt idx="3064">2006</cx:pt>
          <cx:pt idx="3065">2006</cx:pt>
          <cx:pt idx="3066">2006</cx:pt>
          <cx:pt idx="3067">2006</cx:pt>
          <cx:pt idx="3068">2006</cx:pt>
          <cx:pt idx="3069">2006</cx:pt>
          <cx:pt idx="3070">2006</cx:pt>
          <cx:pt idx="3071">2006</cx:pt>
          <cx:pt idx="3072">2006</cx:pt>
          <cx:pt idx="3073">2006</cx:pt>
          <cx:pt idx="3074">2006</cx:pt>
          <cx:pt idx="3075">2006</cx:pt>
          <cx:pt idx="3076">2006</cx:pt>
          <cx:pt idx="3077">2006</cx:pt>
          <cx:pt idx="3078">2006</cx:pt>
          <cx:pt idx="3079">2006</cx:pt>
          <cx:pt idx="3080">2006</cx:pt>
          <cx:pt idx="3081">2006</cx:pt>
          <cx:pt idx="3082">2006</cx:pt>
          <cx:pt idx="3083">2006</cx:pt>
          <cx:pt idx="3084">2006</cx:pt>
          <cx:pt idx="3085">2006</cx:pt>
          <cx:pt idx="3086">2006</cx:pt>
          <cx:pt idx="3087">2006</cx:pt>
          <cx:pt idx="3088">2006</cx:pt>
          <cx:pt idx="3089">2006</cx:pt>
          <cx:pt idx="3090">2006</cx:pt>
          <cx:pt idx="3091">2006</cx:pt>
          <cx:pt idx="3092">2006</cx:pt>
          <cx:pt idx="3093">2006</cx:pt>
          <cx:pt idx="3094">2006</cx:pt>
          <cx:pt idx="3095">2006</cx:pt>
          <cx:pt idx="3096">2006</cx:pt>
          <cx:pt idx="3097">2006</cx:pt>
          <cx:pt idx="3098">2006</cx:pt>
          <cx:pt idx="3099">2006</cx:pt>
          <cx:pt idx="3100">2006</cx:pt>
          <cx:pt idx="3101">2006</cx:pt>
          <cx:pt idx="3102">2006</cx:pt>
          <cx:pt idx="3103">2006</cx:pt>
          <cx:pt idx="3104">2006</cx:pt>
          <cx:pt idx="3105">2006</cx:pt>
          <cx:pt idx="3106">2006</cx:pt>
          <cx:pt idx="3107">2006</cx:pt>
          <cx:pt idx="3108">2006</cx:pt>
          <cx:pt idx="3109">2006</cx:pt>
          <cx:pt idx="3110">2006</cx:pt>
          <cx:pt idx="3111">2006</cx:pt>
          <cx:pt idx="3112">2006</cx:pt>
          <cx:pt idx="3113">2006</cx:pt>
          <cx:pt idx="3114">2006</cx:pt>
          <cx:pt idx="3115">2006</cx:pt>
          <cx:pt idx="3116">2006</cx:pt>
          <cx:pt idx="3117">2006</cx:pt>
          <cx:pt idx="3118">2006</cx:pt>
          <cx:pt idx="3119">2006</cx:pt>
          <cx:pt idx="3120">2006</cx:pt>
          <cx:pt idx="3121">2006</cx:pt>
          <cx:pt idx="3122">2006</cx:pt>
          <cx:pt idx="3123">2006</cx:pt>
          <cx:pt idx="3124">2006</cx:pt>
          <cx:pt idx="3125">2006</cx:pt>
          <cx:pt idx="3126">2006</cx:pt>
          <cx:pt idx="3127">2006</cx:pt>
          <cx:pt idx="3128">2006</cx:pt>
          <cx:pt idx="3129">2006</cx:pt>
          <cx:pt idx="3130">2006</cx:pt>
          <cx:pt idx="3131">2006</cx:pt>
          <cx:pt idx="3132">2006</cx:pt>
          <cx:pt idx="3133">2006</cx:pt>
          <cx:pt idx="3134">2006</cx:pt>
          <cx:pt idx="3135">2006</cx:pt>
          <cx:pt idx="3136">2006</cx:pt>
          <cx:pt idx="3137">2006</cx:pt>
          <cx:pt idx="3138">2006</cx:pt>
          <cx:pt idx="3139">2006</cx:pt>
          <cx:pt idx="3140">2006</cx:pt>
          <cx:pt idx="3141">2006</cx:pt>
          <cx:pt idx="3142">2006</cx:pt>
          <cx:pt idx="3143">2006</cx:pt>
          <cx:pt idx="3144">2006</cx:pt>
          <cx:pt idx="3145">2006</cx:pt>
          <cx:pt idx="3146">2006</cx:pt>
          <cx:pt idx="3147">2006</cx:pt>
          <cx:pt idx="3148">2006</cx:pt>
          <cx:pt idx="3149">2006</cx:pt>
          <cx:pt idx="3150">2006</cx:pt>
          <cx:pt idx="3151">2006</cx:pt>
          <cx:pt idx="3152">2006</cx:pt>
          <cx:pt idx="3153">2006</cx:pt>
          <cx:pt idx="3154">2006</cx:pt>
          <cx:pt idx="3155">2006</cx:pt>
          <cx:pt idx="3156">2006</cx:pt>
          <cx:pt idx="3157">2006</cx:pt>
          <cx:pt idx="3158">2006</cx:pt>
          <cx:pt idx="3159">2006</cx:pt>
          <cx:pt idx="3160">2006</cx:pt>
          <cx:pt idx="3161">2006</cx:pt>
          <cx:pt idx="3162">2006</cx:pt>
          <cx:pt idx="3163">2006</cx:pt>
          <cx:pt idx="3164">2006</cx:pt>
          <cx:pt idx="3165">2006</cx:pt>
          <cx:pt idx="3166">2006</cx:pt>
          <cx:pt idx="3167">2006</cx:pt>
          <cx:pt idx="3168">2006</cx:pt>
          <cx:pt idx="3169">2006</cx:pt>
          <cx:pt idx="3170">2006</cx:pt>
          <cx:pt idx="3171">2006</cx:pt>
          <cx:pt idx="3172">2006</cx:pt>
          <cx:pt idx="3173">2006</cx:pt>
          <cx:pt idx="3174">2006</cx:pt>
          <cx:pt idx="3175">2006</cx:pt>
          <cx:pt idx="3176">2006</cx:pt>
          <cx:pt idx="3177">2006</cx:pt>
          <cx:pt idx="3178">2006</cx:pt>
          <cx:pt idx="3179">2006</cx:pt>
          <cx:pt idx="3180">2006</cx:pt>
          <cx:pt idx="3181">2006</cx:pt>
          <cx:pt idx="3182">2006</cx:pt>
          <cx:pt idx="3183">2006</cx:pt>
          <cx:pt idx="3184">2006</cx:pt>
          <cx:pt idx="3185">2006</cx:pt>
          <cx:pt idx="3186">2006</cx:pt>
          <cx:pt idx="3187">2006</cx:pt>
          <cx:pt idx="3188">2006</cx:pt>
          <cx:pt idx="3189">2006</cx:pt>
          <cx:pt idx="3190">2006</cx:pt>
          <cx:pt idx="3191">2006</cx:pt>
          <cx:pt idx="3192">2006</cx:pt>
          <cx:pt idx="3193">2006</cx:pt>
          <cx:pt idx="3194">2006</cx:pt>
          <cx:pt idx="3195">2006</cx:pt>
          <cx:pt idx="3196">2006</cx:pt>
          <cx:pt idx="3197">2006</cx:pt>
          <cx:pt idx="3198">2006</cx:pt>
          <cx:pt idx="3199">2006</cx:pt>
          <cx:pt idx="3200">2006</cx:pt>
          <cx:pt idx="3201">2006</cx:pt>
          <cx:pt idx="3202">2006</cx:pt>
          <cx:pt idx="3203">2006</cx:pt>
          <cx:pt idx="3204">2006</cx:pt>
          <cx:pt idx="3205">2006</cx:pt>
          <cx:pt idx="3206">2006</cx:pt>
          <cx:pt idx="3207">2006</cx:pt>
          <cx:pt idx="3208">2006</cx:pt>
          <cx:pt idx="3209">2006</cx:pt>
          <cx:pt idx="3210">2006</cx:pt>
          <cx:pt idx="3211">2006</cx:pt>
          <cx:pt idx="3212">2006</cx:pt>
          <cx:pt idx="3213">2006</cx:pt>
          <cx:pt idx="3214">2006</cx:pt>
          <cx:pt idx="3215">2006</cx:pt>
          <cx:pt idx="3216">2006</cx:pt>
          <cx:pt idx="3217">2006</cx:pt>
          <cx:pt idx="3218">2006</cx:pt>
          <cx:pt idx="3219">2006</cx:pt>
          <cx:pt idx="3220">2006</cx:pt>
          <cx:pt idx="3221">2006</cx:pt>
          <cx:pt idx="3222">2006</cx:pt>
          <cx:pt idx="3223">2006</cx:pt>
          <cx:pt idx="3224">2006</cx:pt>
          <cx:pt idx="3225">2006</cx:pt>
          <cx:pt idx="3226">2006</cx:pt>
          <cx:pt idx="3227">2006</cx:pt>
          <cx:pt idx="3228">2006</cx:pt>
          <cx:pt idx="3229">2006</cx:pt>
          <cx:pt idx="3230">2006</cx:pt>
          <cx:pt idx="3231">2006</cx:pt>
          <cx:pt idx="3232">2006</cx:pt>
          <cx:pt idx="3233">2006</cx:pt>
          <cx:pt idx="3234">2006</cx:pt>
          <cx:pt idx="3235">2006</cx:pt>
          <cx:pt idx="3236">2006</cx:pt>
          <cx:pt idx="3237">2006</cx:pt>
          <cx:pt idx="3238">2006</cx:pt>
          <cx:pt idx="3239">2006</cx:pt>
          <cx:pt idx="3240">2006</cx:pt>
          <cx:pt idx="3241">2006</cx:pt>
          <cx:pt idx="3242">2006</cx:pt>
          <cx:pt idx="3243">2006</cx:pt>
          <cx:pt idx="3244">2006</cx:pt>
          <cx:pt idx="3245">2006</cx:pt>
          <cx:pt idx="3246">2006</cx:pt>
          <cx:pt idx="3247">2006</cx:pt>
          <cx:pt idx="3248">2006</cx:pt>
          <cx:pt idx="3249">2006</cx:pt>
          <cx:pt idx="3250">2006</cx:pt>
          <cx:pt idx="3251">2006</cx:pt>
          <cx:pt idx="3252">2006</cx:pt>
          <cx:pt idx="3253">2006</cx:pt>
          <cx:pt idx="3254">2006</cx:pt>
          <cx:pt idx="3255">2006</cx:pt>
          <cx:pt idx="3256">2007</cx:pt>
          <cx:pt idx="3257">2007</cx:pt>
          <cx:pt idx="3258">2007</cx:pt>
          <cx:pt idx="3259">2007</cx:pt>
          <cx:pt idx="3260">2007</cx:pt>
          <cx:pt idx="3261">2007</cx:pt>
          <cx:pt idx="3262">2007</cx:pt>
          <cx:pt idx="3263">2007</cx:pt>
          <cx:pt idx="3264">2007</cx:pt>
          <cx:pt idx="3265">2007</cx:pt>
          <cx:pt idx="3266">2007</cx:pt>
          <cx:pt idx="3267">2007</cx:pt>
          <cx:pt idx="3268">2007</cx:pt>
          <cx:pt idx="3269">2007</cx:pt>
          <cx:pt idx="3270">2007</cx:pt>
          <cx:pt idx="3271">2007</cx:pt>
          <cx:pt idx="3272">2007</cx:pt>
          <cx:pt idx="3273">2007</cx:pt>
          <cx:pt idx="3274">2007</cx:pt>
          <cx:pt idx="3275">2007</cx:pt>
          <cx:pt idx="3276">2007</cx:pt>
          <cx:pt idx="3277">2007</cx:pt>
          <cx:pt idx="3278">2007</cx:pt>
          <cx:pt idx="3279">2007</cx:pt>
          <cx:pt idx="3280">2007</cx:pt>
          <cx:pt idx="3281">2007</cx:pt>
          <cx:pt idx="3282">2007</cx:pt>
          <cx:pt idx="3283">2007</cx:pt>
          <cx:pt idx="3284">2007</cx:pt>
          <cx:pt idx="3285">2007</cx:pt>
          <cx:pt idx="3286">2007</cx:pt>
          <cx:pt idx="3287">2007</cx:pt>
          <cx:pt idx="3288">2007</cx:pt>
          <cx:pt idx="3289">2007</cx:pt>
          <cx:pt idx="3290">2007</cx:pt>
          <cx:pt idx="3291">2007</cx:pt>
          <cx:pt idx="3292">2007</cx:pt>
          <cx:pt idx="3293">2007</cx:pt>
          <cx:pt idx="3294">2007</cx:pt>
          <cx:pt idx="3295">2007</cx:pt>
          <cx:pt idx="3296">2007</cx:pt>
          <cx:pt idx="3297">2007</cx:pt>
          <cx:pt idx="3298">2007</cx:pt>
          <cx:pt idx="3299">2007</cx:pt>
          <cx:pt idx="3300">2007</cx:pt>
          <cx:pt idx="3301">2007</cx:pt>
          <cx:pt idx="3302">2007</cx:pt>
          <cx:pt idx="3303">2007</cx:pt>
          <cx:pt idx="3304">2007</cx:pt>
          <cx:pt idx="3305">2007</cx:pt>
          <cx:pt idx="3306">2007</cx:pt>
          <cx:pt idx="3307">2007</cx:pt>
          <cx:pt idx="3308">2007</cx:pt>
          <cx:pt idx="3309">2007</cx:pt>
          <cx:pt idx="3310">2007</cx:pt>
          <cx:pt idx="3311">2007</cx:pt>
          <cx:pt idx="3312">2007</cx:pt>
          <cx:pt idx="3313">2007</cx:pt>
          <cx:pt idx="3314">2007</cx:pt>
          <cx:pt idx="3315">2007</cx:pt>
          <cx:pt idx="3316">2007</cx:pt>
          <cx:pt idx="3317">2007</cx:pt>
          <cx:pt idx="3318">2007</cx:pt>
          <cx:pt idx="3319">2007</cx:pt>
          <cx:pt idx="3320">2007</cx:pt>
          <cx:pt idx="3321">2007</cx:pt>
          <cx:pt idx="3322">2007</cx:pt>
          <cx:pt idx="3323">2007</cx:pt>
          <cx:pt idx="3324">2007</cx:pt>
          <cx:pt idx="3325">2007</cx:pt>
          <cx:pt idx="3326">2007</cx:pt>
          <cx:pt idx="3327">2007</cx:pt>
          <cx:pt idx="3328">2007</cx:pt>
          <cx:pt idx="3329">2007</cx:pt>
          <cx:pt idx="3330">2007</cx:pt>
          <cx:pt idx="3331">2007</cx:pt>
          <cx:pt idx="3332">2007</cx:pt>
          <cx:pt idx="3333">2007</cx:pt>
          <cx:pt idx="3334">2007</cx:pt>
          <cx:pt idx="3335">2007</cx:pt>
          <cx:pt idx="3336">2007</cx:pt>
          <cx:pt idx="3337">2007</cx:pt>
          <cx:pt idx="3338">2007</cx:pt>
          <cx:pt idx="3339">2007</cx:pt>
          <cx:pt idx="3340">2007</cx:pt>
          <cx:pt idx="3341">2007</cx:pt>
          <cx:pt idx="3342">2007</cx:pt>
          <cx:pt idx="3343">2007</cx:pt>
          <cx:pt idx="3344">2007</cx:pt>
          <cx:pt idx="3345">2007</cx:pt>
          <cx:pt idx="3346">2007</cx:pt>
          <cx:pt idx="3347">2007</cx:pt>
          <cx:pt idx="3348">2007</cx:pt>
          <cx:pt idx="3349">2007</cx:pt>
          <cx:pt idx="3350">2007</cx:pt>
          <cx:pt idx="3351">2007</cx:pt>
          <cx:pt idx="3352">2007</cx:pt>
          <cx:pt idx="3353">2007</cx:pt>
          <cx:pt idx="3354">2007</cx:pt>
          <cx:pt idx="3355">2007</cx:pt>
          <cx:pt idx="3356">2007</cx:pt>
          <cx:pt idx="3357">2007</cx:pt>
          <cx:pt idx="3358">2007</cx:pt>
          <cx:pt idx="3359">2007</cx:pt>
          <cx:pt idx="3360">2007</cx:pt>
          <cx:pt idx="3361">2007</cx:pt>
          <cx:pt idx="3362">2007</cx:pt>
          <cx:pt idx="3363">2007</cx:pt>
          <cx:pt idx="3364">2007</cx:pt>
          <cx:pt idx="3365">2007</cx:pt>
          <cx:pt idx="3366">2007</cx:pt>
          <cx:pt idx="3367">2007</cx:pt>
          <cx:pt idx="3368">2007</cx:pt>
          <cx:pt idx="3369">2007</cx:pt>
          <cx:pt idx="3370">2007</cx:pt>
          <cx:pt idx="3371">2007</cx:pt>
          <cx:pt idx="3372">2007</cx:pt>
          <cx:pt idx="3373">2007</cx:pt>
          <cx:pt idx="3374">2007</cx:pt>
          <cx:pt idx="3375">2007</cx:pt>
          <cx:pt idx="3376">2007</cx:pt>
          <cx:pt idx="3377">2007</cx:pt>
          <cx:pt idx="3378">2007</cx:pt>
          <cx:pt idx="3379">2008</cx:pt>
          <cx:pt idx="3380">2008</cx:pt>
          <cx:pt idx="3381">2008</cx:pt>
          <cx:pt idx="3382">2008</cx:pt>
          <cx:pt idx="3383">2008</cx:pt>
          <cx:pt idx="3384">2008</cx:pt>
          <cx:pt idx="3385">2008</cx:pt>
          <cx:pt idx="3386">2008</cx:pt>
          <cx:pt idx="3387">2008</cx:pt>
          <cx:pt idx="3388">2008</cx:pt>
          <cx:pt idx="3389">2008</cx:pt>
          <cx:pt idx="3390">2008</cx:pt>
          <cx:pt idx="3391">2008</cx:pt>
          <cx:pt idx="3392">2008</cx:pt>
          <cx:pt idx="3393">2008</cx:pt>
          <cx:pt idx="3394">2008</cx:pt>
          <cx:pt idx="3395">2008</cx:pt>
          <cx:pt idx="3396">2008</cx:pt>
          <cx:pt idx="3397">2008</cx:pt>
          <cx:pt idx="3398">2008</cx:pt>
          <cx:pt idx="3399">2008</cx:pt>
          <cx:pt idx="3400">2008</cx:pt>
          <cx:pt idx="3401">2008</cx:pt>
          <cx:pt idx="3402">2008</cx:pt>
          <cx:pt idx="3403">2008</cx:pt>
          <cx:pt idx="3404">2008</cx:pt>
          <cx:pt idx="3405">2008</cx:pt>
          <cx:pt idx="3406">2008</cx:pt>
          <cx:pt idx="3407">2008</cx:pt>
          <cx:pt idx="3408">2008</cx:pt>
          <cx:pt idx="3409">2008</cx:pt>
          <cx:pt idx="3410">2008</cx:pt>
          <cx:pt idx="3411">2008</cx:pt>
          <cx:pt idx="3412">2008</cx:pt>
          <cx:pt idx="3413">2008</cx:pt>
          <cx:pt idx="3414">2008</cx:pt>
          <cx:pt idx="3415">2008</cx:pt>
          <cx:pt idx="3416">2008</cx:pt>
          <cx:pt idx="3417">2008</cx:pt>
          <cx:pt idx="3418">2008</cx:pt>
          <cx:pt idx="3419">2008</cx:pt>
          <cx:pt idx="3420">2008</cx:pt>
          <cx:pt idx="3421">2008</cx:pt>
          <cx:pt idx="3422">2008</cx:pt>
          <cx:pt idx="3423">2008</cx:pt>
          <cx:pt idx="3424">2008</cx:pt>
          <cx:pt idx="3425">2008</cx:pt>
          <cx:pt idx="3426">2008</cx:pt>
          <cx:pt idx="3427">2008</cx:pt>
          <cx:pt idx="3428">2008</cx:pt>
          <cx:pt idx="3429">2008</cx:pt>
          <cx:pt idx="3430">2008</cx:pt>
          <cx:pt idx="3431">2008</cx:pt>
          <cx:pt idx="3432">2008</cx:pt>
          <cx:pt idx="3433">2008</cx:pt>
          <cx:pt idx="3434">2008</cx:pt>
          <cx:pt idx="3435">2008</cx:pt>
          <cx:pt idx="3436">2008</cx:pt>
          <cx:pt idx="3437">2008</cx:pt>
          <cx:pt idx="3438">2008</cx:pt>
          <cx:pt idx="3439">2008</cx:pt>
          <cx:pt idx="3440">2008</cx:pt>
          <cx:pt idx="3441">2008</cx:pt>
          <cx:pt idx="3442">2008</cx:pt>
          <cx:pt idx="3443">2008</cx:pt>
          <cx:pt idx="3444">2008</cx:pt>
          <cx:pt idx="3445">2008</cx:pt>
          <cx:pt idx="3446">2008</cx:pt>
          <cx:pt idx="3447">2008</cx:pt>
          <cx:pt idx="3448">2008</cx:pt>
          <cx:pt idx="3449">2008</cx:pt>
          <cx:pt idx="3450">2008</cx:pt>
          <cx:pt idx="3451">2008</cx:pt>
          <cx:pt idx="3452">2008</cx:pt>
          <cx:pt idx="3453">2008</cx:pt>
          <cx:pt idx="3454">2008</cx:pt>
          <cx:pt idx="3455">2008</cx:pt>
          <cx:pt idx="3456">2008</cx:pt>
          <cx:pt idx="3457">2008</cx:pt>
          <cx:pt idx="3458">2008</cx:pt>
          <cx:pt idx="3459">2008</cx:pt>
          <cx:pt idx="3460">2008</cx:pt>
          <cx:pt idx="3461">2008</cx:pt>
          <cx:pt idx="3462">2008</cx:pt>
          <cx:pt idx="3463">2008</cx:pt>
          <cx:pt idx="3464">2008</cx:pt>
          <cx:pt idx="3465">2008</cx:pt>
          <cx:pt idx="3466">2008</cx:pt>
          <cx:pt idx="3467">2008</cx:pt>
          <cx:pt idx="3468">2008</cx:pt>
          <cx:pt idx="3469">2008</cx:pt>
          <cx:pt idx="3470">2008</cx:pt>
          <cx:pt idx="3471">2008</cx:pt>
          <cx:pt idx="3472">2008</cx:pt>
          <cx:pt idx="3473">2008</cx:pt>
          <cx:pt idx="3474">2008</cx:pt>
          <cx:pt idx="3475">2008</cx:pt>
          <cx:pt idx="3476">2008</cx:pt>
          <cx:pt idx="3477">2008</cx:pt>
          <cx:pt idx="3478">2008</cx:pt>
          <cx:pt idx="3479">2008</cx:pt>
          <cx:pt idx="3480">2008</cx:pt>
          <cx:pt idx="3481">2008</cx:pt>
          <cx:pt idx="3482">2008</cx:pt>
          <cx:pt idx="3483">2008</cx:pt>
          <cx:pt idx="3484">2008</cx:pt>
          <cx:pt idx="3485">2008</cx:pt>
          <cx:pt idx="3486">2008</cx:pt>
          <cx:pt idx="3487">2008</cx:pt>
          <cx:pt idx="3488">2008</cx:pt>
          <cx:pt idx="3489">2008</cx:pt>
          <cx:pt idx="3490">2008</cx:pt>
          <cx:pt idx="3491">2008</cx:pt>
          <cx:pt idx="3492">2008</cx:pt>
          <cx:pt idx="3493">2008</cx:pt>
          <cx:pt idx="3494">2008</cx:pt>
          <cx:pt idx="3495">2008</cx:pt>
          <cx:pt idx="3496">2008</cx:pt>
          <cx:pt idx="3497">2008</cx:pt>
          <cx:pt idx="3498">2008</cx:pt>
          <cx:pt idx="3499">2008</cx:pt>
          <cx:pt idx="3500">2008</cx:pt>
          <cx:pt idx="3501">2008</cx:pt>
          <cx:pt idx="3502">2008</cx:pt>
          <cx:pt idx="3503">2008</cx:pt>
          <cx:pt idx="3504">2008</cx:pt>
          <cx:pt idx="3505">2008</cx:pt>
          <cx:pt idx="3506">2008</cx:pt>
          <cx:pt idx="3507">2008</cx:pt>
          <cx:pt idx="3508">2008</cx:pt>
          <cx:pt idx="3509">2008</cx:pt>
          <cx:pt idx="3510">2008</cx:pt>
          <cx:pt idx="3511">2008</cx:pt>
          <cx:pt idx="3512">2008</cx:pt>
          <cx:pt idx="3513">2008</cx:pt>
          <cx:pt idx="3514">2008</cx:pt>
          <cx:pt idx="3515">2008</cx:pt>
          <cx:pt idx="3516">2008</cx:pt>
          <cx:pt idx="3517">2009</cx:pt>
          <cx:pt idx="3518">2009</cx:pt>
          <cx:pt idx="3519">2009</cx:pt>
          <cx:pt idx="3520">2009</cx:pt>
          <cx:pt idx="3521">2009</cx:pt>
          <cx:pt idx="3522">2009</cx:pt>
          <cx:pt idx="3523">2009</cx:pt>
          <cx:pt idx="3524">2009</cx:pt>
          <cx:pt idx="3525">2009</cx:pt>
          <cx:pt idx="3526">2009</cx:pt>
          <cx:pt idx="3527">2009</cx:pt>
          <cx:pt idx="3528">2009</cx:pt>
          <cx:pt idx="3529">2009</cx:pt>
          <cx:pt idx="3530">2009</cx:pt>
          <cx:pt idx="3531">2009</cx:pt>
          <cx:pt idx="3532">2009</cx:pt>
          <cx:pt idx="3533">2009</cx:pt>
          <cx:pt idx="3534">2009</cx:pt>
          <cx:pt idx="3535">2009</cx:pt>
          <cx:pt idx="3536">2009</cx:pt>
          <cx:pt idx="3537">2009</cx:pt>
          <cx:pt idx="3538">2009</cx:pt>
          <cx:pt idx="3539">2009</cx:pt>
          <cx:pt idx="3540">2009</cx:pt>
          <cx:pt idx="3541">2009</cx:pt>
          <cx:pt idx="3542">2009</cx:pt>
          <cx:pt idx="3543">2009</cx:pt>
          <cx:pt idx="3544">2009</cx:pt>
          <cx:pt idx="3545">2009</cx:pt>
          <cx:pt idx="3546">2009</cx:pt>
          <cx:pt idx="3547">2009</cx:pt>
          <cx:pt idx="3548">2009</cx:pt>
          <cx:pt idx="3549">2009</cx:pt>
          <cx:pt idx="3550">2009</cx:pt>
          <cx:pt idx="3551">2009</cx:pt>
          <cx:pt idx="3552">2009</cx:pt>
          <cx:pt idx="3553">2009</cx:pt>
          <cx:pt idx="3554">2009</cx:pt>
          <cx:pt idx="3555">2009</cx:pt>
          <cx:pt idx="3556">2009</cx:pt>
          <cx:pt idx="3557">2009</cx:pt>
          <cx:pt idx="3558">2009</cx:pt>
          <cx:pt idx="3559">2009</cx:pt>
          <cx:pt idx="3560">2009</cx:pt>
          <cx:pt idx="3561">2009</cx:pt>
          <cx:pt idx="3562">2009</cx:pt>
          <cx:pt idx="3563">2009</cx:pt>
          <cx:pt idx="3564">2009</cx:pt>
          <cx:pt idx="3565">2009</cx:pt>
          <cx:pt idx="3566">2009</cx:pt>
          <cx:pt idx="3567">2009</cx:pt>
          <cx:pt idx="3568">2009</cx:pt>
          <cx:pt idx="3569">2009</cx:pt>
          <cx:pt idx="3570">2009</cx:pt>
          <cx:pt idx="3571">2009</cx:pt>
          <cx:pt idx="3572">2009</cx:pt>
          <cx:pt idx="3573">2009</cx:pt>
          <cx:pt idx="3574">2009</cx:pt>
          <cx:pt idx="3575">2009</cx:pt>
          <cx:pt idx="3576">2009</cx:pt>
          <cx:pt idx="3577">2009</cx:pt>
          <cx:pt idx="3578">2009</cx:pt>
          <cx:pt idx="3579">2009</cx:pt>
          <cx:pt idx="3580">2009</cx:pt>
          <cx:pt idx="3581">2009</cx:pt>
          <cx:pt idx="3582">2009</cx:pt>
          <cx:pt idx="3583">2009</cx:pt>
          <cx:pt idx="3584">2009</cx:pt>
          <cx:pt idx="3585">2009</cx:pt>
          <cx:pt idx="3586">2009</cx:pt>
          <cx:pt idx="3587">2009</cx:pt>
          <cx:pt idx="3588">2009</cx:pt>
          <cx:pt idx="3589">2009</cx:pt>
          <cx:pt idx="3590">2009</cx:pt>
          <cx:pt idx="3591">2009</cx:pt>
          <cx:pt idx="3592">2009</cx:pt>
          <cx:pt idx="3593">2009</cx:pt>
          <cx:pt idx="3594">2009</cx:pt>
          <cx:pt idx="3595">2009</cx:pt>
          <cx:pt idx="3596">2009</cx:pt>
          <cx:pt idx="3597">2009</cx:pt>
          <cx:pt idx="3598">2009</cx:pt>
          <cx:pt idx="3599">2009</cx:pt>
          <cx:pt idx="3600">2009</cx:pt>
          <cx:pt idx="3601">2009</cx:pt>
          <cx:pt idx="3602">2009</cx:pt>
          <cx:pt idx="3603">2009</cx:pt>
          <cx:pt idx="3604">2009</cx:pt>
          <cx:pt idx="3605">2009</cx:pt>
          <cx:pt idx="3606">2009</cx:pt>
          <cx:pt idx="3607">2009</cx:pt>
          <cx:pt idx="3608">2009</cx:pt>
          <cx:pt idx="3609">2009</cx:pt>
          <cx:pt idx="3610">2009</cx:pt>
          <cx:pt idx="3611">2009</cx:pt>
          <cx:pt idx="3612">2009</cx:pt>
          <cx:pt idx="3613">2009</cx:pt>
          <cx:pt idx="3614">2009</cx:pt>
          <cx:pt idx="3615">2009</cx:pt>
          <cx:pt idx="3616">2009</cx:pt>
          <cx:pt idx="3617">2009</cx:pt>
          <cx:pt idx="3618">2009</cx:pt>
          <cx:pt idx="3619">2009</cx:pt>
          <cx:pt idx="3620">2009</cx:pt>
          <cx:pt idx="3621">2009</cx:pt>
          <cx:pt idx="3622">2009</cx:pt>
          <cx:pt idx="3623">2009</cx:pt>
          <cx:pt idx="3624">2009</cx:pt>
          <cx:pt idx="3625">2009</cx:pt>
          <cx:pt idx="3626">2009</cx:pt>
          <cx:pt idx="3627">2009</cx:pt>
          <cx:pt idx="3628">2009</cx:pt>
          <cx:pt idx="3629">2009</cx:pt>
          <cx:pt idx="3630">2009</cx:pt>
          <cx:pt idx="3631">2009</cx:pt>
          <cx:pt idx="3632">2009</cx:pt>
          <cx:pt idx="3633">2009</cx:pt>
          <cx:pt idx="3634">2009</cx:pt>
          <cx:pt idx="3635">2009</cx:pt>
          <cx:pt idx="3636">2009</cx:pt>
          <cx:pt idx="3637">2009</cx:pt>
          <cx:pt idx="3638">2009</cx:pt>
          <cx:pt idx="3639">2009</cx:pt>
          <cx:pt idx="3640">2009</cx:pt>
          <cx:pt idx="3641">2009</cx:pt>
          <cx:pt idx="3642">2009</cx:pt>
          <cx:pt idx="3643">2009</cx:pt>
          <cx:pt idx="3644">2009</cx:pt>
          <cx:pt idx="3645">2009</cx:pt>
          <cx:pt idx="3646">2009</cx:pt>
          <cx:pt idx="3647">2009</cx:pt>
          <cx:pt idx="3648">2009</cx:pt>
          <cx:pt idx="3649">2009</cx:pt>
          <cx:pt idx="3650">2009</cx:pt>
          <cx:pt idx="3651">2009</cx:pt>
          <cx:pt idx="3652">2009</cx:pt>
          <cx:pt idx="3653">2009</cx:pt>
          <cx:pt idx="3654">2009</cx:pt>
          <cx:pt idx="3655">2009</cx:pt>
          <cx:pt idx="3656">2009</cx:pt>
          <cx:pt idx="3657">2009</cx:pt>
          <cx:pt idx="3658">2009</cx:pt>
          <cx:pt idx="3659">2009</cx:pt>
          <cx:pt idx="3660">2009</cx:pt>
          <cx:pt idx="3661">2009</cx:pt>
          <cx:pt idx="3662">2009</cx:pt>
          <cx:pt idx="3663">2009</cx:pt>
          <cx:pt idx="3664">2009</cx:pt>
          <cx:pt idx="3665">2009</cx:pt>
          <cx:pt idx="3666">2009</cx:pt>
          <cx:pt idx="3667">2009</cx:pt>
          <cx:pt idx="3668">2009</cx:pt>
          <cx:pt idx="3669">2009</cx:pt>
          <cx:pt idx="3670">2009</cx:pt>
          <cx:pt idx="3671">2009</cx:pt>
          <cx:pt idx="3672">2009</cx:pt>
          <cx:pt idx="3673">2009</cx:pt>
          <cx:pt idx="3674">2009</cx:pt>
          <cx:pt idx="3675">2009</cx:pt>
          <cx:pt idx="3676">2009</cx:pt>
          <cx:pt idx="3677">2009</cx:pt>
          <cx:pt idx="3678">2009</cx:pt>
          <cx:pt idx="3679">2009</cx:pt>
          <cx:pt idx="3680">2009</cx:pt>
          <cx:pt idx="3681">2009</cx:pt>
          <cx:pt idx="3682">2009</cx:pt>
          <cx:pt idx="3683">2009</cx:pt>
          <cx:pt idx="3684">2009</cx:pt>
          <cx:pt idx="3685">2009</cx:pt>
          <cx:pt idx="3686">2009</cx:pt>
          <cx:pt idx="3687">2009</cx:pt>
          <cx:pt idx="3688">2009</cx:pt>
          <cx:pt idx="3689">2009</cx:pt>
          <cx:pt idx="3690">2009</cx:pt>
          <cx:pt idx="3691">2009</cx:pt>
          <cx:pt idx="3692">2009</cx:pt>
          <cx:pt idx="3693">2009</cx:pt>
          <cx:pt idx="3694">2009</cx:pt>
          <cx:pt idx="3695">2009</cx:pt>
          <cx:pt idx="3696">2009</cx:pt>
          <cx:pt idx="3697">2009</cx:pt>
          <cx:pt idx="3698">2009</cx:pt>
          <cx:pt idx="3699">2009</cx:pt>
          <cx:pt idx="3700">2009</cx:pt>
          <cx:pt idx="3701">2009</cx:pt>
          <cx:pt idx="3702">2009</cx:pt>
          <cx:pt idx="3703">2009</cx:pt>
          <cx:pt idx="3704">2009</cx:pt>
          <cx:pt idx="3705">2009</cx:pt>
          <cx:pt idx="3706">2009</cx:pt>
          <cx:pt idx="3707">2009</cx:pt>
          <cx:pt idx="3708">2009</cx:pt>
          <cx:pt idx="3709">2009</cx:pt>
          <cx:pt idx="3710">2009</cx:pt>
          <cx:pt idx="3711">2009</cx:pt>
          <cx:pt idx="3712">2009</cx:pt>
          <cx:pt idx="3713">2009</cx:pt>
          <cx:pt idx="3714">2009</cx:pt>
          <cx:pt idx="3715">2009</cx:pt>
          <cx:pt idx="3716">2009</cx:pt>
          <cx:pt idx="3717">2009</cx:pt>
          <cx:pt idx="3718">2009</cx:pt>
          <cx:pt idx="3719">2009</cx:pt>
          <cx:pt idx="3720">2009</cx:pt>
          <cx:pt idx="3721">2009</cx:pt>
          <cx:pt idx="3722">2009</cx:pt>
          <cx:pt idx="3723">2009</cx:pt>
          <cx:pt idx="3724">2009</cx:pt>
          <cx:pt idx="3725">2009</cx:pt>
          <cx:pt idx="3726">2009</cx:pt>
          <cx:pt idx="3727">2009</cx:pt>
          <cx:pt idx="3728">2009</cx:pt>
          <cx:pt idx="3729">2009</cx:pt>
          <cx:pt idx="3730">2009</cx:pt>
          <cx:pt idx="3731">2009</cx:pt>
          <cx:pt idx="3732">2009</cx:pt>
          <cx:pt idx="3733">2009</cx:pt>
          <cx:pt idx="3734">2009</cx:pt>
          <cx:pt idx="3735">2009</cx:pt>
          <cx:pt idx="3736">2009</cx:pt>
          <cx:pt idx="3737">2009</cx:pt>
          <cx:pt idx="3738">2009</cx:pt>
          <cx:pt idx="3739">2009</cx:pt>
          <cx:pt idx="3740">2009</cx:pt>
          <cx:pt idx="3741">2009</cx:pt>
          <cx:pt idx="3742">2009</cx:pt>
          <cx:pt idx="3743">2009</cx:pt>
          <cx:pt idx="3744">2009</cx:pt>
          <cx:pt idx="3745">2009</cx:pt>
          <cx:pt idx="3746">2009</cx:pt>
          <cx:pt idx="3747">2009</cx:pt>
          <cx:pt idx="3748">2009</cx:pt>
          <cx:pt idx="3749">2009</cx:pt>
          <cx:pt idx="3750">2009</cx:pt>
          <cx:pt idx="3751">2009</cx:pt>
          <cx:pt idx="3752">2009</cx:pt>
          <cx:pt idx="3753">2009</cx:pt>
          <cx:pt idx="3754">2009</cx:pt>
          <cx:pt idx="3755">2009</cx:pt>
          <cx:pt idx="3756">2009</cx:pt>
          <cx:pt idx="3757">2009</cx:pt>
          <cx:pt idx="3758">2009</cx:pt>
          <cx:pt idx="3759">2009</cx:pt>
          <cx:pt idx="3760">2009</cx:pt>
          <cx:pt idx="3761">2009</cx:pt>
          <cx:pt idx="3762">2009</cx:pt>
          <cx:pt idx="3763">2009</cx:pt>
          <cx:pt idx="3764">2009</cx:pt>
          <cx:pt idx="3765">2009</cx:pt>
          <cx:pt idx="3766">2009</cx:pt>
          <cx:pt idx="3767">2009</cx:pt>
          <cx:pt idx="3768">2009</cx:pt>
          <cx:pt idx="3769">2009</cx:pt>
          <cx:pt idx="3770">2009</cx:pt>
          <cx:pt idx="3771">2009</cx:pt>
          <cx:pt idx="3772">2009</cx:pt>
          <cx:pt idx="3773">2009</cx:pt>
          <cx:pt idx="3774">2009</cx:pt>
          <cx:pt idx="3775">2009</cx:pt>
          <cx:pt idx="3776">2009</cx:pt>
          <cx:pt idx="3777">2009</cx:pt>
          <cx:pt idx="3778">2009</cx:pt>
          <cx:pt idx="3779">2009</cx:pt>
          <cx:pt idx="3780">2009</cx:pt>
          <cx:pt idx="3781">2009</cx:pt>
          <cx:pt idx="3782">2009</cx:pt>
          <cx:pt idx="3783">2009</cx:pt>
          <cx:pt idx="3784">2009</cx:pt>
          <cx:pt idx="3785">2009</cx:pt>
          <cx:pt idx="3786">2009</cx:pt>
          <cx:pt idx="3787">2009</cx:pt>
          <cx:pt idx="3788">2009</cx:pt>
          <cx:pt idx="3789">2009</cx:pt>
          <cx:pt idx="3790">2009</cx:pt>
          <cx:pt idx="3791">2009</cx:pt>
          <cx:pt idx="3792">2009</cx:pt>
          <cx:pt idx="3793">2009</cx:pt>
          <cx:pt idx="3794">2009</cx:pt>
          <cx:pt idx="3795">2009</cx:pt>
          <cx:pt idx="3796">2009</cx:pt>
          <cx:pt idx="3797">2009</cx:pt>
          <cx:pt idx="3798">2009</cx:pt>
          <cx:pt idx="3799">2009</cx:pt>
          <cx:pt idx="3800">2009</cx:pt>
          <cx:pt idx="3801">2009</cx:pt>
          <cx:pt idx="3802">2009</cx:pt>
          <cx:pt idx="3803">2009</cx:pt>
          <cx:pt idx="3804">2009</cx:pt>
          <cx:pt idx="3805">2009</cx:pt>
          <cx:pt idx="3806">2009</cx:pt>
          <cx:pt idx="3807">2009</cx:pt>
          <cx:pt idx="3808">2009</cx:pt>
          <cx:pt idx="3809">2009</cx:pt>
          <cx:pt idx="3810">2009</cx:pt>
          <cx:pt idx="3811">2009</cx:pt>
          <cx:pt idx="3812">2009</cx:pt>
          <cx:pt idx="3813">2009</cx:pt>
          <cx:pt idx="3814">2009</cx:pt>
          <cx:pt idx="3815">2009</cx:pt>
          <cx:pt idx="3816">2009</cx:pt>
          <cx:pt idx="3817">2009</cx:pt>
          <cx:pt idx="3818">2009</cx:pt>
          <cx:pt idx="3819">2009</cx:pt>
          <cx:pt idx="3820">2009</cx:pt>
          <cx:pt idx="3821">2009</cx:pt>
          <cx:pt idx="3822">2009</cx:pt>
          <cx:pt idx="3823">2009</cx:pt>
          <cx:pt idx="3824">2009</cx:pt>
          <cx:pt idx="3825">2009</cx:pt>
          <cx:pt idx="3826">2009</cx:pt>
          <cx:pt idx="3827">2009</cx:pt>
          <cx:pt idx="3828">2009</cx:pt>
          <cx:pt idx="3829">2009</cx:pt>
          <cx:pt idx="3830">2009</cx:pt>
          <cx:pt idx="3831">2009</cx:pt>
          <cx:pt idx="3832">2009</cx:pt>
          <cx:pt idx="3833">2009</cx:pt>
          <cx:pt idx="3834">2009</cx:pt>
          <cx:pt idx="3835">2009</cx:pt>
          <cx:pt idx="3836">2009</cx:pt>
          <cx:pt idx="3837">2009</cx:pt>
          <cx:pt idx="3838">2009</cx:pt>
          <cx:pt idx="3839">2009</cx:pt>
          <cx:pt idx="3840">2009</cx:pt>
          <cx:pt idx="3841">2009</cx:pt>
          <cx:pt idx="3842">2009</cx:pt>
          <cx:pt idx="3843">2009</cx:pt>
          <cx:pt idx="3844">2009</cx:pt>
          <cx:pt idx="3845">2009</cx:pt>
          <cx:pt idx="3846">2009</cx:pt>
          <cx:pt idx="3847">2009</cx:pt>
          <cx:pt idx="3848">2009</cx:pt>
          <cx:pt idx="3849">2009</cx:pt>
          <cx:pt idx="3850">2009</cx:pt>
          <cx:pt idx="3851">2009</cx:pt>
          <cx:pt idx="3852">2009</cx:pt>
          <cx:pt idx="3853">2009</cx:pt>
          <cx:pt idx="3854">2009</cx:pt>
          <cx:pt idx="3855">2009</cx:pt>
          <cx:pt idx="3856">2009</cx:pt>
          <cx:pt idx="3857">2009</cx:pt>
          <cx:pt idx="3858">2009</cx:pt>
          <cx:pt idx="3859">2009</cx:pt>
          <cx:pt idx="3860">2009</cx:pt>
          <cx:pt idx="3861">2009</cx:pt>
          <cx:pt idx="3862">2009</cx:pt>
          <cx:pt idx="3863">2009</cx:pt>
          <cx:pt idx="3864">2009</cx:pt>
          <cx:pt idx="3865">2009</cx:pt>
          <cx:pt idx="3866">2009</cx:pt>
          <cx:pt idx="3867">2009</cx:pt>
          <cx:pt idx="3868">2009</cx:pt>
          <cx:pt idx="3869">2009</cx:pt>
          <cx:pt idx="3870">2009</cx:pt>
          <cx:pt idx="3871">2009</cx:pt>
          <cx:pt idx="3872">2009</cx:pt>
          <cx:pt idx="3873">2009</cx:pt>
          <cx:pt idx="3874">2009</cx:pt>
          <cx:pt idx="3875">2009</cx:pt>
          <cx:pt idx="3876">2009</cx:pt>
          <cx:pt idx="3877">2009</cx:pt>
          <cx:pt idx="3878">2009</cx:pt>
          <cx:pt idx="3879">2009</cx:pt>
          <cx:pt idx="3880">2009</cx:pt>
          <cx:pt idx="3881">2009</cx:pt>
          <cx:pt idx="3882">2009</cx:pt>
          <cx:pt idx="3883">2009</cx:pt>
          <cx:pt idx="3884">2009</cx:pt>
          <cx:pt idx="3885">2009</cx:pt>
          <cx:pt idx="3886">2009</cx:pt>
          <cx:pt idx="3887">2009</cx:pt>
          <cx:pt idx="3888">2009</cx:pt>
          <cx:pt idx="3889">2009</cx:pt>
          <cx:pt idx="3890">2009</cx:pt>
          <cx:pt idx="3891">2009</cx:pt>
          <cx:pt idx="3892">2009</cx:pt>
          <cx:pt idx="3893">2009</cx:pt>
          <cx:pt idx="3894">2009</cx:pt>
          <cx:pt idx="3895">2009</cx:pt>
          <cx:pt idx="3896">2009</cx:pt>
          <cx:pt idx="3897">2009</cx:pt>
          <cx:pt idx="3898">2009</cx:pt>
          <cx:pt idx="3899">2009</cx:pt>
          <cx:pt idx="3900">2009</cx:pt>
          <cx:pt idx="3901">2009</cx:pt>
          <cx:pt idx="3902">2009</cx:pt>
          <cx:pt idx="3903">2009</cx:pt>
          <cx:pt idx="3904">2009</cx:pt>
          <cx:pt idx="3905">2009</cx:pt>
          <cx:pt idx="3906">2009</cx:pt>
          <cx:pt idx="3907">2009</cx:pt>
          <cx:pt idx="3908">2009</cx:pt>
          <cx:pt idx="3909">2009</cx:pt>
          <cx:pt idx="3910">2009</cx:pt>
          <cx:pt idx="3911">2009</cx:pt>
          <cx:pt idx="3912">2009</cx:pt>
          <cx:pt idx="3913">2009</cx:pt>
          <cx:pt idx="3914">2009</cx:pt>
          <cx:pt idx="3915">2009</cx:pt>
          <cx:pt idx="3916">2009</cx:pt>
          <cx:pt idx="3917">2009</cx:pt>
          <cx:pt idx="3918">2009</cx:pt>
          <cx:pt idx="3919">2009</cx:pt>
          <cx:pt idx="3920">2009</cx:pt>
          <cx:pt idx="3921">2009</cx:pt>
          <cx:pt idx="3922">2009</cx:pt>
          <cx:pt idx="3923">2009</cx:pt>
          <cx:pt idx="3924">2009</cx:pt>
          <cx:pt idx="3925">2009</cx:pt>
          <cx:pt idx="3926">2009</cx:pt>
          <cx:pt idx="3927">2009</cx:pt>
          <cx:pt idx="3928">2009</cx:pt>
          <cx:pt idx="3929">2009</cx:pt>
          <cx:pt idx="3930">2009</cx:pt>
          <cx:pt idx="3931">2009</cx:pt>
          <cx:pt idx="3932">2009</cx:pt>
          <cx:pt idx="3933">2009</cx:pt>
          <cx:pt idx="3934">2009</cx:pt>
          <cx:pt idx="3935">2009</cx:pt>
          <cx:pt idx="3936">2009</cx:pt>
          <cx:pt idx="3937">2009</cx:pt>
          <cx:pt idx="3938">2009</cx:pt>
          <cx:pt idx="3939">2009</cx:pt>
          <cx:pt idx="3940">2009</cx:pt>
          <cx:pt idx="3941">2009</cx:pt>
          <cx:pt idx="3942">2009</cx:pt>
          <cx:pt idx="3943">2009</cx:pt>
          <cx:pt idx="3944">2009</cx:pt>
          <cx:pt idx="3945">2009</cx:pt>
          <cx:pt idx="3946">2009</cx:pt>
          <cx:pt idx="3947">2009</cx:pt>
          <cx:pt idx="3948">2009</cx:pt>
          <cx:pt idx="3949">2009</cx:pt>
          <cx:pt idx="3950">2009</cx:pt>
          <cx:pt idx="3951">2009</cx:pt>
          <cx:pt idx="3952">2009</cx:pt>
          <cx:pt idx="3953">2009</cx:pt>
          <cx:pt idx="3954">2009</cx:pt>
          <cx:pt idx="3955">2009</cx:pt>
          <cx:pt idx="3956">2009</cx:pt>
          <cx:pt idx="3957">2009</cx:pt>
          <cx:pt idx="3958">2009</cx:pt>
          <cx:pt idx="3959">2009</cx:pt>
          <cx:pt idx="3960">2009</cx:pt>
          <cx:pt idx="3961">2009</cx:pt>
          <cx:pt idx="3962">2009</cx:pt>
          <cx:pt idx="3963">2009</cx:pt>
          <cx:pt idx="3964">2009</cx:pt>
          <cx:pt idx="3965">2009</cx:pt>
          <cx:pt idx="3966">2009</cx:pt>
          <cx:pt idx="3967">2009</cx:pt>
          <cx:pt idx="3968">2009</cx:pt>
          <cx:pt idx="3969">2009</cx:pt>
          <cx:pt idx="3970">2009</cx:pt>
          <cx:pt idx="3971">2009</cx:pt>
          <cx:pt idx="3972">2009</cx:pt>
          <cx:pt idx="3973">2009</cx:pt>
          <cx:pt idx="3974">2009</cx:pt>
          <cx:pt idx="3975">2009</cx:pt>
          <cx:pt idx="3976">2009</cx:pt>
          <cx:pt idx="3977">2009</cx:pt>
          <cx:pt idx="3978">2009</cx:pt>
          <cx:pt idx="3979">2009</cx:pt>
          <cx:pt idx="3980">2009</cx:pt>
          <cx:pt idx="3981">2009</cx:pt>
          <cx:pt idx="3982">2009</cx:pt>
          <cx:pt idx="3983">2009</cx:pt>
          <cx:pt idx="3984">2009</cx:pt>
          <cx:pt idx="3985">2009</cx:pt>
          <cx:pt idx="3986">2009</cx:pt>
          <cx:pt idx="3987">2009</cx:pt>
          <cx:pt idx="3988">2009</cx:pt>
          <cx:pt idx="3989">2009</cx:pt>
          <cx:pt idx="3990">2009</cx:pt>
          <cx:pt idx="3991">2009</cx:pt>
          <cx:pt idx="3992">2009</cx:pt>
          <cx:pt idx="3993">2009</cx:pt>
          <cx:pt idx="3994">2009</cx:pt>
          <cx:pt idx="3995">2009</cx:pt>
          <cx:pt idx="3996">2009</cx:pt>
          <cx:pt idx="3997">2009</cx:pt>
          <cx:pt idx="3998">2009</cx:pt>
          <cx:pt idx="3999">2009</cx:pt>
          <cx:pt idx="4000">2009</cx:pt>
          <cx:pt idx="4001">2009</cx:pt>
          <cx:pt idx="4002">2009</cx:pt>
          <cx:pt idx="4003">2009</cx:pt>
          <cx:pt idx="4004">2009</cx:pt>
          <cx:pt idx="4005">2009</cx:pt>
          <cx:pt idx="4006">2009</cx:pt>
          <cx:pt idx="4007">2009</cx:pt>
          <cx:pt idx="4008">2009</cx:pt>
          <cx:pt idx="4009">2009</cx:pt>
          <cx:pt idx="4010">2009</cx:pt>
          <cx:pt idx="4011">2009</cx:pt>
          <cx:pt idx="4012">2009</cx:pt>
          <cx:pt idx="4013">2009</cx:pt>
          <cx:pt idx="4014">2009</cx:pt>
          <cx:pt idx="4015">2009</cx:pt>
          <cx:pt idx="4016">2009</cx:pt>
          <cx:pt idx="4017">2009</cx:pt>
          <cx:pt idx="4018">2009</cx:pt>
          <cx:pt idx="4019">2009</cx:pt>
          <cx:pt idx="4020">2009</cx:pt>
          <cx:pt idx="4021">2009</cx:pt>
          <cx:pt idx="4022">2009</cx:pt>
          <cx:pt idx="4023">2009</cx:pt>
          <cx:pt idx="4024">2009</cx:pt>
          <cx:pt idx="4025">2009</cx:pt>
          <cx:pt idx="4026">2009</cx:pt>
          <cx:pt idx="4027">2009</cx:pt>
          <cx:pt idx="4028">2009</cx:pt>
          <cx:pt idx="4029">2009</cx:pt>
          <cx:pt idx="4030">2009</cx:pt>
          <cx:pt idx="4031">2009</cx:pt>
          <cx:pt idx="4032">2009</cx:pt>
          <cx:pt idx="4033">2009</cx:pt>
          <cx:pt idx="4034">2009</cx:pt>
          <cx:pt idx="4035">2009</cx:pt>
          <cx:pt idx="4036">2009</cx:pt>
          <cx:pt idx="4037">2009</cx:pt>
          <cx:pt idx="4038">2009</cx:pt>
          <cx:pt idx="4039">2009</cx:pt>
          <cx:pt idx="4040">2009</cx:pt>
          <cx:pt idx="4041">2009</cx:pt>
          <cx:pt idx="4042">2009</cx:pt>
          <cx:pt idx="4043">2009</cx:pt>
          <cx:pt idx="4044">2009</cx:pt>
          <cx:pt idx="4045">2009</cx:pt>
          <cx:pt idx="4046">2009</cx:pt>
          <cx:pt idx="4047">2009</cx:pt>
          <cx:pt idx="4048">2009</cx:pt>
          <cx:pt idx="4049">2009</cx:pt>
          <cx:pt idx="4050">2009</cx:pt>
          <cx:pt idx="4051">2009</cx:pt>
          <cx:pt idx="4052">2009</cx:pt>
          <cx:pt idx="4053">2009</cx:pt>
          <cx:pt idx="4054">2009</cx:pt>
          <cx:pt idx="4055">2009</cx:pt>
          <cx:pt idx="4056">2009</cx:pt>
          <cx:pt idx="4057">2009</cx:pt>
          <cx:pt idx="4058">2009</cx:pt>
          <cx:pt idx="4059">2009</cx:pt>
          <cx:pt idx="4060">2009</cx:pt>
          <cx:pt idx="4061">2009</cx:pt>
          <cx:pt idx="4062">2009</cx:pt>
          <cx:pt idx="4063">2009</cx:pt>
          <cx:pt idx="4064">2009</cx:pt>
          <cx:pt idx="4065">2009</cx:pt>
          <cx:pt idx="4066">2009</cx:pt>
          <cx:pt idx="4067">2009</cx:pt>
          <cx:pt idx="4068">2009</cx:pt>
          <cx:pt idx="4069">2009</cx:pt>
          <cx:pt idx="4070">2009</cx:pt>
          <cx:pt idx="4071">2009</cx:pt>
          <cx:pt idx="4072">2009</cx:pt>
          <cx:pt idx="4073">2009</cx:pt>
          <cx:pt idx="4074">2009</cx:pt>
          <cx:pt idx="4075">2009</cx:pt>
          <cx:pt idx="4076">2009</cx:pt>
          <cx:pt idx="4077">2009</cx:pt>
          <cx:pt idx="4078">2009</cx:pt>
          <cx:pt idx="4079">2009</cx:pt>
          <cx:pt idx="4080">2009</cx:pt>
          <cx:pt idx="4081">2009</cx:pt>
          <cx:pt idx="4082">2009</cx:pt>
          <cx:pt idx="4083">2009</cx:pt>
          <cx:pt idx="4084">2009</cx:pt>
          <cx:pt idx="4085">2009</cx:pt>
          <cx:pt idx="4086">2009</cx:pt>
          <cx:pt idx="4087">2009</cx:pt>
          <cx:pt idx="4088">2009</cx:pt>
          <cx:pt idx="4089">2009</cx:pt>
          <cx:pt idx="4090">2010</cx:pt>
          <cx:pt idx="4091">2010</cx:pt>
          <cx:pt idx="4092">2010</cx:pt>
          <cx:pt idx="4093">2010</cx:pt>
          <cx:pt idx="4094">2010</cx:pt>
          <cx:pt idx="4095">2010</cx:pt>
          <cx:pt idx="4096">2010</cx:pt>
          <cx:pt idx="4097">2010</cx:pt>
          <cx:pt idx="4098">2010</cx:pt>
          <cx:pt idx="4099">2010</cx:pt>
          <cx:pt idx="4100">2010</cx:pt>
          <cx:pt idx="4101">2010</cx:pt>
          <cx:pt idx="4102">2010</cx:pt>
          <cx:pt idx="4103">2010</cx:pt>
          <cx:pt idx="4104">2010</cx:pt>
          <cx:pt idx="4105">2010</cx:pt>
          <cx:pt idx="4106">2010</cx:pt>
          <cx:pt idx="4107">2010</cx:pt>
          <cx:pt idx="4108">2010</cx:pt>
          <cx:pt idx="4109">2010</cx:pt>
          <cx:pt idx="4110">2010</cx:pt>
          <cx:pt idx="4111">2010</cx:pt>
          <cx:pt idx="4112">2010</cx:pt>
          <cx:pt idx="4113">2010</cx:pt>
          <cx:pt idx="4114">2010</cx:pt>
          <cx:pt idx="4115">2010</cx:pt>
          <cx:pt idx="4116">2010</cx:pt>
          <cx:pt idx="4117">2010</cx:pt>
          <cx:pt idx="4118">2010</cx:pt>
          <cx:pt idx="4119">2010</cx:pt>
          <cx:pt idx="4120">2010</cx:pt>
          <cx:pt idx="4121">2010</cx:pt>
          <cx:pt idx="4122">2010</cx:pt>
          <cx:pt idx="4123">2010</cx:pt>
          <cx:pt idx="4124">2010</cx:pt>
          <cx:pt idx="4125">2010</cx:pt>
          <cx:pt idx="4126">2010</cx:pt>
          <cx:pt idx="4127">2010</cx:pt>
          <cx:pt idx="4128">2010</cx:pt>
          <cx:pt idx="4129">2010</cx:pt>
          <cx:pt idx="4130">2010</cx:pt>
          <cx:pt idx="4131">2010</cx:pt>
          <cx:pt idx="4132">2010</cx:pt>
          <cx:pt idx="4133">2010</cx:pt>
          <cx:pt idx="4134">2010</cx:pt>
          <cx:pt idx="4135">2010</cx:pt>
          <cx:pt idx="4136">2010</cx:pt>
          <cx:pt idx="4137">2010</cx:pt>
          <cx:pt idx="4138">2010</cx:pt>
          <cx:pt idx="4139">2010</cx:pt>
          <cx:pt idx="4140">2010</cx:pt>
          <cx:pt idx="4141">2010</cx:pt>
          <cx:pt idx="4142">2010</cx:pt>
          <cx:pt idx="4143">2010</cx:pt>
          <cx:pt idx="4144">2010</cx:pt>
          <cx:pt idx="4145">2010</cx:pt>
          <cx:pt idx="4146">2010</cx:pt>
          <cx:pt idx="4147">2010</cx:pt>
          <cx:pt idx="4148">2010</cx:pt>
          <cx:pt idx="4149">2010</cx:pt>
          <cx:pt idx="4150">2010</cx:pt>
          <cx:pt idx="4151">2010</cx:pt>
          <cx:pt idx="4152">2010</cx:pt>
          <cx:pt idx="4153">2010</cx:pt>
          <cx:pt idx="4154">2010</cx:pt>
          <cx:pt idx="4155">2010</cx:pt>
          <cx:pt idx="4156">2010</cx:pt>
          <cx:pt idx="4157">2010</cx:pt>
          <cx:pt idx="4158">2010</cx:pt>
          <cx:pt idx="4159">2010</cx:pt>
          <cx:pt idx="4160">2010</cx:pt>
          <cx:pt idx="4161">2011</cx:pt>
          <cx:pt idx="4162">2011</cx:pt>
          <cx:pt idx="4163">2011</cx:pt>
          <cx:pt idx="4164">2011</cx:pt>
          <cx:pt idx="4165">2011</cx:pt>
          <cx:pt idx="4166">2011</cx:pt>
          <cx:pt idx="4167">2011</cx:pt>
          <cx:pt idx="4168">2011</cx:pt>
          <cx:pt idx="4169">2011</cx:pt>
          <cx:pt idx="4170">2011</cx:pt>
          <cx:pt idx="4171">2011</cx:pt>
          <cx:pt idx="4172">2011</cx:pt>
          <cx:pt idx="4173">2011</cx:pt>
          <cx:pt idx="4174">2011</cx:pt>
          <cx:pt idx="4175">2011</cx:pt>
          <cx:pt idx="4176">2011</cx:pt>
          <cx:pt idx="4177">2011</cx:pt>
          <cx:pt idx="4178">2011</cx:pt>
          <cx:pt idx="4179">2011</cx:pt>
          <cx:pt idx="4180">2011</cx:pt>
          <cx:pt idx="4181">2011</cx:pt>
          <cx:pt idx="4182">2011</cx:pt>
          <cx:pt idx="4183">2011</cx:pt>
          <cx:pt idx="4184">2011</cx:pt>
          <cx:pt idx="4185">2011</cx:pt>
          <cx:pt idx="4186">2011</cx:pt>
          <cx:pt idx="4187">2011</cx:pt>
          <cx:pt idx="4188">2011</cx:pt>
          <cx:pt idx="4189">2011</cx:pt>
          <cx:pt idx="4190">2011</cx:pt>
          <cx:pt idx="4191">2011</cx:pt>
          <cx:pt idx="4192">2011</cx:pt>
          <cx:pt idx="4193">2011</cx:pt>
          <cx:pt idx="4194">2011</cx:pt>
          <cx:pt idx="4195">2011</cx:pt>
          <cx:pt idx="4196">2011</cx:pt>
          <cx:pt idx="4197">2011</cx:pt>
          <cx:pt idx="4198">2011</cx:pt>
          <cx:pt idx="4199">2011</cx:pt>
          <cx:pt idx="4200">2011</cx:pt>
          <cx:pt idx="4201">2011</cx:pt>
          <cx:pt idx="4202">2011</cx:pt>
          <cx:pt idx="4203">2011</cx:pt>
          <cx:pt idx="4204">2011</cx:pt>
          <cx:pt idx="4205">2011</cx:pt>
          <cx:pt idx="4206">2011</cx:pt>
          <cx:pt idx="4207">2011</cx:pt>
          <cx:pt idx="4208">2011</cx:pt>
          <cx:pt idx="4209">2011</cx:pt>
          <cx:pt idx="4210">2011</cx:pt>
          <cx:pt idx="4211">2011</cx:pt>
          <cx:pt idx="4212">2011</cx:pt>
          <cx:pt idx="4213">2011</cx:pt>
          <cx:pt idx="4214">2011</cx:pt>
          <cx:pt idx="4215">2011</cx:pt>
          <cx:pt idx="4216">2011</cx:pt>
          <cx:pt idx="4217">2011</cx:pt>
          <cx:pt idx="4218">2011</cx:pt>
          <cx:pt idx="4219">2011</cx:pt>
          <cx:pt idx="4220">2011</cx:pt>
          <cx:pt idx="4221">2011</cx:pt>
          <cx:pt idx="4222">2011</cx:pt>
          <cx:pt idx="4223">2011</cx:pt>
          <cx:pt idx="4224">2011</cx:pt>
          <cx:pt idx="4225">2011</cx:pt>
          <cx:pt idx="4226">2011</cx:pt>
          <cx:pt idx="4227">2011</cx:pt>
          <cx:pt idx="4228">2011</cx:pt>
          <cx:pt idx="4229">2011</cx:pt>
          <cx:pt idx="4230">2011</cx:pt>
          <cx:pt idx="4231">2011</cx:pt>
          <cx:pt idx="4232">2011</cx:pt>
          <cx:pt idx="4233">2011</cx:pt>
          <cx:pt idx="4234">2011</cx:pt>
          <cx:pt idx="4235">2011</cx:pt>
          <cx:pt idx="4236">2011</cx:pt>
          <cx:pt idx="4237">2011</cx:pt>
          <cx:pt idx="4238">2011</cx:pt>
          <cx:pt idx="4239">2011</cx:pt>
          <cx:pt idx="4240">2011</cx:pt>
          <cx:pt idx="4241">2011</cx:pt>
          <cx:pt idx="4242">2011</cx:pt>
          <cx:pt idx="4243">2011</cx:pt>
          <cx:pt idx="4244">2011</cx:pt>
          <cx:pt idx="4245">2011</cx:pt>
          <cx:pt idx="4246">2011</cx:pt>
          <cx:pt idx="4247">2011</cx:pt>
          <cx:pt idx="4248">2011</cx:pt>
          <cx:pt idx="4249">2011</cx:pt>
          <cx:pt idx="4250">2011</cx:pt>
          <cx:pt idx="4251">2011</cx:pt>
          <cx:pt idx="4252">2011</cx:pt>
          <cx:pt idx="4253">2011</cx:pt>
          <cx:pt idx="4254">2011</cx:pt>
          <cx:pt idx="4255">2011</cx:pt>
          <cx:pt idx="4256">2011</cx:pt>
          <cx:pt idx="4257">2011</cx:pt>
          <cx:pt idx="4258">2011</cx:pt>
          <cx:pt idx="4259">2011</cx:pt>
          <cx:pt idx="4260">2011</cx:pt>
          <cx:pt idx="4261">2011</cx:pt>
          <cx:pt idx="4262">2011</cx:pt>
          <cx:pt idx="4263">2011</cx:pt>
          <cx:pt idx="4264">2011</cx:pt>
          <cx:pt idx="4265">2011</cx:pt>
          <cx:pt idx="4266">2011</cx:pt>
          <cx:pt idx="4267">2011</cx:pt>
          <cx:pt idx="4268">2011</cx:pt>
          <cx:pt idx="4269">2011</cx:pt>
          <cx:pt idx="4270">2011</cx:pt>
          <cx:pt idx="4271">2011</cx:pt>
          <cx:pt idx="4272">2011</cx:pt>
          <cx:pt idx="4273">2011</cx:pt>
          <cx:pt idx="4274">2011</cx:pt>
          <cx:pt idx="4275">2011</cx:pt>
          <cx:pt idx="4276">2011</cx:pt>
          <cx:pt idx="4277">2011</cx:pt>
          <cx:pt idx="4278">2011</cx:pt>
          <cx:pt idx="4279">2011</cx:pt>
          <cx:pt idx="4280">2011</cx:pt>
          <cx:pt idx="4281">2011</cx:pt>
          <cx:pt idx="4282">2011</cx:pt>
          <cx:pt idx="4283">2011</cx:pt>
          <cx:pt idx="4284">2011</cx:pt>
          <cx:pt idx="4285">2011</cx:pt>
          <cx:pt idx="4286">2011</cx:pt>
          <cx:pt idx="4287">2011</cx:pt>
          <cx:pt idx="4288">2011</cx:pt>
          <cx:pt idx="4289">2011</cx:pt>
          <cx:pt idx="4290">2011</cx:pt>
          <cx:pt idx="4291">2011</cx:pt>
          <cx:pt idx="4292">2011</cx:pt>
          <cx:pt idx="4293">2011</cx:pt>
          <cx:pt idx="4294">2011</cx:pt>
          <cx:pt idx="4295">2011</cx:pt>
          <cx:pt idx="4296">2011</cx:pt>
          <cx:pt idx="4297">2011</cx:pt>
          <cx:pt idx="4298">2011</cx:pt>
          <cx:pt idx="4299">2011</cx:pt>
          <cx:pt idx="4300">2011</cx:pt>
          <cx:pt idx="4301">2011</cx:pt>
          <cx:pt idx="4302">2011</cx:pt>
          <cx:pt idx="4303">2011</cx:pt>
          <cx:pt idx="4304">2011</cx:pt>
          <cx:pt idx="4305">2011</cx:pt>
          <cx:pt idx="4306">2011</cx:pt>
          <cx:pt idx="4307">2011</cx:pt>
          <cx:pt idx="4308">2011</cx:pt>
          <cx:pt idx="4309">2011</cx:pt>
          <cx:pt idx="4310">2011</cx:pt>
          <cx:pt idx="4311">2011</cx:pt>
          <cx:pt idx="4312">2011</cx:pt>
          <cx:pt idx="4313">2011</cx:pt>
          <cx:pt idx="4314">2011</cx:pt>
          <cx:pt idx="4315">2011</cx:pt>
          <cx:pt idx="4316">2011</cx:pt>
          <cx:pt idx="4317">2011</cx:pt>
          <cx:pt idx="4318">2011</cx:pt>
          <cx:pt idx="4319">2011</cx:pt>
          <cx:pt idx="4320">2011</cx:pt>
          <cx:pt idx="4321">2011</cx:pt>
          <cx:pt idx="4322">2011</cx:pt>
          <cx:pt idx="4323">2011</cx:pt>
          <cx:pt idx="4324">2011</cx:pt>
          <cx:pt idx="4325">2011</cx:pt>
          <cx:pt idx="4326">2011</cx:pt>
          <cx:pt idx="4327">2011</cx:pt>
          <cx:pt idx="4328">2011</cx:pt>
          <cx:pt idx="4329">2011</cx:pt>
          <cx:pt idx="4330">2011</cx:pt>
          <cx:pt idx="4331">2011</cx:pt>
          <cx:pt idx="4332">2011</cx:pt>
          <cx:pt idx="4333">2011</cx:pt>
          <cx:pt idx="4334">2011</cx:pt>
          <cx:pt idx="4335">2011</cx:pt>
          <cx:pt idx="4336">2011</cx:pt>
          <cx:pt idx="4337">2011</cx:pt>
          <cx:pt idx="4338">2011</cx:pt>
          <cx:pt idx="4339">2011</cx:pt>
          <cx:pt idx="4340">2011</cx:pt>
          <cx:pt idx="4341">2011</cx:pt>
          <cx:pt idx="4342">2011</cx:pt>
          <cx:pt idx="4343">2011</cx:pt>
          <cx:pt idx="4344">2011</cx:pt>
          <cx:pt idx="4345">2011</cx:pt>
          <cx:pt idx="4346">2011</cx:pt>
          <cx:pt idx="4347">2011</cx:pt>
          <cx:pt idx="4348">2011</cx:pt>
          <cx:pt idx="4349">2011</cx:pt>
          <cx:pt idx="4350">2011</cx:pt>
          <cx:pt idx="4351">2011</cx:pt>
          <cx:pt idx="4352">2011</cx:pt>
          <cx:pt idx="4353">2011</cx:pt>
          <cx:pt idx="4354">2011</cx:pt>
          <cx:pt idx="4355">2011</cx:pt>
          <cx:pt idx="4356">2011</cx:pt>
          <cx:pt idx="4357">2011</cx:pt>
          <cx:pt idx="4358">2011</cx:pt>
          <cx:pt idx="4359">2011</cx:pt>
          <cx:pt idx="4360">2011</cx:pt>
          <cx:pt idx="4361">2011</cx:pt>
          <cx:pt idx="4362">2011</cx:pt>
          <cx:pt idx="4363">2011</cx:pt>
          <cx:pt idx="4364">2011</cx:pt>
          <cx:pt idx="4365">2011</cx:pt>
          <cx:pt idx="4366">2011</cx:pt>
          <cx:pt idx="4367">2011</cx:pt>
          <cx:pt idx="4368">2011</cx:pt>
          <cx:pt idx="4369">2011</cx:pt>
          <cx:pt idx="4370">2011</cx:pt>
          <cx:pt idx="4371">2011</cx:pt>
          <cx:pt idx="4372">2011</cx:pt>
          <cx:pt idx="4373">2011</cx:pt>
          <cx:pt idx="4374">2011</cx:pt>
          <cx:pt idx="4375">2011</cx:pt>
          <cx:pt idx="4376">2011</cx:pt>
          <cx:pt idx="4377">2011</cx:pt>
          <cx:pt idx="4378">2011</cx:pt>
          <cx:pt idx="4379">2011</cx:pt>
          <cx:pt idx="4380">2011</cx:pt>
          <cx:pt idx="4381">2011</cx:pt>
          <cx:pt idx="4382">2011</cx:pt>
          <cx:pt idx="4383">2011</cx:pt>
          <cx:pt idx="4384">2011</cx:pt>
          <cx:pt idx="4385">2011</cx:pt>
          <cx:pt idx="4386">2011</cx:pt>
          <cx:pt idx="4387">2011</cx:pt>
          <cx:pt idx="4388">2011</cx:pt>
          <cx:pt idx="4389">2011</cx:pt>
          <cx:pt idx="4390">2011</cx:pt>
          <cx:pt idx="4391">2011</cx:pt>
          <cx:pt idx="4392">2011</cx:pt>
          <cx:pt idx="4393">2011</cx:pt>
          <cx:pt idx="4394">2011</cx:pt>
          <cx:pt idx="4395">2011</cx:pt>
          <cx:pt idx="4396">2011</cx:pt>
          <cx:pt idx="4397">2011</cx:pt>
          <cx:pt idx="4398">2011</cx:pt>
          <cx:pt idx="4399">2011</cx:pt>
          <cx:pt idx="4400">2011</cx:pt>
          <cx:pt idx="4401">2011</cx:pt>
          <cx:pt idx="4402">2011</cx:pt>
          <cx:pt idx="4403">2011</cx:pt>
          <cx:pt idx="4404">2011</cx:pt>
          <cx:pt idx="4405">2011</cx:pt>
          <cx:pt idx="4406">2011</cx:pt>
          <cx:pt idx="4407">2011</cx:pt>
          <cx:pt idx="4408">2011</cx:pt>
          <cx:pt idx="4409">2011</cx:pt>
          <cx:pt idx="4410">2011</cx:pt>
          <cx:pt idx="4411">2011</cx:pt>
          <cx:pt idx="4412">2011</cx:pt>
          <cx:pt idx="4413">2011</cx:pt>
          <cx:pt idx="4414">2011</cx:pt>
          <cx:pt idx="4415">2011</cx:pt>
          <cx:pt idx="4416">2011</cx:pt>
          <cx:pt idx="4417">2011</cx:pt>
          <cx:pt idx="4418">2011</cx:pt>
          <cx:pt idx="4419">2011</cx:pt>
          <cx:pt idx="4420">2011</cx:pt>
          <cx:pt idx="4421">2011</cx:pt>
          <cx:pt idx="4422">2011</cx:pt>
          <cx:pt idx="4423">2011</cx:pt>
          <cx:pt idx="4424">2011</cx:pt>
          <cx:pt idx="4425">2011</cx:pt>
          <cx:pt idx="4426">2011</cx:pt>
          <cx:pt idx="4427">2011</cx:pt>
          <cx:pt idx="4428">2011</cx:pt>
          <cx:pt idx="4429">2011</cx:pt>
          <cx:pt idx="4430">2011</cx:pt>
          <cx:pt idx="4431">2011</cx:pt>
          <cx:pt idx="4432">2011</cx:pt>
          <cx:pt idx="4433">2011</cx:pt>
          <cx:pt idx="4434">2011</cx:pt>
          <cx:pt idx="4435">2011</cx:pt>
          <cx:pt idx="4436">2011</cx:pt>
          <cx:pt idx="4437">2011</cx:pt>
          <cx:pt idx="4438">2011</cx:pt>
          <cx:pt idx="4439">2011</cx:pt>
          <cx:pt idx="4440">2011</cx:pt>
          <cx:pt idx="4441">2011</cx:pt>
          <cx:pt idx="4442">2011</cx:pt>
          <cx:pt idx="4443">2011</cx:pt>
          <cx:pt idx="4444">2011</cx:pt>
          <cx:pt idx="4445">2011</cx:pt>
          <cx:pt idx="4446">2011</cx:pt>
          <cx:pt idx="4447">2011</cx:pt>
          <cx:pt idx="4448">2011</cx:pt>
          <cx:pt idx="4449">2011</cx:pt>
          <cx:pt idx="4450">2011</cx:pt>
          <cx:pt idx="4451">2011</cx:pt>
          <cx:pt idx="4452">2011</cx:pt>
          <cx:pt idx="4453">2011</cx:pt>
          <cx:pt idx="4454">2011</cx:pt>
          <cx:pt idx="4455">2011</cx:pt>
          <cx:pt idx="4456">2011</cx:pt>
          <cx:pt idx="4457">2011</cx:pt>
          <cx:pt idx="4458">2011</cx:pt>
          <cx:pt idx="4459">2011</cx:pt>
          <cx:pt idx="4460">2011</cx:pt>
          <cx:pt idx="4461">2011</cx:pt>
          <cx:pt idx="4462">2011</cx:pt>
          <cx:pt idx="4463">2011</cx:pt>
          <cx:pt idx="4464">2011</cx:pt>
          <cx:pt idx="4465">2011</cx:pt>
          <cx:pt idx="4466">2011</cx:pt>
          <cx:pt idx="4467">2011</cx:pt>
          <cx:pt idx="4468">2011</cx:pt>
          <cx:pt idx="4469">2011</cx:pt>
          <cx:pt idx="4470">2011</cx:pt>
          <cx:pt idx="4471">2011</cx:pt>
          <cx:pt idx="4472">2011</cx:pt>
          <cx:pt idx="4473">2011</cx:pt>
          <cx:pt idx="4474">2011</cx:pt>
          <cx:pt idx="4475">2011</cx:pt>
          <cx:pt idx="4476">2011</cx:pt>
          <cx:pt idx="4477">2011</cx:pt>
          <cx:pt idx="4478">2011</cx:pt>
          <cx:pt idx="4479">2011</cx:pt>
          <cx:pt idx="4480">2011</cx:pt>
          <cx:pt idx="4481">2011</cx:pt>
          <cx:pt idx="4482">2011</cx:pt>
          <cx:pt idx="4483">2011</cx:pt>
          <cx:pt idx="4484">2011</cx:pt>
          <cx:pt idx="4485">2011</cx:pt>
          <cx:pt idx="4486">2011</cx:pt>
          <cx:pt idx="4487">2011</cx:pt>
          <cx:pt idx="4488">2011</cx:pt>
          <cx:pt idx="4489">2011</cx:pt>
          <cx:pt idx="4490">2011</cx:pt>
          <cx:pt idx="4491">2011</cx:pt>
          <cx:pt idx="4492">2011</cx:pt>
          <cx:pt idx="4493">2011</cx:pt>
          <cx:pt idx="4494">2011</cx:pt>
          <cx:pt idx="4495">2011</cx:pt>
          <cx:pt idx="4496">2011</cx:pt>
          <cx:pt idx="4497">2011</cx:pt>
          <cx:pt idx="4498">2011</cx:pt>
          <cx:pt idx="4499">2011</cx:pt>
          <cx:pt idx="4500">2011</cx:pt>
          <cx:pt idx="4501">2011</cx:pt>
          <cx:pt idx="4502">2011</cx:pt>
          <cx:pt idx="4503">2011</cx:pt>
          <cx:pt idx="4504">2011</cx:pt>
          <cx:pt idx="4505">2011</cx:pt>
          <cx:pt idx="4506">2011</cx:pt>
          <cx:pt idx="4507">2011</cx:pt>
          <cx:pt idx="4508">2011</cx:pt>
          <cx:pt idx="4509">2011</cx:pt>
          <cx:pt idx="4510">2011</cx:pt>
          <cx:pt idx="4511">2011</cx:pt>
          <cx:pt idx="4512">2011</cx:pt>
          <cx:pt idx="4513">2011</cx:pt>
          <cx:pt idx="4514">2011</cx:pt>
          <cx:pt idx="4515">2011</cx:pt>
          <cx:pt idx="4516">2011</cx:pt>
          <cx:pt idx="4517">2011</cx:pt>
          <cx:pt idx="4518">2011</cx:pt>
          <cx:pt idx="4519">2011</cx:pt>
          <cx:pt idx="4520">2011</cx:pt>
          <cx:pt idx="4521">2011</cx:pt>
          <cx:pt idx="4522">2011</cx:pt>
          <cx:pt idx="4523">2011</cx:pt>
          <cx:pt idx="4524">2011</cx:pt>
          <cx:pt idx="4525">2011</cx:pt>
          <cx:pt idx="4526">2011</cx:pt>
          <cx:pt idx="4527">2011</cx:pt>
          <cx:pt idx="4528">2011</cx:pt>
          <cx:pt idx="4529">2011</cx:pt>
          <cx:pt idx="4530">2011</cx:pt>
          <cx:pt idx="4531">2011</cx:pt>
          <cx:pt idx="4532">2011</cx:pt>
          <cx:pt idx="4533">2011</cx:pt>
          <cx:pt idx="4534">2011</cx:pt>
          <cx:pt idx="4535">2011</cx:pt>
          <cx:pt idx="4536">2011</cx:pt>
          <cx:pt idx="4537">2011</cx:pt>
          <cx:pt idx="4538">2011</cx:pt>
          <cx:pt idx="4539">2011</cx:pt>
          <cx:pt idx="4540">2011</cx:pt>
          <cx:pt idx="4541">2011</cx:pt>
          <cx:pt idx="4542">2011</cx:pt>
          <cx:pt idx="4543">2011</cx:pt>
          <cx:pt idx="4544">2011</cx:pt>
          <cx:pt idx="4545">2011</cx:pt>
          <cx:pt idx="4546">2011</cx:pt>
          <cx:pt idx="4547">2011</cx:pt>
          <cx:pt idx="4548">2011</cx:pt>
          <cx:pt idx="4549">2011</cx:pt>
          <cx:pt idx="4550">2011</cx:pt>
          <cx:pt idx="4551">2011</cx:pt>
          <cx:pt idx="4552">2011</cx:pt>
          <cx:pt idx="4553">2011</cx:pt>
          <cx:pt idx="4554">2011</cx:pt>
          <cx:pt idx="4555">2011</cx:pt>
          <cx:pt idx="4556">2011</cx:pt>
          <cx:pt idx="4557">2011</cx:pt>
          <cx:pt idx="4558">2011</cx:pt>
          <cx:pt idx="4559">2011</cx:pt>
          <cx:pt idx="4560">2011</cx:pt>
          <cx:pt idx="4561">2011</cx:pt>
          <cx:pt idx="4562">2011</cx:pt>
          <cx:pt idx="4563">2011</cx:pt>
          <cx:pt idx="4564">2011</cx:pt>
          <cx:pt idx="4565">2011</cx:pt>
          <cx:pt idx="4566">2011</cx:pt>
          <cx:pt idx="4567">2011</cx:pt>
          <cx:pt idx="4568">2011</cx:pt>
          <cx:pt idx="4569">2011</cx:pt>
          <cx:pt idx="4570">2011</cx:pt>
          <cx:pt idx="4571">2011</cx:pt>
          <cx:pt idx="4572">2011</cx:pt>
          <cx:pt idx="4573">2011</cx:pt>
          <cx:pt idx="4574">2011</cx:pt>
          <cx:pt idx="4575">2011</cx:pt>
          <cx:pt idx="4576">2011</cx:pt>
          <cx:pt idx="4577">2011</cx:pt>
          <cx:pt idx="4578">2011</cx:pt>
          <cx:pt idx="4579">2011</cx:pt>
          <cx:pt idx="4580">2011</cx:pt>
          <cx:pt idx="4581">2011</cx:pt>
          <cx:pt idx="4582">2011</cx:pt>
          <cx:pt idx="4583">2011</cx:pt>
          <cx:pt idx="4584">2011</cx:pt>
          <cx:pt idx="4585">2011</cx:pt>
          <cx:pt idx="4586">2011</cx:pt>
          <cx:pt idx="4587">2011</cx:pt>
          <cx:pt idx="4588">2011</cx:pt>
          <cx:pt idx="4589">2011</cx:pt>
          <cx:pt idx="4590">2011</cx:pt>
          <cx:pt idx="4591">2011</cx:pt>
          <cx:pt idx="4592">2011</cx:pt>
          <cx:pt idx="4593">2011</cx:pt>
          <cx:pt idx="4594">2011</cx:pt>
          <cx:pt idx="4595">2011</cx:pt>
          <cx:pt idx="4596">2011</cx:pt>
          <cx:pt idx="4597">2011</cx:pt>
          <cx:pt idx="4598">2011</cx:pt>
          <cx:pt idx="4599">2011</cx:pt>
          <cx:pt idx="4600">2011</cx:pt>
          <cx:pt idx="4601">2011</cx:pt>
          <cx:pt idx="4602">2011</cx:pt>
          <cx:pt idx="4603">2011</cx:pt>
          <cx:pt idx="4604">2011</cx:pt>
          <cx:pt idx="4605">2011</cx:pt>
          <cx:pt idx="4606">2011</cx:pt>
          <cx:pt idx="4607">2011</cx:pt>
          <cx:pt idx="4608">2011</cx:pt>
          <cx:pt idx="4609">2011</cx:pt>
          <cx:pt idx="4610">2011</cx:pt>
          <cx:pt idx="4611">2011</cx:pt>
          <cx:pt idx="4612">2011</cx:pt>
          <cx:pt idx="4613">2011</cx:pt>
          <cx:pt idx="4614">2011</cx:pt>
          <cx:pt idx="4615">2011</cx:pt>
          <cx:pt idx="4616">2011</cx:pt>
          <cx:pt idx="4617">2011</cx:pt>
          <cx:pt idx="4618">2011</cx:pt>
          <cx:pt idx="4619">2011</cx:pt>
          <cx:pt idx="4620">2011</cx:pt>
          <cx:pt idx="4621">2011</cx:pt>
          <cx:pt idx="4622">2011</cx:pt>
          <cx:pt idx="4623">2011</cx:pt>
          <cx:pt idx="4624">2011</cx:pt>
          <cx:pt idx="4625">2011</cx:pt>
          <cx:pt idx="4626">2011</cx:pt>
          <cx:pt idx="4627">2011</cx:pt>
          <cx:pt idx="4628">2011</cx:pt>
          <cx:pt idx="4629">2011</cx:pt>
          <cx:pt idx="4630">2011</cx:pt>
          <cx:pt idx="4631">2011</cx:pt>
          <cx:pt idx="4632">2011</cx:pt>
          <cx:pt idx="4633">2011</cx:pt>
          <cx:pt idx="4634">2011</cx:pt>
          <cx:pt idx="4635">2011</cx:pt>
          <cx:pt idx="4636">2011</cx:pt>
          <cx:pt idx="4637">2011</cx:pt>
          <cx:pt idx="4638">2011</cx:pt>
          <cx:pt idx="4639">2011</cx:pt>
          <cx:pt idx="4640">2011</cx:pt>
          <cx:pt idx="4641">2011</cx:pt>
          <cx:pt idx="4642">2011</cx:pt>
          <cx:pt idx="4643">2011</cx:pt>
          <cx:pt idx="4644">2011</cx:pt>
          <cx:pt idx="4645">2011</cx:pt>
          <cx:pt idx="4646">2011</cx:pt>
          <cx:pt idx="4647">2011</cx:pt>
          <cx:pt idx="4648">2011</cx:pt>
          <cx:pt idx="4649">2011</cx:pt>
          <cx:pt idx="4650">2011</cx:pt>
          <cx:pt idx="4651">2011</cx:pt>
          <cx:pt idx="4652">2011</cx:pt>
          <cx:pt idx="4653">2011</cx:pt>
          <cx:pt idx="4654">2011</cx:pt>
          <cx:pt idx="4655">2011</cx:pt>
          <cx:pt idx="4656">2011</cx:pt>
          <cx:pt idx="4657">2011</cx:pt>
          <cx:pt idx="4658">2011</cx:pt>
          <cx:pt idx="4659">2011</cx:pt>
          <cx:pt idx="4660">2011</cx:pt>
          <cx:pt idx="4661">2011</cx:pt>
          <cx:pt idx="4662">2011</cx:pt>
          <cx:pt idx="4663">2011</cx:pt>
          <cx:pt idx="4664">2011</cx:pt>
          <cx:pt idx="4665">2011</cx:pt>
          <cx:pt idx="4666">2011</cx:pt>
          <cx:pt idx="4667">2011</cx:pt>
          <cx:pt idx="4668">2011</cx:pt>
          <cx:pt idx="4669">2011</cx:pt>
          <cx:pt idx="4670">2011</cx:pt>
          <cx:pt idx="4671">2011</cx:pt>
          <cx:pt idx="4672">2011</cx:pt>
          <cx:pt idx="4673">2011</cx:pt>
          <cx:pt idx="4674">2011</cx:pt>
          <cx:pt idx="4675">2011</cx:pt>
          <cx:pt idx="4676">2011</cx:pt>
          <cx:pt idx="4677">2011</cx:pt>
          <cx:pt idx="4678">2011</cx:pt>
          <cx:pt idx="4679">2011</cx:pt>
          <cx:pt idx="4680">2011</cx:pt>
          <cx:pt idx="4681">2011</cx:pt>
          <cx:pt idx="4682">2011</cx:pt>
          <cx:pt idx="4683">2011</cx:pt>
          <cx:pt idx="4684">2011</cx:pt>
          <cx:pt idx="4685">2011</cx:pt>
          <cx:pt idx="4686">2011</cx:pt>
          <cx:pt idx="4687">2011</cx:pt>
          <cx:pt idx="4688">2011</cx:pt>
          <cx:pt idx="4689">2011</cx:pt>
          <cx:pt idx="4690">2011</cx:pt>
          <cx:pt idx="4691">2011</cx:pt>
          <cx:pt idx="4692">2011</cx:pt>
          <cx:pt idx="4693">2011</cx:pt>
          <cx:pt idx="4694">2011</cx:pt>
          <cx:pt idx="4695">2011</cx:pt>
          <cx:pt idx="4696">2011</cx:pt>
          <cx:pt idx="4697">2011</cx:pt>
          <cx:pt idx="4698">2011</cx:pt>
          <cx:pt idx="4699">2011</cx:pt>
          <cx:pt idx="4700">2011</cx:pt>
          <cx:pt idx="4701">2011</cx:pt>
          <cx:pt idx="4702">2011</cx:pt>
          <cx:pt idx="4703">2011</cx:pt>
          <cx:pt idx="4704">2011</cx:pt>
          <cx:pt idx="4705">2011</cx:pt>
          <cx:pt idx="4706">2011</cx:pt>
          <cx:pt idx="4707">2011</cx:pt>
          <cx:pt idx="4708">2011</cx:pt>
          <cx:pt idx="4709">2011</cx:pt>
          <cx:pt idx="4710">2011</cx:pt>
          <cx:pt idx="4711">2011</cx:pt>
          <cx:pt idx="4712">2011</cx:pt>
          <cx:pt idx="4713">2011</cx:pt>
          <cx:pt idx="4714">2011</cx:pt>
          <cx:pt idx="4715">2011</cx:pt>
          <cx:pt idx="4716">2011</cx:pt>
          <cx:pt idx="4717">2011</cx:pt>
          <cx:pt idx="4718">2011</cx:pt>
          <cx:pt idx="4719">2011</cx:pt>
          <cx:pt idx="4720">2011</cx:pt>
          <cx:pt idx="4721">2011</cx:pt>
          <cx:pt idx="4722">2011</cx:pt>
          <cx:pt idx="4723">2011</cx:pt>
          <cx:pt idx="4724">2011</cx:pt>
          <cx:pt idx="4725">2011</cx:pt>
          <cx:pt idx="4726">2011</cx:pt>
          <cx:pt idx="4727">2011</cx:pt>
          <cx:pt idx="4728">2011</cx:pt>
          <cx:pt idx="4729">2011</cx:pt>
          <cx:pt idx="4730">2011</cx:pt>
          <cx:pt idx="4731">2011</cx:pt>
          <cx:pt idx="4732">2011</cx:pt>
          <cx:pt idx="4733">2011</cx:pt>
          <cx:pt idx="4734">2011</cx:pt>
          <cx:pt idx="4735">2011</cx:pt>
          <cx:pt idx="4736">2011</cx:pt>
          <cx:pt idx="4737">2011</cx:pt>
          <cx:pt idx="4738">2011</cx:pt>
          <cx:pt idx="4739">2011</cx:pt>
          <cx:pt idx="4740">2011</cx:pt>
          <cx:pt idx="4741">2011</cx:pt>
          <cx:pt idx="4742">2011</cx:pt>
          <cx:pt idx="4743">2011</cx:pt>
          <cx:pt idx="4744">2011</cx:pt>
          <cx:pt idx="4745">2011</cx:pt>
          <cx:pt idx="4746">2011</cx:pt>
          <cx:pt idx="4747">2011</cx:pt>
          <cx:pt idx="4748">2011</cx:pt>
          <cx:pt idx="4749">2011</cx:pt>
          <cx:pt idx="4750">2011</cx:pt>
          <cx:pt idx="4751">2011</cx:pt>
          <cx:pt idx="4752">2011</cx:pt>
          <cx:pt idx="4753">2011</cx:pt>
          <cx:pt idx="4754">2011</cx:pt>
          <cx:pt idx="4755">2011</cx:pt>
          <cx:pt idx="4756">2011</cx:pt>
          <cx:pt idx="4757">2011</cx:pt>
          <cx:pt idx="4758">2011</cx:pt>
          <cx:pt idx="4759">2011</cx:pt>
          <cx:pt idx="4760">2011</cx:pt>
          <cx:pt idx="4761">2011</cx:pt>
          <cx:pt idx="4762">2011</cx:pt>
          <cx:pt idx="4763">2011</cx:pt>
          <cx:pt idx="4764">2011</cx:pt>
          <cx:pt idx="4765">2011</cx:pt>
          <cx:pt idx="4766">2011</cx:pt>
          <cx:pt idx="4767">2011</cx:pt>
          <cx:pt idx="4768">2011</cx:pt>
          <cx:pt idx="4769">2011</cx:pt>
          <cx:pt idx="4770">2011</cx:pt>
          <cx:pt idx="4771">2011</cx:pt>
          <cx:pt idx="4772">2011</cx:pt>
          <cx:pt idx="4773">2011</cx:pt>
          <cx:pt idx="4774">2011</cx:pt>
          <cx:pt idx="4775">2011</cx:pt>
          <cx:pt idx="4776">2011</cx:pt>
          <cx:pt idx="4777">2011</cx:pt>
          <cx:pt idx="4778">2011</cx:pt>
          <cx:pt idx="4779">2011</cx:pt>
          <cx:pt idx="4780">2011</cx:pt>
          <cx:pt idx="4781">2011</cx:pt>
          <cx:pt idx="4782">2011</cx:pt>
          <cx:pt idx="4783">2011</cx:pt>
          <cx:pt idx="4784">2011</cx:pt>
          <cx:pt idx="4785">2011</cx:pt>
          <cx:pt idx="4786">2011</cx:pt>
          <cx:pt idx="4787">2011</cx:pt>
          <cx:pt idx="4788">2011</cx:pt>
          <cx:pt idx="4789">2011</cx:pt>
          <cx:pt idx="4790">2011</cx:pt>
          <cx:pt idx="4791">2011</cx:pt>
          <cx:pt idx="4792">2011</cx:pt>
          <cx:pt idx="4793">2011</cx:pt>
          <cx:pt idx="4794">2011</cx:pt>
          <cx:pt idx="4795">2011</cx:pt>
          <cx:pt idx="4796">2011</cx:pt>
          <cx:pt idx="4797">2011</cx:pt>
          <cx:pt idx="4798">2011</cx:pt>
          <cx:pt idx="4799">2011</cx:pt>
          <cx:pt idx="4800">2011</cx:pt>
          <cx:pt idx="4801">2011</cx:pt>
          <cx:pt idx="4802">2011</cx:pt>
          <cx:pt idx="4803">2011</cx:pt>
          <cx:pt idx="4804">2011</cx:pt>
          <cx:pt idx="4805">2011</cx:pt>
          <cx:pt idx="4806">2011</cx:pt>
          <cx:pt idx="4807">2011</cx:pt>
          <cx:pt idx="4808">2011</cx:pt>
          <cx:pt idx="4809">2011</cx:pt>
          <cx:pt idx="4810">2011</cx:pt>
          <cx:pt idx="4811">2011</cx:pt>
          <cx:pt idx="4812">2011</cx:pt>
          <cx:pt idx="4813">2011</cx:pt>
          <cx:pt idx="4814">2011</cx:pt>
          <cx:pt idx="4815">2011</cx:pt>
          <cx:pt idx="4816">2011</cx:pt>
          <cx:pt idx="4817">2011</cx:pt>
          <cx:pt idx="4818">2011</cx:pt>
          <cx:pt idx="4819">2011</cx:pt>
          <cx:pt idx="4820">2011</cx:pt>
          <cx:pt idx="4821">2011</cx:pt>
          <cx:pt idx="4822">2011</cx:pt>
          <cx:pt idx="4823">2011</cx:pt>
          <cx:pt idx="4824">2011</cx:pt>
          <cx:pt idx="4825">2011</cx:pt>
          <cx:pt idx="4826">2011</cx:pt>
          <cx:pt idx="4827">2011</cx:pt>
          <cx:pt idx="4828">2011</cx:pt>
          <cx:pt idx="4829">2011</cx:pt>
          <cx:pt idx="4830">2011</cx:pt>
          <cx:pt idx="4831">2011</cx:pt>
          <cx:pt idx="4832">2011</cx:pt>
          <cx:pt idx="4833">2011</cx:pt>
          <cx:pt idx="4834">2011</cx:pt>
          <cx:pt idx="4835">2011</cx:pt>
          <cx:pt idx="4836">2011</cx:pt>
          <cx:pt idx="4837">2011</cx:pt>
          <cx:pt idx="4838">2011</cx:pt>
          <cx:pt idx="4839">2011</cx:pt>
          <cx:pt idx="4840">2011</cx:pt>
          <cx:pt idx="4841">2011</cx:pt>
          <cx:pt idx="4842">2011</cx:pt>
          <cx:pt idx="4843">2011</cx:pt>
          <cx:pt idx="4844">2011</cx:pt>
          <cx:pt idx="4845">2011</cx:pt>
          <cx:pt idx="4846">2011</cx:pt>
          <cx:pt idx="4847">2011</cx:pt>
          <cx:pt idx="4848">2011</cx:pt>
          <cx:pt idx="4849">2011</cx:pt>
          <cx:pt idx="4850">2011</cx:pt>
          <cx:pt idx="4851">2011</cx:pt>
          <cx:pt idx="4852">2011</cx:pt>
          <cx:pt idx="4853">2011</cx:pt>
          <cx:pt idx="4854">2011</cx:pt>
          <cx:pt idx="4855">2011</cx:pt>
          <cx:pt idx="4856">2011</cx:pt>
          <cx:pt idx="4857">2011</cx:pt>
          <cx:pt idx="4858">2011</cx:pt>
          <cx:pt idx="4859">2011</cx:pt>
          <cx:pt idx="4860">2011</cx:pt>
          <cx:pt idx="4861">2011</cx:pt>
          <cx:pt idx="4862">2011</cx:pt>
          <cx:pt idx="4863">2011</cx:pt>
          <cx:pt idx="4864">2011</cx:pt>
          <cx:pt idx="4865">2011</cx:pt>
          <cx:pt idx="4866">2011</cx:pt>
          <cx:pt idx="4867">2011</cx:pt>
          <cx:pt idx="4868">2011</cx:pt>
          <cx:pt idx="4869">2011</cx:pt>
          <cx:pt idx="4870">2011</cx:pt>
          <cx:pt idx="4871">2011</cx:pt>
          <cx:pt idx="4872">2011</cx:pt>
          <cx:pt idx="4873">2011</cx:pt>
          <cx:pt idx="4874">2011</cx:pt>
          <cx:pt idx="4875">2011</cx:pt>
          <cx:pt idx="4876">2011</cx:pt>
          <cx:pt idx="4877">2011</cx:pt>
          <cx:pt idx="4878">2011</cx:pt>
          <cx:pt idx="4879">2011</cx:pt>
          <cx:pt idx="4880">2011</cx:pt>
          <cx:pt idx="4881">2011</cx:pt>
          <cx:pt idx="4882">2011</cx:pt>
          <cx:pt idx="4883">2011</cx:pt>
          <cx:pt idx="4884">2011</cx:pt>
          <cx:pt idx="4885">2011</cx:pt>
          <cx:pt idx="4886">2011</cx:pt>
          <cx:pt idx="4887">2011</cx:pt>
          <cx:pt idx="4888">2011</cx:pt>
          <cx:pt idx="4889">2011</cx:pt>
          <cx:pt idx="4890">2011</cx:pt>
          <cx:pt idx="4891">2011</cx:pt>
          <cx:pt idx="4892">2011</cx:pt>
          <cx:pt idx="4893">2011</cx:pt>
          <cx:pt idx="4894">2011</cx:pt>
          <cx:pt idx="4895">2011</cx:pt>
          <cx:pt idx="4896">2011</cx:pt>
          <cx:pt idx="4897">2011</cx:pt>
          <cx:pt idx="4898">2011</cx:pt>
          <cx:pt idx="4899">2011</cx:pt>
          <cx:pt idx="4900">2011</cx:pt>
          <cx:pt idx="4901">2011</cx:pt>
          <cx:pt idx="4902">2011</cx:pt>
          <cx:pt idx="4903">2011</cx:pt>
          <cx:pt idx="4904">2011</cx:pt>
          <cx:pt idx="4905">2011</cx:pt>
          <cx:pt idx="4906">2011</cx:pt>
          <cx:pt idx="4907">2011</cx:pt>
          <cx:pt idx="4908">2011</cx:pt>
          <cx:pt idx="4909">2011</cx:pt>
          <cx:pt idx="4910">2011</cx:pt>
          <cx:pt idx="4911">2011</cx:pt>
          <cx:pt idx="4912">2011</cx:pt>
          <cx:pt idx="4913">2011</cx:pt>
          <cx:pt idx="4914">2011</cx:pt>
          <cx:pt idx="4915">2011</cx:pt>
          <cx:pt idx="4916">2011</cx:pt>
          <cx:pt idx="4917">2011</cx:pt>
          <cx:pt idx="4918">2011</cx:pt>
          <cx:pt idx="4919">2011</cx:pt>
          <cx:pt idx="4920">2011</cx:pt>
          <cx:pt idx="4921">2011</cx:pt>
          <cx:pt idx="4922">2011</cx:pt>
          <cx:pt idx="4923">2011</cx:pt>
          <cx:pt idx="4924">2011</cx:pt>
          <cx:pt idx="4925">2011</cx:pt>
          <cx:pt idx="4926">2011</cx:pt>
          <cx:pt idx="4927">2011</cx:pt>
          <cx:pt idx="4928">2011</cx:pt>
          <cx:pt idx="4929">2011</cx:pt>
          <cx:pt idx="4930">2011</cx:pt>
          <cx:pt idx="4931">2011</cx:pt>
          <cx:pt idx="4932">2011</cx:pt>
          <cx:pt idx="4933">2011</cx:pt>
          <cx:pt idx="4934">2011</cx:pt>
          <cx:pt idx="4935">2011</cx:pt>
          <cx:pt idx="4936">2011</cx:pt>
          <cx:pt idx="4937">2011</cx:pt>
          <cx:pt idx="4938">2011</cx:pt>
          <cx:pt idx="4939">2011</cx:pt>
          <cx:pt idx="4940">2011</cx:pt>
          <cx:pt idx="4941">2011</cx:pt>
          <cx:pt idx="4942">2011</cx:pt>
          <cx:pt idx="4943">2011</cx:pt>
          <cx:pt idx="4944">2011</cx:pt>
          <cx:pt idx="4945">2011</cx:pt>
          <cx:pt idx="4946">2011</cx:pt>
          <cx:pt idx="4947">2011</cx:pt>
          <cx:pt idx="4948">2011</cx:pt>
          <cx:pt idx="4949">2011</cx:pt>
          <cx:pt idx="4950">2011</cx:pt>
          <cx:pt idx="4951">2011</cx:pt>
          <cx:pt idx="4952">2011</cx:pt>
          <cx:pt idx="4953">2011</cx:pt>
          <cx:pt idx="4954">2011</cx:pt>
          <cx:pt idx="4955">2011</cx:pt>
          <cx:pt idx="4956">2011</cx:pt>
          <cx:pt idx="4957">2011</cx:pt>
          <cx:pt idx="4958">2011</cx:pt>
          <cx:pt idx="4959">2011</cx:pt>
          <cx:pt idx="4960">2011</cx:pt>
          <cx:pt idx="4961">2011</cx:pt>
          <cx:pt idx="4962">2011</cx:pt>
          <cx:pt idx="4963">2011</cx:pt>
          <cx:pt idx="4964">2011</cx:pt>
          <cx:pt idx="4965">2011</cx:pt>
          <cx:pt idx="4966">2011</cx:pt>
          <cx:pt idx="4967">2011</cx:pt>
          <cx:pt idx="4968">2011</cx:pt>
          <cx:pt idx="4969">2011</cx:pt>
          <cx:pt idx="4970">2011</cx:pt>
          <cx:pt idx="4971">2011</cx:pt>
          <cx:pt idx="4972">2011</cx:pt>
          <cx:pt idx="4973">2011</cx:pt>
          <cx:pt idx="4974">2011</cx:pt>
          <cx:pt idx="4975">2011</cx:pt>
          <cx:pt idx="4976">2011</cx:pt>
          <cx:pt idx="4977">2011</cx:pt>
          <cx:pt idx="4978">2011</cx:pt>
          <cx:pt idx="4979">2011</cx:pt>
          <cx:pt idx="4980">2011</cx:pt>
          <cx:pt idx="4981">2011</cx:pt>
          <cx:pt idx="4982">2011</cx:pt>
          <cx:pt idx="4983">2011</cx:pt>
          <cx:pt idx="4984">2011</cx:pt>
          <cx:pt idx="4985">2011</cx:pt>
          <cx:pt idx="4986">2011</cx:pt>
          <cx:pt idx="4987">2011</cx:pt>
          <cx:pt idx="4988">2011</cx:pt>
          <cx:pt idx="4989">2011</cx:pt>
          <cx:pt idx="4990">2011</cx:pt>
          <cx:pt idx="4991">2011</cx:pt>
          <cx:pt idx="4992">2011</cx:pt>
          <cx:pt idx="4993">2011</cx:pt>
          <cx:pt idx="4994">2011</cx:pt>
          <cx:pt idx="4995">2011</cx:pt>
          <cx:pt idx="4996">2011</cx:pt>
          <cx:pt idx="4997">2011</cx:pt>
          <cx:pt idx="4998">2011</cx:pt>
          <cx:pt idx="4999">2011</cx:pt>
          <cx:pt idx="5000">2011</cx:pt>
          <cx:pt idx="5001">2011</cx:pt>
          <cx:pt idx="5002">2011</cx:pt>
          <cx:pt idx="5003">2011</cx:pt>
          <cx:pt idx="5004">2011</cx:pt>
          <cx:pt idx="5005">2011</cx:pt>
          <cx:pt idx="5006">2011</cx:pt>
          <cx:pt idx="5007">2011</cx:pt>
          <cx:pt idx="5008">2011</cx:pt>
          <cx:pt idx="5009">2011</cx:pt>
          <cx:pt idx="5010">2011</cx:pt>
          <cx:pt idx="5011">2011</cx:pt>
          <cx:pt idx="5012">2011</cx:pt>
          <cx:pt idx="5013">2011</cx:pt>
          <cx:pt idx="5014">2011</cx:pt>
          <cx:pt idx="5015">2011</cx:pt>
          <cx:pt idx="5016">2011</cx:pt>
          <cx:pt idx="5017">2011</cx:pt>
          <cx:pt idx="5018">2011</cx:pt>
          <cx:pt idx="5019">2011</cx:pt>
          <cx:pt idx="5020">2011</cx:pt>
          <cx:pt idx="5021">2011</cx:pt>
          <cx:pt idx="5022">2011</cx:pt>
          <cx:pt idx="5023">2011</cx:pt>
          <cx:pt idx="5024">2011</cx:pt>
          <cx:pt idx="5025">2011</cx:pt>
          <cx:pt idx="5026">2011</cx:pt>
          <cx:pt idx="5027">2011</cx:pt>
          <cx:pt idx="5028">2011</cx:pt>
          <cx:pt idx="5029">2011</cx:pt>
          <cx:pt idx="5030">2011</cx:pt>
          <cx:pt idx="5031">2011</cx:pt>
          <cx:pt idx="5032">2011</cx:pt>
          <cx:pt idx="5033">2011</cx:pt>
          <cx:pt idx="5034">2011</cx:pt>
          <cx:pt idx="5035">2011</cx:pt>
          <cx:pt idx="5036">2011</cx:pt>
          <cx:pt idx="5037">2011</cx:pt>
          <cx:pt idx="5038">2011</cx:pt>
          <cx:pt idx="5039">2011</cx:pt>
          <cx:pt idx="5040">2011</cx:pt>
          <cx:pt idx="5041">2011</cx:pt>
          <cx:pt idx="5042">2011</cx:pt>
          <cx:pt idx="5043">2011</cx:pt>
          <cx:pt idx="5044">2011</cx:pt>
          <cx:pt idx="5045">2011</cx:pt>
          <cx:pt idx="5046">2011</cx:pt>
          <cx:pt idx="5047">2011</cx:pt>
          <cx:pt idx="5048">2011</cx:pt>
          <cx:pt idx="5049">2011</cx:pt>
          <cx:pt idx="5050">2011</cx:pt>
          <cx:pt idx="5051">2011</cx:pt>
          <cx:pt idx="5052">2011</cx:pt>
          <cx:pt idx="5053">2011</cx:pt>
          <cx:pt idx="5054">2011</cx:pt>
          <cx:pt idx="5055">2011</cx:pt>
          <cx:pt idx="5056">2011</cx:pt>
          <cx:pt idx="5057">2011</cx:pt>
          <cx:pt idx="5058">2011</cx:pt>
          <cx:pt idx="5059">2011</cx:pt>
          <cx:pt idx="5060">2011</cx:pt>
          <cx:pt idx="5061">2011</cx:pt>
          <cx:pt idx="5062">2011</cx:pt>
          <cx:pt idx="5063">2011</cx:pt>
          <cx:pt idx="5064">2011</cx:pt>
          <cx:pt idx="5065">2011</cx:pt>
          <cx:pt idx="5066">2011</cx:pt>
          <cx:pt idx="5067">2011</cx:pt>
          <cx:pt idx="5068">2011</cx:pt>
          <cx:pt idx="5069">2011</cx:pt>
          <cx:pt idx="5070">2011</cx:pt>
          <cx:pt idx="5071">2011</cx:pt>
          <cx:pt idx="5072">2011</cx:pt>
          <cx:pt idx="5073">2011</cx:pt>
          <cx:pt idx="5074">2011</cx:pt>
          <cx:pt idx="5075">2011</cx:pt>
          <cx:pt idx="5076">2011</cx:pt>
          <cx:pt idx="5077">2011</cx:pt>
          <cx:pt idx="5078">2011</cx:pt>
          <cx:pt idx="5079">2011</cx:pt>
          <cx:pt idx="5080">2011</cx:pt>
          <cx:pt idx="5081">2011</cx:pt>
          <cx:pt idx="5082">2011</cx:pt>
          <cx:pt idx="5083">2011</cx:pt>
          <cx:pt idx="5084">2011</cx:pt>
          <cx:pt idx="5085">2011</cx:pt>
          <cx:pt idx="5086">2011</cx:pt>
          <cx:pt idx="5087">2011</cx:pt>
          <cx:pt idx="5088">2011</cx:pt>
          <cx:pt idx="5089">2011</cx:pt>
          <cx:pt idx="5090">2011</cx:pt>
          <cx:pt idx="5091">2011</cx:pt>
          <cx:pt idx="5092">2011</cx:pt>
          <cx:pt idx="5093">2011</cx:pt>
          <cx:pt idx="5094">2011</cx:pt>
          <cx:pt idx="5095">2011</cx:pt>
          <cx:pt idx="5096">2011</cx:pt>
          <cx:pt idx="5097">2011</cx:pt>
          <cx:pt idx="5098">2011</cx:pt>
          <cx:pt idx="5099">2011</cx:pt>
          <cx:pt idx="5100">2011</cx:pt>
          <cx:pt idx="5101">2011</cx:pt>
          <cx:pt idx="5102">2011</cx:pt>
          <cx:pt idx="5103">2011</cx:pt>
          <cx:pt idx="5104">2011</cx:pt>
          <cx:pt idx="5105">2011</cx:pt>
          <cx:pt idx="5106">2011</cx:pt>
          <cx:pt idx="5107">2011</cx:pt>
          <cx:pt idx="5108">2011</cx:pt>
          <cx:pt idx="5109">2011</cx:pt>
          <cx:pt idx="5110">2011</cx:pt>
          <cx:pt idx="5111">2011</cx:pt>
          <cx:pt idx="5112">2011</cx:pt>
          <cx:pt idx="5113">2011</cx:pt>
          <cx:pt idx="5114">2011</cx:pt>
          <cx:pt idx="5115">2011</cx:pt>
          <cx:pt idx="5116">2011</cx:pt>
          <cx:pt idx="5117">2011</cx:pt>
          <cx:pt idx="5118">2011</cx:pt>
          <cx:pt idx="5119">2011</cx:pt>
          <cx:pt idx="5120">2011</cx:pt>
          <cx:pt idx="5121">2011</cx:pt>
          <cx:pt idx="5122">2011</cx:pt>
          <cx:pt idx="5123">2011</cx:pt>
          <cx:pt idx="5124">2011</cx:pt>
          <cx:pt idx="5125">2011</cx:pt>
          <cx:pt idx="5126">2011</cx:pt>
          <cx:pt idx="5127">2011</cx:pt>
          <cx:pt idx="5128">2011</cx:pt>
          <cx:pt idx="5129">2011</cx:pt>
          <cx:pt idx="5130">2011</cx:pt>
          <cx:pt idx="5131">2011</cx:pt>
          <cx:pt idx="5132">2011</cx:pt>
          <cx:pt idx="5133">2011</cx:pt>
          <cx:pt idx="5134">2011</cx:pt>
          <cx:pt idx="5135">2011</cx:pt>
          <cx:pt idx="5136">2011</cx:pt>
          <cx:pt idx="5137">2011</cx:pt>
          <cx:pt idx="5138">2011</cx:pt>
          <cx:pt idx="5139">2011</cx:pt>
          <cx:pt idx="5140">2011</cx:pt>
          <cx:pt idx="5141">2011</cx:pt>
          <cx:pt idx="5142">2011</cx:pt>
          <cx:pt idx="5143">2011</cx:pt>
          <cx:pt idx="5144">2011</cx:pt>
          <cx:pt idx="5145">2011</cx:pt>
          <cx:pt idx="5146">2011</cx:pt>
          <cx:pt idx="5147">2011</cx:pt>
          <cx:pt idx="5148">2011</cx:pt>
          <cx:pt idx="5149">2011</cx:pt>
          <cx:pt idx="5150">2011</cx:pt>
          <cx:pt idx="5151">2011</cx:pt>
          <cx:pt idx="5152">2011</cx:pt>
          <cx:pt idx="5153">2011</cx:pt>
          <cx:pt idx="5154">2011</cx:pt>
          <cx:pt idx="5155">2011</cx:pt>
          <cx:pt idx="5156">2011</cx:pt>
          <cx:pt idx="5157">2011</cx:pt>
          <cx:pt idx="5158">2011</cx:pt>
          <cx:pt idx="5159">2011</cx:pt>
          <cx:pt idx="5160">2011</cx:pt>
          <cx:pt idx="5161">2011</cx:pt>
          <cx:pt idx="5162">2011</cx:pt>
          <cx:pt idx="5163">2011</cx:pt>
          <cx:pt idx="5164">2011</cx:pt>
          <cx:pt idx="5165">2011</cx:pt>
          <cx:pt idx="5166">2011</cx:pt>
          <cx:pt idx="5167">2011</cx:pt>
          <cx:pt idx="5168">2011</cx:pt>
          <cx:pt idx="5169">2011</cx:pt>
          <cx:pt idx="5170">2011</cx:pt>
          <cx:pt idx="5171">2011</cx:pt>
          <cx:pt idx="5172">2011</cx:pt>
          <cx:pt idx="5173">2011</cx:pt>
          <cx:pt idx="5174">2011</cx:pt>
          <cx:pt idx="5175">2011</cx:pt>
          <cx:pt idx="5176">2011</cx:pt>
          <cx:pt idx="5177">2011</cx:pt>
          <cx:pt idx="5178">2011</cx:pt>
          <cx:pt idx="5179">2011</cx:pt>
          <cx:pt idx="5180">2011</cx:pt>
          <cx:pt idx="5181">2011</cx:pt>
          <cx:pt idx="5182">2011</cx:pt>
          <cx:pt idx="5183">2011</cx:pt>
          <cx:pt idx="5184">2011</cx:pt>
          <cx:pt idx="5185">2011</cx:pt>
          <cx:pt idx="5186">2011</cx:pt>
          <cx:pt idx="5187">2011</cx:pt>
          <cx:pt idx="5188">2011</cx:pt>
          <cx:pt idx="5189">2011</cx:pt>
          <cx:pt idx="5190">2011</cx:pt>
          <cx:pt idx="5191">2011</cx:pt>
          <cx:pt idx="5192">2011</cx:pt>
          <cx:pt idx="5193">2011</cx:pt>
          <cx:pt idx="5194">2011</cx:pt>
          <cx:pt idx="5195">2011</cx:pt>
          <cx:pt idx="5196">2011</cx:pt>
          <cx:pt idx="5197">2011</cx:pt>
          <cx:pt idx="5198">2011</cx:pt>
          <cx:pt idx="5199">2011</cx:pt>
          <cx:pt idx="5200">2011</cx:pt>
          <cx:pt idx="5201">2011</cx:pt>
          <cx:pt idx="5202">2011</cx:pt>
          <cx:pt idx="5203">2011</cx:pt>
          <cx:pt idx="5204">2011</cx:pt>
          <cx:pt idx="5205">2011</cx:pt>
          <cx:pt idx="5206">2011</cx:pt>
          <cx:pt idx="5207">2011</cx:pt>
          <cx:pt idx="5208">2011</cx:pt>
          <cx:pt idx="5209">2011</cx:pt>
          <cx:pt idx="5210">2011</cx:pt>
          <cx:pt idx="5211">2011</cx:pt>
          <cx:pt idx="5212">2011</cx:pt>
          <cx:pt idx="5213">2011</cx:pt>
          <cx:pt idx="5214">2011</cx:pt>
          <cx:pt idx="5215">2012</cx:pt>
          <cx:pt idx="5216">2012</cx:pt>
          <cx:pt idx="5217">2012</cx:pt>
          <cx:pt idx="5218">2012</cx:pt>
          <cx:pt idx="5219">2012</cx:pt>
          <cx:pt idx="5220">2012</cx:pt>
          <cx:pt idx="5221">2012</cx:pt>
          <cx:pt idx="5222">2012</cx:pt>
          <cx:pt idx="5223">2012</cx:pt>
          <cx:pt idx="5224">2012</cx:pt>
          <cx:pt idx="5225">2012</cx:pt>
          <cx:pt idx="5226">2012</cx:pt>
          <cx:pt idx="5227">2012</cx:pt>
          <cx:pt idx="5228">2012</cx:pt>
          <cx:pt idx="5229">2012</cx:pt>
          <cx:pt idx="5230">2012</cx:pt>
          <cx:pt idx="5231">2012</cx:pt>
          <cx:pt idx="5232">2012</cx:pt>
          <cx:pt idx="5233">2012</cx:pt>
          <cx:pt idx="5234">2012</cx:pt>
          <cx:pt idx="5235">2012</cx:pt>
          <cx:pt idx="5236">2012</cx:pt>
          <cx:pt idx="5237">2012</cx:pt>
          <cx:pt idx="5238">2012</cx:pt>
          <cx:pt idx="5239">2012</cx:pt>
          <cx:pt idx="5240">2012</cx:pt>
          <cx:pt idx="5241">2012</cx:pt>
          <cx:pt idx="5242">2012</cx:pt>
          <cx:pt idx="5243">2012</cx:pt>
          <cx:pt idx="5244">2012</cx:pt>
          <cx:pt idx="5245">2012</cx:pt>
          <cx:pt idx="5246">2012</cx:pt>
          <cx:pt idx="5247">2012</cx:pt>
          <cx:pt idx="5248">2012</cx:pt>
          <cx:pt idx="5249">2012</cx:pt>
          <cx:pt idx="5250">2012</cx:pt>
          <cx:pt idx="5251">2012</cx:pt>
          <cx:pt idx="5252">2012</cx:pt>
          <cx:pt idx="5253">2012</cx:pt>
          <cx:pt idx="5254">2012</cx:pt>
          <cx:pt idx="5255">2012</cx:pt>
          <cx:pt idx="5256">2012</cx:pt>
          <cx:pt idx="5257">2012</cx:pt>
          <cx:pt idx="5258">2012</cx:pt>
          <cx:pt idx="5259">2012</cx:pt>
          <cx:pt idx="5260">2012</cx:pt>
          <cx:pt idx="5261">2012</cx:pt>
          <cx:pt idx="5262">2012</cx:pt>
          <cx:pt idx="5263">2012</cx:pt>
          <cx:pt idx="5264">2012</cx:pt>
          <cx:pt idx="5265">2012</cx:pt>
          <cx:pt idx="5266">2012</cx:pt>
          <cx:pt idx="5267">2012</cx:pt>
          <cx:pt idx="5268">2012</cx:pt>
          <cx:pt idx="5269">2012</cx:pt>
          <cx:pt idx="5270">2012</cx:pt>
          <cx:pt idx="5271">2012</cx:pt>
          <cx:pt idx="5272">2012</cx:pt>
          <cx:pt idx="5273">2012</cx:pt>
          <cx:pt idx="5274">2012</cx:pt>
          <cx:pt idx="5275">2012</cx:pt>
          <cx:pt idx="5276">2012</cx:pt>
          <cx:pt idx="5277">2012</cx:pt>
          <cx:pt idx="5278">2012</cx:pt>
          <cx:pt idx="5279">2012</cx:pt>
          <cx:pt idx="5280">2012</cx:pt>
          <cx:pt idx="5281">2012</cx:pt>
          <cx:pt idx="5282">2012</cx:pt>
          <cx:pt idx="5283">2012</cx:pt>
          <cx:pt idx="5284">2012</cx:pt>
          <cx:pt idx="5285">2012</cx:pt>
          <cx:pt idx="5286">2012</cx:pt>
          <cx:pt idx="5287">2012</cx:pt>
          <cx:pt idx="5288">2012</cx:pt>
          <cx:pt idx="5289">2012</cx:pt>
          <cx:pt idx="5290">2012</cx:pt>
          <cx:pt idx="5291">2012</cx:pt>
          <cx:pt idx="5292">2012</cx:pt>
          <cx:pt idx="5293">2012</cx:pt>
          <cx:pt idx="5294">2012</cx:pt>
          <cx:pt idx="5295">2012</cx:pt>
          <cx:pt idx="5296">2012</cx:pt>
          <cx:pt idx="5297">2012</cx:pt>
          <cx:pt idx="5298">2012</cx:pt>
          <cx:pt idx="5299">2012</cx:pt>
          <cx:pt idx="5300">2012</cx:pt>
          <cx:pt idx="5301">2012</cx:pt>
          <cx:pt idx="5302">2012</cx:pt>
          <cx:pt idx="5303">2012</cx:pt>
          <cx:pt idx="5304">2012</cx:pt>
          <cx:pt idx="5305">2012</cx:pt>
          <cx:pt idx="5306">2012</cx:pt>
          <cx:pt idx="5307">2012</cx:pt>
          <cx:pt idx="5308">2012</cx:pt>
          <cx:pt idx="5309">2012</cx:pt>
          <cx:pt idx="5310">2012</cx:pt>
          <cx:pt idx="5311">2012</cx:pt>
          <cx:pt idx="5312">2012</cx:pt>
          <cx:pt idx="5313">2012</cx:pt>
          <cx:pt idx="5314">2012</cx:pt>
          <cx:pt idx="5315">2012</cx:pt>
          <cx:pt idx="5316">2012</cx:pt>
          <cx:pt idx="5317">2012</cx:pt>
          <cx:pt idx="5318">2012</cx:pt>
          <cx:pt idx="5319">2012</cx:pt>
          <cx:pt idx="5320">2012</cx:pt>
          <cx:pt idx="5321">2012</cx:pt>
          <cx:pt idx="5322">2012</cx:pt>
          <cx:pt idx="5323">2012</cx:pt>
          <cx:pt idx="5324">2012</cx:pt>
          <cx:pt idx="5325">2012</cx:pt>
          <cx:pt idx="5326">2012</cx:pt>
          <cx:pt idx="5327">2012</cx:pt>
          <cx:pt idx="5328">2012</cx:pt>
          <cx:pt idx="5329">2012</cx:pt>
          <cx:pt idx="5330">2012</cx:pt>
          <cx:pt idx="5331">2012</cx:pt>
          <cx:pt idx="5332">2012</cx:pt>
          <cx:pt idx="5333">2012</cx:pt>
          <cx:pt idx="5334">2012</cx:pt>
          <cx:pt idx="5335">2012</cx:pt>
          <cx:pt idx="5336">2012</cx:pt>
          <cx:pt idx="5337">2012</cx:pt>
          <cx:pt idx="5338">2012</cx:pt>
          <cx:pt idx="5339">2012</cx:pt>
          <cx:pt idx="5340">2012</cx:pt>
          <cx:pt idx="5341">2012</cx:pt>
          <cx:pt idx="5342">2012</cx:pt>
          <cx:pt idx="5343">2012</cx:pt>
          <cx:pt idx="5344">2012</cx:pt>
          <cx:pt idx="5345">2012</cx:pt>
          <cx:pt idx="5346">2012</cx:pt>
          <cx:pt idx="5347">2012</cx:pt>
          <cx:pt idx="5348">2012</cx:pt>
          <cx:pt idx="5349">2012</cx:pt>
          <cx:pt idx="5350">2012</cx:pt>
          <cx:pt idx="5351">2012</cx:pt>
          <cx:pt idx="5352">2012</cx:pt>
          <cx:pt idx="5353">2012</cx:pt>
          <cx:pt idx="5354">2012</cx:pt>
          <cx:pt idx="5355">2012</cx:pt>
          <cx:pt idx="5356">2012</cx:pt>
          <cx:pt idx="5357">2012</cx:pt>
          <cx:pt idx="5358">2012</cx:pt>
          <cx:pt idx="5359">2012</cx:pt>
          <cx:pt idx="5360">2012</cx:pt>
          <cx:pt idx="5361">2012</cx:pt>
          <cx:pt idx="5362">2012</cx:pt>
          <cx:pt idx="5363">2012</cx:pt>
          <cx:pt idx="5364">2012</cx:pt>
          <cx:pt idx="5365">2012</cx:pt>
          <cx:pt idx="5366">2012</cx:pt>
          <cx:pt idx="5367">2012</cx:pt>
          <cx:pt idx="5368">2012</cx:pt>
          <cx:pt idx="5369">2012</cx:pt>
          <cx:pt idx="5370">2012</cx:pt>
          <cx:pt idx="5371">2012</cx:pt>
          <cx:pt idx="5372">2012</cx:pt>
          <cx:pt idx="5373">2012</cx:pt>
          <cx:pt idx="5374">2012</cx:pt>
          <cx:pt idx="5375">2012</cx:pt>
          <cx:pt idx="5376">2012</cx:pt>
          <cx:pt idx="5377">2012</cx:pt>
          <cx:pt idx="5378">2012</cx:pt>
          <cx:pt idx="5379">2012</cx:pt>
          <cx:pt idx="5380">2012</cx:pt>
          <cx:pt idx="5381">2012</cx:pt>
          <cx:pt idx="5382">2012</cx:pt>
          <cx:pt idx="5383">2012</cx:pt>
          <cx:pt idx="5384">2012</cx:pt>
          <cx:pt idx="5385">2012</cx:pt>
          <cx:pt idx="5386">2012</cx:pt>
          <cx:pt idx="5387">2012</cx:pt>
          <cx:pt idx="5388">2012</cx:pt>
          <cx:pt idx="5389">2012</cx:pt>
          <cx:pt idx="5390">2012</cx:pt>
          <cx:pt idx="5391">2012</cx:pt>
          <cx:pt idx="5392">2012</cx:pt>
          <cx:pt idx="5393">2012</cx:pt>
          <cx:pt idx="5394">2012</cx:pt>
          <cx:pt idx="5395">2012</cx:pt>
          <cx:pt idx="5396">2012</cx:pt>
          <cx:pt idx="5397">2012</cx:pt>
          <cx:pt idx="5398">2012</cx:pt>
          <cx:pt idx="5399">2012</cx:pt>
          <cx:pt idx="5400">2012</cx:pt>
          <cx:pt idx="5401">2012</cx:pt>
          <cx:pt idx="5402">2012</cx:pt>
          <cx:pt idx="5403">2012</cx:pt>
          <cx:pt idx="5404">2012</cx:pt>
          <cx:pt idx="5405">2012</cx:pt>
          <cx:pt idx="5406">2012</cx:pt>
          <cx:pt idx="5407">2012</cx:pt>
          <cx:pt idx="5408">2012</cx:pt>
          <cx:pt idx="5409">2012</cx:pt>
          <cx:pt idx="5410">2012</cx:pt>
          <cx:pt idx="5411">2012</cx:pt>
          <cx:pt idx="5412">2012</cx:pt>
          <cx:pt idx="5413">2012</cx:pt>
          <cx:pt idx="5414">2012</cx:pt>
          <cx:pt idx="5415">2012</cx:pt>
          <cx:pt idx="5416">2012</cx:pt>
          <cx:pt idx="5417">2012</cx:pt>
          <cx:pt idx="5418">2012</cx:pt>
          <cx:pt idx="5419">2012</cx:pt>
          <cx:pt idx="5420">2012</cx:pt>
          <cx:pt idx="5421">2012</cx:pt>
          <cx:pt idx="5422">2012</cx:pt>
          <cx:pt idx="5423">2012</cx:pt>
          <cx:pt idx="5424">2012</cx:pt>
          <cx:pt idx="5425">2012</cx:pt>
          <cx:pt idx="5426">2012</cx:pt>
          <cx:pt idx="5427">2012</cx:pt>
          <cx:pt idx="5428">2012</cx:pt>
          <cx:pt idx="5429">2012</cx:pt>
          <cx:pt idx="5430">2012</cx:pt>
          <cx:pt idx="5431">2012</cx:pt>
          <cx:pt idx="5432">2012</cx:pt>
          <cx:pt idx="5433">2012</cx:pt>
          <cx:pt idx="5434">2012</cx:pt>
          <cx:pt idx="5435">2012</cx:pt>
          <cx:pt idx="5436">2012</cx:pt>
          <cx:pt idx="5437">2012</cx:pt>
          <cx:pt idx="5438">2012</cx:pt>
          <cx:pt idx="5439">2012</cx:pt>
          <cx:pt idx="5440">2012</cx:pt>
          <cx:pt idx="5441">2012</cx:pt>
          <cx:pt idx="5442">2012</cx:pt>
          <cx:pt idx="5443">2012</cx:pt>
          <cx:pt idx="5444">2012</cx:pt>
          <cx:pt idx="5445">2012</cx:pt>
          <cx:pt idx="5446">2012</cx:pt>
          <cx:pt idx="5447">2012</cx:pt>
          <cx:pt idx="5448">2012</cx:pt>
          <cx:pt idx="5449">2012</cx:pt>
          <cx:pt idx="5450">2012</cx:pt>
          <cx:pt idx="5451">2012</cx:pt>
          <cx:pt idx="5452">2012</cx:pt>
          <cx:pt idx="5453">2012</cx:pt>
          <cx:pt idx="5454">2012</cx:pt>
          <cx:pt idx="5455">2012</cx:pt>
          <cx:pt idx="5456">2012</cx:pt>
          <cx:pt idx="5457">2012</cx:pt>
          <cx:pt idx="5458">2012</cx:pt>
          <cx:pt idx="5459">2012</cx:pt>
          <cx:pt idx="5460">2012</cx:pt>
          <cx:pt idx="5461">2012</cx:pt>
          <cx:pt idx="5462">2012</cx:pt>
          <cx:pt idx="5463">2012</cx:pt>
          <cx:pt idx="5464">2012</cx:pt>
          <cx:pt idx="5465">2012</cx:pt>
          <cx:pt idx="5466">2012</cx:pt>
          <cx:pt idx="5467">2012</cx:pt>
          <cx:pt idx="5468">2012</cx:pt>
          <cx:pt idx="5469">2012</cx:pt>
          <cx:pt idx="5470">2012</cx:pt>
          <cx:pt idx="5471">2012</cx:pt>
          <cx:pt idx="5472">2012</cx:pt>
          <cx:pt idx="5473">2012</cx:pt>
          <cx:pt idx="5474">2012</cx:pt>
          <cx:pt idx="5475">2012</cx:pt>
          <cx:pt idx="5476">2013</cx:pt>
          <cx:pt idx="5477">2013</cx:pt>
          <cx:pt idx="5478">2013</cx:pt>
          <cx:pt idx="5479">2013</cx:pt>
          <cx:pt idx="5480">2013</cx:pt>
          <cx:pt idx="5481">2013</cx:pt>
          <cx:pt idx="5482">2013</cx:pt>
          <cx:pt idx="5483">2013</cx:pt>
          <cx:pt idx="5484">2013</cx:pt>
          <cx:pt idx="5485">2013</cx:pt>
          <cx:pt idx="5486">2013</cx:pt>
          <cx:pt idx="5487">2013</cx:pt>
          <cx:pt idx="5488">2013</cx:pt>
          <cx:pt idx="5489">2013</cx:pt>
          <cx:pt idx="5490">2013</cx:pt>
          <cx:pt idx="5491">2013</cx:pt>
          <cx:pt idx="5492">2013</cx:pt>
          <cx:pt idx="5493">2013</cx:pt>
          <cx:pt idx="5494">2013</cx:pt>
          <cx:pt idx="5495">2013</cx:pt>
          <cx:pt idx="5496">2013</cx:pt>
          <cx:pt idx="5497">2013</cx:pt>
          <cx:pt idx="5498">2013</cx:pt>
          <cx:pt idx="5499">2013</cx:pt>
          <cx:pt idx="5500">2013</cx:pt>
          <cx:pt idx="5501">2013</cx:pt>
          <cx:pt idx="5502">2013</cx:pt>
          <cx:pt idx="5503">2013</cx:pt>
          <cx:pt idx="5504">2013</cx:pt>
          <cx:pt idx="5505">2013</cx:pt>
          <cx:pt idx="5506">2013</cx:pt>
          <cx:pt idx="5507">2013</cx:pt>
          <cx:pt idx="5508">2013</cx:pt>
          <cx:pt idx="5509">2013</cx:pt>
          <cx:pt idx="5510">2013</cx:pt>
          <cx:pt idx="5511">2013</cx:pt>
          <cx:pt idx="5512">2013</cx:pt>
          <cx:pt idx="5513">2013</cx:pt>
          <cx:pt idx="5514">2013</cx:pt>
          <cx:pt idx="5515">2013</cx:pt>
          <cx:pt idx="5516">2013</cx:pt>
          <cx:pt idx="5517">2013</cx:pt>
          <cx:pt idx="5518">2013</cx:pt>
          <cx:pt idx="5519">2013</cx:pt>
          <cx:pt idx="5520">2013</cx:pt>
          <cx:pt idx="5521">2013</cx:pt>
          <cx:pt idx="5522">2013</cx:pt>
          <cx:pt idx="5523">2013</cx:pt>
          <cx:pt idx="5524">2013</cx:pt>
          <cx:pt idx="5525">2013</cx:pt>
          <cx:pt idx="5526">2013</cx:pt>
          <cx:pt idx="5527">2013</cx:pt>
          <cx:pt idx="5528">2013</cx:pt>
          <cx:pt idx="5529">2013</cx:pt>
          <cx:pt idx="5530">2013</cx:pt>
          <cx:pt idx="5531">2013</cx:pt>
          <cx:pt idx="5532">2013</cx:pt>
          <cx:pt idx="5533">2013</cx:pt>
          <cx:pt idx="5534">2013</cx:pt>
          <cx:pt idx="5535">2013</cx:pt>
          <cx:pt idx="5536">2013</cx:pt>
          <cx:pt idx="5537">2013</cx:pt>
          <cx:pt idx="5538">2013</cx:pt>
          <cx:pt idx="5539">2013</cx:pt>
          <cx:pt idx="5540">2013</cx:pt>
          <cx:pt idx="5541">2013</cx:pt>
          <cx:pt idx="5542">2013</cx:pt>
          <cx:pt idx="5543">2013</cx:pt>
          <cx:pt idx="5544">2013</cx:pt>
          <cx:pt idx="5545">2013</cx:pt>
          <cx:pt idx="5546">2013</cx:pt>
          <cx:pt idx="5547">2013</cx:pt>
          <cx:pt idx="5548">2013</cx:pt>
          <cx:pt idx="5549">2013</cx:pt>
          <cx:pt idx="5550">2013</cx:pt>
          <cx:pt idx="5551">2013</cx:pt>
          <cx:pt idx="5552">2013</cx:pt>
          <cx:pt idx="5553">2013</cx:pt>
          <cx:pt idx="5554">2013</cx:pt>
          <cx:pt idx="5555">2013</cx:pt>
          <cx:pt idx="5556">2013</cx:pt>
          <cx:pt idx="5557">2013</cx:pt>
          <cx:pt idx="5558">2013</cx:pt>
          <cx:pt idx="5559">2013</cx:pt>
          <cx:pt idx="5560">2013</cx:pt>
          <cx:pt idx="5561">2013</cx:pt>
          <cx:pt idx="5562">2013</cx:pt>
          <cx:pt idx="5563">2013</cx:pt>
          <cx:pt idx="5564">2013</cx:pt>
          <cx:pt idx="5565">2013</cx:pt>
          <cx:pt idx="5566">2013</cx:pt>
          <cx:pt idx="5567">2013</cx:pt>
          <cx:pt idx="5568">2013</cx:pt>
          <cx:pt idx="5569">2013</cx:pt>
          <cx:pt idx="5570">2013</cx:pt>
          <cx:pt idx="5571">2013</cx:pt>
          <cx:pt idx="5572">2013</cx:pt>
          <cx:pt idx="5573">2013</cx:pt>
          <cx:pt idx="5574">2013</cx:pt>
          <cx:pt idx="5575">2013</cx:pt>
          <cx:pt idx="5576">2013</cx:pt>
          <cx:pt idx="5577">2013</cx:pt>
          <cx:pt idx="5578">2013</cx:pt>
          <cx:pt idx="5579">2013</cx:pt>
          <cx:pt idx="5580">2013</cx:pt>
          <cx:pt idx="5581">2013</cx:pt>
          <cx:pt idx="5582">2013</cx:pt>
          <cx:pt idx="5583">2013</cx:pt>
          <cx:pt idx="5584">2013</cx:pt>
          <cx:pt idx="5585">2013</cx:pt>
          <cx:pt idx="5586">2013</cx:pt>
          <cx:pt idx="5587">2013</cx:pt>
          <cx:pt idx="5588">2013</cx:pt>
          <cx:pt idx="5589">2013</cx:pt>
          <cx:pt idx="5590">2013</cx:pt>
          <cx:pt idx="5591">2013</cx:pt>
          <cx:pt idx="5592">2013</cx:pt>
          <cx:pt idx="5593">2013</cx:pt>
          <cx:pt idx="5594">2013</cx:pt>
          <cx:pt idx="5595">2013</cx:pt>
          <cx:pt idx="5596">2013</cx:pt>
          <cx:pt idx="5597">2013</cx:pt>
          <cx:pt idx="5598">2013</cx:pt>
          <cx:pt idx="5599">2013</cx:pt>
          <cx:pt idx="5600">2013</cx:pt>
          <cx:pt idx="5601">2013</cx:pt>
          <cx:pt idx="5602">2013</cx:pt>
          <cx:pt idx="5603">2013</cx:pt>
          <cx:pt idx="5604">2013</cx:pt>
          <cx:pt idx="5605">2013</cx:pt>
          <cx:pt idx="5606">2013</cx:pt>
          <cx:pt idx="5607">2013</cx:pt>
          <cx:pt idx="5608">2013</cx:pt>
          <cx:pt idx="5609">2013</cx:pt>
          <cx:pt idx="5610">2013</cx:pt>
          <cx:pt idx="5611">2013</cx:pt>
          <cx:pt idx="5612">2013</cx:pt>
          <cx:pt idx="5613">2013</cx:pt>
          <cx:pt idx="5614">2013</cx:pt>
          <cx:pt idx="5615">2013</cx:pt>
          <cx:pt idx="5616">2013</cx:pt>
          <cx:pt idx="5617">2013</cx:pt>
          <cx:pt idx="5618">2013</cx:pt>
          <cx:pt idx="5619">2013</cx:pt>
          <cx:pt idx="5620">2013</cx:pt>
          <cx:pt idx="5621">2013</cx:pt>
          <cx:pt idx="5622">2013</cx:pt>
          <cx:pt idx="5623">2013</cx:pt>
          <cx:pt idx="5624">2013</cx:pt>
          <cx:pt idx="5625">2013</cx:pt>
          <cx:pt idx="5626">2013</cx:pt>
          <cx:pt idx="5627">2013</cx:pt>
          <cx:pt idx="5628">2013</cx:pt>
          <cx:pt idx="5629">2013</cx:pt>
          <cx:pt idx="5630">2013</cx:pt>
          <cx:pt idx="5631">2013</cx:pt>
          <cx:pt idx="5632">2013</cx:pt>
          <cx:pt idx="5633">2013</cx:pt>
          <cx:pt idx="5634">2013</cx:pt>
          <cx:pt idx="5635">2013</cx:pt>
          <cx:pt idx="5636">2013</cx:pt>
          <cx:pt idx="5637">2013</cx:pt>
          <cx:pt idx="5638">2013</cx:pt>
          <cx:pt idx="5639">2013</cx:pt>
          <cx:pt idx="5640">2013</cx:pt>
          <cx:pt idx="5641">2013</cx:pt>
          <cx:pt idx="5642">2013</cx:pt>
          <cx:pt idx="5643">2013</cx:pt>
          <cx:pt idx="5644">2013</cx:pt>
          <cx:pt idx="5645">2013</cx:pt>
          <cx:pt idx="5646">2013</cx:pt>
          <cx:pt idx="5647">2013</cx:pt>
          <cx:pt idx="5648">2013</cx:pt>
          <cx:pt idx="5649">2013</cx:pt>
          <cx:pt idx="5650">2013</cx:pt>
          <cx:pt idx="5651">2013</cx:pt>
          <cx:pt idx="5652">2013</cx:pt>
          <cx:pt idx="5653">2013</cx:pt>
          <cx:pt idx="5654">2013</cx:pt>
          <cx:pt idx="5655">2013</cx:pt>
          <cx:pt idx="5656">2013</cx:pt>
          <cx:pt idx="5657">2013</cx:pt>
          <cx:pt idx="5658">2013</cx:pt>
          <cx:pt idx="5659">2013</cx:pt>
          <cx:pt idx="5660">2013</cx:pt>
          <cx:pt idx="5661">2013</cx:pt>
          <cx:pt idx="5662">2013</cx:pt>
          <cx:pt idx="5663">2013</cx:pt>
          <cx:pt idx="5664">2013</cx:pt>
          <cx:pt idx="5665">2013</cx:pt>
          <cx:pt idx="5666">2013</cx:pt>
          <cx:pt idx="5667">2013</cx:pt>
          <cx:pt idx="5668">2013</cx:pt>
          <cx:pt idx="5669">2013</cx:pt>
          <cx:pt idx="5670">2013</cx:pt>
          <cx:pt idx="5671">2013</cx:pt>
          <cx:pt idx="5672">2013</cx:pt>
          <cx:pt idx="5673">2013</cx:pt>
          <cx:pt idx="5674">2013</cx:pt>
          <cx:pt idx="5675">2013</cx:pt>
          <cx:pt idx="5676">2013</cx:pt>
          <cx:pt idx="5677">2013</cx:pt>
          <cx:pt idx="5678">2013</cx:pt>
          <cx:pt idx="5679">2013</cx:pt>
          <cx:pt idx="5680">2013</cx:pt>
          <cx:pt idx="5681">2013</cx:pt>
          <cx:pt idx="5682">2013</cx:pt>
          <cx:pt idx="5683">2013</cx:pt>
          <cx:pt idx="5684">2013</cx:pt>
          <cx:pt idx="5685">2013</cx:pt>
          <cx:pt idx="5686">2013</cx:pt>
          <cx:pt idx="5687">2013</cx:pt>
          <cx:pt idx="5688">2013</cx:pt>
          <cx:pt idx="5689">2013</cx:pt>
          <cx:pt idx="5690">2013</cx:pt>
          <cx:pt idx="5691">2013</cx:pt>
          <cx:pt idx="5692">2013</cx:pt>
          <cx:pt idx="5693">2013</cx:pt>
          <cx:pt idx="5694">2013</cx:pt>
          <cx:pt idx="5695">2013</cx:pt>
          <cx:pt idx="5696">2013</cx:pt>
          <cx:pt idx="5697">2013</cx:pt>
          <cx:pt idx="5698">2013</cx:pt>
          <cx:pt idx="5699">2013</cx:pt>
          <cx:pt idx="5700">2013</cx:pt>
          <cx:pt idx="5701">2013</cx:pt>
          <cx:pt idx="5702">2013</cx:pt>
          <cx:pt idx="5703">2013</cx:pt>
          <cx:pt idx="5704">2013</cx:pt>
          <cx:pt idx="5705">2013</cx:pt>
          <cx:pt idx="5706">2013</cx:pt>
          <cx:pt idx="5707">2013</cx:pt>
          <cx:pt idx="5708">2013</cx:pt>
          <cx:pt idx="5709">2013</cx:pt>
          <cx:pt idx="5710">2013</cx:pt>
          <cx:pt idx="5711">2013</cx:pt>
          <cx:pt idx="5712">2013</cx:pt>
          <cx:pt idx="5713">2013</cx:pt>
          <cx:pt idx="5714">2013</cx:pt>
          <cx:pt idx="5715">2013</cx:pt>
          <cx:pt idx="5716">2013</cx:pt>
          <cx:pt idx="5717">2013</cx:pt>
          <cx:pt idx="5718">2013</cx:pt>
          <cx:pt idx="5719">2013</cx:pt>
          <cx:pt idx="5720">2013</cx:pt>
          <cx:pt idx="5721">2013</cx:pt>
          <cx:pt idx="5722">2013</cx:pt>
          <cx:pt idx="5723">2013</cx:pt>
          <cx:pt idx="5724">2013</cx:pt>
          <cx:pt idx="5725">2013</cx:pt>
          <cx:pt idx="5726">2013</cx:pt>
          <cx:pt idx="5727">2013</cx:pt>
          <cx:pt idx="5728">2013</cx:pt>
          <cx:pt idx="5729">2013</cx:pt>
          <cx:pt idx="5730">2013</cx:pt>
          <cx:pt idx="5731">2013</cx:pt>
          <cx:pt idx="5732">2013</cx:pt>
          <cx:pt idx="5733">2013</cx:pt>
          <cx:pt idx="5734">2013</cx:pt>
          <cx:pt idx="5735">2013</cx:pt>
          <cx:pt idx="5736">2013</cx:pt>
          <cx:pt idx="5737">2013</cx:pt>
          <cx:pt idx="5738">2013</cx:pt>
          <cx:pt idx="5739">2013</cx:pt>
          <cx:pt idx="5740">2013</cx:pt>
          <cx:pt idx="5741">2013</cx:pt>
          <cx:pt idx="5742">2013</cx:pt>
          <cx:pt idx="5743">2013</cx:pt>
          <cx:pt idx="5744">2013</cx:pt>
          <cx:pt idx="5745">2013</cx:pt>
          <cx:pt idx="5746">2013</cx:pt>
          <cx:pt idx="5747">2013</cx:pt>
          <cx:pt idx="5748">2013</cx:pt>
          <cx:pt idx="5749">2013</cx:pt>
          <cx:pt idx="5750">2013</cx:pt>
          <cx:pt idx="5751">2013</cx:pt>
          <cx:pt idx="5752">2013</cx:pt>
          <cx:pt idx="5753">2013</cx:pt>
          <cx:pt idx="5754">2013</cx:pt>
          <cx:pt idx="5755">2013</cx:pt>
          <cx:pt idx="5756">2013</cx:pt>
          <cx:pt idx="5757">2013</cx:pt>
          <cx:pt idx="5758">2013</cx:pt>
          <cx:pt idx="5759">2013</cx:pt>
          <cx:pt idx="5760">2013</cx:pt>
          <cx:pt idx="5761">2013</cx:pt>
          <cx:pt idx="5762">2013</cx:pt>
          <cx:pt idx="5763">2013</cx:pt>
          <cx:pt idx="5764">2013</cx:pt>
          <cx:pt idx="5765">2013</cx:pt>
          <cx:pt idx="5766">2013</cx:pt>
          <cx:pt idx="5767">2013</cx:pt>
          <cx:pt idx="5768">2013</cx:pt>
          <cx:pt idx="5769">2013</cx:pt>
          <cx:pt idx="5770">2013</cx:pt>
          <cx:pt idx="5771">2013</cx:pt>
          <cx:pt idx="5772">2013</cx:pt>
          <cx:pt idx="5773">2013</cx:pt>
          <cx:pt idx="5774">2013</cx:pt>
          <cx:pt idx="5775">2013</cx:pt>
          <cx:pt idx="5776">2013</cx:pt>
          <cx:pt idx="5777">2013</cx:pt>
          <cx:pt idx="5778">2013</cx:pt>
          <cx:pt idx="5779">2013</cx:pt>
          <cx:pt idx="5780">2013</cx:pt>
          <cx:pt idx="5781">2013</cx:pt>
          <cx:pt idx="5782">2013</cx:pt>
          <cx:pt idx="5783">2013</cx:pt>
          <cx:pt idx="5784">2013</cx:pt>
          <cx:pt idx="5785">2013</cx:pt>
          <cx:pt idx="5786">2013</cx:pt>
          <cx:pt idx="5787">2013</cx:pt>
          <cx:pt idx="5788">2013</cx:pt>
          <cx:pt idx="5789">2013</cx:pt>
          <cx:pt idx="5790">2013</cx:pt>
          <cx:pt idx="5791">2013</cx:pt>
          <cx:pt idx="5792">2013</cx:pt>
          <cx:pt idx="5793">2013</cx:pt>
          <cx:pt idx="5794">2013</cx:pt>
          <cx:pt idx="5795">2013</cx:pt>
          <cx:pt idx="5796">2013</cx:pt>
          <cx:pt idx="5797">2013</cx:pt>
          <cx:pt idx="5798">2013</cx:pt>
          <cx:pt idx="5799">2013</cx:pt>
          <cx:pt idx="5800">2013</cx:pt>
          <cx:pt idx="5801">2013</cx:pt>
          <cx:pt idx="5802">2013</cx:pt>
          <cx:pt idx="5803">2013</cx:pt>
          <cx:pt idx="5804">2013</cx:pt>
          <cx:pt idx="5805">2013</cx:pt>
          <cx:pt idx="5806">2013</cx:pt>
          <cx:pt idx="5807">2013</cx:pt>
          <cx:pt idx="5808">2013</cx:pt>
          <cx:pt idx="5809">2013</cx:pt>
          <cx:pt idx="5810">2013</cx:pt>
          <cx:pt idx="5811">2013</cx:pt>
          <cx:pt idx="5812">2013</cx:pt>
          <cx:pt idx="5813">2013</cx:pt>
          <cx:pt idx="5814">2013</cx:pt>
          <cx:pt idx="5815">2013</cx:pt>
          <cx:pt idx="5816">2013</cx:pt>
          <cx:pt idx="5817">2013</cx:pt>
          <cx:pt idx="5818">2013</cx:pt>
          <cx:pt idx="5819">2013</cx:pt>
          <cx:pt idx="5820">2013</cx:pt>
          <cx:pt idx="5821">2013</cx:pt>
          <cx:pt idx="5822">2013</cx:pt>
          <cx:pt idx="5823">2013</cx:pt>
          <cx:pt idx="5824">2013</cx:pt>
          <cx:pt idx="5825">2013</cx:pt>
          <cx:pt idx="5826">2013</cx:pt>
          <cx:pt idx="5827">2013</cx:pt>
          <cx:pt idx="5828">2013</cx:pt>
          <cx:pt idx="5829">2013</cx:pt>
          <cx:pt idx="5830">2013</cx:pt>
          <cx:pt idx="5831">2013</cx:pt>
          <cx:pt idx="5832">2013</cx:pt>
          <cx:pt idx="5833">2013</cx:pt>
          <cx:pt idx="5834">2013</cx:pt>
          <cx:pt idx="5835">2013</cx:pt>
          <cx:pt idx="5836">2013</cx:pt>
          <cx:pt idx="5837">2013</cx:pt>
          <cx:pt idx="5838">2013</cx:pt>
          <cx:pt idx="5839">2013</cx:pt>
          <cx:pt idx="5840">2013</cx:pt>
          <cx:pt idx="5841">2013</cx:pt>
          <cx:pt idx="5842">2013</cx:pt>
          <cx:pt idx="5843">2013</cx:pt>
          <cx:pt idx="5844">2013</cx:pt>
          <cx:pt idx="5845">2013</cx:pt>
          <cx:pt idx="5846">2013</cx:pt>
          <cx:pt idx="5847">2013</cx:pt>
          <cx:pt idx="5848">2013</cx:pt>
          <cx:pt idx="5849">2013</cx:pt>
          <cx:pt idx="5850">2013</cx:pt>
          <cx:pt idx="5851">2013</cx:pt>
          <cx:pt idx="5852">2013</cx:pt>
          <cx:pt idx="5853">2013</cx:pt>
          <cx:pt idx="5854">2013</cx:pt>
          <cx:pt idx="5855">2013</cx:pt>
          <cx:pt idx="5856">2013</cx:pt>
          <cx:pt idx="5857">2013</cx:pt>
          <cx:pt idx="5858">2013</cx:pt>
          <cx:pt idx="5859">2013</cx:pt>
          <cx:pt idx="5860">2013</cx:pt>
          <cx:pt idx="5861">2013</cx:pt>
          <cx:pt idx="5862">2013</cx:pt>
          <cx:pt idx="5863">2013</cx:pt>
          <cx:pt idx="5864">2013</cx:pt>
          <cx:pt idx="5865">2013</cx:pt>
          <cx:pt idx="5866">2013</cx:pt>
          <cx:pt idx="5867">2013</cx:pt>
          <cx:pt idx="5868">2013</cx:pt>
          <cx:pt idx="5869">2013</cx:pt>
          <cx:pt idx="5870">2013</cx:pt>
          <cx:pt idx="5871">2013</cx:pt>
          <cx:pt idx="5872">2013</cx:pt>
          <cx:pt idx="5873">2013</cx:pt>
          <cx:pt idx="5874">2013</cx:pt>
          <cx:pt idx="5875">2013</cx:pt>
          <cx:pt idx="5876">2013</cx:pt>
          <cx:pt idx="5877">2013</cx:pt>
          <cx:pt idx="5878">2013</cx:pt>
          <cx:pt idx="5879">2013</cx:pt>
          <cx:pt idx="5880">2013</cx:pt>
          <cx:pt idx="5881">2013</cx:pt>
          <cx:pt idx="5882">2013</cx:pt>
          <cx:pt idx="5883">2013</cx:pt>
          <cx:pt idx="5884">2013</cx:pt>
          <cx:pt idx="5885">2013</cx:pt>
          <cx:pt idx="5886">2013</cx:pt>
          <cx:pt idx="5887">2013</cx:pt>
          <cx:pt idx="5888">2013</cx:pt>
          <cx:pt idx="5889">2013</cx:pt>
          <cx:pt idx="5890">2013</cx:pt>
          <cx:pt idx="5891">2013</cx:pt>
          <cx:pt idx="5892">2013</cx:pt>
          <cx:pt idx="5893">2013</cx:pt>
          <cx:pt idx="5894">2013</cx:pt>
          <cx:pt idx="5895">2013</cx:pt>
          <cx:pt idx="5896">2013</cx:pt>
          <cx:pt idx="5897">2013</cx:pt>
          <cx:pt idx="5898">2013</cx:pt>
          <cx:pt idx="5899">2013</cx:pt>
          <cx:pt idx="5900">2013</cx:pt>
          <cx:pt idx="5901">2013</cx:pt>
          <cx:pt idx="5902">2013</cx:pt>
          <cx:pt idx="5903">2013</cx:pt>
          <cx:pt idx="5904">2013</cx:pt>
          <cx:pt idx="5905">2013</cx:pt>
          <cx:pt idx="5906">2013</cx:pt>
          <cx:pt idx="5907">2013</cx:pt>
          <cx:pt idx="5908">2013</cx:pt>
          <cx:pt idx="5909">2013</cx:pt>
          <cx:pt idx="5910">2013</cx:pt>
          <cx:pt idx="5911">2013</cx:pt>
          <cx:pt idx="5912">2013</cx:pt>
          <cx:pt idx="5913">2013</cx:pt>
          <cx:pt idx="5914">2013</cx:pt>
          <cx:pt idx="5915">2013</cx:pt>
          <cx:pt idx="5916">2013</cx:pt>
          <cx:pt idx="5917">2013</cx:pt>
          <cx:pt idx="5918">2013</cx:pt>
          <cx:pt idx="5919">2013</cx:pt>
          <cx:pt idx="5920">2013</cx:pt>
          <cx:pt idx="5921">2013</cx:pt>
          <cx:pt idx="5922">2013</cx:pt>
          <cx:pt idx="5923">2013</cx:pt>
          <cx:pt idx="5924">2013</cx:pt>
          <cx:pt idx="5925">2013</cx:pt>
          <cx:pt idx="5926">2013</cx:pt>
          <cx:pt idx="5927">2013</cx:pt>
          <cx:pt idx="5928">2013</cx:pt>
          <cx:pt idx="5929">2013</cx:pt>
          <cx:pt idx="5930">2013</cx:pt>
          <cx:pt idx="5931">2013</cx:pt>
          <cx:pt idx="5932">2013</cx:pt>
          <cx:pt idx="5933">2013</cx:pt>
          <cx:pt idx="5934">2013</cx:pt>
          <cx:pt idx="5935">2013</cx:pt>
          <cx:pt idx="5936">2013</cx:pt>
          <cx:pt idx="5937">2013</cx:pt>
          <cx:pt idx="5938">2013</cx:pt>
          <cx:pt idx="5939">2013</cx:pt>
          <cx:pt idx="5940">2013</cx:pt>
          <cx:pt idx="5941">2013</cx:pt>
          <cx:pt idx="5942">2013</cx:pt>
          <cx:pt idx="5943">2013</cx:pt>
          <cx:pt idx="5944">2013</cx:pt>
          <cx:pt idx="5945">2013</cx:pt>
          <cx:pt idx="5946">2013</cx:pt>
          <cx:pt idx="5947">2013</cx:pt>
          <cx:pt idx="5948">2013</cx:pt>
          <cx:pt idx="5949">2013</cx:pt>
          <cx:pt idx="5950">2013</cx:pt>
          <cx:pt idx="5951">2013</cx:pt>
          <cx:pt idx="5952">2013</cx:pt>
          <cx:pt idx="5953">2013</cx:pt>
          <cx:pt idx="5954">2013</cx:pt>
          <cx:pt idx="5955">2013</cx:pt>
          <cx:pt idx="5956">2013</cx:pt>
          <cx:pt idx="5957">2013</cx:pt>
          <cx:pt idx="5958">2013</cx:pt>
          <cx:pt idx="5959">2013</cx:pt>
          <cx:pt idx="5960">2013</cx:pt>
          <cx:pt idx="5961">2013</cx:pt>
          <cx:pt idx="5962">2013</cx:pt>
          <cx:pt idx="5963">2013</cx:pt>
          <cx:pt idx="5964">2013</cx:pt>
          <cx:pt idx="5965">2013</cx:pt>
          <cx:pt idx="5966">2013</cx:pt>
          <cx:pt idx="5967">2013</cx:pt>
          <cx:pt idx="5968">2013</cx:pt>
          <cx:pt idx="5969">2013</cx:pt>
          <cx:pt idx="5970">2013</cx:pt>
          <cx:pt idx="5971">2013</cx:pt>
          <cx:pt idx="5972">2013</cx:pt>
          <cx:pt idx="5973">2013</cx:pt>
          <cx:pt idx="5974">2013</cx:pt>
          <cx:pt idx="5975">2013</cx:pt>
          <cx:pt idx="5976">2013</cx:pt>
          <cx:pt idx="5977">2013</cx:pt>
          <cx:pt idx="5978">2013</cx:pt>
          <cx:pt idx="5979">2013</cx:pt>
          <cx:pt idx="5980">2013</cx:pt>
          <cx:pt idx="5981">2013</cx:pt>
          <cx:pt idx="5982">2013</cx:pt>
          <cx:pt idx="5983">2013</cx:pt>
          <cx:pt idx="5984">2013</cx:pt>
          <cx:pt idx="5985">2013</cx:pt>
          <cx:pt idx="5986">2013</cx:pt>
          <cx:pt idx="5987">2013</cx:pt>
          <cx:pt idx="5988">2013</cx:pt>
          <cx:pt idx="5989">2013</cx:pt>
          <cx:pt idx="5990">2013</cx:pt>
          <cx:pt idx="5991">2013</cx:pt>
          <cx:pt idx="5992">2013</cx:pt>
          <cx:pt idx="5993">2013</cx:pt>
          <cx:pt idx="5994">2013</cx:pt>
          <cx:pt idx="5995">2013</cx:pt>
          <cx:pt idx="5996">2013</cx:pt>
          <cx:pt idx="5997">2013</cx:pt>
          <cx:pt idx="5998">2013</cx:pt>
          <cx:pt idx="5999">2013</cx:pt>
          <cx:pt idx="6000">2013</cx:pt>
          <cx:pt idx="6001">2013</cx:pt>
          <cx:pt idx="6002">2013</cx:pt>
          <cx:pt idx="6003">2013</cx:pt>
          <cx:pt idx="6004">2013</cx:pt>
          <cx:pt idx="6005">2013</cx:pt>
          <cx:pt idx="6006">2013</cx:pt>
          <cx:pt idx="6007">2013</cx:pt>
          <cx:pt idx="6008">2013</cx:pt>
          <cx:pt idx="6009">2013</cx:pt>
          <cx:pt idx="6010">2013</cx:pt>
          <cx:pt idx="6011">2013</cx:pt>
          <cx:pt idx="6012">2013</cx:pt>
          <cx:pt idx="6013">2013</cx:pt>
          <cx:pt idx="6014">2013</cx:pt>
          <cx:pt idx="6015">2013</cx:pt>
          <cx:pt idx="6016">2013</cx:pt>
          <cx:pt idx="6017">2013</cx:pt>
          <cx:pt idx="6018">2013</cx:pt>
          <cx:pt idx="6019">2013</cx:pt>
          <cx:pt idx="6020">2013</cx:pt>
          <cx:pt idx="6021">2013</cx:pt>
          <cx:pt idx="6022">2013</cx:pt>
          <cx:pt idx="6023">2013</cx:pt>
          <cx:pt idx="6024">2013</cx:pt>
          <cx:pt idx="6025">2013</cx:pt>
          <cx:pt idx="6026">2013</cx:pt>
          <cx:pt idx="6027">2013</cx:pt>
          <cx:pt idx="6028">2013</cx:pt>
          <cx:pt idx="6029">2013</cx:pt>
          <cx:pt idx="6030">2013</cx:pt>
          <cx:pt idx="6031">2013</cx:pt>
          <cx:pt idx="6032">2013</cx:pt>
          <cx:pt idx="6033">2013</cx:pt>
          <cx:pt idx="6034">2013</cx:pt>
          <cx:pt idx="6035">2013</cx:pt>
          <cx:pt idx="6036">2013</cx:pt>
          <cx:pt idx="6037">2013</cx:pt>
          <cx:pt idx="6038">2013</cx:pt>
          <cx:pt idx="6039">2013</cx:pt>
          <cx:pt idx="6040">2013</cx:pt>
          <cx:pt idx="6041">2013</cx:pt>
          <cx:pt idx="6042">2013</cx:pt>
          <cx:pt idx="6043">2013</cx:pt>
          <cx:pt idx="6044">2013</cx:pt>
          <cx:pt idx="6045">2013</cx:pt>
          <cx:pt idx="6046">2013</cx:pt>
          <cx:pt idx="6047">2013</cx:pt>
          <cx:pt idx="6048">2013</cx:pt>
          <cx:pt idx="6049">2013</cx:pt>
          <cx:pt idx="6050">2013</cx:pt>
          <cx:pt idx="6051">2013</cx:pt>
          <cx:pt idx="6052">2013</cx:pt>
          <cx:pt idx="6053">2013</cx:pt>
          <cx:pt idx="6054">2013</cx:pt>
          <cx:pt idx="6055">2013</cx:pt>
          <cx:pt idx="6056">2013</cx:pt>
          <cx:pt idx="6057">2013</cx:pt>
          <cx:pt idx="6058">2013</cx:pt>
          <cx:pt idx="6059">2013</cx:pt>
          <cx:pt idx="6060">2013</cx:pt>
          <cx:pt idx="6061">2013</cx:pt>
          <cx:pt idx="6062">2013</cx:pt>
          <cx:pt idx="6063">2013</cx:pt>
          <cx:pt idx="6064">2013</cx:pt>
          <cx:pt idx="6065">2013</cx:pt>
          <cx:pt idx="6066">2013</cx:pt>
          <cx:pt idx="6067">2013</cx:pt>
          <cx:pt idx="6068">2013</cx:pt>
          <cx:pt idx="6069">2013</cx:pt>
          <cx:pt idx="6070">2013</cx:pt>
          <cx:pt idx="6071">2013</cx:pt>
          <cx:pt idx="6072">2013</cx:pt>
          <cx:pt idx="6073">2013</cx:pt>
          <cx:pt idx="6074">2013</cx:pt>
          <cx:pt idx="6075">2013</cx:pt>
          <cx:pt idx="6076">2013</cx:pt>
          <cx:pt idx="6077">2013</cx:pt>
          <cx:pt idx="6078">2013</cx:pt>
          <cx:pt idx="6079">2013</cx:pt>
          <cx:pt idx="6080">2013</cx:pt>
          <cx:pt idx="6081">2013</cx:pt>
          <cx:pt idx="6082">2013</cx:pt>
          <cx:pt idx="6083">2013</cx:pt>
          <cx:pt idx="6084">2013</cx:pt>
          <cx:pt idx="6085">2013</cx:pt>
          <cx:pt idx="6086">2013</cx:pt>
          <cx:pt idx="6087">2013</cx:pt>
          <cx:pt idx="6088">2013</cx:pt>
          <cx:pt idx="6089">2013</cx:pt>
          <cx:pt idx="6090">2013</cx:pt>
          <cx:pt idx="6091">2013</cx:pt>
          <cx:pt idx="6092">2013</cx:pt>
          <cx:pt idx="6093">2013</cx:pt>
          <cx:pt idx="6094">2013</cx:pt>
          <cx:pt idx="6095">2013</cx:pt>
          <cx:pt idx="6096">2013</cx:pt>
          <cx:pt idx="6097">2013</cx:pt>
          <cx:pt idx="6098">2013</cx:pt>
          <cx:pt idx="6099">2013</cx:pt>
          <cx:pt idx="6100">2013</cx:pt>
          <cx:pt idx="6101">2013</cx:pt>
          <cx:pt idx="6102">2013</cx:pt>
          <cx:pt idx="6103">2013</cx:pt>
          <cx:pt idx="6104">2013</cx:pt>
          <cx:pt idx="6105">2013</cx:pt>
          <cx:pt idx="6106">2013</cx:pt>
          <cx:pt idx="6107">2013</cx:pt>
          <cx:pt idx="6108">2013</cx:pt>
          <cx:pt idx="6109">2013</cx:pt>
          <cx:pt idx="6110">2013</cx:pt>
          <cx:pt idx="6111">2013</cx:pt>
          <cx:pt idx="6112">2013</cx:pt>
          <cx:pt idx="6113">2013</cx:pt>
          <cx:pt idx="6114">2013</cx:pt>
          <cx:pt idx="6115">2013</cx:pt>
          <cx:pt idx="6116">2013</cx:pt>
          <cx:pt idx="6117">2013</cx:pt>
          <cx:pt idx="6118">2013</cx:pt>
          <cx:pt idx="6119">2013</cx:pt>
          <cx:pt idx="6120">2013</cx:pt>
          <cx:pt idx="6121">2013</cx:pt>
          <cx:pt idx="6122">2013</cx:pt>
          <cx:pt idx="6123">2013</cx:pt>
          <cx:pt idx="6124">2013</cx:pt>
          <cx:pt idx="6125">2013</cx:pt>
          <cx:pt idx="6126">2013</cx:pt>
          <cx:pt idx="6127">2013</cx:pt>
          <cx:pt idx="6128">2013</cx:pt>
          <cx:pt idx="6129">2013</cx:pt>
          <cx:pt idx="6130">2013</cx:pt>
          <cx:pt idx="6131">2013</cx:pt>
          <cx:pt idx="6132">2013</cx:pt>
          <cx:pt idx="6133">2013</cx:pt>
          <cx:pt idx="6134">2013</cx:pt>
          <cx:pt idx="6135">2013</cx:pt>
          <cx:pt idx="6136">2013</cx:pt>
          <cx:pt idx="6137">2013</cx:pt>
          <cx:pt idx="6138">2013</cx:pt>
          <cx:pt idx="6139">2013</cx:pt>
          <cx:pt idx="6140">2013</cx:pt>
          <cx:pt idx="6141">2013</cx:pt>
          <cx:pt idx="6142">2013</cx:pt>
          <cx:pt idx="6143">2013</cx:pt>
          <cx:pt idx="6144">2013</cx:pt>
          <cx:pt idx="6145">2013</cx:pt>
          <cx:pt idx="6146">2013</cx:pt>
          <cx:pt idx="6147">2013</cx:pt>
          <cx:pt idx="6148">2013</cx:pt>
          <cx:pt idx="6149">2013</cx:pt>
          <cx:pt idx="6150">2013</cx:pt>
          <cx:pt idx="6151">2013</cx:pt>
          <cx:pt idx="6152">2013</cx:pt>
          <cx:pt idx="6153">2013</cx:pt>
          <cx:pt idx="6154">2013</cx:pt>
          <cx:pt idx="6155">2013</cx:pt>
          <cx:pt idx="6156">2013</cx:pt>
          <cx:pt idx="6157">2013</cx:pt>
          <cx:pt idx="6158">2013</cx:pt>
          <cx:pt idx="6159">2013</cx:pt>
          <cx:pt idx="6160">2013</cx:pt>
          <cx:pt idx="6161">2013</cx:pt>
          <cx:pt idx="6162">2013</cx:pt>
          <cx:pt idx="6163">2013</cx:pt>
          <cx:pt idx="6164">2013</cx:pt>
          <cx:pt idx="6165">2013</cx:pt>
          <cx:pt idx="6166">2013</cx:pt>
          <cx:pt idx="6167">2013</cx:pt>
          <cx:pt idx="6168">2013</cx:pt>
          <cx:pt idx="6169">2013</cx:pt>
          <cx:pt idx="6170">2013</cx:pt>
          <cx:pt idx="6171">2013</cx:pt>
          <cx:pt idx="6172">2013</cx:pt>
          <cx:pt idx="6173">2013</cx:pt>
          <cx:pt idx="6174">2013</cx:pt>
          <cx:pt idx="6175">2013</cx:pt>
          <cx:pt idx="6176">2013</cx:pt>
          <cx:pt idx="6177">2013</cx:pt>
          <cx:pt idx="6178">2013</cx:pt>
          <cx:pt idx="6179">2013</cx:pt>
          <cx:pt idx="6180">2013</cx:pt>
          <cx:pt idx="6181">2013</cx:pt>
          <cx:pt idx="6182">2013</cx:pt>
          <cx:pt idx="6183">2013</cx:pt>
          <cx:pt idx="6184">2013</cx:pt>
          <cx:pt idx="6185">2013</cx:pt>
          <cx:pt idx="6186">2013</cx:pt>
          <cx:pt idx="6187">2013</cx:pt>
          <cx:pt idx="6188">2013</cx:pt>
          <cx:pt idx="6189">2013</cx:pt>
          <cx:pt idx="6190">2013</cx:pt>
          <cx:pt idx="6191">2013</cx:pt>
          <cx:pt idx="6192">2013</cx:pt>
          <cx:pt idx="6193">2013</cx:pt>
          <cx:pt idx="6194">2013</cx:pt>
          <cx:pt idx="6195">2013</cx:pt>
          <cx:pt idx="6196">2013</cx:pt>
          <cx:pt idx="6197">2013</cx:pt>
          <cx:pt idx="6198">2013</cx:pt>
          <cx:pt idx="6199">2013</cx:pt>
          <cx:pt idx="6200">2013</cx:pt>
          <cx:pt idx="6201">2013</cx:pt>
          <cx:pt idx="6202">2013</cx:pt>
          <cx:pt idx="6203">2013</cx:pt>
          <cx:pt idx="6204">2013</cx:pt>
          <cx:pt idx="6205">2013</cx:pt>
          <cx:pt idx="6206">2013</cx:pt>
          <cx:pt idx="6207">2013</cx:pt>
          <cx:pt idx="6208">2013</cx:pt>
          <cx:pt idx="6209">2013</cx:pt>
          <cx:pt idx="6210">2013</cx:pt>
          <cx:pt idx="6211">2013</cx:pt>
          <cx:pt idx="6212">2013</cx:pt>
          <cx:pt idx="6213">2013</cx:pt>
          <cx:pt idx="6214">2013</cx:pt>
          <cx:pt idx="6215">2013</cx:pt>
          <cx:pt idx="6216">2013</cx:pt>
          <cx:pt idx="6217">2013</cx:pt>
          <cx:pt idx="6218">2013</cx:pt>
          <cx:pt idx="6219">2013</cx:pt>
          <cx:pt idx="6220">2013</cx:pt>
          <cx:pt idx="6221">2013</cx:pt>
          <cx:pt idx="6222">2013</cx:pt>
          <cx:pt idx="6223">2013</cx:pt>
          <cx:pt idx="6224">2013</cx:pt>
          <cx:pt idx="6225">2013</cx:pt>
          <cx:pt idx="6226">2013</cx:pt>
          <cx:pt idx="6227">2013</cx:pt>
          <cx:pt idx="6228">2013</cx:pt>
          <cx:pt idx="6229">2013</cx:pt>
          <cx:pt idx="6230">2013</cx:pt>
          <cx:pt idx="6231">2013</cx:pt>
          <cx:pt idx="6232">2013</cx:pt>
          <cx:pt idx="6233">2013</cx:pt>
          <cx:pt idx="6234">2013</cx:pt>
          <cx:pt idx="6235">2013</cx:pt>
          <cx:pt idx="6236">2013</cx:pt>
          <cx:pt idx="6237">2013</cx:pt>
          <cx:pt idx="6238">2013</cx:pt>
          <cx:pt idx="6239">2013</cx:pt>
          <cx:pt idx="6240">2013</cx:pt>
          <cx:pt idx="6241">2013</cx:pt>
          <cx:pt idx="6242">2013</cx:pt>
          <cx:pt idx="6243">2013</cx:pt>
          <cx:pt idx="6244">2013</cx:pt>
          <cx:pt idx="6245">2013</cx:pt>
          <cx:pt idx="6246">2013</cx:pt>
          <cx:pt idx="6247">2013</cx:pt>
          <cx:pt idx="6248">2013</cx:pt>
          <cx:pt idx="6249">2013</cx:pt>
          <cx:pt idx="6250">2013</cx:pt>
          <cx:pt idx="6251">2013</cx:pt>
          <cx:pt idx="6252">2013</cx:pt>
          <cx:pt idx="6253">2013</cx:pt>
          <cx:pt idx="6254">2013</cx:pt>
          <cx:pt idx="6255">2013</cx:pt>
          <cx:pt idx="6256">2013</cx:pt>
          <cx:pt idx="6257">2013</cx:pt>
          <cx:pt idx="6258">2013</cx:pt>
          <cx:pt idx="6259">2013</cx:pt>
          <cx:pt idx="6260">2013</cx:pt>
          <cx:pt idx="6261">2013</cx:pt>
          <cx:pt idx="6262">2013</cx:pt>
          <cx:pt idx="6263">2013</cx:pt>
          <cx:pt idx="6264">2013</cx:pt>
          <cx:pt idx="6265">2013</cx:pt>
          <cx:pt idx="6266">2013</cx:pt>
          <cx:pt idx="6267">2013</cx:pt>
          <cx:pt idx="6268">2013</cx:pt>
          <cx:pt idx="6269">2013</cx:pt>
          <cx:pt idx="6270">2013</cx:pt>
          <cx:pt idx="6271">2013</cx:pt>
          <cx:pt idx="6272">2013</cx:pt>
          <cx:pt idx="6273">2013</cx:pt>
          <cx:pt idx="6274">2013</cx:pt>
          <cx:pt idx="6275">2013</cx:pt>
          <cx:pt idx="6276">2013</cx:pt>
          <cx:pt idx="6277">2013</cx:pt>
          <cx:pt idx="6278">2013</cx:pt>
          <cx:pt idx="6279">2013</cx:pt>
          <cx:pt idx="6280">2013</cx:pt>
          <cx:pt idx="6281">2013</cx:pt>
          <cx:pt idx="6282">2013</cx:pt>
          <cx:pt idx="6283">2013</cx:pt>
          <cx:pt idx="6284">2013</cx:pt>
          <cx:pt idx="6285">2013</cx:pt>
          <cx:pt idx="6286">2013</cx:pt>
          <cx:pt idx="6287">2013</cx:pt>
          <cx:pt idx="6288">2013</cx:pt>
          <cx:pt idx="6289">2013</cx:pt>
          <cx:pt idx="6290">2013</cx:pt>
          <cx:pt idx="6291">2013</cx:pt>
          <cx:pt idx="6292">2013</cx:pt>
          <cx:pt idx="6293">2013</cx:pt>
          <cx:pt idx="6294">2013</cx:pt>
          <cx:pt idx="6295">2013</cx:pt>
          <cx:pt idx="6296">2013</cx:pt>
          <cx:pt idx="6297">2013</cx:pt>
          <cx:pt idx="6298">2013</cx:pt>
          <cx:pt idx="6299">2013</cx:pt>
          <cx:pt idx="6300">2013</cx:pt>
          <cx:pt idx="6301">2013</cx:pt>
          <cx:pt idx="6302">2013</cx:pt>
          <cx:pt idx="6303">2013</cx:pt>
          <cx:pt idx="6304">2013</cx:pt>
          <cx:pt idx="6305">2013</cx:pt>
          <cx:pt idx="6306">2013</cx:pt>
          <cx:pt idx="6307">2013</cx:pt>
          <cx:pt idx="6308">2013</cx:pt>
          <cx:pt idx="6309">2013</cx:pt>
          <cx:pt idx="6310">2013</cx:pt>
          <cx:pt idx="6311">2013</cx:pt>
          <cx:pt idx="6312">2013</cx:pt>
          <cx:pt idx="6313">2013</cx:pt>
          <cx:pt idx="6314">2013</cx:pt>
          <cx:pt idx="6315">2013</cx:pt>
          <cx:pt idx="6316">2013</cx:pt>
          <cx:pt idx="6317">2013</cx:pt>
          <cx:pt idx="6318">2013</cx:pt>
          <cx:pt idx="6319">2013</cx:pt>
          <cx:pt idx="6320">2013</cx:pt>
          <cx:pt idx="6321">2013</cx:pt>
          <cx:pt idx="6322">2013</cx:pt>
          <cx:pt idx="6323">2013</cx:pt>
          <cx:pt idx="6324">2013</cx:pt>
          <cx:pt idx="6325">2013</cx:pt>
          <cx:pt idx="6326">2013</cx:pt>
          <cx:pt idx="6327">2013</cx:pt>
          <cx:pt idx="6328">2013</cx:pt>
          <cx:pt idx="6329">2013</cx:pt>
          <cx:pt idx="6330">2013</cx:pt>
          <cx:pt idx="6331">2013</cx:pt>
          <cx:pt idx="6332">2013</cx:pt>
          <cx:pt idx="6333">2013</cx:pt>
          <cx:pt idx="6334">2013</cx:pt>
          <cx:pt idx="6335">2013</cx:pt>
          <cx:pt idx="6336">2013</cx:pt>
          <cx:pt idx="6337">2013</cx:pt>
          <cx:pt idx="6338">2013</cx:pt>
          <cx:pt idx="6339">2013</cx:pt>
          <cx:pt idx="6340">2013</cx:pt>
          <cx:pt idx="6341">2013</cx:pt>
          <cx:pt idx="6342">2013</cx:pt>
          <cx:pt idx="6343">2013</cx:pt>
          <cx:pt idx="6344">2013</cx:pt>
          <cx:pt idx="6345">2013</cx:pt>
          <cx:pt idx="6346">2013</cx:pt>
          <cx:pt idx="6347">2013</cx:pt>
          <cx:pt idx="6348">2013</cx:pt>
          <cx:pt idx="6349">2013</cx:pt>
          <cx:pt idx="6350">2013</cx:pt>
          <cx:pt idx="6351">2013</cx:pt>
          <cx:pt idx="6352">2013</cx:pt>
          <cx:pt idx="6353">2013</cx:pt>
          <cx:pt idx="6354">2013</cx:pt>
          <cx:pt idx="6355">2013</cx:pt>
          <cx:pt idx="6356">2013</cx:pt>
          <cx:pt idx="6357">2013</cx:pt>
          <cx:pt idx="6358">2013</cx:pt>
          <cx:pt idx="6359">2013</cx:pt>
          <cx:pt idx="6360">2013</cx:pt>
          <cx:pt idx="6361">2013</cx:pt>
          <cx:pt idx="6362">2013</cx:pt>
          <cx:pt idx="6363">2013</cx:pt>
          <cx:pt idx="6364">2013</cx:pt>
          <cx:pt idx="6365">2013</cx:pt>
          <cx:pt idx="6366">2013</cx:pt>
          <cx:pt idx="6367">2013</cx:pt>
          <cx:pt idx="6368">2013</cx:pt>
          <cx:pt idx="6369">2013</cx:pt>
          <cx:pt idx="6370">2013</cx:pt>
          <cx:pt idx="6371">2013</cx:pt>
          <cx:pt idx="6372">2013</cx:pt>
          <cx:pt idx="6373">2013</cx:pt>
          <cx:pt idx="6374">2013</cx:pt>
          <cx:pt idx="6375">2013</cx:pt>
          <cx:pt idx="6376">2013</cx:pt>
          <cx:pt idx="6377">2013</cx:pt>
          <cx:pt idx="6378">2013</cx:pt>
          <cx:pt idx="6379">2013</cx:pt>
          <cx:pt idx="6380">2013</cx:pt>
          <cx:pt idx="6381">2013</cx:pt>
          <cx:pt idx="6382">2013</cx:pt>
          <cx:pt idx="6383">2013</cx:pt>
          <cx:pt idx="6384">2013</cx:pt>
          <cx:pt idx="6385">2013</cx:pt>
          <cx:pt idx="6386">2013</cx:pt>
          <cx:pt idx="6387">2013</cx:pt>
          <cx:pt idx="6388">2013</cx:pt>
          <cx:pt idx="6389">2013</cx:pt>
          <cx:pt idx="6390">2013</cx:pt>
          <cx:pt idx="6391">2013</cx:pt>
          <cx:pt idx="6392">2013</cx:pt>
          <cx:pt idx="6393">2013</cx:pt>
          <cx:pt idx="6394">2013</cx:pt>
          <cx:pt idx="6395">2013</cx:pt>
          <cx:pt idx="6396">2013</cx:pt>
          <cx:pt idx="6397">2013</cx:pt>
          <cx:pt idx="6398">2013</cx:pt>
          <cx:pt idx="6399">2013</cx:pt>
          <cx:pt idx="6400">2013</cx:pt>
          <cx:pt idx="6401">2013</cx:pt>
          <cx:pt idx="6402">2013</cx:pt>
          <cx:pt idx="6403">2013</cx:pt>
          <cx:pt idx="6404">2013</cx:pt>
          <cx:pt idx="6405">2013</cx:pt>
          <cx:pt idx="6406">2013</cx:pt>
          <cx:pt idx="6407">2013</cx:pt>
          <cx:pt idx="6408">2013</cx:pt>
          <cx:pt idx="6409">2013</cx:pt>
          <cx:pt idx="6410">2013</cx:pt>
          <cx:pt idx="6411">2013</cx:pt>
          <cx:pt idx="6412">2013</cx:pt>
          <cx:pt idx="6413">2013</cx:pt>
          <cx:pt idx="6414">2013</cx:pt>
          <cx:pt idx="6415">2013</cx:pt>
          <cx:pt idx="6416">2013</cx:pt>
          <cx:pt idx="6417">2013</cx:pt>
          <cx:pt idx="6418">2013</cx:pt>
          <cx:pt idx="6419">2013</cx:pt>
          <cx:pt idx="6420">2013</cx:pt>
          <cx:pt idx="6421">2013</cx:pt>
          <cx:pt idx="6422">2013</cx:pt>
          <cx:pt idx="6423">2013</cx:pt>
          <cx:pt idx="6424">2013</cx:pt>
          <cx:pt idx="6425">2013</cx:pt>
          <cx:pt idx="6426">2013</cx:pt>
          <cx:pt idx="6427">2013</cx:pt>
          <cx:pt idx="6428">2013</cx:pt>
          <cx:pt idx="6429">2013</cx:pt>
          <cx:pt idx="6430">2013</cx:pt>
          <cx:pt idx="6431">2013</cx:pt>
          <cx:pt idx="6432">2013</cx:pt>
          <cx:pt idx="6433">2013</cx:pt>
          <cx:pt idx="6434">2013</cx:pt>
          <cx:pt idx="6435">2013</cx:pt>
          <cx:pt idx="6436">2013</cx:pt>
          <cx:pt idx="6437">2013</cx:pt>
          <cx:pt idx="6438">2013</cx:pt>
          <cx:pt idx="6439">2013</cx:pt>
          <cx:pt idx="6440">2013</cx:pt>
          <cx:pt idx="6441">2013</cx:pt>
          <cx:pt idx="6442">2013</cx:pt>
          <cx:pt idx="6443">2013</cx:pt>
          <cx:pt idx="6444">2013</cx:pt>
          <cx:pt idx="6445">2013</cx:pt>
          <cx:pt idx="6446">2013</cx:pt>
          <cx:pt idx="6447">2013</cx:pt>
          <cx:pt idx="6448">2013</cx:pt>
          <cx:pt idx="6449">2013</cx:pt>
          <cx:pt idx="6450">2013</cx:pt>
          <cx:pt idx="6451">2013</cx:pt>
          <cx:pt idx="6452">2013</cx:pt>
          <cx:pt idx="6453">2013</cx:pt>
          <cx:pt idx="6454">2013</cx:pt>
          <cx:pt idx="6455">2013</cx:pt>
          <cx:pt idx="6456">2013</cx:pt>
          <cx:pt idx="6457">2013</cx:pt>
          <cx:pt idx="6458">2013</cx:pt>
          <cx:pt idx="6459">2013</cx:pt>
          <cx:pt idx="6460">2013</cx:pt>
          <cx:pt idx="6461">2013</cx:pt>
          <cx:pt idx="6462">2013</cx:pt>
          <cx:pt idx="6463">2013</cx:pt>
          <cx:pt idx="6464">2013</cx:pt>
          <cx:pt idx="6465">2013</cx:pt>
          <cx:pt idx="6466">2013</cx:pt>
          <cx:pt idx="6467">2013</cx:pt>
          <cx:pt idx="6468">2013</cx:pt>
          <cx:pt idx="6469">2013</cx:pt>
          <cx:pt idx="6470">2013</cx:pt>
          <cx:pt idx="6471">2013</cx:pt>
          <cx:pt idx="6472">2013</cx:pt>
          <cx:pt idx="6473">2013</cx:pt>
          <cx:pt idx="6474">2013</cx:pt>
          <cx:pt idx="6475">2013</cx:pt>
          <cx:pt idx="6476">2013</cx:pt>
          <cx:pt idx="6477">2013</cx:pt>
          <cx:pt idx="6478">2013</cx:pt>
          <cx:pt idx="6479">2013</cx:pt>
          <cx:pt idx="6480">2013</cx:pt>
          <cx:pt idx="6481">2013</cx:pt>
          <cx:pt idx="6482">2013</cx:pt>
          <cx:pt idx="6483">2013</cx:pt>
          <cx:pt idx="6484">2013</cx:pt>
          <cx:pt idx="6485">2013</cx:pt>
          <cx:pt idx="6486">2013</cx:pt>
          <cx:pt idx="6487">2013</cx:pt>
          <cx:pt idx="6488">2013</cx:pt>
          <cx:pt idx="6489">2013</cx:pt>
          <cx:pt idx="6490">2013</cx:pt>
          <cx:pt idx="6491">2013</cx:pt>
          <cx:pt idx="6492">2013</cx:pt>
          <cx:pt idx="6493">2013</cx:pt>
          <cx:pt idx="6494">2013</cx:pt>
          <cx:pt idx="6495">2013</cx:pt>
          <cx:pt idx="6496">2013</cx:pt>
          <cx:pt idx="6497">2013</cx:pt>
          <cx:pt idx="6498">2013</cx:pt>
          <cx:pt idx="6499">2013</cx:pt>
          <cx:pt idx="6500">2013</cx:pt>
          <cx:pt idx="6501">2013</cx:pt>
          <cx:pt idx="6502">2013</cx:pt>
          <cx:pt idx="6503">2013</cx:pt>
          <cx:pt idx="6504">2013</cx:pt>
          <cx:pt idx="6505">2013</cx:pt>
          <cx:pt idx="6506">2013</cx:pt>
          <cx:pt idx="6507">2013</cx:pt>
          <cx:pt idx="6508">2013</cx:pt>
          <cx:pt idx="6509">2013</cx:pt>
          <cx:pt idx="6510">2013</cx:pt>
          <cx:pt idx="6511">2013</cx:pt>
          <cx:pt idx="6512">2013</cx:pt>
          <cx:pt idx="6513">2013</cx:pt>
          <cx:pt idx="6514">2013</cx:pt>
          <cx:pt idx="6515">2013</cx:pt>
          <cx:pt idx="6516">2013</cx:pt>
          <cx:pt idx="6517">2013</cx:pt>
          <cx:pt idx="6518">2013</cx:pt>
          <cx:pt idx="6519">2013</cx:pt>
          <cx:pt idx="6520">2013</cx:pt>
          <cx:pt idx="6521">2013</cx:pt>
          <cx:pt idx="6522">2013</cx:pt>
          <cx:pt idx="6523">2013</cx:pt>
          <cx:pt idx="6524">2013</cx:pt>
          <cx:pt idx="6525">2013</cx:pt>
          <cx:pt idx="6526">2013</cx:pt>
          <cx:pt idx="6527">2013</cx:pt>
          <cx:pt idx="6528">2013</cx:pt>
          <cx:pt idx="6529">2013</cx:pt>
          <cx:pt idx="6530">2013</cx:pt>
          <cx:pt idx="6531">2013</cx:pt>
          <cx:pt idx="6532">2013</cx:pt>
          <cx:pt idx="6533">2013</cx:pt>
          <cx:pt idx="6534">2013</cx:pt>
          <cx:pt idx="6535">2013</cx:pt>
          <cx:pt idx="6536">2013</cx:pt>
          <cx:pt idx="6537">2013</cx:pt>
          <cx:pt idx="6538">2013</cx:pt>
          <cx:pt idx="6539">2013</cx:pt>
          <cx:pt idx="6540">2013</cx:pt>
          <cx:pt idx="6541">2013</cx:pt>
          <cx:pt idx="6542">2013</cx:pt>
          <cx:pt idx="6543">2013</cx:pt>
          <cx:pt idx="6544">2013</cx:pt>
          <cx:pt idx="6545">2013</cx:pt>
          <cx:pt idx="6546">2013</cx:pt>
          <cx:pt idx="6547">2013</cx:pt>
          <cx:pt idx="6548">2013</cx:pt>
          <cx:pt idx="6549">2013</cx:pt>
          <cx:pt idx="6550">2013</cx:pt>
          <cx:pt idx="6551">2013</cx:pt>
          <cx:pt idx="6552">2013</cx:pt>
          <cx:pt idx="6553">2013</cx:pt>
          <cx:pt idx="6554">2013</cx:pt>
          <cx:pt idx="6555">2013</cx:pt>
          <cx:pt idx="6556">2013</cx:pt>
          <cx:pt idx="6557">2013</cx:pt>
          <cx:pt idx="6558">2013</cx:pt>
          <cx:pt idx="6559">2013</cx:pt>
          <cx:pt idx="6560">2013</cx:pt>
          <cx:pt idx="6561">2013</cx:pt>
          <cx:pt idx="6562">2013</cx:pt>
          <cx:pt idx="6563">2013</cx:pt>
          <cx:pt idx="6564">2013</cx:pt>
          <cx:pt idx="6565">2013</cx:pt>
          <cx:pt idx="6566">2013</cx:pt>
          <cx:pt idx="6567">2013</cx:pt>
          <cx:pt idx="6568">2013</cx:pt>
          <cx:pt idx="6569">2013</cx:pt>
          <cx:pt idx="6570">2013</cx:pt>
          <cx:pt idx="6571">2013</cx:pt>
          <cx:pt idx="6572">2013</cx:pt>
          <cx:pt idx="6573">2013</cx:pt>
          <cx:pt idx="6574">2013</cx:pt>
          <cx:pt idx="6575">2013</cx:pt>
          <cx:pt idx="6576">2013</cx:pt>
          <cx:pt idx="6577">2013</cx:pt>
          <cx:pt idx="6578">2013</cx:pt>
          <cx:pt idx="6579">2013</cx:pt>
          <cx:pt idx="6580">2013</cx:pt>
          <cx:pt idx="6581">2013</cx:pt>
          <cx:pt idx="6582">2013</cx:pt>
          <cx:pt idx="6583">2013</cx:pt>
          <cx:pt idx="6584">2013</cx:pt>
          <cx:pt idx="6585">2013</cx:pt>
          <cx:pt idx="6586">2013</cx:pt>
          <cx:pt idx="6587">2013</cx:pt>
          <cx:pt idx="6588">2013</cx:pt>
          <cx:pt idx="6589">2013</cx:pt>
          <cx:pt idx="6590">2013</cx:pt>
          <cx:pt idx="6591">2013</cx:pt>
          <cx:pt idx="6592">2013</cx:pt>
          <cx:pt idx="6593">2013</cx:pt>
          <cx:pt idx="6594">2013</cx:pt>
          <cx:pt idx="6595">2013</cx:pt>
          <cx:pt idx="6596">2013</cx:pt>
          <cx:pt idx="6597">2013</cx:pt>
          <cx:pt idx="6598">2013</cx:pt>
          <cx:pt idx="6599">2013</cx:pt>
          <cx:pt idx="6600">2013</cx:pt>
          <cx:pt idx="6601">2013</cx:pt>
          <cx:pt idx="6602">2013</cx:pt>
          <cx:pt idx="6603">2013</cx:pt>
          <cx:pt idx="6604">2013</cx:pt>
          <cx:pt idx="6605">2013</cx:pt>
          <cx:pt idx="6606">2013</cx:pt>
          <cx:pt idx="6607">2013</cx:pt>
          <cx:pt idx="6608">2013</cx:pt>
          <cx:pt idx="6609">2013</cx:pt>
          <cx:pt idx="6610">2013</cx:pt>
          <cx:pt idx="6611">2013</cx:pt>
          <cx:pt idx="6612">2013</cx:pt>
          <cx:pt idx="6613">2013</cx:pt>
          <cx:pt idx="6614">2013</cx:pt>
          <cx:pt idx="6615">2013</cx:pt>
          <cx:pt idx="6616">2013</cx:pt>
          <cx:pt idx="6617">2013</cx:pt>
          <cx:pt idx="6618">2013</cx:pt>
          <cx:pt idx="6619">2013</cx:pt>
          <cx:pt idx="6620">2013</cx:pt>
          <cx:pt idx="6621">2013</cx:pt>
          <cx:pt idx="6622">2013</cx:pt>
          <cx:pt idx="6623">2013</cx:pt>
          <cx:pt idx="6624">2013</cx:pt>
          <cx:pt idx="6625">2013</cx:pt>
          <cx:pt idx="6626">2013</cx:pt>
          <cx:pt idx="6627">2013</cx:pt>
          <cx:pt idx="6628">2013</cx:pt>
          <cx:pt idx="6629">2013</cx:pt>
          <cx:pt idx="6630">2013</cx:pt>
          <cx:pt idx="6631">2013</cx:pt>
          <cx:pt idx="6632">2013</cx:pt>
          <cx:pt idx="6633">2013</cx:pt>
          <cx:pt idx="6634">2013</cx:pt>
          <cx:pt idx="6635">2013</cx:pt>
          <cx:pt idx="6636">2013</cx:pt>
          <cx:pt idx="6637">2013</cx:pt>
          <cx:pt idx="6638">2013</cx:pt>
          <cx:pt idx="6639">2013</cx:pt>
          <cx:pt idx="6640">2013</cx:pt>
          <cx:pt idx="6641">2013</cx:pt>
          <cx:pt idx="6642">2013</cx:pt>
          <cx:pt idx="6643">2013</cx:pt>
          <cx:pt idx="6644">2013</cx:pt>
          <cx:pt idx="6645">2013</cx:pt>
          <cx:pt idx="6646">2013</cx:pt>
          <cx:pt idx="6647">2013</cx:pt>
          <cx:pt idx="6648">2013</cx:pt>
          <cx:pt idx="6649">2013</cx:pt>
          <cx:pt idx="6650">2013</cx:pt>
          <cx:pt idx="6651">2013</cx:pt>
          <cx:pt idx="6652">2013</cx:pt>
          <cx:pt idx="6653">2013</cx:pt>
          <cx:pt idx="6654">2013</cx:pt>
          <cx:pt idx="6655">2013</cx:pt>
          <cx:pt idx="6656">2013</cx:pt>
          <cx:pt idx="6657">2013</cx:pt>
          <cx:pt idx="6658">2013</cx:pt>
          <cx:pt idx="6659">2013</cx:pt>
          <cx:pt idx="6660">2013</cx:pt>
          <cx:pt idx="6661">2013</cx:pt>
          <cx:pt idx="6662">2013</cx:pt>
          <cx:pt idx="6663">2013</cx:pt>
          <cx:pt idx="6664">2013</cx:pt>
          <cx:pt idx="6665">2013</cx:pt>
          <cx:pt idx="6666">2013</cx:pt>
          <cx:pt idx="6667">2013</cx:pt>
          <cx:pt idx="6668">2013</cx:pt>
          <cx:pt idx="6669">2013</cx:pt>
          <cx:pt idx="6670">2013</cx:pt>
          <cx:pt idx="6671">2013</cx:pt>
          <cx:pt idx="6672">2013</cx:pt>
          <cx:pt idx="6673">2013</cx:pt>
          <cx:pt idx="6674">2013</cx:pt>
          <cx:pt idx="6675">2013</cx:pt>
          <cx:pt idx="6676">2013</cx:pt>
          <cx:pt idx="6677">2013</cx:pt>
          <cx:pt idx="6678">2013</cx:pt>
          <cx:pt idx="6679">2013</cx:pt>
          <cx:pt idx="6680">2013</cx:pt>
          <cx:pt idx="6681">2013</cx:pt>
          <cx:pt idx="6682">2013</cx:pt>
          <cx:pt idx="6683">2013</cx:pt>
          <cx:pt idx="6684">2013</cx:pt>
          <cx:pt idx="6685">2013</cx:pt>
          <cx:pt idx="6686">2013</cx:pt>
          <cx:pt idx="6687">2013</cx:pt>
          <cx:pt idx="6688">2013</cx:pt>
          <cx:pt idx="6689">2013</cx:pt>
          <cx:pt idx="6690">2013</cx:pt>
          <cx:pt idx="6691">2013</cx:pt>
          <cx:pt idx="6692">2013</cx:pt>
          <cx:pt idx="6693">2013</cx:pt>
          <cx:pt idx="6694">2013</cx:pt>
          <cx:pt idx="6695">2013</cx:pt>
          <cx:pt idx="6696">2013</cx:pt>
          <cx:pt idx="6697">2013</cx:pt>
          <cx:pt idx="6698">2013</cx:pt>
          <cx:pt idx="6699">2013</cx:pt>
          <cx:pt idx="6700">2013</cx:pt>
          <cx:pt idx="6701">2013</cx:pt>
          <cx:pt idx="6702">2013</cx:pt>
          <cx:pt idx="6703">2013</cx:pt>
          <cx:pt idx="6704">2013</cx:pt>
          <cx:pt idx="6705">2013</cx:pt>
          <cx:pt idx="6706">2013</cx:pt>
          <cx:pt idx="6707">2013</cx:pt>
          <cx:pt idx="6708">2013</cx:pt>
          <cx:pt idx="6709">2013</cx:pt>
          <cx:pt idx="6710">2013</cx:pt>
          <cx:pt idx="6711">2013</cx:pt>
          <cx:pt idx="6712">2014</cx:pt>
          <cx:pt idx="6713">2014</cx:pt>
          <cx:pt idx="6714">2014</cx:pt>
          <cx:pt idx="6715">2014</cx:pt>
          <cx:pt idx="6716">2014</cx:pt>
          <cx:pt idx="6717">2014</cx:pt>
          <cx:pt idx="6718">2014</cx:pt>
          <cx:pt idx="6719">2014</cx:pt>
          <cx:pt idx="6720">2014</cx:pt>
          <cx:pt idx="6721">2014</cx:pt>
          <cx:pt idx="6722">2014</cx:pt>
          <cx:pt idx="6723">2014</cx:pt>
          <cx:pt idx="6724">2014</cx:pt>
          <cx:pt idx="6725">2014</cx:pt>
          <cx:pt idx="6726">2014</cx:pt>
          <cx:pt idx="6727">2014</cx:pt>
          <cx:pt idx="6728">2014</cx:pt>
          <cx:pt idx="6729">2014</cx:pt>
          <cx:pt idx="6730">2014</cx:pt>
          <cx:pt idx="6731">2014</cx:pt>
          <cx:pt idx="6732">2014</cx:pt>
          <cx:pt idx="6733">2014</cx:pt>
          <cx:pt idx="6734">2014</cx:pt>
          <cx:pt idx="6735">2014</cx:pt>
          <cx:pt idx="6736">2014</cx:pt>
          <cx:pt idx="6737">2014</cx:pt>
          <cx:pt idx="6738">2014</cx:pt>
          <cx:pt idx="6739">2014</cx:pt>
          <cx:pt idx="6740">2014</cx:pt>
          <cx:pt idx="6741">2014</cx:pt>
          <cx:pt idx="6742">2014</cx:pt>
          <cx:pt idx="6743">2014</cx:pt>
          <cx:pt idx="6744">2014</cx:pt>
          <cx:pt idx="6745">2014</cx:pt>
          <cx:pt idx="6746">2014</cx:pt>
          <cx:pt idx="6747">2014</cx:pt>
          <cx:pt idx="6748">2014</cx:pt>
          <cx:pt idx="6749">2014</cx:pt>
          <cx:pt idx="6750">2014</cx:pt>
          <cx:pt idx="6751">2014</cx:pt>
          <cx:pt idx="6752">2014</cx:pt>
          <cx:pt idx="6753">2014</cx:pt>
          <cx:pt idx="6754">2014</cx:pt>
          <cx:pt idx="6755">2014</cx:pt>
          <cx:pt idx="6756">2014</cx:pt>
          <cx:pt idx="6757">2014</cx:pt>
          <cx:pt idx="6758">2014</cx:pt>
          <cx:pt idx="6759">2014</cx:pt>
          <cx:pt idx="6760">2014</cx:pt>
          <cx:pt idx="6761">2014</cx:pt>
          <cx:pt idx="6762">2014</cx:pt>
          <cx:pt idx="6763">2014</cx:pt>
          <cx:pt idx="6764">2014</cx:pt>
          <cx:pt idx="6765">2014</cx:pt>
          <cx:pt idx="6766">2014</cx:pt>
          <cx:pt idx="6767">2014</cx:pt>
          <cx:pt idx="6768">2014</cx:pt>
          <cx:pt idx="6769">2014</cx:pt>
          <cx:pt idx="6770">2014</cx:pt>
          <cx:pt idx="6771">2014</cx:pt>
          <cx:pt idx="6772">2014</cx:pt>
          <cx:pt idx="6773">2014</cx:pt>
          <cx:pt idx="6774">2014</cx:pt>
          <cx:pt idx="6775">2014</cx:pt>
          <cx:pt idx="6776">2014</cx:pt>
          <cx:pt idx="6777">2014</cx:pt>
          <cx:pt idx="6778">2014</cx:pt>
          <cx:pt idx="6779">2014</cx:pt>
          <cx:pt idx="6780">2014</cx:pt>
          <cx:pt idx="6781">2014</cx:pt>
          <cx:pt idx="6782">2014</cx:pt>
          <cx:pt idx="6783">2014</cx:pt>
          <cx:pt idx="6784">2014</cx:pt>
          <cx:pt idx="6785">2014</cx:pt>
          <cx:pt idx="6786">2014</cx:pt>
          <cx:pt idx="6787">2014</cx:pt>
          <cx:pt idx="6788">2014</cx:pt>
          <cx:pt idx="6789">2014</cx:pt>
          <cx:pt idx="6790">2014</cx:pt>
          <cx:pt idx="6791">2014</cx:pt>
          <cx:pt idx="6792">2014</cx:pt>
          <cx:pt idx="6793">2014</cx:pt>
          <cx:pt idx="6794">2014</cx:pt>
          <cx:pt idx="6795">2014</cx:pt>
          <cx:pt idx="6796">2014</cx:pt>
          <cx:pt idx="6797">2014</cx:pt>
          <cx:pt idx="6798">2014</cx:pt>
          <cx:pt idx="6799">2014</cx:pt>
          <cx:pt idx="6800">2014</cx:pt>
          <cx:pt idx="6801">2014</cx:pt>
          <cx:pt idx="6802">2014</cx:pt>
          <cx:pt idx="6803">2014</cx:pt>
          <cx:pt idx="6804">2014</cx:pt>
          <cx:pt idx="6805">2014</cx:pt>
          <cx:pt idx="6806">2014</cx:pt>
          <cx:pt idx="6807">2014</cx:pt>
          <cx:pt idx="6808">2014</cx:pt>
          <cx:pt idx="6809">2014</cx:pt>
          <cx:pt idx="6810">2014</cx:pt>
          <cx:pt idx="6811">2014</cx:pt>
          <cx:pt idx="6812">2014</cx:pt>
          <cx:pt idx="6813">2014</cx:pt>
          <cx:pt idx="6814">2014</cx:pt>
          <cx:pt idx="6815">2014</cx:pt>
          <cx:pt idx="6816">2014</cx:pt>
          <cx:pt idx="6817">2014</cx:pt>
          <cx:pt idx="6818">2014</cx:pt>
          <cx:pt idx="6819">2014</cx:pt>
          <cx:pt idx="6820">2014</cx:pt>
          <cx:pt idx="6821">2014</cx:pt>
          <cx:pt idx="6822">2014</cx:pt>
          <cx:pt idx="6823">2014</cx:pt>
          <cx:pt idx="6824">2014</cx:pt>
          <cx:pt idx="6825">2014</cx:pt>
          <cx:pt idx="6826">2014</cx:pt>
          <cx:pt idx="6827">2014</cx:pt>
          <cx:pt idx="6828">2014</cx:pt>
          <cx:pt idx="6829">2014</cx:pt>
          <cx:pt idx="6830">2014</cx:pt>
          <cx:pt idx="6831">2014</cx:pt>
          <cx:pt idx="6832">2014</cx:pt>
          <cx:pt idx="6833">2014</cx:pt>
          <cx:pt idx="6834">2014</cx:pt>
          <cx:pt idx="6835">2014</cx:pt>
          <cx:pt idx="6836">2014</cx:pt>
          <cx:pt idx="6837">2014</cx:pt>
          <cx:pt idx="6838">2014</cx:pt>
          <cx:pt idx="6839">2014</cx:pt>
          <cx:pt idx="6840">2014</cx:pt>
          <cx:pt idx="6841">2014</cx:pt>
          <cx:pt idx="6842">2014</cx:pt>
          <cx:pt idx="6843">2014</cx:pt>
          <cx:pt idx="6844">2014</cx:pt>
          <cx:pt idx="6845">2014</cx:pt>
          <cx:pt idx="6846">2014</cx:pt>
          <cx:pt idx="6847">2014</cx:pt>
          <cx:pt idx="6848">2014</cx:pt>
          <cx:pt idx="6849">2014</cx:pt>
          <cx:pt idx="6850">2014</cx:pt>
          <cx:pt idx="6851">2014</cx:pt>
          <cx:pt idx="6852">2014</cx:pt>
          <cx:pt idx="6853">2014</cx:pt>
          <cx:pt idx="6854">2014</cx:pt>
          <cx:pt idx="6855">2014</cx:pt>
          <cx:pt idx="6856">2014</cx:pt>
          <cx:pt idx="6857">2014</cx:pt>
          <cx:pt idx="6858">2014</cx:pt>
          <cx:pt idx="6859">2014</cx:pt>
          <cx:pt idx="6860">2014</cx:pt>
          <cx:pt idx="6861">2014</cx:pt>
          <cx:pt idx="6862">2014</cx:pt>
          <cx:pt idx="6863">2014</cx:pt>
          <cx:pt idx="6864">2014</cx:pt>
          <cx:pt idx="6865">2014</cx:pt>
          <cx:pt idx="6866">2014</cx:pt>
          <cx:pt idx="6867">2014</cx:pt>
          <cx:pt idx="6868">2014</cx:pt>
          <cx:pt idx="6869">2014</cx:pt>
          <cx:pt idx="6870">2014</cx:pt>
          <cx:pt idx="6871">2014</cx:pt>
          <cx:pt idx="6872">2014</cx:pt>
          <cx:pt idx="6873">2014</cx:pt>
          <cx:pt idx="6874">2014</cx:pt>
          <cx:pt idx="6875">2014</cx:pt>
          <cx:pt idx="6876">2014</cx:pt>
          <cx:pt idx="6877">2014</cx:pt>
          <cx:pt idx="6878">2014</cx:pt>
          <cx:pt idx="6879">2014</cx:pt>
          <cx:pt idx="6880">2014</cx:pt>
          <cx:pt idx="6881">2014</cx:pt>
          <cx:pt idx="6882">2014</cx:pt>
          <cx:pt idx="6883">2014</cx:pt>
          <cx:pt idx="6884">2014</cx:pt>
          <cx:pt idx="6885">2014</cx:pt>
          <cx:pt idx="6886">2014</cx:pt>
          <cx:pt idx="6887">2014</cx:pt>
          <cx:pt idx="6888">2014</cx:pt>
          <cx:pt idx="6889">2014</cx:pt>
          <cx:pt idx="6890">2014</cx:pt>
          <cx:pt idx="6891">2014</cx:pt>
          <cx:pt idx="6892">2014</cx:pt>
          <cx:pt idx="6893">2014</cx:pt>
          <cx:pt idx="6894">2014</cx:pt>
          <cx:pt idx="6895">2014</cx:pt>
          <cx:pt idx="6896">2014</cx:pt>
          <cx:pt idx="6897">2014</cx:pt>
          <cx:pt idx="6898">2014</cx:pt>
          <cx:pt idx="6899">2014</cx:pt>
          <cx:pt idx="6900">2014</cx:pt>
          <cx:pt idx="6901">2014</cx:pt>
          <cx:pt idx="6902">2014</cx:pt>
          <cx:pt idx="6903">2014</cx:pt>
          <cx:pt idx="6904">2014</cx:pt>
          <cx:pt idx="6905">2014</cx:pt>
          <cx:pt idx="6906">2014</cx:pt>
          <cx:pt idx="6907">2014</cx:pt>
          <cx:pt idx="6908">2014</cx:pt>
          <cx:pt idx="6909">2014</cx:pt>
          <cx:pt idx="6910">2014</cx:pt>
          <cx:pt idx="6911">2014</cx:pt>
          <cx:pt idx="6912">2014</cx:pt>
          <cx:pt idx="6913">2014</cx:pt>
          <cx:pt idx="6914">2014</cx:pt>
          <cx:pt idx="6915">2014</cx:pt>
          <cx:pt idx="6916">2014</cx:pt>
          <cx:pt idx="6917">2014</cx:pt>
          <cx:pt idx="6918">2014</cx:pt>
          <cx:pt idx="6919">2014</cx:pt>
          <cx:pt idx="6920">2014</cx:pt>
          <cx:pt idx="6921">2014</cx:pt>
          <cx:pt idx="6922">2014</cx:pt>
          <cx:pt idx="6923">2014</cx:pt>
          <cx:pt idx="6924">2014</cx:pt>
          <cx:pt idx="6925">2014</cx:pt>
          <cx:pt idx="6926">2014</cx:pt>
          <cx:pt idx="6927">2014</cx:pt>
          <cx:pt idx="6928">2014</cx:pt>
          <cx:pt idx="6929">2014</cx:pt>
          <cx:pt idx="6930">2014</cx:pt>
          <cx:pt idx="6931">2014</cx:pt>
          <cx:pt idx="6932">2014</cx:pt>
          <cx:pt idx="6933">2014</cx:pt>
          <cx:pt idx="6934">2014</cx:pt>
          <cx:pt idx="6935">2014</cx:pt>
          <cx:pt idx="6936">2014</cx:pt>
          <cx:pt idx="6937">2014</cx:pt>
          <cx:pt idx="6938">2014</cx:pt>
          <cx:pt idx="6939">2014</cx:pt>
          <cx:pt idx="6940">2014</cx:pt>
          <cx:pt idx="6941">2014</cx:pt>
          <cx:pt idx="6942">2014</cx:pt>
          <cx:pt idx="6943">2014</cx:pt>
          <cx:pt idx="6944">2014</cx:pt>
          <cx:pt idx="6945">2014</cx:pt>
          <cx:pt idx="6946">2014</cx:pt>
          <cx:pt idx="6947">2014</cx:pt>
          <cx:pt idx="6948">2014</cx:pt>
          <cx:pt idx="6949">2014</cx:pt>
          <cx:pt idx="6950">2014</cx:pt>
          <cx:pt idx="6951">2014</cx:pt>
          <cx:pt idx="6952">2014</cx:pt>
          <cx:pt idx="6953">2014</cx:pt>
          <cx:pt idx="6954">2014</cx:pt>
          <cx:pt idx="6955">2014</cx:pt>
          <cx:pt idx="6956">2014</cx:pt>
          <cx:pt idx="6957">2014</cx:pt>
          <cx:pt idx="6958">2014</cx:pt>
          <cx:pt idx="6959">2014</cx:pt>
          <cx:pt idx="6960">2014</cx:pt>
          <cx:pt idx="6961">2014</cx:pt>
          <cx:pt idx="6962">2014</cx:pt>
          <cx:pt idx="6963">2014</cx:pt>
          <cx:pt idx="6964">2014</cx:pt>
          <cx:pt idx="6965">2014</cx:pt>
          <cx:pt idx="6966">2014</cx:pt>
          <cx:pt idx="6967">2014</cx:pt>
          <cx:pt idx="6968">2014</cx:pt>
          <cx:pt idx="6969">2014</cx:pt>
          <cx:pt idx="6970">2014</cx:pt>
          <cx:pt idx="6971">2014</cx:pt>
          <cx:pt idx="6972">2014</cx:pt>
          <cx:pt idx="6973">2014</cx:pt>
          <cx:pt idx="6974">2014</cx:pt>
          <cx:pt idx="6975">2014</cx:pt>
          <cx:pt idx="6976">2014</cx:pt>
          <cx:pt idx="6977">2014</cx:pt>
          <cx:pt idx="6978">2014</cx:pt>
          <cx:pt idx="6979">2014</cx:pt>
          <cx:pt idx="6980">2014</cx:pt>
          <cx:pt idx="6981">2014</cx:pt>
          <cx:pt idx="6982">2014</cx:pt>
          <cx:pt idx="6983">2014</cx:pt>
          <cx:pt idx="6984">2014</cx:pt>
          <cx:pt idx="6985">2014</cx:pt>
          <cx:pt idx="6986">2014</cx:pt>
          <cx:pt idx="6987">2014</cx:pt>
          <cx:pt idx="6988">2014</cx:pt>
          <cx:pt idx="6989">2014</cx:pt>
          <cx:pt idx="6990">2014</cx:pt>
          <cx:pt idx="6991">2014</cx:pt>
          <cx:pt idx="6992">2014</cx:pt>
          <cx:pt idx="6993">2014</cx:pt>
          <cx:pt idx="6994">2014</cx:pt>
          <cx:pt idx="6995">2014</cx:pt>
          <cx:pt idx="6996">2014</cx:pt>
          <cx:pt idx="6997">2014</cx:pt>
          <cx:pt idx="6998">2014</cx:pt>
          <cx:pt idx="6999">2014</cx:pt>
          <cx:pt idx="7000">2014</cx:pt>
          <cx:pt idx="7001">2014</cx:pt>
          <cx:pt idx="7002">2014</cx:pt>
          <cx:pt idx="7003">2014</cx:pt>
          <cx:pt idx="7004">2014</cx:pt>
          <cx:pt idx="7005">2014</cx:pt>
          <cx:pt idx="7006">2014</cx:pt>
          <cx:pt idx="7007">2014</cx:pt>
          <cx:pt idx="7008">2014</cx:pt>
          <cx:pt idx="7009">2014</cx:pt>
          <cx:pt idx="7010">2014</cx:pt>
          <cx:pt idx="7011">2014</cx:pt>
          <cx:pt idx="7012">2014</cx:pt>
          <cx:pt idx="7013">2014</cx:pt>
          <cx:pt idx="7014">2014</cx:pt>
          <cx:pt idx="7015">2014</cx:pt>
          <cx:pt idx="7016">2014</cx:pt>
          <cx:pt idx="7017">2014</cx:pt>
          <cx:pt idx="7018">2014</cx:pt>
          <cx:pt idx="7019">2014</cx:pt>
          <cx:pt idx="7020">2014</cx:pt>
          <cx:pt idx="7021">2014</cx:pt>
          <cx:pt idx="7022">2014</cx:pt>
          <cx:pt idx="7023">2014</cx:pt>
          <cx:pt idx="7024">2014</cx:pt>
          <cx:pt idx="7025">2014</cx:pt>
          <cx:pt idx="7026">2014</cx:pt>
          <cx:pt idx="7027">2014</cx:pt>
          <cx:pt idx="7028">2014</cx:pt>
          <cx:pt idx="7029">2014</cx:pt>
          <cx:pt idx="7030">2014</cx:pt>
          <cx:pt idx="7031">2014</cx:pt>
          <cx:pt idx="7032">2014</cx:pt>
          <cx:pt idx="7033">2014</cx:pt>
          <cx:pt idx="7034">2014</cx:pt>
          <cx:pt idx="7035">2014</cx:pt>
          <cx:pt idx="7036">2014</cx:pt>
          <cx:pt idx="7037">2014</cx:pt>
          <cx:pt idx="7038">2014</cx:pt>
          <cx:pt idx="7039">2014</cx:pt>
          <cx:pt idx="7040">2014</cx:pt>
          <cx:pt idx="7041">2014</cx:pt>
          <cx:pt idx="7042">2014</cx:pt>
          <cx:pt idx="7043">2014</cx:pt>
          <cx:pt idx="7044">2014</cx:pt>
          <cx:pt idx="7045">2014</cx:pt>
          <cx:pt idx="7046">2014</cx:pt>
          <cx:pt idx="7047">2014</cx:pt>
          <cx:pt idx="7048">2014</cx:pt>
          <cx:pt idx="7049">2014</cx:pt>
          <cx:pt idx="7050">2014</cx:pt>
          <cx:pt idx="7051">2014</cx:pt>
          <cx:pt idx="7052">2014</cx:pt>
          <cx:pt idx="7053">2014</cx:pt>
          <cx:pt idx="7054">2014</cx:pt>
          <cx:pt idx="7055">2014</cx:pt>
          <cx:pt idx="7056">2014</cx:pt>
          <cx:pt idx="7057">2014</cx:pt>
          <cx:pt idx="7058">2014</cx:pt>
          <cx:pt idx="7059">2014</cx:pt>
          <cx:pt idx="7060">2014</cx:pt>
          <cx:pt idx="7061">2014</cx:pt>
          <cx:pt idx="7062">2014</cx:pt>
          <cx:pt idx="7063">2014</cx:pt>
          <cx:pt idx="7064">2014</cx:pt>
          <cx:pt idx="7065">2014</cx:pt>
          <cx:pt idx="7066">2014</cx:pt>
          <cx:pt idx="7067">2014</cx:pt>
          <cx:pt idx="7068">2014</cx:pt>
          <cx:pt idx="7069">2014</cx:pt>
          <cx:pt idx="7070">2014</cx:pt>
          <cx:pt idx="7071">2014</cx:pt>
          <cx:pt idx="7072">2014</cx:pt>
          <cx:pt idx="7073">2014</cx:pt>
          <cx:pt idx="7074">2014</cx:pt>
          <cx:pt idx="7075">2014</cx:pt>
          <cx:pt idx="7076">2014</cx:pt>
          <cx:pt idx="7077">2014</cx:pt>
          <cx:pt idx="7078">2014</cx:pt>
          <cx:pt idx="7079">2014</cx:pt>
          <cx:pt idx="7080">2014</cx:pt>
          <cx:pt idx="7081">2014</cx:pt>
          <cx:pt idx="7082">2014</cx:pt>
          <cx:pt idx="7083">2014</cx:pt>
          <cx:pt idx="7084">2014</cx:pt>
          <cx:pt idx="7085">2014</cx:pt>
          <cx:pt idx="7086">2014</cx:pt>
          <cx:pt idx="7087">2014</cx:pt>
          <cx:pt idx="7088">2014</cx:pt>
          <cx:pt idx="7089">2014</cx:pt>
          <cx:pt idx="7090">2014</cx:pt>
          <cx:pt idx="7091">2014</cx:pt>
          <cx:pt idx="7092">2014</cx:pt>
          <cx:pt idx="7093">2014</cx:pt>
          <cx:pt idx="7094">2014</cx:pt>
          <cx:pt idx="7095">2014</cx:pt>
          <cx:pt idx="7096">2014</cx:pt>
          <cx:pt idx="7097">2014</cx:pt>
          <cx:pt idx="7098">2014</cx:pt>
          <cx:pt idx="7099">2014</cx:pt>
          <cx:pt idx="7100">2014</cx:pt>
          <cx:pt idx="7101">2014</cx:pt>
          <cx:pt idx="7102">2014</cx:pt>
          <cx:pt idx="7103">2014</cx:pt>
          <cx:pt idx="7104">2014</cx:pt>
          <cx:pt idx="7105">2014</cx:pt>
          <cx:pt idx="7106">2014</cx:pt>
          <cx:pt idx="7107">2014</cx:pt>
          <cx:pt idx="7108">2014</cx:pt>
          <cx:pt idx="7109">2014</cx:pt>
          <cx:pt idx="7110">2014</cx:pt>
          <cx:pt idx="7111">2014</cx:pt>
          <cx:pt idx="7112">2014</cx:pt>
          <cx:pt idx="7113">2014</cx:pt>
          <cx:pt idx="7114">2014</cx:pt>
          <cx:pt idx="7115">2014</cx:pt>
          <cx:pt idx="7116">2014</cx:pt>
          <cx:pt idx="7117">2014</cx:pt>
          <cx:pt idx="7118">2014</cx:pt>
          <cx:pt idx="7119">2014</cx:pt>
          <cx:pt idx="7120">2014</cx:pt>
          <cx:pt idx="7121">2014</cx:pt>
          <cx:pt idx="7122">2014</cx:pt>
          <cx:pt idx="7123">2014</cx:pt>
          <cx:pt idx="7124">2014</cx:pt>
          <cx:pt idx="7125">2014</cx:pt>
          <cx:pt idx="7126">2014</cx:pt>
          <cx:pt idx="7127">2014</cx:pt>
          <cx:pt idx="7128">2014</cx:pt>
          <cx:pt idx="7129">2014</cx:pt>
          <cx:pt idx="7130">2014</cx:pt>
          <cx:pt idx="7131">2014</cx:pt>
          <cx:pt idx="7132">2014</cx:pt>
          <cx:pt idx="7133">2014</cx:pt>
          <cx:pt idx="7134">2014</cx:pt>
          <cx:pt idx="7135">2014</cx:pt>
          <cx:pt idx="7136">2014</cx:pt>
          <cx:pt idx="7137">2014</cx:pt>
          <cx:pt idx="7138">2014</cx:pt>
          <cx:pt idx="7139">2014</cx:pt>
          <cx:pt idx="7140">2014</cx:pt>
          <cx:pt idx="7141">2014</cx:pt>
          <cx:pt idx="7142">2014</cx:pt>
          <cx:pt idx="7143">2014</cx:pt>
          <cx:pt idx="7144">2014</cx:pt>
          <cx:pt idx="7145">2014</cx:pt>
          <cx:pt idx="7146">2014</cx:pt>
          <cx:pt idx="7147">2014</cx:pt>
          <cx:pt idx="7148">2014</cx:pt>
          <cx:pt idx="7149">2014</cx:pt>
          <cx:pt idx="7150">2014</cx:pt>
          <cx:pt idx="7151">2014</cx:pt>
          <cx:pt idx="7152">2014</cx:pt>
          <cx:pt idx="7153">2014</cx:pt>
          <cx:pt idx="7154">2014</cx:pt>
          <cx:pt idx="7155">2014</cx:pt>
          <cx:pt idx="7156">2014</cx:pt>
          <cx:pt idx="7157">2014</cx:pt>
          <cx:pt idx="7158">2014</cx:pt>
          <cx:pt idx="7159">2014</cx:pt>
          <cx:pt idx="7160">2014</cx:pt>
          <cx:pt idx="7161">2014</cx:pt>
          <cx:pt idx="7162">2014</cx:pt>
          <cx:pt idx="7163">2014</cx:pt>
          <cx:pt idx="7164">2014</cx:pt>
          <cx:pt idx="7165">2014</cx:pt>
          <cx:pt idx="7166">2014</cx:pt>
          <cx:pt idx="7167">2014</cx:pt>
          <cx:pt idx="7168">2014</cx:pt>
          <cx:pt idx="7169">2014</cx:pt>
          <cx:pt idx="7170">2014</cx:pt>
          <cx:pt idx="7171">2014</cx:pt>
          <cx:pt idx="7172">2014</cx:pt>
          <cx:pt idx="7173">2014</cx:pt>
          <cx:pt idx="7174">2014</cx:pt>
          <cx:pt idx="7175">2014</cx:pt>
          <cx:pt idx="7176">2014</cx:pt>
          <cx:pt idx="7177">2014</cx:pt>
          <cx:pt idx="7178">2014</cx:pt>
          <cx:pt idx="7179">2014</cx:pt>
          <cx:pt idx="7180">2014</cx:pt>
          <cx:pt idx="7181">2014</cx:pt>
          <cx:pt idx="7182">2014</cx:pt>
          <cx:pt idx="7183">2014</cx:pt>
          <cx:pt idx="7184">2014</cx:pt>
          <cx:pt idx="7185">2014</cx:pt>
          <cx:pt idx="7186">2014</cx:pt>
          <cx:pt idx="7187">2014</cx:pt>
          <cx:pt idx="7188">2014</cx:pt>
          <cx:pt idx="7189">2014</cx:pt>
          <cx:pt idx="7190">2014</cx:pt>
          <cx:pt idx="7191">2014</cx:pt>
          <cx:pt idx="7192">2014</cx:pt>
          <cx:pt idx="7193">2014</cx:pt>
          <cx:pt idx="7194">2014</cx:pt>
          <cx:pt idx="7195">2014</cx:pt>
          <cx:pt idx="7196">2014</cx:pt>
          <cx:pt idx="7197">2014</cx:pt>
          <cx:pt idx="7198">2014</cx:pt>
          <cx:pt idx="7199">2014</cx:pt>
          <cx:pt idx="7200">2014</cx:pt>
          <cx:pt idx="7201">2014</cx:pt>
          <cx:pt idx="7202">2014</cx:pt>
          <cx:pt idx="7203">2014</cx:pt>
          <cx:pt idx="7204">2014</cx:pt>
          <cx:pt idx="7205">2014</cx:pt>
          <cx:pt idx="7206">2014</cx:pt>
          <cx:pt idx="7207">2014</cx:pt>
          <cx:pt idx="7208">2014</cx:pt>
          <cx:pt idx="7209">2014</cx:pt>
          <cx:pt idx="7210">2014</cx:pt>
          <cx:pt idx="7211">2014</cx:pt>
          <cx:pt idx="7212">2014</cx:pt>
          <cx:pt idx="7213">2014</cx:pt>
          <cx:pt idx="7214">2014</cx:pt>
          <cx:pt idx="7215">2014</cx:pt>
          <cx:pt idx="7216">2014</cx:pt>
          <cx:pt idx="7217">2014</cx:pt>
          <cx:pt idx="7218">2014</cx:pt>
          <cx:pt idx="7219">2014</cx:pt>
          <cx:pt idx="7220">2014</cx:pt>
          <cx:pt idx="7221">2014</cx:pt>
          <cx:pt idx="7222">2014</cx:pt>
          <cx:pt idx="7223">2014</cx:pt>
          <cx:pt idx="7224">2014</cx:pt>
          <cx:pt idx="7225">2014</cx:pt>
          <cx:pt idx="7226">2014</cx:pt>
          <cx:pt idx="7227">2014</cx:pt>
          <cx:pt idx="7228">2014</cx:pt>
          <cx:pt idx="7229">2014</cx:pt>
          <cx:pt idx="7230">2014</cx:pt>
          <cx:pt idx="7231">2014</cx:pt>
          <cx:pt idx="7232">2014</cx:pt>
          <cx:pt idx="7233">2014</cx:pt>
          <cx:pt idx="7234">2014</cx:pt>
          <cx:pt idx="7235">2014</cx:pt>
          <cx:pt idx="7236">2014</cx:pt>
          <cx:pt idx="7237">2014</cx:pt>
          <cx:pt idx="7238">2014</cx:pt>
          <cx:pt idx="7239">2014</cx:pt>
          <cx:pt idx="7240">2014</cx:pt>
          <cx:pt idx="7241">2014</cx:pt>
          <cx:pt idx="7242">2014</cx:pt>
          <cx:pt idx="7243">2014</cx:pt>
          <cx:pt idx="7244">2014</cx:pt>
          <cx:pt idx="7245">2014</cx:pt>
          <cx:pt idx="7246">2014</cx:pt>
          <cx:pt idx="7247">2014</cx:pt>
          <cx:pt idx="7248">2014</cx:pt>
          <cx:pt idx="7249">2014</cx:pt>
          <cx:pt idx="7250">2014</cx:pt>
          <cx:pt idx="7251">2014</cx:pt>
          <cx:pt idx="7252">2014</cx:pt>
          <cx:pt idx="7253">2014</cx:pt>
          <cx:pt idx="7254">2014</cx:pt>
          <cx:pt idx="7255">2014</cx:pt>
          <cx:pt idx="7256">2014</cx:pt>
          <cx:pt idx="7257">2014</cx:pt>
          <cx:pt idx="7258">2014</cx:pt>
          <cx:pt idx="7259">2014</cx:pt>
          <cx:pt idx="7260">2014</cx:pt>
          <cx:pt idx="7261">2014</cx:pt>
          <cx:pt idx="7262">2014</cx:pt>
          <cx:pt idx="7263">2014</cx:pt>
          <cx:pt idx="7264">2014</cx:pt>
          <cx:pt idx="7265">2014</cx:pt>
          <cx:pt idx="7266">2014</cx:pt>
          <cx:pt idx="7267">2014</cx:pt>
          <cx:pt idx="7268">2014</cx:pt>
          <cx:pt idx="7269">2014</cx:pt>
          <cx:pt idx="7270">2014</cx:pt>
          <cx:pt idx="7271">2014</cx:pt>
          <cx:pt idx="7272">2014</cx:pt>
          <cx:pt idx="7273">2014</cx:pt>
          <cx:pt idx="7274">2014</cx:pt>
          <cx:pt idx="7275">2014</cx:pt>
          <cx:pt idx="7276">2014</cx:pt>
          <cx:pt idx="7277">2014</cx:pt>
          <cx:pt idx="7278">2014</cx:pt>
          <cx:pt idx="7279">2014</cx:pt>
          <cx:pt idx="7280">2014</cx:pt>
          <cx:pt idx="7281">2014</cx:pt>
          <cx:pt idx="7282">2014</cx:pt>
          <cx:pt idx="7283">2014</cx:pt>
          <cx:pt idx="7284">2014</cx:pt>
          <cx:pt idx="7285">2014</cx:pt>
          <cx:pt idx="7286">2014</cx:pt>
          <cx:pt idx="7287">2014</cx:pt>
          <cx:pt idx="7288">2014</cx:pt>
          <cx:pt idx="7289">2014</cx:pt>
          <cx:pt idx="7290">2014</cx:pt>
          <cx:pt idx="7291">2014</cx:pt>
          <cx:pt idx="7292">2014</cx:pt>
          <cx:pt idx="7293">2014</cx:pt>
          <cx:pt idx="7294">2014</cx:pt>
          <cx:pt idx="7295">2014</cx:pt>
          <cx:pt idx="7296">2014</cx:pt>
          <cx:pt idx="7297">2014</cx:pt>
          <cx:pt idx="7298">2014</cx:pt>
          <cx:pt idx="7299">2014</cx:pt>
          <cx:pt idx="7300">2014</cx:pt>
          <cx:pt idx="7301">2014</cx:pt>
          <cx:pt idx="7302">2014</cx:pt>
          <cx:pt idx="7303">2014</cx:pt>
          <cx:pt idx="7304">2014</cx:pt>
          <cx:pt idx="7305">2014</cx:pt>
          <cx:pt idx="7306">2014</cx:pt>
          <cx:pt idx="7307">2014</cx:pt>
          <cx:pt idx="7308">2014</cx:pt>
          <cx:pt idx="7309">2014</cx:pt>
          <cx:pt idx="7310">2014</cx:pt>
          <cx:pt idx="7311">2014</cx:pt>
          <cx:pt idx="7312">2014</cx:pt>
          <cx:pt idx="7313">2014</cx:pt>
          <cx:pt idx="7314">2014</cx:pt>
          <cx:pt idx="7315">2014</cx:pt>
          <cx:pt idx="7316">2014</cx:pt>
          <cx:pt idx="7317">2014</cx:pt>
          <cx:pt idx="7318">2014</cx:pt>
          <cx:pt idx="7319">2014</cx:pt>
          <cx:pt idx="7320">2014</cx:pt>
          <cx:pt idx="7321">2014</cx:pt>
          <cx:pt idx="7322">2014</cx:pt>
          <cx:pt idx="7323">2014</cx:pt>
          <cx:pt idx="7324">2014</cx:pt>
          <cx:pt idx="7325">2014</cx:pt>
          <cx:pt idx="7326">2014</cx:pt>
          <cx:pt idx="7327">2014</cx:pt>
          <cx:pt idx="7328">2014</cx:pt>
          <cx:pt idx="7329">2014</cx:pt>
          <cx:pt idx="7330">2014</cx:pt>
          <cx:pt idx="7331">2014</cx:pt>
          <cx:pt idx="7332">2014</cx:pt>
          <cx:pt idx="7333">2014</cx:pt>
          <cx:pt idx="7334">2014</cx:pt>
          <cx:pt idx="7335">2014</cx:pt>
          <cx:pt idx="7336">2014</cx:pt>
          <cx:pt idx="7337">2014</cx:pt>
          <cx:pt idx="7338">2014</cx:pt>
          <cx:pt idx="7339">2014</cx:pt>
          <cx:pt idx="7340">2014</cx:pt>
          <cx:pt idx="7341">2014</cx:pt>
          <cx:pt idx="7342">2014</cx:pt>
          <cx:pt idx="7343">2014</cx:pt>
          <cx:pt idx="7344">2014</cx:pt>
          <cx:pt idx="7345">2014</cx:pt>
          <cx:pt idx="7346">2014</cx:pt>
          <cx:pt idx="7347">2014</cx:pt>
          <cx:pt idx="7348">2014</cx:pt>
          <cx:pt idx="7349">2014</cx:pt>
          <cx:pt idx="7350">2014</cx:pt>
          <cx:pt idx="7351">2014</cx:pt>
          <cx:pt idx="7352">2014</cx:pt>
          <cx:pt idx="7353">2014</cx:pt>
          <cx:pt idx="7354">2014</cx:pt>
          <cx:pt idx="7355">2014</cx:pt>
          <cx:pt idx="7356">2014</cx:pt>
          <cx:pt idx="7357">2014</cx:pt>
          <cx:pt idx="7358">2014</cx:pt>
          <cx:pt idx="7359">2014</cx:pt>
          <cx:pt idx="7360">2014</cx:pt>
          <cx:pt idx="7361">2014</cx:pt>
          <cx:pt idx="7362">2014</cx:pt>
          <cx:pt idx="7363">2014</cx:pt>
          <cx:pt idx="7364">2014</cx:pt>
          <cx:pt idx="7365">2014</cx:pt>
          <cx:pt idx="7366">2014</cx:pt>
          <cx:pt idx="7367">2014</cx:pt>
          <cx:pt idx="7368">2014</cx:pt>
          <cx:pt idx="7369">2014</cx:pt>
          <cx:pt idx="7370">2014</cx:pt>
          <cx:pt idx="7371">2014</cx:pt>
          <cx:pt idx="7372">2014</cx:pt>
          <cx:pt idx="7373">2014</cx:pt>
          <cx:pt idx="7374">2014</cx:pt>
          <cx:pt idx="7375">2014</cx:pt>
          <cx:pt idx="7376">2014</cx:pt>
          <cx:pt idx="7377">2014</cx:pt>
          <cx:pt idx="7378">2014</cx:pt>
          <cx:pt idx="7379">2014</cx:pt>
          <cx:pt idx="7380">2014</cx:pt>
          <cx:pt idx="7381">2014</cx:pt>
          <cx:pt idx="7382">2014</cx:pt>
          <cx:pt idx="7383">2014</cx:pt>
          <cx:pt idx="7384">2014</cx:pt>
          <cx:pt idx="7385">2014</cx:pt>
          <cx:pt idx="7386">2014</cx:pt>
          <cx:pt idx="7387">2014</cx:pt>
          <cx:pt idx="7388">2014</cx:pt>
          <cx:pt idx="7389">2014</cx:pt>
          <cx:pt idx="7390">2014</cx:pt>
          <cx:pt idx="7391">2014</cx:pt>
          <cx:pt idx="7392">2014</cx:pt>
          <cx:pt idx="7393">2014</cx:pt>
          <cx:pt idx="7394">2014</cx:pt>
          <cx:pt idx="7395">2014</cx:pt>
          <cx:pt idx="7396">2014</cx:pt>
          <cx:pt idx="7397">2014</cx:pt>
          <cx:pt idx="7398">2014</cx:pt>
          <cx:pt idx="7399">2014</cx:pt>
          <cx:pt idx="7400">2014</cx:pt>
          <cx:pt idx="7401">2014</cx:pt>
          <cx:pt idx="7402">2014</cx:pt>
          <cx:pt idx="7403">2014</cx:pt>
          <cx:pt idx="7404">2014</cx:pt>
          <cx:pt idx="7405">2014</cx:pt>
          <cx:pt idx="7406">2014</cx:pt>
          <cx:pt idx="7407">2014</cx:pt>
          <cx:pt idx="7408">2014</cx:pt>
          <cx:pt idx="7409">2014</cx:pt>
          <cx:pt idx="7410">2014</cx:pt>
          <cx:pt idx="7411">2014</cx:pt>
          <cx:pt idx="7412">2014</cx:pt>
          <cx:pt idx="7413">2014</cx:pt>
          <cx:pt idx="7414">2014</cx:pt>
          <cx:pt idx="7415">2014</cx:pt>
          <cx:pt idx="7416">2014</cx:pt>
          <cx:pt idx="7417">2014</cx:pt>
          <cx:pt idx="7418">2014</cx:pt>
          <cx:pt idx="7419">2014</cx:pt>
          <cx:pt idx="7420">2014</cx:pt>
          <cx:pt idx="7421">2014</cx:pt>
          <cx:pt idx="7422">2014</cx:pt>
          <cx:pt idx="7423">2014</cx:pt>
          <cx:pt idx="7424">2014</cx:pt>
          <cx:pt idx="7425">2014</cx:pt>
          <cx:pt idx="7426">2014</cx:pt>
          <cx:pt idx="7427">2014</cx:pt>
          <cx:pt idx="7428">2014</cx:pt>
          <cx:pt idx="7429">2014</cx:pt>
          <cx:pt idx="7430">2014</cx:pt>
          <cx:pt idx="7431">2014</cx:pt>
          <cx:pt idx="7432">2014</cx:pt>
          <cx:pt idx="7433">2014</cx:pt>
          <cx:pt idx="7434">2014</cx:pt>
          <cx:pt idx="7435">2014</cx:pt>
          <cx:pt idx="7436">2014</cx:pt>
          <cx:pt idx="7437">2014</cx:pt>
          <cx:pt idx="7438">2014</cx:pt>
          <cx:pt idx="7439">2014</cx:pt>
          <cx:pt idx="7440">2014</cx:pt>
          <cx:pt idx="7441">2014</cx:pt>
          <cx:pt idx="7442">2014</cx:pt>
          <cx:pt idx="7443">2014</cx:pt>
          <cx:pt idx="7444">2014</cx:pt>
          <cx:pt idx="7445">2014</cx:pt>
          <cx:pt idx="7446">2014</cx:pt>
          <cx:pt idx="7447">2014</cx:pt>
          <cx:pt idx="7448">2014</cx:pt>
          <cx:pt idx="7449">2014</cx:pt>
          <cx:pt idx="7450">2014</cx:pt>
          <cx:pt idx="7451">2014</cx:pt>
          <cx:pt idx="7452">2014</cx:pt>
          <cx:pt idx="7453">2014</cx:pt>
          <cx:pt idx="7454">2014</cx:pt>
          <cx:pt idx="7455">2014</cx:pt>
          <cx:pt idx="7456">2014</cx:pt>
          <cx:pt idx="7457">2014</cx:pt>
          <cx:pt idx="7458">2014</cx:pt>
          <cx:pt idx="7459">2014</cx:pt>
          <cx:pt idx="7460">2014</cx:pt>
          <cx:pt idx="7461">2014</cx:pt>
          <cx:pt idx="7462">2014</cx:pt>
          <cx:pt idx="7463">2014</cx:pt>
          <cx:pt idx="7464">2014</cx:pt>
          <cx:pt idx="7465">2014</cx:pt>
          <cx:pt idx="7466">2014</cx:pt>
          <cx:pt idx="7467">2014</cx:pt>
          <cx:pt idx="7468">2014</cx:pt>
          <cx:pt idx="7469">2014</cx:pt>
          <cx:pt idx="7470">2014</cx:pt>
          <cx:pt idx="7471">2014</cx:pt>
          <cx:pt idx="7472">2014</cx:pt>
          <cx:pt idx="7473">2014</cx:pt>
          <cx:pt idx="7474">2014</cx:pt>
          <cx:pt idx="7475">2014</cx:pt>
          <cx:pt idx="7476">2014</cx:pt>
          <cx:pt idx="7477">2014</cx:pt>
          <cx:pt idx="7478">2014</cx:pt>
          <cx:pt idx="7479">2014</cx:pt>
          <cx:pt idx="7480">2014</cx:pt>
          <cx:pt idx="7481">2014</cx:pt>
          <cx:pt idx="7482">2014</cx:pt>
          <cx:pt idx="7483">2014</cx:pt>
          <cx:pt idx="7484">2014</cx:pt>
          <cx:pt idx="7485">2014</cx:pt>
          <cx:pt idx="7486">2014</cx:pt>
          <cx:pt idx="7487">2014</cx:pt>
          <cx:pt idx="7488">2014</cx:pt>
          <cx:pt idx="7489">2014</cx:pt>
          <cx:pt idx="7490">2014</cx:pt>
          <cx:pt idx="7491">2014</cx:pt>
          <cx:pt idx="7492">2014</cx:pt>
          <cx:pt idx="7493">2014</cx:pt>
          <cx:pt idx="7494">2014</cx:pt>
          <cx:pt idx="7495">2014</cx:pt>
          <cx:pt idx="7496">2014</cx:pt>
          <cx:pt idx="7497">2014</cx:pt>
          <cx:pt idx="7498">2014</cx:pt>
          <cx:pt idx="7499">2014</cx:pt>
          <cx:pt idx="7500">2014</cx:pt>
          <cx:pt idx="7501">2014</cx:pt>
          <cx:pt idx="7502">2014</cx:pt>
          <cx:pt idx="7503">2014</cx:pt>
          <cx:pt idx="7504">2014</cx:pt>
          <cx:pt idx="7505">2014</cx:pt>
          <cx:pt idx="7506">2014</cx:pt>
          <cx:pt idx="7507">2014</cx:pt>
          <cx:pt idx="7508">2014</cx:pt>
          <cx:pt idx="7509">2014</cx:pt>
          <cx:pt idx="7510">2014</cx:pt>
          <cx:pt idx="7511">2014</cx:pt>
          <cx:pt idx="7512">2014</cx:pt>
          <cx:pt idx="7513">2014</cx:pt>
          <cx:pt idx="7514">2014</cx:pt>
          <cx:pt idx="7515">2014</cx:pt>
          <cx:pt idx="7516">2014</cx:pt>
          <cx:pt idx="7517">2014</cx:pt>
          <cx:pt idx="7518">2014</cx:pt>
          <cx:pt idx="7519">2014</cx:pt>
          <cx:pt idx="7520">2014</cx:pt>
          <cx:pt idx="7521">2014</cx:pt>
          <cx:pt idx="7522">2014</cx:pt>
          <cx:pt idx="7523">2014</cx:pt>
          <cx:pt idx="7524">2014</cx:pt>
          <cx:pt idx="7525">2014</cx:pt>
          <cx:pt idx="7526">2014</cx:pt>
          <cx:pt idx="7527">2014</cx:pt>
          <cx:pt idx="7528">2014</cx:pt>
          <cx:pt idx="7529">2014</cx:pt>
          <cx:pt idx="7530">2014</cx:pt>
          <cx:pt idx="7531">2014</cx:pt>
          <cx:pt idx="7532">2014</cx:pt>
          <cx:pt idx="7533">2014</cx:pt>
          <cx:pt idx="7534">2014</cx:pt>
          <cx:pt idx="7535">2014</cx:pt>
          <cx:pt idx="7536">2014</cx:pt>
          <cx:pt idx="7537">2014</cx:pt>
          <cx:pt idx="7538">2014</cx:pt>
          <cx:pt idx="7539">2014</cx:pt>
          <cx:pt idx="7540">2014</cx:pt>
          <cx:pt idx="7541">2014</cx:pt>
          <cx:pt idx="7542">2014</cx:pt>
          <cx:pt idx="7543">2014</cx:pt>
          <cx:pt idx="7544">2014</cx:pt>
          <cx:pt idx="7545">2014</cx:pt>
          <cx:pt idx="7546">2014</cx:pt>
          <cx:pt idx="7547">2014</cx:pt>
          <cx:pt idx="7548">2014</cx:pt>
          <cx:pt idx="7549">2014</cx:pt>
          <cx:pt idx="7550">2014</cx:pt>
          <cx:pt idx="7551">2014</cx:pt>
          <cx:pt idx="7552">2014</cx:pt>
          <cx:pt idx="7553">2014</cx:pt>
          <cx:pt idx="7554">2014</cx:pt>
          <cx:pt idx="7555">2014</cx:pt>
          <cx:pt idx="7556">2014</cx:pt>
          <cx:pt idx="7557">2014</cx:pt>
          <cx:pt idx="7558">2014</cx:pt>
          <cx:pt idx="7559">2014</cx:pt>
          <cx:pt idx="7560">2014</cx:pt>
          <cx:pt idx="7561">2014</cx:pt>
          <cx:pt idx="7562">2014</cx:pt>
          <cx:pt idx="7563">2014</cx:pt>
          <cx:pt idx="7564">2014</cx:pt>
          <cx:pt idx="7565">2014</cx:pt>
          <cx:pt idx="7566">2014</cx:pt>
          <cx:pt idx="7567">2014</cx:pt>
          <cx:pt idx="7568">2014</cx:pt>
          <cx:pt idx="7569">2014</cx:pt>
          <cx:pt idx="7570">2014</cx:pt>
          <cx:pt idx="7571">2014</cx:pt>
          <cx:pt idx="7572">2014</cx:pt>
          <cx:pt idx="7573">2014</cx:pt>
          <cx:pt idx="7574">2014</cx:pt>
          <cx:pt idx="7575">2014</cx:pt>
          <cx:pt idx="7576">2014</cx:pt>
          <cx:pt idx="7577">2014</cx:pt>
          <cx:pt idx="7578">2014</cx:pt>
          <cx:pt idx="7579">2014</cx:pt>
          <cx:pt idx="7580">2014</cx:pt>
          <cx:pt idx="7581">2014</cx:pt>
          <cx:pt idx="7582">2014</cx:pt>
          <cx:pt idx="7583">2014</cx:pt>
          <cx:pt idx="7584">2014</cx:pt>
          <cx:pt idx="7585">2014</cx:pt>
          <cx:pt idx="7586">2014</cx:pt>
          <cx:pt idx="7587">2014</cx:pt>
          <cx:pt idx="7588">2014</cx:pt>
          <cx:pt idx="7589">2014</cx:pt>
          <cx:pt idx="7590">2014</cx:pt>
          <cx:pt idx="7591">2014</cx:pt>
          <cx:pt idx="7592">2014</cx:pt>
          <cx:pt idx="7593">2014</cx:pt>
          <cx:pt idx="7594">2014</cx:pt>
          <cx:pt idx="7595">2014</cx:pt>
          <cx:pt idx="7596">2014</cx:pt>
          <cx:pt idx="7597">2014</cx:pt>
          <cx:pt idx="7598">2014</cx:pt>
          <cx:pt idx="7599">2014</cx:pt>
          <cx:pt idx="7600">2014</cx:pt>
          <cx:pt idx="7601">2014</cx:pt>
          <cx:pt idx="7602">2014</cx:pt>
          <cx:pt idx="7603">2014</cx:pt>
          <cx:pt idx="7604">2014</cx:pt>
          <cx:pt idx="7605">2014</cx:pt>
          <cx:pt idx="7606">2014</cx:pt>
          <cx:pt idx="7607">2014</cx:pt>
          <cx:pt idx="7608">2014</cx:pt>
          <cx:pt idx="7609">2014</cx:pt>
          <cx:pt idx="7610">2014</cx:pt>
          <cx:pt idx="7611">2014</cx:pt>
          <cx:pt idx="7612">2014</cx:pt>
          <cx:pt idx="7613">2014</cx:pt>
          <cx:pt idx="7614">2014</cx:pt>
          <cx:pt idx="7615">2014</cx:pt>
          <cx:pt idx="7616">2014</cx:pt>
          <cx:pt idx="7617">2014</cx:pt>
          <cx:pt idx="7618">2014</cx:pt>
          <cx:pt idx="7619">2014</cx:pt>
          <cx:pt idx="7620">2014</cx:pt>
          <cx:pt idx="7621">2014</cx:pt>
          <cx:pt idx="7622">2014</cx:pt>
          <cx:pt idx="7623">2014</cx:pt>
          <cx:pt idx="7624">2014</cx:pt>
          <cx:pt idx="7625">2014</cx:pt>
          <cx:pt idx="7626">2014</cx:pt>
          <cx:pt idx="7627">2014</cx:pt>
          <cx:pt idx="7628">2014</cx:pt>
          <cx:pt idx="7629">2014</cx:pt>
          <cx:pt idx="7630">2014</cx:pt>
          <cx:pt idx="7631">2014</cx:pt>
          <cx:pt idx="7632">2014</cx:pt>
          <cx:pt idx="7633">2014</cx:pt>
          <cx:pt idx="7634">2014</cx:pt>
          <cx:pt idx="7635">2014</cx:pt>
          <cx:pt idx="7636">2014</cx:pt>
          <cx:pt idx="7637">2014</cx:pt>
          <cx:pt idx="7638">2014</cx:pt>
          <cx:pt idx="7639">2014</cx:pt>
          <cx:pt idx="7640">2014</cx:pt>
          <cx:pt idx="7641">2014</cx:pt>
          <cx:pt idx="7642">2014</cx:pt>
          <cx:pt idx="7643">2014</cx:pt>
          <cx:pt idx="7644">2014</cx:pt>
          <cx:pt idx="7645">2014</cx:pt>
          <cx:pt idx="7646">2014</cx:pt>
          <cx:pt idx="7647">2014</cx:pt>
          <cx:pt idx="7648">2014</cx:pt>
          <cx:pt idx="7649">2014</cx:pt>
          <cx:pt idx="7650">2014</cx:pt>
          <cx:pt idx="7651">2014</cx:pt>
          <cx:pt idx="7652">2014</cx:pt>
          <cx:pt idx="7653">2014</cx:pt>
          <cx:pt idx="7654">2014</cx:pt>
          <cx:pt idx="7655">2014</cx:pt>
          <cx:pt idx="7656">2014</cx:pt>
          <cx:pt idx="7657">2014</cx:pt>
          <cx:pt idx="7658">2014</cx:pt>
          <cx:pt idx="7659">2014</cx:pt>
          <cx:pt idx="7660">2014</cx:pt>
          <cx:pt idx="7661">2014</cx:pt>
          <cx:pt idx="7662">2014</cx:pt>
          <cx:pt idx="7663">2014</cx:pt>
          <cx:pt idx="7664">2014</cx:pt>
          <cx:pt idx="7665">2014</cx:pt>
          <cx:pt idx="7666">2014</cx:pt>
          <cx:pt idx="7667">2014</cx:pt>
          <cx:pt idx="7668">2014</cx:pt>
          <cx:pt idx="7669">2014</cx:pt>
          <cx:pt idx="7670">2014</cx:pt>
          <cx:pt idx="7671">2014</cx:pt>
          <cx:pt idx="7672">2014</cx:pt>
          <cx:pt idx="7673">2014</cx:pt>
          <cx:pt idx="7674">2014</cx:pt>
          <cx:pt idx="7675">2014</cx:pt>
          <cx:pt idx="7676">2014</cx:pt>
          <cx:pt idx="7677">2014</cx:pt>
          <cx:pt idx="7678">2014</cx:pt>
          <cx:pt idx="7679">2014</cx:pt>
          <cx:pt idx="7680">2014</cx:pt>
          <cx:pt idx="7681">2014</cx:pt>
          <cx:pt idx="7682">2014</cx:pt>
          <cx:pt idx="7683">2014</cx:pt>
          <cx:pt idx="7684">2014</cx:pt>
          <cx:pt idx="7685">2014</cx:pt>
          <cx:pt idx="7686">2014</cx:pt>
          <cx:pt idx="7687">2014</cx:pt>
          <cx:pt idx="7688">2014</cx:pt>
          <cx:pt idx="7689">2014</cx:pt>
          <cx:pt idx="7690">2014</cx:pt>
          <cx:pt idx="7691">2014</cx:pt>
          <cx:pt idx="7692">2014</cx:pt>
          <cx:pt idx="7693">2014</cx:pt>
          <cx:pt idx="7694">2014</cx:pt>
          <cx:pt idx="7695">2014</cx:pt>
          <cx:pt idx="7696">2014</cx:pt>
          <cx:pt idx="7697">2014</cx:pt>
          <cx:pt idx="7698">2014</cx:pt>
          <cx:pt idx="7699">2014</cx:pt>
          <cx:pt idx="7700">2014</cx:pt>
          <cx:pt idx="7701">2014</cx:pt>
          <cx:pt idx="7702">2014</cx:pt>
          <cx:pt idx="7703">2014</cx:pt>
          <cx:pt idx="7704">2014</cx:pt>
          <cx:pt idx="7705">2014</cx:pt>
          <cx:pt idx="7706">2014</cx:pt>
          <cx:pt idx="7707">2014</cx:pt>
          <cx:pt idx="7708">2014</cx:pt>
          <cx:pt idx="7709">2014</cx:pt>
          <cx:pt idx="7710">2014</cx:pt>
          <cx:pt idx="7711">2014</cx:pt>
          <cx:pt idx="7712">2014</cx:pt>
          <cx:pt idx="7713">2014</cx:pt>
          <cx:pt idx="7714">2014</cx:pt>
          <cx:pt idx="7715">2014</cx:pt>
          <cx:pt idx="7716">2014</cx:pt>
          <cx:pt idx="7717">2014</cx:pt>
          <cx:pt idx="7718">2014</cx:pt>
          <cx:pt idx="7719">2014</cx:pt>
          <cx:pt idx="7720">2014</cx:pt>
          <cx:pt idx="7721">2014</cx:pt>
          <cx:pt idx="7722">2014</cx:pt>
          <cx:pt idx="7723">2014</cx:pt>
          <cx:pt idx="7724">2014</cx:pt>
          <cx:pt idx="7725">2014</cx:pt>
          <cx:pt idx="7726">2014</cx:pt>
          <cx:pt idx="7727">2014</cx:pt>
          <cx:pt idx="7728">2014</cx:pt>
          <cx:pt idx="7729">2014</cx:pt>
          <cx:pt idx="7730">2014</cx:pt>
          <cx:pt idx="7731">2014</cx:pt>
          <cx:pt idx="7732">2014</cx:pt>
          <cx:pt idx="7733">2014</cx:pt>
          <cx:pt idx="7734">2014</cx:pt>
          <cx:pt idx="7735">2014</cx:pt>
          <cx:pt idx="7736">2014</cx:pt>
          <cx:pt idx="7737">2014</cx:pt>
          <cx:pt idx="7738">2014</cx:pt>
          <cx:pt idx="7739">2014</cx:pt>
          <cx:pt idx="7740">2014</cx:pt>
          <cx:pt idx="7741">2014</cx:pt>
          <cx:pt idx="7742">2014</cx:pt>
          <cx:pt idx="7743">2014</cx:pt>
          <cx:pt idx="7744">2014</cx:pt>
          <cx:pt idx="7745">2014</cx:pt>
          <cx:pt idx="7746">2014</cx:pt>
          <cx:pt idx="7747">2014</cx:pt>
          <cx:pt idx="7748">2014</cx:pt>
          <cx:pt idx="7749">2014</cx:pt>
          <cx:pt idx="7750">2014</cx:pt>
          <cx:pt idx="7751">2014</cx:pt>
          <cx:pt idx="7752">2014</cx:pt>
          <cx:pt idx="7753">2014</cx:pt>
          <cx:pt idx="7754">2014</cx:pt>
          <cx:pt idx="7755">2014</cx:pt>
          <cx:pt idx="7756">2014</cx:pt>
          <cx:pt idx="7757">2014</cx:pt>
          <cx:pt idx="7758">2014</cx:pt>
          <cx:pt idx="7759">2014</cx:pt>
          <cx:pt idx="7760">2014</cx:pt>
          <cx:pt idx="7761">2014</cx:pt>
          <cx:pt idx="7762">2014</cx:pt>
          <cx:pt idx="7763">2014</cx:pt>
          <cx:pt idx="7764">2014</cx:pt>
          <cx:pt idx="7765">2014</cx:pt>
          <cx:pt idx="7766">2014</cx:pt>
          <cx:pt idx="7767">2014</cx:pt>
          <cx:pt idx="7768">2014</cx:pt>
          <cx:pt idx="7769">2014</cx:pt>
          <cx:pt idx="7770">2014</cx:pt>
          <cx:pt idx="7771">2014</cx:pt>
          <cx:pt idx="7772">2014</cx:pt>
          <cx:pt idx="7773">2014</cx:pt>
          <cx:pt idx="7774">2014</cx:pt>
          <cx:pt idx="7775">2014</cx:pt>
          <cx:pt idx="7776">2014</cx:pt>
          <cx:pt idx="7777">2014</cx:pt>
          <cx:pt idx="7778">2014</cx:pt>
          <cx:pt idx="7779">2014</cx:pt>
          <cx:pt idx="7780">2014</cx:pt>
          <cx:pt idx="7781">2014</cx:pt>
          <cx:pt idx="7782">2014</cx:pt>
          <cx:pt idx="7783">2014</cx:pt>
          <cx:pt idx="7784">2014</cx:pt>
          <cx:pt idx="7785">2014</cx:pt>
          <cx:pt idx="7786">2014</cx:pt>
          <cx:pt idx="7787">2014</cx:pt>
          <cx:pt idx="7788">2014</cx:pt>
          <cx:pt idx="7789">2014</cx:pt>
          <cx:pt idx="7790">2014</cx:pt>
          <cx:pt idx="7791">2014</cx:pt>
          <cx:pt idx="7792">2014</cx:pt>
          <cx:pt idx="7793">2014</cx:pt>
          <cx:pt idx="7794">2014</cx:pt>
          <cx:pt idx="7795">2014</cx:pt>
          <cx:pt idx="7796">2014</cx:pt>
          <cx:pt idx="7797">2014</cx:pt>
          <cx:pt idx="7798">2014</cx:pt>
          <cx:pt idx="7799">2014</cx:pt>
          <cx:pt idx="7800">2014</cx:pt>
          <cx:pt idx="7801">2014</cx:pt>
          <cx:pt idx="7802">2014</cx:pt>
          <cx:pt idx="7803">2014</cx:pt>
          <cx:pt idx="7804">2014</cx:pt>
          <cx:pt idx="7805">2014</cx:pt>
          <cx:pt idx="7806">2014</cx:pt>
          <cx:pt idx="7807">2014</cx:pt>
          <cx:pt idx="7808">2014</cx:pt>
          <cx:pt idx="7809">2014</cx:pt>
          <cx:pt idx="7810">2014</cx:pt>
          <cx:pt idx="7811">2014</cx:pt>
          <cx:pt idx="7812">2014</cx:pt>
          <cx:pt idx="7813">2014</cx:pt>
          <cx:pt idx="7814">2014</cx:pt>
          <cx:pt idx="7815">2014</cx:pt>
          <cx:pt idx="7816">2014</cx:pt>
          <cx:pt idx="7817">2014</cx:pt>
          <cx:pt idx="7818">2014</cx:pt>
          <cx:pt idx="7819">2014</cx:pt>
          <cx:pt idx="7820">2014</cx:pt>
          <cx:pt idx="7821">2014</cx:pt>
          <cx:pt idx="7822">2014</cx:pt>
          <cx:pt idx="7823">2014</cx:pt>
          <cx:pt idx="7824">2014</cx:pt>
          <cx:pt idx="7825">2014</cx:pt>
          <cx:pt idx="7826">2014</cx:pt>
          <cx:pt idx="7827">2014</cx:pt>
          <cx:pt idx="7828">2014</cx:pt>
          <cx:pt idx="7829">2014</cx:pt>
          <cx:pt idx="7830">2014</cx:pt>
          <cx:pt idx="7831">2014</cx:pt>
          <cx:pt idx="7832">2014</cx:pt>
          <cx:pt idx="7833">2014</cx:pt>
          <cx:pt idx="7834">2014</cx:pt>
          <cx:pt idx="7835">2014</cx:pt>
          <cx:pt idx="7836">2014</cx:pt>
          <cx:pt idx="7837">2014</cx:pt>
          <cx:pt idx="7838">2014</cx:pt>
          <cx:pt idx="7839">2014</cx:pt>
          <cx:pt idx="7840">2014</cx:pt>
          <cx:pt idx="7841">2014</cx:pt>
          <cx:pt idx="7842">2014</cx:pt>
          <cx:pt idx="7843">2014</cx:pt>
          <cx:pt idx="7844">2014</cx:pt>
          <cx:pt idx="7845">2014</cx:pt>
          <cx:pt idx="7846">2014</cx:pt>
          <cx:pt idx="7847">2014</cx:pt>
          <cx:pt idx="7848">2014</cx:pt>
          <cx:pt idx="7849">2014</cx:pt>
          <cx:pt idx="7850">2014</cx:pt>
          <cx:pt idx="7851">2014</cx:pt>
          <cx:pt idx="7852">2014</cx:pt>
          <cx:pt idx="7853">2014</cx:pt>
          <cx:pt idx="7854">2014</cx:pt>
          <cx:pt idx="7855">2014</cx:pt>
          <cx:pt idx="7856">2014</cx:pt>
          <cx:pt idx="7857">2014</cx:pt>
          <cx:pt idx="7858">2014</cx:pt>
          <cx:pt idx="7859">2014</cx:pt>
          <cx:pt idx="7860">2014</cx:pt>
          <cx:pt idx="7861">2014</cx:pt>
          <cx:pt idx="7862">2014</cx:pt>
          <cx:pt idx="7863">2014</cx:pt>
          <cx:pt idx="7864">2014</cx:pt>
          <cx:pt idx="7865">2014</cx:pt>
          <cx:pt idx="7866">2014</cx:pt>
          <cx:pt idx="7867">2014</cx:pt>
          <cx:pt idx="7868">2014</cx:pt>
          <cx:pt idx="7869">2014</cx:pt>
          <cx:pt idx="7870">2014</cx:pt>
          <cx:pt idx="7871">2014</cx:pt>
          <cx:pt idx="7872">2014</cx:pt>
          <cx:pt idx="7873">2014</cx:pt>
          <cx:pt idx="7874">2014</cx:pt>
          <cx:pt idx="7875">2014</cx:pt>
          <cx:pt idx="7876">2014</cx:pt>
          <cx:pt idx="7877">2014</cx:pt>
          <cx:pt idx="7878">2014</cx:pt>
          <cx:pt idx="7879">2014</cx:pt>
          <cx:pt idx="7880">2014</cx:pt>
          <cx:pt idx="7881">2014</cx:pt>
          <cx:pt idx="7882">2014</cx:pt>
          <cx:pt idx="7883">2014</cx:pt>
          <cx:pt idx="7884">2014</cx:pt>
          <cx:pt idx="7885">2014</cx:pt>
          <cx:pt idx="7886">2014</cx:pt>
          <cx:pt idx="7887">2014</cx:pt>
          <cx:pt idx="7888">2014</cx:pt>
          <cx:pt idx="7889">2014</cx:pt>
          <cx:pt idx="7890">2014</cx:pt>
          <cx:pt idx="7891">2014</cx:pt>
          <cx:pt idx="7892">2014</cx:pt>
          <cx:pt idx="7893">2014</cx:pt>
          <cx:pt idx="7894">2014</cx:pt>
          <cx:pt idx="7895">2014</cx:pt>
          <cx:pt idx="7896">2014</cx:pt>
          <cx:pt idx="7897">2014</cx:pt>
          <cx:pt idx="7898">2014</cx:pt>
          <cx:pt idx="7899">2014</cx:pt>
          <cx:pt idx="7900">2014</cx:pt>
          <cx:pt idx="7901">2014</cx:pt>
          <cx:pt idx="7902">2014</cx:pt>
          <cx:pt idx="7903">2014</cx:pt>
          <cx:pt idx="7904">2014</cx:pt>
          <cx:pt idx="7905">2014</cx:pt>
          <cx:pt idx="7906">2014</cx:pt>
          <cx:pt idx="7907">2014</cx:pt>
          <cx:pt idx="7908">2014</cx:pt>
          <cx:pt idx="7909">2014</cx:pt>
          <cx:pt idx="7910">2014</cx:pt>
          <cx:pt idx="7911">2014</cx:pt>
          <cx:pt idx="7912">2014</cx:pt>
          <cx:pt idx="7913">2014</cx:pt>
          <cx:pt idx="7914">2014</cx:pt>
          <cx:pt idx="7915">2014</cx:pt>
          <cx:pt idx="7916">2014</cx:pt>
          <cx:pt idx="7917">2014</cx:pt>
          <cx:pt idx="7918">2014</cx:pt>
          <cx:pt idx="7919">2014</cx:pt>
          <cx:pt idx="7920">2014</cx:pt>
          <cx:pt idx="7921">2014</cx:pt>
          <cx:pt idx="7922">2014</cx:pt>
          <cx:pt idx="7923">2014</cx:pt>
          <cx:pt idx="7924">2014</cx:pt>
          <cx:pt idx="7925">2014</cx:pt>
          <cx:pt idx="7926">2014</cx:pt>
          <cx:pt idx="7927">2014</cx:pt>
          <cx:pt idx="7928">2014</cx:pt>
          <cx:pt idx="7929">2014</cx:pt>
          <cx:pt idx="7930">2014</cx:pt>
          <cx:pt idx="7931">2014</cx:pt>
          <cx:pt idx="7932">2014</cx:pt>
          <cx:pt idx="7933">2014</cx:pt>
          <cx:pt idx="7934">2014</cx:pt>
          <cx:pt idx="7935">2014</cx:pt>
          <cx:pt idx="7936">2014</cx:pt>
          <cx:pt idx="7937">2014</cx:pt>
          <cx:pt idx="7938">2014</cx:pt>
          <cx:pt idx="7939">2014</cx:pt>
          <cx:pt idx="7940">2014</cx:pt>
          <cx:pt idx="7941">2014</cx:pt>
          <cx:pt idx="7942">2014</cx:pt>
          <cx:pt idx="7943">2014</cx:pt>
          <cx:pt idx="7944">2014</cx:pt>
          <cx:pt idx="7945">2014</cx:pt>
          <cx:pt idx="7946">2014</cx:pt>
          <cx:pt idx="7947">2014</cx:pt>
          <cx:pt idx="7948">2014</cx:pt>
          <cx:pt idx="7949">2014</cx:pt>
          <cx:pt idx="7950">2014</cx:pt>
          <cx:pt idx="7951">2014</cx:pt>
          <cx:pt idx="7952">2014</cx:pt>
          <cx:pt idx="7953">2014</cx:pt>
          <cx:pt idx="7954">2014</cx:pt>
          <cx:pt idx="7955">2014</cx:pt>
          <cx:pt idx="7956">2014</cx:pt>
          <cx:pt idx="7957">2014</cx:pt>
          <cx:pt idx="7958">2014</cx:pt>
          <cx:pt idx="7959">2014</cx:pt>
          <cx:pt idx="7960">2014</cx:pt>
          <cx:pt idx="7961">2014</cx:pt>
          <cx:pt idx="7962">2014</cx:pt>
          <cx:pt idx="7963">2014</cx:pt>
          <cx:pt idx="7964">2014</cx:pt>
          <cx:pt idx="7965">2014</cx:pt>
          <cx:pt idx="7966">2014</cx:pt>
          <cx:pt idx="7967">2014</cx:pt>
          <cx:pt idx="7968">2014</cx:pt>
          <cx:pt idx="7969">2014</cx:pt>
          <cx:pt idx="7970">2014</cx:pt>
          <cx:pt idx="7971">2014</cx:pt>
          <cx:pt idx="7972">2014</cx:pt>
          <cx:pt idx="7973">2014</cx:pt>
          <cx:pt idx="7974">2014</cx:pt>
          <cx:pt idx="7975">2014</cx:pt>
          <cx:pt idx="7976">2014</cx:pt>
          <cx:pt idx="7977">2014</cx:pt>
          <cx:pt idx="7978">2014</cx:pt>
          <cx:pt idx="7979">2014</cx:pt>
          <cx:pt idx="7980">2014</cx:pt>
          <cx:pt idx="7981">2014</cx:pt>
          <cx:pt idx="7982">2014</cx:pt>
          <cx:pt idx="7983">2014</cx:pt>
          <cx:pt idx="7984">2014</cx:pt>
          <cx:pt idx="7985">2014</cx:pt>
          <cx:pt idx="7986">2014</cx:pt>
          <cx:pt idx="7987">2014</cx:pt>
          <cx:pt idx="7988">2014</cx:pt>
          <cx:pt idx="7989">2014</cx:pt>
          <cx:pt idx="7990">2014</cx:pt>
          <cx:pt idx="7991">2014</cx:pt>
          <cx:pt idx="7992">2014</cx:pt>
          <cx:pt idx="7993">2014</cx:pt>
          <cx:pt idx="7994">2014</cx:pt>
          <cx:pt idx="7995">2014</cx:pt>
          <cx:pt idx="7996">2014</cx:pt>
          <cx:pt idx="7997">2014</cx:pt>
          <cx:pt idx="7998">2014</cx:pt>
          <cx:pt idx="7999">2014</cx:pt>
          <cx:pt idx="8000">2014</cx:pt>
          <cx:pt idx="8001">2014</cx:pt>
          <cx:pt idx="8002">2014</cx:pt>
          <cx:pt idx="8003">2014</cx:pt>
          <cx:pt idx="8004">2014</cx:pt>
          <cx:pt idx="8005">2014</cx:pt>
          <cx:pt idx="8006">2014</cx:pt>
          <cx:pt idx="8007">2014</cx:pt>
          <cx:pt idx="8008">2014</cx:pt>
          <cx:pt idx="8009">2014</cx:pt>
          <cx:pt idx="8010">2014</cx:pt>
          <cx:pt idx="8011">2014</cx:pt>
          <cx:pt idx="8012">2014</cx:pt>
          <cx:pt idx="8013">2014</cx:pt>
          <cx:pt idx="8014">2014</cx:pt>
          <cx:pt idx="8015">2014</cx:pt>
          <cx:pt idx="8016">2014</cx:pt>
          <cx:pt idx="8017">2014</cx:pt>
          <cx:pt idx="8018">2014</cx:pt>
          <cx:pt idx="8019">2014</cx:pt>
          <cx:pt idx="8020">2014</cx:pt>
          <cx:pt idx="8021">2014</cx:pt>
          <cx:pt idx="8022">2014</cx:pt>
          <cx:pt idx="8023">2014</cx:pt>
          <cx:pt idx="8024">2014</cx:pt>
          <cx:pt idx="8025">2014</cx:pt>
          <cx:pt idx="8026">2014</cx:pt>
          <cx:pt idx="8027">2014</cx:pt>
          <cx:pt idx="8028">2014</cx:pt>
          <cx:pt idx="8029">2014</cx:pt>
          <cx:pt idx="8030">2014</cx:pt>
          <cx:pt idx="8031">2014</cx:pt>
          <cx:pt idx="8032">2014</cx:pt>
          <cx:pt idx="8033">2014</cx:pt>
          <cx:pt idx="8034">2014</cx:pt>
          <cx:pt idx="8035">2014</cx:pt>
          <cx:pt idx="8036">2014</cx:pt>
          <cx:pt idx="8037">2014</cx:pt>
          <cx:pt idx="8038">2014</cx:pt>
          <cx:pt idx="8039">2014</cx:pt>
          <cx:pt idx="8040">2014</cx:pt>
          <cx:pt idx="8041">2014</cx:pt>
          <cx:pt idx="8042">2014</cx:pt>
          <cx:pt idx="8043">2014</cx:pt>
          <cx:pt idx="8044">2014</cx:pt>
          <cx:pt idx="8045">2014</cx:pt>
          <cx:pt idx="8046">2014</cx:pt>
          <cx:pt idx="8047">2014</cx:pt>
          <cx:pt idx="8048">2014</cx:pt>
          <cx:pt idx="8049">2014</cx:pt>
          <cx:pt idx="8050">2014</cx:pt>
          <cx:pt idx="8051">2014</cx:pt>
          <cx:pt idx="8052">2014</cx:pt>
          <cx:pt idx="8053">2014</cx:pt>
          <cx:pt idx="8054">2014</cx:pt>
          <cx:pt idx="8055">2014</cx:pt>
          <cx:pt idx="8056">2014</cx:pt>
          <cx:pt idx="8057">2014</cx:pt>
          <cx:pt idx="8058">2014</cx:pt>
          <cx:pt idx="8059">2014</cx:pt>
          <cx:pt idx="8060">2014</cx:pt>
          <cx:pt idx="8061">2014</cx:pt>
          <cx:pt idx="8062">2014</cx:pt>
          <cx:pt idx="8063">2014</cx:pt>
          <cx:pt idx="8064">2014</cx:pt>
          <cx:pt idx="8065">2014</cx:pt>
          <cx:pt idx="8066">2014</cx:pt>
          <cx:pt idx="8067">2014</cx:pt>
          <cx:pt idx="8068">2014</cx:pt>
          <cx:pt idx="8069">2014</cx:pt>
          <cx:pt idx="8070">2014</cx:pt>
          <cx:pt idx="8071">2014</cx:pt>
          <cx:pt idx="8072">2014</cx:pt>
          <cx:pt idx="8073">2014</cx:pt>
          <cx:pt idx="8074">2014</cx:pt>
          <cx:pt idx="8075">2014</cx:pt>
          <cx:pt idx="8076">2014</cx:pt>
          <cx:pt idx="8077">2014</cx:pt>
          <cx:pt idx="8078">2014</cx:pt>
          <cx:pt idx="8079">2014</cx:pt>
          <cx:pt idx="8080">2014</cx:pt>
          <cx:pt idx="8081">2014</cx:pt>
          <cx:pt idx="8082">2014</cx:pt>
          <cx:pt idx="8083">2014</cx:pt>
          <cx:pt idx="8084">2014</cx:pt>
          <cx:pt idx="8085">2014</cx:pt>
          <cx:pt idx="8086">2014</cx:pt>
          <cx:pt idx="8087">2014</cx:pt>
          <cx:pt idx="8088">2014</cx:pt>
          <cx:pt idx="8089">2014</cx:pt>
          <cx:pt idx="8090">2014</cx:pt>
          <cx:pt idx="8091">2014</cx:pt>
          <cx:pt idx="8092">2014</cx:pt>
          <cx:pt idx="8093">2014</cx:pt>
          <cx:pt idx="8094">2014</cx:pt>
          <cx:pt idx="8095">2014</cx:pt>
          <cx:pt idx="8096">2014</cx:pt>
          <cx:pt idx="8097">2014</cx:pt>
          <cx:pt idx="8098">2014</cx:pt>
          <cx:pt idx="8099">2014</cx:pt>
          <cx:pt idx="8100">2014</cx:pt>
          <cx:pt idx="8101">2014</cx:pt>
          <cx:pt idx="8102">2014</cx:pt>
          <cx:pt idx="8103">2014</cx:pt>
          <cx:pt idx="8104">2014</cx:pt>
          <cx:pt idx="8105">2014</cx:pt>
          <cx:pt idx="8106">2014</cx:pt>
          <cx:pt idx="8107">2014</cx:pt>
          <cx:pt idx="8108">2014</cx:pt>
          <cx:pt idx="8109">2014</cx:pt>
          <cx:pt idx="8110">2014</cx:pt>
          <cx:pt idx="8111">2014</cx:pt>
          <cx:pt idx="8112">2014</cx:pt>
          <cx:pt idx="8113">2014</cx:pt>
          <cx:pt idx="8114">2014</cx:pt>
          <cx:pt idx="8115">2014</cx:pt>
          <cx:pt idx="8116">2014</cx:pt>
          <cx:pt idx="8117">2014</cx:pt>
          <cx:pt idx="8118">2014</cx:pt>
          <cx:pt idx="8119">2014</cx:pt>
          <cx:pt idx="8120">2014</cx:pt>
          <cx:pt idx="8121">2014</cx:pt>
          <cx:pt idx="8122">2014</cx:pt>
          <cx:pt idx="8123">2014</cx:pt>
          <cx:pt idx="8124">2014</cx:pt>
          <cx:pt idx="8125">2014</cx:pt>
          <cx:pt idx="8126">2014</cx:pt>
          <cx:pt idx="8127">2014</cx:pt>
          <cx:pt idx="8128">2014</cx:pt>
          <cx:pt idx="8129">2014</cx:pt>
          <cx:pt idx="8130">2014</cx:pt>
          <cx:pt idx="8131">2014</cx:pt>
          <cx:pt idx="8132">2014</cx:pt>
          <cx:pt idx="8133">2014</cx:pt>
          <cx:pt idx="8134">2014</cx:pt>
          <cx:pt idx="8135">2014</cx:pt>
          <cx:pt idx="8136">2014</cx:pt>
          <cx:pt idx="8137">2014</cx:pt>
          <cx:pt idx="8138">2014</cx:pt>
          <cx:pt idx="8139">2014</cx:pt>
          <cx:pt idx="8140">2014</cx:pt>
          <cx:pt idx="8141">2014</cx:pt>
          <cx:pt idx="8142">2014</cx:pt>
          <cx:pt idx="8143">2014</cx:pt>
          <cx:pt idx="8144">2014</cx:pt>
          <cx:pt idx="8145">2014</cx:pt>
          <cx:pt idx="8146">2014</cx:pt>
          <cx:pt idx="8147">2014</cx:pt>
          <cx:pt idx="8148">2014</cx:pt>
          <cx:pt idx="8149">2014</cx:pt>
          <cx:pt idx="8150">2014</cx:pt>
          <cx:pt idx="8151">2014</cx:pt>
          <cx:pt idx="8152">2014</cx:pt>
          <cx:pt idx="8153">2014</cx:pt>
          <cx:pt idx="8154">2014</cx:pt>
          <cx:pt idx="8155">2014</cx:pt>
          <cx:pt idx="8156">2014</cx:pt>
          <cx:pt idx="8157">2014</cx:pt>
          <cx:pt idx="8158">2014</cx:pt>
          <cx:pt idx="8159">2014</cx:pt>
          <cx:pt idx="8160">2014</cx:pt>
          <cx:pt idx="8161">2014</cx:pt>
          <cx:pt idx="8162">2014</cx:pt>
          <cx:pt idx="8163">2014</cx:pt>
          <cx:pt idx="8164">2014</cx:pt>
          <cx:pt idx="8165">2014</cx:pt>
          <cx:pt idx="8166">2014</cx:pt>
          <cx:pt idx="8167">2014</cx:pt>
          <cx:pt idx="8168">2014</cx:pt>
          <cx:pt idx="8169">2014</cx:pt>
          <cx:pt idx="8170">2014</cx:pt>
          <cx:pt idx="8171">2014</cx:pt>
          <cx:pt idx="8172">2014</cx:pt>
          <cx:pt idx="8173">2014</cx:pt>
          <cx:pt idx="8174">2014</cx:pt>
          <cx:pt idx="8175">2014</cx:pt>
          <cx:pt idx="8176">2014</cx:pt>
          <cx:pt idx="8177">2014</cx:pt>
          <cx:pt idx="8178">2014</cx:pt>
          <cx:pt idx="8179">2014</cx:pt>
          <cx:pt idx="8180">2014</cx:pt>
          <cx:pt idx="8181">2014</cx:pt>
          <cx:pt idx="8182">2014</cx:pt>
          <cx:pt idx="8183">2014</cx:pt>
          <cx:pt idx="8184">2014</cx:pt>
          <cx:pt idx="8185">2014</cx:pt>
          <cx:pt idx="8186">2014</cx:pt>
          <cx:pt idx="8187">2014</cx:pt>
          <cx:pt idx="8188">2014</cx:pt>
          <cx:pt idx="8189">2014</cx:pt>
          <cx:pt idx="8190">2014</cx:pt>
          <cx:pt idx="8191">2014</cx:pt>
          <cx:pt idx="8192">2014</cx:pt>
          <cx:pt idx="8193">2014</cx:pt>
          <cx:pt idx="8194">2014</cx:pt>
          <cx:pt idx="8195">2014</cx:pt>
          <cx:pt idx="8196">2014</cx:pt>
          <cx:pt idx="8197">2014</cx:pt>
          <cx:pt idx="8198">2014</cx:pt>
          <cx:pt idx="8199">2014</cx:pt>
          <cx:pt idx="8200">2014</cx:pt>
          <cx:pt idx="8201">2014</cx:pt>
          <cx:pt idx="8202">2014</cx:pt>
          <cx:pt idx="8203">2014</cx:pt>
          <cx:pt idx="8204">2014</cx:pt>
          <cx:pt idx="8205">2014</cx:pt>
          <cx:pt idx="8206">2014</cx:pt>
          <cx:pt idx="8207">2014</cx:pt>
          <cx:pt idx="8208">2014</cx:pt>
          <cx:pt idx="8209">2014</cx:pt>
          <cx:pt idx="8210">2014</cx:pt>
          <cx:pt idx="8211">2014</cx:pt>
          <cx:pt idx="8212">2014</cx:pt>
          <cx:pt idx="8213">2014</cx:pt>
          <cx:pt idx="8214">2014</cx:pt>
          <cx:pt idx="8215">2014</cx:pt>
          <cx:pt idx="8216">2014</cx:pt>
          <cx:pt idx="8217">2014</cx:pt>
          <cx:pt idx="8218">2014</cx:pt>
          <cx:pt idx="8219">2014</cx:pt>
          <cx:pt idx="8220">2014</cx:pt>
          <cx:pt idx="8221">2014</cx:pt>
          <cx:pt idx="8222">2014</cx:pt>
          <cx:pt idx="8223">2014</cx:pt>
          <cx:pt idx="8224">2014</cx:pt>
          <cx:pt idx="8225">2014</cx:pt>
          <cx:pt idx="8226">2014</cx:pt>
          <cx:pt idx="8227">2014</cx:pt>
          <cx:pt idx="8228">2014</cx:pt>
          <cx:pt idx="8229">2014</cx:pt>
          <cx:pt idx="8230">2014</cx:pt>
          <cx:pt idx="8231">2014</cx:pt>
          <cx:pt idx="8232">2014</cx:pt>
          <cx:pt idx="8233">2014</cx:pt>
          <cx:pt idx="8234">2014</cx:pt>
          <cx:pt idx="8235">2014</cx:pt>
          <cx:pt idx="8236">2014</cx:pt>
          <cx:pt idx="8237">2014</cx:pt>
          <cx:pt idx="8238">2014</cx:pt>
          <cx:pt idx="8239">2014</cx:pt>
          <cx:pt idx="8240">2014</cx:pt>
          <cx:pt idx="8241">2014</cx:pt>
          <cx:pt idx="8242">2014</cx:pt>
          <cx:pt idx="8243">2014</cx:pt>
          <cx:pt idx="8244">2014</cx:pt>
          <cx:pt idx="8245">2014</cx:pt>
          <cx:pt idx="8246">2014</cx:pt>
          <cx:pt idx="8247">2014</cx:pt>
          <cx:pt idx="8248">2014</cx:pt>
          <cx:pt idx="8249">2014</cx:pt>
          <cx:pt idx="8250">2014</cx:pt>
          <cx:pt idx="8251">2014</cx:pt>
          <cx:pt idx="8252">2014</cx:pt>
          <cx:pt idx="8253">2014</cx:pt>
          <cx:pt idx="8254">2014</cx:pt>
          <cx:pt idx="8255">2014</cx:pt>
          <cx:pt idx="8256">2014</cx:pt>
          <cx:pt idx="8257">2014</cx:pt>
          <cx:pt idx="8258">2014</cx:pt>
          <cx:pt idx="8259">2014</cx:pt>
          <cx:pt idx="8260">2014</cx:pt>
          <cx:pt idx="8261">2014</cx:pt>
          <cx:pt idx="8262">2014</cx:pt>
          <cx:pt idx="8263">2014</cx:pt>
          <cx:pt idx="8264">2014</cx:pt>
          <cx:pt idx="8265">2014</cx:pt>
          <cx:pt idx="8266">2014</cx:pt>
          <cx:pt idx="8267">2014</cx:pt>
          <cx:pt idx="8268">2014</cx:pt>
          <cx:pt idx="8269">2014</cx:pt>
          <cx:pt idx="8270">2014</cx:pt>
          <cx:pt idx="8271">2014</cx:pt>
          <cx:pt idx="8272">2014</cx:pt>
          <cx:pt idx="8273">2014</cx:pt>
          <cx:pt idx="8274">2014</cx:pt>
          <cx:pt idx="8275">2014</cx:pt>
          <cx:pt idx="8276">2014</cx:pt>
          <cx:pt idx="8277">2014</cx:pt>
          <cx:pt idx="8278">2014</cx:pt>
          <cx:pt idx="8279">2014</cx:pt>
          <cx:pt idx="8280">2014</cx:pt>
          <cx:pt idx="8281">2014</cx:pt>
          <cx:pt idx="8282">2014</cx:pt>
          <cx:pt idx="8283">2014</cx:pt>
          <cx:pt idx="8284">2014</cx:pt>
          <cx:pt idx="8285">2014</cx:pt>
          <cx:pt idx="8286">2014</cx:pt>
          <cx:pt idx="8287">2014</cx:pt>
          <cx:pt idx="8288">2014</cx:pt>
          <cx:pt idx="8289">2014</cx:pt>
          <cx:pt idx="8290">2014</cx:pt>
          <cx:pt idx="8291">2014</cx:pt>
          <cx:pt idx="8292">2014</cx:pt>
          <cx:pt idx="8293">2014</cx:pt>
          <cx:pt idx="8294">2014</cx:pt>
          <cx:pt idx="8295">2014</cx:pt>
          <cx:pt idx="8296">2014</cx:pt>
          <cx:pt idx="8297">2014</cx:pt>
          <cx:pt idx="8298">2014</cx:pt>
          <cx:pt idx="8299">2014</cx:pt>
          <cx:pt idx="8300">2014</cx:pt>
          <cx:pt idx="8301">2014</cx:pt>
          <cx:pt idx="8302">2014</cx:pt>
          <cx:pt idx="8303">2014</cx:pt>
          <cx:pt idx="8304">2014</cx:pt>
          <cx:pt idx="8305">2014</cx:pt>
          <cx:pt idx="8306">2014</cx:pt>
          <cx:pt idx="8307">2014</cx:pt>
          <cx:pt idx="8308">2014</cx:pt>
          <cx:pt idx="8309">2014</cx:pt>
          <cx:pt idx="8310">2014</cx:pt>
          <cx:pt idx="8311">2014</cx:pt>
          <cx:pt idx="8312">2014</cx:pt>
          <cx:pt idx="8313">2014</cx:pt>
          <cx:pt idx="8314">2014</cx:pt>
          <cx:pt idx="8315">2014</cx:pt>
          <cx:pt idx="8316">2014</cx:pt>
          <cx:pt idx="8317">2014</cx:pt>
          <cx:pt idx="8318">2014</cx:pt>
          <cx:pt idx="8319">2014</cx:pt>
          <cx:pt idx="8320">2014</cx:pt>
          <cx:pt idx="8321">2014</cx:pt>
          <cx:pt idx="8322">2014</cx:pt>
          <cx:pt idx="8323">2014</cx:pt>
          <cx:pt idx="8324">2014</cx:pt>
          <cx:pt idx="8325">2014</cx:pt>
          <cx:pt idx="8326">2014</cx:pt>
          <cx:pt idx="8327">2014</cx:pt>
          <cx:pt idx="8328">2014</cx:pt>
          <cx:pt idx="8329">2014</cx:pt>
          <cx:pt idx="8330">2014</cx:pt>
          <cx:pt idx="8331">2014</cx:pt>
          <cx:pt idx="8332">2014</cx:pt>
          <cx:pt idx="8333">2014</cx:pt>
          <cx:pt idx="8334">2014</cx:pt>
          <cx:pt idx="8335">2014</cx:pt>
          <cx:pt idx="8336">2014</cx:pt>
          <cx:pt idx="8337">2014</cx:pt>
          <cx:pt idx="8338">2014</cx:pt>
          <cx:pt idx="8339">2014</cx:pt>
          <cx:pt idx="8340">2014</cx:pt>
          <cx:pt idx="8341">2014</cx:pt>
          <cx:pt idx="8342">2014</cx:pt>
          <cx:pt idx="8343">2014</cx:pt>
          <cx:pt idx="8344">2014</cx:pt>
          <cx:pt idx="8345">2014</cx:pt>
          <cx:pt idx="8346">2014</cx:pt>
          <cx:pt idx="8347">2014</cx:pt>
          <cx:pt idx="8348">2014</cx:pt>
          <cx:pt idx="8349">2014</cx:pt>
          <cx:pt idx="8350">2014</cx:pt>
          <cx:pt idx="8351">2014</cx:pt>
          <cx:pt idx="8352">2014</cx:pt>
          <cx:pt idx="8353">2014</cx:pt>
          <cx:pt idx="8354">2014</cx:pt>
          <cx:pt idx="8355">2014</cx:pt>
          <cx:pt idx="8356">2014</cx:pt>
          <cx:pt idx="8357">2014</cx:pt>
          <cx:pt idx="8358">2014</cx:pt>
          <cx:pt idx="8359">2014</cx:pt>
          <cx:pt idx="8360">2014</cx:pt>
          <cx:pt idx="8361">2014</cx:pt>
          <cx:pt idx="8362">2014</cx:pt>
          <cx:pt idx="8363">2014</cx:pt>
          <cx:pt idx="8364">2014</cx:pt>
          <cx:pt idx="8365">2014</cx:pt>
          <cx:pt idx="8366">2014</cx:pt>
          <cx:pt idx="8367">2014</cx:pt>
          <cx:pt idx="8368">2014</cx:pt>
          <cx:pt idx="8369">2014</cx:pt>
          <cx:pt idx="8370">2014</cx:pt>
          <cx:pt idx="8371">2014</cx:pt>
          <cx:pt idx="8372">2014</cx:pt>
          <cx:pt idx="8373">2014</cx:pt>
          <cx:pt idx="8374">2014</cx:pt>
          <cx:pt idx="8375">2014</cx:pt>
          <cx:pt idx="8376">2014</cx:pt>
          <cx:pt idx="8377">2014</cx:pt>
          <cx:pt idx="8378">2014</cx:pt>
          <cx:pt idx="8379">2014</cx:pt>
          <cx:pt idx="8380">2014</cx:pt>
          <cx:pt idx="8381">2014</cx:pt>
          <cx:pt idx="8382">2014</cx:pt>
          <cx:pt idx="8383">2014</cx:pt>
          <cx:pt idx="8384">2014</cx:pt>
          <cx:pt idx="8385">2014</cx:pt>
          <cx:pt idx="8386">2014</cx:pt>
          <cx:pt idx="8387">2014</cx:pt>
          <cx:pt idx="8388">2014</cx:pt>
          <cx:pt idx="8389">2014</cx:pt>
          <cx:pt idx="8390">2014</cx:pt>
          <cx:pt idx="8391">2014</cx:pt>
          <cx:pt idx="8392">2014</cx:pt>
          <cx:pt idx="8393">2014</cx:pt>
          <cx:pt idx="8394">2014</cx:pt>
          <cx:pt idx="8395">2014</cx:pt>
          <cx:pt idx="8396">2014</cx:pt>
          <cx:pt idx="8397">2014</cx:pt>
          <cx:pt idx="8398">2014</cx:pt>
          <cx:pt idx="8399">2014</cx:pt>
          <cx:pt idx="8400">2014</cx:pt>
          <cx:pt idx="8401">2014</cx:pt>
          <cx:pt idx="8402">2014</cx:pt>
          <cx:pt idx="8403">2014</cx:pt>
          <cx:pt idx="8404">2014</cx:pt>
          <cx:pt idx="8405">2014</cx:pt>
          <cx:pt idx="8406">2014</cx:pt>
          <cx:pt idx="8407">2014</cx:pt>
          <cx:pt idx="8408">2014</cx:pt>
          <cx:pt idx="8409">2014</cx:pt>
          <cx:pt idx="8410">2014</cx:pt>
          <cx:pt idx="8411">2014</cx:pt>
          <cx:pt idx="8412">2014</cx:pt>
          <cx:pt idx="8413">2014</cx:pt>
          <cx:pt idx="8414">2015</cx:pt>
          <cx:pt idx="8415">2015</cx:pt>
          <cx:pt idx="8416">2015</cx:pt>
          <cx:pt idx="8417">2015</cx:pt>
          <cx:pt idx="8418">2015</cx:pt>
          <cx:pt idx="8419">2015</cx:pt>
          <cx:pt idx="8420">2015</cx:pt>
          <cx:pt idx="8421">2015</cx:pt>
          <cx:pt idx="8422">2015</cx:pt>
          <cx:pt idx="8423">2015</cx:pt>
          <cx:pt idx="8424">2015</cx:pt>
          <cx:pt idx="8425">2015</cx:pt>
          <cx:pt idx="8426">2015</cx:pt>
          <cx:pt idx="8427">2015</cx:pt>
          <cx:pt idx="8428">2015</cx:pt>
          <cx:pt idx="8429">2015</cx:pt>
          <cx:pt idx="8430">2015</cx:pt>
          <cx:pt idx="8431">2015</cx:pt>
          <cx:pt idx="8432">2015</cx:pt>
          <cx:pt idx="8433">2015</cx:pt>
          <cx:pt idx="8434">2015</cx:pt>
          <cx:pt idx="8435">2015</cx:pt>
          <cx:pt idx="8436">2015</cx:pt>
          <cx:pt idx="8437">2015</cx:pt>
          <cx:pt idx="8438">2015</cx:pt>
          <cx:pt idx="8439">2015</cx:pt>
          <cx:pt idx="8440">2015</cx:pt>
          <cx:pt idx="8441">2015</cx:pt>
          <cx:pt idx="8442">2015</cx:pt>
          <cx:pt idx="8443">2015</cx:pt>
          <cx:pt idx="8444">2015</cx:pt>
          <cx:pt idx="8445">2015</cx:pt>
          <cx:pt idx="8446">2015</cx:pt>
          <cx:pt idx="8447">2015</cx:pt>
          <cx:pt idx="8448">2015</cx:pt>
          <cx:pt idx="8449">2015</cx:pt>
          <cx:pt idx="8450">2015</cx:pt>
          <cx:pt idx="8451">2015</cx:pt>
          <cx:pt idx="8452">2015</cx:pt>
          <cx:pt idx="8453">2015</cx:pt>
          <cx:pt idx="8454">2015</cx:pt>
          <cx:pt idx="8455">2015</cx:pt>
          <cx:pt idx="8456">2015</cx:pt>
          <cx:pt idx="8457">2015</cx:pt>
          <cx:pt idx="8458">2015</cx:pt>
          <cx:pt idx="8459">2015</cx:pt>
          <cx:pt idx="8460">2015</cx:pt>
          <cx:pt idx="8461">2015</cx:pt>
          <cx:pt idx="8462">2015</cx:pt>
          <cx:pt idx="8463">2015</cx:pt>
          <cx:pt idx="8464">2015</cx:pt>
          <cx:pt idx="8465">2015</cx:pt>
          <cx:pt idx="8466">2015</cx:pt>
          <cx:pt idx="8467">2015</cx:pt>
          <cx:pt idx="8468">2015</cx:pt>
          <cx:pt idx="8469">2015</cx:pt>
          <cx:pt idx="8470">2015</cx:pt>
          <cx:pt idx="8471">2015</cx:pt>
          <cx:pt idx="8472">2015</cx:pt>
          <cx:pt idx="8473">2015</cx:pt>
          <cx:pt idx="8474">2015</cx:pt>
          <cx:pt idx="8475">2015</cx:pt>
          <cx:pt idx="8476">2015</cx:pt>
          <cx:pt idx="8477">2015</cx:pt>
          <cx:pt idx="8478">2015</cx:pt>
          <cx:pt idx="8479">2015</cx:pt>
          <cx:pt idx="8480">2015</cx:pt>
          <cx:pt idx="8481">2015</cx:pt>
          <cx:pt idx="8482">2015</cx:pt>
          <cx:pt idx="8483">2015</cx:pt>
          <cx:pt idx="8484">2015</cx:pt>
          <cx:pt idx="8485">2015</cx:pt>
          <cx:pt idx="8486">2015</cx:pt>
          <cx:pt idx="8487">2015</cx:pt>
          <cx:pt idx="8488">2015</cx:pt>
          <cx:pt idx="8489">2015</cx:pt>
          <cx:pt idx="8490">2015</cx:pt>
          <cx:pt idx="8491">2015</cx:pt>
          <cx:pt idx="8492">2015</cx:pt>
          <cx:pt idx="8493">2015</cx:pt>
          <cx:pt idx="8494">2015</cx:pt>
          <cx:pt idx="8495">2015</cx:pt>
          <cx:pt idx="8496">2015</cx:pt>
          <cx:pt idx="8497">2015</cx:pt>
          <cx:pt idx="8498">2015</cx:pt>
          <cx:pt idx="8499">2015</cx:pt>
          <cx:pt idx="8500">2015</cx:pt>
          <cx:pt idx="8501">2015</cx:pt>
          <cx:pt idx="8502">2015</cx:pt>
          <cx:pt idx="8503">2015</cx:pt>
          <cx:pt idx="8504">2015</cx:pt>
          <cx:pt idx="8505">2015</cx:pt>
          <cx:pt idx="8506">2015</cx:pt>
          <cx:pt idx="8507">2015</cx:pt>
          <cx:pt idx="8508">2015</cx:pt>
          <cx:pt idx="8509">2015</cx:pt>
          <cx:pt idx="8510">2015</cx:pt>
          <cx:pt idx="8511">2015</cx:pt>
          <cx:pt idx="8512">2015</cx:pt>
          <cx:pt idx="8513">2015</cx:pt>
          <cx:pt idx="8514">2015</cx:pt>
          <cx:pt idx="8515">2015</cx:pt>
          <cx:pt idx="8516">2015</cx:pt>
          <cx:pt idx="8517">2015</cx:pt>
          <cx:pt idx="8518">2015</cx:pt>
          <cx:pt idx="8519">2015</cx:pt>
          <cx:pt idx="8520">2015</cx:pt>
          <cx:pt idx="8521">2015</cx:pt>
          <cx:pt idx="8522">2015</cx:pt>
          <cx:pt idx="8523">2015</cx:pt>
          <cx:pt idx="8524">2015</cx:pt>
          <cx:pt idx="8525">2015</cx:pt>
          <cx:pt idx="8526">2015</cx:pt>
          <cx:pt idx="8527">2015</cx:pt>
          <cx:pt idx="8528">2015</cx:pt>
          <cx:pt idx="8529">2015</cx:pt>
          <cx:pt idx="8530">2015</cx:pt>
          <cx:pt idx="8531">2015</cx:pt>
          <cx:pt idx="8532">2015</cx:pt>
          <cx:pt idx="8533">2015</cx:pt>
          <cx:pt idx="8534">2015</cx:pt>
          <cx:pt idx="8535">2015</cx:pt>
          <cx:pt idx="8536">2015</cx:pt>
          <cx:pt idx="8537">2015</cx:pt>
          <cx:pt idx="8538">2015</cx:pt>
          <cx:pt idx="8539">2015</cx:pt>
          <cx:pt idx="8540">2015</cx:pt>
          <cx:pt idx="8541">2015</cx:pt>
          <cx:pt idx="8542">2015</cx:pt>
          <cx:pt idx="8543">2015</cx:pt>
          <cx:pt idx="8544">2015</cx:pt>
          <cx:pt idx="8545">2015</cx:pt>
          <cx:pt idx="8546">2015</cx:pt>
          <cx:pt idx="8547">2015</cx:pt>
          <cx:pt idx="8548">2015</cx:pt>
          <cx:pt idx="8549">2015</cx:pt>
          <cx:pt idx="8550">2015</cx:pt>
          <cx:pt idx="8551">2015</cx:pt>
          <cx:pt idx="8552">2015</cx:pt>
          <cx:pt idx="8553">2015</cx:pt>
          <cx:pt idx="8554">2015</cx:pt>
          <cx:pt idx="8555">2015</cx:pt>
          <cx:pt idx="8556">2015</cx:pt>
          <cx:pt idx="8557">2015</cx:pt>
          <cx:pt idx="8558">2015</cx:pt>
          <cx:pt idx="8559">2015</cx:pt>
          <cx:pt idx="8560">2015</cx:pt>
          <cx:pt idx="8561">2015</cx:pt>
          <cx:pt idx="8562">2015</cx:pt>
          <cx:pt idx="8563">2015</cx:pt>
          <cx:pt idx="8564">2015</cx:pt>
          <cx:pt idx="8565">2015</cx:pt>
          <cx:pt idx="8566">2015</cx:pt>
          <cx:pt idx="8567">2015</cx:pt>
          <cx:pt idx="8568">2015</cx:pt>
          <cx:pt idx="8569">2015</cx:pt>
          <cx:pt idx="8570">2015</cx:pt>
          <cx:pt idx="8571">2015</cx:pt>
          <cx:pt idx="8572">2015</cx:pt>
          <cx:pt idx="8573">2015</cx:pt>
          <cx:pt idx="8574">2015</cx:pt>
          <cx:pt idx="8575">2015</cx:pt>
          <cx:pt idx="8576">2015</cx:pt>
          <cx:pt idx="8577">2015</cx:pt>
          <cx:pt idx="8578">2015</cx:pt>
          <cx:pt idx="8579">2015</cx:pt>
          <cx:pt idx="8580">2015</cx:pt>
          <cx:pt idx="8581">2015</cx:pt>
          <cx:pt idx="8582">2015</cx:pt>
          <cx:pt idx="8583">2015</cx:pt>
          <cx:pt idx="8584">2015</cx:pt>
          <cx:pt idx="8585">2015</cx:pt>
          <cx:pt idx="8586">2015</cx:pt>
          <cx:pt idx="8587">2015</cx:pt>
          <cx:pt idx="8588">2015</cx:pt>
          <cx:pt idx="8589">2015</cx:pt>
          <cx:pt idx="8590">2015</cx:pt>
          <cx:pt idx="8591">2015</cx:pt>
          <cx:pt idx="8592">2015</cx:pt>
          <cx:pt idx="8593">2015</cx:pt>
          <cx:pt idx="8594">2015</cx:pt>
          <cx:pt idx="8595">2015</cx:pt>
          <cx:pt idx="8596">2015</cx:pt>
          <cx:pt idx="8597">2015</cx:pt>
          <cx:pt idx="8598">2015</cx:pt>
          <cx:pt idx="8599">2015</cx:pt>
          <cx:pt idx="8600">2015</cx:pt>
          <cx:pt idx="8601">2015</cx:pt>
          <cx:pt idx="8602">2015</cx:pt>
          <cx:pt idx="8603">2015</cx:pt>
          <cx:pt idx="8604">2015</cx:pt>
          <cx:pt idx="8605">2015</cx:pt>
          <cx:pt idx="8606">2015</cx:pt>
          <cx:pt idx="8607">2015</cx:pt>
          <cx:pt idx="8608">2015</cx:pt>
          <cx:pt idx="8609">2015</cx:pt>
          <cx:pt idx="8610">2015</cx:pt>
          <cx:pt idx="8611">2015</cx:pt>
          <cx:pt idx="8612">2015</cx:pt>
          <cx:pt idx="8613">2015</cx:pt>
          <cx:pt idx="8614">2015</cx:pt>
          <cx:pt idx="8615">2015</cx:pt>
          <cx:pt idx="8616">2015</cx:pt>
          <cx:pt idx="8617">2015</cx:pt>
          <cx:pt idx="8618">2015</cx:pt>
          <cx:pt idx="8619">2015</cx:pt>
          <cx:pt idx="8620">2015</cx:pt>
          <cx:pt idx="8621">2015</cx:pt>
          <cx:pt idx="8622">2015</cx:pt>
          <cx:pt idx="8623">2015</cx:pt>
          <cx:pt idx="8624">2015</cx:pt>
          <cx:pt idx="8625">2015</cx:pt>
          <cx:pt idx="8626">2015</cx:pt>
          <cx:pt idx="8627">2015</cx:pt>
          <cx:pt idx="8628">2015</cx:pt>
          <cx:pt idx="8629">2015</cx:pt>
          <cx:pt idx="8630">2015</cx:pt>
          <cx:pt idx="8631">2015</cx:pt>
          <cx:pt idx="8632">2015</cx:pt>
          <cx:pt idx="8633">2015</cx:pt>
          <cx:pt idx="8634">2015</cx:pt>
          <cx:pt idx="8635">2015</cx:pt>
          <cx:pt idx="8636">2015</cx:pt>
          <cx:pt idx="8637">2015</cx:pt>
          <cx:pt idx="8638">2015</cx:pt>
          <cx:pt idx="8639">2015</cx:pt>
          <cx:pt idx="8640">2015</cx:pt>
          <cx:pt idx="8641">2015</cx:pt>
          <cx:pt idx="8642">2015</cx:pt>
          <cx:pt idx="8643">2015</cx:pt>
          <cx:pt idx="8644">2015</cx:pt>
          <cx:pt idx="8645">2015</cx:pt>
          <cx:pt idx="8646">2015</cx:pt>
          <cx:pt idx="8647">2015</cx:pt>
          <cx:pt idx="8648">2015</cx:pt>
          <cx:pt idx="8649">2015</cx:pt>
          <cx:pt idx="8650">2015</cx:pt>
          <cx:pt idx="8651">2015</cx:pt>
          <cx:pt idx="8652">2015</cx:pt>
          <cx:pt idx="8653">2015</cx:pt>
          <cx:pt idx="8654">2015</cx:pt>
          <cx:pt idx="8655">2015</cx:pt>
          <cx:pt idx="8656">2015</cx:pt>
          <cx:pt idx="8657">2015</cx:pt>
          <cx:pt idx="8658">2015</cx:pt>
          <cx:pt idx="8659">2015</cx:pt>
          <cx:pt idx="8660">2015</cx:pt>
          <cx:pt idx="8661">2015</cx:pt>
          <cx:pt idx="8662">2015</cx:pt>
          <cx:pt idx="8663">2015</cx:pt>
          <cx:pt idx="8664">2015</cx:pt>
          <cx:pt idx="8665">2015</cx:pt>
          <cx:pt idx="8666">2015</cx:pt>
          <cx:pt idx="8667">2015</cx:pt>
          <cx:pt idx="8668">2015</cx:pt>
          <cx:pt idx="8669">2015</cx:pt>
          <cx:pt idx="8670">2015</cx:pt>
          <cx:pt idx="8671">2015</cx:pt>
          <cx:pt idx="8672">2015</cx:pt>
          <cx:pt idx="8673">2015</cx:pt>
          <cx:pt idx="8674">2015</cx:pt>
          <cx:pt idx="8675">2015</cx:pt>
          <cx:pt idx="8676">2015</cx:pt>
          <cx:pt idx="8677">2015</cx:pt>
          <cx:pt idx="8678">2015</cx:pt>
          <cx:pt idx="8679">2015</cx:pt>
          <cx:pt idx="8680">2015</cx:pt>
          <cx:pt idx="8681">2015</cx:pt>
          <cx:pt idx="8682">2015</cx:pt>
          <cx:pt idx="8683">2015</cx:pt>
          <cx:pt idx="8684">2015</cx:pt>
          <cx:pt idx="8685">2015</cx:pt>
          <cx:pt idx="8686">2015</cx:pt>
          <cx:pt idx="8687">2015</cx:pt>
          <cx:pt idx="8688">2015</cx:pt>
          <cx:pt idx="8689">2015</cx:pt>
          <cx:pt idx="8690">2015</cx:pt>
          <cx:pt idx="8691">2015</cx:pt>
          <cx:pt idx="8692">2015</cx:pt>
          <cx:pt idx="8693">2015</cx:pt>
          <cx:pt idx="8694">2015</cx:pt>
          <cx:pt idx="8695">2015</cx:pt>
          <cx:pt idx="8696">2015</cx:pt>
          <cx:pt idx="8697">2015</cx:pt>
          <cx:pt idx="8698">2015</cx:pt>
          <cx:pt idx="8699">2015</cx:pt>
          <cx:pt idx="8700">2015</cx:pt>
          <cx:pt idx="8701">2015</cx:pt>
          <cx:pt idx="8702">2015</cx:pt>
          <cx:pt idx="8703">2015</cx:pt>
          <cx:pt idx="8704">2015</cx:pt>
          <cx:pt idx="8705">2015</cx:pt>
          <cx:pt idx="8706">2015</cx:pt>
          <cx:pt idx="8707">2015</cx:pt>
          <cx:pt idx="8708">2015</cx:pt>
          <cx:pt idx="8709">2015</cx:pt>
          <cx:pt idx="8710">2015</cx:pt>
          <cx:pt idx="8711">2015</cx:pt>
          <cx:pt idx="8712">2015</cx:pt>
          <cx:pt idx="8713">2015</cx:pt>
          <cx:pt idx="8714">2015</cx:pt>
          <cx:pt idx="8715">2015</cx:pt>
          <cx:pt idx="8716">2015</cx:pt>
          <cx:pt idx="8717">2015</cx:pt>
          <cx:pt idx="8718">2015</cx:pt>
          <cx:pt idx="8719">2015</cx:pt>
          <cx:pt idx="8720">2015</cx:pt>
          <cx:pt idx="8721">2015</cx:pt>
          <cx:pt idx="8722">2015</cx:pt>
          <cx:pt idx="8723">2015</cx:pt>
          <cx:pt idx="8724">2015</cx:pt>
          <cx:pt idx="8725">2015</cx:pt>
          <cx:pt idx="8726">2015</cx:pt>
          <cx:pt idx="8727">2015</cx:pt>
          <cx:pt idx="8728">2015</cx:pt>
          <cx:pt idx="8729">2015</cx:pt>
          <cx:pt idx="8730">2015</cx:pt>
          <cx:pt idx="8731">2015</cx:pt>
          <cx:pt idx="8732">2015</cx:pt>
          <cx:pt idx="8733">2015</cx:pt>
          <cx:pt idx="8734">2015</cx:pt>
          <cx:pt idx="8735">2015</cx:pt>
          <cx:pt idx="8736">2015</cx:pt>
          <cx:pt idx="8737">2015</cx:pt>
          <cx:pt idx="8738">2015</cx:pt>
          <cx:pt idx="8739">2015</cx:pt>
          <cx:pt idx="8740">2015</cx:pt>
          <cx:pt idx="8741">2015</cx:pt>
          <cx:pt idx="8742">2015</cx:pt>
          <cx:pt idx="8743">2015</cx:pt>
          <cx:pt idx="8744">2015</cx:pt>
          <cx:pt idx="8745">2015</cx:pt>
          <cx:pt idx="8746">2015</cx:pt>
          <cx:pt idx="8747">2015</cx:pt>
          <cx:pt idx="8748">2015</cx:pt>
          <cx:pt idx="8749">2015</cx:pt>
          <cx:pt idx="8750">2015</cx:pt>
          <cx:pt idx="8751">2015</cx:pt>
          <cx:pt idx="8752">2015</cx:pt>
          <cx:pt idx="8753">2015</cx:pt>
          <cx:pt idx="8754">2015</cx:pt>
          <cx:pt idx="8755">2015</cx:pt>
          <cx:pt idx="8756">2015</cx:pt>
          <cx:pt idx="8757">2015</cx:pt>
          <cx:pt idx="8758">2015</cx:pt>
          <cx:pt idx="8759">2015</cx:pt>
          <cx:pt idx="8760">2015</cx:pt>
          <cx:pt idx="8761">2015</cx:pt>
          <cx:pt idx="8762">2015</cx:pt>
          <cx:pt idx="8763">2015</cx:pt>
          <cx:pt idx="8764">2015</cx:pt>
          <cx:pt idx="8765">2015</cx:pt>
          <cx:pt idx="8766">2015</cx:pt>
          <cx:pt idx="8767">2015</cx:pt>
          <cx:pt idx="8768">2015</cx:pt>
          <cx:pt idx="8769">2015</cx:pt>
          <cx:pt idx="8770">2015</cx:pt>
          <cx:pt idx="8771">2015</cx:pt>
          <cx:pt idx="8772">2015</cx:pt>
          <cx:pt idx="8773">2015</cx:pt>
          <cx:pt idx="8774">2015</cx:pt>
          <cx:pt idx="8775">2015</cx:pt>
          <cx:pt idx="8776">2015</cx:pt>
          <cx:pt idx="8777">2015</cx:pt>
          <cx:pt idx="8778">2015</cx:pt>
          <cx:pt idx="8779">2015</cx:pt>
          <cx:pt idx="8780">2015</cx:pt>
          <cx:pt idx="8781">2015</cx:pt>
          <cx:pt idx="8782">2015</cx:pt>
          <cx:pt idx="8783">2015</cx:pt>
          <cx:pt idx="8784">2015</cx:pt>
          <cx:pt idx="8785">2015</cx:pt>
          <cx:pt idx="8786">2015</cx:pt>
          <cx:pt idx="8787">2015</cx:pt>
          <cx:pt idx="8788">2015</cx:pt>
          <cx:pt idx="8789">2015</cx:pt>
          <cx:pt idx="8790">2015</cx:pt>
          <cx:pt idx="8791">2015</cx:pt>
          <cx:pt idx="8792">2015</cx:pt>
          <cx:pt idx="8793">2015</cx:pt>
          <cx:pt idx="8794">2015</cx:pt>
          <cx:pt idx="8795">2015</cx:pt>
          <cx:pt idx="8796">2015</cx:pt>
          <cx:pt idx="8797">2015</cx:pt>
          <cx:pt idx="8798">2015</cx:pt>
          <cx:pt idx="8799">2015</cx:pt>
          <cx:pt idx="8800">2015</cx:pt>
          <cx:pt idx="8801">2015</cx:pt>
          <cx:pt idx="8802">2015</cx:pt>
          <cx:pt idx="8803">2015</cx:pt>
          <cx:pt idx="8804">2015</cx:pt>
          <cx:pt idx="8805">2015</cx:pt>
          <cx:pt idx="8806">2015</cx:pt>
          <cx:pt idx="8807">2015</cx:pt>
          <cx:pt idx="8808">2015</cx:pt>
          <cx:pt idx="8809">2015</cx:pt>
          <cx:pt idx="8810">2015</cx:pt>
          <cx:pt idx="8811">2015</cx:pt>
          <cx:pt idx="8812">2015</cx:pt>
          <cx:pt idx="8813">2015</cx:pt>
          <cx:pt idx="8814">2015</cx:pt>
          <cx:pt idx="8815">2015</cx:pt>
          <cx:pt idx="8816">2015</cx:pt>
          <cx:pt idx="8817">2015</cx:pt>
          <cx:pt idx="8818">2015</cx:pt>
          <cx:pt idx="8819">2015</cx:pt>
          <cx:pt idx="8820">2015</cx:pt>
          <cx:pt idx="8821">2015</cx:pt>
          <cx:pt idx="8822">2015</cx:pt>
          <cx:pt idx="8823">2015</cx:pt>
          <cx:pt idx="8824">2015</cx:pt>
          <cx:pt idx="8825">2015</cx:pt>
          <cx:pt idx="8826">2015</cx:pt>
          <cx:pt idx="8827">2015</cx:pt>
          <cx:pt idx="8828">2015</cx:pt>
          <cx:pt idx="8829">2015</cx:pt>
          <cx:pt idx="8830">2015</cx:pt>
          <cx:pt idx="8831">2015</cx:pt>
          <cx:pt idx="8832">2015</cx:pt>
          <cx:pt idx="8833">2015</cx:pt>
          <cx:pt idx="8834">2015</cx:pt>
          <cx:pt idx="8835">2015</cx:pt>
          <cx:pt idx="8836">2015</cx:pt>
          <cx:pt idx="8837">2015</cx:pt>
          <cx:pt idx="8838">2015</cx:pt>
          <cx:pt idx="8839">2015</cx:pt>
          <cx:pt idx="8840">2015</cx:pt>
          <cx:pt idx="8841">2015</cx:pt>
          <cx:pt idx="8842">2015</cx:pt>
          <cx:pt idx="8843">2015</cx:pt>
          <cx:pt idx="8844">2015</cx:pt>
          <cx:pt idx="8845">2015</cx:pt>
          <cx:pt idx="8846">2015</cx:pt>
          <cx:pt idx="8847">2015</cx:pt>
          <cx:pt idx="8848">2015</cx:pt>
          <cx:pt idx="8849">2015</cx:pt>
          <cx:pt idx="8850">2015</cx:pt>
          <cx:pt idx="8851">2015</cx:pt>
          <cx:pt idx="8852">2015</cx:pt>
          <cx:pt idx="8853">2015</cx:pt>
          <cx:pt idx="8854">2015</cx:pt>
          <cx:pt idx="8855">2015</cx:pt>
          <cx:pt idx="8856">2015</cx:pt>
          <cx:pt idx="8857">2015</cx:pt>
          <cx:pt idx="8858">2015</cx:pt>
          <cx:pt idx="8859">2015</cx:pt>
          <cx:pt idx="8860">2015</cx:pt>
          <cx:pt idx="8861">2015</cx:pt>
          <cx:pt idx="8862">2015</cx:pt>
          <cx:pt idx="8863">2015</cx:pt>
          <cx:pt idx="8864">2015</cx:pt>
          <cx:pt idx="8865">2015</cx:pt>
          <cx:pt idx="8866">2015</cx:pt>
          <cx:pt idx="8867">2015</cx:pt>
          <cx:pt idx="8868">2015</cx:pt>
          <cx:pt idx="8869">2015</cx:pt>
          <cx:pt idx="8870">2015</cx:pt>
          <cx:pt idx="8871">2015</cx:pt>
          <cx:pt idx="8872">2015</cx:pt>
          <cx:pt idx="8873">2015</cx:pt>
          <cx:pt idx="8874">2015</cx:pt>
          <cx:pt idx="8875">2015</cx:pt>
          <cx:pt idx="8876">2015</cx:pt>
          <cx:pt idx="8877">2015</cx:pt>
          <cx:pt idx="8878">2015</cx:pt>
          <cx:pt idx="8879">2015</cx:pt>
          <cx:pt idx="8880">2015</cx:pt>
          <cx:pt idx="8881">2015</cx:pt>
          <cx:pt idx="8882">2015</cx:pt>
          <cx:pt idx="8883">2015</cx:pt>
          <cx:pt idx="8884">2015</cx:pt>
          <cx:pt idx="8885">2015</cx:pt>
          <cx:pt idx="8886">2015</cx:pt>
          <cx:pt idx="8887">2015</cx:pt>
          <cx:pt idx="8888">2015</cx:pt>
          <cx:pt idx="8889">2015</cx:pt>
          <cx:pt idx="8890">2015</cx:pt>
          <cx:pt idx="8891">2015</cx:pt>
          <cx:pt idx="8892">2015</cx:pt>
          <cx:pt idx="8893">2015</cx:pt>
          <cx:pt idx="8894">2015</cx:pt>
          <cx:pt idx="8895">2015</cx:pt>
          <cx:pt idx="8896">2015</cx:pt>
          <cx:pt idx="8897">2015</cx:pt>
          <cx:pt idx="8898">2015</cx:pt>
          <cx:pt idx="8899">2015</cx:pt>
          <cx:pt idx="8900">2015</cx:pt>
          <cx:pt idx="8901">2015</cx:pt>
          <cx:pt idx="8902">2015</cx:pt>
          <cx:pt idx="8903">2015</cx:pt>
          <cx:pt idx="8904">2015</cx:pt>
          <cx:pt idx="8905">2015</cx:pt>
          <cx:pt idx="8906">2015</cx:pt>
          <cx:pt idx="8907">2015</cx:pt>
          <cx:pt idx="8908">2015</cx:pt>
          <cx:pt idx="8909">2015</cx:pt>
          <cx:pt idx="8910">2015</cx:pt>
          <cx:pt idx="8911">2015</cx:pt>
          <cx:pt idx="8912">2015</cx:pt>
          <cx:pt idx="8913">2015</cx:pt>
          <cx:pt idx="8914">2015</cx:pt>
          <cx:pt idx="8915">2015</cx:pt>
          <cx:pt idx="8916">2015</cx:pt>
          <cx:pt idx="8917">2015</cx:pt>
          <cx:pt idx="8918">2015</cx:pt>
          <cx:pt idx="8919">2015</cx:pt>
          <cx:pt idx="8920">2015</cx:pt>
          <cx:pt idx="8921">2015</cx:pt>
          <cx:pt idx="8922">2015</cx:pt>
          <cx:pt idx="8923">2015</cx:pt>
          <cx:pt idx="8924">2015</cx:pt>
          <cx:pt idx="8925">2015</cx:pt>
          <cx:pt idx="8926">2015</cx:pt>
          <cx:pt idx="8927">2015</cx:pt>
          <cx:pt idx="8928">2015</cx:pt>
          <cx:pt idx="8929">2015</cx:pt>
          <cx:pt idx="8930">2015</cx:pt>
          <cx:pt idx="8931">2015</cx:pt>
          <cx:pt idx="8932">2015</cx:pt>
          <cx:pt idx="8933">2015</cx:pt>
          <cx:pt idx="8934">2015</cx:pt>
          <cx:pt idx="8935">2015</cx:pt>
          <cx:pt idx="8936">2015</cx:pt>
          <cx:pt idx="8937">2015</cx:pt>
          <cx:pt idx="8938">2015</cx:pt>
          <cx:pt idx="8939">2015</cx:pt>
          <cx:pt idx="8940">2015</cx:pt>
          <cx:pt idx="8941">2015</cx:pt>
          <cx:pt idx="8942">2015</cx:pt>
          <cx:pt idx="8943">2015</cx:pt>
          <cx:pt idx="8944">2015</cx:pt>
          <cx:pt idx="8945">2015</cx:pt>
          <cx:pt idx="8946">2015</cx:pt>
          <cx:pt idx="8947">2015</cx:pt>
          <cx:pt idx="8948">2015</cx:pt>
          <cx:pt idx="8949">2015</cx:pt>
          <cx:pt idx="8950">2015</cx:pt>
          <cx:pt idx="8951">2015</cx:pt>
          <cx:pt idx="8952">2015</cx:pt>
          <cx:pt idx="8953">2015</cx:pt>
          <cx:pt idx="8954">2015</cx:pt>
          <cx:pt idx="8955">2015</cx:pt>
          <cx:pt idx="8956">2015</cx:pt>
          <cx:pt idx="8957">2015</cx:pt>
          <cx:pt idx="8958">2015</cx:pt>
          <cx:pt idx="8959">2015</cx:pt>
          <cx:pt idx="8960">2015</cx:pt>
          <cx:pt idx="8961">2015</cx:pt>
          <cx:pt idx="8962">2015</cx:pt>
          <cx:pt idx="8963">2015</cx:pt>
          <cx:pt idx="8964">2015</cx:pt>
          <cx:pt idx="8965">2015</cx:pt>
          <cx:pt idx="8966">2015</cx:pt>
          <cx:pt idx="8967">2015</cx:pt>
          <cx:pt idx="8968">2015</cx:pt>
          <cx:pt idx="8969">2015</cx:pt>
          <cx:pt idx="8970">2015</cx:pt>
          <cx:pt idx="8971">2015</cx:pt>
          <cx:pt idx="8972">2015</cx:pt>
          <cx:pt idx="8973">2015</cx:pt>
          <cx:pt idx="8974">2015</cx:pt>
          <cx:pt idx="8975">2015</cx:pt>
          <cx:pt idx="8976">2015</cx:pt>
          <cx:pt idx="8977">2015</cx:pt>
          <cx:pt idx="8978">2015</cx:pt>
          <cx:pt idx="8979">2015</cx:pt>
          <cx:pt idx="8980">2015</cx:pt>
          <cx:pt idx="8981">2015</cx:pt>
          <cx:pt idx="8982">2015</cx:pt>
          <cx:pt idx="8983">2015</cx:pt>
          <cx:pt idx="8984">2015</cx:pt>
          <cx:pt idx="8985">2015</cx:pt>
          <cx:pt idx="8986">2015</cx:pt>
          <cx:pt idx="8987">2015</cx:pt>
          <cx:pt idx="8988">2015</cx:pt>
          <cx:pt idx="8989">2015</cx:pt>
          <cx:pt idx="8990">2015</cx:pt>
          <cx:pt idx="8991">2015</cx:pt>
          <cx:pt idx="8992">2015</cx:pt>
          <cx:pt idx="8993">2015</cx:pt>
          <cx:pt idx="8994">2015</cx:pt>
          <cx:pt idx="8995">2015</cx:pt>
          <cx:pt idx="8996">2015</cx:pt>
          <cx:pt idx="8997">2015</cx:pt>
          <cx:pt idx="8998">2015</cx:pt>
          <cx:pt idx="8999">2015</cx:pt>
          <cx:pt idx="9000">2015</cx:pt>
          <cx:pt idx="9001">2015</cx:pt>
          <cx:pt idx="9002">2015</cx:pt>
          <cx:pt idx="9003">2015</cx:pt>
          <cx:pt idx="9004">2015</cx:pt>
          <cx:pt idx="9005">2015</cx:pt>
          <cx:pt idx="9006">2015</cx:pt>
          <cx:pt idx="9007">2015</cx:pt>
          <cx:pt idx="9008">2015</cx:pt>
          <cx:pt idx="9009">2015</cx:pt>
          <cx:pt idx="9010">2015</cx:pt>
          <cx:pt idx="9011">2015</cx:pt>
          <cx:pt idx="9012">2015</cx:pt>
          <cx:pt idx="9013">2015</cx:pt>
          <cx:pt idx="9014">2015</cx:pt>
          <cx:pt idx="9015">2015</cx:pt>
          <cx:pt idx="9016">2015</cx:pt>
          <cx:pt idx="9017">2015</cx:pt>
          <cx:pt idx="9018">2015</cx:pt>
          <cx:pt idx="9019">2015</cx:pt>
          <cx:pt idx="9020">2015</cx:pt>
          <cx:pt idx="9021">2015</cx:pt>
          <cx:pt idx="9022">2015</cx:pt>
          <cx:pt idx="9023">2015</cx:pt>
          <cx:pt idx="9024">2015</cx:pt>
          <cx:pt idx="9025">2015</cx:pt>
          <cx:pt idx="9026">2015</cx:pt>
          <cx:pt idx="9027">2015</cx:pt>
          <cx:pt idx="9028">2015</cx:pt>
          <cx:pt idx="9029">2015</cx:pt>
          <cx:pt idx="9030">2015</cx:pt>
          <cx:pt idx="9031">2015</cx:pt>
          <cx:pt idx="9032">2015</cx:pt>
          <cx:pt idx="9033">2015</cx:pt>
          <cx:pt idx="9034">2015</cx:pt>
          <cx:pt idx="9035">2015</cx:pt>
          <cx:pt idx="9036">2015</cx:pt>
          <cx:pt idx="9037">2015</cx:pt>
          <cx:pt idx="9038">2015</cx:pt>
          <cx:pt idx="9039">2015</cx:pt>
          <cx:pt idx="9040">2015</cx:pt>
          <cx:pt idx="9041">2015</cx:pt>
          <cx:pt idx="9042">2015</cx:pt>
          <cx:pt idx="9043">2015</cx:pt>
          <cx:pt idx="9044">2015</cx:pt>
          <cx:pt idx="9045">2015</cx:pt>
          <cx:pt idx="9046">2015</cx:pt>
          <cx:pt idx="9047">2015</cx:pt>
          <cx:pt idx="9048">2015</cx:pt>
          <cx:pt idx="9049">2015</cx:pt>
          <cx:pt idx="9050">2015</cx:pt>
          <cx:pt idx="9051">2015</cx:pt>
          <cx:pt idx="9052">2015</cx:pt>
          <cx:pt idx="9053">2015</cx:pt>
          <cx:pt idx="9054">2015</cx:pt>
          <cx:pt idx="9055">2015</cx:pt>
          <cx:pt idx="9056">2015</cx:pt>
          <cx:pt idx="9057">2015</cx:pt>
          <cx:pt idx="9058">2015</cx:pt>
          <cx:pt idx="9059">2015</cx:pt>
          <cx:pt idx="9060">2015</cx:pt>
          <cx:pt idx="9061">2015</cx:pt>
          <cx:pt idx="9062">2015</cx:pt>
          <cx:pt idx="9063">2015</cx:pt>
          <cx:pt idx="9064">2015</cx:pt>
          <cx:pt idx="9065">2015</cx:pt>
          <cx:pt idx="9066">2015</cx:pt>
          <cx:pt idx="9067">2015</cx:pt>
          <cx:pt idx="9068">2015</cx:pt>
          <cx:pt idx="9069">2015</cx:pt>
          <cx:pt idx="9070">2015</cx:pt>
          <cx:pt idx="9071">2015</cx:pt>
          <cx:pt idx="9072">2015</cx:pt>
          <cx:pt idx="9073">2015</cx:pt>
          <cx:pt idx="9074">2015</cx:pt>
          <cx:pt idx="9075">2015</cx:pt>
          <cx:pt idx="9076">2015</cx:pt>
          <cx:pt idx="9077">2015</cx:pt>
          <cx:pt idx="9078">2015</cx:pt>
          <cx:pt idx="9079">2015</cx:pt>
          <cx:pt idx="9080">2015</cx:pt>
          <cx:pt idx="9081">2015</cx:pt>
          <cx:pt idx="9082">2015</cx:pt>
          <cx:pt idx="9083">2015</cx:pt>
          <cx:pt idx="9084">2015</cx:pt>
          <cx:pt idx="9085">2015</cx:pt>
          <cx:pt idx="9086">2015</cx:pt>
          <cx:pt idx="9087">2015</cx:pt>
          <cx:pt idx="9088">2015</cx:pt>
          <cx:pt idx="9089">2015</cx:pt>
          <cx:pt idx="9090">2015</cx:pt>
          <cx:pt idx="9091">2015</cx:pt>
          <cx:pt idx="9092">2015</cx:pt>
          <cx:pt idx="9093">2015</cx:pt>
          <cx:pt idx="9094">2015</cx:pt>
          <cx:pt idx="9095">2015</cx:pt>
          <cx:pt idx="9096">2015</cx:pt>
          <cx:pt idx="9097">2015</cx:pt>
          <cx:pt idx="9098">2015</cx:pt>
          <cx:pt idx="9099">2015</cx:pt>
          <cx:pt idx="9100">2015</cx:pt>
          <cx:pt idx="9101">2015</cx:pt>
          <cx:pt idx="9102">2015</cx:pt>
          <cx:pt idx="9103">2015</cx:pt>
          <cx:pt idx="9104">2015</cx:pt>
          <cx:pt idx="9105">2015</cx:pt>
          <cx:pt idx="9106">2015</cx:pt>
          <cx:pt idx="9107">2015</cx:pt>
          <cx:pt idx="9108">2015</cx:pt>
          <cx:pt idx="9109">2015</cx:pt>
          <cx:pt idx="9110">2015</cx:pt>
          <cx:pt idx="9111">2015</cx:pt>
          <cx:pt idx="9112">2015</cx:pt>
          <cx:pt idx="9113">2015</cx:pt>
          <cx:pt idx="9114">2015</cx:pt>
          <cx:pt idx="9115">2015</cx:pt>
          <cx:pt idx="9116">2015</cx:pt>
          <cx:pt idx="9117">2015</cx:pt>
          <cx:pt idx="9118">2015</cx:pt>
          <cx:pt idx="9119">2015</cx:pt>
          <cx:pt idx="9120">2015</cx:pt>
          <cx:pt idx="9121">2015</cx:pt>
          <cx:pt idx="9122">2015</cx:pt>
          <cx:pt idx="9123">2015</cx:pt>
          <cx:pt idx="9124">2015</cx:pt>
          <cx:pt idx="9125">2015</cx:pt>
          <cx:pt idx="9126">2015</cx:pt>
          <cx:pt idx="9127">2015</cx:pt>
          <cx:pt idx="9128">2015</cx:pt>
          <cx:pt idx="9129">2015</cx:pt>
          <cx:pt idx="9130">2015</cx:pt>
          <cx:pt idx="9131">2015</cx:pt>
          <cx:pt idx="9132">2015</cx:pt>
          <cx:pt idx="9133">2015</cx:pt>
          <cx:pt idx="9134">2015</cx:pt>
          <cx:pt idx="9135">2015</cx:pt>
          <cx:pt idx="9136">2015</cx:pt>
          <cx:pt idx="9137">2015</cx:pt>
          <cx:pt idx="9138">2015</cx:pt>
          <cx:pt idx="9139">2015</cx:pt>
          <cx:pt idx="9140">2015</cx:pt>
          <cx:pt idx="9141">2015</cx:pt>
          <cx:pt idx="9142">2015</cx:pt>
          <cx:pt idx="9143">2015</cx:pt>
          <cx:pt idx="9144">2015</cx:pt>
          <cx:pt idx="9145">2015</cx:pt>
          <cx:pt idx="9146">2015</cx:pt>
          <cx:pt idx="9147">2015</cx:pt>
          <cx:pt idx="9148">2015</cx:pt>
          <cx:pt idx="9149">2015</cx:pt>
          <cx:pt idx="9150">2015</cx:pt>
          <cx:pt idx="9151">2015</cx:pt>
          <cx:pt idx="9152">2015</cx:pt>
          <cx:pt idx="9153">2015</cx:pt>
          <cx:pt idx="9154">2015</cx:pt>
          <cx:pt idx="9155">2015</cx:pt>
          <cx:pt idx="9156">2015</cx:pt>
          <cx:pt idx="9157">2015</cx:pt>
          <cx:pt idx="9158">2015</cx:pt>
          <cx:pt idx="9159">2015</cx:pt>
          <cx:pt idx="9160">2015</cx:pt>
          <cx:pt idx="9161">2015</cx:pt>
          <cx:pt idx="9162">2015</cx:pt>
          <cx:pt idx="9163">2015</cx:pt>
          <cx:pt idx="9164">2015</cx:pt>
          <cx:pt idx="9165">2015</cx:pt>
          <cx:pt idx="9166">2015</cx:pt>
          <cx:pt idx="9167">2015</cx:pt>
          <cx:pt idx="9168">2015</cx:pt>
          <cx:pt idx="9169">2015</cx:pt>
          <cx:pt idx="9170">2015</cx:pt>
          <cx:pt idx="9171">2015</cx:pt>
          <cx:pt idx="9172">2015</cx:pt>
          <cx:pt idx="9173">2015</cx:pt>
          <cx:pt idx="9174">2015</cx:pt>
          <cx:pt idx="9175">2015</cx:pt>
          <cx:pt idx="9176">2015</cx:pt>
          <cx:pt idx="9177">2015</cx:pt>
          <cx:pt idx="9178">2015</cx:pt>
          <cx:pt idx="9179">2015</cx:pt>
          <cx:pt idx="9180">2015</cx:pt>
          <cx:pt idx="9181">2015</cx:pt>
          <cx:pt idx="9182">2015</cx:pt>
          <cx:pt idx="9183">2015</cx:pt>
          <cx:pt idx="9184">2015</cx:pt>
          <cx:pt idx="9185">2015</cx:pt>
          <cx:pt idx="9186">2015</cx:pt>
          <cx:pt idx="9187">2015</cx:pt>
          <cx:pt idx="9188">2015</cx:pt>
          <cx:pt idx="9189">2015</cx:pt>
          <cx:pt idx="9190">2015</cx:pt>
          <cx:pt idx="9191">2015</cx:pt>
          <cx:pt idx="9192">2015</cx:pt>
          <cx:pt idx="9193">2015</cx:pt>
          <cx:pt idx="9194">2015</cx:pt>
          <cx:pt idx="9195">2015</cx:pt>
          <cx:pt idx="9196">2015</cx:pt>
          <cx:pt idx="9197">2015</cx:pt>
          <cx:pt idx="9198">2015</cx:pt>
          <cx:pt idx="9199">2015</cx:pt>
          <cx:pt idx="9200">2015</cx:pt>
          <cx:pt idx="9201">2015</cx:pt>
          <cx:pt idx="9202">2015</cx:pt>
          <cx:pt idx="9203">2015</cx:pt>
          <cx:pt idx="9204">2015</cx:pt>
          <cx:pt idx="9205">2015</cx:pt>
          <cx:pt idx="9206">2015</cx:pt>
          <cx:pt idx="9207">2015</cx:pt>
          <cx:pt idx="9208">2015</cx:pt>
          <cx:pt idx="9209">2015</cx:pt>
          <cx:pt idx="9210">2015</cx:pt>
          <cx:pt idx="9211">2015</cx:pt>
          <cx:pt idx="9212">2015</cx:pt>
          <cx:pt idx="9213">2015</cx:pt>
          <cx:pt idx="9214">2015</cx:pt>
          <cx:pt idx="9215">2015</cx:pt>
          <cx:pt idx="9216">2015</cx:pt>
          <cx:pt idx="9217">2015</cx:pt>
          <cx:pt idx="9218">2015</cx:pt>
          <cx:pt idx="9219">2015</cx:pt>
          <cx:pt idx="9220">2015</cx:pt>
          <cx:pt idx="9221">2015</cx:pt>
          <cx:pt idx="9222">2015</cx:pt>
          <cx:pt idx="9223">2015</cx:pt>
          <cx:pt idx="9224">2015</cx:pt>
          <cx:pt idx="9225">2015</cx:pt>
          <cx:pt idx="9226">2015</cx:pt>
          <cx:pt idx="9227">2015</cx:pt>
          <cx:pt idx="9228">2015</cx:pt>
          <cx:pt idx="9229">2015</cx:pt>
          <cx:pt idx="9230">2015</cx:pt>
          <cx:pt idx="9231">2015</cx:pt>
          <cx:pt idx="9232">2015</cx:pt>
          <cx:pt idx="9233">2015</cx:pt>
          <cx:pt idx="9234">2015</cx:pt>
          <cx:pt idx="9235">2015</cx:pt>
          <cx:pt idx="9236">2015</cx:pt>
          <cx:pt idx="9237">2015</cx:pt>
          <cx:pt idx="9238">2015</cx:pt>
          <cx:pt idx="9239">2015</cx:pt>
          <cx:pt idx="9240">2015</cx:pt>
          <cx:pt idx="9241">2015</cx:pt>
          <cx:pt idx="9242">2015</cx:pt>
          <cx:pt idx="9243">2015</cx:pt>
          <cx:pt idx="9244">2015</cx:pt>
          <cx:pt idx="9245">2015</cx:pt>
          <cx:pt idx="9246">2015</cx:pt>
          <cx:pt idx="9247">2015</cx:pt>
          <cx:pt idx="9248">2015</cx:pt>
          <cx:pt idx="9249">2015</cx:pt>
          <cx:pt idx="9250">2015</cx:pt>
          <cx:pt idx="9251">2015</cx:pt>
          <cx:pt idx="9252">2015</cx:pt>
          <cx:pt idx="9253">2015</cx:pt>
          <cx:pt idx="9254">2015</cx:pt>
          <cx:pt idx="9255">2015</cx:pt>
          <cx:pt idx="9256">2015</cx:pt>
          <cx:pt idx="9257">2015</cx:pt>
          <cx:pt idx="9258">2015</cx:pt>
          <cx:pt idx="9259">2015</cx:pt>
          <cx:pt idx="9260">2015</cx:pt>
          <cx:pt idx="9261">2015</cx:pt>
          <cx:pt idx="9262">2015</cx:pt>
          <cx:pt idx="9263">2015</cx:pt>
          <cx:pt idx="9264">2015</cx:pt>
          <cx:pt idx="9265">2015</cx:pt>
          <cx:pt idx="9266">2015</cx:pt>
          <cx:pt idx="9267">2015</cx:pt>
          <cx:pt idx="9268">2015</cx:pt>
          <cx:pt idx="9269">2015</cx:pt>
          <cx:pt idx="9270">2015</cx:pt>
          <cx:pt idx="9271">2015</cx:pt>
          <cx:pt idx="9272">2015</cx:pt>
          <cx:pt idx="9273">2015</cx:pt>
          <cx:pt idx="9274">2015</cx:pt>
          <cx:pt idx="9275">2015</cx:pt>
          <cx:pt idx="9276">2015</cx:pt>
          <cx:pt idx="9277">2015</cx:pt>
          <cx:pt idx="9278">2015</cx:pt>
          <cx:pt idx="9279">2015</cx:pt>
          <cx:pt idx="9280">2015</cx:pt>
          <cx:pt idx="9281">2015</cx:pt>
          <cx:pt idx="9282">2015</cx:pt>
          <cx:pt idx="9283">2015</cx:pt>
          <cx:pt idx="9284">2015</cx:pt>
          <cx:pt idx="9285">2015</cx:pt>
          <cx:pt idx="9286">2015</cx:pt>
          <cx:pt idx="9287">2015</cx:pt>
          <cx:pt idx="9288">2015</cx:pt>
          <cx:pt idx="9289">2015</cx:pt>
          <cx:pt idx="9290">2015</cx:pt>
          <cx:pt idx="9291">2015</cx:pt>
          <cx:pt idx="9292">2015</cx:pt>
          <cx:pt idx="9293">2015</cx:pt>
          <cx:pt idx="9294">2015</cx:pt>
          <cx:pt idx="9295">2015</cx:pt>
          <cx:pt idx="9296">2015</cx:pt>
          <cx:pt idx="9297">2015</cx:pt>
          <cx:pt idx="9298">2015</cx:pt>
          <cx:pt idx="9299">2015</cx:pt>
          <cx:pt idx="9300">2015</cx:pt>
          <cx:pt idx="9301">2015</cx:pt>
          <cx:pt idx="9302">2015</cx:pt>
          <cx:pt idx="9303">2015</cx:pt>
          <cx:pt idx="9304">2015</cx:pt>
          <cx:pt idx="9305">2015</cx:pt>
          <cx:pt idx="9306">2015</cx:pt>
          <cx:pt idx="9307">2015</cx:pt>
          <cx:pt idx="9308">2015</cx:pt>
          <cx:pt idx="9309">2015</cx:pt>
          <cx:pt idx="9310">2015</cx:pt>
          <cx:pt idx="9311">2015</cx:pt>
          <cx:pt idx="9312">2015</cx:pt>
          <cx:pt idx="9313">2015</cx:pt>
          <cx:pt idx="9314">2015</cx:pt>
          <cx:pt idx="9315">2015</cx:pt>
          <cx:pt idx="9316">2015</cx:pt>
          <cx:pt idx="9317">2015</cx:pt>
          <cx:pt idx="9318">2015</cx:pt>
          <cx:pt idx="9319">2015</cx:pt>
          <cx:pt idx="9320">2015</cx:pt>
          <cx:pt idx="9321">2015</cx:pt>
          <cx:pt idx="9322">2015</cx:pt>
          <cx:pt idx="9323">2015</cx:pt>
          <cx:pt idx="9324">2015</cx:pt>
          <cx:pt idx="9325">2015</cx:pt>
          <cx:pt idx="9326">2015</cx:pt>
          <cx:pt idx="9327">2015</cx:pt>
          <cx:pt idx="9328">2015</cx:pt>
          <cx:pt idx="9329">2015</cx:pt>
          <cx:pt idx="9330">2015</cx:pt>
          <cx:pt idx="9331">2015</cx:pt>
          <cx:pt idx="9332">2015</cx:pt>
          <cx:pt idx="9333">2015</cx:pt>
          <cx:pt idx="9334">2015</cx:pt>
          <cx:pt idx="9335">2015</cx:pt>
          <cx:pt idx="9336">2015</cx:pt>
          <cx:pt idx="9337">2015</cx:pt>
          <cx:pt idx="9338">2015</cx:pt>
          <cx:pt idx="9339">2015</cx:pt>
          <cx:pt idx="9340">2015</cx:pt>
          <cx:pt idx="9341">2015</cx:pt>
          <cx:pt idx="9342">2015</cx:pt>
          <cx:pt idx="9343">2015</cx:pt>
          <cx:pt idx="9344">2015</cx:pt>
          <cx:pt idx="9345">2015</cx:pt>
          <cx:pt idx="9346">2015</cx:pt>
          <cx:pt idx="9347">2015</cx:pt>
          <cx:pt idx="9348">2015</cx:pt>
          <cx:pt idx="9349">2015</cx:pt>
          <cx:pt idx="9350">2015</cx:pt>
          <cx:pt idx="9351">2015</cx:pt>
          <cx:pt idx="9352">2015</cx:pt>
          <cx:pt idx="9353">2015</cx:pt>
          <cx:pt idx="9354">2015</cx:pt>
          <cx:pt idx="9355">2015</cx:pt>
          <cx:pt idx="9356">2015</cx:pt>
          <cx:pt idx="9357">2015</cx:pt>
          <cx:pt idx="9358">2015</cx:pt>
          <cx:pt idx="9359">2015</cx:pt>
          <cx:pt idx="9360">2015</cx:pt>
          <cx:pt idx="9361">2015</cx:pt>
          <cx:pt idx="9362">2015</cx:pt>
          <cx:pt idx="9363">2015</cx:pt>
          <cx:pt idx="9364">2015</cx:pt>
          <cx:pt idx="9365">2015</cx:pt>
          <cx:pt idx="9366">2015</cx:pt>
          <cx:pt idx="9367">2015</cx:pt>
          <cx:pt idx="9368">2015</cx:pt>
          <cx:pt idx="9369">2015</cx:pt>
          <cx:pt idx="9370">2015</cx:pt>
          <cx:pt idx="9371">2015</cx:pt>
          <cx:pt idx="9372">2015</cx:pt>
          <cx:pt idx="9373">2015</cx:pt>
          <cx:pt idx="9374">2015</cx:pt>
          <cx:pt idx="9375">2015</cx:pt>
          <cx:pt idx="9376">2015</cx:pt>
          <cx:pt idx="9377">2015</cx:pt>
          <cx:pt idx="9378">2015</cx:pt>
          <cx:pt idx="9379">2015</cx:pt>
          <cx:pt idx="9380">2015</cx:pt>
          <cx:pt idx="9381">2015</cx:pt>
          <cx:pt idx="9382">2015</cx:pt>
          <cx:pt idx="9383">2015</cx:pt>
          <cx:pt idx="9384">2015</cx:pt>
          <cx:pt idx="9385">2015</cx:pt>
          <cx:pt idx="9386">2015</cx:pt>
          <cx:pt idx="9387">2015</cx:pt>
          <cx:pt idx="9388">2015</cx:pt>
          <cx:pt idx="9389">2015</cx:pt>
          <cx:pt idx="9390">2015</cx:pt>
          <cx:pt idx="9391">2015</cx:pt>
          <cx:pt idx="9392">2015</cx:pt>
          <cx:pt idx="9393">2015</cx:pt>
          <cx:pt idx="9394">2015</cx:pt>
          <cx:pt idx="9395">2015</cx:pt>
          <cx:pt idx="9396">2015</cx:pt>
          <cx:pt idx="9397">2015</cx:pt>
          <cx:pt idx="9398">2015</cx:pt>
          <cx:pt idx="9399">2015</cx:pt>
          <cx:pt idx="9400">2015</cx:pt>
          <cx:pt idx="9401">2015</cx:pt>
          <cx:pt idx="9402">2015</cx:pt>
          <cx:pt idx="9403">2015</cx:pt>
          <cx:pt idx="9404">2015</cx:pt>
          <cx:pt idx="9405">2015</cx:pt>
          <cx:pt idx="9406">2015</cx:pt>
          <cx:pt idx="9407">2015</cx:pt>
          <cx:pt idx="9408">2015</cx:pt>
          <cx:pt idx="9409">2015</cx:pt>
          <cx:pt idx="9410">2015</cx:pt>
          <cx:pt idx="9411">2015</cx:pt>
          <cx:pt idx="9412">2015</cx:pt>
          <cx:pt idx="9413">2015</cx:pt>
          <cx:pt idx="9414">2015</cx:pt>
          <cx:pt idx="9415">2015</cx:pt>
          <cx:pt idx="9416">2015</cx:pt>
          <cx:pt idx="9417">2015</cx:pt>
          <cx:pt idx="9418">2015</cx:pt>
          <cx:pt idx="9419">2015</cx:pt>
          <cx:pt idx="9420">2015</cx:pt>
          <cx:pt idx="9421">2015</cx:pt>
          <cx:pt idx="9422">2015</cx:pt>
          <cx:pt idx="9423">2015</cx:pt>
          <cx:pt idx="9424">2015</cx:pt>
          <cx:pt idx="9425">2015</cx:pt>
          <cx:pt idx="9426">2015</cx:pt>
          <cx:pt idx="9427">2015</cx:pt>
          <cx:pt idx="9428">2015</cx:pt>
          <cx:pt idx="9429">2015</cx:pt>
          <cx:pt idx="9430">2015</cx:pt>
          <cx:pt idx="9431">2015</cx:pt>
          <cx:pt idx="9432">2015</cx:pt>
          <cx:pt idx="9433">2015</cx:pt>
          <cx:pt idx="9434">2015</cx:pt>
          <cx:pt idx="9435">2015</cx:pt>
          <cx:pt idx="9436">2015</cx:pt>
          <cx:pt idx="9437">2015</cx:pt>
          <cx:pt idx="9438">2015</cx:pt>
          <cx:pt idx="9439">2015</cx:pt>
          <cx:pt idx="9440">2015</cx:pt>
          <cx:pt idx="9441">2015</cx:pt>
          <cx:pt idx="9442">2015</cx:pt>
          <cx:pt idx="9443">2015</cx:pt>
          <cx:pt idx="9444">2015</cx:pt>
          <cx:pt idx="9445">2015</cx:pt>
          <cx:pt idx="9446">2015</cx:pt>
          <cx:pt idx="9447">2015</cx:pt>
          <cx:pt idx="9448">2015</cx:pt>
          <cx:pt idx="9449">2015</cx:pt>
          <cx:pt idx="9450">2015</cx:pt>
          <cx:pt idx="9451">2015</cx:pt>
          <cx:pt idx="9452">2015</cx:pt>
          <cx:pt idx="9453">2015</cx:pt>
          <cx:pt idx="9454">2015</cx:pt>
          <cx:pt idx="9455">2015</cx:pt>
          <cx:pt idx="9456">2015</cx:pt>
          <cx:pt idx="9457">2015</cx:pt>
          <cx:pt idx="9458">2015</cx:pt>
          <cx:pt idx="9459">2015</cx:pt>
          <cx:pt idx="9460">2015</cx:pt>
          <cx:pt idx="9461">2015</cx:pt>
          <cx:pt idx="9462">2015</cx:pt>
          <cx:pt idx="9463">2015</cx:pt>
          <cx:pt idx="9464">2015</cx:pt>
          <cx:pt idx="9465">2015</cx:pt>
          <cx:pt idx="9466">2015</cx:pt>
          <cx:pt idx="9467">2015</cx:pt>
          <cx:pt idx="9468">2015</cx:pt>
          <cx:pt idx="9469">2015</cx:pt>
          <cx:pt idx="9470">2015</cx:pt>
          <cx:pt idx="9471">2015</cx:pt>
          <cx:pt idx="9472">2015</cx:pt>
          <cx:pt idx="9473">2015</cx:pt>
          <cx:pt idx="9474">2015</cx:pt>
          <cx:pt idx="9475">2015</cx:pt>
          <cx:pt idx="9476">2015</cx:pt>
          <cx:pt idx="9477">2015</cx:pt>
          <cx:pt idx="9478">2015</cx:pt>
          <cx:pt idx="9479">2015</cx:pt>
          <cx:pt idx="9480">2015</cx:pt>
          <cx:pt idx="9481">2015</cx:pt>
          <cx:pt idx="9482">2015</cx:pt>
          <cx:pt idx="9483">2015</cx:pt>
          <cx:pt idx="9484">2015</cx:pt>
          <cx:pt idx="9485">2015</cx:pt>
          <cx:pt idx="9486">2015</cx:pt>
          <cx:pt idx="9487">2015</cx:pt>
          <cx:pt idx="9488">2015</cx:pt>
          <cx:pt idx="9489">2015</cx:pt>
          <cx:pt idx="9490">2015</cx:pt>
          <cx:pt idx="9491">2015</cx:pt>
          <cx:pt idx="9492">2015</cx:pt>
          <cx:pt idx="9493">2015</cx:pt>
          <cx:pt idx="9494">2015</cx:pt>
          <cx:pt idx="9495">2015</cx:pt>
          <cx:pt idx="9496">2015</cx:pt>
          <cx:pt idx="9497">2015</cx:pt>
          <cx:pt idx="9498">2015</cx:pt>
          <cx:pt idx="9499">2015</cx:pt>
          <cx:pt idx="9500">2015</cx:pt>
          <cx:pt idx="9501">2015</cx:pt>
          <cx:pt idx="9502">2015</cx:pt>
          <cx:pt idx="9503">2015</cx:pt>
          <cx:pt idx="9504">2015</cx:pt>
          <cx:pt idx="9505">2015</cx:pt>
          <cx:pt idx="9506">2015</cx:pt>
          <cx:pt idx="9507">2015</cx:pt>
          <cx:pt idx="9508">2015</cx:pt>
          <cx:pt idx="9509">2015</cx:pt>
          <cx:pt idx="9510">2015</cx:pt>
          <cx:pt idx="9511">2015</cx:pt>
          <cx:pt idx="9512">2015</cx:pt>
          <cx:pt idx="9513">2015</cx:pt>
          <cx:pt idx="9514">2015</cx:pt>
          <cx:pt idx="9515">2015</cx:pt>
          <cx:pt idx="9516">2015</cx:pt>
          <cx:pt idx="9517">2015</cx:pt>
          <cx:pt idx="9518">2015</cx:pt>
          <cx:pt idx="9519">2015</cx:pt>
          <cx:pt idx="9520">2015</cx:pt>
          <cx:pt idx="9521">2015</cx:pt>
          <cx:pt idx="9522">2015</cx:pt>
          <cx:pt idx="9523">2015</cx:pt>
          <cx:pt idx="9524">2015</cx:pt>
          <cx:pt idx="9525">2015</cx:pt>
          <cx:pt idx="9526">2015</cx:pt>
          <cx:pt idx="9527">2015</cx:pt>
          <cx:pt idx="9528">2015</cx:pt>
          <cx:pt idx="9529">2015</cx:pt>
          <cx:pt idx="9530">2015</cx:pt>
          <cx:pt idx="9531">2015</cx:pt>
          <cx:pt idx="9532">2015</cx:pt>
          <cx:pt idx="9533">2015</cx:pt>
          <cx:pt idx="9534">2015</cx:pt>
          <cx:pt idx="9535">2015</cx:pt>
          <cx:pt idx="9536">2015</cx:pt>
          <cx:pt idx="9537">2015</cx:pt>
          <cx:pt idx="9538">2015</cx:pt>
          <cx:pt idx="9539">2015</cx:pt>
          <cx:pt idx="9540">2015</cx:pt>
          <cx:pt idx="9541">2015</cx:pt>
          <cx:pt idx="9542">2015</cx:pt>
          <cx:pt idx="9543">2015</cx:pt>
          <cx:pt idx="9544">2015</cx:pt>
          <cx:pt idx="9545">2015</cx:pt>
          <cx:pt idx="9546">2015</cx:pt>
          <cx:pt idx="9547">2015</cx:pt>
          <cx:pt idx="9548">2015</cx:pt>
          <cx:pt idx="9549">2015</cx:pt>
          <cx:pt idx="9550">2015</cx:pt>
          <cx:pt idx="9551">2015</cx:pt>
          <cx:pt idx="9552">2015</cx:pt>
          <cx:pt idx="9553">2015</cx:pt>
          <cx:pt idx="9554">2015</cx:pt>
          <cx:pt idx="9555">2015</cx:pt>
          <cx:pt idx="9556">2015</cx:pt>
          <cx:pt idx="9557">2015</cx:pt>
          <cx:pt idx="9558">2015</cx:pt>
          <cx:pt idx="9559">2015</cx:pt>
          <cx:pt idx="9560">2015</cx:pt>
          <cx:pt idx="9561">2015</cx:pt>
          <cx:pt idx="9562">2015</cx:pt>
          <cx:pt idx="9563">2015</cx:pt>
          <cx:pt idx="9564">2015</cx:pt>
          <cx:pt idx="9565">2015</cx:pt>
          <cx:pt idx="9566">2015</cx:pt>
          <cx:pt idx="9567">2015</cx:pt>
          <cx:pt idx="9568">2015</cx:pt>
          <cx:pt idx="9569">2015</cx:pt>
          <cx:pt idx="9570">2015</cx:pt>
          <cx:pt idx="9571">2015</cx:pt>
          <cx:pt idx="9572">2015</cx:pt>
          <cx:pt idx="9573">2015</cx:pt>
          <cx:pt idx="9574">2015</cx:pt>
          <cx:pt idx="9575">2015</cx:pt>
          <cx:pt idx="9576">2015</cx:pt>
          <cx:pt idx="9577">2015</cx:pt>
          <cx:pt idx="9578">2015</cx:pt>
          <cx:pt idx="9579">2015</cx:pt>
          <cx:pt idx="9580">2015</cx:pt>
          <cx:pt idx="9581">2015</cx:pt>
          <cx:pt idx="9582">2015</cx:pt>
          <cx:pt idx="9583">2015</cx:pt>
          <cx:pt idx="9584">2015</cx:pt>
          <cx:pt idx="9585">2015</cx:pt>
          <cx:pt idx="9586">2015</cx:pt>
          <cx:pt idx="9587">2015</cx:pt>
          <cx:pt idx="9588">2015</cx:pt>
          <cx:pt idx="9589">2015</cx:pt>
          <cx:pt idx="9590">2015</cx:pt>
          <cx:pt idx="9591">2015</cx:pt>
          <cx:pt idx="9592">2015</cx:pt>
          <cx:pt idx="9593">2015</cx:pt>
          <cx:pt idx="9594">2015</cx:pt>
          <cx:pt idx="9595">2015</cx:pt>
          <cx:pt idx="9596">2015</cx:pt>
          <cx:pt idx="9597">2015</cx:pt>
          <cx:pt idx="9598">2015</cx:pt>
          <cx:pt idx="9599">2015</cx:pt>
          <cx:pt idx="9600">2015</cx:pt>
          <cx:pt idx="9601">2015</cx:pt>
          <cx:pt idx="9602">2015</cx:pt>
          <cx:pt idx="9603">2015</cx:pt>
          <cx:pt idx="9604">2015</cx:pt>
          <cx:pt idx="9605">2015</cx:pt>
          <cx:pt idx="9606">2015</cx:pt>
          <cx:pt idx="9607">2015</cx:pt>
          <cx:pt idx="9608">2015</cx:pt>
          <cx:pt idx="9609">2015</cx:pt>
          <cx:pt idx="9610">2015</cx:pt>
          <cx:pt idx="9611">2015</cx:pt>
          <cx:pt idx="9612">2015</cx:pt>
          <cx:pt idx="9613">2015</cx:pt>
          <cx:pt idx="9614">2015</cx:pt>
          <cx:pt idx="9615">2015</cx:pt>
          <cx:pt idx="9616">2015</cx:pt>
          <cx:pt idx="9617">2015</cx:pt>
          <cx:pt idx="9618">2015</cx:pt>
          <cx:pt idx="9619">2015</cx:pt>
          <cx:pt idx="9620">2015</cx:pt>
          <cx:pt idx="9621">2015</cx:pt>
          <cx:pt idx="9622">2015</cx:pt>
          <cx:pt idx="9623">2015</cx:pt>
          <cx:pt idx="9624">2015</cx:pt>
          <cx:pt idx="9625">2015</cx:pt>
          <cx:pt idx="9626">2015</cx:pt>
          <cx:pt idx="9627">2015</cx:pt>
          <cx:pt idx="9628">2015</cx:pt>
          <cx:pt idx="9629">2015</cx:pt>
          <cx:pt idx="9630">2015</cx:pt>
          <cx:pt idx="9631">2015</cx:pt>
          <cx:pt idx="9632">2015</cx:pt>
          <cx:pt idx="9633">2015</cx:pt>
          <cx:pt idx="9634">2015</cx:pt>
          <cx:pt idx="9635">2015</cx:pt>
          <cx:pt idx="9636">2015</cx:pt>
          <cx:pt idx="9637">2015</cx:pt>
          <cx:pt idx="9638">2015</cx:pt>
          <cx:pt idx="9639">2015</cx:pt>
          <cx:pt idx="9640">2015</cx:pt>
          <cx:pt idx="9641">2015</cx:pt>
          <cx:pt idx="9642">2015</cx:pt>
          <cx:pt idx="9643">2015</cx:pt>
          <cx:pt idx="9644">2015</cx:pt>
          <cx:pt idx="9645">2015</cx:pt>
          <cx:pt idx="9646">2015</cx:pt>
          <cx:pt idx="9647">2015</cx:pt>
          <cx:pt idx="9648">2015</cx:pt>
          <cx:pt idx="9649">2015</cx:pt>
          <cx:pt idx="9650">2015</cx:pt>
          <cx:pt idx="9651">2015</cx:pt>
          <cx:pt idx="9652">2015</cx:pt>
          <cx:pt idx="9653">2015</cx:pt>
          <cx:pt idx="9654">2015</cx:pt>
          <cx:pt idx="9655">2015</cx:pt>
          <cx:pt idx="9656">2015</cx:pt>
          <cx:pt idx="9657">2015</cx:pt>
          <cx:pt idx="9658">2015</cx:pt>
          <cx:pt idx="9659">2015</cx:pt>
          <cx:pt idx="9660">2015</cx:pt>
          <cx:pt idx="9661">2015</cx:pt>
          <cx:pt idx="9662">2015</cx:pt>
          <cx:pt idx="9663">2015</cx:pt>
          <cx:pt idx="9664">2015</cx:pt>
          <cx:pt idx="9665">2015</cx:pt>
          <cx:pt idx="9666">2015</cx:pt>
          <cx:pt idx="9667">2015</cx:pt>
          <cx:pt idx="9668">2015</cx:pt>
          <cx:pt idx="9669">2015</cx:pt>
          <cx:pt idx="9670">2015</cx:pt>
          <cx:pt idx="9671">2015</cx:pt>
          <cx:pt idx="9672">2015</cx:pt>
          <cx:pt idx="9673">2015</cx:pt>
          <cx:pt idx="9674">2015</cx:pt>
          <cx:pt idx="9675">2015</cx:pt>
          <cx:pt idx="9676">2015</cx:pt>
          <cx:pt idx="9677">2015</cx:pt>
          <cx:pt idx="9678">2015</cx:pt>
          <cx:pt idx="9679">2015</cx:pt>
          <cx:pt idx="9680">2015</cx:pt>
          <cx:pt idx="9681">2015</cx:pt>
          <cx:pt idx="9682">2015</cx:pt>
          <cx:pt idx="9683">2015</cx:pt>
          <cx:pt idx="9684">2015</cx:pt>
          <cx:pt idx="9685">2015</cx:pt>
          <cx:pt idx="9686">2015</cx:pt>
          <cx:pt idx="9687">2015</cx:pt>
          <cx:pt idx="9688">2015</cx:pt>
          <cx:pt idx="9689">2015</cx:pt>
          <cx:pt idx="9690">2015</cx:pt>
          <cx:pt idx="9691">2015</cx:pt>
          <cx:pt idx="9692">2015</cx:pt>
          <cx:pt idx="9693">2015</cx:pt>
          <cx:pt idx="9694">2015</cx:pt>
          <cx:pt idx="9695">2015</cx:pt>
          <cx:pt idx="9696">2015</cx:pt>
          <cx:pt idx="9697">2015</cx:pt>
          <cx:pt idx="9698">2015</cx:pt>
          <cx:pt idx="9699">2015</cx:pt>
          <cx:pt idx="9700">2015</cx:pt>
          <cx:pt idx="9701">2015</cx:pt>
          <cx:pt idx="9702">2015</cx:pt>
          <cx:pt idx="9703">2015</cx:pt>
          <cx:pt idx="9704">2015</cx:pt>
          <cx:pt idx="9705">2015</cx:pt>
          <cx:pt idx="9706">2015</cx:pt>
          <cx:pt idx="9707">2015</cx:pt>
          <cx:pt idx="9708">2015</cx:pt>
          <cx:pt idx="9709">2015</cx:pt>
          <cx:pt idx="9710">2015</cx:pt>
          <cx:pt idx="9711">2015</cx:pt>
          <cx:pt idx="9712">2015</cx:pt>
          <cx:pt idx="9713">2015</cx:pt>
          <cx:pt idx="9714">2015</cx:pt>
          <cx:pt idx="9715">2015</cx:pt>
          <cx:pt idx="9716">2015</cx:pt>
          <cx:pt idx="9717">2015</cx:pt>
          <cx:pt idx="9718">2015</cx:pt>
          <cx:pt idx="9719">2015</cx:pt>
          <cx:pt idx="9720">2015</cx:pt>
          <cx:pt idx="9721">2015</cx:pt>
          <cx:pt idx="9722">2015</cx:pt>
          <cx:pt idx="9723">2015</cx:pt>
          <cx:pt idx="9724">2015</cx:pt>
          <cx:pt idx="9725">2015</cx:pt>
          <cx:pt idx="9726">2015</cx:pt>
          <cx:pt idx="9727">2015</cx:pt>
          <cx:pt idx="9728">2015</cx:pt>
          <cx:pt idx="9729">2015</cx:pt>
          <cx:pt idx="9730">2015</cx:pt>
          <cx:pt idx="9731">2015</cx:pt>
          <cx:pt idx="9732">2015</cx:pt>
          <cx:pt idx="9733">2016</cx:pt>
          <cx:pt idx="9734">2016</cx:pt>
          <cx:pt idx="9735">2016</cx:pt>
          <cx:pt idx="9736">2016</cx:pt>
          <cx:pt idx="9737">2016</cx:pt>
          <cx:pt idx="9738">2016</cx:pt>
          <cx:pt idx="9739">2016</cx:pt>
          <cx:pt idx="9740">2016</cx:pt>
          <cx:pt idx="9741">2016</cx:pt>
          <cx:pt idx="9742">2016</cx:pt>
          <cx:pt idx="9743">2016</cx:pt>
          <cx:pt idx="9744">2016</cx:pt>
          <cx:pt idx="9745">2016</cx:pt>
          <cx:pt idx="9746">2016</cx:pt>
          <cx:pt idx="9747">2016</cx:pt>
          <cx:pt idx="9748">2016</cx:pt>
          <cx:pt idx="9749">2016</cx:pt>
          <cx:pt idx="9750">2016</cx:pt>
          <cx:pt idx="9751">2016</cx:pt>
          <cx:pt idx="9752">2016</cx:pt>
          <cx:pt idx="9753">2016</cx:pt>
          <cx:pt idx="9754">2016</cx:pt>
          <cx:pt idx="9755">2016</cx:pt>
          <cx:pt idx="9756">2016</cx:pt>
          <cx:pt idx="9757">2016</cx:pt>
          <cx:pt idx="9758">2016</cx:pt>
          <cx:pt idx="9759">2016</cx:pt>
          <cx:pt idx="9760">2016</cx:pt>
          <cx:pt idx="9761">2016</cx:pt>
          <cx:pt idx="9762">2016</cx:pt>
          <cx:pt idx="9763">2016</cx:pt>
          <cx:pt idx="9764">2016</cx:pt>
          <cx:pt idx="9765">2016</cx:pt>
          <cx:pt idx="9766">2016</cx:pt>
          <cx:pt idx="9767">2016</cx:pt>
          <cx:pt idx="9768">2016</cx:pt>
          <cx:pt idx="9769">2016</cx:pt>
          <cx:pt idx="9770">2016</cx:pt>
          <cx:pt idx="9771">2016</cx:pt>
          <cx:pt idx="9772">2016</cx:pt>
          <cx:pt idx="9773">2016</cx:pt>
          <cx:pt idx="9774">2016</cx:pt>
          <cx:pt idx="9775">2016</cx:pt>
          <cx:pt idx="9776">2016</cx:pt>
          <cx:pt idx="9777">2016</cx:pt>
          <cx:pt idx="9778">2016</cx:pt>
          <cx:pt idx="9779">2016</cx:pt>
          <cx:pt idx="9780">2016</cx:pt>
          <cx:pt idx="9781">2016</cx:pt>
          <cx:pt idx="9782">2016</cx:pt>
          <cx:pt idx="9783">2016</cx:pt>
          <cx:pt idx="9784">2016</cx:pt>
          <cx:pt idx="9785">2016</cx:pt>
          <cx:pt idx="9786">2016</cx:pt>
          <cx:pt idx="9787">2016</cx:pt>
          <cx:pt idx="9788">2016</cx:pt>
          <cx:pt idx="9789">2016</cx:pt>
          <cx:pt idx="9790">2016</cx:pt>
          <cx:pt idx="9791">2016</cx:pt>
          <cx:pt idx="9792">2016</cx:pt>
          <cx:pt idx="9793">2016</cx:pt>
          <cx:pt idx="9794">2016</cx:pt>
          <cx:pt idx="9795">2016</cx:pt>
          <cx:pt idx="9796">2016</cx:pt>
          <cx:pt idx="9797">2016</cx:pt>
          <cx:pt idx="9798">2016</cx:pt>
          <cx:pt idx="9799">2016</cx:pt>
          <cx:pt idx="9800">2016</cx:pt>
          <cx:pt idx="9801">2016</cx:pt>
          <cx:pt idx="9802">2016</cx:pt>
          <cx:pt idx="9803">2016</cx:pt>
          <cx:pt idx="9804">2016</cx:pt>
          <cx:pt idx="9805">2016</cx:pt>
          <cx:pt idx="9806">2016</cx:pt>
          <cx:pt idx="9807">2016</cx:pt>
          <cx:pt idx="9808">2016</cx:pt>
          <cx:pt idx="9809">2016</cx:pt>
          <cx:pt idx="9810">2016</cx:pt>
          <cx:pt idx="9811">2016</cx:pt>
          <cx:pt idx="9812">2016</cx:pt>
          <cx:pt idx="9813">2016</cx:pt>
          <cx:pt idx="9814">2016</cx:pt>
          <cx:pt idx="9815">2016</cx:pt>
          <cx:pt idx="9816">2016</cx:pt>
          <cx:pt idx="9817">2016</cx:pt>
          <cx:pt idx="9818">2016</cx:pt>
          <cx:pt idx="9819">2016</cx:pt>
          <cx:pt idx="9820">2016</cx:pt>
          <cx:pt idx="9821">2016</cx:pt>
          <cx:pt idx="9822">2016</cx:pt>
          <cx:pt idx="9823">2016</cx:pt>
          <cx:pt idx="9824">2016</cx:pt>
          <cx:pt idx="9825">2016</cx:pt>
          <cx:pt idx="9826">2016</cx:pt>
          <cx:pt idx="9827">2016</cx:pt>
          <cx:pt idx="9828">2016</cx:pt>
          <cx:pt idx="9829">2016</cx:pt>
          <cx:pt idx="9830">2016</cx:pt>
          <cx:pt idx="9831">2016</cx:pt>
          <cx:pt idx="9832">2016</cx:pt>
          <cx:pt idx="9833">2016</cx:pt>
          <cx:pt idx="9834">2016</cx:pt>
          <cx:pt idx="9835">2016</cx:pt>
          <cx:pt idx="9836">2016</cx:pt>
          <cx:pt idx="9837">2016</cx:pt>
          <cx:pt idx="9838">2016</cx:pt>
          <cx:pt idx="9839">2016</cx:pt>
          <cx:pt idx="9840">2016</cx:pt>
          <cx:pt idx="9841">2016</cx:pt>
          <cx:pt idx="9842">2016</cx:pt>
          <cx:pt idx="9843">2016</cx:pt>
          <cx:pt idx="9844">2016</cx:pt>
          <cx:pt idx="9845">2016</cx:pt>
          <cx:pt idx="9846">2016</cx:pt>
          <cx:pt idx="9847">2016</cx:pt>
          <cx:pt idx="9848">2016</cx:pt>
          <cx:pt idx="9849">2016</cx:pt>
          <cx:pt idx="9850">2016</cx:pt>
          <cx:pt idx="9851">2016</cx:pt>
          <cx:pt idx="9852">2016</cx:pt>
          <cx:pt idx="9853">2016</cx:pt>
          <cx:pt idx="9854">2016</cx:pt>
          <cx:pt idx="9855">2016</cx:pt>
          <cx:pt idx="9856">2016</cx:pt>
          <cx:pt idx="9857">2016</cx:pt>
          <cx:pt idx="9858">2016</cx:pt>
          <cx:pt idx="9859">2016</cx:pt>
          <cx:pt idx="9860">2016</cx:pt>
          <cx:pt idx="9861">2016</cx:pt>
          <cx:pt idx="9862">2016</cx:pt>
          <cx:pt idx="9863">2016</cx:pt>
          <cx:pt idx="9864">2016</cx:pt>
          <cx:pt idx="9865">2016</cx:pt>
          <cx:pt idx="9866">2016</cx:pt>
          <cx:pt idx="9867">2016</cx:pt>
          <cx:pt idx="9868">2016</cx:pt>
          <cx:pt idx="9869">2016</cx:pt>
          <cx:pt idx="9870">2016</cx:pt>
          <cx:pt idx="9871">2016</cx:pt>
          <cx:pt idx="9872">2016</cx:pt>
          <cx:pt idx="9873">2016</cx:pt>
          <cx:pt idx="9874">2016</cx:pt>
          <cx:pt idx="9875">2016</cx:pt>
          <cx:pt idx="9876">2016</cx:pt>
          <cx:pt idx="9877">2016</cx:pt>
          <cx:pt idx="9878">2016</cx:pt>
          <cx:pt idx="9879">2016</cx:pt>
          <cx:pt idx="9880">2016</cx:pt>
          <cx:pt idx="9881">2016</cx:pt>
          <cx:pt idx="9882">2016</cx:pt>
          <cx:pt idx="9883">2016</cx:pt>
          <cx:pt idx="9884">2016</cx:pt>
          <cx:pt idx="9885">2016</cx:pt>
          <cx:pt idx="9886">2016</cx:pt>
          <cx:pt idx="9887">2016</cx:pt>
          <cx:pt idx="9888">2016</cx:pt>
          <cx:pt idx="9889">2016</cx:pt>
          <cx:pt idx="9890">2016</cx:pt>
          <cx:pt idx="9891">2016</cx:pt>
          <cx:pt idx="9892">2016</cx:pt>
          <cx:pt idx="9893">2016</cx:pt>
          <cx:pt idx="9894">2016</cx:pt>
          <cx:pt idx="9895">2016</cx:pt>
          <cx:pt idx="9896">2016</cx:pt>
          <cx:pt idx="9897">2016</cx:pt>
          <cx:pt idx="9898">2016</cx:pt>
          <cx:pt idx="9899">2016</cx:pt>
          <cx:pt idx="9900">2016</cx:pt>
          <cx:pt idx="9901">2016</cx:pt>
          <cx:pt idx="9902">2016</cx:pt>
          <cx:pt idx="9903">2016</cx:pt>
          <cx:pt idx="9904">2016</cx:pt>
          <cx:pt idx="9905">2016</cx:pt>
          <cx:pt idx="9906">2016</cx:pt>
          <cx:pt idx="9907">2016</cx:pt>
          <cx:pt idx="9908">2016</cx:pt>
          <cx:pt idx="9909">2016</cx:pt>
          <cx:pt idx="9910">2016</cx:pt>
          <cx:pt idx="9911">2016</cx:pt>
          <cx:pt idx="9912">2016</cx:pt>
          <cx:pt idx="9913">2016</cx:pt>
          <cx:pt idx="9914">2016</cx:pt>
          <cx:pt idx="9915">2016</cx:pt>
          <cx:pt idx="9916">2016</cx:pt>
          <cx:pt idx="9917">2016</cx:pt>
          <cx:pt idx="9918">2016</cx:pt>
          <cx:pt idx="9919">2016</cx:pt>
          <cx:pt idx="9920">2016</cx:pt>
          <cx:pt idx="9921">2016</cx:pt>
          <cx:pt idx="9922">2016</cx:pt>
          <cx:pt idx="9923">2016</cx:pt>
          <cx:pt idx="9924">2016</cx:pt>
          <cx:pt idx="9925">2016</cx:pt>
          <cx:pt idx="9926">2016</cx:pt>
          <cx:pt idx="9927">2016</cx:pt>
          <cx:pt idx="9928">2016</cx:pt>
          <cx:pt idx="9929">2016</cx:pt>
          <cx:pt idx="9930">2016</cx:pt>
          <cx:pt idx="9931">2016</cx:pt>
          <cx:pt idx="9932">2016</cx:pt>
          <cx:pt idx="9933">2016</cx:pt>
          <cx:pt idx="9934">2016</cx:pt>
          <cx:pt idx="9935">2016</cx:pt>
          <cx:pt idx="9936">2016</cx:pt>
          <cx:pt idx="9937">2016</cx:pt>
          <cx:pt idx="9938">2016</cx:pt>
          <cx:pt idx="9939">2016</cx:pt>
          <cx:pt idx="9940">2016</cx:pt>
          <cx:pt idx="9941">2016</cx:pt>
          <cx:pt idx="9942">2016</cx:pt>
          <cx:pt idx="9943">2016</cx:pt>
          <cx:pt idx="9944">2016</cx:pt>
          <cx:pt idx="9945">2016</cx:pt>
          <cx:pt idx="9946">2016</cx:pt>
          <cx:pt idx="9947">2016</cx:pt>
          <cx:pt idx="9948">2016</cx:pt>
          <cx:pt idx="9949">2016</cx:pt>
          <cx:pt idx="9950">2016</cx:pt>
          <cx:pt idx="9951">2016</cx:pt>
          <cx:pt idx="9952">2016</cx:pt>
          <cx:pt idx="9953">2016</cx:pt>
          <cx:pt idx="9954">2016</cx:pt>
          <cx:pt idx="9955">2016</cx:pt>
          <cx:pt idx="9956">2016</cx:pt>
          <cx:pt idx="9957">2016</cx:pt>
          <cx:pt idx="9958">2016</cx:pt>
          <cx:pt idx="9959">2016</cx:pt>
          <cx:pt idx="9960">2016</cx:pt>
          <cx:pt idx="9961">2016</cx:pt>
          <cx:pt idx="9962">2016</cx:pt>
          <cx:pt idx="9963">2016</cx:pt>
          <cx:pt idx="9964">2016</cx:pt>
          <cx:pt idx="9965">2016</cx:pt>
          <cx:pt idx="9966">2016</cx:pt>
          <cx:pt idx="9967">2016</cx:pt>
          <cx:pt idx="9968">2016</cx:pt>
          <cx:pt idx="9969">2016</cx:pt>
          <cx:pt idx="9970">2016</cx:pt>
          <cx:pt idx="9971">2016</cx:pt>
          <cx:pt idx="9972">2016</cx:pt>
          <cx:pt idx="9973">2016</cx:pt>
          <cx:pt idx="9974">2016</cx:pt>
          <cx:pt idx="9975">2016</cx:pt>
          <cx:pt idx="9976">2016</cx:pt>
          <cx:pt idx="9977">2016</cx:pt>
          <cx:pt idx="9978">2016</cx:pt>
          <cx:pt idx="9979">2016</cx:pt>
          <cx:pt idx="9980">2016</cx:pt>
          <cx:pt idx="9981">2016</cx:pt>
          <cx:pt idx="9982">2016</cx:pt>
          <cx:pt idx="9983">2016</cx:pt>
          <cx:pt idx="9984">2016</cx:pt>
          <cx:pt idx="9985">2016</cx:pt>
          <cx:pt idx="9986">2016</cx:pt>
          <cx:pt idx="9987">2016</cx:pt>
          <cx:pt idx="9988">2016</cx:pt>
          <cx:pt idx="9989">2016</cx:pt>
          <cx:pt idx="9990">2016</cx:pt>
          <cx:pt idx="9991">2016</cx:pt>
          <cx:pt idx="9992">2016</cx:pt>
          <cx:pt idx="9993">2016</cx:pt>
          <cx:pt idx="9994">2016</cx:pt>
          <cx:pt idx="9995">2016</cx:pt>
          <cx:pt idx="9996">2016</cx:pt>
          <cx:pt idx="9997">2016</cx:pt>
          <cx:pt idx="9998">2016</cx:pt>
          <cx:pt idx="9999">2016</cx:pt>
          <cx:pt idx="10000">2016</cx:pt>
          <cx:pt idx="10001">2016</cx:pt>
          <cx:pt idx="10002">2016</cx:pt>
          <cx:pt idx="10003">2016</cx:pt>
          <cx:pt idx="10004">2016</cx:pt>
          <cx:pt idx="10005">2016</cx:pt>
          <cx:pt idx="10006">2016</cx:pt>
          <cx:pt idx="10007">2016</cx:pt>
          <cx:pt idx="10008">2016</cx:pt>
          <cx:pt idx="10009">2016</cx:pt>
          <cx:pt idx="10010">2016</cx:pt>
          <cx:pt idx="10011">2016</cx:pt>
          <cx:pt idx="10012">2016</cx:pt>
          <cx:pt idx="10013">2016</cx:pt>
          <cx:pt idx="10014">2016</cx:pt>
          <cx:pt idx="10015">2016</cx:pt>
          <cx:pt idx="10016">2016</cx:pt>
          <cx:pt idx="10017">2016</cx:pt>
          <cx:pt idx="10018">2016</cx:pt>
          <cx:pt idx="10019">2016</cx:pt>
          <cx:pt idx="10020">2016</cx:pt>
          <cx:pt idx="10021">2016</cx:pt>
          <cx:pt idx="10022">2016</cx:pt>
          <cx:pt idx="10023">2016</cx:pt>
          <cx:pt idx="10024">2016</cx:pt>
          <cx:pt idx="10025">2016</cx:pt>
          <cx:pt idx="10026">2016</cx:pt>
          <cx:pt idx="10027">2016</cx:pt>
          <cx:pt idx="10028">2016</cx:pt>
          <cx:pt idx="10029">2016</cx:pt>
          <cx:pt idx="10030">2016</cx:pt>
          <cx:pt idx="10031">2016</cx:pt>
          <cx:pt idx="10032">2016</cx:pt>
          <cx:pt idx="10033">2016</cx:pt>
          <cx:pt idx="10034">2016</cx:pt>
          <cx:pt idx="10035">2016</cx:pt>
          <cx:pt idx="10036">2016</cx:pt>
          <cx:pt idx="10037">2016</cx:pt>
          <cx:pt idx="10038">2016</cx:pt>
          <cx:pt idx="10039">2016</cx:pt>
          <cx:pt idx="10040">2016</cx:pt>
          <cx:pt idx="10041">2016</cx:pt>
          <cx:pt idx="10042">2016</cx:pt>
          <cx:pt idx="10043">2016</cx:pt>
          <cx:pt idx="10044">2016</cx:pt>
          <cx:pt idx="10045">2016</cx:pt>
          <cx:pt idx="10046">2016</cx:pt>
          <cx:pt idx="10047">2016</cx:pt>
          <cx:pt idx="10048">2016</cx:pt>
          <cx:pt idx="10049">2016</cx:pt>
          <cx:pt idx="10050">2016</cx:pt>
          <cx:pt idx="10051">2016</cx:pt>
          <cx:pt idx="10052">2016</cx:pt>
          <cx:pt idx="10053">2016</cx:pt>
          <cx:pt idx="10054">2016</cx:pt>
          <cx:pt idx="10055">2016</cx:pt>
          <cx:pt idx="10056">2016</cx:pt>
          <cx:pt idx="10057">2016</cx:pt>
          <cx:pt idx="10058">2016</cx:pt>
          <cx:pt idx="10059">2016</cx:pt>
          <cx:pt idx="10060">2016</cx:pt>
          <cx:pt idx="10061">2016</cx:pt>
          <cx:pt idx="10062">2016</cx:pt>
          <cx:pt idx="10063">2016</cx:pt>
          <cx:pt idx="10064">2016</cx:pt>
          <cx:pt idx="10065">2016</cx:pt>
          <cx:pt idx="10066">2016</cx:pt>
          <cx:pt idx="10067">2016</cx:pt>
          <cx:pt idx="10068">2016</cx:pt>
          <cx:pt idx="10069">2016</cx:pt>
          <cx:pt idx="10070">2016</cx:pt>
          <cx:pt idx="10071">2016</cx:pt>
          <cx:pt idx="10072">2016</cx:pt>
          <cx:pt idx="10073">2016</cx:pt>
          <cx:pt idx="10074">2016</cx:pt>
          <cx:pt idx="10075">2016</cx:pt>
          <cx:pt idx="10076">2016</cx:pt>
          <cx:pt idx="10077">2016</cx:pt>
          <cx:pt idx="10078">2016</cx:pt>
          <cx:pt idx="10079">2016</cx:pt>
          <cx:pt idx="10080">2016</cx:pt>
          <cx:pt idx="10081">2016</cx:pt>
          <cx:pt idx="10082">2016</cx:pt>
          <cx:pt idx="10083">2016</cx:pt>
          <cx:pt idx="10084">2016</cx:pt>
          <cx:pt idx="10085">2016</cx:pt>
          <cx:pt idx="10086">2016</cx:pt>
          <cx:pt idx="10087">2016</cx:pt>
          <cx:pt idx="10088">2016</cx:pt>
          <cx:pt idx="10089">2016</cx:pt>
          <cx:pt idx="10090">2016</cx:pt>
          <cx:pt idx="10091">2016</cx:pt>
          <cx:pt idx="10092">2016</cx:pt>
          <cx:pt idx="10093">2016</cx:pt>
          <cx:pt idx="10094">2016</cx:pt>
          <cx:pt idx="10095">2016</cx:pt>
          <cx:pt idx="10096">2016</cx:pt>
          <cx:pt idx="10097">2016</cx:pt>
          <cx:pt idx="10098">2016</cx:pt>
          <cx:pt idx="10099">2016</cx:pt>
          <cx:pt idx="10100">2016</cx:pt>
          <cx:pt idx="10101">2016</cx:pt>
          <cx:pt idx="10102">2016</cx:pt>
          <cx:pt idx="10103">2016</cx:pt>
          <cx:pt idx="10104">2016</cx:pt>
          <cx:pt idx="10105">2016</cx:pt>
          <cx:pt idx="10106">2016</cx:pt>
          <cx:pt idx="10107">2016</cx:pt>
          <cx:pt idx="10108">2016</cx:pt>
          <cx:pt idx="10109">2016</cx:pt>
          <cx:pt idx="10110">2016</cx:pt>
          <cx:pt idx="10111">2016</cx:pt>
          <cx:pt idx="10112">2016</cx:pt>
          <cx:pt idx="10113">2016</cx:pt>
          <cx:pt idx="10114">2016</cx:pt>
          <cx:pt idx="10115">2016</cx:pt>
          <cx:pt idx="10116">2016</cx:pt>
          <cx:pt idx="10117">2016</cx:pt>
          <cx:pt idx="10118">2016</cx:pt>
          <cx:pt idx="10119">2016</cx:pt>
          <cx:pt idx="10120">2016</cx:pt>
          <cx:pt idx="10121">2016</cx:pt>
          <cx:pt idx="10122">2016</cx:pt>
          <cx:pt idx="10123">2016</cx:pt>
          <cx:pt idx="10124">2016</cx:pt>
          <cx:pt idx="10125">2016</cx:pt>
          <cx:pt idx="10126">2016</cx:pt>
          <cx:pt idx="10127">2016</cx:pt>
          <cx:pt idx="10128">2016</cx:pt>
          <cx:pt idx="10129">2016</cx:pt>
          <cx:pt idx="10130">2016</cx:pt>
          <cx:pt idx="10131">2016</cx:pt>
          <cx:pt idx="10132">2016</cx:pt>
          <cx:pt idx="10133">2016</cx:pt>
          <cx:pt idx="10134">2016</cx:pt>
          <cx:pt idx="10135">2016</cx:pt>
          <cx:pt idx="10136">2016</cx:pt>
          <cx:pt idx="10137">2016</cx:pt>
          <cx:pt idx="10138">2016</cx:pt>
          <cx:pt idx="10139">2016</cx:pt>
          <cx:pt idx="10140">2016</cx:pt>
          <cx:pt idx="10141">2016</cx:pt>
          <cx:pt idx="10142">2016</cx:pt>
          <cx:pt idx="10143">2016</cx:pt>
          <cx:pt idx="10144">2016</cx:pt>
          <cx:pt idx="10145">2016</cx:pt>
          <cx:pt idx="10146">2016</cx:pt>
          <cx:pt idx="10147">2016</cx:pt>
          <cx:pt idx="10148">2016</cx:pt>
          <cx:pt idx="10149">2016</cx:pt>
          <cx:pt idx="10150">2016</cx:pt>
          <cx:pt idx="10151">2016</cx:pt>
          <cx:pt idx="10152">2016</cx:pt>
          <cx:pt idx="10153">2016</cx:pt>
          <cx:pt idx="10154">2016</cx:pt>
          <cx:pt idx="10155">2016</cx:pt>
          <cx:pt idx="10156">2016</cx:pt>
          <cx:pt idx="10157">2016</cx:pt>
          <cx:pt idx="10158">2016</cx:pt>
          <cx:pt idx="10159">2016</cx:pt>
          <cx:pt idx="10160">2016</cx:pt>
          <cx:pt idx="10161">2016</cx:pt>
          <cx:pt idx="10162">2016</cx:pt>
          <cx:pt idx="10163">2016</cx:pt>
          <cx:pt idx="10164">2016</cx:pt>
          <cx:pt idx="10165">2016</cx:pt>
          <cx:pt idx="10166">2016</cx:pt>
          <cx:pt idx="10167">2016</cx:pt>
          <cx:pt idx="10168">2016</cx:pt>
          <cx:pt idx="10169">2016</cx:pt>
          <cx:pt idx="10170">2016</cx:pt>
          <cx:pt idx="10171">2016</cx:pt>
          <cx:pt idx="10172">2016</cx:pt>
          <cx:pt idx="10173">2016</cx:pt>
          <cx:pt idx="10174">2016</cx:pt>
          <cx:pt idx="10175">2016</cx:pt>
          <cx:pt idx="10176">2016</cx:pt>
          <cx:pt idx="10177">2016</cx:pt>
          <cx:pt idx="10178">2016</cx:pt>
          <cx:pt idx="10179">2016</cx:pt>
          <cx:pt idx="10180">2016</cx:pt>
          <cx:pt idx="10181">2016</cx:pt>
          <cx:pt idx="10182">2016</cx:pt>
          <cx:pt idx="10183">2016</cx:pt>
          <cx:pt idx="10184">2016</cx:pt>
          <cx:pt idx="10185">2016</cx:pt>
          <cx:pt idx="10186">2016</cx:pt>
          <cx:pt idx="10187">2016</cx:pt>
          <cx:pt idx="10188">2016</cx:pt>
          <cx:pt idx="10189">2016</cx:pt>
          <cx:pt idx="10190">2016</cx:pt>
          <cx:pt idx="10191">2016</cx:pt>
          <cx:pt idx="10192">2016</cx:pt>
          <cx:pt idx="10193">2016</cx:pt>
          <cx:pt idx="10194">2016</cx:pt>
          <cx:pt idx="10195">2016</cx:pt>
          <cx:pt idx="10196">2016</cx:pt>
          <cx:pt idx="10197">2016</cx:pt>
          <cx:pt idx="10198">2016</cx:pt>
          <cx:pt idx="10199">2016</cx:pt>
          <cx:pt idx="10200">2016</cx:pt>
          <cx:pt idx="10201">2016</cx:pt>
          <cx:pt idx="10202">2016</cx:pt>
          <cx:pt idx="10203">2016</cx:pt>
          <cx:pt idx="10204">2016</cx:pt>
          <cx:pt idx="10205">2016</cx:pt>
          <cx:pt idx="10206">2016</cx:pt>
          <cx:pt idx="10207">2016</cx:pt>
          <cx:pt idx="10208">2016</cx:pt>
          <cx:pt idx="10209">2016</cx:pt>
          <cx:pt idx="10210">2016</cx:pt>
          <cx:pt idx="10211">2016</cx:pt>
          <cx:pt idx="10212">2016</cx:pt>
          <cx:pt idx="10213">2016</cx:pt>
          <cx:pt idx="10214">2016</cx:pt>
          <cx:pt idx="10215">2016</cx:pt>
          <cx:pt idx="10216">2016</cx:pt>
          <cx:pt idx="10217">2016</cx:pt>
          <cx:pt idx="10218">2016</cx:pt>
          <cx:pt idx="10219">2016</cx:pt>
          <cx:pt idx="10220">2016</cx:pt>
          <cx:pt idx="10221">2016</cx:pt>
          <cx:pt idx="10222">2016</cx:pt>
          <cx:pt idx="10223">2016</cx:pt>
          <cx:pt idx="10224">2016</cx:pt>
          <cx:pt idx="10225">2016</cx:pt>
          <cx:pt idx="10226">2016</cx:pt>
          <cx:pt idx="10227">2016</cx:pt>
          <cx:pt idx="10228">2016</cx:pt>
          <cx:pt idx="10229">2016</cx:pt>
          <cx:pt idx="10230">2016</cx:pt>
          <cx:pt idx="10231">2016</cx:pt>
          <cx:pt idx="10232">2016</cx:pt>
          <cx:pt idx="10233">2016</cx:pt>
          <cx:pt idx="10234">2016</cx:pt>
          <cx:pt idx="10235">2016</cx:pt>
          <cx:pt idx="10236">2016</cx:pt>
          <cx:pt idx="10237">2016</cx:pt>
          <cx:pt idx="10238">2016</cx:pt>
          <cx:pt idx="10239">2016</cx:pt>
          <cx:pt idx="10240">2016</cx:pt>
          <cx:pt idx="10241">2016</cx:pt>
          <cx:pt idx="10242">2016</cx:pt>
          <cx:pt idx="10243">2016</cx:pt>
          <cx:pt idx="10244">2016</cx:pt>
          <cx:pt idx="10245">2016</cx:pt>
          <cx:pt idx="10246">2016</cx:pt>
          <cx:pt idx="10247">2016</cx:pt>
          <cx:pt idx="10248">2016</cx:pt>
          <cx:pt idx="10249">2016</cx:pt>
          <cx:pt idx="10250">2016</cx:pt>
          <cx:pt idx="10251">2016</cx:pt>
          <cx:pt idx="10252">2016</cx:pt>
          <cx:pt idx="10253">2016</cx:pt>
          <cx:pt idx="10254">2016</cx:pt>
          <cx:pt idx="10255">2016</cx:pt>
          <cx:pt idx="10256">2016</cx:pt>
          <cx:pt idx="10257">2016</cx:pt>
          <cx:pt idx="10258">2016</cx:pt>
          <cx:pt idx="10259">2016</cx:pt>
          <cx:pt idx="10260">2016</cx:pt>
          <cx:pt idx="10261">2016</cx:pt>
          <cx:pt idx="10262">2016</cx:pt>
          <cx:pt idx="10263">2016</cx:pt>
          <cx:pt idx="10264">2016</cx:pt>
          <cx:pt idx="10265">2016</cx:pt>
          <cx:pt idx="10266">2016</cx:pt>
          <cx:pt idx="10267">2016</cx:pt>
          <cx:pt idx="10268">2016</cx:pt>
          <cx:pt idx="10269">2016</cx:pt>
          <cx:pt idx="10270">2016</cx:pt>
          <cx:pt idx="10271">2016</cx:pt>
          <cx:pt idx="10272">2016</cx:pt>
          <cx:pt idx="10273">2016</cx:pt>
          <cx:pt idx="10274">2016</cx:pt>
          <cx:pt idx="10275">2016</cx:pt>
          <cx:pt idx="10276">2016</cx:pt>
          <cx:pt idx="10277">2016</cx:pt>
          <cx:pt idx="10278">2016</cx:pt>
          <cx:pt idx="10279">2016</cx:pt>
          <cx:pt idx="10280">2016</cx:pt>
          <cx:pt idx="10281">2016</cx:pt>
          <cx:pt idx="10282">2016</cx:pt>
          <cx:pt idx="10283">2016</cx:pt>
          <cx:pt idx="10284">2016</cx:pt>
          <cx:pt idx="10285">2016</cx:pt>
          <cx:pt idx="10286">2016</cx:pt>
          <cx:pt idx="10287">2016</cx:pt>
          <cx:pt idx="10288">2016</cx:pt>
          <cx:pt idx="10289">2016</cx:pt>
          <cx:pt idx="10290">2016</cx:pt>
          <cx:pt idx="10291">2016</cx:pt>
          <cx:pt idx="10292">2016</cx:pt>
          <cx:pt idx="10293">2016</cx:pt>
          <cx:pt idx="10294">2016</cx:pt>
          <cx:pt idx="10295">2016</cx:pt>
          <cx:pt idx="10296">2016</cx:pt>
          <cx:pt idx="10297">2016</cx:pt>
          <cx:pt idx="10298">2016</cx:pt>
          <cx:pt idx="10299">2016</cx:pt>
          <cx:pt idx="10300">2016</cx:pt>
          <cx:pt idx="10301">2016</cx:pt>
          <cx:pt idx="10302">2016</cx:pt>
          <cx:pt idx="10303">2016</cx:pt>
          <cx:pt idx="10304">2016</cx:pt>
          <cx:pt idx="10305">2016</cx:pt>
          <cx:pt idx="10306">2016</cx:pt>
          <cx:pt idx="10307">2016</cx:pt>
          <cx:pt idx="10308">2016</cx:pt>
          <cx:pt idx="10309">2016</cx:pt>
          <cx:pt idx="10310">2016</cx:pt>
          <cx:pt idx="10311">2016</cx:pt>
          <cx:pt idx="10312">2016</cx:pt>
          <cx:pt idx="10313">2016</cx:pt>
          <cx:pt idx="10314">2016</cx:pt>
          <cx:pt idx="10315">2016</cx:pt>
          <cx:pt idx="10316">2016</cx:pt>
          <cx:pt idx="10317">2016</cx:pt>
          <cx:pt idx="10318">2016</cx:pt>
          <cx:pt idx="10319">2016</cx:pt>
          <cx:pt idx="10320">2016</cx:pt>
          <cx:pt idx="10321">2016</cx:pt>
          <cx:pt idx="10322">2016</cx:pt>
          <cx:pt idx="10323">2016</cx:pt>
          <cx:pt idx="10324">2016</cx:pt>
          <cx:pt idx="10325">2016</cx:pt>
          <cx:pt idx="10326">2016</cx:pt>
          <cx:pt idx="10327">2016</cx:pt>
          <cx:pt idx="10328">2016</cx:pt>
          <cx:pt idx="10329">2016</cx:pt>
          <cx:pt idx="10330">2016</cx:pt>
          <cx:pt idx="10331">2016</cx:pt>
          <cx:pt idx="10332">2016</cx:pt>
          <cx:pt idx="10333">2016</cx:pt>
          <cx:pt idx="10334">2016</cx:pt>
          <cx:pt idx="10335">2016</cx:pt>
          <cx:pt idx="10336">2016</cx:pt>
          <cx:pt idx="10337">2016</cx:pt>
          <cx:pt idx="10338">2016</cx:pt>
          <cx:pt idx="10339">2016</cx:pt>
          <cx:pt idx="10340">2016</cx:pt>
          <cx:pt idx="10341">2016</cx:pt>
          <cx:pt idx="10342">2016</cx:pt>
          <cx:pt idx="10343">2016</cx:pt>
          <cx:pt idx="10344">2016</cx:pt>
          <cx:pt idx="10345">2016</cx:pt>
          <cx:pt idx="10346">2016</cx:pt>
          <cx:pt idx="10347">2016</cx:pt>
          <cx:pt idx="10348">2016</cx:pt>
          <cx:pt idx="10349">2016</cx:pt>
          <cx:pt idx="10350">2016</cx:pt>
          <cx:pt idx="10351">2016</cx:pt>
          <cx:pt idx="10352">2016</cx:pt>
          <cx:pt idx="10353">2016</cx:pt>
          <cx:pt idx="10354">2016</cx:pt>
          <cx:pt idx="10355">2016</cx:pt>
          <cx:pt idx="10356">2016</cx:pt>
          <cx:pt idx="10357">2016</cx:pt>
          <cx:pt idx="10358">2016</cx:pt>
          <cx:pt idx="10359">2016</cx:pt>
          <cx:pt idx="10360">2016</cx:pt>
          <cx:pt idx="10361">2016</cx:pt>
          <cx:pt idx="10362">2016</cx:pt>
          <cx:pt idx="10363">2016</cx:pt>
          <cx:pt idx="10364">2016</cx:pt>
          <cx:pt idx="10365">2016</cx:pt>
          <cx:pt idx="10366">2016</cx:pt>
          <cx:pt idx="10367">2016</cx:pt>
          <cx:pt idx="10368">2016</cx:pt>
          <cx:pt idx="10369">2016</cx:pt>
          <cx:pt idx="10370">2016</cx:pt>
          <cx:pt idx="10371">2016</cx:pt>
          <cx:pt idx="10372">2016</cx:pt>
          <cx:pt idx="10373">2016</cx:pt>
          <cx:pt idx="10374">2016</cx:pt>
          <cx:pt idx="10375">2016</cx:pt>
          <cx:pt idx="10376">2016</cx:pt>
          <cx:pt idx="10377">2016</cx:pt>
          <cx:pt idx="10378">2016</cx:pt>
          <cx:pt idx="10379">2016</cx:pt>
          <cx:pt idx="10380">2016</cx:pt>
          <cx:pt idx="10381">2016</cx:pt>
          <cx:pt idx="10382">2016</cx:pt>
          <cx:pt idx="10383">2016</cx:pt>
          <cx:pt idx="10384">2016</cx:pt>
          <cx:pt idx="10385">2016</cx:pt>
          <cx:pt idx="10386">2016</cx:pt>
          <cx:pt idx="10387">2016</cx:pt>
          <cx:pt idx="10388">2016</cx:pt>
          <cx:pt idx="10389">2016</cx:pt>
          <cx:pt idx="10390">2016</cx:pt>
          <cx:pt idx="10391">2016</cx:pt>
          <cx:pt idx="10392">2016</cx:pt>
          <cx:pt idx="10393">2016</cx:pt>
          <cx:pt idx="10394">2016</cx:pt>
          <cx:pt idx="10395">2016</cx:pt>
          <cx:pt idx="10396">2016</cx:pt>
          <cx:pt idx="10397">2016</cx:pt>
          <cx:pt idx="10398">2016</cx:pt>
          <cx:pt idx="10399">2016</cx:pt>
          <cx:pt idx="10400">2016</cx:pt>
          <cx:pt idx="10401">2016</cx:pt>
          <cx:pt idx="10402">2016</cx:pt>
          <cx:pt idx="10403">2016</cx:pt>
          <cx:pt idx="10404">2016</cx:pt>
          <cx:pt idx="10405">2016</cx:pt>
          <cx:pt idx="10406">2016</cx:pt>
          <cx:pt idx="10407">2016</cx:pt>
          <cx:pt idx="10408">2016</cx:pt>
          <cx:pt idx="10409">2016</cx:pt>
          <cx:pt idx="10410">2016</cx:pt>
          <cx:pt idx="10411">2016</cx:pt>
          <cx:pt idx="10412">2016</cx:pt>
          <cx:pt idx="10413">2016</cx:pt>
          <cx:pt idx="10414">2016</cx:pt>
          <cx:pt idx="10415">2016</cx:pt>
          <cx:pt idx="10416">2016</cx:pt>
          <cx:pt idx="10417">2016</cx:pt>
          <cx:pt idx="10418">2016</cx:pt>
          <cx:pt idx="10419">2016</cx:pt>
          <cx:pt idx="10420">2016</cx:pt>
          <cx:pt idx="10421">2016</cx:pt>
          <cx:pt idx="10422">2016</cx:pt>
          <cx:pt idx="10423">2016</cx:pt>
          <cx:pt idx="10424">2016</cx:pt>
          <cx:pt idx="10425">2016</cx:pt>
          <cx:pt idx="10426">2016</cx:pt>
          <cx:pt idx="10427">2016</cx:pt>
          <cx:pt idx="10428">2016</cx:pt>
          <cx:pt idx="10429">2016</cx:pt>
          <cx:pt idx="10430">2016</cx:pt>
          <cx:pt idx="10431">2016</cx:pt>
          <cx:pt idx="10432">2016</cx:pt>
          <cx:pt idx="10433">2016</cx:pt>
          <cx:pt idx="10434">2016</cx:pt>
          <cx:pt idx="10435">2016</cx:pt>
          <cx:pt idx="10436">2016</cx:pt>
          <cx:pt idx="10437">2016</cx:pt>
          <cx:pt idx="10438">2016</cx:pt>
          <cx:pt idx="10439">2016</cx:pt>
          <cx:pt idx="10440">2016</cx:pt>
          <cx:pt idx="10441">2016</cx:pt>
          <cx:pt idx="10442">2016</cx:pt>
          <cx:pt idx="10443">2016</cx:pt>
          <cx:pt idx="10444">2016</cx:pt>
          <cx:pt idx="10445">2016</cx:pt>
          <cx:pt idx="10446">2016</cx:pt>
          <cx:pt idx="10447">2016</cx:pt>
          <cx:pt idx="10448">2016</cx:pt>
          <cx:pt idx="10449">2016</cx:pt>
          <cx:pt idx="10450">2016</cx:pt>
          <cx:pt idx="10451">2016</cx:pt>
          <cx:pt idx="10452">2016</cx:pt>
          <cx:pt idx="10453">2016</cx:pt>
          <cx:pt idx="10454">2016</cx:pt>
          <cx:pt idx="10455">2016</cx:pt>
          <cx:pt idx="10456">2016</cx:pt>
          <cx:pt idx="10457">2016</cx:pt>
          <cx:pt idx="10458">2016</cx:pt>
          <cx:pt idx="10459">2016</cx:pt>
          <cx:pt idx="10460">2016</cx:pt>
          <cx:pt idx="10461">2016</cx:pt>
          <cx:pt idx="10462">2016</cx:pt>
          <cx:pt idx="10463">2016</cx:pt>
          <cx:pt idx="10464">2016</cx:pt>
          <cx:pt idx="10465">2016</cx:pt>
          <cx:pt idx="10466">2016</cx:pt>
          <cx:pt idx="10467">2016</cx:pt>
          <cx:pt idx="10468">2016</cx:pt>
          <cx:pt idx="10469">2016</cx:pt>
          <cx:pt idx="10470">2016</cx:pt>
          <cx:pt idx="10471">2016</cx:pt>
          <cx:pt idx="10472">2016</cx:pt>
          <cx:pt idx="10473">2016</cx:pt>
          <cx:pt idx="10474">2016</cx:pt>
          <cx:pt idx="10475">2016</cx:pt>
          <cx:pt idx="10476">2016</cx:pt>
          <cx:pt idx="10477">2016</cx:pt>
          <cx:pt idx="10478">2016</cx:pt>
          <cx:pt idx="10479">2016</cx:pt>
          <cx:pt idx="10480">2016</cx:pt>
          <cx:pt idx="10481">2016</cx:pt>
          <cx:pt idx="10482">2016</cx:pt>
          <cx:pt idx="10483">2016</cx:pt>
          <cx:pt idx="10484">2016</cx:pt>
          <cx:pt idx="10485">2016</cx:pt>
          <cx:pt idx="10486">2016</cx:pt>
          <cx:pt idx="10487">2016</cx:pt>
          <cx:pt idx="10488">2016</cx:pt>
          <cx:pt idx="10489">2016</cx:pt>
          <cx:pt idx="10490">2016</cx:pt>
          <cx:pt idx="10491">2016</cx:pt>
          <cx:pt idx="10492">2016</cx:pt>
          <cx:pt idx="10493">2016</cx:pt>
          <cx:pt idx="10494">2016</cx:pt>
          <cx:pt idx="10495">2016</cx:pt>
          <cx:pt idx="10496">2016</cx:pt>
          <cx:pt idx="10497">2016</cx:pt>
          <cx:pt idx="10498">2016</cx:pt>
          <cx:pt idx="10499">2016</cx:pt>
          <cx:pt idx="10500">2016</cx:pt>
          <cx:pt idx="10501">2016</cx:pt>
          <cx:pt idx="10502">2016</cx:pt>
          <cx:pt idx="10503">2016</cx:pt>
          <cx:pt idx="10504">2016</cx:pt>
          <cx:pt idx="10505">2016</cx:pt>
          <cx:pt idx="10506">2016</cx:pt>
          <cx:pt idx="10507">2016</cx:pt>
          <cx:pt idx="10508">2016</cx:pt>
          <cx:pt idx="10509">2016</cx:pt>
          <cx:pt idx="10510">2016</cx:pt>
          <cx:pt idx="10511">2016</cx:pt>
          <cx:pt idx="10512">2016</cx:pt>
          <cx:pt idx="10513">2016</cx:pt>
          <cx:pt idx="10514">2016</cx:pt>
          <cx:pt idx="10515">2016</cx:pt>
          <cx:pt idx="10516">2016</cx:pt>
          <cx:pt idx="10517">2016</cx:pt>
          <cx:pt idx="10518">2016</cx:pt>
          <cx:pt idx="10519">2016</cx:pt>
          <cx:pt idx="10520">2016</cx:pt>
          <cx:pt idx="10521">2016</cx:pt>
          <cx:pt idx="10522">2016</cx:pt>
          <cx:pt idx="10523">2016</cx:pt>
          <cx:pt idx="10524">2016</cx:pt>
          <cx:pt idx="10525">2016</cx:pt>
          <cx:pt idx="10526">2016</cx:pt>
          <cx:pt idx="10527">2016</cx:pt>
          <cx:pt idx="10528">2016</cx:pt>
          <cx:pt idx="10529">2016</cx:pt>
          <cx:pt idx="10530">2016</cx:pt>
          <cx:pt idx="10531">2016</cx:pt>
          <cx:pt idx="10532">2016</cx:pt>
          <cx:pt idx="10533">2016</cx:pt>
          <cx:pt idx="10534">2016</cx:pt>
          <cx:pt idx="10535">2016</cx:pt>
          <cx:pt idx="10536">2016</cx:pt>
          <cx:pt idx="10537">2016</cx:pt>
          <cx:pt idx="10538">2016</cx:pt>
          <cx:pt idx="10539">2016</cx:pt>
          <cx:pt idx="10540">2016</cx:pt>
          <cx:pt idx="10541">2016</cx:pt>
          <cx:pt idx="10542">2016</cx:pt>
          <cx:pt idx="10543">2016</cx:pt>
          <cx:pt idx="10544">2016</cx:pt>
          <cx:pt idx="10545">2016</cx:pt>
          <cx:pt idx="10546">2016</cx:pt>
          <cx:pt idx="10547">2016</cx:pt>
          <cx:pt idx="10548">2016</cx:pt>
          <cx:pt idx="10549">2016</cx:pt>
          <cx:pt idx="10550">2016</cx:pt>
          <cx:pt idx="10551">2016</cx:pt>
          <cx:pt idx="10552">2016</cx:pt>
          <cx:pt idx="10553">2016</cx:pt>
          <cx:pt idx="10554">2016</cx:pt>
          <cx:pt idx="10555">2016</cx:pt>
          <cx:pt idx="10556">2016</cx:pt>
          <cx:pt idx="10557">2016</cx:pt>
          <cx:pt idx="10558">2016</cx:pt>
          <cx:pt idx="10559">2016</cx:pt>
          <cx:pt idx="10560">2016</cx:pt>
          <cx:pt idx="10561">2016</cx:pt>
          <cx:pt idx="10562">2016</cx:pt>
          <cx:pt idx="10563">2016</cx:pt>
          <cx:pt idx="10564">2016</cx:pt>
          <cx:pt idx="10565">2016</cx:pt>
          <cx:pt idx="10566">2016</cx:pt>
          <cx:pt idx="10567">2016</cx:pt>
          <cx:pt idx="10568">2016</cx:pt>
          <cx:pt idx="10569">2016</cx:pt>
          <cx:pt idx="10570">2016</cx:pt>
          <cx:pt idx="10571">2016</cx:pt>
          <cx:pt idx="10572">2016</cx:pt>
          <cx:pt idx="10573">2016</cx:pt>
          <cx:pt idx="10574">2016</cx:pt>
          <cx:pt idx="10575">2016</cx:pt>
          <cx:pt idx="10576">2016</cx:pt>
          <cx:pt idx="10577">2016</cx:pt>
          <cx:pt idx="10578">2016</cx:pt>
          <cx:pt idx="10579">2016</cx:pt>
          <cx:pt idx="10580">2016</cx:pt>
          <cx:pt idx="10581">2016</cx:pt>
          <cx:pt idx="10582">2016</cx:pt>
          <cx:pt idx="10583">2016</cx:pt>
          <cx:pt idx="10584">2016</cx:pt>
          <cx:pt idx="10585">2016</cx:pt>
          <cx:pt idx="10586">2016</cx:pt>
          <cx:pt idx="10587">2016</cx:pt>
          <cx:pt idx="10588">2016</cx:pt>
          <cx:pt idx="10589">2016</cx:pt>
          <cx:pt idx="10590">2016</cx:pt>
          <cx:pt idx="10591">2016</cx:pt>
          <cx:pt idx="10592">2016</cx:pt>
          <cx:pt idx="10593">2016</cx:pt>
          <cx:pt idx="10594">2016</cx:pt>
          <cx:pt idx="10595">2016</cx:pt>
          <cx:pt idx="10596">2016</cx:pt>
          <cx:pt idx="10597">2016</cx:pt>
          <cx:pt idx="10598">2016</cx:pt>
          <cx:pt idx="10599">2016</cx:pt>
          <cx:pt idx="10600">2016</cx:pt>
          <cx:pt idx="10601">2016</cx:pt>
          <cx:pt idx="10602">2016</cx:pt>
          <cx:pt idx="10603">2016</cx:pt>
          <cx:pt idx="10604">2016</cx:pt>
          <cx:pt idx="10605">2016</cx:pt>
          <cx:pt idx="10606">2016</cx:pt>
          <cx:pt idx="10607">2016</cx:pt>
          <cx:pt idx="10608">2016</cx:pt>
          <cx:pt idx="10609">2016</cx:pt>
          <cx:pt idx="10610">2016</cx:pt>
          <cx:pt idx="10611">2016</cx:pt>
          <cx:pt idx="10612">2016</cx:pt>
          <cx:pt idx="10613">2016</cx:pt>
          <cx:pt idx="10614">2016</cx:pt>
          <cx:pt idx="10615">2016</cx:pt>
          <cx:pt idx="10616">2016</cx:pt>
          <cx:pt idx="10617">2016</cx:pt>
          <cx:pt idx="10618">2016</cx:pt>
          <cx:pt idx="10619">2016</cx:pt>
          <cx:pt idx="10620">2016</cx:pt>
          <cx:pt idx="10621">2016</cx:pt>
          <cx:pt idx="10622">2016</cx:pt>
          <cx:pt idx="10623">2016</cx:pt>
          <cx:pt idx="10624">2016</cx:pt>
          <cx:pt idx="10625">2016</cx:pt>
          <cx:pt idx="10626">2016</cx:pt>
          <cx:pt idx="10627">2016</cx:pt>
          <cx:pt idx="10628">2016</cx:pt>
          <cx:pt idx="10629">2016</cx:pt>
          <cx:pt idx="10630">2016</cx:pt>
          <cx:pt idx="10631">2016</cx:pt>
          <cx:pt idx="10632">2016</cx:pt>
          <cx:pt idx="10633">2016</cx:pt>
          <cx:pt idx="10634">2016</cx:pt>
          <cx:pt idx="10635">2016</cx:pt>
          <cx:pt idx="10636">2016</cx:pt>
          <cx:pt idx="10637">2016</cx:pt>
          <cx:pt idx="10638">2016</cx:pt>
          <cx:pt idx="10639">2016</cx:pt>
          <cx:pt idx="10640">2016</cx:pt>
          <cx:pt idx="10641">2016</cx:pt>
          <cx:pt idx="10642">2016</cx:pt>
          <cx:pt idx="10643">2016</cx:pt>
          <cx:pt idx="10644">2016</cx:pt>
          <cx:pt idx="10645">2016</cx:pt>
          <cx:pt idx="10646">2016</cx:pt>
          <cx:pt idx="10647">2016</cx:pt>
          <cx:pt idx="10648">2016</cx:pt>
          <cx:pt idx="10649">2016</cx:pt>
          <cx:pt idx="10650">2016</cx:pt>
          <cx:pt idx="10651">2016</cx:pt>
          <cx:pt idx="10652">2016</cx:pt>
          <cx:pt idx="10653">2016</cx:pt>
          <cx:pt idx="10654">2016</cx:pt>
          <cx:pt idx="10655">2016</cx:pt>
          <cx:pt idx="10656">2016</cx:pt>
          <cx:pt idx="10657">2016</cx:pt>
          <cx:pt idx="10658">2016</cx:pt>
          <cx:pt idx="10659">2016</cx:pt>
          <cx:pt idx="10660">2016</cx:pt>
          <cx:pt idx="10661">2016</cx:pt>
          <cx:pt idx="10662">2016</cx:pt>
          <cx:pt idx="10663">2016</cx:pt>
          <cx:pt idx="10664">2016</cx:pt>
          <cx:pt idx="10665">2016</cx:pt>
          <cx:pt idx="10666">2016</cx:pt>
          <cx:pt idx="10667">2016</cx:pt>
          <cx:pt idx="10668">2016</cx:pt>
          <cx:pt idx="10669">2016</cx:pt>
          <cx:pt idx="10670">2016</cx:pt>
          <cx:pt idx="10671">2016</cx:pt>
          <cx:pt idx="10672">2016</cx:pt>
          <cx:pt idx="10673">2016</cx:pt>
          <cx:pt idx="10674">2016</cx:pt>
          <cx:pt idx="10675">2016</cx:pt>
          <cx:pt idx="10676">2016</cx:pt>
          <cx:pt idx="10677">2016</cx:pt>
          <cx:pt idx="10678">2016</cx:pt>
          <cx:pt idx="10679">2016</cx:pt>
          <cx:pt idx="10680">2016</cx:pt>
          <cx:pt idx="10681">2016</cx:pt>
          <cx:pt idx="10682">2016</cx:pt>
          <cx:pt idx="10683">2016</cx:pt>
          <cx:pt idx="10684">2016</cx:pt>
          <cx:pt idx="10685">2016</cx:pt>
          <cx:pt idx="10686">2016</cx:pt>
          <cx:pt idx="10687">2016</cx:pt>
          <cx:pt idx="10688">2016</cx:pt>
          <cx:pt idx="10689">2016</cx:pt>
          <cx:pt idx="10690">2016</cx:pt>
          <cx:pt idx="10691">2016</cx:pt>
          <cx:pt idx="10692">2016</cx:pt>
          <cx:pt idx="10693">2016</cx:pt>
          <cx:pt idx="10694">2016</cx:pt>
          <cx:pt idx="10695">2016</cx:pt>
          <cx:pt idx="10696">2016</cx:pt>
          <cx:pt idx="10697">2016</cx:pt>
          <cx:pt idx="10698">2016</cx:pt>
          <cx:pt idx="10699">2016</cx:pt>
          <cx:pt idx="10700">2016</cx:pt>
          <cx:pt idx="10701">2016</cx:pt>
          <cx:pt idx="10702">2016</cx:pt>
          <cx:pt idx="10703">2016</cx:pt>
          <cx:pt idx="10704">2016</cx:pt>
          <cx:pt idx="10705">2016</cx:pt>
          <cx:pt idx="10706">2016</cx:pt>
          <cx:pt idx="10707">2016</cx:pt>
          <cx:pt idx="10708">2016</cx:pt>
          <cx:pt idx="10709">2016</cx:pt>
          <cx:pt idx="10710">2016</cx:pt>
          <cx:pt idx="10711">2016</cx:pt>
          <cx:pt idx="10712">2016</cx:pt>
          <cx:pt idx="10713">2016</cx:pt>
          <cx:pt idx="10714">2016</cx:pt>
          <cx:pt idx="10715">2016</cx:pt>
          <cx:pt idx="10716">2016</cx:pt>
          <cx:pt idx="10717">2016</cx:pt>
          <cx:pt idx="10718">2016</cx:pt>
          <cx:pt idx="10719">2016</cx:pt>
          <cx:pt idx="10720">2016</cx:pt>
          <cx:pt idx="10721">2016</cx:pt>
          <cx:pt idx="10722">2016</cx:pt>
          <cx:pt idx="10723">2016</cx:pt>
          <cx:pt idx="10724">2016</cx:pt>
          <cx:pt idx="10725">2016</cx:pt>
          <cx:pt idx="10726">2016</cx:pt>
          <cx:pt idx="10727">2016</cx:pt>
          <cx:pt idx="10728">2016</cx:pt>
          <cx:pt idx="10729">2016</cx:pt>
          <cx:pt idx="10730">2016</cx:pt>
          <cx:pt idx="10731">2016</cx:pt>
          <cx:pt idx="10732">2016</cx:pt>
          <cx:pt idx="10733">2016</cx:pt>
          <cx:pt idx="10734">2016</cx:pt>
          <cx:pt idx="10735">2016</cx:pt>
          <cx:pt idx="10736">2016</cx:pt>
          <cx:pt idx="10737">2016</cx:pt>
          <cx:pt idx="10738">2016</cx:pt>
          <cx:pt idx="10739">2016</cx:pt>
          <cx:pt idx="10740">2016</cx:pt>
          <cx:pt idx="10741">2016</cx:pt>
          <cx:pt idx="10742">2016</cx:pt>
          <cx:pt idx="10743">2016</cx:pt>
          <cx:pt idx="10744">2016</cx:pt>
          <cx:pt idx="10745">2016</cx:pt>
          <cx:pt idx="10746">2016</cx:pt>
          <cx:pt idx="10747">2016</cx:pt>
          <cx:pt idx="10748">2016</cx:pt>
          <cx:pt idx="10749">2016</cx:pt>
          <cx:pt idx="10750">2016</cx:pt>
          <cx:pt idx="10751">2016</cx:pt>
          <cx:pt idx="10752">2016</cx:pt>
          <cx:pt idx="10753">2016</cx:pt>
          <cx:pt idx="10754">2016</cx:pt>
          <cx:pt idx="10755">2016</cx:pt>
          <cx:pt idx="10756">2016</cx:pt>
          <cx:pt idx="10757">2016</cx:pt>
          <cx:pt idx="10758">2016</cx:pt>
          <cx:pt idx="10759">2016</cx:pt>
          <cx:pt idx="10760">2016</cx:pt>
          <cx:pt idx="10761">2016</cx:pt>
          <cx:pt idx="10762">2016</cx:pt>
          <cx:pt idx="10763">2016</cx:pt>
          <cx:pt idx="10764">2016</cx:pt>
          <cx:pt idx="10765">2016</cx:pt>
          <cx:pt idx="10766">2016</cx:pt>
          <cx:pt idx="10767">2016</cx:pt>
          <cx:pt idx="10768">2016</cx:pt>
          <cx:pt idx="10769">2016</cx:pt>
          <cx:pt idx="10770">2016</cx:pt>
          <cx:pt idx="10771">2016</cx:pt>
          <cx:pt idx="10772">2016</cx:pt>
          <cx:pt idx="10773">2016</cx:pt>
          <cx:pt idx="10774">2016</cx:pt>
          <cx:pt idx="10775">2016</cx:pt>
          <cx:pt idx="10776">2016</cx:pt>
          <cx:pt idx="10777">2016</cx:pt>
          <cx:pt idx="10778">2016</cx:pt>
          <cx:pt idx="10779">2016</cx:pt>
          <cx:pt idx="10780">2016</cx:pt>
          <cx:pt idx="10781">2016</cx:pt>
          <cx:pt idx="10782">2016</cx:pt>
          <cx:pt idx="10783">2016</cx:pt>
          <cx:pt idx="10784">2016</cx:pt>
          <cx:pt idx="10785">2016</cx:pt>
          <cx:pt idx="10786">2016</cx:pt>
          <cx:pt idx="10787">2016</cx:pt>
          <cx:pt idx="10788">2016</cx:pt>
          <cx:pt idx="10789">2016</cx:pt>
          <cx:pt idx="10790">2016</cx:pt>
          <cx:pt idx="10791">2016</cx:pt>
          <cx:pt idx="10792">2016</cx:pt>
          <cx:pt idx="10793">2016</cx:pt>
          <cx:pt idx="10794">2016</cx:pt>
          <cx:pt idx="10795">2016</cx:pt>
          <cx:pt idx="10796">2016</cx:pt>
          <cx:pt idx="10797">2016</cx:pt>
          <cx:pt idx="10798">2016</cx:pt>
          <cx:pt idx="10799">2016</cx:pt>
          <cx:pt idx="10800">2016</cx:pt>
          <cx:pt idx="10801">2016</cx:pt>
          <cx:pt idx="10802">2016</cx:pt>
          <cx:pt idx="10803">2016</cx:pt>
          <cx:pt idx="10804">2016</cx:pt>
          <cx:pt idx="10805">2016</cx:pt>
          <cx:pt idx="10806">2016</cx:pt>
          <cx:pt idx="10807">2016</cx:pt>
          <cx:pt idx="10808">2016</cx:pt>
          <cx:pt idx="10809">2016</cx:pt>
          <cx:pt idx="10810">2016</cx:pt>
          <cx:pt idx="10811">2016</cx:pt>
          <cx:pt idx="10812">2016</cx:pt>
          <cx:pt idx="10813">2016</cx:pt>
          <cx:pt idx="10814">2016</cx:pt>
          <cx:pt idx="10815">2016</cx:pt>
          <cx:pt idx="10816">2016</cx:pt>
          <cx:pt idx="10817">2016</cx:pt>
          <cx:pt idx="10818">2016</cx:pt>
          <cx:pt idx="10819">2016</cx:pt>
          <cx:pt idx="10820">2016</cx:pt>
          <cx:pt idx="10821">2016</cx:pt>
          <cx:pt idx="10822">2016</cx:pt>
          <cx:pt idx="10823">2016</cx:pt>
          <cx:pt idx="10824">2016</cx:pt>
          <cx:pt idx="10825">2016</cx:pt>
          <cx:pt idx="10826">2016</cx:pt>
          <cx:pt idx="10827">2016</cx:pt>
          <cx:pt idx="10828">2016</cx:pt>
          <cx:pt idx="10829">2016</cx:pt>
          <cx:pt idx="10830">2016</cx:pt>
          <cx:pt idx="10831">2016</cx:pt>
          <cx:pt idx="10832">2016</cx:pt>
          <cx:pt idx="10833">2016</cx:pt>
          <cx:pt idx="10834">2016</cx:pt>
          <cx:pt idx="10835">2017</cx:pt>
          <cx:pt idx="10836">2017</cx:pt>
          <cx:pt idx="10837">2017</cx:pt>
          <cx:pt idx="10838">2017</cx:pt>
          <cx:pt idx="10839">2017</cx:pt>
          <cx:pt idx="10840">2017</cx:pt>
          <cx:pt idx="10841">2017</cx:pt>
          <cx:pt idx="10842">2017</cx:pt>
          <cx:pt idx="10843">2017</cx:pt>
          <cx:pt idx="10844">2017</cx:pt>
          <cx:pt idx="10845">2017</cx:pt>
          <cx:pt idx="10846">2017</cx:pt>
          <cx:pt idx="10847">2017</cx:pt>
          <cx:pt idx="10848">2017</cx:pt>
          <cx:pt idx="10849">2017</cx:pt>
          <cx:pt idx="10850">2017</cx:pt>
          <cx:pt idx="10851">2017</cx:pt>
          <cx:pt idx="10852">2017</cx:pt>
          <cx:pt idx="10853">2017</cx:pt>
          <cx:pt idx="10854">2017</cx:pt>
          <cx:pt idx="10855">2017</cx:pt>
          <cx:pt idx="10856">2017</cx:pt>
          <cx:pt idx="10857">2017</cx:pt>
          <cx:pt idx="10858">2017</cx:pt>
          <cx:pt idx="10859">2017</cx:pt>
          <cx:pt idx="10860">2017</cx:pt>
          <cx:pt idx="10861">2017</cx:pt>
          <cx:pt idx="10862">2017</cx:pt>
          <cx:pt idx="10863">2017</cx:pt>
          <cx:pt idx="10864">2017</cx:pt>
          <cx:pt idx="10865">2017</cx:pt>
          <cx:pt idx="10866">2017</cx:pt>
          <cx:pt idx="10867">2017</cx:pt>
          <cx:pt idx="10868">2017</cx:pt>
          <cx:pt idx="10869">2017</cx:pt>
          <cx:pt idx="10870">2017</cx:pt>
          <cx:pt idx="10871">2017</cx:pt>
          <cx:pt idx="10872">2017</cx:pt>
          <cx:pt idx="10873">2017</cx:pt>
          <cx:pt idx="10874">2017</cx:pt>
          <cx:pt idx="10875">2017</cx:pt>
          <cx:pt idx="10876">2017</cx:pt>
          <cx:pt idx="10877">2017</cx:pt>
          <cx:pt idx="10878">2017</cx:pt>
          <cx:pt idx="10879">2017</cx:pt>
          <cx:pt idx="10880">2017</cx:pt>
          <cx:pt idx="10881">2017</cx:pt>
          <cx:pt idx="10882">2017</cx:pt>
          <cx:pt idx="10883">2017</cx:pt>
          <cx:pt idx="10884">2017</cx:pt>
          <cx:pt idx="10885">2017</cx:pt>
          <cx:pt idx="10886">2017</cx:pt>
          <cx:pt idx="10887">2017</cx:pt>
          <cx:pt idx="10888">2017</cx:pt>
          <cx:pt idx="10889">2017</cx:pt>
          <cx:pt idx="10890">2017</cx:pt>
          <cx:pt idx="10891">2017</cx:pt>
          <cx:pt idx="10892">2017</cx:pt>
          <cx:pt idx="10893">2017</cx:pt>
          <cx:pt idx="10894">2017</cx:pt>
          <cx:pt idx="10895">2017</cx:pt>
          <cx:pt idx="10896">2017</cx:pt>
          <cx:pt idx="10897">2017</cx:pt>
          <cx:pt idx="10898">2017</cx:pt>
          <cx:pt idx="10899">2017</cx:pt>
          <cx:pt idx="10900">2017</cx:pt>
          <cx:pt idx="10901">2017</cx:pt>
          <cx:pt idx="10902">2017</cx:pt>
          <cx:pt idx="10903">2017</cx:pt>
          <cx:pt idx="10904">2017</cx:pt>
          <cx:pt idx="10905">2017</cx:pt>
          <cx:pt idx="10906">2017</cx:pt>
          <cx:pt idx="10907">2017</cx:pt>
          <cx:pt idx="10908">2017</cx:pt>
          <cx:pt idx="10909">2017</cx:pt>
          <cx:pt idx="10910">2017</cx:pt>
          <cx:pt idx="10911">2017</cx:pt>
          <cx:pt idx="10912">2017</cx:pt>
          <cx:pt idx="10913">2017</cx:pt>
          <cx:pt idx="10914">2017</cx:pt>
          <cx:pt idx="10915">2017</cx:pt>
          <cx:pt idx="10916">2017</cx:pt>
          <cx:pt idx="10917">2017</cx:pt>
          <cx:pt idx="10918">2017</cx:pt>
          <cx:pt idx="10919">2017</cx:pt>
          <cx:pt idx="10920">2017</cx:pt>
          <cx:pt idx="10921">2017</cx:pt>
          <cx:pt idx="10922">2017</cx:pt>
          <cx:pt idx="10923">2017</cx:pt>
          <cx:pt idx="10924">2017</cx:pt>
          <cx:pt idx="10925">2017</cx:pt>
          <cx:pt idx="10926">2017</cx:pt>
          <cx:pt idx="10927">2017</cx:pt>
          <cx:pt idx="10928">2017</cx:pt>
          <cx:pt idx="10929">2017</cx:pt>
          <cx:pt idx="10930">2017</cx:pt>
          <cx:pt idx="10931">2017</cx:pt>
          <cx:pt idx="10932">2017</cx:pt>
          <cx:pt idx="10933">2017</cx:pt>
          <cx:pt idx="10934">2017</cx:pt>
          <cx:pt idx="10935">2017</cx:pt>
          <cx:pt idx="10936">2017</cx:pt>
          <cx:pt idx="10937">2017</cx:pt>
          <cx:pt idx="10938">2017</cx:pt>
          <cx:pt idx="10939">2017</cx:pt>
          <cx:pt idx="10940">2017</cx:pt>
          <cx:pt idx="10941">2017</cx:pt>
          <cx:pt idx="10942">2017</cx:pt>
          <cx:pt idx="10943">2017</cx:pt>
          <cx:pt idx="10944">2017</cx:pt>
          <cx:pt idx="10945">2017</cx:pt>
          <cx:pt idx="10946">2017</cx:pt>
          <cx:pt idx="10947">2017</cx:pt>
          <cx:pt idx="10948">2017</cx:pt>
          <cx:pt idx="10949">2017</cx:pt>
          <cx:pt idx="10950">2017</cx:pt>
          <cx:pt idx="10951">2017</cx:pt>
          <cx:pt idx="10952">2017</cx:pt>
          <cx:pt idx="10953">2017</cx:pt>
          <cx:pt idx="10954">2017</cx:pt>
          <cx:pt idx="10955">2017</cx:pt>
          <cx:pt idx="10956">2017</cx:pt>
          <cx:pt idx="10957">2017</cx:pt>
          <cx:pt idx="10958">2017</cx:pt>
          <cx:pt idx="10959">2017</cx:pt>
          <cx:pt idx="10960">2017</cx:pt>
          <cx:pt idx="10961">2017</cx:pt>
          <cx:pt idx="10962">2017</cx:pt>
          <cx:pt idx="10963">2017</cx:pt>
          <cx:pt idx="10964">2017</cx:pt>
          <cx:pt idx="10965">2017</cx:pt>
          <cx:pt idx="10966">2017</cx:pt>
          <cx:pt idx="10967">2017</cx:pt>
          <cx:pt idx="10968">2017</cx:pt>
          <cx:pt idx="10969">2017</cx:pt>
          <cx:pt idx="10970">2017</cx:pt>
          <cx:pt idx="10971">2017</cx:pt>
          <cx:pt idx="10972">2017</cx:pt>
          <cx:pt idx="10973">2017</cx:pt>
          <cx:pt idx="10974">2017</cx:pt>
          <cx:pt idx="10975">2017</cx:pt>
          <cx:pt idx="10976">2017</cx:pt>
          <cx:pt idx="10977">2017</cx:pt>
          <cx:pt idx="10978">2017</cx:pt>
          <cx:pt idx="10979">2017</cx:pt>
          <cx:pt idx="10980">2017</cx:pt>
          <cx:pt idx="10981">2017</cx:pt>
          <cx:pt idx="10982">2017</cx:pt>
          <cx:pt idx="10983">2017</cx:pt>
          <cx:pt idx="10984">2017</cx:pt>
          <cx:pt idx="10985">2017</cx:pt>
          <cx:pt idx="10986">2017</cx:pt>
          <cx:pt idx="10987">2017</cx:pt>
          <cx:pt idx="10988">2017</cx:pt>
          <cx:pt idx="10989">2017</cx:pt>
          <cx:pt idx="10990">2017</cx:pt>
          <cx:pt idx="10991">2017</cx:pt>
          <cx:pt idx="10992">2017</cx:pt>
          <cx:pt idx="10993">2017</cx:pt>
          <cx:pt idx="10994">2017</cx:pt>
          <cx:pt idx="10995">2017</cx:pt>
          <cx:pt idx="10996">2017</cx:pt>
          <cx:pt idx="10997">2017</cx:pt>
          <cx:pt idx="10998">2017</cx:pt>
          <cx:pt idx="10999">2017</cx:pt>
          <cx:pt idx="11000">2017</cx:pt>
          <cx:pt idx="11001">2017</cx:pt>
          <cx:pt idx="11002">2017</cx:pt>
          <cx:pt idx="11003">2017</cx:pt>
          <cx:pt idx="11004">2017</cx:pt>
          <cx:pt idx="11005">2017</cx:pt>
          <cx:pt idx="11006">2017</cx:pt>
          <cx:pt idx="11007">2017</cx:pt>
          <cx:pt idx="11008">2017</cx:pt>
          <cx:pt idx="11009">2017</cx:pt>
          <cx:pt idx="11010">2017</cx:pt>
          <cx:pt idx="11011">2017</cx:pt>
          <cx:pt idx="11012">2017</cx:pt>
          <cx:pt idx="11013">2017</cx:pt>
          <cx:pt idx="11014">2017</cx:pt>
          <cx:pt idx="11015">2017</cx:pt>
          <cx:pt idx="11016">2017</cx:pt>
          <cx:pt idx="11017">2017</cx:pt>
          <cx:pt idx="11018">2017</cx:pt>
          <cx:pt idx="11019">2017</cx:pt>
          <cx:pt idx="11020">2017</cx:pt>
          <cx:pt idx="11021">2017</cx:pt>
          <cx:pt idx="11022">2017</cx:pt>
          <cx:pt idx="11023">2017</cx:pt>
          <cx:pt idx="11024">2017</cx:pt>
          <cx:pt idx="11025">2017</cx:pt>
          <cx:pt idx="11026">2017</cx:pt>
          <cx:pt idx="11027">2017</cx:pt>
          <cx:pt idx="11028">2017</cx:pt>
          <cx:pt idx="11029">2017</cx:pt>
          <cx:pt idx="11030">2017</cx:pt>
          <cx:pt idx="11031">2017</cx:pt>
          <cx:pt idx="11032">2017</cx:pt>
          <cx:pt idx="11033">2017</cx:pt>
          <cx:pt idx="11034">2017</cx:pt>
          <cx:pt idx="11035">2017</cx:pt>
          <cx:pt idx="11036">2017</cx:pt>
          <cx:pt idx="11037">2017</cx:pt>
          <cx:pt idx="11038">2017</cx:pt>
          <cx:pt idx="11039">2017</cx:pt>
          <cx:pt idx="11040">2017</cx:pt>
          <cx:pt idx="11041">2017</cx:pt>
          <cx:pt idx="11042">2017</cx:pt>
          <cx:pt idx="11043">2017</cx:pt>
          <cx:pt idx="11044">2017</cx:pt>
          <cx:pt idx="11045">2017</cx:pt>
          <cx:pt idx="11046">2017</cx:pt>
          <cx:pt idx="11047">2017</cx:pt>
          <cx:pt idx="11048">2017</cx:pt>
          <cx:pt idx="11049">2017</cx:pt>
          <cx:pt idx="11050">2017</cx:pt>
          <cx:pt idx="11051">2017</cx:pt>
          <cx:pt idx="11052">2017</cx:pt>
          <cx:pt idx="11053">2017</cx:pt>
          <cx:pt idx="11054">2017</cx:pt>
          <cx:pt idx="11055">2017</cx:pt>
          <cx:pt idx="11056">2017</cx:pt>
          <cx:pt idx="11057">2017</cx:pt>
          <cx:pt idx="11058">2017</cx:pt>
          <cx:pt idx="11059">2017</cx:pt>
          <cx:pt idx="11060">2017</cx:pt>
          <cx:pt idx="11061">2017</cx:pt>
          <cx:pt idx="11062">2017</cx:pt>
          <cx:pt idx="11063">2017</cx:pt>
          <cx:pt idx="11064">2017</cx:pt>
          <cx:pt idx="11065">2017</cx:pt>
          <cx:pt idx="11066">2017</cx:pt>
          <cx:pt idx="11067">2017</cx:pt>
          <cx:pt idx="11068">2017</cx:pt>
          <cx:pt idx="11069">2017</cx:pt>
          <cx:pt idx="11070">2017</cx:pt>
          <cx:pt idx="11071">2017</cx:pt>
          <cx:pt idx="11072">2017</cx:pt>
          <cx:pt idx="11073">2017</cx:pt>
          <cx:pt idx="11074">2017</cx:pt>
          <cx:pt idx="11075">2017</cx:pt>
          <cx:pt idx="11076">2017</cx:pt>
          <cx:pt idx="11077">2017</cx:pt>
          <cx:pt idx="11078">2017</cx:pt>
          <cx:pt idx="11079">2017</cx:pt>
          <cx:pt idx="11080">2017</cx:pt>
          <cx:pt idx="11081">2017</cx:pt>
          <cx:pt idx="11082">2017</cx:pt>
          <cx:pt idx="11083">2017</cx:pt>
          <cx:pt idx="11084">2017</cx:pt>
          <cx:pt idx="11085">2017</cx:pt>
          <cx:pt idx="11086">2017</cx:pt>
          <cx:pt idx="11087">2017</cx:pt>
          <cx:pt idx="11088">2017</cx:pt>
          <cx:pt idx="11089">2017</cx:pt>
          <cx:pt idx="11090">2017</cx:pt>
          <cx:pt idx="11091">2017</cx:pt>
          <cx:pt idx="11092">2017</cx:pt>
          <cx:pt idx="11093">2017</cx:pt>
          <cx:pt idx="11094">2017</cx:pt>
          <cx:pt idx="11095">2017</cx:pt>
          <cx:pt idx="11096">2017</cx:pt>
          <cx:pt idx="11097">2017</cx:pt>
          <cx:pt idx="11098">2017</cx:pt>
          <cx:pt idx="11099">2017</cx:pt>
          <cx:pt idx="11100">2017</cx:pt>
          <cx:pt idx="11101">2017</cx:pt>
          <cx:pt idx="11102">2017</cx:pt>
          <cx:pt idx="11103">2017</cx:pt>
          <cx:pt idx="11104">2017</cx:pt>
          <cx:pt idx="11105">2017</cx:pt>
          <cx:pt idx="11106">2017</cx:pt>
          <cx:pt idx="11107">2017</cx:pt>
          <cx:pt idx="11108">2017</cx:pt>
          <cx:pt idx="11109">2017</cx:pt>
          <cx:pt idx="11110">2017</cx:pt>
          <cx:pt idx="11111">2017</cx:pt>
          <cx:pt idx="11112">2017</cx:pt>
          <cx:pt idx="11113">2017</cx:pt>
          <cx:pt idx="11114">2017</cx:pt>
          <cx:pt idx="11115">2017</cx:pt>
          <cx:pt idx="11116">2017</cx:pt>
          <cx:pt idx="11117">2017</cx:pt>
          <cx:pt idx="11118">2017</cx:pt>
          <cx:pt idx="11119">2017</cx:pt>
          <cx:pt idx="11120">2017</cx:pt>
          <cx:pt idx="11121">2017</cx:pt>
          <cx:pt idx="11122">2017</cx:pt>
          <cx:pt idx="11123">2017</cx:pt>
          <cx:pt idx="11124">2017</cx:pt>
          <cx:pt idx="11125">2017</cx:pt>
          <cx:pt idx="11126">2017</cx:pt>
          <cx:pt idx="11127">2017</cx:pt>
          <cx:pt idx="11128">2017</cx:pt>
          <cx:pt idx="11129">2017</cx:pt>
          <cx:pt idx="11130">2017</cx:pt>
          <cx:pt idx="11131">2017</cx:pt>
          <cx:pt idx="11132">2017</cx:pt>
          <cx:pt idx="11133">2017</cx:pt>
          <cx:pt idx="11134">2017</cx:pt>
          <cx:pt idx="11135">2017</cx:pt>
          <cx:pt idx="11136">2017</cx:pt>
          <cx:pt idx="11137">2017</cx:pt>
          <cx:pt idx="11138">2017</cx:pt>
          <cx:pt idx="11139">2017</cx:pt>
          <cx:pt idx="11140">2017</cx:pt>
          <cx:pt idx="11141">2017</cx:pt>
          <cx:pt idx="11142">2017</cx:pt>
          <cx:pt idx="11143">2017</cx:pt>
          <cx:pt idx="11144">2017</cx:pt>
          <cx:pt idx="11145">2017</cx:pt>
          <cx:pt idx="11146">2017</cx:pt>
          <cx:pt idx="11147">2017</cx:pt>
          <cx:pt idx="11148">2017</cx:pt>
          <cx:pt idx="11149">2017</cx:pt>
          <cx:pt idx="11150">2017</cx:pt>
          <cx:pt idx="11151">2017</cx:pt>
          <cx:pt idx="11152">2017</cx:pt>
          <cx:pt idx="11153">2017</cx:pt>
          <cx:pt idx="11154">2017</cx:pt>
          <cx:pt idx="11155">2017</cx:pt>
          <cx:pt idx="11156">2017</cx:pt>
          <cx:pt idx="11157">2017</cx:pt>
          <cx:pt idx="11158">2017</cx:pt>
          <cx:pt idx="11159">2017</cx:pt>
          <cx:pt idx="11160">2017</cx:pt>
          <cx:pt idx="11161">2017</cx:pt>
          <cx:pt idx="11162">2017</cx:pt>
          <cx:pt idx="11163">2017</cx:pt>
          <cx:pt idx="11164">2017</cx:pt>
          <cx:pt idx="11165">2017</cx:pt>
          <cx:pt idx="11166">2017</cx:pt>
          <cx:pt idx="11167">2017</cx:pt>
          <cx:pt idx="11168">2017</cx:pt>
          <cx:pt idx="11169">2017</cx:pt>
          <cx:pt idx="11170">2017</cx:pt>
          <cx:pt idx="11171">2017</cx:pt>
          <cx:pt idx="11172">2017</cx:pt>
          <cx:pt idx="11173">2017</cx:pt>
          <cx:pt idx="11174">2017</cx:pt>
          <cx:pt idx="11175">2017</cx:pt>
          <cx:pt idx="11176">2017</cx:pt>
          <cx:pt idx="11177">2017</cx:pt>
          <cx:pt idx="11178">2017</cx:pt>
          <cx:pt idx="11179">2017</cx:pt>
          <cx:pt idx="11180">2017</cx:pt>
          <cx:pt idx="11181">2017</cx:pt>
          <cx:pt idx="11182">2017</cx:pt>
          <cx:pt idx="11183">2017</cx:pt>
          <cx:pt idx="11184">2017</cx:pt>
          <cx:pt idx="11185">2017</cx:pt>
          <cx:pt idx="11186">2017</cx:pt>
          <cx:pt idx="11187">2017</cx:pt>
          <cx:pt idx="11188">2017</cx:pt>
          <cx:pt idx="11189">2017</cx:pt>
          <cx:pt idx="11190">2017</cx:pt>
          <cx:pt idx="11191">2017</cx:pt>
          <cx:pt idx="11192">2017</cx:pt>
          <cx:pt idx="11193">2017</cx:pt>
          <cx:pt idx="11194">2017</cx:pt>
          <cx:pt idx="11195">2017</cx:pt>
          <cx:pt idx="11196">2017</cx:pt>
          <cx:pt idx="11197">2017</cx:pt>
          <cx:pt idx="11198">2017</cx:pt>
          <cx:pt idx="11199">2017</cx:pt>
          <cx:pt idx="11200">2017</cx:pt>
          <cx:pt idx="11201">2017</cx:pt>
          <cx:pt idx="11202">2017</cx:pt>
          <cx:pt idx="11203">2017</cx:pt>
          <cx:pt idx="11204">2017</cx:pt>
          <cx:pt idx="11205">2017</cx:pt>
          <cx:pt idx="11206">2017</cx:pt>
          <cx:pt idx="11207">2017</cx:pt>
          <cx:pt idx="11208">2017</cx:pt>
          <cx:pt idx="11209">2017</cx:pt>
          <cx:pt idx="11210">2017</cx:pt>
          <cx:pt idx="11211">2017</cx:pt>
          <cx:pt idx="11212">2017</cx:pt>
          <cx:pt idx="11213">2017</cx:pt>
          <cx:pt idx="11214">2017</cx:pt>
          <cx:pt idx="11215">2017</cx:pt>
          <cx:pt idx="11216">2017</cx:pt>
          <cx:pt idx="11217">2017</cx:pt>
          <cx:pt idx="11218">2017</cx:pt>
          <cx:pt idx="11219">2017</cx:pt>
          <cx:pt idx="11220">2017</cx:pt>
          <cx:pt idx="11221">2017</cx:pt>
          <cx:pt idx="11222">2017</cx:pt>
          <cx:pt idx="11223">2017</cx:pt>
          <cx:pt idx="11224">2017</cx:pt>
          <cx:pt idx="11225">2017</cx:pt>
          <cx:pt idx="11226">2017</cx:pt>
          <cx:pt idx="11227">2017</cx:pt>
          <cx:pt idx="11228">2017</cx:pt>
          <cx:pt idx="11229">2017</cx:pt>
          <cx:pt idx="11230">2017</cx:pt>
          <cx:pt idx="11231">2017</cx:pt>
          <cx:pt idx="11232">2017</cx:pt>
          <cx:pt idx="11233">2017</cx:pt>
          <cx:pt idx="11234">2017</cx:pt>
          <cx:pt idx="11235">2017</cx:pt>
          <cx:pt idx="11236">2017</cx:pt>
          <cx:pt idx="11237">2017</cx:pt>
          <cx:pt idx="11238">2017</cx:pt>
          <cx:pt idx="11239">2017</cx:pt>
          <cx:pt idx="11240">2017</cx:pt>
          <cx:pt idx="11241">2017</cx:pt>
          <cx:pt idx="11242">2017</cx:pt>
          <cx:pt idx="11243">2017</cx:pt>
          <cx:pt idx="11244">2017</cx:pt>
          <cx:pt idx="11245">2017</cx:pt>
          <cx:pt idx="11246">2017</cx:pt>
          <cx:pt idx="11247">2017</cx:pt>
          <cx:pt idx="11248">2017</cx:pt>
          <cx:pt idx="11249">2017</cx:pt>
          <cx:pt idx="11250">2017</cx:pt>
          <cx:pt idx="11251">2017</cx:pt>
          <cx:pt idx="11252">2017</cx:pt>
          <cx:pt idx="11253">2017</cx:pt>
          <cx:pt idx="11254">2017</cx:pt>
          <cx:pt idx="11255">2017</cx:pt>
          <cx:pt idx="11256">2017</cx:pt>
          <cx:pt idx="11257">2017</cx:pt>
          <cx:pt idx="11258">2017</cx:pt>
          <cx:pt idx="11259">2017</cx:pt>
          <cx:pt idx="11260">2017</cx:pt>
          <cx:pt idx="11261">2017</cx:pt>
          <cx:pt idx="11262">2017</cx:pt>
          <cx:pt idx="11263">2017</cx:pt>
          <cx:pt idx="11264">2017</cx:pt>
          <cx:pt idx="11265">2017</cx:pt>
          <cx:pt idx="11266">2017</cx:pt>
          <cx:pt idx="11267">2017</cx:pt>
          <cx:pt idx="11268">2017</cx:pt>
          <cx:pt idx="11269">2017</cx:pt>
          <cx:pt idx="11270">2017</cx:pt>
          <cx:pt idx="11271">2017</cx:pt>
          <cx:pt idx="11272">2017</cx:pt>
          <cx:pt idx="11273">2017</cx:pt>
          <cx:pt idx="11274">2017</cx:pt>
          <cx:pt idx="11275">2017</cx:pt>
          <cx:pt idx="11276">2017</cx:pt>
          <cx:pt idx="11277">2017</cx:pt>
          <cx:pt idx="11278">2017</cx:pt>
          <cx:pt idx="11279">2017</cx:pt>
          <cx:pt idx="11280">2017</cx:pt>
          <cx:pt idx="11281">2017</cx:pt>
          <cx:pt idx="11282">2017</cx:pt>
          <cx:pt idx="11283">2017</cx:pt>
          <cx:pt idx="11284">2017</cx:pt>
          <cx:pt idx="11285">2017</cx:pt>
          <cx:pt idx="11286">2017</cx:pt>
          <cx:pt idx="11287">2017</cx:pt>
          <cx:pt idx="11288">2017</cx:pt>
          <cx:pt idx="11289">2017</cx:pt>
          <cx:pt idx="11290">2017</cx:pt>
          <cx:pt idx="11291">2017</cx:pt>
          <cx:pt idx="11292">2017</cx:pt>
          <cx:pt idx="11293">2017</cx:pt>
          <cx:pt idx="11294">2017</cx:pt>
          <cx:pt idx="11295">2017</cx:pt>
          <cx:pt idx="11296">2017</cx:pt>
          <cx:pt idx="11297">2017</cx:pt>
          <cx:pt idx="11298">2017</cx:pt>
          <cx:pt idx="11299">2017</cx:pt>
          <cx:pt idx="11300">2017</cx:pt>
          <cx:pt idx="11301">2017</cx:pt>
          <cx:pt idx="11302">2017</cx:pt>
          <cx:pt idx="11303">2017</cx:pt>
          <cx:pt idx="11304">2017</cx:pt>
          <cx:pt idx="11305">2017</cx:pt>
          <cx:pt idx="11306">2017</cx:pt>
          <cx:pt idx="11307">2017</cx:pt>
          <cx:pt idx="11308">2017</cx:pt>
          <cx:pt idx="11309">2017</cx:pt>
          <cx:pt idx="11310">2017</cx:pt>
          <cx:pt idx="11311">2017</cx:pt>
          <cx:pt idx="11312">2017</cx:pt>
          <cx:pt idx="11313">2017</cx:pt>
          <cx:pt idx="11314">2017</cx:pt>
          <cx:pt idx="11315">2017</cx:pt>
          <cx:pt idx="11316">2017</cx:pt>
          <cx:pt idx="11317">2017</cx:pt>
          <cx:pt idx="11318">2017</cx:pt>
          <cx:pt idx="11319">2017</cx:pt>
          <cx:pt idx="11320">2017</cx:pt>
          <cx:pt idx="11321">2017</cx:pt>
          <cx:pt idx="11322">2017</cx:pt>
          <cx:pt idx="11323">2017</cx:pt>
          <cx:pt idx="11324">2017</cx:pt>
          <cx:pt idx="11325">2017</cx:pt>
          <cx:pt idx="11326">2017</cx:pt>
          <cx:pt idx="11327">2017</cx:pt>
          <cx:pt idx="11328">2017</cx:pt>
          <cx:pt idx="11329">2017</cx:pt>
          <cx:pt idx="11330">2017</cx:pt>
          <cx:pt idx="11331">2017</cx:pt>
          <cx:pt idx="11332">2017</cx:pt>
          <cx:pt idx="11333">2017</cx:pt>
          <cx:pt idx="11334">2017</cx:pt>
          <cx:pt idx="11335">2017</cx:pt>
          <cx:pt idx="11336">2017</cx:pt>
          <cx:pt idx="11337">2017</cx:pt>
          <cx:pt idx="11338">2017</cx:pt>
          <cx:pt idx="11339">2017</cx:pt>
          <cx:pt idx="11340">2017</cx:pt>
          <cx:pt idx="11341">2017</cx:pt>
          <cx:pt idx="11342">2017</cx:pt>
          <cx:pt idx="11343">2017</cx:pt>
          <cx:pt idx="11344">2017</cx:pt>
          <cx:pt idx="11345">2017</cx:pt>
          <cx:pt idx="11346">2017</cx:pt>
          <cx:pt idx="11347">2017</cx:pt>
          <cx:pt idx="11348">2017</cx:pt>
          <cx:pt idx="11349">2017</cx:pt>
          <cx:pt idx="11350">2017</cx:pt>
          <cx:pt idx="11351">2017</cx:pt>
          <cx:pt idx="11352">2017</cx:pt>
          <cx:pt idx="11353">2017</cx:pt>
          <cx:pt idx="11354">2017</cx:pt>
          <cx:pt idx="11355">2017</cx:pt>
          <cx:pt idx="11356">2017</cx:pt>
          <cx:pt idx="11357">2017</cx:pt>
          <cx:pt idx="11358">2017</cx:pt>
          <cx:pt idx="11359">2017</cx:pt>
          <cx:pt idx="11360">2017</cx:pt>
          <cx:pt idx="11361">2017</cx:pt>
          <cx:pt idx="11362">2017</cx:pt>
          <cx:pt idx="11363">2017</cx:pt>
          <cx:pt idx="11364">2017</cx:pt>
          <cx:pt idx="11365">2017</cx:pt>
          <cx:pt idx="11366">2017</cx:pt>
          <cx:pt idx="11367">2017</cx:pt>
          <cx:pt idx="11368">2017</cx:pt>
          <cx:pt idx="11369">2017</cx:pt>
          <cx:pt idx="11370">2017</cx:pt>
          <cx:pt idx="11371">2017</cx:pt>
          <cx:pt idx="11372">2017</cx:pt>
          <cx:pt idx="11373">2017</cx:pt>
          <cx:pt idx="11374">2017</cx:pt>
          <cx:pt idx="11375">2017</cx:pt>
          <cx:pt idx="11376">2017</cx:pt>
          <cx:pt idx="11377">2017</cx:pt>
          <cx:pt idx="11378">2017</cx:pt>
          <cx:pt idx="11379">2017</cx:pt>
          <cx:pt idx="11380">2017</cx:pt>
          <cx:pt idx="11381">2017</cx:pt>
          <cx:pt idx="11382">2017</cx:pt>
          <cx:pt idx="11383">2017</cx:pt>
          <cx:pt idx="11384">2017</cx:pt>
          <cx:pt idx="11385">2017</cx:pt>
          <cx:pt idx="11386">2017</cx:pt>
          <cx:pt idx="11387">2017</cx:pt>
          <cx:pt idx="11388">2017</cx:pt>
          <cx:pt idx="11389">2017</cx:pt>
          <cx:pt idx="11390">2017</cx:pt>
          <cx:pt idx="11391">2017</cx:pt>
          <cx:pt idx="11392">2017</cx:pt>
          <cx:pt idx="11393">2017</cx:pt>
          <cx:pt idx="11394">2017</cx:pt>
          <cx:pt idx="11395">2017</cx:pt>
          <cx:pt idx="11396">2017</cx:pt>
          <cx:pt idx="11397">2017</cx:pt>
          <cx:pt idx="11398">2017</cx:pt>
          <cx:pt idx="11399">2017</cx:pt>
          <cx:pt idx="11400">2017</cx:pt>
          <cx:pt idx="11401">2017</cx:pt>
          <cx:pt idx="11402">2017</cx:pt>
          <cx:pt idx="11403">2017</cx:pt>
          <cx:pt idx="11404">2017</cx:pt>
          <cx:pt idx="11405">2017</cx:pt>
          <cx:pt idx="11406">2017</cx:pt>
          <cx:pt idx="11407">2017</cx:pt>
          <cx:pt idx="11408">2017</cx:pt>
          <cx:pt idx="11409">2017</cx:pt>
          <cx:pt idx="11410">2017</cx:pt>
          <cx:pt idx="11411">2017</cx:pt>
          <cx:pt idx="11412">2017</cx:pt>
          <cx:pt idx="11413">2017</cx:pt>
          <cx:pt idx="11414">2017</cx:pt>
          <cx:pt idx="11415">2017</cx:pt>
          <cx:pt idx="11416">2017</cx:pt>
          <cx:pt idx="11417">2017</cx:pt>
          <cx:pt idx="11418">2017</cx:pt>
          <cx:pt idx="11419">2017</cx:pt>
          <cx:pt idx="11420">2017</cx:pt>
          <cx:pt idx="11421">2017</cx:pt>
          <cx:pt idx="11422">2017</cx:pt>
          <cx:pt idx="11423">2017</cx:pt>
          <cx:pt idx="11424">2017</cx:pt>
          <cx:pt idx="11425">2017</cx:pt>
          <cx:pt idx="11426">2017</cx:pt>
          <cx:pt idx="11427">2017</cx:pt>
          <cx:pt idx="11428">2017</cx:pt>
          <cx:pt idx="11429">2017</cx:pt>
          <cx:pt idx="11430">2017</cx:pt>
          <cx:pt idx="11431">2017</cx:pt>
          <cx:pt idx="11432">2017</cx:pt>
          <cx:pt idx="11433">2017</cx:pt>
          <cx:pt idx="11434">2017</cx:pt>
          <cx:pt idx="11435">2017</cx:pt>
          <cx:pt idx="11436">2017</cx:pt>
          <cx:pt idx="11437">2017</cx:pt>
          <cx:pt idx="11438">2017</cx:pt>
          <cx:pt idx="11439">2017</cx:pt>
          <cx:pt idx="11440">2017</cx:pt>
          <cx:pt idx="11441">2017</cx:pt>
          <cx:pt idx="11442">2017</cx:pt>
          <cx:pt idx="11443">2017</cx:pt>
          <cx:pt idx="11444">2017</cx:pt>
          <cx:pt idx="11445">2017</cx:pt>
          <cx:pt idx="11446">2017</cx:pt>
          <cx:pt idx="11447">2017</cx:pt>
          <cx:pt idx="11448">2017</cx:pt>
          <cx:pt idx="11449">2017</cx:pt>
          <cx:pt idx="11450">2017</cx:pt>
          <cx:pt idx="11451">2017</cx:pt>
          <cx:pt idx="11452">2017</cx:pt>
          <cx:pt idx="11453">2018</cx:pt>
          <cx:pt idx="11454">2018</cx:pt>
          <cx:pt idx="11455">2018</cx:pt>
          <cx:pt idx="11456">2018</cx:pt>
          <cx:pt idx="11457">2018</cx:pt>
          <cx:pt idx="11458">2018</cx:pt>
          <cx:pt idx="11459">2018</cx:pt>
          <cx:pt idx="11460">2018</cx:pt>
          <cx:pt idx="11461">2018</cx:pt>
          <cx:pt idx="11462">2018</cx:pt>
          <cx:pt idx="11463">2018</cx:pt>
          <cx:pt idx="11464">2018</cx:pt>
          <cx:pt idx="11465">2018</cx:pt>
          <cx:pt idx="11466">2018</cx:pt>
          <cx:pt idx="11467">2018</cx:pt>
          <cx:pt idx="11468">2018</cx:pt>
          <cx:pt idx="11469">2018</cx:pt>
          <cx:pt idx="11470">2018</cx:pt>
          <cx:pt idx="11471">2018</cx:pt>
          <cx:pt idx="11472">2018</cx:pt>
          <cx:pt idx="11473">2018</cx:pt>
          <cx:pt idx="11474">2018</cx:pt>
          <cx:pt idx="11475">2018</cx:pt>
          <cx:pt idx="11476">2018</cx:pt>
          <cx:pt idx="11477">2018</cx:pt>
          <cx:pt idx="11478">2018</cx:pt>
          <cx:pt idx="11479">2018</cx:pt>
          <cx:pt idx="11480">2018</cx:pt>
          <cx:pt idx="11481">2018</cx:pt>
          <cx:pt idx="11482">2018</cx:pt>
          <cx:pt idx="11483">2018</cx:pt>
          <cx:pt idx="11484">2018</cx:pt>
          <cx:pt idx="11485">2018</cx:pt>
          <cx:pt idx="11486">2018</cx:pt>
          <cx:pt idx="11487">2018</cx:pt>
          <cx:pt idx="11488">2018</cx:pt>
          <cx:pt idx="11489">2018</cx:pt>
          <cx:pt idx="11490">2018</cx:pt>
          <cx:pt idx="11491">2018</cx:pt>
          <cx:pt idx="11492">2018</cx:pt>
          <cx:pt idx="11493">2018</cx:pt>
          <cx:pt idx="11494">2018</cx:pt>
          <cx:pt idx="11495">2018</cx:pt>
          <cx:pt idx="11496">2018</cx:pt>
          <cx:pt idx="11497">2018</cx:pt>
          <cx:pt idx="11498">2018</cx:pt>
          <cx:pt idx="11499">2018</cx:pt>
          <cx:pt idx="11500">2018</cx:pt>
          <cx:pt idx="11501">2018</cx:pt>
          <cx:pt idx="11502">2018</cx:pt>
          <cx:pt idx="11503">2018</cx:pt>
          <cx:pt idx="11504">2018</cx:pt>
          <cx:pt idx="11505">2018</cx:pt>
          <cx:pt idx="11506">2018</cx:pt>
          <cx:pt idx="11507">2018</cx:pt>
          <cx:pt idx="11508">2018</cx:pt>
          <cx:pt idx="11509">2018</cx:pt>
          <cx:pt idx="11510">2018</cx:pt>
          <cx:pt idx="11511">2018</cx:pt>
          <cx:pt idx="11512">2018</cx:pt>
          <cx:pt idx="11513">2018</cx:pt>
          <cx:pt idx="11514">2018</cx:pt>
          <cx:pt idx="11515">2018</cx:pt>
          <cx:pt idx="11516">2018</cx:pt>
          <cx:pt idx="11517">2018</cx:pt>
          <cx:pt idx="11518">2018</cx:pt>
          <cx:pt idx="11519">2018</cx:pt>
          <cx:pt idx="11520">2018</cx:pt>
          <cx:pt idx="11521">2018</cx:pt>
          <cx:pt idx="11522">2018</cx:pt>
          <cx:pt idx="11523">2018</cx:pt>
          <cx:pt idx="11524">2018</cx:pt>
          <cx:pt idx="11525">2018</cx:pt>
          <cx:pt idx="11526">2018</cx:pt>
          <cx:pt idx="11527">2018</cx:pt>
          <cx:pt idx="11528">2018</cx:pt>
          <cx:pt idx="11529">2018</cx:pt>
          <cx:pt idx="11530">2018</cx:pt>
          <cx:pt idx="11531">2018</cx:pt>
          <cx:pt idx="11532">2018</cx:pt>
          <cx:pt idx="11533">2018</cx:pt>
          <cx:pt idx="11534">2018</cx:pt>
          <cx:pt idx="11535">2018</cx:pt>
          <cx:pt idx="11536">2018</cx:pt>
          <cx:pt idx="11537">2018</cx:pt>
          <cx:pt idx="11538">2018</cx:pt>
          <cx:pt idx="11539">2018</cx:pt>
          <cx:pt idx="11540">2018</cx:pt>
          <cx:pt idx="11541">2018</cx:pt>
          <cx:pt idx="11542">2018</cx:pt>
          <cx:pt idx="11543">2018</cx:pt>
          <cx:pt idx="11544">2018</cx:pt>
          <cx:pt idx="11545">2018</cx:pt>
          <cx:pt idx="11546">2018</cx:pt>
          <cx:pt idx="11547">2018</cx:pt>
          <cx:pt idx="11548">2018</cx:pt>
          <cx:pt idx="11549">2018</cx:pt>
          <cx:pt idx="11550">2018</cx:pt>
          <cx:pt idx="11551">2018</cx:pt>
          <cx:pt idx="11552">2018</cx:pt>
          <cx:pt idx="11553">2018</cx:pt>
          <cx:pt idx="11554">2018</cx:pt>
          <cx:pt idx="11555">2018</cx:pt>
          <cx:pt idx="11556">2018</cx:pt>
          <cx:pt idx="11557">2018</cx:pt>
          <cx:pt idx="11558">2018</cx:pt>
          <cx:pt idx="11559">2018</cx:pt>
          <cx:pt idx="11560">2018</cx:pt>
          <cx:pt idx="11561">2018</cx:pt>
          <cx:pt idx="11562">2018</cx:pt>
          <cx:pt idx="11563">2018</cx:pt>
          <cx:pt idx="11564">2018</cx:pt>
          <cx:pt idx="11565">2018</cx:pt>
          <cx:pt idx="11566">2018</cx:pt>
          <cx:pt idx="11567">2018</cx:pt>
          <cx:pt idx="11568">2018</cx:pt>
          <cx:pt idx="11569">2018</cx:pt>
          <cx:pt idx="11570">2018</cx:pt>
          <cx:pt idx="11571">2018</cx:pt>
          <cx:pt idx="11572">2018</cx:pt>
          <cx:pt idx="11573">2018</cx:pt>
          <cx:pt idx="11574">2018</cx:pt>
          <cx:pt idx="11575">2018</cx:pt>
          <cx:pt idx="11576">2018</cx:pt>
          <cx:pt idx="11577">2018</cx:pt>
          <cx:pt idx="11578">2018</cx:pt>
          <cx:pt idx="11579">2018</cx:pt>
          <cx:pt idx="11580">2018</cx:pt>
          <cx:pt idx="11581">2018</cx:pt>
          <cx:pt idx="11582">2018</cx:pt>
          <cx:pt idx="11583">2018</cx:pt>
          <cx:pt idx="11584">2018</cx:pt>
          <cx:pt idx="11585">2018</cx:pt>
          <cx:pt idx="11586">2018</cx:pt>
          <cx:pt idx="11587">2018</cx:pt>
          <cx:pt idx="11588">2018</cx:pt>
          <cx:pt idx="11589">2018</cx:pt>
          <cx:pt idx="11590">2018</cx:pt>
          <cx:pt idx="11591">2018</cx:pt>
          <cx:pt idx="11592">2018</cx:pt>
          <cx:pt idx="11593">2018</cx:pt>
          <cx:pt idx="11594">2018</cx:pt>
          <cx:pt idx="11595">2018</cx:pt>
          <cx:pt idx="11596">2018</cx:pt>
          <cx:pt idx="11597">2018</cx:pt>
          <cx:pt idx="11598">2018</cx:pt>
          <cx:pt idx="11599">2018</cx:pt>
          <cx:pt idx="11600">2018</cx:pt>
          <cx:pt idx="11601">2018</cx:pt>
          <cx:pt idx="11602">2018</cx:pt>
          <cx:pt idx="11603">2018</cx:pt>
          <cx:pt idx="11604">2018</cx:pt>
          <cx:pt idx="11605">2018</cx:pt>
          <cx:pt idx="11606">2018</cx:pt>
          <cx:pt idx="11607">2018</cx:pt>
          <cx:pt idx="11608">2018</cx:pt>
          <cx:pt idx="11609">2018</cx:pt>
          <cx:pt idx="11610">2018</cx:pt>
          <cx:pt idx="11611">2018</cx:pt>
          <cx:pt idx="11612">2018</cx:pt>
          <cx:pt idx="11613">2018</cx:pt>
          <cx:pt idx="11614">2018</cx:pt>
          <cx:pt idx="11615">2018</cx:pt>
          <cx:pt idx="11616">2018</cx:pt>
          <cx:pt idx="11617">2018</cx:pt>
          <cx:pt idx="11618">2018</cx:pt>
          <cx:pt idx="11619">2018</cx:pt>
          <cx:pt idx="11620">2018</cx:pt>
          <cx:pt idx="11621">2018</cx:pt>
          <cx:pt idx="11622">2018</cx:pt>
          <cx:pt idx="11623">2018</cx:pt>
          <cx:pt idx="11624">2018</cx:pt>
          <cx:pt idx="11625">2018</cx:pt>
          <cx:pt idx="11626">2018</cx:pt>
          <cx:pt idx="11627">2018</cx:pt>
          <cx:pt idx="11628">2018</cx:pt>
          <cx:pt idx="11629">2018</cx:pt>
          <cx:pt idx="11630">2018</cx:pt>
          <cx:pt idx="11631">2018</cx:pt>
          <cx:pt idx="11632">2018</cx:pt>
          <cx:pt idx="11633">2018</cx:pt>
          <cx:pt idx="11634">2018</cx:pt>
          <cx:pt idx="11635">2018</cx:pt>
          <cx:pt idx="11636">2018</cx:pt>
          <cx:pt idx="11637">2018</cx:pt>
          <cx:pt idx="11638">2018</cx:pt>
          <cx:pt idx="11639">2018</cx:pt>
          <cx:pt idx="11640">2018</cx:pt>
          <cx:pt idx="11641">2018</cx:pt>
          <cx:pt idx="11642">2018</cx:pt>
          <cx:pt idx="11643">2018</cx:pt>
          <cx:pt idx="11644">2018</cx:pt>
          <cx:pt idx="11645">2018</cx:pt>
          <cx:pt idx="11646">2018</cx:pt>
          <cx:pt idx="11647">2018</cx:pt>
          <cx:pt idx="11648">2018</cx:pt>
          <cx:pt idx="11649">2018</cx:pt>
          <cx:pt idx="11650">2018</cx:pt>
          <cx:pt idx="11651">2018</cx:pt>
          <cx:pt idx="11652">2018</cx:pt>
          <cx:pt idx="11653">2018</cx:pt>
          <cx:pt idx="11654">2018</cx:pt>
          <cx:pt idx="11655">2018</cx:pt>
          <cx:pt idx="11656">2018</cx:pt>
          <cx:pt idx="11657">2018</cx:pt>
          <cx:pt idx="11658">2018</cx:pt>
          <cx:pt idx="11659">2018</cx:pt>
          <cx:pt idx="11660">2018</cx:pt>
          <cx:pt idx="11661">2018</cx:pt>
          <cx:pt idx="11662">2018</cx:pt>
          <cx:pt idx="11663">2018</cx:pt>
          <cx:pt idx="11664">2018</cx:pt>
          <cx:pt idx="11665">2018</cx:pt>
          <cx:pt idx="11666">2018</cx:pt>
          <cx:pt idx="11667">2018</cx:pt>
          <cx:pt idx="11668">2018</cx:pt>
          <cx:pt idx="11669">2018</cx:pt>
          <cx:pt idx="11670">2018</cx:pt>
          <cx:pt idx="11671">2018</cx:pt>
          <cx:pt idx="11672">2018</cx:pt>
          <cx:pt idx="11673">2018</cx:pt>
          <cx:pt idx="11674">2018</cx:pt>
          <cx:pt idx="11675">2018</cx:pt>
          <cx:pt idx="11676">2018</cx:pt>
          <cx:pt idx="11677">2018</cx:pt>
          <cx:pt idx="11678">2018</cx:pt>
          <cx:pt idx="11679">2018</cx:pt>
          <cx:pt idx="11680">2018</cx:pt>
          <cx:pt idx="11681">2018</cx:pt>
          <cx:pt idx="11682">2018</cx:pt>
          <cx:pt idx="11683">2018</cx:pt>
          <cx:pt idx="11684">2018</cx:pt>
          <cx:pt idx="11685">2018</cx:pt>
          <cx:pt idx="11686">2018</cx:pt>
          <cx:pt idx="11687">2018</cx:pt>
          <cx:pt idx="11688">2018</cx:pt>
          <cx:pt idx="11689">2018</cx:pt>
          <cx:pt idx="11690">2018</cx:pt>
          <cx:pt idx="11691">2018</cx:pt>
          <cx:pt idx="11692">2018</cx:pt>
          <cx:pt idx="11693">2018</cx:pt>
          <cx:pt idx="11694">2018</cx:pt>
          <cx:pt idx="11695">2018</cx:pt>
          <cx:pt idx="11696">2018</cx:pt>
          <cx:pt idx="11697">2018</cx:pt>
          <cx:pt idx="11698">2018</cx:pt>
          <cx:pt idx="11699">2018</cx:pt>
          <cx:pt idx="11700">2018</cx:pt>
          <cx:pt idx="11701">2018</cx:pt>
          <cx:pt idx="11702">2018</cx:pt>
          <cx:pt idx="11703">2018</cx:pt>
          <cx:pt idx="11704">2018</cx:pt>
          <cx:pt idx="11705">2018</cx:pt>
          <cx:pt idx="11706">2018</cx:pt>
          <cx:pt idx="11707">2018</cx:pt>
          <cx:pt idx="11708">2018</cx:pt>
          <cx:pt idx="11709">2018</cx:pt>
          <cx:pt idx="11710">2018</cx:pt>
          <cx:pt idx="11711">2018</cx:pt>
          <cx:pt idx="11712">2018</cx:pt>
          <cx:pt idx="11713">2018</cx:pt>
          <cx:pt idx="11714">2018</cx:pt>
          <cx:pt idx="11715">2018</cx:pt>
          <cx:pt idx="11716">2018</cx:pt>
          <cx:pt idx="11717">2018</cx:pt>
          <cx:pt idx="11718">2018</cx:pt>
          <cx:pt idx="11719">2018</cx:pt>
          <cx:pt idx="11720">2018</cx:pt>
          <cx:pt idx="11721">2018</cx:pt>
          <cx:pt idx="11722">2018</cx:pt>
          <cx:pt idx="11723">2018</cx:pt>
          <cx:pt idx="11724">2018</cx:pt>
          <cx:pt idx="11725">2018</cx:pt>
          <cx:pt idx="11726">2018</cx:pt>
          <cx:pt idx="11727">2018</cx:pt>
          <cx:pt idx="11728">2018</cx:pt>
          <cx:pt idx="11729">2018</cx:pt>
          <cx:pt idx="11730">2018</cx:pt>
          <cx:pt idx="11731">2018</cx:pt>
          <cx:pt idx="11732">2018</cx:pt>
          <cx:pt idx="11733">2018</cx:pt>
          <cx:pt idx="11734">2018</cx:pt>
          <cx:pt idx="11735">2018</cx:pt>
          <cx:pt idx="11736">2018</cx:pt>
          <cx:pt idx="11737">2018</cx:pt>
          <cx:pt idx="11738">2018</cx:pt>
          <cx:pt idx="11739">2018</cx:pt>
          <cx:pt idx="11740">2018</cx:pt>
          <cx:pt idx="11741">2018</cx:pt>
          <cx:pt idx="11742">2018</cx:pt>
          <cx:pt idx="11743">2018</cx:pt>
          <cx:pt idx="11744">2018</cx:pt>
          <cx:pt idx="11745">2018</cx:pt>
          <cx:pt idx="11746">2018</cx:pt>
          <cx:pt idx="11747">2018</cx:pt>
          <cx:pt idx="11748">2018</cx:pt>
          <cx:pt idx="11749">2018</cx:pt>
          <cx:pt idx="11750">2018</cx:pt>
          <cx:pt idx="11751">2018</cx:pt>
          <cx:pt idx="11752">2018</cx:pt>
          <cx:pt idx="11753">2018</cx:pt>
          <cx:pt idx="11754">2018</cx:pt>
          <cx:pt idx="11755">2018</cx:pt>
          <cx:pt idx="11756">2018</cx:pt>
          <cx:pt idx="11757">2018</cx:pt>
          <cx:pt idx="11758">2018</cx:pt>
          <cx:pt idx="11759">2018</cx:pt>
          <cx:pt idx="11760">2018</cx:pt>
          <cx:pt idx="11761">2018</cx:pt>
          <cx:pt idx="11762">2018</cx:pt>
          <cx:pt idx="11763">2018</cx:pt>
          <cx:pt idx="11764">2018</cx:pt>
          <cx:pt idx="11765">2018</cx:pt>
          <cx:pt idx="11766">2018</cx:pt>
          <cx:pt idx="11767">2018</cx:pt>
          <cx:pt idx="11768">2018</cx:pt>
          <cx:pt idx="11769">2018</cx:pt>
          <cx:pt idx="11770">2018</cx:pt>
          <cx:pt idx="11771">2018</cx:pt>
          <cx:pt idx="11772">2018</cx:pt>
          <cx:pt idx="11773">2018</cx:pt>
          <cx:pt idx="11774">2018</cx:pt>
          <cx:pt idx="11775">2018</cx:pt>
          <cx:pt idx="11776">2018</cx:pt>
          <cx:pt idx="11777">2018</cx:pt>
          <cx:pt idx="11778">2018</cx:pt>
          <cx:pt idx="11779">2018</cx:pt>
          <cx:pt idx="11780">2018</cx:pt>
          <cx:pt idx="11781">2018</cx:pt>
          <cx:pt idx="11782">2018</cx:pt>
          <cx:pt idx="11783">2018</cx:pt>
          <cx:pt idx="11784">2018</cx:pt>
          <cx:pt idx="11785">2018</cx:pt>
          <cx:pt idx="11786">2018</cx:pt>
          <cx:pt idx="11787">2018</cx:pt>
          <cx:pt idx="11788">2018</cx:pt>
          <cx:pt idx="11789">2018</cx:pt>
          <cx:pt idx="11790">2018</cx:pt>
          <cx:pt idx="11791">2018</cx:pt>
          <cx:pt idx="11792">2018</cx:pt>
          <cx:pt idx="11793">2018</cx:pt>
          <cx:pt idx="11794">2018</cx:pt>
          <cx:pt idx="11795">2018</cx:pt>
          <cx:pt idx="11796">2018</cx:pt>
          <cx:pt idx="11797">2018</cx:pt>
          <cx:pt idx="11798">2018</cx:pt>
          <cx:pt idx="11799">2018</cx:pt>
          <cx:pt idx="11800">2018</cx:pt>
          <cx:pt idx="11801">2018</cx:pt>
          <cx:pt idx="11802">2018</cx:pt>
          <cx:pt idx="11803">2018</cx:pt>
          <cx:pt idx="11804">2018</cx:pt>
          <cx:pt idx="11805">2018</cx:pt>
          <cx:pt idx="11806">2018</cx:pt>
          <cx:pt idx="11807">2018</cx:pt>
          <cx:pt idx="11808">2018</cx:pt>
          <cx:pt idx="11809">2018</cx:pt>
          <cx:pt idx="11810">2018</cx:pt>
          <cx:pt idx="11811">2018</cx:pt>
          <cx:pt idx="11812">2018</cx:pt>
          <cx:pt idx="11813">2018</cx:pt>
          <cx:pt idx="11814">2018</cx:pt>
          <cx:pt idx="11815">2018</cx:pt>
          <cx:pt idx="11816">2019</cx:pt>
          <cx:pt idx="11817">2019</cx:pt>
          <cx:pt idx="11818">2019</cx:pt>
          <cx:pt idx="11819">2019</cx:pt>
          <cx:pt idx="11820">2019</cx:pt>
          <cx:pt idx="11821">2019</cx:pt>
          <cx:pt idx="11822">2019</cx:pt>
          <cx:pt idx="11823">2019</cx:pt>
          <cx:pt idx="11824">2019</cx:pt>
          <cx:pt idx="11825">2019</cx:pt>
          <cx:pt idx="11826">2019</cx:pt>
          <cx:pt idx="11827">2019</cx:pt>
          <cx:pt idx="11828">2019</cx:pt>
          <cx:pt idx="11829">2019</cx:pt>
          <cx:pt idx="11830">2019</cx:pt>
          <cx:pt idx="11831">2019</cx:pt>
          <cx:pt idx="11832">2019</cx:pt>
          <cx:pt idx="11833">2019</cx:pt>
          <cx:pt idx="11834">2019</cx:pt>
          <cx:pt idx="11835">2019</cx:pt>
          <cx:pt idx="11836">2019</cx:pt>
          <cx:pt idx="11837">2019</cx:pt>
          <cx:pt idx="11838">2019</cx:pt>
          <cx:pt idx="11839">2019</cx:pt>
          <cx:pt idx="11840">2019</cx:pt>
          <cx:pt idx="11841">2019</cx:pt>
          <cx:pt idx="11842">2019</cx:pt>
          <cx:pt idx="11843">2019</cx:pt>
          <cx:pt idx="11844">2019</cx:pt>
          <cx:pt idx="11845">2019</cx:pt>
          <cx:pt idx="11846">2019</cx:pt>
          <cx:pt idx="11847">2019</cx:pt>
          <cx:pt idx="11848">2019</cx:pt>
          <cx:pt idx="11849">2019</cx:pt>
          <cx:pt idx="11850">2019</cx:pt>
          <cx:pt idx="11851">2019</cx:pt>
          <cx:pt idx="11852">2019</cx:pt>
          <cx:pt idx="11853">2019</cx:pt>
          <cx:pt idx="11854">2019</cx:pt>
          <cx:pt idx="11855">2019</cx:pt>
          <cx:pt idx="11856">2019</cx:pt>
          <cx:pt idx="11857">2019</cx:pt>
          <cx:pt idx="11858">2019</cx:pt>
          <cx:pt idx="11859">2019</cx:pt>
          <cx:pt idx="11860">2019</cx:pt>
          <cx:pt idx="11861">2019</cx:pt>
          <cx:pt idx="11862">2019</cx:pt>
          <cx:pt idx="11863">2019</cx:pt>
          <cx:pt idx="11864">2019</cx:pt>
          <cx:pt idx="11865">2019</cx:pt>
          <cx:pt idx="11866">2019</cx:pt>
          <cx:pt idx="11867">2019</cx:pt>
          <cx:pt idx="11868">2019</cx:pt>
          <cx:pt idx="11869">2019</cx:pt>
          <cx:pt idx="11870">2019</cx:pt>
          <cx:pt idx="11871">2019</cx:pt>
          <cx:pt idx="11872">2019</cx:pt>
          <cx:pt idx="11873">2019</cx:pt>
          <cx:pt idx="11874">2019</cx:pt>
          <cx:pt idx="11875">2019</cx:pt>
          <cx:pt idx="11876">2019</cx:pt>
          <cx:pt idx="11877">2019</cx:pt>
          <cx:pt idx="11878">2019</cx:pt>
          <cx:pt idx="11879">2019</cx:pt>
          <cx:pt idx="11880">2019</cx:pt>
          <cx:pt idx="11881">2019</cx:pt>
          <cx:pt idx="11882">2019</cx:pt>
          <cx:pt idx="11883">2019</cx:pt>
          <cx:pt idx="11884">2019</cx:pt>
          <cx:pt idx="11885">2019</cx:pt>
          <cx:pt idx="11886">2019</cx:pt>
          <cx:pt idx="11887">2019</cx:pt>
          <cx:pt idx="11888">2019</cx:pt>
          <cx:pt idx="11889">2019</cx:pt>
          <cx:pt idx="11890">2019</cx:pt>
          <cx:pt idx="11891">2019</cx:pt>
          <cx:pt idx="11892">2019</cx:pt>
          <cx:pt idx="11893">2019</cx:pt>
          <cx:pt idx="11894">2019</cx:pt>
          <cx:pt idx="11895">2019</cx:pt>
          <cx:pt idx="11896">2019</cx:pt>
          <cx:pt idx="11897">2019</cx:pt>
          <cx:pt idx="11898">2019</cx:pt>
          <cx:pt idx="11899">2019</cx:pt>
          <cx:pt idx="11900">2019</cx:pt>
          <cx:pt idx="11901">2019</cx:pt>
          <cx:pt idx="11902">2019</cx:pt>
          <cx:pt idx="11903">2019</cx:pt>
          <cx:pt idx="11904">2019</cx:pt>
          <cx:pt idx="11905">2019</cx:pt>
          <cx:pt idx="11906">2019</cx:pt>
          <cx:pt idx="11907">2019</cx:pt>
          <cx:pt idx="11908">2019</cx:pt>
          <cx:pt idx="11909">2019</cx:pt>
          <cx:pt idx="11910">2019</cx:pt>
          <cx:pt idx="11911">2019</cx:pt>
          <cx:pt idx="11912">2019</cx:pt>
          <cx:pt idx="11913">2019</cx:pt>
          <cx:pt idx="11914">2019</cx:pt>
          <cx:pt idx="11915">2019</cx:pt>
          <cx:pt idx="11916">2019</cx:pt>
          <cx:pt idx="11917">2019</cx:pt>
          <cx:pt idx="11918">2019</cx:pt>
          <cx:pt idx="11919">2019</cx:pt>
          <cx:pt idx="11920">2019</cx:pt>
          <cx:pt idx="11921">2019</cx:pt>
          <cx:pt idx="11922">2019</cx:pt>
          <cx:pt idx="11923">2019</cx:pt>
          <cx:pt idx="11924">2019</cx:pt>
          <cx:pt idx="11925">2019</cx:pt>
          <cx:pt idx="11926">2019</cx:pt>
          <cx:pt idx="11927">2019</cx:pt>
          <cx:pt idx="11928">2019</cx:pt>
          <cx:pt idx="11929">2019</cx:pt>
          <cx:pt idx="11930">2019</cx:pt>
          <cx:pt idx="11931">2019</cx:pt>
          <cx:pt idx="11932">2019</cx:pt>
          <cx:pt idx="11933">2019</cx:pt>
          <cx:pt idx="11934">2019</cx:pt>
          <cx:pt idx="11935">2019</cx:pt>
          <cx:pt idx="11936">2019</cx:pt>
          <cx:pt idx="11937">2019</cx:pt>
          <cx:pt idx="11938">2019</cx:pt>
          <cx:pt idx="11939">2019</cx:pt>
          <cx:pt idx="11940">2019</cx:pt>
          <cx:pt idx="11941">2019</cx:pt>
          <cx:pt idx="11942">2019</cx:pt>
          <cx:pt idx="11943">2019</cx:pt>
          <cx:pt idx="11944">2019</cx:pt>
          <cx:pt idx="11945">2019</cx:pt>
          <cx:pt idx="11946">2019</cx:pt>
          <cx:pt idx="11947">2019</cx:pt>
          <cx:pt idx="11948">2019</cx:pt>
          <cx:pt idx="11949">2019</cx:pt>
          <cx:pt idx="11950">2019</cx:pt>
          <cx:pt idx="11951">2019</cx:pt>
          <cx:pt idx="11952">2019</cx:pt>
          <cx:pt idx="11953">2019</cx:pt>
          <cx:pt idx="11954">2019</cx:pt>
          <cx:pt idx="11955">2019</cx:pt>
          <cx:pt idx="11956">2019</cx:pt>
          <cx:pt idx="11957">2019</cx:pt>
          <cx:pt idx="11958">2019</cx:pt>
          <cx:pt idx="11959">2019</cx:pt>
          <cx:pt idx="11960">2019</cx:pt>
          <cx:pt idx="11961">2019</cx:pt>
          <cx:pt idx="11962">2019</cx:pt>
          <cx:pt idx="11963">2019</cx:pt>
          <cx:pt idx="11964">2019</cx:pt>
          <cx:pt idx="11965">2019</cx:pt>
          <cx:pt idx="11966">2019</cx:pt>
          <cx:pt idx="11967">2019</cx:pt>
          <cx:pt idx="11968">2019</cx:pt>
          <cx:pt idx="11969">2019</cx:pt>
          <cx:pt idx="11970">2019</cx:pt>
          <cx:pt idx="11971">2019</cx:pt>
          <cx:pt idx="11972">2019</cx:pt>
          <cx:pt idx="11973">2019</cx:pt>
          <cx:pt idx="11974">2019</cx:pt>
          <cx:pt idx="11975">2019</cx:pt>
          <cx:pt idx="11976">2019</cx:pt>
          <cx:pt idx="11977">2019</cx:pt>
          <cx:pt idx="11978">2019</cx:pt>
          <cx:pt idx="11979">2019</cx:pt>
          <cx:pt idx="11980">2019</cx:pt>
          <cx:pt idx="11981">2019</cx:pt>
          <cx:pt idx="11982">2019</cx:pt>
          <cx:pt idx="11983">2019</cx:pt>
          <cx:pt idx="11984">2019</cx:pt>
          <cx:pt idx="11985">2019</cx:pt>
          <cx:pt idx="11986">2019</cx:pt>
          <cx:pt idx="11987">2019</cx:pt>
          <cx:pt idx="11988">2019</cx:pt>
          <cx:pt idx="11989">2019</cx:pt>
          <cx:pt idx="11990">2019</cx:pt>
          <cx:pt idx="11991">2019</cx:pt>
          <cx:pt idx="11992">2019</cx:pt>
          <cx:pt idx="11993">2019</cx:pt>
          <cx:pt idx="11994">2019</cx:pt>
          <cx:pt idx="11995">2019</cx:pt>
          <cx:pt idx="11996">2019</cx:pt>
          <cx:pt idx="11997">2019</cx:pt>
          <cx:pt idx="11998">2019</cx:pt>
          <cx:pt idx="11999">2019</cx:pt>
          <cx:pt idx="12000">2019</cx:pt>
          <cx:pt idx="12001">2019</cx:pt>
          <cx:pt idx="12002">2019</cx:pt>
          <cx:pt idx="12003">2019</cx:pt>
          <cx:pt idx="12004">2019</cx:pt>
          <cx:pt idx="12005">2019</cx:pt>
          <cx:pt idx="12006">2019</cx:pt>
          <cx:pt idx="12007">2019</cx:pt>
          <cx:pt idx="12008">2019</cx:pt>
          <cx:pt idx="12009">2019</cx:pt>
          <cx:pt idx="12010">2019</cx:pt>
          <cx:pt idx="12011">2019</cx:pt>
          <cx:pt idx="12012">2019</cx:pt>
          <cx:pt idx="12013">2019</cx:pt>
          <cx:pt idx="12014">2019</cx:pt>
          <cx:pt idx="12015">2019</cx:pt>
          <cx:pt idx="12016">2019</cx:pt>
          <cx:pt idx="12017">2019</cx:pt>
          <cx:pt idx="12018">2019</cx:pt>
          <cx:pt idx="12019">2019</cx:pt>
          <cx:pt idx="12020">2019</cx:pt>
          <cx:pt idx="12021">2019</cx:pt>
          <cx:pt idx="12022">2019</cx:pt>
          <cx:pt idx="12023">2019</cx:pt>
          <cx:pt idx="12024">2019</cx:pt>
          <cx:pt idx="12025">2019</cx:pt>
          <cx:pt idx="12026">2019</cx:pt>
          <cx:pt idx="12027">2019</cx:pt>
          <cx:pt idx="12028">2019</cx:pt>
          <cx:pt idx="12029">2019</cx:pt>
          <cx:pt idx="12030">2019</cx:pt>
          <cx:pt idx="12031">2019</cx:pt>
          <cx:pt idx="12032">2019</cx:pt>
          <cx:pt idx="12033">2019</cx:pt>
          <cx:pt idx="12034">2019</cx:pt>
          <cx:pt idx="12035">2019</cx:pt>
          <cx:pt idx="12036">2019</cx:pt>
          <cx:pt idx="12037">2019</cx:pt>
          <cx:pt idx="12038">2019</cx:pt>
          <cx:pt idx="12039">2019</cx:pt>
          <cx:pt idx="12040">2019</cx:pt>
          <cx:pt idx="12041">2019</cx:pt>
          <cx:pt idx="12042">2019</cx:pt>
          <cx:pt idx="12043">2019</cx:pt>
          <cx:pt idx="12044">2019</cx:pt>
          <cx:pt idx="12045">2019</cx:pt>
          <cx:pt idx="12046">2019</cx:pt>
          <cx:pt idx="12047">2019</cx:pt>
          <cx:pt idx="12048">2019</cx:pt>
          <cx:pt idx="12049">2019</cx:pt>
          <cx:pt idx="12050">2019</cx:pt>
          <cx:pt idx="12051">2019</cx:pt>
          <cx:pt idx="12052">2019</cx:pt>
          <cx:pt idx="12053">2019</cx:pt>
          <cx:pt idx="12054">2019</cx:pt>
          <cx:pt idx="12055">2019</cx:pt>
          <cx:pt idx="12056">2019</cx:pt>
          <cx:pt idx="12057">2019</cx:pt>
          <cx:pt idx="12058">2019</cx:pt>
          <cx:pt idx="12059">2019</cx:pt>
          <cx:pt idx="12060">2019</cx:pt>
          <cx:pt idx="12061">2019</cx:pt>
          <cx:pt idx="12062">2019</cx:pt>
          <cx:pt idx="12063">2019</cx:pt>
          <cx:pt idx="12064">2019</cx:pt>
          <cx:pt idx="12065">2019</cx:pt>
          <cx:pt idx="12066">2019</cx:pt>
          <cx:pt idx="12067">2019</cx:pt>
          <cx:pt idx="12068">2019</cx:pt>
          <cx:pt idx="12069">2019</cx:pt>
          <cx:pt idx="12070">2019</cx:pt>
          <cx:pt idx="12071">2019</cx:pt>
          <cx:pt idx="12072">2019</cx:pt>
          <cx:pt idx="12073">2019</cx:pt>
          <cx:pt idx="12074">2019</cx:pt>
          <cx:pt idx="12075">2019</cx:pt>
          <cx:pt idx="12076">2019</cx:pt>
          <cx:pt idx="12077">2019</cx:pt>
          <cx:pt idx="12078">2019</cx:pt>
          <cx:pt idx="12079">2019</cx:pt>
          <cx:pt idx="12080">2019</cx:pt>
          <cx:pt idx="12081">2019</cx:pt>
          <cx:pt idx="12082">2019</cx:pt>
          <cx:pt idx="12083">2019</cx:pt>
          <cx:pt idx="12084">2019</cx:pt>
          <cx:pt idx="12085">2019</cx:pt>
          <cx:pt idx="12086">2019</cx:pt>
          <cx:pt idx="12087">2019</cx:pt>
          <cx:pt idx="12088">2019</cx:pt>
          <cx:pt idx="12089">2019</cx:pt>
          <cx:pt idx="12090">2019</cx:pt>
          <cx:pt idx="12091">2019</cx:pt>
          <cx:pt idx="12092">2019</cx:pt>
          <cx:pt idx="12093">2019</cx:pt>
          <cx:pt idx="12094">2019</cx:pt>
          <cx:pt idx="12095">2019</cx:pt>
          <cx:pt idx="12096">2019</cx:pt>
          <cx:pt idx="12097">2019</cx:pt>
          <cx:pt idx="12098">2019</cx:pt>
          <cx:pt idx="12099">2019</cx:pt>
          <cx:pt idx="12100">2019</cx:pt>
          <cx:pt idx="12101">2019</cx:pt>
          <cx:pt idx="12102">2019</cx:pt>
          <cx:pt idx="12103">2019</cx:pt>
          <cx:pt idx="12104">2019</cx:pt>
          <cx:pt idx="12105">2019</cx:pt>
          <cx:pt idx="12106">2019</cx:pt>
          <cx:pt idx="12107">2019</cx:pt>
          <cx:pt idx="12108">2019</cx:pt>
          <cx:pt idx="12109">2019</cx:pt>
          <cx:pt idx="12110">2019</cx:pt>
          <cx:pt idx="12111">2019</cx:pt>
          <cx:pt idx="12112">2019</cx:pt>
          <cx:pt idx="12113">2019</cx:pt>
          <cx:pt idx="12114">2019</cx:pt>
          <cx:pt idx="12115">2019</cx:pt>
          <cx:pt idx="12116">2019</cx:pt>
          <cx:pt idx="12117">2019</cx:pt>
          <cx:pt idx="12118">2019</cx:pt>
          <cx:pt idx="12119">2019</cx:pt>
          <cx:pt idx="12120">2019</cx:pt>
          <cx:pt idx="12121">2019</cx:pt>
          <cx:pt idx="12122">2019</cx:pt>
          <cx:pt idx="12123">2019</cx:pt>
          <cx:pt idx="12124">2019</cx:pt>
          <cx:pt idx="12125">2019</cx:pt>
          <cx:pt idx="12126">2019</cx:pt>
          <cx:pt idx="12127">2019</cx:pt>
          <cx:pt idx="12128">2019</cx:pt>
          <cx:pt idx="12129">2019</cx:pt>
          <cx:pt idx="12130">2019</cx:pt>
          <cx:pt idx="12131">2019</cx:pt>
          <cx:pt idx="12132">2019</cx:pt>
          <cx:pt idx="12133">2019</cx:pt>
          <cx:pt idx="12134">2019</cx:pt>
          <cx:pt idx="12135">2019</cx:pt>
          <cx:pt idx="12136">2019</cx:pt>
          <cx:pt idx="12137">2019</cx:pt>
          <cx:pt idx="12138">2019</cx:pt>
          <cx:pt idx="12139">2019</cx:pt>
          <cx:pt idx="12140">2019</cx:pt>
          <cx:pt idx="12141">2019</cx:pt>
          <cx:pt idx="12142">2019</cx:pt>
          <cx:pt idx="12143">2019</cx:pt>
          <cx:pt idx="12144">2019</cx:pt>
          <cx:pt idx="12145">2019</cx:pt>
          <cx:pt idx="12146">2019</cx:pt>
          <cx:pt idx="12147">2019</cx:pt>
          <cx:pt idx="12148">2019</cx:pt>
          <cx:pt idx="12149">2019</cx:pt>
          <cx:pt idx="12150">2019</cx:pt>
          <cx:pt idx="12151">2019</cx:pt>
          <cx:pt idx="12152">2019</cx:pt>
          <cx:pt idx="12153">2019</cx:pt>
          <cx:pt idx="12154">2019</cx:pt>
          <cx:pt idx="12155">2019</cx:pt>
          <cx:pt idx="12156">2019</cx:pt>
          <cx:pt idx="12157">2019</cx:pt>
          <cx:pt idx="12158">2019</cx:pt>
          <cx:pt idx="12159">2019</cx:pt>
          <cx:pt idx="12160">2019</cx:pt>
          <cx:pt idx="12161">2019</cx:pt>
          <cx:pt idx="12162">2019</cx:pt>
          <cx:pt idx="12163">2019</cx:pt>
          <cx:pt idx="12164">2019</cx:pt>
          <cx:pt idx="12165">2019</cx:pt>
          <cx:pt idx="12166">2019</cx:pt>
          <cx:pt idx="12167">2019</cx:pt>
          <cx:pt idx="12168">2019</cx:pt>
          <cx:pt idx="12169">2019</cx:pt>
          <cx:pt idx="12170">2019</cx:pt>
          <cx:pt idx="12171">2019</cx:pt>
          <cx:pt idx="12172">2019</cx:pt>
          <cx:pt idx="12173">2019</cx:pt>
          <cx:pt idx="12174">2019</cx:pt>
          <cx:pt idx="12175">2019</cx:pt>
          <cx:pt idx="12176">2019</cx:pt>
          <cx:pt idx="12177">2019</cx:pt>
          <cx:pt idx="12178">2019</cx:pt>
          <cx:pt idx="12179">2019</cx:pt>
          <cx:pt idx="12180">2019</cx:pt>
          <cx:pt idx="12181">2019</cx:pt>
          <cx:pt idx="12182">2019</cx:pt>
          <cx:pt idx="12183">2019</cx:pt>
          <cx:pt idx="12184">2019</cx:pt>
          <cx:pt idx="12185">2019</cx:pt>
          <cx:pt idx="12186">2019</cx:pt>
          <cx:pt idx="12187">2019</cx:pt>
          <cx:pt idx="12188">2019</cx:pt>
          <cx:pt idx="12189">2019</cx:pt>
          <cx:pt idx="12190">2019</cx:pt>
          <cx:pt idx="12191">2019</cx:pt>
          <cx:pt idx="12192">2019</cx:pt>
          <cx:pt idx="12193">2019</cx:pt>
          <cx:pt idx="12194">2019</cx:pt>
          <cx:pt idx="12195">2019</cx:pt>
          <cx:pt idx="12196">2019</cx:pt>
          <cx:pt idx="12197">2019</cx:pt>
          <cx:pt idx="12198">2019</cx:pt>
          <cx:pt idx="12199">2019</cx:pt>
          <cx:pt idx="12200">2019</cx:pt>
          <cx:pt idx="12201">2019</cx:pt>
          <cx:pt idx="12202">2019</cx:pt>
          <cx:pt idx="12203">2019</cx:pt>
          <cx:pt idx="12204">2019</cx:pt>
          <cx:pt idx="12205">2019</cx:pt>
          <cx:pt idx="12206">2019</cx:pt>
          <cx:pt idx="12207">2019</cx:pt>
          <cx:pt idx="12208">2019</cx:pt>
          <cx:pt idx="12209">2019</cx:pt>
          <cx:pt idx="12210">2019</cx:pt>
          <cx:pt idx="12211">2019</cx:pt>
          <cx:pt idx="12212">2019</cx:pt>
          <cx:pt idx="12213">2019</cx:pt>
          <cx:pt idx="12214">2019</cx:pt>
          <cx:pt idx="12215">2019</cx:pt>
          <cx:pt idx="12216">2019</cx:pt>
          <cx:pt idx="12217">2019</cx:pt>
          <cx:pt idx="12218">2019</cx:pt>
          <cx:pt idx="12219">2019</cx:pt>
          <cx:pt idx="12220">2019</cx:pt>
          <cx:pt idx="12221">2019</cx:pt>
          <cx:pt idx="12222">2019</cx:pt>
          <cx:pt idx="12223">2019</cx:pt>
          <cx:pt idx="12224">2019</cx:pt>
          <cx:pt idx="12225">2019</cx:pt>
          <cx:pt idx="12226">2019</cx:pt>
          <cx:pt idx="12227">2019</cx:pt>
          <cx:pt idx="12228">2019</cx:pt>
          <cx:pt idx="12229">2019</cx:pt>
          <cx:pt idx="12230">2019</cx:pt>
          <cx:pt idx="12231">2019</cx:pt>
          <cx:pt idx="12232">2019</cx:pt>
          <cx:pt idx="12233">2019</cx:pt>
          <cx:pt idx="12234">2019</cx:pt>
          <cx:pt idx="12235">2019</cx:pt>
          <cx:pt idx="12236">2019</cx:pt>
          <cx:pt idx="12237">2019</cx:pt>
          <cx:pt idx="12238">2019</cx:pt>
          <cx:pt idx="12239">2019</cx:pt>
          <cx:pt idx="12240">2019</cx:pt>
          <cx:pt idx="12241">2019</cx:pt>
          <cx:pt idx="12242">2019</cx:pt>
          <cx:pt idx="12243">2019</cx:pt>
          <cx:pt idx="12244">2019</cx:pt>
          <cx:pt idx="12245">2019</cx:pt>
          <cx:pt idx="12246">2019</cx:pt>
          <cx:pt idx="12247">2019</cx:pt>
          <cx:pt idx="12248">2019</cx:pt>
          <cx:pt idx="12249">2019</cx:pt>
          <cx:pt idx="12250">2019</cx:pt>
          <cx:pt idx="12251">2019</cx:pt>
          <cx:pt idx="12252">2019</cx:pt>
          <cx:pt idx="12253">2019</cx:pt>
          <cx:pt idx="12254">2019</cx:pt>
          <cx:pt idx="12255">2019</cx:pt>
          <cx:pt idx="12256">2019</cx:pt>
          <cx:pt idx="12257">2019</cx:pt>
          <cx:pt idx="12258">2019</cx:pt>
          <cx:pt idx="12259">2019</cx:pt>
          <cx:pt idx="12260">2019</cx:pt>
          <cx:pt idx="12261">2019</cx:pt>
          <cx:pt idx="12262">2019</cx:pt>
          <cx:pt idx="12263">2019</cx:pt>
          <cx:pt idx="12264">2019</cx:pt>
          <cx:pt idx="12265">2019</cx:pt>
          <cx:pt idx="12266">2019</cx:pt>
          <cx:pt idx="12267">2019</cx:pt>
          <cx:pt idx="12268">2019</cx:pt>
          <cx:pt idx="12269">2019</cx:pt>
          <cx:pt idx="12270">2019</cx:pt>
          <cx:pt idx="12271">2019</cx:pt>
          <cx:pt idx="12272">2019</cx:pt>
          <cx:pt idx="12273">2019</cx:pt>
          <cx:pt idx="12274">2019</cx:pt>
          <cx:pt idx="12275">2019</cx:pt>
          <cx:pt idx="12276">2019</cx:pt>
          <cx:pt idx="12277">2020</cx:pt>
          <cx:pt idx="12278">2020</cx:pt>
          <cx:pt idx="12279">2020</cx:pt>
          <cx:pt idx="12280">2020</cx:pt>
          <cx:pt idx="12281">2020</cx:pt>
          <cx:pt idx="12282">2020</cx:pt>
          <cx:pt idx="12283">2020</cx:pt>
          <cx:pt idx="12284">2020</cx:pt>
          <cx:pt idx="12285">2020</cx:pt>
          <cx:pt idx="12286">2020</cx:pt>
          <cx:pt idx="12287">2020</cx:pt>
          <cx:pt idx="12288">2020</cx:pt>
          <cx:pt idx="12289">2020</cx:pt>
          <cx:pt idx="12290">2020</cx:pt>
          <cx:pt idx="12291">2020</cx:pt>
          <cx:pt idx="12292">2020</cx:pt>
          <cx:pt idx="12293">2020</cx:pt>
          <cx:pt idx="12294">2020</cx:pt>
          <cx:pt idx="12295">2020</cx:pt>
          <cx:pt idx="12296">2020</cx:pt>
          <cx:pt idx="12297">2020</cx:pt>
          <cx:pt idx="12298">2020</cx:pt>
          <cx:pt idx="12299">2020</cx:pt>
          <cx:pt idx="12300">2020</cx:pt>
          <cx:pt idx="12301">2020</cx:pt>
          <cx:pt idx="12302">2020</cx:pt>
          <cx:pt idx="12303">2020</cx:pt>
          <cx:pt idx="12304">2020</cx:pt>
          <cx:pt idx="12305">2020</cx:pt>
          <cx:pt idx="12306">2020</cx:pt>
          <cx:pt idx="12307">2020</cx:pt>
          <cx:pt idx="12308">2020</cx:pt>
          <cx:pt idx="12309">2020</cx:pt>
          <cx:pt idx="12310">2020</cx:pt>
          <cx:pt idx="12311">2020</cx:pt>
          <cx:pt idx="12312">2020</cx:pt>
          <cx:pt idx="12313">2020</cx:pt>
          <cx:pt idx="12314">2020</cx:pt>
          <cx:pt idx="12315">2020</cx:pt>
          <cx:pt idx="12316">2020</cx:pt>
          <cx:pt idx="12317">2020</cx:pt>
          <cx:pt idx="12318">2020</cx:pt>
          <cx:pt idx="12319">2020</cx:pt>
          <cx:pt idx="12320">2020</cx:pt>
          <cx:pt idx="12321">2020</cx:pt>
          <cx:pt idx="12322">2020</cx:pt>
          <cx:pt idx="12323">2020</cx:pt>
          <cx:pt idx="12324">2020</cx:pt>
          <cx:pt idx="12325">2020</cx:pt>
          <cx:pt idx="12326">2020</cx:pt>
          <cx:pt idx="12327">2020</cx:pt>
          <cx:pt idx="12328">2020</cx:pt>
          <cx:pt idx="12329">2020</cx:pt>
          <cx:pt idx="12330">2020</cx:pt>
          <cx:pt idx="12331">2020</cx:pt>
          <cx:pt idx="12332">2020</cx:pt>
          <cx:pt idx="12333">2020</cx:pt>
          <cx:pt idx="12334">2020</cx:pt>
          <cx:pt idx="12335">2020</cx:pt>
          <cx:pt idx="12336">2020</cx:pt>
          <cx:pt idx="12337">2020</cx:pt>
          <cx:pt idx="12338">2020</cx:pt>
          <cx:pt idx="12339">2020</cx:pt>
          <cx:pt idx="12340">2020</cx:pt>
          <cx:pt idx="12341">2020</cx:pt>
          <cx:pt idx="12342">2020</cx:pt>
          <cx:pt idx="12343">2020</cx:pt>
          <cx:pt idx="12344">2020</cx:pt>
          <cx:pt idx="12345">2020</cx:pt>
          <cx:pt idx="12346">2020</cx:pt>
          <cx:pt idx="12347">2020</cx:pt>
          <cx:pt idx="12348">2020</cx:pt>
          <cx:pt idx="12349">2020</cx:pt>
          <cx:pt idx="12350">2020</cx:pt>
          <cx:pt idx="12351">2020</cx:pt>
          <cx:pt idx="12352">2020</cx:pt>
          <cx:pt idx="12353">2020</cx:pt>
          <cx:pt idx="12354">2020</cx:pt>
          <cx:pt idx="12355">2020</cx:pt>
          <cx:pt idx="12356">2020</cx:pt>
          <cx:pt idx="12357">2020</cx:pt>
          <cx:pt idx="12358">2020</cx:pt>
          <cx:pt idx="12359">2020</cx:pt>
          <cx:pt idx="12360">2020</cx:pt>
          <cx:pt idx="12361">2020</cx:pt>
          <cx:pt idx="12362">2020</cx:pt>
          <cx:pt idx="12363">2020</cx:pt>
          <cx:pt idx="12364">2020</cx:pt>
          <cx:pt idx="12365">2020</cx:pt>
          <cx:pt idx="12366">2020</cx:pt>
          <cx:pt idx="12367">2020</cx:pt>
          <cx:pt idx="12368">2020</cx:pt>
          <cx:pt idx="12369">2020</cx:pt>
          <cx:pt idx="12370">2020</cx:pt>
          <cx:pt idx="12371">2020</cx:pt>
          <cx:pt idx="12372">2020</cx:pt>
          <cx:pt idx="12373">2020</cx:pt>
          <cx:pt idx="12374">2020</cx:pt>
          <cx:pt idx="12375">2020</cx:pt>
          <cx:pt idx="12376">2020</cx:pt>
          <cx:pt idx="12377">2020</cx:pt>
          <cx:pt idx="12378">2020</cx:pt>
          <cx:pt idx="12379">2020</cx:pt>
          <cx:pt idx="12380">2020</cx:pt>
          <cx:pt idx="12381">2020</cx:pt>
          <cx:pt idx="12382">2020</cx:pt>
          <cx:pt idx="12383">2020</cx:pt>
          <cx:pt idx="12384">2020</cx:pt>
          <cx:pt idx="12385">2020</cx:pt>
          <cx:pt idx="12386">2020</cx:pt>
          <cx:pt idx="12387">2020</cx:pt>
          <cx:pt idx="12388">2020</cx:pt>
          <cx:pt idx="12389">2020</cx:pt>
          <cx:pt idx="12390">2020</cx:pt>
          <cx:pt idx="12391">2020</cx:pt>
          <cx:pt idx="12392">2020</cx:pt>
          <cx:pt idx="12393">2020</cx:pt>
          <cx:pt idx="12394">2020</cx:pt>
          <cx:pt idx="12395">2020</cx:pt>
          <cx:pt idx="12396">2020</cx:pt>
          <cx:pt idx="12397">2020</cx:pt>
          <cx:pt idx="12398">2020</cx:pt>
          <cx:pt idx="12399">2020</cx:pt>
          <cx:pt idx="12400">2020</cx:pt>
          <cx:pt idx="12401">2020</cx:pt>
          <cx:pt idx="12402">2020</cx:pt>
          <cx:pt idx="12403">2020</cx:pt>
          <cx:pt idx="12404">2020</cx:pt>
          <cx:pt idx="12405">2020</cx:pt>
          <cx:pt idx="12406">2020</cx:pt>
          <cx:pt idx="12407">2020</cx:pt>
          <cx:pt idx="12408">2020</cx:pt>
          <cx:pt idx="12409">2020</cx:pt>
          <cx:pt idx="12410">2020</cx:pt>
          <cx:pt idx="12411">2020</cx:pt>
          <cx:pt idx="12412">2020</cx:pt>
          <cx:pt idx="12413">2020</cx:pt>
          <cx:pt idx="12414">2020</cx:pt>
          <cx:pt idx="12415">2020</cx:pt>
          <cx:pt idx="12416">2020</cx:pt>
          <cx:pt idx="12417">2020</cx:pt>
          <cx:pt idx="12418">2020</cx:pt>
          <cx:pt idx="12419">2020</cx:pt>
          <cx:pt idx="12420">2020</cx:pt>
          <cx:pt idx="12421">2020</cx:pt>
          <cx:pt idx="12422">2020</cx:pt>
          <cx:pt idx="12423">2020</cx:pt>
          <cx:pt idx="12424">2020</cx:pt>
          <cx:pt idx="12425">2020</cx:pt>
          <cx:pt idx="12426">2020</cx:pt>
          <cx:pt idx="12427">2020</cx:pt>
          <cx:pt idx="12428">2020</cx:pt>
          <cx:pt idx="12429">2020</cx:pt>
          <cx:pt idx="12430">2020</cx:pt>
          <cx:pt idx="12431">2020</cx:pt>
          <cx:pt idx="12432">2020</cx:pt>
          <cx:pt idx="12433">2020</cx:pt>
          <cx:pt idx="12434">2020</cx:pt>
          <cx:pt idx="12435">2020</cx:pt>
          <cx:pt idx="12436">2020</cx:pt>
          <cx:pt idx="12437">2020</cx:pt>
          <cx:pt idx="12438">2020</cx:pt>
          <cx:pt idx="12439">2020</cx:pt>
          <cx:pt idx="12440">2020</cx:pt>
          <cx:pt idx="12441">2020</cx:pt>
          <cx:pt idx="12442">2020</cx:pt>
          <cx:pt idx="12443">2020</cx:pt>
          <cx:pt idx="12444">2020</cx:pt>
          <cx:pt idx="12445">2020</cx:pt>
          <cx:pt idx="12446">2020</cx:pt>
          <cx:pt idx="12447">2020</cx:pt>
          <cx:pt idx="12448">2020</cx:pt>
          <cx:pt idx="12449">2020</cx:pt>
          <cx:pt idx="12450">2020</cx:pt>
          <cx:pt idx="12451">2020</cx:pt>
          <cx:pt idx="12452">2020</cx:pt>
          <cx:pt idx="12453">2020</cx:pt>
          <cx:pt idx="12454">2020</cx:pt>
          <cx:pt idx="12455">2020</cx:pt>
          <cx:pt idx="12456">2020</cx:pt>
          <cx:pt idx="12457">2020</cx:pt>
          <cx:pt idx="12458">2020</cx:pt>
          <cx:pt idx="12459">2020</cx:pt>
          <cx:pt idx="12460">2020</cx:pt>
          <cx:pt idx="12461">2020</cx:pt>
          <cx:pt idx="12462">2020</cx:pt>
          <cx:pt idx="12463">2020</cx:pt>
          <cx:pt idx="12464">2020</cx:pt>
          <cx:pt idx="12465">2020</cx:pt>
          <cx:pt idx="12466">2020</cx:pt>
          <cx:pt idx="12467">2020</cx:pt>
          <cx:pt idx="12468">2020</cx:pt>
          <cx:pt idx="12469">2020</cx:pt>
          <cx:pt idx="12470">2020</cx:pt>
          <cx:pt idx="12471">2020</cx:pt>
          <cx:pt idx="12472">2020</cx:pt>
          <cx:pt idx="12473">2020</cx:pt>
          <cx:pt idx="12474">2020</cx:pt>
          <cx:pt idx="12475">2020</cx:pt>
          <cx:pt idx="12476">2020</cx:pt>
          <cx:pt idx="12477">2020</cx:pt>
          <cx:pt idx="12478">2020</cx:pt>
          <cx:pt idx="12479">2020</cx:pt>
          <cx:pt idx="12480">2020</cx:pt>
          <cx:pt idx="12481">2020</cx:pt>
          <cx:pt idx="12482">2020</cx:pt>
          <cx:pt idx="12483">2020</cx:pt>
          <cx:pt idx="12484">2020</cx:pt>
          <cx:pt idx="12485">2020</cx:pt>
          <cx:pt idx="12486">2020</cx:pt>
          <cx:pt idx="12487">2020</cx:pt>
          <cx:pt idx="12488">2020</cx:pt>
          <cx:pt idx="12489">2020</cx:pt>
          <cx:pt idx="12490">2020</cx:pt>
          <cx:pt idx="12491">2020</cx:pt>
          <cx:pt idx="12492">2020</cx:pt>
          <cx:pt idx="12493">2020</cx:pt>
          <cx:pt idx="12494">2020</cx:pt>
          <cx:pt idx="12495">2020</cx:pt>
          <cx:pt idx="12496">2020</cx:pt>
          <cx:pt idx="12497">2020</cx:pt>
          <cx:pt idx="12498">2020</cx:pt>
          <cx:pt idx="12499">2020</cx:pt>
          <cx:pt idx="12500">2020</cx:pt>
          <cx:pt idx="12501">2020</cx:pt>
          <cx:pt idx="12502">2020</cx:pt>
          <cx:pt idx="12503">2020</cx:pt>
          <cx:pt idx="12504">2020</cx:pt>
          <cx:pt idx="12505">2020</cx:pt>
          <cx:pt idx="12506">2020</cx:pt>
          <cx:pt idx="12507">2020</cx:pt>
          <cx:pt idx="12508">2020</cx:pt>
          <cx:pt idx="12509">2020</cx:pt>
          <cx:pt idx="12510">2020</cx:pt>
          <cx:pt idx="12511">2020</cx:pt>
          <cx:pt idx="12512">2020</cx:pt>
          <cx:pt idx="12513">2020</cx:pt>
          <cx:pt idx="12514">2020</cx:pt>
          <cx:pt idx="12515">2020</cx:pt>
          <cx:pt idx="12516">2020</cx:pt>
          <cx:pt idx="12517">2020</cx:pt>
          <cx:pt idx="12518">2020</cx:pt>
          <cx:pt idx="12519">2020</cx:pt>
          <cx:pt idx="12520">2020</cx:pt>
          <cx:pt idx="12521">2020</cx:pt>
          <cx:pt idx="12522">2020</cx:pt>
          <cx:pt idx="12523">2020</cx:pt>
          <cx:pt idx="12524">2020</cx:pt>
          <cx:pt idx="12525">2020</cx:pt>
          <cx:pt idx="12526">2020</cx:pt>
          <cx:pt idx="12527">2020</cx:pt>
          <cx:pt idx="12528">2020</cx:pt>
          <cx:pt idx="12529">2020</cx:pt>
          <cx:pt idx="12530">2020</cx:pt>
          <cx:pt idx="12531">2020</cx:pt>
          <cx:pt idx="12532">2020</cx:pt>
          <cx:pt idx="12533">2020</cx:pt>
          <cx:pt idx="12534">2020</cx:pt>
          <cx:pt idx="12535">2020</cx:pt>
          <cx:pt idx="12536">2020</cx:pt>
          <cx:pt idx="12537">2020</cx:pt>
          <cx:pt idx="12538">2020</cx:pt>
          <cx:pt idx="12539">2020</cx:pt>
          <cx:pt idx="12540">2020</cx:pt>
          <cx:pt idx="12541">2020</cx:pt>
          <cx:pt idx="12542">2020</cx:pt>
          <cx:pt idx="12543">2020</cx:pt>
          <cx:pt idx="12544">2020</cx:pt>
          <cx:pt idx="12545">2020</cx:pt>
          <cx:pt idx="12546">2020</cx:pt>
          <cx:pt idx="12547">2020</cx:pt>
          <cx:pt idx="12548">2020</cx:pt>
          <cx:pt idx="12549">2020</cx:pt>
          <cx:pt idx="12550">2020</cx:pt>
          <cx:pt idx="12551">2020</cx:pt>
          <cx:pt idx="12552">2020</cx:pt>
          <cx:pt idx="12553">2020</cx:pt>
          <cx:pt idx="12554">2020</cx:pt>
          <cx:pt idx="12555">2020</cx:pt>
          <cx:pt idx="12556">2020</cx:pt>
          <cx:pt idx="12557">2020</cx:pt>
          <cx:pt idx="12558">2020</cx:pt>
          <cx:pt idx="12559">2020</cx:pt>
          <cx:pt idx="12560">2020</cx:pt>
          <cx:pt idx="12561">2020</cx:pt>
          <cx:pt idx="12562">2020</cx:pt>
          <cx:pt idx="12563">2020</cx:pt>
          <cx:pt idx="12564">2020</cx:pt>
          <cx:pt idx="12565">2020</cx:pt>
          <cx:pt idx="12566">2020</cx:pt>
          <cx:pt idx="12567">2020</cx:pt>
          <cx:pt idx="12568">2020</cx:pt>
          <cx:pt idx="12569">2020</cx:pt>
          <cx:pt idx="12570">2020</cx:pt>
          <cx:pt idx="12571">2020</cx:pt>
          <cx:pt idx="12572">2020</cx:pt>
          <cx:pt idx="12573">2020</cx:pt>
          <cx:pt idx="12574">2020</cx:pt>
          <cx:pt idx="12575">2020</cx:pt>
          <cx:pt idx="12576">2020</cx:pt>
          <cx:pt idx="12577">2020</cx:pt>
          <cx:pt idx="12578">2020</cx:pt>
          <cx:pt idx="12579">2020</cx:pt>
          <cx:pt idx="12580">2020</cx:pt>
          <cx:pt idx="12581">2020</cx:pt>
          <cx:pt idx="12582">2020</cx:pt>
          <cx:pt idx="12583">2020</cx:pt>
          <cx:pt idx="12584">2020</cx:pt>
          <cx:pt idx="12585">2020</cx:pt>
          <cx:pt idx="12586">2020</cx:pt>
          <cx:pt idx="12587">2020</cx:pt>
          <cx:pt idx="12588">2020</cx:pt>
          <cx:pt idx="12589">2020</cx:pt>
          <cx:pt idx="12590">2020</cx:pt>
          <cx:pt idx="12591">2020</cx:pt>
          <cx:pt idx="12592">2020</cx:pt>
          <cx:pt idx="12593">2020</cx:pt>
          <cx:pt idx="12594">2020</cx:pt>
          <cx:pt idx="12595">2020</cx:pt>
          <cx:pt idx="12596">2020</cx:pt>
          <cx:pt idx="12597">2020</cx:pt>
          <cx:pt idx="12598">2020</cx:pt>
          <cx:pt idx="12599">2020</cx:pt>
          <cx:pt idx="12600">2020</cx:pt>
          <cx:pt idx="12601">2020</cx:pt>
          <cx:pt idx="12602">2020</cx:pt>
          <cx:pt idx="12603">2020</cx:pt>
          <cx:pt idx="12604">2020</cx:pt>
          <cx:pt idx="12605">2020</cx:pt>
          <cx:pt idx="12606">2020</cx:pt>
          <cx:pt idx="12607">2020</cx:pt>
          <cx:pt idx="12608">2020</cx:pt>
          <cx:pt idx="12609">2020</cx:pt>
          <cx:pt idx="12610">2020</cx:pt>
          <cx:pt idx="12611">2020</cx:pt>
          <cx:pt idx="12612">2020</cx:pt>
          <cx:pt idx="12613">2020</cx:pt>
          <cx:pt idx="12614">2020</cx:pt>
          <cx:pt idx="12615">2020</cx:pt>
          <cx:pt idx="12616">2020</cx:pt>
          <cx:pt idx="12617">2020</cx:pt>
          <cx:pt idx="12618">2020</cx:pt>
          <cx:pt idx="12619">2020</cx:pt>
          <cx:pt idx="12620">2020</cx:pt>
          <cx:pt idx="12621">2020</cx:pt>
          <cx:pt idx="12622">2020</cx:pt>
          <cx:pt idx="12623">2020</cx:pt>
          <cx:pt idx="12624">2020</cx:pt>
          <cx:pt idx="12625">2020</cx:pt>
          <cx:pt idx="12626">2020</cx:pt>
          <cx:pt idx="12627">2020</cx:pt>
          <cx:pt idx="12628">2020</cx:pt>
          <cx:pt idx="12629">2020</cx:pt>
          <cx:pt idx="12630">2020</cx:pt>
          <cx:pt idx="12631">2020</cx:pt>
          <cx:pt idx="12632">2020</cx:pt>
          <cx:pt idx="12633">2020</cx:pt>
          <cx:pt idx="12634">2020</cx:pt>
          <cx:pt idx="12635">2020</cx:pt>
          <cx:pt idx="12636">2020</cx:pt>
          <cx:pt idx="12637">2020</cx:pt>
          <cx:pt idx="12638">2020</cx:pt>
          <cx:pt idx="12639">2020</cx:pt>
          <cx:pt idx="12640">2020</cx:pt>
          <cx:pt idx="12641">2020</cx:pt>
          <cx:pt idx="12642">2020</cx:pt>
          <cx:pt idx="12643">2020</cx:pt>
          <cx:pt idx="12644">2020</cx:pt>
          <cx:pt idx="12645">2020</cx:pt>
          <cx:pt idx="12646">2020</cx:pt>
          <cx:pt idx="12647">2020</cx:pt>
          <cx:pt idx="12648">2020</cx:pt>
          <cx:pt idx="12649">2020</cx:pt>
          <cx:pt idx="12650">2020</cx:pt>
          <cx:pt idx="12651">2020</cx:pt>
          <cx:pt idx="12652">2020</cx:pt>
          <cx:pt idx="12653">2020</cx:pt>
          <cx:pt idx="12654">2020</cx:pt>
          <cx:pt idx="12655">2020</cx:pt>
          <cx:pt idx="12656">2020</cx:pt>
          <cx:pt idx="12657">2020</cx:pt>
          <cx:pt idx="12658">2020</cx:pt>
          <cx:pt idx="12659">2020</cx:pt>
          <cx:pt idx="12660">2020</cx:pt>
          <cx:pt idx="12661">2020</cx:pt>
          <cx:pt idx="12662">2020</cx:pt>
          <cx:pt idx="12663">2020</cx:pt>
          <cx:pt idx="12664">2020</cx:pt>
          <cx:pt idx="12665">2020</cx:pt>
          <cx:pt idx="12666">2020</cx:pt>
          <cx:pt idx="12667">2020</cx:pt>
          <cx:pt idx="12668">2020</cx:pt>
          <cx:pt idx="12669">2020</cx:pt>
          <cx:pt idx="12670">2020</cx:pt>
          <cx:pt idx="12671">2020</cx:pt>
          <cx:pt idx="12672">2020</cx:pt>
          <cx:pt idx="12673">2020</cx:pt>
          <cx:pt idx="12674">2020</cx:pt>
          <cx:pt idx="12675">2020</cx:pt>
          <cx:pt idx="12676">2020</cx:pt>
          <cx:pt idx="12677">2020</cx:pt>
          <cx:pt idx="12678">2020</cx:pt>
          <cx:pt idx="12679">2020</cx:pt>
          <cx:pt idx="12680">2020</cx:pt>
          <cx:pt idx="12681">2020</cx:pt>
          <cx:pt idx="12682">2020</cx:pt>
          <cx:pt idx="12683">2020</cx:pt>
          <cx:pt idx="12684">2020</cx:pt>
          <cx:pt idx="12685">2020</cx:pt>
          <cx:pt idx="12686">2020</cx:pt>
          <cx:pt idx="12687">2020</cx:pt>
          <cx:pt idx="12688">2020</cx:pt>
          <cx:pt idx="12689">2020</cx:pt>
          <cx:pt idx="12690">2020</cx:pt>
          <cx:pt idx="12691">2020</cx:pt>
          <cx:pt idx="12692">2020</cx:pt>
          <cx:pt idx="12693">2020</cx:pt>
          <cx:pt idx="12694">2020</cx:pt>
          <cx:pt idx="12695">2020</cx:pt>
          <cx:pt idx="12696">2020</cx:pt>
          <cx:pt idx="12697">2020</cx:pt>
          <cx:pt idx="12698">2020</cx:pt>
          <cx:pt idx="12699">2020</cx:pt>
          <cx:pt idx="12700">2020</cx:pt>
          <cx:pt idx="12701">2020</cx:pt>
          <cx:pt idx="12702">2020</cx:pt>
          <cx:pt idx="12703">2020</cx:pt>
          <cx:pt idx="12704">2020</cx:pt>
          <cx:pt idx="12705">2020</cx:pt>
          <cx:pt idx="12706">2020</cx:pt>
          <cx:pt idx="12707">2020</cx:pt>
          <cx:pt idx="12708">2020</cx:pt>
          <cx:pt idx="12709">2020</cx:pt>
          <cx:pt idx="12710">2020</cx:pt>
          <cx:pt idx="12711">2020</cx:pt>
          <cx:pt idx="12712">2020</cx:pt>
          <cx:pt idx="12713">2020</cx:pt>
          <cx:pt idx="12714">2020</cx:pt>
          <cx:pt idx="12715">2020</cx:pt>
          <cx:pt idx="12716">2020</cx:pt>
          <cx:pt idx="12717">2020</cx:pt>
          <cx:pt idx="12718">2020</cx:pt>
          <cx:pt idx="12719">2020</cx:pt>
          <cx:pt idx="12720">2020</cx:pt>
          <cx:pt idx="12721">2020</cx:pt>
          <cx:pt idx="12722">2020</cx:pt>
          <cx:pt idx="12723">2020</cx:pt>
          <cx:pt idx="12724">2020</cx:pt>
          <cx:pt idx="12725">2020</cx:pt>
          <cx:pt idx="12726">2020</cx:pt>
          <cx:pt idx="12727">2020</cx:pt>
          <cx:pt idx="12728">2020</cx:pt>
          <cx:pt idx="12729">2020</cx:pt>
          <cx:pt idx="12730">2020</cx:pt>
          <cx:pt idx="12731">2020</cx:pt>
          <cx:pt idx="12732">2020</cx:pt>
          <cx:pt idx="12733">2020</cx:pt>
          <cx:pt idx="12734">2020</cx:pt>
          <cx:pt idx="12735">2020</cx:pt>
          <cx:pt idx="12736">2020</cx:pt>
          <cx:pt idx="12737">2020</cx:pt>
          <cx:pt idx="12738">2020</cx:pt>
          <cx:pt idx="12739">2020</cx:pt>
          <cx:pt idx="12740">2020</cx:pt>
          <cx:pt idx="12741">2020</cx:pt>
          <cx:pt idx="12742">2020</cx:pt>
          <cx:pt idx="12743">2020</cx:pt>
          <cx:pt idx="12744">2020</cx:pt>
          <cx:pt idx="12745">2020</cx:pt>
          <cx:pt idx="12746">2020</cx:pt>
          <cx:pt idx="12747">2020</cx:pt>
          <cx:pt idx="12748">2020</cx:pt>
          <cx:pt idx="12749">2020</cx:pt>
          <cx:pt idx="12750">2020</cx:pt>
          <cx:pt idx="12751">2020</cx:pt>
          <cx:pt idx="12752">2020</cx:pt>
          <cx:pt idx="12753">2020</cx:pt>
          <cx:pt idx="12754">2020</cx:pt>
          <cx:pt idx="12755">2020</cx:pt>
          <cx:pt idx="12756">2020</cx:pt>
          <cx:pt idx="12757">2020</cx:pt>
          <cx:pt idx="12758">2020</cx:pt>
          <cx:pt idx="12759">2020</cx:pt>
          <cx:pt idx="12760">2020</cx:pt>
          <cx:pt idx="12761">2020</cx:pt>
          <cx:pt idx="12762">2020</cx:pt>
          <cx:pt idx="12763">2020</cx:pt>
          <cx:pt idx="12764">2020</cx:pt>
          <cx:pt idx="12765">2020</cx:pt>
          <cx:pt idx="12766">2020</cx:pt>
          <cx:pt idx="12767">2020</cx:pt>
          <cx:pt idx="12768">2020</cx:pt>
          <cx:pt idx="12769">2020</cx:pt>
          <cx:pt idx="12770">2020</cx:pt>
          <cx:pt idx="12771">2020</cx:pt>
          <cx:pt idx="12772">2020</cx:pt>
          <cx:pt idx="12773">2020</cx:pt>
          <cx:pt idx="12774">2020</cx:pt>
          <cx:pt idx="12775">2020</cx:pt>
          <cx:pt idx="12776">2020</cx:pt>
          <cx:pt idx="12777">2020</cx:pt>
          <cx:pt idx="12778">2020</cx:pt>
          <cx:pt idx="12779">2020</cx:pt>
          <cx:pt idx="12780">2020</cx:pt>
          <cx:pt idx="12781">2020</cx:pt>
          <cx:pt idx="12782">2020</cx:pt>
          <cx:pt idx="12783">2020</cx:pt>
          <cx:pt idx="12784">2020</cx:pt>
          <cx:pt idx="12785">2020</cx:pt>
          <cx:pt idx="12786">2020</cx:pt>
          <cx:pt idx="12787">2020</cx:pt>
          <cx:pt idx="12788">2020</cx:pt>
          <cx:pt idx="12789">2020</cx:pt>
          <cx:pt idx="12790">2020</cx:pt>
          <cx:pt idx="12791">2020</cx:pt>
          <cx:pt idx="12792">2020</cx:pt>
          <cx:pt idx="12793">2020</cx:pt>
          <cx:pt idx="12794">2020</cx:pt>
          <cx:pt idx="12795">2020</cx:pt>
          <cx:pt idx="12796">2020</cx:pt>
          <cx:pt idx="12797">2020</cx:pt>
          <cx:pt idx="12798">2020</cx:pt>
          <cx:pt idx="12799">2020</cx:pt>
          <cx:pt idx="12800">2020</cx:pt>
          <cx:pt idx="12801">2020</cx:pt>
          <cx:pt idx="12802">2020</cx:pt>
          <cx:pt idx="12803">2020</cx:pt>
          <cx:pt idx="12804">2020</cx:pt>
          <cx:pt idx="12805">2020</cx:pt>
          <cx:pt idx="12806">2020</cx:pt>
          <cx:pt idx="12807">2020</cx:pt>
          <cx:pt idx="12808">2020</cx:pt>
          <cx:pt idx="12809">2020</cx:pt>
          <cx:pt idx="12810">2020</cx:pt>
          <cx:pt idx="12811">2020</cx:pt>
          <cx:pt idx="12812">2020</cx:pt>
          <cx:pt idx="12813">2020</cx:pt>
          <cx:pt idx="12814">2020</cx:pt>
          <cx:pt idx="12815">2020</cx:pt>
          <cx:pt idx="12816">2020</cx:pt>
          <cx:pt idx="12817">2020</cx:pt>
          <cx:pt idx="12818">2020</cx:pt>
          <cx:pt idx="12819">2020</cx:pt>
          <cx:pt idx="12820">2020</cx:pt>
          <cx:pt idx="12821">2020</cx:pt>
          <cx:pt idx="12822">2020</cx:pt>
          <cx:pt idx="12823">2020</cx:pt>
          <cx:pt idx="12824">2020</cx:pt>
          <cx:pt idx="12825">2020</cx:pt>
          <cx:pt idx="12826">2020</cx:pt>
          <cx:pt idx="12827">2020</cx:pt>
          <cx:pt idx="12828">2020</cx:pt>
          <cx:pt idx="12829">2020</cx:pt>
          <cx:pt idx="12830">2020</cx:pt>
          <cx:pt idx="12831">2020</cx:pt>
          <cx:pt idx="12832">2020</cx:pt>
          <cx:pt idx="12833">2020</cx:pt>
          <cx:pt idx="12834">2020</cx:pt>
          <cx:pt idx="12835">2020</cx:pt>
          <cx:pt idx="12836">2020</cx:pt>
          <cx:pt idx="12837">2020</cx:pt>
          <cx:pt idx="12838">2020</cx:pt>
          <cx:pt idx="12839">2020</cx:pt>
          <cx:pt idx="12840">2020</cx:pt>
          <cx:pt idx="12841">2020</cx:pt>
          <cx:pt idx="12842">2020</cx:pt>
          <cx:pt idx="12843">2020</cx:pt>
          <cx:pt idx="12844">2020</cx:pt>
          <cx:pt idx="12845">2020</cx:pt>
          <cx:pt idx="12846">2020</cx:pt>
          <cx:pt idx="12847">2020</cx:pt>
          <cx:pt idx="12848">2020</cx:pt>
          <cx:pt idx="12849">2020</cx:pt>
          <cx:pt idx="12850">2020</cx:pt>
          <cx:pt idx="12851">2020</cx:pt>
          <cx:pt idx="12852">2020</cx:pt>
          <cx:pt idx="12853">2020</cx:pt>
          <cx:pt idx="12854">2020</cx:pt>
          <cx:pt idx="12855">2020</cx:pt>
          <cx:pt idx="12856">2020</cx:pt>
          <cx:pt idx="12857">2020</cx:pt>
          <cx:pt idx="12858">2020</cx:pt>
          <cx:pt idx="12859">2020</cx:pt>
          <cx:pt idx="12860">2020</cx:pt>
          <cx:pt idx="12861">2020</cx:pt>
          <cx:pt idx="12862">2020</cx:pt>
          <cx:pt idx="12863">2020</cx:pt>
          <cx:pt idx="12864">2020</cx:pt>
          <cx:pt idx="12865">2020</cx:pt>
          <cx:pt idx="12866">2020</cx:pt>
          <cx:pt idx="12867">2020</cx:pt>
          <cx:pt idx="12868">2020</cx:pt>
          <cx:pt idx="12869">2020</cx:pt>
          <cx:pt idx="12870">2020</cx:pt>
          <cx:pt idx="12871">2020</cx:pt>
          <cx:pt idx="12872">2020</cx:pt>
          <cx:pt idx="12873">2020</cx:pt>
          <cx:pt idx="12874">2020</cx:pt>
          <cx:pt idx="12875">2020</cx:pt>
          <cx:pt idx="12876">2020</cx:pt>
          <cx:pt idx="12877">2020</cx:pt>
          <cx:pt idx="12878">2020</cx:pt>
          <cx:pt idx="12879">2020</cx:pt>
          <cx:pt idx="12880">2020</cx:pt>
          <cx:pt idx="12881">2020</cx:pt>
          <cx:pt idx="12882">2020</cx:pt>
          <cx:pt idx="12883">2020</cx:pt>
          <cx:pt idx="12884">2020</cx:pt>
          <cx:pt idx="12885">2020</cx:pt>
          <cx:pt idx="12886">2020</cx:pt>
          <cx:pt idx="12887">2020</cx:pt>
          <cx:pt idx="12888">2020</cx:pt>
          <cx:pt idx="12889">2020</cx:pt>
          <cx:pt idx="12890">2020</cx:pt>
          <cx:pt idx="12891">2020</cx:pt>
          <cx:pt idx="12892">2020</cx:pt>
          <cx:pt idx="12893">2020</cx:pt>
          <cx:pt idx="12894">2020</cx:pt>
          <cx:pt idx="12895">2020</cx:pt>
          <cx:pt idx="12896">2020</cx:pt>
          <cx:pt idx="12897">2020</cx:pt>
          <cx:pt idx="12898">2020</cx:pt>
          <cx:pt idx="12899">2020</cx:pt>
          <cx:pt idx="12900">2020</cx:pt>
          <cx:pt idx="12901">2020</cx:pt>
          <cx:pt idx="12902">2020</cx:pt>
          <cx:pt idx="12903">2020</cx:pt>
          <cx:pt idx="12904">2020</cx:pt>
          <cx:pt idx="12905">2020</cx:pt>
          <cx:pt idx="12906">2020</cx:pt>
          <cx:pt idx="12907">2020</cx:pt>
          <cx:pt idx="12908">2020</cx:pt>
          <cx:pt idx="12909">2020</cx:pt>
          <cx:pt idx="12910">2020</cx:pt>
          <cx:pt idx="12911">2020</cx:pt>
          <cx:pt idx="12912">2020</cx:pt>
          <cx:pt idx="12913">2020</cx:pt>
          <cx:pt idx="12914">2020</cx:pt>
          <cx:pt idx="12915">2020</cx:pt>
          <cx:pt idx="12916">2020</cx:pt>
          <cx:pt idx="12917">2020</cx:pt>
          <cx:pt idx="12918">2020</cx:pt>
          <cx:pt idx="12919">2020</cx:pt>
          <cx:pt idx="12920">2020</cx:pt>
          <cx:pt idx="12921">2020</cx:pt>
          <cx:pt idx="12922">2020</cx:pt>
          <cx:pt idx="12923">2020</cx:pt>
          <cx:pt idx="12924">2020</cx:pt>
          <cx:pt idx="12925">2020</cx:pt>
          <cx:pt idx="12926">2020</cx:pt>
          <cx:pt idx="12927">2020</cx:pt>
          <cx:pt idx="12928">2020</cx:pt>
          <cx:pt idx="12929">2020</cx:pt>
          <cx:pt idx="12930">2020</cx:pt>
          <cx:pt idx="12931">2020</cx:pt>
          <cx:pt idx="12932">2020</cx:pt>
          <cx:pt idx="12933">2020</cx:pt>
          <cx:pt idx="12934">2020</cx:pt>
          <cx:pt idx="12935">2020</cx:pt>
          <cx:pt idx="12936">2020</cx:pt>
          <cx:pt idx="12937">2020</cx:pt>
          <cx:pt idx="12938">2020</cx:pt>
          <cx:pt idx="12939">2020</cx:pt>
          <cx:pt idx="12940">2020</cx:pt>
          <cx:pt idx="12941">2020</cx:pt>
          <cx:pt idx="12942">2020</cx:pt>
          <cx:pt idx="12943">2020</cx:pt>
          <cx:pt idx="12944">2020</cx:pt>
          <cx:pt idx="12945">2020</cx:pt>
          <cx:pt idx="12946">2020</cx:pt>
          <cx:pt idx="12947">2020</cx:pt>
          <cx:pt idx="12948">2020</cx:pt>
          <cx:pt idx="12949">2020</cx:pt>
          <cx:pt idx="12950">2020</cx:pt>
          <cx:pt idx="12951">2020</cx:pt>
          <cx:pt idx="12952">2020</cx:pt>
          <cx:pt idx="12953">2020</cx:pt>
          <cx:pt idx="12954">2020</cx:pt>
          <cx:pt idx="12955">2020</cx:pt>
          <cx:pt idx="12956">2020</cx:pt>
          <cx:pt idx="12957">2020</cx:pt>
          <cx:pt idx="12958">2020</cx:pt>
          <cx:pt idx="12959">2020</cx:pt>
          <cx:pt idx="12960">2020</cx:pt>
          <cx:pt idx="12961">2020</cx:pt>
          <cx:pt idx="12962">2020</cx:pt>
          <cx:pt idx="12963">2020</cx:pt>
          <cx:pt idx="12964">2020</cx:pt>
          <cx:pt idx="12965">2020</cx:pt>
          <cx:pt idx="12966">2020</cx:pt>
          <cx:pt idx="12967">2020</cx:pt>
          <cx:pt idx="12968">2020</cx:pt>
          <cx:pt idx="12969">2020</cx:pt>
          <cx:pt idx="12970">2020</cx:pt>
          <cx:pt idx="12971">2020</cx:pt>
          <cx:pt idx="12972">2020</cx:pt>
          <cx:pt idx="12973">2020</cx:pt>
          <cx:pt idx="12974">2020</cx:pt>
          <cx:pt idx="12975">2020</cx:pt>
          <cx:pt idx="12976">2020</cx:pt>
          <cx:pt idx="12977">2020</cx:pt>
          <cx:pt idx="12978">2020</cx:pt>
          <cx:pt idx="12979">2020</cx:pt>
          <cx:pt idx="12980">2020</cx:pt>
          <cx:pt idx="12981">2020</cx:pt>
          <cx:pt idx="12982">2020</cx:pt>
          <cx:pt idx="12983">2020</cx:pt>
          <cx:pt idx="12984">2020</cx:pt>
          <cx:pt idx="12985">2020</cx:pt>
          <cx:pt idx="12986">2020</cx:pt>
          <cx:pt idx="12987">2020</cx:pt>
          <cx:pt idx="12988">2020</cx:pt>
          <cx:pt idx="12989">2020</cx:pt>
          <cx:pt idx="12990">2020</cx:pt>
          <cx:pt idx="12991">2020</cx:pt>
          <cx:pt idx="12992">2020</cx:pt>
          <cx:pt idx="12993">2020</cx:pt>
          <cx:pt idx="12994">2020</cx:pt>
          <cx:pt idx="12995">2020</cx:pt>
          <cx:pt idx="12996">2020</cx:pt>
          <cx:pt idx="12997">2020</cx:pt>
          <cx:pt idx="12998">2020</cx:pt>
          <cx:pt idx="12999">2020</cx:pt>
          <cx:pt idx="13000">2020</cx:pt>
          <cx:pt idx="13001">2020</cx:pt>
          <cx:pt idx="13002">2020</cx:pt>
          <cx:pt idx="13003">2020</cx:pt>
          <cx:pt idx="13004">2020</cx:pt>
          <cx:pt idx="13005">2020</cx:pt>
          <cx:pt idx="13006">2020</cx:pt>
          <cx:pt idx="13007">2020</cx:pt>
          <cx:pt idx="13008">2020</cx:pt>
          <cx:pt idx="13009">2020</cx:pt>
          <cx:pt idx="13010">2020</cx:pt>
          <cx:pt idx="13011">2020</cx:pt>
          <cx:pt idx="13012">2020</cx:pt>
          <cx:pt idx="13013">2020</cx:pt>
          <cx:pt idx="13014">2020</cx:pt>
          <cx:pt idx="13015">2020</cx:pt>
          <cx:pt idx="13016">2020</cx:pt>
          <cx:pt idx="13017">2020</cx:pt>
          <cx:pt idx="13018">2020</cx:pt>
          <cx:pt idx="13019">2020</cx:pt>
          <cx:pt idx="13020">2020</cx:pt>
          <cx:pt idx="13021">2020</cx:pt>
          <cx:pt idx="13022">2020</cx:pt>
          <cx:pt idx="13023">2020</cx:pt>
          <cx:pt idx="13024">2020</cx:pt>
          <cx:pt idx="13025">2020</cx:pt>
          <cx:pt idx="13026">2020</cx:pt>
          <cx:pt idx="13027">2020</cx:pt>
          <cx:pt idx="13028">2020</cx:pt>
          <cx:pt idx="13029">2020</cx:pt>
          <cx:pt idx="13030">2020</cx:pt>
          <cx:pt idx="13031">2020</cx:pt>
          <cx:pt idx="13032">2020</cx:pt>
          <cx:pt idx="13033">2020</cx:pt>
          <cx:pt idx="13034">2020</cx:pt>
          <cx:pt idx="13035">2020</cx:pt>
          <cx:pt idx="13036">2020</cx:pt>
          <cx:pt idx="13037">2020</cx:pt>
          <cx:pt idx="13038">2020</cx:pt>
          <cx:pt idx="13039">2020</cx:pt>
          <cx:pt idx="13040">2020</cx:pt>
          <cx:pt idx="13041">2020</cx:pt>
          <cx:pt idx="13042">2020</cx:pt>
          <cx:pt idx="13043">2020</cx:pt>
          <cx:pt idx="13044">2020</cx:pt>
          <cx:pt idx="13045">2020</cx:pt>
          <cx:pt idx="13046">2020</cx:pt>
          <cx:pt idx="13047">2020</cx:pt>
          <cx:pt idx="13048">2020</cx:pt>
          <cx:pt idx="13049">2020</cx:pt>
          <cx:pt idx="13050">2020</cx:pt>
          <cx:pt idx="13051">2020</cx:pt>
          <cx:pt idx="13052">2020</cx:pt>
          <cx:pt idx="13053">2020</cx:pt>
          <cx:pt idx="13054">2020</cx:pt>
          <cx:pt idx="13055">2020</cx:pt>
          <cx:pt idx="13056">2020</cx:pt>
          <cx:pt idx="13057">2020</cx:pt>
          <cx:pt idx="13058">2020</cx:pt>
          <cx:pt idx="13059">2020</cx:pt>
          <cx:pt idx="13060">2020</cx:pt>
          <cx:pt idx="13061">2020</cx:pt>
          <cx:pt idx="13062">2021</cx:pt>
          <cx:pt idx="13063">2021</cx:pt>
          <cx:pt idx="13064">2021</cx:pt>
          <cx:pt idx="13065">2021</cx:pt>
          <cx:pt idx="13066">2021</cx:pt>
          <cx:pt idx="13067">2021</cx:pt>
          <cx:pt idx="13068">2021</cx:pt>
          <cx:pt idx="13069">2021</cx:pt>
          <cx:pt idx="13070">2021</cx:pt>
          <cx:pt idx="13071">2021</cx:pt>
          <cx:pt idx="13072">2021</cx:pt>
          <cx:pt idx="13073">2021</cx:pt>
          <cx:pt idx="13074">2021</cx:pt>
          <cx:pt idx="13075">2021</cx:pt>
          <cx:pt idx="13076">2021</cx:pt>
          <cx:pt idx="13077">2021</cx:pt>
          <cx:pt idx="13078">2021</cx:pt>
          <cx:pt idx="13079">2021</cx:pt>
          <cx:pt idx="13080">2021</cx:pt>
          <cx:pt idx="13081">2021</cx:pt>
          <cx:pt idx="13082">2021</cx:pt>
          <cx:pt idx="13083">2021</cx:pt>
          <cx:pt idx="13084">2021</cx:pt>
          <cx:pt idx="13085">2021</cx:pt>
          <cx:pt idx="13086">2021</cx:pt>
          <cx:pt idx="13087">2021</cx:pt>
          <cx:pt idx="13088">2021</cx:pt>
          <cx:pt idx="13089">2021</cx:pt>
          <cx:pt idx="13090">2021</cx:pt>
          <cx:pt idx="13091">2021</cx:pt>
          <cx:pt idx="13092">2021</cx:pt>
          <cx:pt idx="13093">2021</cx:pt>
          <cx:pt idx="13094">2021</cx:pt>
          <cx:pt idx="13095">2021</cx:pt>
          <cx:pt idx="13096">2021</cx:pt>
          <cx:pt idx="13097">2021</cx:pt>
          <cx:pt idx="13098">2021</cx:pt>
          <cx:pt idx="13099">2021</cx:pt>
          <cx:pt idx="13100">2021</cx:pt>
          <cx:pt idx="13101">2021</cx:pt>
          <cx:pt idx="13102">2021</cx:pt>
          <cx:pt idx="13103">2021</cx:pt>
          <cx:pt idx="13104">2021</cx:pt>
          <cx:pt idx="13105">2021</cx:pt>
          <cx:pt idx="13106">2021</cx:pt>
          <cx:pt idx="13107">2021</cx:pt>
          <cx:pt idx="13108">2021</cx:pt>
          <cx:pt idx="13109">2021</cx:pt>
          <cx:pt idx="13110">2021</cx:pt>
          <cx:pt idx="13111">2021</cx:pt>
          <cx:pt idx="13112">2021</cx:pt>
          <cx:pt idx="13113">2021</cx:pt>
          <cx:pt idx="13114">2021</cx:pt>
          <cx:pt idx="13115">2021</cx:pt>
          <cx:pt idx="13116">2021</cx:pt>
          <cx:pt idx="13117">2021</cx:pt>
          <cx:pt idx="13118">2021</cx:pt>
          <cx:pt idx="13119">2021</cx:pt>
          <cx:pt idx="13120">2021</cx:pt>
          <cx:pt idx="13121">2021</cx:pt>
          <cx:pt idx="13122">2021</cx:pt>
          <cx:pt idx="13123">2021</cx:pt>
          <cx:pt idx="13124">2021</cx:pt>
          <cx:pt idx="13125">2021</cx:pt>
          <cx:pt idx="13126">2021</cx:pt>
          <cx:pt idx="13127">2021</cx:pt>
          <cx:pt idx="13128">2021</cx:pt>
          <cx:pt idx="13129">2021</cx:pt>
          <cx:pt idx="13130">2021</cx:pt>
          <cx:pt idx="13131">2021</cx:pt>
          <cx:pt idx="13132">2021</cx:pt>
          <cx:pt idx="13133">2021</cx:pt>
          <cx:pt idx="13134">2021</cx:pt>
          <cx:pt idx="13135">2021</cx:pt>
          <cx:pt idx="13136">2021</cx:pt>
          <cx:pt idx="13137">2021</cx:pt>
          <cx:pt idx="13138">2021</cx:pt>
          <cx:pt idx="13139">2021</cx:pt>
          <cx:pt idx="13140">2021</cx:pt>
          <cx:pt idx="13141">2021</cx:pt>
          <cx:pt idx="13142">2021</cx:pt>
          <cx:pt idx="13143">2021</cx:pt>
          <cx:pt idx="13144">2021</cx:pt>
          <cx:pt idx="13145">2021</cx:pt>
          <cx:pt idx="13146">2021</cx:pt>
          <cx:pt idx="13147">2021</cx:pt>
          <cx:pt idx="13148">2021</cx:pt>
          <cx:pt idx="13149">2021</cx:pt>
          <cx:pt idx="13150">2021</cx:pt>
          <cx:pt idx="13151">2021</cx:pt>
          <cx:pt idx="13152">2021</cx:pt>
          <cx:pt idx="13153">2021</cx:pt>
          <cx:pt idx="13154">2021</cx:pt>
          <cx:pt idx="13155">2021</cx:pt>
          <cx:pt idx="13156">2021</cx:pt>
          <cx:pt idx="13157">2021</cx:pt>
          <cx:pt idx="13158">2021</cx:pt>
          <cx:pt idx="13159">2021</cx:pt>
          <cx:pt idx="13160">2021</cx:pt>
          <cx:pt idx="13161">2021</cx:pt>
          <cx:pt idx="13162">2021</cx:pt>
          <cx:pt idx="13163">2021</cx:pt>
          <cx:pt idx="13164">2021</cx:pt>
          <cx:pt idx="13165">2021</cx:pt>
          <cx:pt idx="13166">2021</cx:pt>
          <cx:pt idx="13167">2021</cx:pt>
          <cx:pt idx="13168">2021</cx:pt>
          <cx:pt idx="13169">2021</cx:pt>
          <cx:pt idx="13170">2021</cx:pt>
          <cx:pt idx="13171">2021</cx:pt>
          <cx:pt idx="13172">2021</cx:pt>
          <cx:pt idx="13173">2021</cx:pt>
          <cx:pt idx="13174">2021</cx:pt>
          <cx:pt idx="13175">2021</cx:pt>
          <cx:pt idx="13176">2021</cx:pt>
          <cx:pt idx="13177">2021</cx:pt>
          <cx:pt idx="13178">2021</cx:pt>
          <cx:pt idx="13179">2021</cx:pt>
          <cx:pt idx="13180">2021</cx:pt>
          <cx:pt idx="13181">2021</cx:pt>
          <cx:pt idx="13182">2021</cx:pt>
          <cx:pt idx="13183">2021</cx:pt>
          <cx:pt idx="13184">2021</cx:pt>
          <cx:pt idx="13185">2021</cx:pt>
          <cx:pt idx="13186">2021</cx:pt>
          <cx:pt idx="13187">2021</cx:pt>
          <cx:pt idx="13188">2021</cx:pt>
          <cx:pt idx="13189">2021</cx:pt>
          <cx:pt idx="13190">2021</cx:pt>
          <cx:pt idx="13191">2021</cx:pt>
          <cx:pt idx="13192">2021</cx:pt>
          <cx:pt idx="13193">2021</cx:pt>
          <cx:pt idx="13194">2021</cx:pt>
          <cx:pt idx="13195">2021</cx:pt>
          <cx:pt idx="13196">2021</cx:pt>
          <cx:pt idx="13197">2021</cx:pt>
          <cx:pt idx="13198">2021</cx:pt>
          <cx:pt idx="13199">2021</cx:pt>
          <cx:pt idx="13200">2021</cx:pt>
          <cx:pt idx="13201">2021</cx:pt>
          <cx:pt idx="13202">2021</cx:pt>
          <cx:pt idx="13203">2021</cx:pt>
          <cx:pt idx="13204">2021</cx:pt>
          <cx:pt idx="13205">2021</cx:pt>
          <cx:pt idx="13206">2021</cx:pt>
          <cx:pt idx="13207">2021</cx:pt>
          <cx:pt idx="13208">2021</cx:pt>
          <cx:pt idx="13209">2021</cx:pt>
          <cx:pt idx="13210">2021</cx:pt>
          <cx:pt idx="13211">2021</cx:pt>
          <cx:pt idx="13212">2021</cx:pt>
          <cx:pt idx="13213">2021</cx:pt>
          <cx:pt idx="13214">2021</cx:pt>
          <cx:pt idx="13215">2021</cx:pt>
          <cx:pt idx="13216">2021</cx:pt>
          <cx:pt idx="13217">2021</cx:pt>
          <cx:pt idx="13218">2021</cx:pt>
          <cx:pt idx="13219">2021</cx:pt>
          <cx:pt idx="13220">2021</cx:pt>
          <cx:pt idx="13221">2021</cx:pt>
          <cx:pt idx="13222">2021</cx:pt>
          <cx:pt idx="13223">2021</cx:pt>
          <cx:pt idx="13224">2021</cx:pt>
          <cx:pt idx="13225">2021</cx:pt>
          <cx:pt idx="13226">2021</cx:pt>
          <cx:pt idx="13227">2021</cx:pt>
          <cx:pt idx="13228">2021</cx:pt>
          <cx:pt idx="13229">2021</cx:pt>
          <cx:pt idx="13230">2021</cx:pt>
          <cx:pt idx="13231">2021</cx:pt>
          <cx:pt idx="13232">2021</cx:pt>
          <cx:pt idx="13233">2021</cx:pt>
          <cx:pt idx="13234">2021</cx:pt>
          <cx:pt idx="13235">2021</cx:pt>
          <cx:pt idx="13236">2021</cx:pt>
          <cx:pt idx="13237">2021</cx:pt>
          <cx:pt idx="13238">2021</cx:pt>
          <cx:pt idx="13239">2021</cx:pt>
          <cx:pt idx="13240">2021</cx:pt>
          <cx:pt idx="13241">2021</cx:pt>
          <cx:pt idx="13242">2021</cx:pt>
          <cx:pt idx="13243">2021</cx:pt>
          <cx:pt idx="13244">2021</cx:pt>
          <cx:pt idx="13245">2021</cx:pt>
          <cx:pt idx="13246">2021</cx:pt>
          <cx:pt idx="13247">2021</cx:pt>
          <cx:pt idx="13248">2021</cx:pt>
          <cx:pt idx="13249">2021</cx:pt>
          <cx:pt idx="13250">2021</cx:pt>
          <cx:pt idx="13251">2021</cx:pt>
          <cx:pt idx="13252">2021</cx:pt>
          <cx:pt idx="13253">2021</cx:pt>
          <cx:pt idx="13254">2021</cx:pt>
          <cx:pt idx="13255">2021</cx:pt>
          <cx:pt idx="13256">2021</cx:pt>
          <cx:pt idx="13257">2021</cx:pt>
          <cx:pt idx="13258">2021</cx:pt>
          <cx:pt idx="13259">2021</cx:pt>
          <cx:pt idx="13260">2021</cx:pt>
          <cx:pt idx="13261">2021</cx:pt>
          <cx:pt idx="13262">2021</cx:pt>
          <cx:pt idx="13263">2021</cx:pt>
          <cx:pt idx="13264">2021</cx:pt>
          <cx:pt idx="13265">2021</cx:pt>
          <cx:pt idx="13266">2021</cx:pt>
          <cx:pt idx="13267">2021</cx:pt>
          <cx:pt idx="13268">2021</cx:pt>
          <cx:pt idx="13269">2021</cx:pt>
          <cx:pt idx="13270">2021</cx:pt>
          <cx:pt idx="13271">2021</cx:pt>
          <cx:pt idx="13272">2021</cx:pt>
          <cx:pt idx="13273">2021</cx:pt>
          <cx:pt idx="13274">2021</cx:pt>
          <cx:pt idx="13275">2021</cx:pt>
          <cx:pt idx="13276">2021</cx:pt>
          <cx:pt idx="13277">2021</cx:pt>
          <cx:pt idx="13278">2021</cx:pt>
          <cx:pt idx="13279">2021</cx:pt>
          <cx:pt idx="13280">2021</cx:pt>
          <cx:pt idx="13281">2021</cx:pt>
          <cx:pt idx="13282">2021</cx:pt>
          <cx:pt idx="13283">2021</cx:pt>
          <cx:pt idx="13284">2021</cx:pt>
          <cx:pt idx="13285">2021</cx:pt>
          <cx:pt idx="13286">2021</cx:pt>
          <cx:pt idx="13287">2021</cx:pt>
          <cx:pt idx="13288">2021</cx:pt>
          <cx:pt idx="13289">2021</cx:pt>
          <cx:pt idx="13290">2021</cx:pt>
          <cx:pt idx="13291">2021</cx:pt>
          <cx:pt idx="13292">2021</cx:pt>
          <cx:pt idx="13293">2021</cx:pt>
          <cx:pt idx="13294">2021</cx:pt>
          <cx:pt idx="13295">2021</cx:pt>
          <cx:pt idx="13296">2021</cx:pt>
          <cx:pt idx="13297">2021</cx:pt>
          <cx:pt idx="13298">2021</cx:pt>
          <cx:pt idx="13299">2021</cx:pt>
          <cx:pt idx="13300">2021</cx:pt>
          <cx:pt idx="13301">2021</cx:pt>
          <cx:pt idx="13302">2021</cx:pt>
          <cx:pt idx="13303">2021</cx:pt>
          <cx:pt idx="13304">2021</cx:pt>
          <cx:pt idx="13305">2021</cx:pt>
          <cx:pt idx="13306">2021</cx:pt>
          <cx:pt idx="13307">2021</cx:pt>
          <cx:pt idx="13308">2021</cx:pt>
        </cx:lvl>
      </cx:strDim>
      <cx:numDim type="val">
        <cx:f>'[All FW FCH Salt Age 3 Recoveries by Date Size and Age.xlsx]Salt Age 3'!$C$3:$C$13311</cx:f>
        <cx:lvl ptCount="13309" formatCode="General">
          <cx:pt idx="244">690</cx:pt>
          <cx:pt idx="245">690</cx:pt>
          <cx:pt idx="246">770</cx:pt>
          <cx:pt idx="247">820</cx:pt>
          <cx:pt idx="248">820</cx:pt>
          <cx:pt idx="249">820</cx:pt>
          <cx:pt idx="250">820</cx:pt>
          <cx:pt idx="251">850</cx:pt>
          <cx:pt idx="252">850</cx:pt>
          <cx:pt idx="253">675</cx:pt>
          <cx:pt idx="254">675</cx:pt>
          <cx:pt idx="255">703</cx:pt>
          <cx:pt idx="256">703</cx:pt>
          <cx:pt idx="257">755</cx:pt>
          <cx:pt idx="258">755</cx:pt>
          <cx:pt idx="259">756</cx:pt>
          <cx:pt idx="260">756</cx:pt>
          <cx:pt idx="261">770</cx:pt>
          <cx:pt idx="262">770</cx:pt>
          <cx:pt idx="263">770</cx:pt>
          <cx:pt idx="264">770</cx:pt>
          <cx:pt idx="265">793</cx:pt>
          <cx:pt idx="266">793</cx:pt>
          <cx:pt idx="267">820</cx:pt>
          <cx:pt idx="268">820</cx:pt>
          <cx:pt idx="269">835</cx:pt>
          <cx:pt idx="270">835</cx:pt>
          <cx:pt idx="271">835</cx:pt>
          <cx:pt idx="272">835</cx:pt>
          <cx:pt idx="273">837</cx:pt>
          <cx:pt idx="274">837</cx:pt>
          <cx:pt idx="275">843</cx:pt>
          <cx:pt idx="276">843</cx:pt>
          <cx:pt idx="277">850</cx:pt>
          <cx:pt idx="278">850</cx:pt>
          <cx:pt idx="279">851</cx:pt>
          <cx:pt idx="280">851</cx:pt>
          <cx:pt idx="281">858</cx:pt>
          <cx:pt idx="282">858</cx:pt>
          <cx:pt idx="283">864</cx:pt>
          <cx:pt idx="284">864</cx:pt>
          <cx:pt idx="285">880</cx:pt>
          <cx:pt idx="286">880</cx:pt>
          <cx:pt idx="287">885</cx:pt>
          <cx:pt idx="288">885</cx:pt>
          <cx:pt idx="289">895</cx:pt>
          <cx:pt idx="290">895</cx:pt>
          <cx:pt idx="291">920</cx:pt>
          <cx:pt idx="292">920</cx:pt>
          <cx:pt idx="293">810</cx:pt>
          <cx:pt idx="294">810</cx:pt>
          <cx:pt idx="295">780</cx:pt>
          <cx:pt idx="296">780</cx:pt>
          <cx:pt idx="297">740</cx:pt>
          <cx:pt idx="298">740</cx:pt>
          <cx:pt idx="299">780</cx:pt>
          <cx:pt idx="300">780</cx:pt>
          <cx:pt idx="301">780</cx:pt>
          <cx:pt idx="302">780</cx:pt>
          <cx:pt idx="303">875</cx:pt>
          <cx:pt idx="304">875</cx:pt>
          <cx:pt idx="305">785</cx:pt>
          <cx:pt idx="306">785</cx:pt>
          <cx:pt idx="307">806</cx:pt>
          <cx:pt idx="308">806</cx:pt>
          <cx:pt idx="309">810</cx:pt>
          <cx:pt idx="310">810</cx:pt>
          <cx:pt idx="311">865</cx:pt>
          <cx:pt idx="312">865</cx:pt>
          <cx:pt idx="313">872</cx:pt>
          <cx:pt idx="314">872</cx:pt>
          <cx:pt idx="315">811</cx:pt>
          <cx:pt idx="316">811</cx:pt>
          <cx:pt idx="317">833</cx:pt>
          <cx:pt idx="318">833</cx:pt>
          <cx:pt idx="319">844</cx:pt>
          <cx:pt idx="320">844</cx:pt>
          <cx:pt idx="321">855</cx:pt>
          <cx:pt idx="322">855</cx:pt>
          <cx:pt idx="323">785</cx:pt>
          <cx:pt idx="324">785</cx:pt>
          <cx:pt idx="325">786</cx:pt>
          <cx:pt idx="326">786</cx:pt>
          <cx:pt idx="327">824</cx:pt>
          <cx:pt idx="328">824</cx:pt>
          <cx:pt idx="329">839</cx:pt>
          <cx:pt idx="330">839</cx:pt>
          <cx:pt idx="331">851</cx:pt>
          <cx:pt idx="332">851</cx:pt>
          <cx:pt idx="333">925</cx:pt>
          <cx:pt idx="334">925</cx:pt>
          <cx:pt idx="335">1048</cx:pt>
          <cx:pt idx="336">1048</cx:pt>
          <cx:pt idx="337">790</cx:pt>
          <cx:pt idx="338">790</cx:pt>
          <cx:pt idx="339">810</cx:pt>
          <cx:pt idx="340">740</cx:pt>
          <cx:pt idx="341">740</cx:pt>
          <cx:pt idx="342">752</cx:pt>
          <cx:pt idx="343">752</cx:pt>
          <cx:pt idx="344">780</cx:pt>
          <cx:pt idx="345">780</cx:pt>
          <cx:pt idx="346">785</cx:pt>
          <cx:pt idx="347">785</cx:pt>
          <cx:pt idx="348">790</cx:pt>
          <cx:pt idx="349">790</cx:pt>
          <cx:pt idx="350">800</cx:pt>
          <cx:pt idx="351">800</cx:pt>
          <cx:pt idx="352">802</cx:pt>
          <cx:pt idx="353">802</cx:pt>
          <cx:pt idx="354">802</cx:pt>
          <cx:pt idx="355">802</cx:pt>
          <cx:pt idx="356">816</cx:pt>
          <cx:pt idx="357">816</cx:pt>
          <cx:pt idx="358">834</cx:pt>
          <cx:pt idx="359">834</cx:pt>
          <cx:pt idx="360">880</cx:pt>
          <cx:pt idx="361">880</cx:pt>
          <cx:pt idx="362">882</cx:pt>
          <cx:pt idx="363">882</cx:pt>
          <cx:pt idx="364">892</cx:pt>
          <cx:pt idx="365">892</cx:pt>
          <cx:pt idx="366">895</cx:pt>
          <cx:pt idx="367">895</cx:pt>
          <cx:pt idx="368">921</cx:pt>
          <cx:pt idx="369">921</cx:pt>
          <cx:pt idx="370">600</cx:pt>
          <cx:pt idx="371">630</cx:pt>
          <cx:pt idx="372">640</cx:pt>
          <cx:pt idx="373">640</cx:pt>
          <cx:pt idx="374">650</cx:pt>
          <cx:pt idx="375">650</cx:pt>
          <cx:pt idx="376">660</cx:pt>
          <cx:pt idx="377">660</cx:pt>
          <cx:pt idx="378">680</cx:pt>
          <cx:pt idx="379">680</cx:pt>
          <cx:pt idx="380">680</cx:pt>
          <cx:pt idx="381">680</cx:pt>
          <cx:pt idx="382">690</cx:pt>
          <cx:pt idx="383">690</cx:pt>
          <cx:pt idx="384">690</cx:pt>
          <cx:pt idx="385">690</cx:pt>
          <cx:pt idx="386">700</cx:pt>
          <cx:pt idx="387">700</cx:pt>
          <cx:pt idx="388">700</cx:pt>
          <cx:pt idx="389">700</cx:pt>
          <cx:pt idx="390">700</cx:pt>
          <cx:pt idx="391">700</cx:pt>
          <cx:pt idx="392">710</cx:pt>
          <cx:pt idx="393">710</cx:pt>
          <cx:pt idx="394">710</cx:pt>
          <cx:pt idx="395">720</cx:pt>
          <cx:pt idx="396">720</cx:pt>
          <cx:pt idx="397">720</cx:pt>
          <cx:pt idx="398">720</cx:pt>
          <cx:pt idx="399">720</cx:pt>
          <cx:pt idx="400">720</cx:pt>
          <cx:pt idx="401">720</cx:pt>
          <cx:pt idx="402">720</cx:pt>
          <cx:pt idx="403">730</cx:pt>
          <cx:pt idx="404">730</cx:pt>
          <cx:pt idx="405">730</cx:pt>
          <cx:pt idx="406">730</cx:pt>
          <cx:pt idx="407">730</cx:pt>
          <cx:pt idx="408">730</cx:pt>
          <cx:pt idx="409">730</cx:pt>
          <cx:pt idx="410">730</cx:pt>
          <cx:pt idx="411">730</cx:pt>
          <cx:pt idx="412">730</cx:pt>
          <cx:pt idx="413">730</cx:pt>
          <cx:pt idx="414">730</cx:pt>
          <cx:pt idx="415">730</cx:pt>
          <cx:pt idx="416">740</cx:pt>
          <cx:pt idx="417">740</cx:pt>
          <cx:pt idx="418">740</cx:pt>
          <cx:pt idx="419">740</cx:pt>
          <cx:pt idx="420">740</cx:pt>
          <cx:pt idx="421">740</cx:pt>
          <cx:pt idx="422">740</cx:pt>
          <cx:pt idx="423">740</cx:pt>
          <cx:pt idx="424">740</cx:pt>
          <cx:pt idx="425">740</cx:pt>
          <cx:pt idx="426">740</cx:pt>
          <cx:pt idx="427">750</cx:pt>
          <cx:pt idx="428">750</cx:pt>
          <cx:pt idx="429">750</cx:pt>
          <cx:pt idx="430">750</cx:pt>
          <cx:pt idx="431">750</cx:pt>
          <cx:pt idx="432">750</cx:pt>
          <cx:pt idx="433">750</cx:pt>
          <cx:pt idx="434">750</cx:pt>
          <cx:pt idx="435">750</cx:pt>
          <cx:pt idx="436">750</cx:pt>
          <cx:pt idx="437">750</cx:pt>
          <cx:pt idx="438">750</cx:pt>
          <cx:pt idx="439">750</cx:pt>
          <cx:pt idx="440">750</cx:pt>
          <cx:pt idx="441">750</cx:pt>
          <cx:pt idx="442">750</cx:pt>
          <cx:pt idx="443">750</cx:pt>
          <cx:pt idx="444">750</cx:pt>
          <cx:pt idx="445">750</cx:pt>
          <cx:pt idx="446">750</cx:pt>
          <cx:pt idx="447">760</cx:pt>
          <cx:pt idx="448">760</cx:pt>
          <cx:pt idx="449">760</cx:pt>
          <cx:pt idx="450">760</cx:pt>
          <cx:pt idx="451">760</cx:pt>
          <cx:pt idx="452">760</cx:pt>
          <cx:pt idx="453">760</cx:pt>
          <cx:pt idx="454">760</cx:pt>
          <cx:pt idx="455">760</cx:pt>
          <cx:pt idx="456">760</cx:pt>
          <cx:pt idx="457">760</cx:pt>
          <cx:pt idx="458">760</cx:pt>
          <cx:pt idx="459">760</cx:pt>
          <cx:pt idx="460">760</cx:pt>
          <cx:pt idx="461">760</cx:pt>
          <cx:pt idx="462">760</cx:pt>
          <cx:pt idx="463">760</cx:pt>
          <cx:pt idx="464">760</cx:pt>
          <cx:pt idx="465">760</cx:pt>
          <cx:pt idx="466">760</cx:pt>
          <cx:pt idx="467">760</cx:pt>
          <cx:pt idx="468">760</cx:pt>
          <cx:pt idx="469">760</cx:pt>
          <cx:pt idx="470">760</cx:pt>
          <cx:pt idx="471">770</cx:pt>
          <cx:pt idx="472">770</cx:pt>
          <cx:pt idx="473">770</cx:pt>
          <cx:pt idx="474">770</cx:pt>
          <cx:pt idx="475">770</cx:pt>
          <cx:pt idx="476">770</cx:pt>
          <cx:pt idx="477">770</cx:pt>
          <cx:pt idx="478">770</cx:pt>
          <cx:pt idx="479">770</cx:pt>
          <cx:pt idx="480">770</cx:pt>
          <cx:pt idx="481">770</cx:pt>
          <cx:pt idx="482">770</cx:pt>
          <cx:pt idx="483">770</cx:pt>
          <cx:pt idx="484">770</cx:pt>
          <cx:pt idx="485">770</cx:pt>
          <cx:pt idx="486">770</cx:pt>
          <cx:pt idx="487">770</cx:pt>
          <cx:pt idx="488">770</cx:pt>
          <cx:pt idx="489">770</cx:pt>
          <cx:pt idx="490">770</cx:pt>
          <cx:pt idx="491">770</cx:pt>
          <cx:pt idx="492">770</cx:pt>
          <cx:pt idx="493">770</cx:pt>
          <cx:pt idx="494">770</cx:pt>
          <cx:pt idx="495">780</cx:pt>
          <cx:pt idx="496">780</cx:pt>
          <cx:pt idx="497">780</cx:pt>
          <cx:pt idx="498">780</cx:pt>
          <cx:pt idx="499">780</cx:pt>
          <cx:pt idx="500">780</cx:pt>
          <cx:pt idx="501">780</cx:pt>
          <cx:pt idx="502">780</cx:pt>
          <cx:pt idx="503">780</cx:pt>
          <cx:pt idx="504">780</cx:pt>
          <cx:pt idx="505">780</cx:pt>
          <cx:pt idx="506">780</cx:pt>
          <cx:pt idx="507">780</cx:pt>
          <cx:pt idx="508">780</cx:pt>
          <cx:pt idx="509">780</cx:pt>
          <cx:pt idx="510">780</cx:pt>
          <cx:pt idx="511">780</cx:pt>
          <cx:pt idx="512">780</cx:pt>
          <cx:pt idx="513">780</cx:pt>
          <cx:pt idx="514">780</cx:pt>
          <cx:pt idx="515">780</cx:pt>
          <cx:pt idx="516">780</cx:pt>
          <cx:pt idx="517">780</cx:pt>
          <cx:pt idx="518">780</cx:pt>
          <cx:pt idx="519">780</cx:pt>
          <cx:pt idx="520">780</cx:pt>
          <cx:pt idx="521">780</cx:pt>
          <cx:pt idx="522">780</cx:pt>
          <cx:pt idx="523">780</cx:pt>
          <cx:pt idx="524">780</cx:pt>
          <cx:pt idx="525">780</cx:pt>
          <cx:pt idx="526">790</cx:pt>
          <cx:pt idx="527">790</cx:pt>
          <cx:pt idx="528">790</cx:pt>
          <cx:pt idx="529">790</cx:pt>
          <cx:pt idx="530">790</cx:pt>
          <cx:pt idx="531">790</cx:pt>
          <cx:pt idx="532">790</cx:pt>
          <cx:pt idx="533">790</cx:pt>
          <cx:pt idx="534">790</cx:pt>
          <cx:pt idx="535">790</cx:pt>
          <cx:pt idx="536">790</cx:pt>
          <cx:pt idx="537">790</cx:pt>
          <cx:pt idx="538">790</cx:pt>
          <cx:pt idx="539">790</cx:pt>
          <cx:pt idx="540">790</cx:pt>
          <cx:pt idx="541">790</cx:pt>
          <cx:pt idx="542">790</cx:pt>
          <cx:pt idx="543">790</cx:pt>
          <cx:pt idx="544">790</cx:pt>
          <cx:pt idx="545">790</cx:pt>
          <cx:pt idx="546">790</cx:pt>
          <cx:pt idx="547">790</cx:pt>
          <cx:pt idx="548">790</cx:pt>
          <cx:pt idx="549">790</cx:pt>
          <cx:pt idx="550">790</cx:pt>
          <cx:pt idx="551">790</cx:pt>
          <cx:pt idx="552">790</cx:pt>
          <cx:pt idx="553">790</cx:pt>
          <cx:pt idx="554">790</cx:pt>
          <cx:pt idx="555">790</cx:pt>
          <cx:pt idx="556">800</cx:pt>
          <cx:pt idx="557">800</cx:pt>
          <cx:pt idx="558">800</cx:pt>
          <cx:pt idx="559">800</cx:pt>
          <cx:pt idx="560">800</cx:pt>
          <cx:pt idx="561">800</cx:pt>
          <cx:pt idx="562">800</cx:pt>
          <cx:pt idx="563">800</cx:pt>
          <cx:pt idx="564">800</cx:pt>
          <cx:pt idx="565">800</cx:pt>
          <cx:pt idx="566">800</cx:pt>
          <cx:pt idx="567">800</cx:pt>
          <cx:pt idx="568">800</cx:pt>
          <cx:pt idx="569">800</cx:pt>
          <cx:pt idx="570">800</cx:pt>
          <cx:pt idx="571">800</cx:pt>
          <cx:pt idx="572">800</cx:pt>
          <cx:pt idx="573">800</cx:pt>
          <cx:pt idx="574">800</cx:pt>
          <cx:pt idx="575">800</cx:pt>
          <cx:pt idx="576">800</cx:pt>
          <cx:pt idx="577">800</cx:pt>
          <cx:pt idx="578">800</cx:pt>
          <cx:pt idx="579">800</cx:pt>
          <cx:pt idx="580">800</cx:pt>
          <cx:pt idx="581">800</cx:pt>
          <cx:pt idx="582">800</cx:pt>
          <cx:pt idx="583">800</cx:pt>
          <cx:pt idx="584">800</cx:pt>
          <cx:pt idx="585">800</cx:pt>
          <cx:pt idx="586">800</cx:pt>
          <cx:pt idx="587">800</cx:pt>
          <cx:pt idx="588">800</cx:pt>
          <cx:pt idx="589">800</cx:pt>
          <cx:pt idx="590">800</cx:pt>
          <cx:pt idx="591">800</cx:pt>
          <cx:pt idx="592">800</cx:pt>
          <cx:pt idx="593">800</cx:pt>
          <cx:pt idx="594">800</cx:pt>
          <cx:pt idx="595">800</cx:pt>
          <cx:pt idx="596">800</cx:pt>
          <cx:pt idx="597">800</cx:pt>
          <cx:pt idx="598">800</cx:pt>
          <cx:pt idx="599">800</cx:pt>
          <cx:pt idx="600">800</cx:pt>
          <cx:pt idx="601">800</cx:pt>
          <cx:pt idx="602">800</cx:pt>
          <cx:pt idx="603">800</cx:pt>
          <cx:pt idx="604">800</cx:pt>
          <cx:pt idx="605">800</cx:pt>
          <cx:pt idx="606">800</cx:pt>
          <cx:pt idx="607">800</cx:pt>
          <cx:pt idx="608">800</cx:pt>
          <cx:pt idx="609">800</cx:pt>
          <cx:pt idx="610">810</cx:pt>
          <cx:pt idx="611">810</cx:pt>
          <cx:pt idx="612">810</cx:pt>
          <cx:pt idx="613">810</cx:pt>
          <cx:pt idx="614">810</cx:pt>
          <cx:pt idx="615">810</cx:pt>
          <cx:pt idx="616">810</cx:pt>
          <cx:pt idx="617">810</cx:pt>
          <cx:pt idx="618">810</cx:pt>
          <cx:pt idx="619">810</cx:pt>
          <cx:pt idx="620">810</cx:pt>
          <cx:pt idx="621">810</cx:pt>
          <cx:pt idx="622">810</cx:pt>
          <cx:pt idx="623">810</cx:pt>
          <cx:pt idx="624">810</cx:pt>
          <cx:pt idx="625">810</cx:pt>
          <cx:pt idx="626">810</cx:pt>
          <cx:pt idx="627">810</cx:pt>
          <cx:pt idx="628">810</cx:pt>
          <cx:pt idx="629">810</cx:pt>
          <cx:pt idx="630">810</cx:pt>
          <cx:pt idx="631">810</cx:pt>
          <cx:pt idx="632">810</cx:pt>
          <cx:pt idx="633">810</cx:pt>
          <cx:pt idx="634">810</cx:pt>
          <cx:pt idx="635">810</cx:pt>
          <cx:pt idx="636">810</cx:pt>
          <cx:pt idx="637">810</cx:pt>
          <cx:pt idx="638">810</cx:pt>
          <cx:pt idx="639">810</cx:pt>
          <cx:pt idx="640">810</cx:pt>
          <cx:pt idx="641">810</cx:pt>
          <cx:pt idx="642">810</cx:pt>
          <cx:pt idx="643">810</cx:pt>
          <cx:pt idx="644">810</cx:pt>
          <cx:pt idx="645">810</cx:pt>
          <cx:pt idx="646">810</cx:pt>
          <cx:pt idx="647">810</cx:pt>
          <cx:pt idx="648">810</cx:pt>
          <cx:pt idx="649">810</cx:pt>
          <cx:pt idx="650">810</cx:pt>
          <cx:pt idx="651">810</cx:pt>
          <cx:pt idx="652">810</cx:pt>
          <cx:pt idx="653">810</cx:pt>
          <cx:pt idx="654">810</cx:pt>
          <cx:pt idx="655">810</cx:pt>
          <cx:pt idx="656">810</cx:pt>
          <cx:pt idx="657">810</cx:pt>
          <cx:pt idx="658">810</cx:pt>
          <cx:pt idx="659">810</cx:pt>
          <cx:pt idx="660">810</cx:pt>
          <cx:pt idx="661">810</cx:pt>
          <cx:pt idx="662">810</cx:pt>
          <cx:pt idx="663">810</cx:pt>
          <cx:pt idx="664">810</cx:pt>
          <cx:pt idx="665">810</cx:pt>
          <cx:pt idx="666">810</cx:pt>
          <cx:pt idx="667">810</cx:pt>
          <cx:pt idx="668">810</cx:pt>
          <cx:pt idx="669">810</cx:pt>
          <cx:pt idx="670">810</cx:pt>
          <cx:pt idx="671">810</cx:pt>
          <cx:pt idx="672">820</cx:pt>
          <cx:pt idx="673">820</cx:pt>
          <cx:pt idx="674">820</cx:pt>
          <cx:pt idx="675">820</cx:pt>
          <cx:pt idx="676">820</cx:pt>
          <cx:pt idx="677">820</cx:pt>
          <cx:pt idx="678">820</cx:pt>
          <cx:pt idx="679">820</cx:pt>
          <cx:pt idx="680">820</cx:pt>
          <cx:pt idx="681">820</cx:pt>
          <cx:pt idx="682">820</cx:pt>
          <cx:pt idx="683">820</cx:pt>
          <cx:pt idx="684">820</cx:pt>
          <cx:pt idx="685">820</cx:pt>
          <cx:pt idx="686">820</cx:pt>
          <cx:pt idx="687">820</cx:pt>
          <cx:pt idx="688">820</cx:pt>
          <cx:pt idx="689">820</cx:pt>
          <cx:pt idx="690">820</cx:pt>
          <cx:pt idx="691">820</cx:pt>
          <cx:pt idx="692">820</cx:pt>
          <cx:pt idx="693">820</cx:pt>
          <cx:pt idx="694">820</cx:pt>
          <cx:pt idx="695">820</cx:pt>
          <cx:pt idx="696">820</cx:pt>
          <cx:pt idx="697">820</cx:pt>
          <cx:pt idx="698">820</cx:pt>
          <cx:pt idx="699">820</cx:pt>
          <cx:pt idx="700">820</cx:pt>
          <cx:pt idx="701">820</cx:pt>
          <cx:pt idx="702">820</cx:pt>
          <cx:pt idx="703">820</cx:pt>
          <cx:pt idx="704">820</cx:pt>
          <cx:pt idx="705">820</cx:pt>
          <cx:pt idx="706">820</cx:pt>
          <cx:pt idx="707">820</cx:pt>
          <cx:pt idx="708">820</cx:pt>
          <cx:pt idx="709">820</cx:pt>
          <cx:pt idx="710">820</cx:pt>
          <cx:pt idx="711">820</cx:pt>
          <cx:pt idx="712">820</cx:pt>
          <cx:pt idx="713">820</cx:pt>
          <cx:pt idx="714">820</cx:pt>
          <cx:pt idx="715">820</cx:pt>
          <cx:pt idx="716">820</cx:pt>
          <cx:pt idx="717">820</cx:pt>
          <cx:pt idx="718">820</cx:pt>
          <cx:pt idx="719">820</cx:pt>
          <cx:pt idx="720">820</cx:pt>
          <cx:pt idx="721">820</cx:pt>
          <cx:pt idx="722">820</cx:pt>
          <cx:pt idx="723">830</cx:pt>
          <cx:pt idx="724">830</cx:pt>
          <cx:pt idx="725">830</cx:pt>
          <cx:pt idx="726">830</cx:pt>
          <cx:pt idx="727">830</cx:pt>
          <cx:pt idx="728">830</cx:pt>
          <cx:pt idx="729">830</cx:pt>
          <cx:pt idx="730">830</cx:pt>
          <cx:pt idx="731">830</cx:pt>
          <cx:pt idx="732">830</cx:pt>
          <cx:pt idx="733">830</cx:pt>
          <cx:pt idx="734">830</cx:pt>
          <cx:pt idx="735">830</cx:pt>
          <cx:pt idx="736">830</cx:pt>
          <cx:pt idx="737">830</cx:pt>
          <cx:pt idx="738">830</cx:pt>
          <cx:pt idx="739">830</cx:pt>
          <cx:pt idx="740">830</cx:pt>
          <cx:pt idx="741">830</cx:pt>
          <cx:pt idx="742">830</cx:pt>
          <cx:pt idx="743">830</cx:pt>
          <cx:pt idx="744">830</cx:pt>
          <cx:pt idx="745">830</cx:pt>
          <cx:pt idx="746">830</cx:pt>
          <cx:pt idx="747">830</cx:pt>
          <cx:pt idx="748">830</cx:pt>
          <cx:pt idx="749">830</cx:pt>
          <cx:pt idx="750">830</cx:pt>
          <cx:pt idx="751">830</cx:pt>
          <cx:pt idx="752">830</cx:pt>
          <cx:pt idx="753">830</cx:pt>
          <cx:pt idx="754">830</cx:pt>
          <cx:pt idx="755">830</cx:pt>
          <cx:pt idx="756">830</cx:pt>
          <cx:pt idx="757">830</cx:pt>
          <cx:pt idx="758">830</cx:pt>
          <cx:pt idx="759">830</cx:pt>
          <cx:pt idx="760">830</cx:pt>
          <cx:pt idx="761">830</cx:pt>
          <cx:pt idx="762">830</cx:pt>
          <cx:pt idx="763">830</cx:pt>
          <cx:pt idx="764">830</cx:pt>
          <cx:pt idx="765">830</cx:pt>
          <cx:pt idx="766">830</cx:pt>
          <cx:pt idx="767">830</cx:pt>
          <cx:pt idx="768">830</cx:pt>
          <cx:pt idx="769">830</cx:pt>
          <cx:pt idx="770">830</cx:pt>
          <cx:pt idx="771">830</cx:pt>
          <cx:pt idx="772">830</cx:pt>
          <cx:pt idx="773">830</cx:pt>
          <cx:pt idx="774">830</cx:pt>
          <cx:pt idx="775">830</cx:pt>
          <cx:pt idx="776">830</cx:pt>
          <cx:pt idx="777">830</cx:pt>
          <cx:pt idx="778">830</cx:pt>
          <cx:pt idx="779">830</cx:pt>
          <cx:pt idx="780">830</cx:pt>
          <cx:pt idx="781">830</cx:pt>
          <cx:pt idx="782">830</cx:pt>
          <cx:pt idx="783">830</cx:pt>
          <cx:pt idx="784">830</cx:pt>
          <cx:pt idx="785">830</cx:pt>
          <cx:pt idx="786">830</cx:pt>
          <cx:pt idx="787">830</cx:pt>
          <cx:pt idx="788">830</cx:pt>
          <cx:pt idx="789">830</cx:pt>
          <cx:pt idx="790">830</cx:pt>
          <cx:pt idx="791">830</cx:pt>
          <cx:pt idx="792">830</cx:pt>
          <cx:pt idx="793">830</cx:pt>
          <cx:pt idx="794">830</cx:pt>
          <cx:pt idx="795">830</cx:pt>
          <cx:pt idx="796">840</cx:pt>
          <cx:pt idx="797">840</cx:pt>
          <cx:pt idx="798">840</cx:pt>
          <cx:pt idx="799">840</cx:pt>
          <cx:pt idx="800">840</cx:pt>
          <cx:pt idx="801">840</cx:pt>
          <cx:pt idx="802">840</cx:pt>
          <cx:pt idx="803">840</cx:pt>
          <cx:pt idx="804">840</cx:pt>
          <cx:pt idx="805">840</cx:pt>
          <cx:pt idx="806">840</cx:pt>
          <cx:pt idx="807">840</cx:pt>
          <cx:pt idx="808">840</cx:pt>
          <cx:pt idx="809">840</cx:pt>
          <cx:pt idx="810">840</cx:pt>
          <cx:pt idx="811">840</cx:pt>
          <cx:pt idx="812">840</cx:pt>
          <cx:pt idx="813">840</cx:pt>
          <cx:pt idx="814">840</cx:pt>
          <cx:pt idx="815">840</cx:pt>
          <cx:pt idx="816">840</cx:pt>
          <cx:pt idx="817">840</cx:pt>
          <cx:pt idx="818">840</cx:pt>
          <cx:pt idx="819">840</cx:pt>
          <cx:pt idx="820">840</cx:pt>
          <cx:pt idx="821">840</cx:pt>
          <cx:pt idx="822">840</cx:pt>
          <cx:pt idx="823">840</cx:pt>
          <cx:pt idx="824">840</cx:pt>
          <cx:pt idx="825">840</cx:pt>
          <cx:pt idx="826">840</cx:pt>
          <cx:pt idx="827">840</cx:pt>
          <cx:pt idx="828">840</cx:pt>
          <cx:pt idx="829">840</cx:pt>
          <cx:pt idx="830">840</cx:pt>
          <cx:pt idx="831">840</cx:pt>
          <cx:pt idx="832">840</cx:pt>
          <cx:pt idx="833">840</cx:pt>
          <cx:pt idx="834">840</cx:pt>
          <cx:pt idx="835">840</cx:pt>
          <cx:pt idx="836">840</cx:pt>
          <cx:pt idx="837">840</cx:pt>
          <cx:pt idx="838">840</cx:pt>
          <cx:pt idx="839">840</cx:pt>
          <cx:pt idx="840">840</cx:pt>
          <cx:pt idx="841">840</cx:pt>
          <cx:pt idx="842">840</cx:pt>
          <cx:pt idx="843">840</cx:pt>
          <cx:pt idx="844">840</cx:pt>
          <cx:pt idx="845">840</cx:pt>
          <cx:pt idx="846">840</cx:pt>
          <cx:pt idx="847">840</cx:pt>
          <cx:pt idx="848">850</cx:pt>
          <cx:pt idx="849">850</cx:pt>
          <cx:pt idx="850">850</cx:pt>
          <cx:pt idx="851">850</cx:pt>
          <cx:pt idx="852">850</cx:pt>
          <cx:pt idx="853">850</cx:pt>
          <cx:pt idx="854">850</cx:pt>
          <cx:pt idx="855">850</cx:pt>
          <cx:pt idx="856">850</cx:pt>
          <cx:pt idx="857">850</cx:pt>
          <cx:pt idx="858">850</cx:pt>
          <cx:pt idx="859">850</cx:pt>
          <cx:pt idx="860">850</cx:pt>
          <cx:pt idx="861">850</cx:pt>
          <cx:pt idx="862">850</cx:pt>
          <cx:pt idx="863">850</cx:pt>
          <cx:pt idx="864">850</cx:pt>
          <cx:pt idx="865">850</cx:pt>
          <cx:pt idx="866">850</cx:pt>
          <cx:pt idx="867">850</cx:pt>
          <cx:pt idx="868">850</cx:pt>
          <cx:pt idx="869">850</cx:pt>
          <cx:pt idx="870">850</cx:pt>
          <cx:pt idx="871">850</cx:pt>
          <cx:pt idx="872">850</cx:pt>
          <cx:pt idx="873">850</cx:pt>
          <cx:pt idx="874">850</cx:pt>
          <cx:pt idx="875">850</cx:pt>
          <cx:pt idx="876">850</cx:pt>
          <cx:pt idx="877">850</cx:pt>
          <cx:pt idx="878">850</cx:pt>
          <cx:pt idx="879">850</cx:pt>
          <cx:pt idx="880">850</cx:pt>
          <cx:pt idx="881">850</cx:pt>
          <cx:pt idx="882">850</cx:pt>
          <cx:pt idx="883">850</cx:pt>
          <cx:pt idx="884">850</cx:pt>
          <cx:pt idx="885">850</cx:pt>
          <cx:pt idx="886">850</cx:pt>
          <cx:pt idx="887">850</cx:pt>
          <cx:pt idx="888">850</cx:pt>
          <cx:pt idx="889">850</cx:pt>
          <cx:pt idx="890">850</cx:pt>
          <cx:pt idx="891">850</cx:pt>
          <cx:pt idx="892">850</cx:pt>
          <cx:pt idx="893">850</cx:pt>
          <cx:pt idx="894">850</cx:pt>
          <cx:pt idx="895">860</cx:pt>
          <cx:pt idx="896">860</cx:pt>
          <cx:pt idx="897">860</cx:pt>
          <cx:pt idx="898">860</cx:pt>
          <cx:pt idx="899">860</cx:pt>
          <cx:pt idx="900">860</cx:pt>
          <cx:pt idx="901">860</cx:pt>
          <cx:pt idx="902">860</cx:pt>
          <cx:pt idx="903">860</cx:pt>
          <cx:pt idx="904">860</cx:pt>
          <cx:pt idx="905">860</cx:pt>
          <cx:pt idx="906">860</cx:pt>
          <cx:pt idx="907">860</cx:pt>
          <cx:pt idx="908">860</cx:pt>
          <cx:pt idx="909">860</cx:pt>
          <cx:pt idx="910">860</cx:pt>
          <cx:pt idx="911">860</cx:pt>
          <cx:pt idx="912">860</cx:pt>
          <cx:pt idx="913">860</cx:pt>
          <cx:pt idx="914">860</cx:pt>
          <cx:pt idx="915">860</cx:pt>
          <cx:pt idx="916">860</cx:pt>
          <cx:pt idx="917">860</cx:pt>
          <cx:pt idx="918">860</cx:pt>
          <cx:pt idx="919">860</cx:pt>
          <cx:pt idx="920">860</cx:pt>
          <cx:pt idx="921">860</cx:pt>
          <cx:pt idx="922">860</cx:pt>
          <cx:pt idx="923">860</cx:pt>
          <cx:pt idx="924">860</cx:pt>
          <cx:pt idx="925">860</cx:pt>
          <cx:pt idx="926">860</cx:pt>
          <cx:pt idx="927">860</cx:pt>
          <cx:pt idx="928">860</cx:pt>
          <cx:pt idx="929">860</cx:pt>
          <cx:pt idx="930">860</cx:pt>
          <cx:pt idx="931">860</cx:pt>
          <cx:pt idx="932">860</cx:pt>
          <cx:pt idx="933">860</cx:pt>
          <cx:pt idx="934">860</cx:pt>
          <cx:pt idx="935">860</cx:pt>
          <cx:pt idx="936">860</cx:pt>
          <cx:pt idx="937">860</cx:pt>
          <cx:pt idx="938">870</cx:pt>
          <cx:pt idx="939">870</cx:pt>
          <cx:pt idx="940">870</cx:pt>
          <cx:pt idx="941">870</cx:pt>
          <cx:pt idx="942">870</cx:pt>
          <cx:pt idx="943">870</cx:pt>
          <cx:pt idx="944">870</cx:pt>
          <cx:pt idx="945">870</cx:pt>
          <cx:pt idx="946">870</cx:pt>
          <cx:pt idx="947">870</cx:pt>
          <cx:pt idx="948">870</cx:pt>
          <cx:pt idx="949">870</cx:pt>
          <cx:pt idx="950">870</cx:pt>
          <cx:pt idx="951">870</cx:pt>
          <cx:pt idx="952">870</cx:pt>
          <cx:pt idx="953">870</cx:pt>
          <cx:pt idx="954">870</cx:pt>
          <cx:pt idx="955">870</cx:pt>
          <cx:pt idx="956">870</cx:pt>
          <cx:pt idx="957">870</cx:pt>
          <cx:pt idx="958">870</cx:pt>
          <cx:pt idx="959">870</cx:pt>
          <cx:pt idx="960">870</cx:pt>
          <cx:pt idx="961">880</cx:pt>
          <cx:pt idx="962">880</cx:pt>
          <cx:pt idx="963">880</cx:pt>
          <cx:pt idx="964">880</cx:pt>
          <cx:pt idx="965">880</cx:pt>
          <cx:pt idx="966">880</cx:pt>
          <cx:pt idx="967">880</cx:pt>
          <cx:pt idx="968">880</cx:pt>
          <cx:pt idx="969">880</cx:pt>
          <cx:pt idx="970">880</cx:pt>
          <cx:pt idx="971">880</cx:pt>
          <cx:pt idx="972">880</cx:pt>
          <cx:pt idx="973">880</cx:pt>
          <cx:pt idx="974">880</cx:pt>
          <cx:pt idx="975">880</cx:pt>
          <cx:pt idx="976">880</cx:pt>
          <cx:pt idx="977">880</cx:pt>
          <cx:pt idx="978">880</cx:pt>
          <cx:pt idx="979">880</cx:pt>
          <cx:pt idx="980">880</cx:pt>
          <cx:pt idx="981">880</cx:pt>
          <cx:pt idx="982">880</cx:pt>
          <cx:pt idx="983">880</cx:pt>
          <cx:pt idx="984">880</cx:pt>
          <cx:pt idx="985">880</cx:pt>
          <cx:pt idx="986">880</cx:pt>
          <cx:pt idx="987">880</cx:pt>
          <cx:pt idx="988">880</cx:pt>
          <cx:pt idx="989">880</cx:pt>
          <cx:pt idx="990">880</cx:pt>
          <cx:pt idx="991">880</cx:pt>
          <cx:pt idx="992">880</cx:pt>
          <cx:pt idx="993">880</cx:pt>
          <cx:pt idx="994">880</cx:pt>
          <cx:pt idx="995">890</cx:pt>
          <cx:pt idx="996">890</cx:pt>
          <cx:pt idx="997">890</cx:pt>
          <cx:pt idx="998">890</cx:pt>
          <cx:pt idx="999">890</cx:pt>
          <cx:pt idx="1000">890</cx:pt>
          <cx:pt idx="1001">890</cx:pt>
          <cx:pt idx="1002">890</cx:pt>
          <cx:pt idx="1003">890</cx:pt>
          <cx:pt idx="1004">890</cx:pt>
          <cx:pt idx="1005">890</cx:pt>
          <cx:pt idx="1006">890</cx:pt>
          <cx:pt idx="1007">890</cx:pt>
          <cx:pt idx="1008">890</cx:pt>
          <cx:pt idx="1009">890</cx:pt>
          <cx:pt idx="1010">890</cx:pt>
          <cx:pt idx="1011">890</cx:pt>
          <cx:pt idx="1012">890</cx:pt>
          <cx:pt idx="1013">890</cx:pt>
          <cx:pt idx="1014">890</cx:pt>
          <cx:pt idx="1015">890</cx:pt>
          <cx:pt idx="1016">890</cx:pt>
          <cx:pt idx="1017">890</cx:pt>
          <cx:pt idx="1018">890</cx:pt>
          <cx:pt idx="1019">900</cx:pt>
          <cx:pt idx="1020">900</cx:pt>
          <cx:pt idx="1021">900</cx:pt>
          <cx:pt idx="1022">900</cx:pt>
          <cx:pt idx="1023">900</cx:pt>
          <cx:pt idx="1024">900</cx:pt>
          <cx:pt idx="1025">900</cx:pt>
          <cx:pt idx="1026">900</cx:pt>
          <cx:pt idx="1027">900</cx:pt>
          <cx:pt idx="1028">900</cx:pt>
          <cx:pt idx="1029">900</cx:pt>
          <cx:pt idx="1030">900</cx:pt>
          <cx:pt idx="1031">900</cx:pt>
          <cx:pt idx="1032">900</cx:pt>
          <cx:pt idx="1033">900</cx:pt>
          <cx:pt idx="1034">900</cx:pt>
          <cx:pt idx="1035">900</cx:pt>
          <cx:pt idx="1036">900</cx:pt>
          <cx:pt idx="1037">900</cx:pt>
          <cx:pt idx="1038">900</cx:pt>
          <cx:pt idx="1039">900</cx:pt>
          <cx:pt idx="1040">910</cx:pt>
          <cx:pt idx="1041">910</cx:pt>
          <cx:pt idx="1042">910</cx:pt>
          <cx:pt idx="1043">910</cx:pt>
          <cx:pt idx="1044">910</cx:pt>
          <cx:pt idx="1045">910</cx:pt>
          <cx:pt idx="1046">910</cx:pt>
          <cx:pt idx="1047">910</cx:pt>
          <cx:pt idx="1048">910</cx:pt>
          <cx:pt idx="1049">910</cx:pt>
          <cx:pt idx="1050">910</cx:pt>
          <cx:pt idx="1051">920</cx:pt>
          <cx:pt idx="1052">920</cx:pt>
          <cx:pt idx="1053">920</cx:pt>
          <cx:pt idx="1054">920</cx:pt>
          <cx:pt idx="1055">920</cx:pt>
          <cx:pt idx="1056">920</cx:pt>
          <cx:pt idx="1057">920</cx:pt>
          <cx:pt idx="1058">920</cx:pt>
          <cx:pt idx="1059">930</cx:pt>
          <cx:pt idx="1060">930</cx:pt>
          <cx:pt idx="1061">930</cx:pt>
          <cx:pt idx="1062">930</cx:pt>
          <cx:pt idx="1063">930</cx:pt>
          <cx:pt idx="1064">930</cx:pt>
          <cx:pt idx="1065">930</cx:pt>
          <cx:pt idx="1066">930</cx:pt>
          <cx:pt idx="1067">930</cx:pt>
          <cx:pt idx="1068">930</cx:pt>
          <cx:pt idx="1069">930</cx:pt>
          <cx:pt idx="1070">930</cx:pt>
          <cx:pt idx="1071">930</cx:pt>
          <cx:pt idx="1072">930</cx:pt>
          <cx:pt idx="1073">930</cx:pt>
          <cx:pt idx="1074">930</cx:pt>
          <cx:pt idx="1075">930</cx:pt>
          <cx:pt idx="1076">930</cx:pt>
          <cx:pt idx="1077">930</cx:pt>
          <cx:pt idx="1078">930</cx:pt>
          <cx:pt idx="1079">940</cx:pt>
          <cx:pt idx="1080">940</cx:pt>
          <cx:pt idx="1081">940</cx:pt>
          <cx:pt idx="1082">940</cx:pt>
          <cx:pt idx="1083">940</cx:pt>
          <cx:pt idx="1084">940</cx:pt>
          <cx:pt idx="1085">940</cx:pt>
          <cx:pt idx="1086">940</cx:pt>
          <cx:pt idx="1087">940</cx:pt>
          <cx:pt idx="1088">940</cx:pt>
          <cx:pt idx="1089">940</cx:pt>
          <cx:pt idx="1090">940</cx:pt>
          <cx:pt idx="1091">950</cx:pt>
          <cx:pt idx="1092">950</cx:pt>
          <cx:pt idx="1093">950</cx:pt>
          <cx:pt idx="1094">950</cx:pt>
          <cx:pt idx="1095">950</cx:pt>
          <cx:pt idx="1096">950</cx:pt>
          <cx:pt idx="1097">950</cx:pt>
          <cx:pt idx="1098">950</cx:pt>
          <cx:pt idx="1099">960</cx:pt>
          <cx:pt idx="1100">960</cx:pt>
          <cx:pt idx="1101">970</cx:pt>
          <cx:pt idx="1102">970</cx:pt>
          <cx:pt idx="1103">980</cx:pt>
          <cx:pt idx="1104">990</cx:pt>
          <cx:pt idx="1105">990</cx:pt>
          <cx:pt idx="1106">990</cx:pt>
          <cx:pt idx="1107">990</cx:pt>
          <cx:pt idx="1108">990</cx:pt>
          <cx:pt idx="1109">990</cx:pt>
          <cx:pt idx="1110">1000</cx:pt>
          <cx:pt idx="1111">1000</cx:pt>
          <cx:pt idx="1112">1000</cx:pt>
          <cx:pt idx="1113">1000</cx:pt>
          <cx:pt idx="1114">1010</cx:pt>
          <cx:pt idx="1115">1010</cx:pt>
          <cx:pt idx="1116">640</cx:pt>
          <cx:pt idx="1117">650</cx:pt>
          <cx:pt idx="1118">650</cx:pt>
          <cx:pt idx="1119">680</cx:pt>
          <cx:pt idx="1120">680</cx:pt>
          <cx:pt idx="1121">680</cx:pt>
          <cx:pt idx="1122">690</cx:pt>
          <cx:pt idx="1123">700</cx:pt>
          <cx:pt idx="1124">730</cx:pt>
          <cx:pt idx="1125">730</cx:pt>
          <cx:pt idx="1126">730</cx:pt>
          <cx:pt idx="1127">730</cx:pt>
          <cx:pt idx="1128">730</cx:pt>
          <cx:pt idx="1129">730</cx:pt>
          <cx:pt idx="1130">740</cx:pt>
          <cx:pt idx="1131">740</cx:pt>
          <cx:pt idx="1132">740</cx:pt>
          <cx:pt idx="1133">740</cx:pt>
          <cx:pt idx="1134">750</cx:pt>
          <cx:pt idx="1135">750</cx:pt>
          <cx:pt idx="1136">750</cx:pt>
          <cx:pt idx="1137">750</cx:pt>
          <cx:pt idx="1138">750</cx:pt>
          <cx:pt idx="1139">750</cx:pt>
          <cx:pt idx="1140">750</cx:pt>
          <cx:pt idx="1141">750</cx:pt>
          <cx:pt idx="1142">750</cx:pt>
          <cx:pt idx="1143">750</cx:pt>
          <cx:pt idx="1144">750</cx:pt>
          <cx:pt idx="1145">750</cx:pt>
          <cx:pt idx="1146">760</cx:pt>
          <cx:pt idx="1147">760</cx:pt>
          <cx:pt idx="1148">760</cx:pt>
          <cx:pt idx="1149">760</cx:pt>
          <cx:pt idx="1150">760</cx:pt>
          <cx:pt idx="1151">760</cx:pt>
          <cx:pt idx="1152">760</cx:pt>
          <cx:pt idx="1153">760</cx:pt>
          <cx:pt idx="1154">760</cx:pt>
          <cx:pt idx="1155">760</cx:pt>
          <cx:pt idx="1156">760</cx:pt>
          <cx:pt idx="1157">770</cx:pt>
          <cx:pt idx="1158">770</cx:pt>
          <cx:pt idx="1159">770</cx:pt>
          <cx:pt idx="1160">770</cx:pt>
          <cx:pt idx="1161">770</cx:pt>
          <cx:pt idx="1162">770</cx:pt>
          <cx:pt idx="1163">780</cx:pt>
          <cx:pt idx="1164">780</cx:pt>
          <cx:pt idx="1165">780</cx:pt>
          <cx:pt idx="1166">780</cx:pt>
          <cx:pt idx="1167">780</cx:pt>
          <cx:pt idx="1168">780</cx:pt>
          <cx:pt idx="1169">780</cx:pt>
          <cx:pt idx="1170">780</cx:pt>
          <cx:pt idx="1171">780</cx:pt>
          <cx:pt idx="1172">780</cx:pt>
          <cx:pt idx="1173">780</cx:pt>
          <cx:pt idx="1174">790</cx:pt>
          <cx:pt idx="1175">790</cx:pt>
          <cx:pt idx="1176">790</cx:pt>
          <cx:pt idx="1177">790</cx:pt>
          <cx:pt idx="1178">800</cx:pt>
          <cx:pt idx="1179">800</cx:pt>
          <cx:pt idx="1180">800</cx:pt>
          <cx:pt idx="1181">800</cx:pt>
          <cx:pt idx="1182">800</cx:pt>
          <cx:pt idx="1183">800</cx:pt>
          <cx:pt idx="1184">800</cx:pt>
          <cx:pt idx="1185">800</cx:pt>
          <cx:pt idx="1186">800</cx:pt>
          <cx:pt idx="1187">800</cx:pt>
          <cx:pt idx="1188">810</cx:pt>
          <cx:pt idx="1189">810</cx:pt>
          <cx:pt idx="1190">810</cx:pt>
          <cx:pt idx="1191">810</cx:pt>
          <cx:pt idx="1192">810</cx:pt>
          <cx:pt idx="1193">810</cx:pt>
          <cx:pt idx="1194">810</cx:pt>
          <cx:pt idx="1195">810</cx:pt>
          <cx:pt idx="1196">810</cx:pt>
          <cx:pt idx="1197">810</cx:pt>
          <cx:pt idx="1198">810</cx:pt>
          <cx:pt idx="1199">810</cx:pt>
          <cx:pt idx="1200">810</cx:pt>
          <cx:pt idx="1201">810</cx:pt>
          <cx:pt idx="1202">810</cx:pt>
          <cx:pt idx="1203">810</cx:pt>
          <cx:pt idx="1204">810</cx:pt>
          <cx:pt idx="1205">810</cx:pt>
          <cx:pt idx="1206">820</cx:pt>
          <cx:pt idx="1207">820</cx:pt>
          <cx:pt idx="1208">820</cx:pt>
          <cx:pt idx="1209">820</cx:pt>
          <cx:pt idx="1210">820</cx:pt>
          <cx:pt idx="1211">830</cx:pt>
          <cx:pt idx="1212">830</cx:pt>
          <cx:pt idx="1213">830</cx:pt>
          <cx:pt idx="1214">830</cx:pt>
          <cx:pt idx="1215">830</cx:pt>
          <cx:pt idx="1216">830</cx:pt>
          <cx:pt idx="1217">840</cx:pt>
          <cx:pt idx="1218">840</cx:pt>
          <cx:pt idx="1219">840</cx:pt>
          <cx:pt idx="1220">840</cx:pt>
          <cx:pt idx="1221">840</cx:pt>
          <cx:pt idx="1222">840</cx:pt>
          <cx:pt idx="1223">840</cx:pt>
          <cx:pt idx="1224">840</cx:pt>
          <cx:pt idx="1225">850</cx:pt>
          <cx:pt idx="1226">850</cx:pt>
          <cx:pt idx="1227">850</cx:pt>
          <cx:pt idx="1228">850</cx:pt>
          <cx:pt idx="1229">850</cx:pt>
          <cx:pt idx="1230">850</cx:pt>
          <cx:pt idx="1231">860</cx:pt>
          <cx:pt idx="1232">860</cx:pt>
          <cx:pt idx="1233">860</cx:pt>
          <cx:pt idx="1234">860</cx:pt>
          <cx:pt idx="1235">860</cx:pt>
          <cx:pt idx="1236">860</cx:pt>
          <cx:pt idx="1237">860</cx:pt>
          <cx:pt idx="1238">860</cx:pt>
          <cx:pt idx="1239">860</cx:pt>
          <cx:pt idx="1240">860</cx:pt>
          <cx:pt idx="1241">860</cx:pt>
          <cx:pt idx="1242">860</cx:pt>
          <cx:pt idx="1243">860</cx:pt>
          <cx:pt idx="1244">860</cx:pt>
          <cx:pt idx="1245">860</cx:pt>
          <cx:pt idx="1246">870</cx:pt>
          <cx:pt idx="1247">870</cx:pt>
          <cx:pt idx="1248">870</cx:pt>
          <cx:pt idx="1249">870</cx:pt>
          <cx:pt idx="1250">870</cx:pt>
          <cx:pt idx="1251">870</cx:pt>
          <cx:pt idx="1252">870</cx:pt>
          <cx:pt idx="1253">870</cx:pt>
          <cx:pt idx="1254">870</cx:pt>
          <cx:pt idx="1255">870</cx:pt>
          <cx:pt idx="1256">890</cx:pt>
          <cx:pt idx="1257">890</cx:pt>
          <cx:pt idx="1258">890</cx:pt>
          <cx:pt idx="1259">890</cx:pt>
          <cx:pt idx="1260">900</cx:pt>
          <cx:pt idx="1261">900</cx:pt>
          <cx:pt idx="1262">900</cx:pt>
          <cx:pt idx="1263">900</cx:pt>
          <cx:pt idx="1264">900</cx:pt>
          <cx:pt idx="1265">900</cx:pt>
          <cx:pt idx="1266">910</cx:pt>
          <cx:pt idx="1267">910</cx:pt>
          <cx:pt idx="1268">930</cx:pt>
          <cx:pt idx="1269">930</cx:pt>
          <cx:pt idx="1270">750</cx:pt>
          <cx:pt idx="1271">750</cx:pt>
          <cx:pt idx="1272">759</cx:pt>
          <cx:pt idx="1273">759</cx:pt>
          <cx:pt idx="1274">810</cx:pt>
          <cx:pt idx="1275">810</cx:pt>
          <cx:pt idx="1276">815</cx:pt>
          <cx:pt idx="1277">815</cx:pt>
          <cx:pt idx="1278">847</cx:pt>
          <cx:pt idx="1279">847</cx:pt>
          <cx:pt idx="1280">853</cx:pt>
          <cx:pt idx="1281">853</cx:pt>
          <cx:pt idx="1282">870</cx:pt>
          <cx:pt idx="1283">885</cx:pt>
          <cx:pt idx="1284">885</cx:pt>
          <cx:pt idx="1285">962</cx:pt>
          <cx:pt idx="1286">962</cx:pt>
          <cx:pt idx="1287">730</cx:pt>
          <cx:pt idx="1288">730</cx:pt>
          <cx:pt idx="1289">770</cx:pt>
          <cx:pt idx="1290">770</cx:pt>
          <cx:pt idx="1291">730</cx:pt>
          <cx:pt idx="1292">750</cx:pt>
          <cx:pt idx="1293">750</cx:pt>
          <cx:pt idx="1294">763</cx:pt>
          <cx:pt idx="1295">763</cx:pt>
          <cx:pt idx="1296">782</cx:pt>
          <cx:pt idx="1297">782</cx:pt>
          <cx:pt idx="1298">800</cx:pt>
          <cx:pt idx="1299">800</cx:pt>
          <cx:pt idx="1300">827</cx:pt>
          <cx:pt idx="1301">827</cx:pt>
          <cx:pt idx="1302">862</cx:pt>
          <cx:pt idx="1303">862</cx:pt>
          <cx:pt idx="1304">885</cx:pt>
          <cx:pt idx="1305">885</cx:pt>
          <cx:pt idx="1306">740</cx:pt>
          <cx:pt idx="1307">740</cx:pt>
          <cx:pt idx="1308">792</cx:pt>
          <cx:pt idx="1309">792</cx:pt>
          <cx:pt idx="1310">820</cx:pt>
          <cx:pt idx="1311">820</cx:pt>
          <cx:pt idx="1312">826</cx:pt>
          <cx:pt idx="1313">826</cx:pt>
          <cx:pt idx="1314">843</cx:pt>
          <cx:pt idx="1315">843</cx:pt>
          <cx:pt idx="1316">869</cx:pt>
          <cx:pt idx="1317">869</cx:pt>
          <cx:pt idx="1318">915</cx:pt>
          <cx:pt idx="1319">915</cx:pt>
          <cx:pt idx="1320">870</cx:pt>
          <cx:pt idx="1321">870</cx:pt>
          <cx:pt idx="1322">650</cx:pt>
          <cx:pt idx="1323">690</cx:pt>
          <cx:pt idx="1324">700</cx:pt>
          <cx:pt idx="1325">710</cx:pt>
          <cx:pt idx="1326">720</cx:pt>
          <cx:pt idx="1327">720</cx:pt>
          <cx:pt idx="1328">720</cx:pt>
          <cx:pt idx="1329">730</cx:pt>
          <cx:pt idx="1330">730</cx:pt>
          <cx:pt idx="1331">730</cx:pt>
          <cx:pt idx="1332">740</cx:pt>
          <cx:pt idx="1333">750</cx:pt>
          <cx:pt idx="1334">750</cx:pt>
          <cx:pt idx="1335">750</cx:pt>
          <cx:pt idx="1336">760</cx:pt>
          <cx:pt idx="1337">760</cx:pt>
          <cx:pt idx="1338">760</cx:pt>
          <cx:pt idx="1339">760</cx:pt>
          <cx:pt idx="1340">760</cx:pt>
          <cx:pt idx="1341">760</cx:pt>
          <cx:pt idx="1342">770</cx:pt>
          <cx:pt idx="1343">770</cx:pt>
          <cx:pt idx="1344">770</cx:pt>
          <cx:pt idx="1345">780</cx:pt>
          <cx:pt idx="1346">780</cx:pt>
          <cx:pt idx="1347">780</cx:pt>
          <cx:pt idx="1348">790</cx:pt>
          <cx:pt idx="1349">790</cx:pt>
          <cx:pt idx="1350">790</cx:pt>
          <cx:pt idx="1351">790</cx:pt>
          <cx:pt idx="1352">790</cx:pt>
          <cx:pt idx="1353">790</cx:pt>
          <cx:pt idx="1354">790</cx:pt>
          <cx:pt idx="1355">800</cx:pt>
          <cx:pt idx="1356">800</cx:pt>
          <cx:pt idx="1357">800</cx:pt>
          <cx:pt idx="1358">800</cx:pt>
          <cx:pt idx="1359">810</cx:pt>
          <cx:pt idx="1360">810</cx:pt>
          <cx:pt idx="1361">810</cx:pt>
          <cx:pt idx="1362">820</cx:pt>
          <cx:pt idx="1363">820</cx:pt>
          <cx:pt idx="1364">820</cx:pt>
          <cx:pt idx="1365">820</cx:pt>
          <cx:pt idx="1366">820</cx:pt>
          <cx:pt idx="1367">820</cx:pt>
          <cx:pt idx="1368">820</cx:pt>
          <cx:pt idx="1369">830</cx:pt>
          <cx:pt idx="1370">830</cx:pt>
          <cx:pt idx="1371">830</cx:pt>
          <cx:pt idx="1372">830</cx:pt>
          <cx:pt idx="1373">840</cx:pt>
          <cx:pt idx="1374">840</cx:pt>
          <cx:pt idx="1375">840</cx:pt>
          <cx:pt idx="1376">850</cx:pt>
          <cx:pt idx="1377">850</cx:pt>
          <cx:pt idx="1378">870</cx:pt>
          <cx:pt idx="1379">880</cx:pt>
          <cx:pt idx="1380">880</cx:pt>
          <cx:pt idx="1381">880</cx:pt>
          <cx:pt idx="1382">880</cx:pt>
          <cx:pt idx="1383">890</cx:pt>
          <cx:pt idx="1384">890</cx:pt>
          <cx:pt idx="1385">900</cx:pt>
          <cx:pt idx="1386">900</cx:pt>
          <cx:pt idx="1387">900</cx:pt>
          <cx:pt idx="1388">900</cx:pt>
          <cx:pt idx="1389">900</cx:pt>
          <cx:pt idx="1390">910</cx:pt>
          <cx:pt idx="1391">910</cx:pt>
          <cx:pt idx="1392">910</cx:pt>
          <cx:pt idx="1393">910</cx:pt>
          <cx:pt idx="1394">910</cx:pt>
          <cx:pt idx="1395">920</cx:pt>
          <cx:pt idx="1396">920</cx:pt>
          <cx:pt idx="1397">940</cx:pt>
          <cx:pt idx="1398">940</cx:pt>
          <cx:pt idx="1399">950</cx:pt>
          <cx:pt idx="1400">970</cx:pt>
          <cx:pt idx="1401">970</cx:pt>
          <cx:pt idx="1402">670</cx:pt>
          <cx:pt idx="1403">670</cx:pt>
          <cx:pt idx="1404">670</cx:pt>
          <cx:pt idx="1405">670</cx:pt>
          <cx:pt idx="1406">680</cx:pt>
          <cx:pt idx="1407">680</cx:pt>
          <cx:pt idx="1408">680</cx:pt>
          <cx:pt idx="1409">680</cx:pt>
          <cx:pt idx="1410">690</cx:pt>
          <cx:pt idx="1411">690</cx:pt>
          <cx:pt idx="1412">710</cx:pt>
          <cx:pt idx="1413">710</cx:pt>
          <cx:pt idx="1414">710</cx:pt>
          <cx:pt idx="1415">710</cx:pt>
          <cx:pt idx="1416">710</cx:pt>
          <cx:pt idx="1417">730</cx:pt>
          <cx:pt idx="1418">730</cx:pt>
          <cx:pt idx="1419">730</cx:pt>
          <cx:pt idx="1420">730</cx:pt>
          <cx:pt idx="1421">750</cx:pt>
          <cx:pt idx="1422">750</cx:pt>
          <cx:pt idx="1423">760</cx:pt>
          <cx:pt idx="1424">760</cx:pt>
          <cx:pt idx="1425">770</cx:pt>
          <cx:pt idx="1426">770</cx:pt>
          <cx:pt idx="1427">780</cx:pt>
          <cx:pt idx="1428">780</cx:pt>
          <cx:pt idx="1429">790</cx:pt>
          <cx:pt idx="1430">790</cx:pt>
          <cx:pt idx="1431">800</cx:pt>
          <cx:pt idx="1432">800</cx:pt>
          <cx:pt idx="1433">800</cx:pt>
          <cx:pt idx="1434">800</cx:pt>
          <cx:pt idx="1435">800</cx:pt>
          <cx:pt idx="1436">800</cx:pt>
          <cx:pt idx="1437">800</cx:pt>
          <cx:pt idx="1438">800</cx:pt>
          <cx:pt idx="1439">810</cx:pt>
          <cx:pt idx="1440">810</cx:pt>
          <cx:pt idx="1441">810</cx:pt>
          <cx:pt idx="1442">810</cx:pt>
          <cx:pt idx="1443">810</cx:pt>
          <cx:pt idx="1444">810</cx:pt>
          <cx:pt idx="1445">810</cx:pt>
          <cx:pt idx="1446">820</cx:pt>
          <cx:pt idx="1447">820</cx:pt>
          <cx:pt idx="1448">820</cx:pt>
          <cx:pt idx="1449">820</cx:pt>
          <cx:pt idx="1450">820</cx:pt>
          <cx:pt idx="1451">820</cx:pt>
          <cx:pt idx="1452">820</cx:pt>
          <cx:pt idx="1453">820</cx:pt>
          <cx:pt idx="1454">820</cx:pt>
          <cx:pt idx="1455">820</cx:pt>
          <cx:pt idx="1456">820</cx:pt>
          <cx:pt idx="1457">820</cx:pt>
          <cx:pt idx="1458">830</cx:pt>
          <cx:pt idx="1459">830</cx:pt>
          <cx:pt idx="1460">840</cx:pt>
          <cx:pt idx="1461">840</cx:pt>
          <cx:pt idx="1462">840</cx:pt>
          <cx:pt idx="1463">840</cx:pt>
          <cx:pt idx="1464">840</cx:pt>
          <cx:pt idx="1465">840</cx:pt>
          <cx:pt idx="1466">840</cx:pt>
          <cx:pt idx="1467">840</cx:pt>
          <cx:pt idx="1468">840</cx:pt>
          <cx:pt idx="1469">840</cx:pt>
          <cx:pt idx="1470">840</cx:pt>
          <cx:pt idx="1471">850</cx:pt>
          <cx:pt idx="1472">850</cx:pt>
          <cx:pt idx="1473">850</cx:pt>
          <cx:pt idx="1474">850</cx:pt>
          <cx:pt idx="1475">850</cx:pt>
          <cx:pt idx="1476">850</cx:pt>
          <cx:pt idx="1477">860</cx:pt>
          <cx:pt idx="1478">860</cx:pt>
          <cx:pt idx="1479">860</cx:pt>
          <cx:pt idx="1480">860</cx:pt>
          <cx:pt idx="1481">860</cx:pt>
          <cx:pt idx="1482">860</cx:pt>
          <cx:pt idx="1483">860</cx:pt>
          <cx:pt idx="1484">860</cx:pt>
          <cx:pt idx="1485">870</cx:pt>
          <cx:pt idx="1486">870</cx:pt>
          <cx:pt idx="1487">870</cx:pt>
          <cx:pt idx="1488">870</cx:pt>
          <cx:pt idx="1489">870</cx:pt>
          <cx:pt idx="1490">870</cx:pt>
          <cx:pt idx="1491">880</cx:pt>
          <cx:pt idx="1492">900</cx:pt>
          <cx:pt idx="1493">900</cx:pt>
          <cx:pt idx="1494">900</cx:pt>
          <cx:pt idx="1495">900</cx:pt>
          <cx:pt idx="1496">910</cx:pt>
          <cx:pt idx="1497">910</cx:pt>
          <cx:pt idx="1498">910</cx:pt>
          <cx:pt idx="1499">910</cx:pt>
          <cx:pt idx="1500">920</cx:pt>
          <cx:pt idx="1501">920</cx:pt>
          <cx:pt idx="1502">930</cx:pt>
          <cx:pt idx="1503">930</cx:pt>
          <cx:pt idx="1504">960</cx:pt>
          <cx:pt idx="1505">960</cx:pt>
          <cx:pt idx="1506">1000</cx:pt>
          <cx:pt idx="1507">754</cx:pt>
          <cx:pt idx="1508">754</cx:pt>
          <cx:pt idx="1509">772</cx:pt>
          <cx:pt idx="1510">772</cx:pt>
          <cx:pt idx="1511">780</cx:pt>
          <cx:pt idx="1512">780</cx:pt>
          <cx:pt idx="1513">813</cx:pt>
          <cx:pt idx="1514">813</cx:pt>
          <cx:pt idx="1515">865</cx:pt>
          <cx:pt idx="1516">865</cx:pt>
          <cx:pt idx="1517">770</cx:pt>
          <cx:pt idx="1518">770</cx:pt>
          <cx:pt idx="1519">820</cx:pt>
          <cx:pt idx="1520">820</cx:pt>
          <cx:pt idx="1521">850</cx:pt>
          <cx:pt idx="1522">850</cx:pt>
          <cx:pt idx="1801">705</cx:pt>
          <cx:pt idx="1802">770</cx:pt>
          <cx:pt idx="1803">790</cx:pt>
          <cx:pt idx="1804">795</cx:pt>
          <cx:pt idx="1805">809</cx:pt>
          <cx:pt idx="1806">825</cx:pt>
          <cx:pt idx="1807">858</cx:pt>
          <cx:pt idx="1808">880</cx:pt>
          <cx:pt idx="1809">890</cx:pt>
          <cx:pt idx="1810">892</cx:pt>
          <cx:pt idx="1811">900</cx:pt>
          <cx:pt idx="1812">810</cx:pt>
          <cx:pt idx="1813">650</cx:pt>
          <cx:pt idx="1814">870</cx:pt>
          <cx:pt idx="1815">820</cx:pt>
          <cx:pt idx="1816">570</cx:pt>
          <cx:pt idx="1817">690</cx:pt>
          <cx:pt idx="1818">710</cx:pt>
          <cx:pt idx="1819">760</cx:pt>
          <cx:pt idx="1820">770</cx:pt>
          <cx:pt idx="1821">810</cx:pt>
          <cx:pt idx="1822">810</cx:pt>
          <cx:pt idx="1823">870</cx:pt>
          <cx:pt idx="1824">700</cx:pt>
          <cx:pt idx="1825">720</cx:pt>
          <cx:pt idx="1826">730</cx:pt>
          <cx:pt idx="1827">730</cx:pt>
          <cx:pt idx="1828">760</cx:pt>
          <cx:pt idx="1829">770</cx:pt>
          <cx:pt idx="1830">770</cx:pt>
          <cx:pt idx="1831">780</cx:pt>
          <cx:pt idx="1832">780</cx:pt>
          <cx:pt idx="1833">790</cx:pt>
          <cx:pt idx="1834">800</cx:pt>
          <cx:pt idx="1835">810</cx:pt>
          <cx:pt idx="1836">810</cx:pt>
          <cx:pt idx="1837">810</cx:pt>
          <cx:pt idx="1838">830</cx:pt>
          <cx:pt idx="1839">850</cx:pt>
          <cx:pt idx="1840">850</cx:pt>
          <cx:pt idx="1841">850</cx:pt>
          <cx:pt idx="1842">860</cx:pt>
          <cx:pt idx="1843">860</cx:pt>
          <cx:pt idx="1844">860</cx:pt>
          <cx:pt idx="1845">880</cx:pt>
          <cx:pt idx="1846">710</cx:pt>
          <cx:pt idx="1847">720</cx:pt>
          <cx:pt idx="1848">720</cx:pt>
          <cx:pt idx="1849">750</cx:pt>
          <cx:pt idx="1850">810</cx:pt>
          <cx:pt idx="2231">670</cx:pt>
          <cx:pt idx="2232">670</cx:pt>
          <cx:pt idx="2233">713</cx:pt>
          <cx:pt idx="2234">713</cx:pt>
          <cx:pt idx="2235">730</cx:pt>
          <cx:pt idx="2236">730</cx:pt>
          <cx:pt idx="2237">750</cx:pt>
          <cx:pt idx="2238">750</cx:pt>
          <cx:pt idx="2239">765</cx:pt>
          <cx:pt idx="2240">765</cx:pt>
          <cx:pt idx="2241">770</cx:pt>
          <cx:pt idx="2242">770</cx:pt>
          <cx:pt idx="2243">776</cx:pt>
          <cx:pt idx="2244">776</cx:pt>
          <cx:pt idx="2245">779</cx:pt>
          <cx:pt idx="2246">779</cx:pt>
          <cx:pt idx="2247">795</cx:pt>
          <cx:pt idx="2248">795</cx:pt>
          <cx:pt idx="2249">802</cx:pt>
          <cx:pt idx="2250">802</cx:pt>
          <cx:pt idx="2251">812</cx:pt>
          <cx:pt idx="2252">812</cx:pt>
          <cx:pt idx="2253">820</cx:pt>
          <cx:pt idx="2254">820</cx:pt>
          <cx:pt idx="2255">870</cx:pt>
          <cx:pt idx="2256">870</cx:pt>
          <cx:pt idx="2257">765</cx:pt>
          <cx:pt idx="2258">765</cx:pt>
          <cx:pt idx="2259">770</cx:pt>
          <cx:pt idx="2260">770</cx:pt>
          <cx:pt idx="2261">765</cx:pt>
          <cx:pt idx="2262">765</cx:pt>
          <cx:pt idx="2263">795</cx:pt>
          <cx:pt idx="2264">795</cx:pt>
          <cx:pt idx="2265">735</cx:pt>
          <cx:pt idx="2266">735</cx:pt>
          <cx:pt idx="2267">550</cx:pt>
          <cx:pt idx="2268">630</cx:pt>
          <cx:pt idx="2269">700</cx:pt>
          <cx:pt idx="2270">710</cx:pt>
          <cx:pt idx="2271">720</cx:pt>
          <cx:pt idx="2272">730</cx:pt>
          <cx:pt idx="2273">730</cx:pt>
          <cx:pt idx="2274">730</cx:pt>
          <cx:pt idx="2275">740</cx:pt>
          <cx:pt idx="2276">740</cx:pt>
          <cx:pt idx="2277">750</cx:pt>
          <cx:pt idx="2278">750</cx:pt>
          <cx:pt idx="2279">750</cx:pt>
          <cx:pt idx="2280">760</cx:pt>
          <cx:pt idx="2281">760</cx:pt>
          <cx:pt idx="2282">760</cx:pt>
          <cx:pt idx="2283">760</cx:pt>
          <cx:pt idx="2284">760</cx:pt>
          <cx:pt idx="2285">760</cx:pt>
          <cx:pt idx="2286">770</cx:pt>
          <cx:pt idx="2287">770</cx:pt>
          <cx:pt idx="2288">770</cx:pt>
          <cx:pt idx="2289">770</cx:pt>
          <cx:pt idx="2290">770</cx:pt>
          <cx:pt idx="2291">770</cx:pt>
          <cx:pt idx="2292">780</cx:pt>
          <cx:pt idx="2293">780</cx:pt>
          <cx:pt idx="2294">780</cx:pt>
          <cx:pt idx="2295">790</cx:pt>
          <cx:pt idx="2296">790</cx:pt>
          <cx:pt idx="2297">790</cx:pt>
          <cx:pt idx="2298">790</cx:pt>
          <cx:pt idx="2299">790</cx:pt>
          <cx:pt idx="2300">800</cx:pt>
          <cx:pt idx="2301">800</cx:pt>
          <cx:pt idx="2302">800</cx:pt>
          <cx:pt idx="2303">810</cx:pt>
          <cx:pt idx="2304">810</cx:pt>
          <cx:pt idx="2305">820</cx:pt>
          <cx:pt idx="2306">820</cx:pt>
          <cx:pt idx="2307">820</cx:pt>
          <cx:pt idx="2308">820</cx:pt>
          <cx:pt idx="2309">820</cx:pt>
          <cx:pt idx="2310">820</cx:pt>
          <cx:pt idx="2311">830</cx:pt>
          <cx:pt idx="2312">830</cx:pt>
          <cx:pt idx="2313">840</cx:pt>
          <cx:pt idx="2314">840</cx:pt>
          <cx:pt idx="2315">840</cx:pt>
          <cx:pt idx="2316">850</cx:pt>
          <cx:pt idx="2317">850</cx:pt>
          <cx:pt idx="2318">860</cx:pt>
          <cx:pt idx="2319">860</cx:pt>
          <cx:pt idx="2320">870</cx:pt>
          <cx:pt idx="2321">870</cx:pt>
          <cx:pt idx="2322">870</cx:pt>
          <cx:pt idx="2323">870</cx:pt>
          <cx:pt idx="2324">870</cx:pt>
          <cx:pt idx="2325">890</cx:pt>
          <cx:pt idx="2326">930</cx:pt>
          <cx:pt idx="2327">620</cx:pt>
          <cx:pt idx="2328">620</cx:pt>
          <cx:pt idx="2329">650</cx:pt>
          <cx:pt idx="2330">650</cx:pt>
          <cx:pt idx="2331">670</cx:pt>
          <cx:pt idx="2332">670</cx:pt>
          <cx:pt idx="2333">680</cx:pt>
          <cx:pt idx="2334">680</cx:pt>
          <cx:pt idx="2335">700</cx:pt>
          <cx:pt idx="2336">700</cx:pt>
          <cx:pt idx="2337">710</cx:pt>
          <cx:pt idx="2338">710</cx:pt>
          <cx:pt idx="2339">720</cx:pt>
          <cx:pt idx="2340">720</cx:pt>
          <cx:pt idx="2341">730</cx:pt>
          <cx:pt idx="2342">730</cx:pt>
          <cx:pt idx="2343">740</cx:pt>
          <cx:pt idx="2344">740</cx:pt>
          <cx:pt idx="2345">740</cx:pt>
          <cx:pt idx="2346">740</cx:pt>
          <cx:pt idx="2347">740</cx:pt>
          <cx:pt idx="2348">740</cx:pt>
          <cx:pt idx="2349">740</cx:pt>
          <cx:pt idx="2350">740</cx:pt>
          <cx:pt idx="2351">750</cx:pt>
          <cx:pt idx="2352">750</cx:pt>
          <cx:pt idx="2353">760</cx:pt>
          <cx:pt idx="2354">770</cx:pt>
          <cx:pt idx="2355">770</cx:pt>
          <cx:pt idx="2356">770</cx:pt>
          <cx:pt idx="2357">770</cx:pt>
          <cx:pt idx="2358">770</cx:pt>
          <cx:pt idx="2359">770</cx:pt>
          <cx:pt idx="2360">780</cx:pt>
          <cx:pt idx="2361">780</cx:pt>
          <cx:pt idx="2362">780</cx:pt>
          <cx:pt idx="2363">780</cx:pt>
          <cx:pt idx="2364">780</cx:pt>
          <cx:pt idx="2365">780</cx:pt>
          <cx:pt idx="2366">780</cx:pt>
          <cx:pt idx="2367">790</cx:pt>
          <cx:pt idx="2368">790</cx:pt>
          <cx:pt idx="2369">790</cx:pt>
          <cx:pt idx="2370">790</cx:pt>
          <cx:pt idx="2371">790</cx:pt>
          <cx:pt idx="2372">790</cx:pt>
          <cx:pt idx="2373">790</cx:pt>
          <cx:pt idx="2374">800</cx:pt>
          <cx:pt idx="2375">800</cx:pt>
          <cx:pt idx="2376">800</cx:pt>
          <cx:pt idx="2377">800</cx:pt>
          <cx:pt idx="2378">800</cx:pt>
          <cx:pt idx="2379">820</cx:pt>
          <cx:pt idx="2380">820</cx:pt>
          <cx:pt idx="2381">820</cx:pt>
          <cx:pt idx="2382">820</cx:pt>
          <cx:pt idx="2383">820</cx:pt>
          <cx:pt idx="2384">820</cx:pt>
          <cx:pt idx="2385">550</cx:pt>
          <cx:pt idx="2386">600</cx:pt>
          <cx:pt idx="2387">660</cx:pt>
          <cx:pt idx="2388">690</cx:pt>
          <cx:pt idx="2389">700</cx:pt>
          <cx:pt idx="2390">700</cx:pt>
          <cx:pt idx="2391">710</cx:pt>
          <cx:pt idx="2392">710</cx:pt>
          <cx:pt idx="2393">710</cx:pt>
          <cx:pt idx="2394">720</cx:pt>
          <cx:pt idx="2395">720</cx:pt>
          <cx:pt idx="2396">730</cx:pt>
          <cx:pt idx="2397">740</cx:pt>
          <cx:pt idx="2398">740</cx:pt>
          <cx:pt idx="2399">740</cx:pt>
          <cx:pt idx="2400">740</cx:pt>
          <cx:pt idx="2401">740</cx:pt>
          <cx:pt idx="2402">740</cx:pt>
          <cx:pt idx="2403">760</cx:pt>
          <cx:pt idx="2404">760</cx:pt>
          <cx:pt idx="2405">770</cx:pt>
          <cx:pt idx="2406">770</cx:pt>
          <cx:pt idx="2407">770</cx:pt>
          <cx:pt idx="2408">780</cx:pt>
          <cx:pt idx="2409">780</cx:pt>
          <cx:pt idx="2410">780</cx:pt>
          <cx:pt idx="2411">790</cx:pt>
          <cx:pt idx="2412">790</cx:pt>
          <cx:pt idx="2413">800</cx:pt>
          <cx:pt idx="2414">820</cx:pt>
          <cx:pt idx="2415">820</cx:pt>
          <cx:pt idx="2416">830</cx:pt>
          <cx:pt idx="2417">840</cx:pt>
          <cx:pt idx="2418">850</cx:pt>
          <cx:pt idx="2419">860</cx:pt>
          <cx:pt idx="2420">970</cx:pt>
          <cx:pt idx="2980">725</cx:pt>
          <cx:pt idx="2981">725</cx:pt>
          <cx:pt idx="2982">828</cx:pt>
          <cx:pt idx="2983">828</cx:pt>
          <cx:pt idx="2984">870</cx:pt>
          <cx:pt idx="2985">870</cx:pt>
          <cx:pt idx="2986">903</cx:pt>
          <cx:pt idx="2987">903</cx:pt>
          <cx:pt idx="2988">835</cx:pt>
          <cx:pt idx="2989">842</cx:pt>
          <cx:pt idx="2990">842</cx:pt>
          <cx:pt idx="2991">720</cx:pt>
          <cx:pt idx="2992">690</cx:pt>
          <cx:pt idx="2993">730</cx:pt>
          <cx:pt idx="2994">740</cx:pt>
          <cx:pt idx="2995">750</cx:pt>
          <cx:pt idx="2996">760</cx:pt>
          <cx:pt idx="2997">770</cx:pt>
          <cx:pt idx="2998">770</cx:pt>
          <cx:pt idx="2999">810</cx:pt>
          <cx:pt idx="3000">810</cx:pt>
          <cx:pt idx="3001">820</cx:pt>
          <cx:pt idx="3002">820</cx:pt>
          <cx:pt idx="3003">820</cx:pt>
          <cx:pt idx="3004">840</cx:pt>
          <cx:pt idx="3005">840</cx:pt>
          <cx:pt idx="3006">840</cx:pt>
          <cx:pt idx="3007">850</cx:pt>
          <cx:pt idx="3008">850</cx:pt>
          <cx:pt idx="3009">890</cx:pt>
          <cx:pt idx="3010">890</cx:pt>
          <cx:pt idx="3011">900</cx:pt>
          <cx:pt idx="3012">900</cx:pt>
          <cx:pt idx="3013">670</cx:pt>
          <cx:pt idx="3014">730</cx:pt>
          <cx:pt idx="3015">740</cx:pt>
          <cx:pt idx="3016">740</cx:pt>
          <cx:pt idx="3017">740</cx:pt>
          <cx:pt idx="3018">740</cx:pt>
          <cx:pt idx="3019">770</cx:pt>
          <cx:pt idx="3020">770</cx:pt>
          <cx:pt idx="3021">780</cx:pt>
          <cx:pt idx="3022">790</cx:pt>
          <cx:pt idx="3023">790</cx:pt>
          <cx:pt idx="3024">790</cx:pt>
          <cx:pt idx="3025">800</cx:pt>
          <cx:pt idx="3026">820</cx:pt>
          <cx:pt idx="3027">830</cx:pt>
          <cx:pt idx="3028">830</cx:pt>
          <cx:pt idx="3029">840</cx:pt>
          <cx:pt idx="3030">850</cx:pt>
          <cx:pt idx="3031">850</cx:pt>
          <cx:pt idx="3032">910</cx:pt>
          <cx:pt idx="3033">910</cx:pt>
          <cx:pt idx="3034">700</cx:pt>
          <cx:pt idx="3035">760</cx:pt>
          <cx:pt idx="3036">790</cx:pt>
          <cx:pt idx="3037">810</cx:pt>
          <cx:pt idx="3038">820</cx:pt>
          <cx:pt idx="3256">670</cx:pt>
          <cx:pt idx="3257">670</cx:pt>
          <cx:pt idx="3258">780</cx:pt>
          <cx:pt idx="3259">780</cx:pt>
          <cx:pt idx="3260">785</cx:pt>
          <cx:pt idx="3261">785</cx:pt>
          <cx:pt idx="3262">870</cx:pt>
          <cx:pt idx="3263">833</cx:pt>
          <cx:pt idx="3264">833</cx:pt>
          <cx:pt idx="3265">885</cx:pt>
          <cx:pt idx="3266">885</cx:pt>
          <cx:pt idx="3267">815</cx:pt>
          <cx:pt idx="3268">815</cx:pt>
          <cx:pt idx="3269">670</cx:pt>
          <cx:pt idx="3270">730</cx:pt>
          <cx:pt idx="3271">740</cx:pt>
          <cx:pt idx="3272">740</cx:pt>
          <cx:pt idx="3273">760</cx:pt>
          <cx:pt idx="3274">770</cx:pt>
          <cx:pt idx="3275">780</cx:pt>
          <cx:pt idx="3276">800</cx:pt>
          <cx:pt idx="3277">800</cx:pt>
          <cx:pt idx="3278">800</cx:pt>
          <cx:pt idx="3279">820</cx:pt>
          <cx:pt idx="3280">820</cx:pt>
          <cx:pt idx="3281">830</cx:pt>
          <cx:pt idx="3282">830</cx:pt>
          <cx:pt idx="3283">830</cx:pt>
          <cx:pt idx="3284">840</cx:pt>
          <cx:pt idx="3285">870</cx:pt>
          <cx:pt idx="3286">690</cx:pt>
          <cx:pt idx="3287">690</cx:pt>
          <cx:pt idx="3288">740</cx:pt>
          <cx:pt idx="3289">740</cx:pt>
          <cx:pt idx="3290">740</cx:pt>
          <cx:pt idx="3291">740</cx:pt>
          <cx:pt idx="3292">770</cx:pt>
          <cx:pt idx="3293">770</cx:pt>
          <cx:pt idx="3294">770</cx:pt>
          <cx:pt idx="3295">770</cx:pt>
          <cx:pt idx="3296">790</cx:pt>
          <cx:pt idx="3297">790</cx:pt>
          <cx:pt idx="3298">800</cx:pt>
          <cx:pt idx="3299">800</cx:pt>
          <cx:pt idx="3300">730</cx:pt>
          <cx:pt idx="3301">790</cx:pt>
          <cx:pt idx="3302">790</cx:pt>
          <cx:pt idx="3303">830</cx:pt>
          <cx:pt idx="3304">860</cx:pt>
          <cx:pt idx="3379">745</cx:pt>
          <cx:pt idx="3380">815</cx:pt>
          <cx:pt idx="3381">844</cx:pt>
          <cx:pt idx="3382">730</cx:pt>
          <cx:pt idx="3383">884</cx:pt>
          <cx:pt idx="3384">786</cx:pt>
          <cx:pt idx="3385">820</cx:pt>
          <cx:pt idx="3386">810</cx:pt>
          <cx:pt idx="3387">872</cx:pt>
          <cx:pt idx="3388">872</cx:pt>
          <cx:pt idx="3389">710</cx:pt>
          <cx:pt idx="3390">710</cx:pt>
          <cx:pt idx="3391">750</cx:pt>
          <cx:pt idx="3392">780</cx:pt>
          <cx:pt idx="3393">790</cx:pt>
          <cx:pt idx="3394">800</cx:pt>
          <cx:pt idx="3395">800</cx:pt>
          <cx:pt idx="3396">830</cx:pt>
          <cx:pt idx="3397">850</cx:pt>
          <cx:pt idx="3398">850</cx:pt>
          <cx:pt idx="3399">880</cx:pt>
          <cx:pt idx="3400">880</cx:pt>
          <cx:pt idx="3401">650</cx:pt>
          <cx:pt idx="3402">650</cx:pt>
          <cx:pt idx="3403">690</cx:pt>
          <cx:pt idx="3404">690</cx:pt>
          <cx:pt idx="3405">750</cx:pt>
          <cx:pt idx="3406">790</cx:pt>
          <cx:pt idx="3407">800</cx:pt>
          <cx:pt idx="3408">820</cx:pt>
          <cx:pt idx="3409">840</cx:pt>
          <cx:pt idx="3410">880</cx:pt>
          <cx:pt idx="3517">720</cx:pt>
          <cx:pt idx="3518">720</cx:pt>
          <cx:pt idx="3519">740</cx:pt>
          <cx:pt idx="3520">780</cx:pt>
          <cx:pt idx="3521">810</cx:pt>
          <cx:pt idx="3522">810</cx:pt>
          <cx:pt idx="3523">890</cx:pt>
          <cx:pt idx="3524">660</cx:pt>
          <cx:pt idx="3525">702</cx:pt>
          <cx:pt idx="3526">710</cx:pt>
          <cx:pt idx="3527">722</cx:pt>
          <cx:pt idx="3528">724</cx:pt>
          <cx:pt idx="3529">724</cx:pt>
          <cx:pt idx="3530">727</cx:pt>
          <cx:pt idx="3531">727</cx:pt>
          <cx:pt idx="3532">727</cx:pt>
          <cx:pt idx="3533">730</cx:pt>
          <cx:pt idx="3534">730</cx:pt>
          <cx:pt idx="3535">732</cx:pt>
          <cx:pt idx="3536">734</cx:pt>
          <cx:pt idx="3537">745</cx:pt>
          <cx:pt idx="3538">745</cx:pt>
          <cx:pt idx="3539">748</cx:pt>
          <cx:pt idx="3540">749</cx:pt>
          <cx:pt idx="3541">751</cx:pt>
          <cx:pt idx="3542">752</cx:pt>
          <cx:pt idx="3543">755</cx:pt>
          <cx:pt idx="3544">755</cx:pt>
          <cx:pt idx="3545">755</cx:pt>
          <cx:pt idx="3546">755</cx:pt>
          <cx:pt idx="3547">755</cx:pt>
          <cx:pt idx="3548">755</cx:pt>
          <cx:pt idx="3549">756</cx:pt>
          <cx:pt idx="3550">758</cx:pt>
          <cx:pt idx="3551">758</cx:pt>
          <cx:pt idx="3552">760</cx:pt>
          <cx:pt idx="3553">760</cx:pt>
          <cx:pt idx="3554">760</cx:pt>
          <cx:pt idx="3555">764</cx:pt>
          <cx:pt idx="3556">765</cx:pt>
          <cx:pt idx="3557">766</cx:pt>
          <cx:pt idx="3558">766</cx:pt>
          <cx:pt idx="3559">769</cx:pt>
          <cx:pt idx="3560">771</cx:pt>
          <cx:pt idx="3561">771</cx:pt>
          <cx:pt idx="3562">771</cx:pt>
          <cx:pt idx="3563">772</cx:pt>
          <cx:pt idx="3564">774</cx:pt>
          <cx:pt idx="3565">780</cx:pt>
          <cx:pt idx="3566">780</cx:pt>
          <cx:pt idx="3567">782</cx:pt>
          <cx:pt idx="3568">782</cx:pt>
          <cx:pt idx="3569">782</cx:pt>
          <cx:pt idx="3570">782</cx:pt>
          <cx:pt idx="3571">782</cx:pt>
          <cx:pt idx="3572">782</cx:pt>
          <cx:pt idx="3573">784</cx:pt>
          <cx:pt idx="3574">785</cx:pt>
          <cx:pt idx="3575">785</cx:pt>
          <cx:pt idx="3576">785</cx:pt>
          <cx:pt idx="3577">787</cx:pt>
          <cx:pt idx="3578">790</cx:pt>
          <cx:pt idx="3579">790</cx:pt>
          <cx:pt idx="3580">790</cx:pt>
          <cx:pt idx="3581">790</cx:pt>
          <cx:pt idx="3582">792</cx:pt>
          <cx:pt idx="3583">793</cx:pt>
          <cx:pt idx="3584">800</cx:pt>
          <cx:pt idx="3585">800</cx:pt>
          <cx:pt idx="3586">800</cx:pt>
          <cx:pt idx="3587">800</cx:pt>
          <cx:pt idx="3588">801</cx:pt>
          <cx:pt idx="3589">803</cx:pt>
          <cx:pt idx="3590">803</cx:pt>
          <cx:pt idx="3591">805</cx:pt>
          <cx:pt idx="3592">805</cx:pt>
          <cx:pt idx="3593">805</cx:pt>
          <cx:pt idx="3594">805</cx:pt>
          <cx:pt idx="3595">805</cx:pt>
          <cx:pt idx="3596">805</cx:pt>
          <cx:pt idx="3597">810</cx:pt>
          <cx:pt idx="3598">810</cx:pt>
          <cx:pt idx="3599">810</cx:pt>
          <cx:pt idx="3600">810</cx:pt>
          <cx:pt idx="3601">812</cx:pt>
          <cx:pt idx="3602">813</cx:pt>
          <cx:pt idx="3603">815</cx:pt>
          <cx:pt idx="3604">815</cx:pt>
          <cx:pt idx="3605">820</cx:pt>
          <cx:pt idx="3606">820</cx:pt>
          <cx:pt idx="3607">820</cx:pt>
          <cx:pt idx="3608">820</cx:pt>
          <cx:pt idx="3609">821</cx:pt>
          <cx:pt idx="3610">821</cx:pt>
          <cx:pt idx="3611">825</cx:pt>
          <cx:pt idx="3612">825</cx:pt>
          <cx:pt idx="3613">825</cx:pt>
          <cx:pt idx="3614">825</cx:pt>
          <cx:pt idx="3615">825</cx:pt>
          <cx:pt idx="3616">828</cx:pt>
          <cx:pt idx="3617">828</cx:pt>
          <cx:pt idx="3618">833</cx:pt>
          <cx:pt idx="3619">833</cx:pt>
          <cx:pt idx="3620">835</cx:pt>
          <cx:pt idx="3621">835</cx:pt>
          <cx:pt idx="3622">836</cx:pt>
          <cx:pt idx="3623">836</cx:pt>
          <cx:pt idx="3624">837</cx:pt>
          <cx:pt idx="3625">838</cx:pt>
          <cx:pt idx="3626">839</cx:pt>
          <cx:pt idx="3627">840</cx:pt>
          <cx:pt idx="3628">840</cx:pt>
          <cx:pt idx="3629">843</cx:pt>
          <cx:pt idx="3630">845</cx:pt>
          <cx:pt idx="3631">852</cx:pt>
          <cx:pt idx="3632">852</cx:pt>
          <cx:pt idx="3633">855</cx:pt>
          <cx:pt idx="3634">855</cx:pt>
          <cx:pt idx="3635">859</cx:pt>
          <cx:pt idx="3636">859</cx:pt>
          <cx:pt idx="3637">865</cx:pt>
          <cx:pt idx="3638">865</cx:pt>
          <cx:pt idx="3639">875</cx:pt>
          <cx:pt idx="3640">875</cx:pt>
          <cx:pt idx="3641">880</cx:pt>
          <cx:pt idx="3642">880</cx:pt>
          <cx:pt idx="3643">894</cx:pt>
          <cx:pt idx="3644">918</cx:pt>
          <cx:pt idx="3645">927</cx:pt>
          <cx:pt idx="3646">959</cx:pt>
          <cx:pt idx="3647">780</cx:pt>
          <cx:pt idx="3648">830</cx:pt>
          <cx:pt idx="3649">840</cx:pt>
          <cx:pt idx="3650">800</cx:pt>
          <cx:pt idx="3651">800</cx:pt>
          <cx:pt idx="3652">800</cx:pt>
          <cx:pt idx="3653">800</cx:pt>
          <cx:pt idx="3654">800</cx:pt>
          <cx:pt idx="3655">810</cx:pt>
          <cx:pt idx="3656">870</cx:pt>
          <cx:pt idx="3657">870</cx:pt>
          <cx:pt idx="3658">620</cx:pt>
          <cx:pt idx="3659">820</cx:pt>
          <cx:pt idx="3660">870</cx:pt>
          <cx:pt idx="3661">880</cx:pt>
          <cx:pt idx="3662">830</cx:pt>
          <cx:pt idx="3663">750</cx:pt>
          <cx:pt idx="3664">775</cx:pt>
          <cx:pt idx="3665">780</cx:pt>
          <cx:pt idx="3666">800</cx:pt>
          <cx:pt idx="3667">800</cx:pt>
          <cx:pt idx="3668">800</cx:pt>
          <cx:pt idx="3669">802</cx:pt>
          <cx:pt idx="3670">805</cx:pt>
          <cx:pt idx="3671">805</cx:pt>
          <cx:pt idx="3672">810</cx:pt>
          <cx:pt idx="3673">810</cx:pt>
          <cx:pt idx="3674">810</cx:pt>
          <cx:pt idx="3675">820</cx:pt>
          <cx:pt idx="3676">820</cx:pt>
          <cx:pt idx="3677">820</cx:pt>
          <cx:pt idx="3678">825</cx:pt>
          <cx:pt idx="3679">825</cx:pt>
          <cx:pt idx="3680">825</cx:pt>
          <cx:pt idx="3681">827</cx:pt>
          <cx:pt idx="3682">840</cx:pt>
          <cx:pt idx="3683">845</cx:pt>
          <cx:pt idx="3684">845</cx:pt>
          <cx:pt idx="3685">845</cx:pt>
          <cx:pt idx="3686">845</cx:pt>
          <cx:pt idx="3687">848</cx:pt>
          <cx:pt idx="3688">856</cx:pt>
          <cx:pt idx="3689">870</cx:pt>
          <cx:pt idx="3690">875</cx:pt>
          <cx:pt idx="3691">890</cx:pt>
          <cx:pt idx="3692">785</cx:pt>
          <cx:pt idx="3693">815</cx:pt>
          <cx:pt idx="3694">815</cx:pt>
          <cx:pt idx="3695">846</cx:pt>
          <cx:pt idx="3696">851</cx:pt>
          <cx:pt idx="3697">610</cx:pt>
          <cx:pt idx="3698">725</cx:pt>
          <cx:pt idx="3699">725</cx:pt>
          <cx:pt idx="3700">740</cx:pt>
          <cx:pt idx="3701">740</cx:pt>
          <cx:pt idx="3702">745</cx:pt>
          <cx:pt idx="3703">760</cx:pt>
          <cx:pt idx="3704">762</cx:pt>
          <cx:pt idx="3705">765</cx:pt>
          <cx:pt idx="3706">775</cx:pt>
          <cx:pt idx="3707">776</cx:pt>
          <cx:pt idx="3708">780</cx:pt>
          <cx:pt idx="3709">780</cx:pt>
          <cx:pt idx="3710">780</cx:pt>
          <cx:pt idx="3711">782</cx:pt>
          <cx:pt idx="3712">800</cx:pt>
          <cx:pt idx="3713">800</cx:pt>
          <cx:pt idx="3714">805</cx:pt>
          <cx:pt idx="3715">806</cx:pt>
          <cx:pt idx="3716">815</cx:pt>
          <cx:pt idx="3717">821</cx:pt>
          <cx:pt idx="3718">825</cx:pt>
          <cx:pt idx="3719">830</cx:pt>
          <cx:pt idx="3720">830</cx:pt>
          <cx:pt idx="3721">835</cx:pt>
          <cx:pt idx="3722">840</cx:pt>
          <cx:pt idx="3723">852</cx:pt>
          <cx:pt idx="3724">852</cx:pt>
          <cx:pt idx="3725">853</cx:pt>
          <cx:pt idx="3726">853</cx:pt>
          <cx:pt idx="3727">855</cx:pt>
          <cx:pt idx="3728">855</cx:pt>
          <cx:pt idx="3729">856</cx:pt>
          <cx:pt idx="3730">860</cx:pt>
          <cx:pt idx="3731">860</cx:pt>
          <cx:pt idx="3732">864</cx:pt>
          <cx:pt idx="3733">875</cx:pt>
          <cx:pt idx="3734">890</cx:pt>
          <cx:pt idx="3735">728</cx:pt>
          <cx:pt idx="3736">739</cx:pt>
          <cx:pt idx="3737">745</cx:pt>
          <cx:pt idx="3738">751</cx:pt>
          <cx:pt idx="3739">761</cx:pt>
          <cx:pt idx="3740">761</cx:pt>
          <cx:pt idx="3741">780</cx:pt>
          <cx:pt idx="3742">790</cx:pt>
          <cx:pt idx="3743">790</cx:pt>
          <cx:pt idx="3744">800</cx:pt>
          <cx:pt idx="3745">802</cx:pt>
          <cx:pt idx="3746">810</cx:pt>
          <cx:pt idx="3747">810</cx:pt>
          <cx:pt idx="3748">810</cx:pt>
          <cx:pt idx="3749">818</cx:pt>
          <cx:pt idx="3750">820</cx:pt>
          <cx:pt idx="3751">820</cx:pt>
          <cx:pt idx="3752">823</cx:pt>
          <cx:pt idx="3753">825</cx:pt>
          <cx:pt idx="3754">825</cx:pt>
          <cx:pt idx="3755">826</cx:pt>
          <cx:pt idx="3756">826</cx:pt>
          <cx:pt idx="3757">829</cx:pt>
          <cx:pt idx="3758">829</cx:pt>
          <cx:pt idx="3759">830</cx:pt>
          <cx:pt idx="3760">830</cx:pt>
          <cx:pt idx="3761">830</cx:pt>
          <cx:pt idx="3762">830</cx:pt>
          <cx:pt idx="3763">845</cx:pt>
          <cx:pt idx="3764">845</cx:pt>
          <cx:pt idx="3765">845</cx:pt>
          <cx:pt idx="3766">850</cx:pt>
          <cx:pt idx="3767">850</cx:pt>
          <cx:pt idx="3768">850</cx:pt>
          <cx:pt idx="3769">864</cx:pt>
          <cx:pt idx="3770">888</cx:pt>
          <cx:pt idx="3771">918</cx:pt>
          <cx:pt idx="3772">930</cx:pt>
          <cx:pt idx="3773">790</cx:pt>
          <cx:pt idx="3774">880</cx:pt>
          <cx:pt idx="3775">880</cx:pt>
          <cx:pt idx="3776">820</cx:pt>
          <cx:pt idx="3777">610</cx:pt>
          <cx:pt idx="3778">630</cx:pt>
          <cx:pt idx="3779">700</cx:pt>
          <cx:pt idx="3780">700</cx:pt>
          <cx:pt idx="3781">720</cx:pt>
          <cx:pt idx="3782">720</cx:pt>
          <cx:pt idx="3783">730</cx:pt>
          <cx:pt idx="3784">740</cx:pt>
          <cx:pt idx="3785">740</cx:pt>
          <cx:pt idx="3786">740</cx:pt>
          <cx:pt idx="3787">750</cx:pt>
          <cx:pt idx="3788">750</cx:pt>
          <cx:pt idx="3789">760</cx:pt>
          <cx:pt idx="3790">760</cx:pt>
          <cx:pt idx="3791">760</cx:pt>
          <cx:pt idx="3792">760</cx:pt>
          <cx:pt idx="3793">760</cx:pt>
          <cx:pt idx="3794">760</cx:pt>
          <cx:pt idx="3795">760</cx:pt>
          <cx:pt idx="3796">760</cx:pt>
          <cx:pt idx="3797">760</cx:pt>
          <cx:pt idx="3798">760</cx:pt>
          <cx:pt idx="3799">760</cx:pt>
          <cx:pt idx="3800">770</cx:pt>
          <cx:pt idx="3801">770</cx:pt>
          <cx:pt idx="3802">770</cx:pt>
          <cx:pt idx="3803">770</cx:pt>
          <cx:pt idx="3804">770</cx:pt>
          <cx:pt idx="3805">770</cx:pt>
          <cx:pt idx="3806">770</cx:pt>
          <cx:pt idx="3807">770</cx:pt>
          <cx:pt idx="3808">770</cx:pt>
          <cx:pt idx="3809">770</cx:pt>
          <cx:pt idx="3810">770</cx:pt>
          <cx:pt idx="3811">770</cx:pt>
          <cx:pt idx="3812">770</cx:pt>
          <cx:pt idx="3813">780</cx:pt>
          <cx:pt idx="3814">790</cx:pt>
          <cx:pt idx="3815">790</cx:pt>
          <cx:pt idx="3816">790</cx:pt>
          <cx:pt idx="3817">790</cx:pt>
          <cx:pt idx="3818">790</cx:pt>
          <cx:pt idx="3819">790</cx:pt>
          <cx:pt idx="3820">790</cx:pt>
          <cx:pt idx="3821">790</cx:pt>
          <cx:pt idx="3822">790</cx:pt>
          <cx:pt idx="3823">800</cx:pt>
          <cx:pt idx="3824">800</cx:pt>
          <cx:pt idx="3825">800</cx:pt>
          <cx:pt idx="3826">800</cx:pt>
          <cx:pt idx="3827">800</cx:pt>
          <cx:pt idx="3828">800</cx:pt>
          <cx:pt idx="3829">800</cx:pt>
          <cx:pt idx="3830">800</cx:pt>
          <cx:pt idx="3831">800</cx:pt>
          <cx:pt idx="3832">800</cx:pt>
          <cx:pt idx="3833">800</cx:pt>
          <cx:pt idx="3834">800</cx:pt>
          <cx:pt idx="3835">800</cx:pt>
          <cx:pt idx="3836">800</cx:pt>
          <cx:pt idx="3837">810</cx:pt>
          <cx:pt idx="3838">810</cx:pt>
          <cx:pt idx="3839">810</cx:pt>
          <cx:pt idx="3840">810</cx:pt>
          <cx:pt idx="3841">810</cx:pt>
          <cx:pt idx="3842">810</cx:pt>
          <cx:pt idx="3843">810</cx:pt>
          <cx:pt idx="3844">810</cx:pt>
          <cx:pt idx="3845">810</cx:pt>
          <cx:pt idx="3846">810</cx:pt>
          <cx:pt idx="3847">810</cx:pt>
          <cx:pt idx="3848">820</cx:pt>
          <cx:pt idx="3849">820</cx:pt>
          <cx:pt idx="3850">820</cx:pt>
          <cx:pt idx="3851">820</cx:pt>
          <cx:pt idx="3852">820</cx:pt>
          <cx:pt idx="3853">820</cx:pt>
          <cx:pt idx="3854">820</cx:pt>
          <cx:pt idx="3855">820</cx:pt>
          <cx:pt idx="3856">820</cx:pt>
          <cx:pt idx="3857">820</cx:pt>
          <cx:pt idx="3858">820</cx:pt>
          <cx:pt idx="3859">820</cx:pt>
          <cx:pt idx="3860">820</cx:pt>
          <cx:pt idx="3861">820</cx:pt>
          <cx:pt idx="3862">820</cx:pt>
          <cx:pt idx="3863">820</cx:pt>
          <cx:pt idx="3864">820</cx:pt>
          <cx:pt idx="3865">820</cx:pt>
          <cx:pt idx="3866">820</cx:pt>
          <cx:pt idx="3867">820</cx:pt>
          <cx:pt idx="3868">830</cx:pt>
          <cx:pt idx="3869">830</cx:pt>
          <cx:pt idx="3870">830</cx:pt>
          <cx:pt idx="3871">830</cx:pt>
          <cx:pt idx="3872">830</cx:pt>
          <cx:pt idx="3873">830</cx:pt>
          <cx:pt idx="3874">830</cx:pt>
          <cx:pt idx="3875">830</cx:pt>
          <cx:pt idx="3876">830</cx:pt>
          <cx:pt idx="3877">830</cx:pt>
          <cx:pt idx="3878">840</cx:pt>
          <cx:pt idx="3879">840</cx:pt>
          <cx:pt idx="3880">840</cx:pt>
          <cx:pt idx="3881">840</cx:pt>
          <cx:pt idx="3882">840</cx:pt>
          <cx:pt idx="3883">840</cx:pt>
          <cx:pt idx="3884">840</cx:pt>
          <cx:pt idx="3885">840</cx:pt>
          <cx:pt idx="3886">840</cx:pt>
          <cx:pt idx="3887">840</cx:pt>
          <cx:pt idx="3888">840</cx:pt>
          <cx:pt idx="3889">850</cx:pt>
          <cx:pt idx="3890">850</cx:pt>
          <cx:pt idx="3891">850</cx:pt>
          <cx:pt idx="3892">850</cx:pt>
          <cx:pt idx="3893">850</cx:pt>
          <cx:pt idx="3894">850</cx:pt>
          <cx:pt idx="3895">850</cx:pt>
          <cx:pt idx="3896">850</cx:pt>
          <cx:pt idx="3897">850</cx:pt>
          <cx:pt idx="3898">860</cx:pt>
          <cx:pt idx="3899">860</cx:pt>
          <cx:pt idx="3900">860</cx:pt>
          <cx:pt idx="3901">860</cx:pt>
          <cx:pt idx="3902">860</cx:pt>
          <cx:pt idx="3903">860</cx:pt>
          <cx:pt idx="3904">860</cx:pt>
          <cx:pt idx="3905">860</cx:pt>
          <cx:pt idx="3906">860</cx:pt>
          <cx:pt idx="3907">860</cx:pt>
          <cx:pt idx="3908">860</cx:pt>
          <cx:pt idx="3909">860</cx:pt>
          <cx:pt idx="3910">860</cx:pt>
          <cx:pt idx="3911">860</cx:pt>
          <cx:pt idx="3912">870</cx:pt>
          <cx:pt idx="3913">870</cx:pt>
          <cx:pt idx="3914">870</cx:pt>
          <cx:pt idx="3915">870</cx:pt>
          <cx:pt idx="3916">880</cx:pt>
          <cx:pt idx="3917">880</cx:pt>
          <cx:pt idx="3918">880</cx:pt>
          <cx:pt idx="3919">880</cx:pt>
          <cx:pt idx="3920">880</cx:pt>
          <cx:pt idx="3921">880</cx:pt>
          <cx:pt idx="3922">890</cx:pt>
          <cx:pt idx="3923">890</cx:pt>
          <cx:pt idx="3924">890</cx:pt>
          <cx:pt idx="3925">890</cx:pt>
          <cx:pt idx="3926">890</cx:pt>
          <cx:pt idx="3927">890</cx:pt>
          <cx:pt idx="3928">900</cx:pt>
          <cx:pt idx="3929">900</cx:pt>
          <cx:pt idx="3930">900</cx:pt>
          <cx:pt idx="3931">900</cx:pt>
          <cx:pt idx="3932">900</cx:pt>
          <cx:pt idx="3933">920</cx:pt>
          <cx:pt idx="3934">920</cx:pt>
          <cx:pt idx="3935">930</cx:pt>
          <cx:pt idx="3936">930</cx:pt>
          <cx:pt idx="3937">940</cx:pt>
          <cx:pt idx="3938">940</cx:pt>
          <cx:pt idx="3939">940</cx:pt>
          <cx:pt idx="3940">940</cx:pt>
          <cx:pt idx="3941">940</cx:pt>
          <cx:pt idx="3942">960</cx:pt>
          <cx:pt idx="3943">1070</cx:pt>
          <cx:pt idx="3944">890</cx:pt>
          <cx:pt idx="3945">650</cx:pt>
          <cx:pt idx="3946">650</cx:pt>
          <cx:pt idx="3947">710</cx:pt>
          <cx:pt idx="3948">730</cx:pt>
          <cx:pt idx="3949">730</cx:pt>
          <cx:pt idx="3950">730</cx:pt>
          <cx:pt idx="3951">730</cx:pt>
          <cx:pt idx="3952">740</cx:pt>
          <cx:pt idx="3953">740</cx:pt>
          <cx:pt idx="3954">740</cx:pt>
          <cx:pt idx="3955">770</cx:pt>
          <cx:pt idx="3956">770</cx:pt>
          <cx:pt idx="3957">770</cx:pt>
          <cx:pt idx="3958">770</cx:pt>
          <cx:pt idx="3959">780</cx:pt>
          <cx:pt idx="3960">780</cx:pt>
          <cx:pt idx="3961">780</cx:pt>
          <cx:pt idx="3962">780</cx:pt>
          <cx:pt idx="3963">780</cx:pt>
          <cx:pt idx="3964">790</cx:pt>
          <cx:pt idx="3965">790</cx:pt>
          <cx:pt idx="3966">790</cx:pt>
          <cx:pt idx="3967">800</cx:pt>
          <cx:pt idx="3968">800</cx:pt>
          <cx:pt idx="3969">800</cx:pt>
          <cx:pt idx="3970">800</cx:pt>
          <cx:pt idx="3971">810</cx:pt>
          <cx:pt idx="3972">810</cx:pt>
          <cx:pt idx="3973">810</cx:pt>
          <cx:pt idx="3974">810</cx:pt>
          <cx:pt idx="3975">820</cx:pt>
          <cx:pt idx="3976">820</cx:pt>
          <cx:pt idx="3977">820</cx:pt>
          <cx:pt idx="3978">840</cx:pt>
          <cx:pt idx="3979">840</cx:pt>
          <cx:pt idx="3980">840</cx:pt>
          <cx:pt idx="3981">840</cx:pt>
          <cx:pt idx="3982">850</cx:pt>
          <cx:pt idx="3983">850</cx:pt>
          <cx:pt idx="3984">850</cx:pt>
          <cx:pt idx="3985">850</cx:pt>
          <cx:pt idx="3986">850</cx:pt>
          <cx:pt idx="3987">860</cx:pt>
          <cx:pt idx="3988">860</cx:pt>
          <cx:pt idx="3989">860</cx:pt>
          <cx:pt idx="3990">860</cx:pt>
          <cx:pt idx="3991">860</cx:pt>
          <cx:pt idx="3992">860</cx:pt>
          <cx:pt idx="3993">860</cx:pt>
          <cx:pt idx="3994">860</cx:pt>
          <cx:pt idx="3995">860</cx:pt>
          <cx:pt idx="3996">880</cx:pt>
          <cx:pt idx="3997">880</cx:pt>
          <cx:pt idx="3998">890</cx:pt>
          <cx:pt idx="3999">890</cx:pt>
          <cx:pt idx="4000">890</cx:pt>
          <cx:pt idx="4001">890</cx:pt>
          <cx:pt idx="4002">890</cx:pt>
          <cx:pt idx="4003">890</cx:pt>
          <cx:pt idx="4004">590</cx:pt>
          <cx:pt idx="4005">650</cx:pt>
          <cx:pt idx="4006">700</cx:pt>
          <cx:pt idx="4007">710</cx:pt>
          <cx:pt idx="4008">730</cx:pt>
          <cx:pt idx="4009">730</cx:pt>
          <cx:pt idx="4010">750</cx:pt>
          <cx:pt idx="4011">750</cx:pt>
          <cx:pt idx="4012">760</cx:pt>
          <cx:pt idx="4013">760</cx:pt>
          <cx:pt idx="4014">760</cx:pt>
          <cx:pt idx="4015">770</cx:pt>
          <cx:pt idx="4016">770</cx:pt>
          <cx:pt idx="4017">770</cx:pt>
          <cx:pt idx="4018">770</cx:pt>
          <cx:pt idx="4019">780</cx:pt>
          <cx:pt idx="4020">780</cx:pt>
          <cx:pt idx="4021">780</cx:pt>
          <cx:pt idx="4022">780</cx:pt>
          <cx:pt idx="4023">780</cx:pt>
          <cx:pt idx="4024">790</cx:pt>
          <cx:pt idx="4025">790</cx:pt>
          <cx:pt idx="4026">790</cx:pt>
          <cx:pt idx="4027">790</cx:pt>
          <cx:pt idx="4028">800</cx:pt>
          <cx:pt idx="4029">800</cx:pt>
          <cx:pt idx="4030">800</cx:pt>
          <cx:pt idx="4031">820</cx:pt>
          <cx:pt idx="4032">820</cx:pt>
          <cx:pt idx="4033">820</cx:pt>
          <cx:pt idx="4034">820</cx:pt>
          <cx:pt idx="4035">820</cx:pt>
          <cx:pt idx="4036">820</cx:pt>
          <cx:pt idx="4037">820</cx:pt>
          <cx:pt idx="4038">830</cx:pt>
          <cx:pt idx="4039">830</cx:pt>
          <cx:pt idx="4040">830</cx:pt>
          <cx:pt idx="4041">830</cx:pt>
          <cx:pt idx="4042">830</cx:pt>
          <cx:pt idx="4043">840</cx:pt>
          <cx:pt idx="4044">840</cx:pt>
          <cx:pt idx="4045">840</cx:pt>
          <cx:pt idx="4046">850</cx:pt>
          <cx:pt idx="4047">850</cx:pt>
          <cx:pt idx="4048">860</cx:pt>
          <cx:pt idx="4049">860</cx:pt>
          <cx:pt idx="4050">860</cx:pt>
          <cx:pt idx="4051">870</cx:pt>
          <cx:pt idx="4052">870</cx:pt>
          <cx:pt idx="4053">870</cx:pt>
          <cx:pt idx="4054">870</cx:pt>
          <cx:pt idx="4055">880</cx:pt>
          <cx:pt idx="4056">880</cx:pt>
          <cx:pt idx="4057">900</cx:pt>
          <cx:pt idx="4058">900</cx:pt>
          <cx:pt idx="4059">940</cx:pt>
          <cx:pt idx="4060">790</cx:pt>
          <cx:pt idx="4061">810</cx:pt>
          <cx:pt idx="4062">810</cx:pt>
          <cx:pt idx="4063">810</cx:pt>
          <cx:pt idx="4064">850</cx:pt>
          <cx:pt idx="4065">860</cx:pt>
          <cx:pt idx="4066">860</cx:pt>
          <cx:pt idx="4067">860</cx:pt>
          <cx:pt idx="4068">860</cx:pt>
          <cx:pt idx="4069">870</cx:pt>
          <cx:pt idx="4070">880</cx:pt>
          <cx:pt idx="4071">890</cx:pt>
          <cx:pt idx="4072">890</cx:pt>
          <cx:pt idx="4073">940</cx:pt>
          <cx:pt idx="4074">842</cx:pt>
          <cx:pt idx="4075">770</cx:pt>
          <cx:pt idx="4076">830</cx:pt>
          <cx:pt idx="4077">830</cx:pt>
          <cx:pt idx="4078">830</cx:pt>
          <cx:pt idx="4079">870</cx:pt>
          <cx:pt idx="4080">870</cx:pt>
          <cx:pt idx="4081">880</cx:pt>
          <cx:pt idx="4082">880</cx:pt>
          <cx:pt idx="4083">920</cx:pt>
          <cx:pt idx="4084">920</cx:pt>
          <cx:pt idx="4085">700</cx:pt>
          <cx:pt idx="4086">780</cx:pt>
          <cx:pt idx="4087">840</cx:pt>
          <cx:pt idx="4088">840</cx:pt>
          <cx:pt idx="4089">885</cx:pt>
          <cx:pt idx="4090">752</cx:pt>
          <cx:pt idx="4091">770</cx:pt>
          <cx:pt idx="4092">785</cx:pt>
          <cx:pt idx="4093">815</cx:pt>
          <cx:pt idx="4094">815</cx:pt>
          <cx:pt idx="4095">830</cx:pt>
          <cx:pt idx="4096">830</cx:pt>
          <cx:pt idx="4097">849</cx:pt>
          <cx:pt idx="4098">850</cx:pt>
          <cx:pt idx="4099">942</cx:pt>
          <cx:pt idx="4100">800</cx:pt>
          <cx:pt idx="4101">750</cx:pt>
          <cx:pt idx="4102">740</cx:pt>
          <cx:pt idx="4103">771</cx:pt>
          <cx:pt idx="4104">840</cx:pt>
          <cx:pt idx="4105">780</cx:pt>
          <cx:pt idx="4106">780</cx:pt>
          <cx:pt idx="4107">800</cx:pt>
          <cx:pt idx="4108">800</cx:pt>
          <cx:pt idx="4109">850</cx:pt>
          <cx:pt idx="4110">850</cx:pt>
          <cx:pt idx="4111">850</cx:pt>
          <cx:pt idx="4112">850</cx:pt>
          <cx:pt idx="4113">850</cx:pt>
          <cx:pt idx="4114">860</cx:pt>
          <cx:pt idx="4115">860</cx:pt>
          <cx:pt idx="4116">860</cx:pt>
          <cx:pt idx="4117">860</cx:pt>
          <cx:pt idx="4118">870</cx:pt>
          <cx:pt idx="4119">900</cx:pt>
          <cx:pt idx="4120">840</cx:pt>
          <cx:pt idx="4121">840</cx:pt>
          <cx:pt idx="4122">750</cx:pt>
          <cx:pt idx="4123">770</cx:pt>
          <cx:pt idx="4124">790</cx:pt>
          <cx:pt idx="4125">810</cx:pt>
          <cx:pt idx="4126">810</cx:pt>
          <cx:pt idx="4127">840</cx:pt>
          <cx:pt idx="4128">860</cx:pt>
          <cx:pt idx="4161">650</cx:pt>
          <cx:pt idx="4162">720</cx:pt>
          <cx:pt idx="4163">750</cx:pt>
          <cx:pt idx="4164">760</cx:pt>
          <cx:pt idx="4165">770</cx:pt>
          <cx:pt idx="4166">620</cx:pt>
          <cx:pt idx="4167">696</cx:pt>
          <cx:pt idx="4168">700</cx:pt>
          <cx:pt idx="4169">700</cx:pt>
          <cx:pt idx="4170">700</cx:pt>
          <cx:pt idx="4171">702</cx:pt>
          <cx:pt idx="4172">710</cx:pt>
          <cx:pt idx="4173">713</cx:pt>
          <cx:pt idx="4174">715</cx:pt>
          <cx:pt idx="4175">715</cx:pt>
          <cx:pt idx="4176">730</cx:pt>
          <cx:pt idx="4177">730</cx:pt>
          <cx:pt idx="4178">732</cx:pt>
          <cx:pt idx="4179">734</cx:pt>
          <cx:pt idx="4180">735</cx:pt>
          <cx:pt idx="4181">736</cx:pt>
          <cx:pt idx="4182">740</cx:pt>
          <cx:pt idx="4183">740</cx:pt>
          <cx:pt idx="4184">740</cx:pt>
          <cx:pt idx="4185">740</cx:pt>
          <cx:pt idx="4186">742</cx:pt>
          <cx:pt idx="4187">742</cx:pt>
          <cx:pt idx="4188">743</cx:pt>
          <cx:pt idx="4189">743</cx:pt>
          <cx:pt idx="4190">745</cx:pt>
          <cx:pt idx="4191">745</cx:pt>
          <cx:pt idx="4192">745</cx:pt>
          <cx:pt idx="4193">745</cx:pt>
          <cx:pt idx="4194">745</cx:pt>
          <cx:pt idx="4195">745</cx:pt>
          <cx:pt idx="4196">745</cx:pt>
          <cx:pt idx="4197">748</cx:pt>
          <cx:pt idx="4198">750</cx:pt>
          <cx:pt idx="4199">750</cx:pt>
          <cx:pt idx="4200">750</cx:pt>
          <cx:pt idx="4201">755</cx:pt>
          <cx:pt idx="4202">755</cx:pt>
          <cx:pt idx="4203">755</cx:pt>
          <cx:pt idx="4204">755</cx:pt>
          <cx:pt idx="4205">755</cx:pt>
          <cx:pt idx="4206">756</cx:pt>
          <cx:pt idx="4207">756</cx:pt>
          <cx:pt idx="4208">758</cx:pt>
          <cx:pt idx="4209">760</cx:pt>
          <cx:pt idx="4210">760</cx:pt>
          <cx:pt idx="4211">760</cx:pt>
          <cx:pt idx="4212">760</cx:pt>
          <cx:pt idx="4213">760</cx:pt>
          <cx:pt idx="4214">760</cx:pt>
          <cx:pt idx="4215">760</cx:pt>
          <cx:pt idx="4216">760</cx:pt>
          <cx:pt idx="4217">761</cx:pt>
          <cx:pt idx="4218">762</cx:pt>
          <cx:pt idx="4219">762</cx:pt>
          <cx:pt idx="4220">763</cx:pt>
          <cx:pt idx="4221">763</cx:pt>
          <cx:pt idx="4222">763</cx:pt>
          <cx:pt idx="4223">764</cx:pt>
          <cx:pt idx="4224">765</cx:pt>
          <cx:pt idx="4225">765</cx:pt>
          <cx:pt idx="4226">765</cx:pt>
          <cx:pt idx="4227">765</cx:pt>
          <cx:pt idx="4228">765</cx:pt>
          <cx:pt idx="4229">765</cx:pt>
          <cx:pt idx="4230">765</cx:pt>
          <cx:pt idx="4231">767</cx:pt>
          <cx:pt idx="4232">768</cx:pt>
          <cx:pt idx="4233">768</cx:pt>
          <cx:pt idx="4234">768</cx:pt>
          <cx:pt idx="4235">768</cx:pt>
          <cx:pt idx="4236">770</cx:pt>
          <cx:pt idx="4237">770</cx:pt>
          <cx:pt idx="4238">770</cx:pt>
          <cx:pt idx="4239">770</cx:pt>
          <cx:pt idx="4240">770</cx:pt>
          <cx:pt idx="4241">770</cx:pt>
          <cx:pt idx="4242">770</cx:pt>
          <cx:pt idx="4243">770</cx:pt>
          <cx:pt idx="4244">770</cx:pt>
          <cx:pt idx="4245">770</cx:pt>
          <cx:pt idx="4246">770</cx:pt>
          <cx:pt idx="4247">770</cx:pt>
          <cx:pt idx="4248">770</cx:pt>
          <cx:pt idx="4249">770</cx:pt>
          <cx:pt idx="4250">772</cx:pt>
          <cx:pt idx="4251">772</cx:pt>
          <cx:pt idx="4252">772</cx:pt>
          <cx:pt idx="4253">772</cx:pt>
          <cx:pt idx="4254">772</cx:pt>
          <cx:pt idx="4255">772</cx:pt>
          <cx:pt idx="4256">772</cx:pt>
          <cx:pt idx="4257">774</cx:pt>
          <cx:pt idx="4258">774</cx:pt>
          <cx:pt idx="4259">774</cx:pt>
          <cx:pt idx="4260">775</cx:pt>
          <cx:pt idx="4261">775</cx:pt>
          <cx:pt idx="4262">775</cx:pt>
          <cx:pt idx="4263">775</cx:pt>
          <cx:pt idx="4264">775</cx:pt>
          <cx:pt idx="4265">775</cx:pt>
          <cx:pt idx="4266">775</cx:pt>
          <cx:pt idx="4267">776</cx:pt>
          <cx:pt idx="4268">776</cx:pt>
          <cx:pt idx="4269">777</cx:pt>
          <cx:pt idx="4270">777</cx:pt>
          <cx:pt idx="4271">777</cx:pt>
          <cx:pt idx="4272">777</cx:pt>
          <cx:pt idx="4273">778</cx:pt>
          <cx:pt idx="4274">778</cx:pt>
          <cx:pt idx="4275">780</cx:pt>
          <cx:pt idx="4276">780</cx:pt>
          <cx:pt idx="4277">780</cx:pt>
          <cx:pt idx="4278">780</cx:pt>
          <cx:pt idx="4279">780</cx:pt>
          <cx:pt idx="4280">780</cx:pt>
          <cx:pt idx="4281">780</cx:pt>
          <cx:pt idx="4282">780</cx:pt>
          <cx:pt idx="4283">780</cx:pt>
          <cx:pt idx="4284">782</cx:pt>
          <cx:pt idx="4285">782</cx:pt>
          <cx:pt idx="4286">782</cx:pt>
          <cx:pt idx="4287">783</cx:pt>
          <cx:pt idx="4288">784</cx:pt>
          <cx:pt idx="4289">785</cx:pt>
          <cx:pt idx="4290">785</cx:pt>
          <cx:pt idx="4291">785</cx:pt>
          <cx:pt idx="4292">785</cx:pt>
          <cx:pt idx="4293">785</cx:pt>
          <cx:pt idx="4294">785</cx:pt>
          <cx:pt idx="4295">785</cx:pt>
          <cx:pt idx="4296">785</cx:pt>
          <cx:pt idx="4297">785</cx:pt>
          <cx:pt idx="4298">785</cx:pt>
          <cx:pt idx="4299">785</cx:pt>
          <cx:pt idx="4300">785</cx:pt>
          <cx:pt idx="4301">785</cx:pt>
          <cx:pt idx="4302">786</cx:pt>
          <cx:pt idx="4303">786</cx:pt>
          <cx:pt idx="4304">788</cx:pt>
          <cx:pt idx="4305">788</cx:pt>
          <cx:pt idx="4306">789</cx:pt>
          <cx:pt idx="4307">790</cx:pt>
          <cx:pt idx="4308">790</cx:pt>
          <cx:pt idx="4309">790</cx:pt>
          <cx:pt idx="4310">790</cx:pt>
          <cx:pt idx="4311">790</cx:pt>
          <cx:pt idx="4312">790</cx:pt>
          <cx:pt idx="4313">790</cx:pt>
          <cx:pt idx="4314">790</cx:pt>
          <cx:pt idx="4315">790</cx:pt>
          <cx:pt idx="4316">790</cx:pt>
          <cx:pt idx="4317">790</cx:pt>
          <cx:pt idx="4318">790</cx:pt>
          <cx:pt idx="4319">790</cx:pt>
          <cx:pt idx="4320">790</cx:pt>
          <cx:pt idx="4321">790</cx:pt>
          <cx:pt idx="4322">790</cx:pt>
          <cx:pt idx="4323">790</cx:pt>
          <cx:pt idx="4324">792</cx:pt>
          <cx:pt idx="4325">792</cx:pt>
          <cx:pt idx="4326">792</cx:pt>
          <cx:pt idx="4327">794</cx:pt>
          <cx:pt idx="4328">794</cx:pt>
          <cx:pt idx="4329">795</cx:pt>
          <cx:pt idx="4330">795</cx:pt>
          <cx:pt idx="4331">795</cx:pt>
          <cx:pt idx="4332">795</cx:pt>
          <cx:pt idx="4333">795</cx:pt>
          <cx:pt idx="4334">796</cx:pt>
          <cx:pt idx="4335">800</cx:pt>
          <cx:pt idx="4336">800</cx:pt>
          <cx:pt idx="4337">800</cx:pt>
          <cx:pt idx="4338">800</cx:pt>
          <cx:pt idx="4339">800</cx:pt>
          <cx:pt idx="4340">800</cx:pt>
          <cx:pt idx="4341">800</cx:pt>
          <cx:pt idx="4342">800</cx:pt>
          <cx:pt idx="4343">800</cx:pt>
          <cx:pt idx="4344">800</cx:pt>
          <cx:pt idx="4345">800</cx:pt>
          <cx:pt idx="4346">800</cx:pt>
          <cx:pt idx="4347">800</cx:pt>
          <cx:pt idx="4348">800</cx:pt>
          <cx:pt idx="4349">800</cx:pt>
          <cx:pt idx="4350">800</cx:pt>
          <cx:pt idx="4351">800</cx:pt>
          <cx:pt idx="4352">800</cx:pt>
          <cx:pt idx="4353">800</cx:pt>
          <cx:pt idx="4354">800</cx:pt>
          <cx:pt idx="4355">800</cx:pt>
          <cx:pt idx="4356">800</cx:pt>
          <cx:pt idx="4357">800</cx:pt>
          <cx:pt idx="4358">802</cx:pt>
          <cx:pt idx="4359">802</cx:pt>
          <cx:pt idx="4360">802</cx:pt>
          <cx:pt idx="4361">802</cx:pt>
          <cx:pt idx="4362">804</cx:pt>
          <cx:pt idx="4363">805</cx:pt>
          <cx:pt idx="4364">805</cx:pt>
          <cx:pt idx="4365">805</cx:pt>
          <cx:pt idx="4366">805</cx:pt>
          <cx:pt idx="4367">805</cx:pt>
          <cx:pt idx="4368">805</cx:pt>
          <cx:pt idx="4369">805</cx:pt>
          <cx:pt idx="4370">805</cx:pt>
          <cx:pt idx="4371">805</cx:pt>
          <cx:pt idx="4372">805</cx:pt>
          <cx:pt idx="4373">806</cx:pt>
          <cx:pt idx="4374">806</cx:pt>
          <cx:pt idx="4375">807</cx:pt>
          <cx:pt idx="4376">807</cx:pt>
          <cx:pt idx="4377">807</cx:pt>
          <cx:pt idx="4378">809</cx:pt>
          <cx:pt idx="4379">809</cx:pt>
          <cx:pt idx="4380">810</cx:pt>
          <cx:pt idx="4381">810</cx:pt>
          <cx:pt idx="4382">810</cx:pt>
          <cx:pt idx="4383">810</cx:pt>
          <cx:pt idx="4384">810</cx:pt>
          <cx:pt idx="4385">810</cx:pt>
          <cx:pt idx="4386">810</cx:pt>
          <cx:pt idx="4387">810</cx:pt>
          <cx:pt idx="4388">810</cx:pt>
          <cx:pt idx="4389">810</cx:pt>
          <cx:pt idx="4390">810</cx:pt>
          <cx:pt idx="4391">810</cx:pt>
          <cx:pt idx="4392">810</cx:pt>
          <cx:pt idx="4393">810</cx:pt>
          <cx:pt idx="4394">812</cx:pt>
          <cx:pt idx="4395">812</cx:pt>
          <cx:pt idx="4396">813</cx:pt>
          <cx:pt idx="4397">814</cx:pt>
          <cx:pt idx="4398">814</cx:pt>
          <cx:pt idx="4399">814</cx:pt>
          <cx:pt idx="4400">814</cx:pt>
          <cx:pt idx="4401">815</cx:pt>
          <cx:pt idx="4402">815</cx:pt>
          <cx:pt idx="4403">815</cx:pt>
          <cx:pt idx="4404">815</cx:pt>
          <cx:pt idx="4405">815</cx:pt>
          <cx:pt idx="4406">815</cx:pt>
          <cx:pt idx="4407">815</cx:pt>
          <cx:pt idx="4408">816</cx:pt>
          <cx:pt idx="4409">817</cx:pt>
          <cx:pt idx="4410">817</cx:pt>
          <cx:pt idx="4411">820</cx:pt>
          <cx:pt idx="4412">820</cx:pt>
          <cx:pt idx="4413">820</cx:pt>
          <cx:pt idx="4414">820</cx:pt>
          <cx:pt idx="4415">820</cx:pt>
          <cx:pt idx="4416">820</cx:pt>
          <cx:pt idx="4417">820</cx:pt>
          <cx:pt idx="4418">820</cx:pt>
          <cx:pt idx="4419">820</cx:pt>
          <cx:pt idx="4420">820</cx:pt>
          <cx:pt idx="4421">820</cx:pt>
          <cx:pt idx="4422">820</cx:pt>
          <cx:pt idx="4423">820</cx:pt>
          <cx:pt idx="4424">821</cx:pt>
          <cx:pt idx="4425">822</cx:pt>
          <cx:pt idx="4426">822</cx:pt>
          <cx:pt idx="4427">822</cx:pt>
          <cx:pt idx="4428">822</cx:pt>
          <cx:pt idx="4429">825</cx:pt>
          <cx:pt idx="4430">825</cx:pt>
          <cx:pt idx="4431">825</cx:pt>
          <cx:pt idx="4432">825</cx:pt>
          <cx:pt idx="4433">825</cx:pt>
          <cx:pt idx="4434">825</cx:pt>
          <cx:pt idx="4435">825</cx:pt>
          <cx:pt idx="4436">825</cx:pt>
          <cx:pt idx="4437">825</cx:pt>
          <cx:pt idx="4438">825</cx:pt>
          <cx:pt idx="4439">825</cx:pt>
          <cx:pt idx="4440">826</cx:pt>
          <cx:pt idx="4441">826</cx:pt>
          <cx:pt idx="4442">826</cx:pt>
          <cx:pt idx="4443">826</cx:pt>
          <cx:pt idx="4444">828</cx:pt>
          <cx:pt idx="4445">830</cx:pt>
          <cx:pt idx="4446">830</cx:pt>
          <cx:pt idx="4447">830</cx:pt>
          <cx:pt idx="4448">830</cx:pt>
          <cx:pt idx="4449">830</cx:pt>
          <cx:pt idx="4450">830</cx:pt>
          <cx:pt idx="4451">830</cx:pt>
          <cx:pt idx="4452">830</cx:pt>
          <cx:pt idx="4453">830</cx:pt>
          <cx:pt idx="4454">830</cx:pt>
          <cx:pt idx="4455">830</cx:pt>
          <cx:pt idx="4456">830</cx:pt>
          <cx:pt idx="4457">830</cx:pt>
          <cx:pt idx="4458">831</cx:pt>
          <cx:pt idx="4459">832</cx:pt>
          <cx:pt idx="4460">832</cx:pt>
          <cx:pt idx="4461">832</cx:pt>
          <cx:pt idx="4462">832</cx:pt>
          <cx:pt idx="4463">832</cx:pt>
          <cx:pt idx="4464">832</cx:pt>
          <cx:pt idx="4465">833</cx:pt>
          <cx:pt idx="4466">834</cx:pt>
          <cx:pt idx="4467">835</cx:pt>
          <cx:pt idx="4468">835</cx:pt>
          <cx:pt idx="4469">835</cx:pt>
          <cx:pt idx="4470">835</cx:pt>
          <cx:pt idx="4471">835</cx:pt>
          <cx:pt idx="4472">835</cx:pt>
          <cx:pt idx="4473">835</cx:pt>
          <cx:pt idx="4474">835</cx:pt>
          <cx:pt idx="4475">835</cx:pt>
          <cx:pt idx="4476">835</cx:pt>
          <cx:pt idx="4477">835</cx:pt>
          <cx:pt idx="4478">837</cx:pt>
          <cx:pt idx="4479">838</cx:pt>
          <cx:pt idx="4480">838</cx:pt>
          <cx:pt idx="4481">839</cx:pt>
          <cx:pt idx="4482">840</cx:pt>
          <cx:pt idx="4483">840</cx:pt>
          <cx:pt idx="4484">840</cx:pt>
          <cx:pt idx="4485">840</cx:pt>
          <cx:pt idx="4486">840</cx:pt>
          <cx:pt idx="4487">840</cx:pt>
          <cx:pt idx="4488">840</cx:pt>
          <cx:pt idx="4489">840</cx:pt>
          <cx:pt idx="4490">840</cx:pt>
          <cx:pt idx="4491">840</cx:pt>
          <cx:pt idx="4492">840</cx:pt>
          <cx:pt idx="4493">840</cx:pt>
          <cx:pt idx="4494">840</cx:pt>
          <cx:pt idx="4495">840</cx:pt>
          <cx:pt idx="4496">842</cx:pt>
          <cx:pt idx="4497">842</cx:pt>
          <cx:pt idx="4498">842</cx:pt>
          <cx:pt idx="4499">845</cx:pt>
          <cx:pt idx="4500">845</cx:pt>
          <cx:pt idx="4501">845</cx:pt>
          <cx:pt idx="4502">845</cx:pt>
          <cx:pt idx="4503">846</cx:pt>
          <cx:pt idx="4504">846</cx:pt>
          <cx:pt idx="4505">846</cx:pt>
          <cx:pt idx="4506">850</cx:pt>
          <cx:pt idx="4507">850</cx:pt>
          <cx:pt idx="4508">850</cx:pt>
          <cx:pt idx="4509">850</cx:pt>
          <cx:pt idx="4510">850</cx:pt>
          <cx:pt idx="4511">850</cx:pt>
          <cx:pt idx="4512">850</cx:pt>
          <cx:pt idx="4513">850</cx:pt>
          <cx:pt idx="4514">850</cx:pt>
          <cx:pt idx="4515">850</cx:pt>
          <cx:pt idx="4516">850</cx:pt>
          <cx:pt idx="4517">850</cx:pt>
          <cx:pt idx="4518">852</cx:pt>
          <cx:pt idx="4519">855</cx:pt>
          <cx:pt idx="4520">855</cx:pt>
          <cx:pt idx="4521">855</cx:pt>
          <cx:pt idx="4522">855</cx:pt>
          <cx:pt idx="4523">855</cx:pt>
          <cx:pt idx="4524">855</cx:pt>
          <cx:pt idx="4525">855</cx:pt>
          <cx:pt idx="4526">855</cx:pt>
          <cx:pt idx="4527">860</cx:pt>
          <cx:pt idx="4528">860</cx:pt>
          <cx:pt idx="4529">860</cx:pt>
          <cx:pt idx="4530">860</cx:pt>
          <cx:pt idx="4531">860</cx:pt>
          <cx:pt idx="4532">860</cx:pt>
          <cx:pt idx="4533">860</cx:pt>
          <cx:pt idx="4534">860</cx:pt>
          <cx:pt idx="4535">860</cx:pt>
          <cx:pt idx="4536">860</cx:pt>
          <cx:pt idx="4537">860</cx:pt>
          <cx:pt idx="4538">860</cx:pt>
          <cx:pt idx="4539">861</cx:pt>
          <cx:pt idx="4540">861</cx:pt>
          <cx:pt idx="4541">862</cx:pt>
          <cx:pt idx="4542">865</cx:pt>
          <cx:pt idx="4543">867</cx:pt>
          <cx:pt idx="4544">868</cx:pt>
          <cx:pt idx="4545">870</cx:pt>
          <cx:pt idx="4546">870</cx:pt>
          <cx:pt idx="4547">870</cx:pt>
          <cx:pt idx="4548">870</cx:pt>
          <cx:pt idx="4549">870</cx:pt>
          <cx:pt idx="4550">870</cx:pt>
          <cx:pt idx="4551">872</cx:pt>
          <cx:pt idx="4552">874</cx:pt>
          <cx:pt idx="4553">875</cx:pt>
          <cx:pt idx="4554">875</cx:pt>
          <cx:pt idx="4555">875</cx:pt>
          <cx:pt idx="4556">875</cx:pt>
          <cx:pt idx="4557">876</cx:pt>
          <cx:pt idx="4558">878</cx:pt>
          <cx:pt idx="4559">880</cx:pt>
          <cx:pt idx="4560">880</cx:pt>
          <cx:pt idx="4561">880</cx:pt>
          <cx:pt idx="4562">880</cx:pt>
          <cx:pt idx="4563">885</cx:pt>
          <cx:pt idx="4564">885</cx:pt>
          <cx:pt idx="4565">890</cx:pt>
          <cx:pt idx="4566">890</cx:pt>
          <cx:pt idx="4567">890</cx:pt>
          <cx:pt idx="4568">894</cx:pt>
          <cx:pt idx="4569">904</cx:pt>
          <cx:pt idx="4570">909</cx:pt>
          <cx:pt idx="4571">912</cx:pt>
          <cx:pt idx="4572">916</cx:pt>
          <cx:pt idx="4573">925</cx:pt>
          <cx:pt idx="4574">930</cx:pt>
          <cx:pt idx="4575">930</cx:pt>
          <cx:pt idx="4576">950</cx:pt>
          <cx:pt idx="4577">620</cx:pt>
          <cx:pt idx="4578">740</cx:pt>
          <cx:pt idx="4579">760</cx:pt>
          <cx:pt idx="4580">810</cx:pt>
          <cx:pt idx="4581">870</cx:pt>
          <cx:pt idx="4582">710</cx:pt>
          <cx:pt idx="4583">760</cx:pt>
          <cx:pt idx="4584">770</cx:pt>
          <cx:pt idx="4585">840</cx:pt>
          <cx:pt idx="4586">750</cx:pt>
          <cx:pt idx="4587">830</cx:pt>
          <cx:pt idx="4588">910</cx:pt>
          <cx:pt idx="4589">750</cx:pt>
          <cx:pt idx="4590">780</cx:pt>
          <cx:pt idx="4591">780</cx:pt>
          <cx:pt idx="4592">780</cx:pt>
          <cx:pt idx="4593">780</cx:pt>
          <cx:pt idx="4594">820</cx:pt>
          <cx:pt idx="4595">830</cx:pt>
          <cx:pt idx="4596">840</cx:pt>
          <cx:pt idx="4597">790</cx:pt>
          <cx:pt idx="4598">790</cx:pt>
          <cx:pt idx="4599">800</cx:pt>
          <cx:pt idx="4600">800</cx:pt>
          <cx:pt idx="4601">800</cx:pt>
          <cx:pt idx="4602">820</cx:pt>
          <cx:pt idx="4603">830</cx:pt>
          <cx:pt idx="4604">840</cx:pt>
          <cx:pt idx="4605">860</cx:pt>
          <cx:pt idx="4606">880</cx:pt>
          <cx:pt idx="4607">790</cx:pt>
          <cx:pt idx="4608">850</cx:pt>
          <cx:pt idx="4609">790</cx:pt>
          <cx:pt idx="4610">820</cx:pt>
          <cx:pt idx="4611">830</cx:pt>
          <cx:pt idx="4612">840</cx:pt>
          <cx:pt idx="4613">800</cx:pt>
          <cx:pt idx="4614">800</cx:pt>
          <cx:pt idx="4615">770</cx:pt>
          <cx:pt idx="4616">900</cx:pt>
          <cx:pt idx="4617">800</cx:pt>
          <cx:pt idx="4618">870</cx:pt>
          <cx:pt idx="4619">740</cx:pt>
          <cx:pt idx="4620">795</cx:pt>
          <cx:pt idx="4621">830</cx:pt>
          <cx:pt idx="4622">855</cx:pt>
          <cx:pt idx="4623">860</cx:pt>
          <cx:pt idx="4624">860</cx:pt>
          <cx:pt idx="4625">715</cx:pt>
          <cx:pt idx="4626">735</cx:pt>
          <cx:pt idx="4627">750</cx:pt>
          <cx:pt idx="4628">755</cx:pt>
          <cx:pt idx="4629">758</cx:pt>
          <cx:pt idx="4630">760</cx:pt>
          <cx:pt idx="4631">765</cx:pt>
          <cx:pt idx="4632">765</cx:pt>
          <cx:pt idx="4633">770</cx:pt>
          <cx:pt idx="4634">770</cx:pt>
          <cx:pt idx="4635">770</cx:pt>
          <cx:pt idx="4636">770</cx:pt>
          <cx:pt idx="4637">775</cx:pt>
          <cx:pt idx="4638">782</cx:pt>
          <cx:pt idx="4639">782</cx:pt>
          <cx:pt idx="4640">782</cx:pt>
          <cx:pt idx="4641">783</cx:pt>
          <cx:pt idx="4642">785</cx:pt>
          <cx:pt idx="4643">790</cx:pt>
          <cx:pt idx="4644">790</cx:pt>
          <cx:pt idx="4645">790</cx:pt>
          <cx:pt idx="4646">790</cx:pt>
          <cx:pt idx="4647">792</cx:pt>
          <cx:pt idx="4648">795</cx:pt>
          <cx:pt idx="4649">798</cx:pt>
          <cx:pt idx="4650">800</cx:pt>
          <cx:pt idx="4651">800</cx:pt>
          <cx:pt idx="4652">800</cx:pt>
          <cx:pt idx="4653">800</cx:pt>
          <cx:pt idx="4654">800</cx:pt>
          <cx:pt idx="4655">805</cx:pt>
          <cx:pt idx="4656">805</cx:pt>
          <cx:pt idx="4657">807</cx:pt>
          <cx:pt idx="4658">810</cx:pt>
          <cx:pt idx="4659">810</cx:pt>
          <cx:pt idx="4660">810</cx:pt>
          <cx:pt idx="4661">810</cx:pt>
          <cx:pt idx="4662">810</cx:pt>
          <cx:pt idx="4663">810</cx:pt>
          <cx:pt idx="4664">811</cx:pt>
          <cx:pt idx="4665">812</cx:pt>
          <cx:pt idx="4666">813</cx:pt>
          <cx:pt idx="4667">815</cx:pt>
          <cx:pt idx="4668">815</cx:pt>
          <cx:pt idx="4669">819</cx:pt>
          <cx:pt idx="4670">819</cx:pt>
          <cx:pt idx="4671">820</cx:pt>
          <cx:pt idx="4672">820</cx:pt>
          <cx:pt idx="4673">820</cx:pt>
          <cx:pt idx="4674">822</cx:pt>
          <cx:pt idx="4675">822</cx:pt>
          <cx:pt idx="4676">825</cx:pt>
          <cx:pt idx="4677">825</cx:pt>
          <cx:pt idx="4678">825</cx:pt>
          <cx:pt idx="4679">825</cx:pt>
          <cx:pt idx="4680">826</cx:pt>
          <cx:pt idx="4681">830</cx:pt>
          <cx:pt idx="4682">832</cx:pt>
          <cx:pt idx="4683">833</cx:pt>
          <cx:pt idx="4684">835</cx:pt>
          <cx:pt idx="4685">835</cx:pt>
          <cx:pt idx="4686">835</cx:pt>
          <cx:pt idx="4687">840</cx:pt>
          <cx:pt idx="4688">840</cx:pt>
          <cx:pt idx="4689">840</cx:pt>
          <cx:pt idx="4690">840</cx:pt>
          <cx:pt idx="4691">840</cx:pt>
          <cx:pt idx="4692">841</cx:pt>
          <cx:pt idx="4693">843</cx:pt>
          <cx:pt idx="4694">850</cx:pt>
          <cx:pt idx="4695">850</cx:pt>
          <cx:pt idx="4696">850</cx:pt>
          <cx:pt idx="4697">850</cx:pt>
          <cx:pt idx="4698">850</cx:pt>
          <cx:pt idx="4699">851</cx:pt>
          <cx:pt idx="4700">852</cx:pt>
          <cx:pt idx="4701">854</cx:pt>
          <cx:pt idx="4702">855</cx:pt>
          <cx:pt idx="4703">860</cx:pt>
          <cx:pt idx="4704">860</cx:pt>
          <cx:pt idx="4705">861</cx:pt>
          <cx:pt idx="4706">865</cx:pt>
          <cx:pt idx="4707">865</cx:pt>
          <cx:pt idx="4708">865</cx:pt>
          <cx:pt idx="4709">865</cx:pt>
          <cx:pt idx="4710">866</cx:pt>
          <cx:pt idx="4711">870</cx:pt>
          <cx:pt idx="4712">870</cx:pt>
          <cx:pt idx="4713">870</cx:pt>
          <cx:pt idx="4714">870</cx:pt>
          <cx:pt idx="4715">870</cx:pt>
          <cx:pt idx="4716">870</cx:pt>
          <cx:pt idx="4717">870</cx:pt>
          <cx:pt idx="4718">870</cx:pt>
          <cx:pt idx="4719">871</cx:pt>
          <cx:pt idx="4720">871</cx:pt>
          <cx:pt idx="4721">878</cx:pt>
          <cx:pt idx="4722">878</cx:pt>
          <cx:pt idx="4723">880</cx:pt>
          <cx:pt idx="4724">880</cx:pt>
          <cx:pt idx="4725">880</cx:pt>
          <cx:pt idx="4726">884</cx:pt>
          <cx:pt idx="4727">890</cx:pt>
          <cx:pt idx="4728">910</cx:pt>
          <cx:pt idx="4729">727</cx:pt>
          <cx:pt idx="4730">733</cx:pt>
          <cx:pt idx="4731">740</cx:pt>
          <cx:pt idx="4732">744</cx:pt>
          <cx:pt idx="4733">746</cx:pt>
          <cx:pt idx="4734">750</cx:pt>
          <cx:pt idx="4735">750</cx:pt>
          <cx:pt idx="4736">750</cx:pt>
          <cx:pt idx="4737">750</cx:pt>
          <cx:pt idx="4738">762</cx:pt>
          <cx:pt idx="4739">762</cx:pt>
          <cx:pt idx="4740">770</cx:pt>
          <cx:pt idx="4741">770</cx:pt>
          <cx:pt idx="4742">772</cx:pt>
          <cx:pt idx="4743">780</cx:pt>
          <cx:pt idx="4744">785</cx:pt>
          <cx:pt idx="4745">785</cx:pt>
          <cx:pt idx="4746">787</cx:pt>
          <cx:pt idx="4747">790</cx:pt>
          <cx:pt idx="4748">790</cx:pt>
          <cx:pt idx="4749">792</cx:pt>
          <cx:pt idx="4750">795</cx:pt>
          <cx:pt idx="4751">795</cx:pt>
          <cx:pt idx="4752">795</cx:pt>
          <cx:pt idx="4753">796</cx:pt>
          <cx:pt idx="4754">797</cx:pt>
          <cx:pt idx="4755">800</cx:pt>
          <cx:pt idx="4756">805</cx:pt>
          <cx:pt idx="4757">815</cx:pt>
          <cx:pt idx="4758">820</cx:pt>
          <cx:pt idx="4759">821</cx:pt>
          <cx:pt idx="4760">821</cx:pt>
          <cx:pt idx="4761">822</cx:pt>
          <cx:pt idx="4762">824</cx:pt>
          <cx:pt idx="4763">825</cx:pt>
          <cx:pt idx="4764">825</cx:pt>
          <cx:pt idx="4765">830</cx:pt>
          <cx:pt idx="4766">830</cx:pt>
          <cx:pt idx="4767">830</cx:pt>
          <cx:pt idx="4768">830</cx:pt>
          <cx:pt idx="4769">832</cx:pt>
          <cx:pt idx="4770">840</cx:pt>
          <cx:pt idx="4771">840</cx:pt>
          <cx:pt idx="4772">840</cx:pt>
          <cx:pt idx="4773">840</cx:pt>
          <cx:pt idx="4774">840</cx:pt>
          <cx:pt idx="4775">842</cx:pt>
          <cx:pt idx="4776">845</cx:pt>
          <cx:pt idx="4777">849</cx:pt>
          <cx:pt idx="4778">852</cx:pt>
          <cx:pt idx="4779">852</cx:pt>
          <cx:pt idx="4780">856</cx:pt>
          <cx:pt idx="4781">858</cx:pt>
          <cx:pt idx="4782">860</cx:pt>
          <cx:pt idx="4783">865</cx:pt>
          <cx:pt idx="4784">870</cx:pt>
          <cx:pt idx="4785">873</cx:pt>
          <cx:pt idx="4786">875</cx:pt>
          <cx:pt idx="4787">880</cx:pt>
          <cx:pt idx="4788">888</cx:pt>
          <cx:pt idx="4789">910</cx:pt>
          <cx:pt idx="4790">935</cx:pt>
          <cx:pt idx="4791">1005</cx:pt>
          <cx:pt idx="4792">640</cx:pt>
          <cx:pt idx="4793">670</cx:pt>
          <cx:pt idx="4794">673</cx:pt>
          <cx:pt idx="4795">720</cx:pt>
          <cx:pt idx="4796">760</cx:pt>
          <cx:pt idx="4797">760</cx:pt>
          <cx:pt idx="4798">765</cx:pt>
          <cx:pt idx="4799">775</cx:pt>
          <cx:pt idx="4800">790</cx:pt>
          <cx:pt idx="4801">805</cx:pt>
          <cx:pt idx="4802">830</cx:pt>
          <cx:pt idx="4803">835</cx:pt>
          <cx:pt idx="4804">840</cx:pt>
          <cx:pt idx="4805">860</cx:pt>
          <cx:pt idx="4806">865</cx:pt>
          <cx:pt idx="4807">865</cx:pt>
          <cx:pt idx="4808">865</cx:pt>
          <cx:pt idx="4809">670</cx:pt>
          <cx:pt idx="4810">730</cx:pt>
          <cx:pt idx="4811">790</cx:pt>
          <cx:pt idx="4812">800</cx:pt>
          <cx:pt idx="4813">820</cx:pt>
          <cx:pt idx="4814">610</cx:pt>
          <cx:pt idx="4815">630</cx:pt>
          <cx:pt idx="4816">660</cx:pt>
          <cx:pt idx="4817">680</cx:pt>
          <cx:pt idx="4818">680</cx:pt>
          <cx:pt idx="4819">700</cx:pt>
          <cx:pt idx="4820">710</cx:pt>
          <cx:pt idx="4821">710</cx:pt>
          <cx:pt idx="4822">720</cx:pt>
          <cx:pt idx="4823">720</cx:pt>
          <cx:pt idx="4824">720</cx:pt>
          <cx:pt idx="4825">720</cx:pt>
          <cx:pt idx="4826">720</cx:pt>
          <cx:pt idx="4827">730</cx:pt>
          <cx:pt idx="4828">730</cx:pt>
          <cx:pt idx="4829">730</cx:pt>
          <cx:pt idx="4830">730</cx:pt>
          <cx:pt idx="4831">740</cx:pt>
          <cx:pt idx="4832">740</cx:pt>
          <cx:pt idx="4833">750</cx:pt>
          <cx:pt idx="4834">750</cx:pt>
          <cx:pt idx="4835">750</cx:pt>
          <cx:pt idx="4836">750</cx:pt>
          <cx:pt idx="4837">750</cx:pt>
          <cx:pt idx="4838">750</cx:pt>
          <cx:pt idx="4839">750</cx:pt>
          <cx:pt idx="4840">750</cx:pt>
          <cx:pt idx="4841">750</cx:pt>
          <cx:pt idx="4842">750</cx:pt>
          <cx:pt idx="4843">760</cx:pt>
          <cx:pt idx="4844">760</cx:pt>
          <cx:pt idx="4845">760</cx:pt>
          <cx:pt idx="4846">760</cx:pt>
          <cx:pt idx="4847">760</cx:pt>
          <cx:pt idx="4848">760</cx:pt>
          <cx:pt idx="4849">760</cx:pt>
          <cx:pt idx="4850">760</cx:pt>
          <cx:pt idx="4851">760</cx:pt>
          <cx:pt idx="4852">770</cx:pt>
          <cx:pt idx="4853">770</cx:pt>
          <cx:pt idx="4854">770</cx:pt>
          <cx:pt idx="4855">770</cx:pt>
          <cx:pt idx="4856">770</cx:pt>
          <cx:pt idx="4857">770</cx:pt>
          <cx:pt idx="4858">770</cx:pt>
          <cx:pt idx="4859">780</cx:pt>
          <cx:pt idx="4860">780</cx:pt>
          <cx:pt idx="4861">780</cx:pt>
          <cx:pt idx="4862">780</cx:pt>
          <cx:pt idx="4863">780</cx:pt>
          <cx:pt idx="4864">780</cx:pt>
          <cx:pt idx="4865">780</cx:pt>
          <cx:pt idx="4866">780</cx:pt>
          <cx:pt idx="4867">780</cx:pt>
          <cx:pt idx="4868">780</cx:pt>
          <cx:pt idx="4869">790</cx:pt>
          <cx:pt idx="4870">790</cx:pt>
          <cx:pt idx="4871">790</cx:pt>
          <cx:pt idx="4872">790</cx:pt>
          <cx:pt idx="4873">790</cx:pt>
          <cx:pt idx="4874">790</cx:pt>
          <cx:pt idx="4875">790</cx:pt>
          <cx:pt idx="4876">790</cx:pt>
          <cx:pt idx="4877">790</cx:pt>
          <cx:pt idx="4878">790</cx:pt>
          <cx:pt idx="4879">790</cx:pt>
          <cx:pt idx="4880">790</cx:pt>
          <cx:pt idx="4881">790</cx:pt>
          <cx:pt idx="4882">790</cx:pt>
          <cx:pt idx="4883">790</cx:pt>
          <cx:pt idx="4884">790</cx:pt>
          <cx:pt idx="4885">790</cx:pt>
          <cx:pt idx="4886">790</cx:pt>
          <cx:pt idx="4887">790</cx:pt>
          <cx:pt idx="4888">800</cx:pt>
          <cx:pt idx="4889">800</cx:pt>
          <cx:pt idx="4890">800</cx:pt>
          <cx:pt idx="4891">800</cx:pt>
          <cx:pt idx="4892">800</cx:pt>
          <cx:pt idx="4893">800</cx:pt>
          <cx:pt idx="4894">800</cx:pt>
          <cx:pt idx="4895">800</cx:pt>
          <cx:pt idx="4896">800</cx:pt>
          <cx:pt idx="4897">800</cx:pt>
          <cx:pt idx="4898">800</cx:pt>
          <cx:pt idx="4899">800</cx:pt>
          <cx:pt idx="4900">800</cx:pt>
          <cx:pt idx="4901">800</cx:pt>
          <cx:pt idx="4902">800</cx:pt>
          <cx:pt idx="4903">800</cx:pt>
          <cx:pt idx="4904">800</cx:pt>
          <cx:pt idx="4905">800</cx:pt>
          <cx:pt idx="4906">800</cx:pt>
          <cx:pt idx="4907">800</cx:pt>
          <cx:pt idx="4908">800</cx:pt>
          <cx:pt idx="4909">800</cx:pt>
          <cx:pt idx="4910">800</cx:pt>
          <cx:pt idx="4911">810</cx:pt>
          <cx:pt idx="4912">810</cx:pt>
          <cx:pt idx="4913">810</cx:pt>
          <cx:pt idx="4914">810</cx:pt>
          <cx:pt idx="4915">810</cx:pt>
          <cx:pt idx="4916">810</cx:pt>
          <cx:pt idx="4917">810</cx:pt>
          <cx:pt idx="4918">810</cx:pt>
          <cx:pt idx="4919">810</cx:pt>
          <cx:pt idx="4920">810</cx:pt>
          <cx:pt idx="4921">810</cx:pt>
          <cx:pt idx="4922">810</cx:pt>
          <cx:pt idx="4923">810</cx:pt>
          <cx:pt idx="4924">810</cx:pt>
          <cx:pt idx="4925">820</cx:pt>
          <cx:pt idx="4926">820</cx:pt>
          <cx:pt idx="4927">820</cx:pt>
          <cx:pt idx="4928">820</cx:pt>
          <cx:pt idx="4929">820</cx:pt>
          <cx:pt idx="4930">820</cx:pt>
          <cx:pt idx="4931">820</cx:pt>
          <cx:pt idx="4932">820</cx:pt>
          <cx:pt idx="4933">820</cx:pt>
          <cx:pt idx="4934">820</cx:pt>
          <cx:pt idx="4935">820</cx:pt>
          <cx:pt idx="4936">820</cx:pt>
          <cx:pt idx="4937">820</cx:pt>
          <cx:pt idx="4938">820</cx:pt>
          <cx:pt idx="4939">820</cx:pt>
          <cx:pt idx="4940">830</cx:pt>
          <cx:pt idx="4941">830</cx:pt>
          <cx:pt idx="4942">830</cx:pt>
          <cx:pt idx="4943">830</cx:pt>
          <cx:pt idx="4944">830</cx:pt>
          <cx:pt idx="4945">830</cx:pt>
          <cx:pt idx="4946">830</cx:pt>
          <cx:pt idx="4947">830</cx:pt>
          <cx:pt idx="4948">830</cx:pt>
          <cx:pt idx="4949">830</cx:pt>
          <cx:pt idx="4950">830</cx:pt>
          <cx:pt idx="4951">830</cx:pt>
          <cx:pt idx="4952">830</cx:pt>
          <cx:pt idx="4953">830</cx:pt>
          <cx:pt idx="4954">830</cx:pt>
          <cx:pt idx="4955">830</cx:pt>
          <cx:pt idx="4956">830</cx:pt>
          <cx:pt idx="4957">830</cx:pt>
          <cx:pt idx="4958">840</cx:pt>
          <cx:pt idx="4959">840</cx:pt>
          <cx:pt idx="4960">840</cx:pt>
          <cx:pt idx="4961">840</cx:pt>
          <cx:pt idx="4962">840</cx:pt>
          <cx:pt idx="4963">840</cx:pt>
          <cx:pt idx="4964">840</cx:pt>
          <cx:pt idx="4965">840</cx:pt>
          <cx:pt idx="4966">840</cx:pt>
          <cx:pt idx="4967">840</cx:pt>
          <cx:pt idx="4968">840</cx:pt>
          <cx:pt idx="4969">840</cx:pt>
          <cx:pt idx="4970">840</cx:pt>
          <cx:pt idx="4971">840</cx:pt>
          <cx:pt idx="4972">840</cx:pt>
          <cx:pt idx="4973">840</cx:pt>
          <cx:pt idx="4974">850</cx:pt>
          <cx:pt idx="4975">850</cx:pt>
          <cx:pt idx="4976">850</cx:pt>
          <cx:pt idx="4977">850</cx:pt>
          <cx:pt idx="4978">850</cx:pt>
          <cx:pt idx="4979">850</cx:pt>
          <cx:pt idx="4980">850</cx:pt>
          <cx:pt idx="4981">850</cx:pt>
          <cx:pt idx="4982">850</cx:pt>
          <cx:pt idx="4983">850</cx:pt>
          <cx:pt idx="4984">850</cx:pt>
          <cx:pt idx="4985">850</cx:pt>
          <cx:pt idx="4986">850</cx:pt>
          <cx:pt idx="4987">850</cx:pt>
          <cx:pt idx="4988">850</cx:pt>
          <cx:pt idx="4989">850</cx:pt>
          <cx:pt idx="4990">860</cx:pt>
          <cx:pt idx="4991">860</cx:pt>
          <cx:pt idx="4992">860</cx:pt>
          <cx:pt idx="4993">860</cx:pt>
          <cx:pt idx="4994">860</cx:pt>
          <cx:pt idx="4995">860</cx:pt>
          <cx:pt idx="4996">860</cx:pt>
          <cx:pt idx="4997">860</cx:pt>
          <cx:pt idx="4998">860</cx:pt>
          <cx:pt idx="4999">860</cx:pt>
          <cx:pt idx="5000">860</cx:pt>
          <cx:pt idx="5001">860</cx:pt>
          <cx:pt idx="5002">860</cx:pt>
          <cx:pt idx="5003">860</cx:pt>
          <cx:pt idx="5004">860</cx:pt>
          <cx:pt idx="5005">870</cx:pt>
          <cx:pt idx="5006">870</cx:pt>
          <cx:pt idx="5007">870</cx:pt>
          <cx:pt idx="5008">870</cx:pt>
          <cx:pt idx="5009">880</cx:pt>
          <cx:pt idx="5010">880</cx:pt>
          <cx:pt idx="5011">880</cx:pt>
          <cx:pt idx="5012">880</cx:pt>
          <cx:pt idx="5013">880</cx:pt>
          <cx:pt idx="5014">890</cx:pt>
          <cx:pt idx="5015">890</cx:pt>
          <cx:pt idx="5016">890</cx:pt>
          <cx:pt idx="5017">900</cx:pt>
          <cx:pt idx="5018">910</cx:pt>
          <cx:pt idx="5019">910</cx:pt>
          <cx:pt idx="5020">910</cx:pt>
          <cx:pt idx="5021">920</cx:pt>
          <cx:pt idx="5022">920</cx:pt>
          <cx:pt idx="5023">930</cx:pt>
          <cx:pt idx="5024">930</cx:pt>
          <cx:pt idx="5025">930</cx:pt>
          <cx:pt idx="5026">940</cx:pt>
          <cx:pt idx="5027">950</cx:pt>
          <cx:pt idx="5028">960</cx:pt>
          <cx:pt idx="5029">990</cx:pt>
          <cx:pt idx="5030">990</cx:pt>
          <cx:pt idx="5031">640</cx:pt>
          <cx:pt idx="5032">640</cx:pt>
          <cx:pt idx="5033">700</cx:pt>
          <cx:pt idx="5034">700</cx:pt>
          <cx:pt idx="5035">760</cx:pt>
          <cx:pt idx="5036">760</cx:pt>
          <cx:pt idx="5037">760</cx:pt>
          <cx:pt idx="5038">760</cx:pt>
          <cx:pt idx="5039">760</cx:pt>
          <cx:pt idx="5040">760</cx:pt>
          <cx:pt idx="5041">780</cx:pt>
          <cx:pt idx="5042">780</cx:pt>
          <cx:pt idx="5043">780</cx:pt>
          <cx:pt idx="5044">780</cx:pt>
          <cx:pt idx="5045">780</cx:pt>
          <cx:pt idx="5046">790</cx:pt>
          <cx:pt idx="5047">800</cx:pt>
          <cx:pt idx="5048">800</cx:pt>
          <cx:pt idx="5049">800</cx:pt>
          <cx:pt idx="5050">800</cx:pt>
          <cx:pt idx="5051">800</cx:pt>
          <cx:pt idx="5052">800</cx:pt>
          <cx:pt idx="5053">800</cx:pt>
          <cx:pt idx="5054">800</cx:pt>
          <cx:pt idx="5055">800</cx:pt>
          <cx:pt idx="5056">800</cx:pt>
          <cx:pt idx="5057">810</cx:pt>
          <cx:pt idx="5058">810</cx:pt>
          <cx:pt idx="5059">810</cx:pt>
          <cx:pt idx="5060">810</cx:pt>
          <cx:pt idx="5061">810</cx:pt>
          <cx:pt idx="5062">810</cx:pt>
          <cx:pt idx="5063">820</cx:pt>
          <cx:pt idx="5064">820</cx:pt>
          <cx:pt idx="5065">820</cx:pt>
          <cx:pt idx="5066">820</cx:pt>
          <cx:pt idx="5067">820</cx:pt>
          <cx:pt idx="5068">820</cx:pt>
          <cx:pt idx="5069">820</cx:pt>
          <cx:pt idx="5070">820</cx:pt>
          <cx:pt idx="5071">820</cx:pt>
          <cx:pt idx="5072">830</cx:pt>
          <cx:pt idx="5073">830</cx:pt>
          <cx:pt idx="5074">830</cx:pt>
          <cx:pt idx="5075">830</cx:pt>
          <cx:pt idx="5076">830</cx:pt>
          <cx:pt idx="5077">830</cx:pt>
          <cx:pt idx="5078">830</cx:pt>
          <cx:pt idx="5079">830</cx:pt>
          <cx:pt idx="5080">840</cx:pt>
          <cx:pt idx="5081">840</cx:pt>
          <cx:pt idx="5082">840</cx:pt>
          <cx:pt idx="5083">840</cx:pt>
          <cx:pt idx="5084">840</cx:pt>
          <cx:pt idx="5085">840</cx:pt>
          <cx:pt idx="5086">860</cx:pt>
          <cx:pt idx="5087">860</cx:pt>
          <cx:pt idx="5088">860</cx:pt>
          <cx:pt idx="5089">860</cx:pt>
          <cx:pt idx="5090">860</cx:pt>
          <cx:pt idx="5091">860</cx:pt>
          <cx:pt idx="5092">870</cx:pt>
          <cx:pt idx="5093">870</cx:pt>
          <cx:pt idx="5094">890</cx:pt>
          <cx:pt idx="5095">890</cx:pt>
          <cx:pt idx="5096">640</cx:pt>
          <cx:pt idx="5097">700</cx:pt>
          <cx:pt idx="5098">710</cx:pt>
          <cx:pt idx="5099">710</cx:pt>
          <cx:pt idx="5100">720</cx:pt>
          <cx:pt idx="5101">720</cx:pt>
          <cx:pt idx="5102">720</cx:pt>
          <cx:pt idx="5103">740</cx:pt>
          <cx:pt idx="5104">740</cx:pt>
          <cx:pt idx="5105">740</cx:pt>
          <cx:pt idx="5106">740</cx:pt>
          <cx:pt idx="5107">740</cx:pt>
          <cx:pt idx="5108">750</cx:pt>
          <cx:pt idx="5109">750</cx:pt>
          <cx:pt idx="5110">750</cx:pt>
          <cx:pt idx="5111">750</cx:pt>
          <cx:pt idx="5112">760</cx:pt>
          <cx:pt idx="5113">760</cx:pt>
          <cx:pt idx="5114">760</cx:pt>
          <cx:pt idx="5115">760</cx:pt>
          <cx:pt idx="5116">760</cx:pt>
          <cx:pt idx="5117">770</cx:pt>
          <cx:pt idx="5118">770</cx:pt>
          <cx:pt idx="5119">770</cx:pt>
          <cx:pt idx="5120">770</cx:pt>
          <cx:pt idx="5121">770</cx:pt>
          <cx:pt idx="5122">770</cx:pt>
          <cx:pt idx="5123">780</cx:pt>
          <cx:pt idx="5124">780</cx:pt>
          <cx:pt idx="5125">780</cx:pt>
          <cx:pt idx="5126">780</cx:pt>
          <cx:pt idx="5127">780</cx:pt>
          <cx:pt idx="5128">780</cx:pt>
          <cx:pt idx="5129">790</cx:pt>
          <cx:pt idx="5130">790</cx:pt>
          <cx:pt idx="5131">790</cx:pt>
          <cx:pt idx="5132">790</cx:pt>
          <cx:pt idx="5133">790</cx:pt>
          <cx:pt idx="5134">800</cx:pt>
          <cx:pt idx="5135">800</cx:pt>
          <cx:pt idx="5136">800</cx:pt>
          <cx:pt idx="5137">810</cx:pt>
          <cx:pt idx="5138">810</cx:pt>
          <cx:pt idx="5139">810</cx:pt>
          <cx:pt idx="5140">810</cx:pt>
          <cx:pt idx="5141">810</cx:pt>
          <cx:pt idx="5142">810</cx:pt>
          <cx:pt idx="5143">810</cx:pt>
          <cx:pt idx="5144">810</cx:pt>
          <cx:pt idx="5145">820</cx:pt>
          <cx:pt idx="5146">820</cx:pt>
          <cx:pt idx="5147">820</cx:pt>
          <cx:pt idx="5148">820</cx:pt>
          <cx:pt idx="5149">820</cx:pt>
          <cx:pt idx="5150">820</cx:pt>
          <cx:pt idx="5151">820</cx:pt>
          <cx:pt idx="5152">820</cx:pt>
          <cx:pt idx="5153">830</cx:pt>
          <cx:pt idx="5154">830</cx:pt>
          <cx:pt idx="5155">830</cx:pt>
          <cx:pt idx="5156">840</cx:pt>
          <cx:pt idx="5157">840</cx:pt>
          <cx:pt idx="5158">840</cx:pt>
          <cx:pt idx="5159">840</cx:pt>
          <cx:pt idx="5160">840</cx:pt>
          <cx:pt idx="5161">840</cx:pt>
          <cx:pt idx="5162">840</cx:pt>
          <cx:pt idx="5163">850</cx:pt>
          <cx:pt idx="5164">850</cx:pt>
          <cx:pt idx="5165">860</cx:pt>
          <cx:pt idx="5166">860</cx:pt>
          <cx:pt idx="5167">860</cx:pt>
          <cx:pt idx="5168">860</cx:pt>
          <cx:pt idx="5169">860</cx:pt>
          <cx:pt idx="5170">870</cx:pt>
          <cx:pt idx="5171">870</cx:pt>
          <cx:pt idx="5172">870</cx:pt>
          <cx:pt idx="5173">870</cx:pt>
          <cx:pt idx="5174">880</cx:pt>
          <cx:pt idx="5175">890</cx:pt>
          <cx:pt idx="5176">900</cx:pt>
          <cx:pt idx="5177">900</cx:pt>
          <cx:pt idx="5178">910</cx:pt>
          <cx:pt idx="5179">950</cx:pt>
          <cx:pt idx="5180">890</cx:pt>
          <cx:pt idx="5181">850</cx:pt>
          <cx:pt idx="5182">730</cx:pt>
          <cx:pt idx="5183">790</cx:pt>
          <cx:pt idx="5184">670</cx:pt>
          <cx:pt idx="5185">730</cx:pt>
          <cx:pt idx="5186">740</cx:pt>
          <cx:pt idx="5187">760</cx:pt>
          <cx:pt idx="5188">810</cx:pt>
          <cx:pt idx="5189">840</cx:pt>
          <cx:pt idx="5190">840</cx:pt>
          <cx:pt idx="5191">860</cx:pt>
          <cx:pt idx="5192">910</cx:pt>
          <cx:pt idx="5193">920</cx:pt>
          <cx:pt idx="5194">920</cx:pt>
          <cx:pt idx="5195">750</cx:pt>
          <cx:pt idx="5196">750</cx:pt>
          <cx:pt idx="5197">770</cx:pt>
          <cx:pt idx="5198">770</cx:pt>
          <cx:pt idx="5199">800</cx:pt>
          <cx:pt idx="5200">800</cx:pt>
          <cx:pt idx="5201">810</cx:pt>
          <cx:pt idx="5202">860</cx:pt>
          <cx:pt idx="5203">860</cx:pt>
          <cx:pt idx="5204">860</cx:pt>
          <cx:pt idx="5205">720</cx:pt>
          <cx:pt idx="5206">720</cx:pt>
          <cx:pt idx="5207">780</cx:pt>
          <cx:pt idx="5208">780</cx:pt>
          <cx:pt idx="5209">820</cx:pt>
          <cx:pt idx="5210">820</cx:pt>
          <cx:pt idx="5211">900</cx:pt>
          <cx:pt idx="5212">900</cx:pt>
          <cx:pt idx="5213">930</cx:pt>
          <cx:pt idx="5214">930</cx:pt>
          <cx:pt idx="5215">780</cx:pt>
          <cx:pt idx="5216">780</cx:pt>
          <cx:pt idx="5217">605</cx:pt>
          <cx:pt idx="5218">720</cx:pt>
          <cx:pt idx="5219">725</cx:pt>
          <cx:pt idx="5220">728</cx:pt>
          <cx:pt idx="5221">740</cx:pt>
          <cx:pt idx="5222">743</cx:pt>
          <cx:pt idx="5223">765</cx:pt>
          <cx:pt idx="5224">765</cx:pt>
          <cx:pt idx="5225">767</cx:pt>
          <cx:pt idx="5226">767</cx:pt>
          <cx:pt idx="5227">770</cx:pt>
          <cx:pt idx="5228">770</cx:pt>
          <cx:pt idx="5229">770</cx:pt>
          <cx:pt idx="5230">774</cx:pt>
          <cx:pt idx="5231">775</cx:pt>
          <cx:pt idx="5232">775</cx:pt>
          <cx:pt idx="5233">777</cx:pt>
          <cx:pt idx="5234">780</cx:pt>
          <cx:pt idx="5235">783</cx:pt>
          <cx:pt idx="5236">785</cx:pt>
          <cx:pt idx="5237">785</cx:pt>
          <cx:pt idx="5238">786</cx:pt>
          <cx:pt idx="5239">790</cx:pt>
          <cx:pt idx="5240">794</cx:pt>
          <cx:pt idx="5241">795</cx:pt>
          <cx:pt idx="5242">795</cx:pt>
          <cx:pt idx="5243">796</cx:pt>
          <cx:pt idx="5244">799</cx:pt>
          <cx:pt idx="5245">800</cx:pt>
          <cx:pt idx="5246">800</cx:pt>
          <cx:pt idx="5247">800</cx:pt>
          <cx:pt idx="5248">803</cx:pt>
          <cx:pt idx="5249">804</cx:pt>
          <cx:pt idx="5250">805</cx:pt>
          <cx:pt idx="5251">808</cx:pt>
          <cx:pt idx="5252">809</cx:pt>
          <cx:pt idx="5253">809</cx:pt>
          <cx:pt idx="5254">809</cx:pt>
          <cx:pt idx="5255">810</cx:pt>
          <cx:pt idx="5256">820</cx:pt>
          <cx:pt idx="5257">820</cx:pt>
          <cx:pt idx="5258">823</cx:pt>
          <cx:pt idx="5259">823</cx:pt>
          <cx:pt idx="5260">825</cx:pt>
          <cx:pt idx="5261">825</cx:pt>
          <cx:pt idx="5262">825</cx:pt>
          <cx:pt idx="5263">826</cx:pt>
          <cx:pt idx="5264">830</cx:pt>
          <cx:pt idx="5265">830</cx:pt>
          <cx:pt idx="5266">830</cx:pt>
          <cx:pt idx="5267">832</cx:pt>
          <cx:pt idx="5268">836</cx:pt>
          <cx:pt idx="5269">840</cx:pt>
          <cx:pt idx="5270">840</cx:pt>
          <cx:pt idx="5271">840</cx:pt>
          <cx:pt idx="5272">840</cx:pt>
          <cx:pt idx="5273">843</cx:pt>
          <cx:pt idx="5274">850</cx:pt>
          <cx:pt idx="5275">870</cx:pt>
          <cx:pt idx="5276">876</cx:pt>
          <cx:pt idx="5277">920</cx:pt>
          <cx:pt idx="5278">920</cx:pt>
          <cx:pt idx="5279">660</cx:pt>
          <cx:pt idx="5280">770</cx:pt>
          <cx:pt idx="5281">830</cx:pt>
          <cx:pt idx="5282">590</cx:pt>
          <cx:pt idx="5283">800</cx:pt>
          <cx:pt idx="5284">780</cx:pt>
          <cx:pt idx="5285">920</cx:pt>
          <cx:pt idx="5286">780</cx:pt>
          <cx:pt idx="5287">810</cx:pt>
          <cx:pt idx="5288">830</cx:pt>
          <cx:pt idx="5289">830</cx:pt>
          <cx:pt idx="5290">830</cx:pt>
          <cx:pt idx="5291">715</cx:pt>
          <cx:pt idx="5292">769</cx:pt>
          <cx:pt idx="5293">780</cx:pt>
          <cx:pt idx="5294">785</cx:pt>
          <cx:pt idx="5295">790</cx:pt>
          <cx:pt idx="5296">790</cx:pt>
          <cx:pt idx="5297">800</cx:pt>
          <cx:pt idx="5298">812</cx:pt>
          <cx:pt idx="5299">840</cx:pt>
          <cx:pt idx="5300">860</cx:pt>
          <cx:pt idx="5301">890</cx:pt>
          <cx:pt idx="5302">735</cx:pt>
          <cx:pt idx="5303">750</cx:pt>
          <cx:pt idx="5304">770</cx:pt>
          <cx:pt idx="5305">770</cx:pt>
          <cx:pt idx="5306">781</cx:pt>
          <cx:pt idx="5307">788</cx:pt>
          <cx:pt idx="5308">790</cx:pt>
          <cx:pt idx="5309">790</cx:pt>
          <cx:pt idx="5310">803</cx:pt>
          <cx:pt idx="5311">810</cx:pt>
          <cx:pt idx="5312">825</cx:pt>
          <cx:pt idx="5313">835</cx:pt>
          <cx:pt idx="5314">850</cx:pt>
          <cx:pt idx="5315">850</cx:pt>
          <cx:pt idx="5316">855</cx:pt>
          <cx:pt idx="5317">860</cx:pt>
          <cx:pt idx="5318">870</cx:pt>
          <cx:pt idx="5319">890</cx:pt>
          <cx:pt idx="5320">772</cx:pt>
          <cx:pt idx="5321">792</cx:pt>
          <cx:pt idx="5322">815</cx:pt>
          <cx:pt idx="5323">845</cx:pt>
          <cx:pt idx="5324">870</cx:pt>
          <cx:pt idx="5325">755</cx:pt>
          <cx:pt idx="5326">770</cx:pt>
          <cx:pt idx="5327">790</cx:pt>
          <cx:pt idx="5328">790</cx:pt>
          <cx:pt idx="5329">800</cx:pt>
          <cx:pt idx="5330">800</cx:pt>
          <cx:pt idx="5331">805</cx:pt>
          <cx:pt idx="5332">810</cx:pt>
          <cx:pt idx="5333">850</cx:pt>
          <cx:pt idx="5334">850</cx:pt>
          <cx:pt idx="5335">860</cx:pt>
          <cx:pt idx="5336">860</cx:pt>
          <cx:pt idx="5337">760</cx:pt>
          <cx:pt idx="5338">790</cx:pt>
          <cx:pt idx="5339">650</cx:pt>
          <cx:pt idx="5340">660</cx:pt>
          <cx:pt idx="5341">720</cx:pt>
          <cx:pt idx="5342">730</cx:pt>
          <cx:pt idx="5343">730</cx:pt>
          <cx:pt idx="5344">730</cx:pt>
          <cx:pt idx="5345">730</cx:pt>
          <cx:pt idx="5346">740</cx:pt>
          <cx:pt idx="5347">740</cx:pt>
          <cx:pt idx="5348">740</cx:pt>
          <cx:pt idx="5349">740</cx:pt>
          <cx:pt idx="5350">750</cx:pt>
          <cx:pt idx="5351">750</cx:pt>
          <cx:pt idx="5352">750</cx:pt>
          <cx:pt idx="5353">750</cx:pt>
          <cx:pt idx="5354">750</cx:pt>
          <cx:pt idx="5355">750</cx:pt>
          <cx:pt idx="5356">760</cx:pt>
          <cx:pt idx="5357">760</cx:pt>
          <cx:pt idx="5358">760</cx:pt>
          <cx:pt idx="5359">760</cx:pt>
          <cx:pt idx="5360">760</cx:pt>
          <cx:pt idx="5361">760</cx:pt>
          <cx:pt idx="5362">760</cx:pt>
          <cx:pt idx="5363">760</cx:pt>
          <cx:pt idx="5364">770</cx:pt>
          <cx:pt idx="5365">770</cx:pt>
          <cx:pt idx="5366">770</cx:pt>
          <cx:pt idx="5367">770</cx:pt>
          <cx:pt idx="5368">770</cx:pt>
          <cx:pt idx="5369">770</cx:pt>
          <cx:pt idx="5370">770</cx:pt>
          <cx:pt idx="5371">780</cx:pt>
          <cx:pt idx="5372">780</cx:pt>
          <cx:pt idx="5373">780</cx:pt>
          <cx:pt idx="5374">780</cx:pt>
          <cx:pt idx="5375">780</cx:pt>
          <cx:pt idx="5376">780</cx:pt>
          <cx:pt idx="5377">780</cx:pt>
          <cx:pt idx="5378">790</cx:pt>
          <cx:pt idx="5379">790</cx:pt>
          <cx:pt idx="5380">790</cx:pt>
          <cx:pt idx="5381">790</cx:pt>
          <cx:pt idx="5382">790</cx:pt>
          <cx:pt idx="5383">790</cx:pt>
          <cx:pt idx="5384">790</cx:pt>
          <cx:pt idx="5385">790</cx:pt>
          <cx:pt idx="5386">790</cx:pt>
          <cx:pt idx="5387">790</cx:pt>
          <cx:pt idx="5388">800</cx:pt>
          <cx:pt idx="5389">800</cx:pt>
          <cx:pt idx="5390">800</cx:pt>
          <cx:pt idx="5391">800</cx:pt>
          <cx:pt idx="5392">800</cx:pt>
          <cx:pt idx="5393">800</cx:pt>
          <cx:pt idx="5394">800</cx:pt>
          <cx:pt idx="5395">810</cx:pt>
          <cx:pt idx="5396">810</cx:pt>
          <cx:pt idx="5397">810</cx:pt>
          <cx:pt idx="5398">820</cx:pt>
          <cx:pt idx="5399">820</cx:pt>
          <cx:pt idx="5400">820</cx:pt>
          <cx:pt idx="5401">820</cx:pt>
          <cx:pt idx="5402">820</cx:pt>
          <cx:pt idx="5403">820</cx:pt>
          <cx:pt idx="5404">820</cx:pt>
          <cx:pt idx="5405">820</cx:pt>
          <cx:pt idx="5406">830</cx:pt>
          <cx:pt idx="5407">830</cx:pt>
          <cx:pt idx="5408">830</cx:pt>
          <cx:pt idx="5409">830</cx:pt>
          <cx:pt idx="5410">830</cx:pt>
          <cx:pt idx="5411">830</cx:pt>
          <cx:pt idx="5412">830</cx:pt>
          <cx:pt idx="5413">830</cx:pt>
          <cx:pt idx="5414">830</cx:pt>
          <cx:pt idx="5415">830</cx:pt>
          <cx:pt idx="5416">840</cx:pt>
          <cx:pt idx="5417">840</cx:pt>
          <cx:pt idx="5418">840</cx:pt>
          <cx:pt idx="5419">850</cx:pt>
          <cx:pt idx="5420">850</cx:pt>
          <cx:pt idx="5421">850</cx:pt>
          <cx:pt idx="5422">850</cx:pt>
          <cx:pt idx="5423">850</cx:pt>
          <cx:pt idx="5424">850</cx:pt>
          <cx:pt idx="5425">860</cx:pt>
          <cx:pt idx="5426">860</cx:pt>
          <cx:pt idx="5427">860</cx:pt>
          <cx:pt idx="5428">860</cx:pt>
          <cx:pt idx="5429">860</cx:pt>
          <cx:pt idx="5430">870</cx:pt>
          <cx:pt idx="5431">870</cx:pt>
          <cx:pt idx="5432">880</cx:pt>
          <cx:pt idx="5433">990</cx:pt>
          <cx:pt idx="5434">860</cx:pt>
          <cx:pt idx="5435">860</cx:pt>
          <cx:pt idx="5436">720</cx:pt>
          <cx:pt idx="5437">730</cx:pt>
          <cx:pt idx="5438">730</cx:pt>
          <cx:pt idx="5439">740</cx:pt>
          <cx:pt idx="5440">740</cx:pt>
          <cx:pt idx="5441">750</cx:pt>
          <cx:pt idx="5442">750</cx:pt>
          <cx:pt idx="5443">750</cx:pt>
          <cx:pt idx="5444">760</cx:pt>
          <cx:pt idx="5445">760</cx:pt>
          <cx:pt idx="5446">770</cx:pt>
          <cx:pt idx="5447">770</cx:pt>
          <cx:pt idx="5448">780</cx:pt>
          <cx:pt idx="5449">780</cx:pt>
          <cx:pt idx="5450">790</cx:pt>
          <cx:pt idx="5451">790</cx:pt>
          <cx:pt idx="5452">790</cx:pt>
          <cx:pt idx="5453">790</cx:pt>
          <cx:pt idx="5454">810</cx:pt>
          <cx:pt idx="5455">810</cx:pt>
          <cx:pt idx="5456">810</cx:pt>
          <cx:pt idx="5457">810</cx:pt>
          <cx:pt idx="5458">820</cx:pt>
          <cx:pt idx="5459">820</cx:pt>
          <cx:pt idx="5460">820</cx:pt>
          <cx:pt idx="5461">820</cx:pt>
          <cx:pt idx="5462">820</cx:pt>
          <cx:pt idx="5463">830</cx:pt>
          <cx:pt idx="5464">840</cx:pt>
          <cx:pt idx="5465">850</cx:pt>
          <cx:pt idx="5466">850</cx:pt>
          <cx:pt idx="5467">880</cx:pt>
          <cx:pt idx="5468">900</cx:pt>
          <cx:pt idx="5469">930</cx:pt>
          <cx:pt idx="5470">840</cx:pt>
          <cx:pt idx="5471">660</cx:pt>
          <cx:pt idx="5472">760</cx:pt>
          <cx:pt idx="5473">780</cx:pt>
          <cx:pt idx="5474">740</cx:pt>
          <cx:pt idx="5475">765</cx:pt>
          <cx:pt idx="5476">760</cx:pt>
          <cx:pt idx="5477">800</cx:pt>
          <cx:pt idx="5478">810</cx:pt>
          <cx:pt idx="5479">820</cx:pt>
          <cx:pt idx="5480">820</cx:pt>
          <cx:pt idx="5481">880</cx:pt>
          <cx:pt idx="5482">649</cx:pt>
          <cx:pt idx="5483">649</cx:pt>
          <cx:pt idx="5484">650</cx:pt>
          <cx:pt idx="5485">660</cx:pt>
          <cx:pt idx="5486">675</cx:pt>
          <cx:pt idx="5487">680</cx:pt>
          <cx:pt idx="5488">680</cx:pt>
          <cx:pt idx="5489">697</cx:pt>
          <cx:pt idx="5490">700</cx:pt>
          <cx:pt idx="5491">700</cx:pt>
          <cx:pt idx="5492">700</cx:pt>
          <cx:pt idx="5493">700</cx:pt>
          <cx:pt idx="5494">705</cx:pt>
          <cx:pt idx="5495">710</cx:pt>
          <cx:pt idx="5496">710</cx:pt>
          <cx:pt idx="5497">710</cx:pt>
          <cx:pt idx="5498">710</cx:pt>
          <cx:pt idx="5499">710</cx:pt>
          <cx:pt idx="5500">714</cx:pt>
          <cx:pt idx="5501">715</cx:pt>
          <cx:pt idx="5502">720</cx:pt>
          <cx:pt idx="5503">720</cx:pt>
          <cx:pt idx="5504">720</cx:pt>
          <cx:pt idx="5505">720</cx:pt>
          <cx:pt idx="5506">720</cx:pt>
          <cx:pt idx="5507">720</cx:pt>
          <cx:pt idx="5508">720</cx:pt>
          <cx:pt idx="5509">722</cx:pt>
          <cx:pt idx="5510">724</cx:pt>
          <cx:pt idx="5511">725</cx:pt>
          <cx:pt idx="5512">725</cx:pt>
          <cx:pt idx="5513">725</cx:pt>
          <cx:pt idx="5514">725</cx:pt>
          <cx:pt idx="5515">727</cx:pt>
          <cx:pt idx="5516">729</cx:pt>
          <cx:pt idx="5517">730</cx:pt>
          <cx:pt idx="5518">730</cx:pt>
          <cx:pt idx="5519">730</cx:pt>
          <cx:pt idx="5520">730</cx:pt>
          <cx:pt idx="5521">732</cx:pt>
          <cx:pt idx="5522">735</cx:pt>
          <cx:pt idx="5523">735</cx:pt>
          <cx:pt idx="5524">735</cx:pt>
          <cx:pt idx="5525">735</cx:pt>
          <cx:pt idx="5526">735</cx:pt>
          <cx:pt idx="5527">738</cx:pt>
          <cx:pt idx="5528">738</cx:pt>
          <cx:pt idx="5529">738</cx:pt>
          <cx:pt idx="5530">739</cx:pt>
          <cx:pt idx="5531">739</cx:pt>
          <cx:pt idx="5532">739</cx:pt>
          <cx:pt idx="5533">740</cx:pt>
          <cx:pt idx="5534">740</cx:pt>
          <cx:pt idx="5535">740</cx:pt>
          <cx:pt idx="5536">740</cx:pt>
          <cx:pt idx="5537">740</cx:pt>
          <cx:pt idx="5538">740</cx:pt>
          <cx:pt idx="5539">742</cx:pt>
          <cx:pt idx="5540">742</cx:pt>
          <cx:pt idx="5541">742</cx:pt>
          <cx:pt idx="5542">744</cx:pt>
          <cx:pt idx="5543">745</cx:pt>
          <cx:pt idx="5544">745</cx:pt>
          <cx:pt idx="5545">745</cx:pt>
          <cx:pt idx="5546">745</cx:pt>
          <cx:pt idx="5547">745</cx:pt>
          <cx:pt idx="5548">745</cx:pt>
          <cx:pt idx="5549">745</cx:pt>
          <cx:pt idx="5550">745</cx:pt>
          <cx:pt idx="5551">745</cx:pt>
          <cx:pt idx="5552">746</cx:pt>
          <cx:pt idx="5553">746</cx:pt>
          <cx:pt idx="5554">748</cx:pt>
          <cx:pt idx="5555">749</cx:pt>
          <cx:pt idx="5556">749</cx:pt>
          <cx:pt idx="5557">749</cx:pt>
          <cx:pt idx="5558">750</cx:pt>
          <cx:pt idx="5559">750</cx:pt>
          <cx:pt idx="5560">750</cx:pt>
          <cx:pt idx="5561">750</cx:pt>
          <cx:pt idx="5562">750</cx:pt>
          <cx:pt idx="5563">750</cx:pt>
          <cx:pt idx="5564">750</cx:pt>
          <cx:pt idx="5565">753</cx:pt>
          <cx:pt idx="5566">755</cx:pt>
          <cx:pt idx="5567">755</cx:pt>
          <cx:pt idx="5568">755</cx:pt>
          <cx:pt idx="5569">755</cx:pt>
          <cx:pt idx="5570">755</cx:pt>
          <cx:pt idx="5571">755</cx:pt>
          <cx:pt idx="5572">756</cx:pt>
          <cx:pt idx="5573">756</cx:pt>
          <cx:pt idx="5574">758</cx:pt>
          <cx:pt idx="5575">760</cx:pt>
          <cx:pt idx="5576">760</cx:pt>
          <cx:pt idx="5577">760</cx:pt>
          <cx:pt idx="5578">760</cx:pt>
          <cx:pt idx="5579">760</cx:pt>
          <cx:pt idx="5580">760</cx:pt>
          <cx:pt idx="5581">760</cx:pt>
          <cx:pt idx="5582">760</cx:pt>
          <cx:pt idx="5583">760</cx:pt>
          <cx:pt idx="5584">760</cx:pt>
          <cx:pt idx="5585">760</cx:pt>
          <cx:pt idx="5586">760</cx:pt>
          <cx:pt idx="5587">760</cx:pt>
          <cx:pt idx="5588">760</cx:pt>
          <cx:pt idx="5589">760</cx:pt>
          <cx:pt idx="5590">762</cx:pt>
          <cx:pt idx="5591">762</cx:pt>
          <cx:pt idx="5592">762</cx:pt>
          <cx:pt idx="5593">764</cx:pt>
          <cx:pt idx="5594">764</cx:pt>
          <cx:pt idx="5595">764</cx:pt>
          <cx:pt idx="5596">765</cx:pt>
          <cx:pt idx="5597">765</cx:pt>
          <cx:pt idx="5598">765</cx:pt>
          <cx:pt idx="5599">765</cx:pt>
          <cx:pt idx="5600">765</cx:pt>
          <cx:pt idx="5601">765</cx:pt>
          <cx:pt idx="5602">765</cx:pt>
          <cx:pt idx="5603">765</cx:pt>
          <cx:pt idx="5604">765</cx:pt>
          <cx:pt idx="5605">765</cx:pt>
          <cx:pt idx="5606">765</cx:pt>
          <cx:pt idx="5607">767</cx:pt>
          <cx:pt idx="5608">767</cx:pt>
          <cx:pt idx="5609">768</cx:pt>
          <cx:pt idx="5610">768</cx:pt>
          <cx:pt idx="5611">768</cx:pt>
          <cx:pt idx="5612">768</cx:pt>
          <cx:pt idx="5613">768</cx:pt>
          <cx:pt idx="5614">770</cx:pt>
          <cx:pt idx="5615">770</cx:pt>
          <cx:pt idx="5616">770</cx:pt>
          <cx:pt idx="5617">770</cx:pt>
          <cx:pt idx="5618">770</cx:pt>
          <cx:pt idx="5619">770</cx:pt>
          <cx:pt idx="5620">770</cx:pt>
          <cx:pt idx="5621">770</cx:pt>
          <cx:pt idx="5622">770</cx:pt>
          <cx:pt idx="5623">770</cx:pt>
          <cx:pt idx="5624">770</cx:pt>
          <cx:pt idx="5625">770</cx:pt>
          <cx:pt idx="5626">770</cx:pt>
          <cx:pt idx="5627">770</cx:pt>
          <cx:pt idx="5628">770</cx:pt>
          <cx:pt idx="5629">770</cx:pt>
          <cx:pt idx="5630">770</cx:pt>
          <cx:pt idx="5631">770</cx:pt>
          <cx:pt idx="5632">770</cx:pt>
          <cx:pt idx="5633">770</cx:pt>
          <cx:pt idx="5634">770</cx:pt>
          <cx:pt idx="5635">770</cx:pt>
          <cx:pt idx="5636">772</cx:pt>
          <cx:pt idx="5637">772</cx:pt>
          <cx:pt idx="5638">772</cx:pt>
          <cx:pt idx="5639">772</cx:pt>
          <cx:pt idx="5640">772</cx:pt>
          <cx:pt idx="5641">772</cx:pt>
          <cx:pt idx="5642">772</cx:pt>
          <cx:pt idx="5643">773</cx:pt>
          <cx:pt idx="5644">774</cx:pt>
          <cx:pt idx="5645">774</cx:pt>
          <cx:pt idx="5646">775</cx:pt>
          <cx:pt idx="5647">775</cx:pt>
          <cx:pt idx="5648">775</cx:pt>
          <cx:pt idx="5649">775</cx:pt>
          <cx:pt idx="5650">775</cx:pt>
          <cx:pt idx="5651">775</cx:pt>
          <cx:pt idx="5652">776</cx:pt>
          <cx:pt idx="5653">777</cx:pt>
          <cx:pt idx="5654">779</cx:pt>
          <cx:pt idx="5655">779</cx:pt>
          <cx:pt idx="5656">779</cx:pt>
          <cx:pt idx="5657">780</cx:pt>
          <cx:pt idx="5658">780</cx:pt>
          <cx:pt idx="5659">780</cx:pt>
          <cx:pt idx="5660">780</cx:pt>
          <cx:pt idx="5661">780</cx:pt>
          <cx:pt idx="5662">780</cx:pt>
          <cx:pt idx="5663">780</cx:pt>
          <cx:pt idx="5664">780</cx:pt>
          <cx:pt idx="5665">780</cx:pt>
          <cx:pt idx="5666">780</cx:pt>
          <cx:pt idx="5667">780</cx:pt>
          <cx:pt idx="5668">780</cx:pt>
          <cx:pt idx="5669">780</cx:pt>
          <cx:pt idx="5670">780</cx:pt>
          <cx:pt idx="5671">780</cx:pt>
          <cx:pt idx="5672">780</cx:pt>
          <cx:pt idx="5673">780</cx:pt>
          <cx:pt idx="5674">780</cx:pt>
          <cx:pt idx="5675">780</cx:pt>
          <cx:pt idx="5676">780</cx:pt>
          <cx:pt idx="5677">780</cx:pt>
          <cx:pt idx="5678">780</cx:pt>
          <cx:pt idx="5679">780</cx:pt>
          <cx:pt idx="5680">781</cx:pt>
          <cx:pt idx="5681">782</cx:pt>
          <cx:pt idx="5682">782</cx:pt>
          <cx:pt idx="5683">782</cx:pt>
          <cx:pt idx="5684">782</cx:pt>
          <cx:pt idx="5685">782</cx:pt>
          <cx:pt idx="5686">782</cx:pt>
          <cx:pt idx="5687">782</cx:pt>
          <cx:pt idx="5688">782</cx:pt>
          <cx:pt idx="5689">783</cx:pt>
          <cx:pt idx="5690">784</cx:pt>
          <cx:pt idx="5691">785</cx:pt>
          <cx:pt idx="5692">785</cx:pt>
          <cx:pt idx="5693">785</cx:pt>
          <cx:pt idx="5694">785</cx:pt>
          <cx:pt idx="5695">788</cx:pt>
          <cx:pt idx="5696">788</cx:pt>
          <cx:pt idx="5697">788</cx:pt>
          <cx:pt idx="5698">790</cx:pt>
          <cx:pt idx="5699">790</cx:pt>
          <cx:pt idx="5700">790</cx:pt>
          <cx:pt idx="5701">790</cx:pt>
          <cx:pt idx="5702">790</cx:pt>
          <cx:pt idx="5703">790</cx:pt>
          <cx:pt idx="5704">790</cx:pt>
          <cx:pt idx="5705">790</cx:pt>
          <cx:pt idx="5706">790</cx:pt>
          <cx:pt idx="5707">790</cx:pt>
          <cx:pt idx="5708">790</cx:pt>
          <cx:pt idx="5709">790</cx:pt>
          <cx:pt idx="5710">790</cx:pt>
          <cx:pt idx="5711">790</cx:pt>
          <cx:pt idx="5712">790</cx:pt>
          <cx:pt idx="5713">790</cx:pt>
          <cx:pt idx="5714">790</cx:pt>
          <cx:pt idx="5715">790</cx:pt>
          <cx:pt idx="5716">790</cx:pt>
          <cx:pt idx="5717">790</cx:pt>
          <cx:pt idx="5718">790</cx:pt>
          <cx:pt idx="5719">790</cx:pt>
          <cx:pt idx="5720">790</cx:pt>
          <cx:pt idx="5721">790</cx:pt>
          <cx:pt idx="5722">790</cx:pt>
          <cx:pt idx="5723">790</cx:pt>
          <cx:pt idx="5724">791</cx:pt>
          <cx:pt idx="5725">791</cx:pt>
          <cx:pt idx="5726">792</cx:pt>
          <cx:pt idx="5727">793</cx:pt>
          <cx:pt idx="5728">793</cx:pt>
          <cx:pt idx="5729">795</cx:pt>
          <cx:pt idx="5730">795</cx:pt>
          <cx:pt idx="5731">795</cx:pt>
          <cx:pt idx="5732">795</cx:pt>
          <cx:pt idx="5733">795</cx:pt>
          <cx:pt idx="5734">795</cx:pt>
          <cx:pt idx="5735">796</cx:pt>
          <cx:pt idx="5736">796</cx:pt>
          <cx:pt idx="5737">796</cx:pt>
          <cx:pt idx="5738">796</cx:pt>
          <cx:pt idx="5739">796</cx:pt>
          <cx:pt idx="5740">797</cx:pt>
          <cx:pt idx="5741">798</cx:pt>
          <cx:pt idx="5742">798</cx:pt>
          <cx:pt idx="5743">798</cx:pt>
          <cx:pt idx="5744">798</cx:pt>
          <cx:pt idx="5745">799</cx:pt>
          <cx:pt idx="5746">800</cx:pt>
          <cx:pt idx="5747">800</cx:pt>
          <cx:pt idx="5748">800</cx:pt>
          <cx:pt idx="5749">800</cx:pt>
          <cx:pt idx="5750">800</cx:pt>
          <cx:pt idx="5751">800</cx:pt>
          <cx:pt idx="5752">800</cx:pt>
          <cx:pt idx="5753">800</cx:pt>
          <cx:pt idx="5754">800</cx:pt>
          <cx:pt idx="5755">800</cx:pt>
          <cx:pt idx="5756">801</cx:pt>
          <cx:pt idx="5757">802</cx:pt>
          <cx:pt idx="5758">802</cx:pt>
          <cx:pt idx="5759">802</cx:pt>
          <cx:pt idx="5760">804</cx:pt>
          <cx:pt idx="5761">804</cx:pt>
          <cx:pt idx="5762">804</cx:pt>
          <cx:pt idx="5763">805</cx:pt>
          <cx:pt idx="5764">805</cx:pt>
          <cx:pt idx="5765">805</cx:pt>
          <cx:pt idx="5766">805</cx:pt>
          <cx:pt idx="5767">805</cx:pt>
          <cx:pt idx="5768">805</cx:pt>
          <cx:pt idx="5769">805</cx:pt>
          <cx:pt idx="5770">805</cx:pt>
          <cx:pt idx="5771">805</cx:pt>
          <cx:pt idx="5772">805</cx:pt>
          <cx:pt idx="5773">805</cx:pt>
          <cx:pt idx="5774">805</cx:pt>
          <cx:pt idx="5775">805</cx:pt>
          <cx:pt idx="5776">805</cx:pt>
          <cx:pt idx="5777">805</cx:pt>
          <cx:pt idx="5778">806</cx:pt>
          <cx:pt idx="5779">808</cx:pt>
          <cx:pt idx="5780">808</cx:pt>
          <cx:pt idx="5781">809</cx:pt>
          <cx:pt idx="5782">810</cx:pt>
          <cx:pt idx="5783">810</cx:pt>
          <cx:pt idx="5784">810</cx:pt>
          <cx:pt idx="5785">810</cx:pt>
          <cx:pt idx="5786">810</cx:pt>
          <cx:pt idx="5787">810</cx:pt>
          <cx:pt idx="5788">810</cx:pt>
          <cx:pt idx="5789">810</cx:pt>
          <cx:pt idx="5790">810</cx:pt>
          <cx:pt idx="5791">810</cx:pt>
          <cx:pt idx="5792">812</cx:pt>
          <cx:pt idx="5793">812</cx:pt>
          <cx:pt idx="5794">812</cx:pt>
          <cx:pt idx="5795">813</cx:pt>
          <cx:pt idx="5796">814</cx:pt>
          <cx:pt idx="5797">814</cx:pt>
          <cx:pt idx="5798">815</cx:pt>
          <cx:pt idx="5799">815</cx:pt>
          <cx:pt idx="5800">815</cx:pt>
          <cx:pt idx="5801">815</cx:pt>
          <cx:pt idx="5802">816</cx:pt>
          <cx:pt idx="5803">818</cx:pt>
          <cx:pt idx="5804">818</cx:pt>
          <cx:pt idx="5805">819</cx:pt>
          <cx:pt idx="5806">820</cx:pt>
          <cx:pt idx="5807">820</cx:pt>
          <cx:pt idx="5808">820</cx:pt>
          <cx:pt idx="5809">820</cx:pt>
          <cx:pt idx="5810">820</cx:pt>
          <cx:pt idx="5811">820</cx:pt>
          <cx:pt idx="5812">820</cx:pt>
          <cx:pt idx="5813">820</cx:pt>
          <cx:pt idx="5814">820</cx:pt>
          <cx:pt idx="5815">820</cx:pt>
          <cx:pt idx="5816">820</cx:pt>
          <cx:pt idx="5817">820</cx:pt>
          <cx:pt idx="5818">820</cx:pt>
          <cx:pt idx="5819">820</cx:pt>
          <cx:pt idx="5820">820</cx:pt>
          <cx:pt idx="5821">820</cx:pt>
          <cx:pt idx="5822">820</cx:pt>
          <cx:pt idx="5823">820</cx:pt>
          <cx:pt idx="5824">820</cx:pt>
          <cx:pt idx="5825">821</cx:pt>
          <cx:pt idx="5826">822</cx:pt>
          <cx:pt idx="5827">822</cx:pt>
          <cx:pt idx="5828">822</cx:pt>
          <cx:pt idx="5829">823</cx:pt>
          <cx:pt idx="5830">824</cx:pt>
          <cx:pt idx="5831">824</cx:pt>
          <cx:pt idx="5832">824</cx:pt>
          <cx:pt idx="5833">824</cx:pt>
          <cx:pt idx="5834">825</cx:pt>
          <cx:pt idx="5835">825</cx:pt>
          <cx:pt idx="5836">825</cx:pt>
          <cx:pt idx="5837">825</cx:pt>
          <cx:pt idx="5838">828</cx:pt>
          <cx:pt idx="5839">829</cx:pt>
          <cx:pt idx="5840">830</cx:pt>
          <cx:pt idx="5841">830</cx:pt>
          <cx:pt idx="5842">830</cx:pt>
          <cx:pt idx="5843">830</cx:pt>
          <cx:pt idx="5844">830</cx:pt>
          <cx:pt idx="5845">830</cx:pt>
          <cx:pt idx="5846">832</cx:pt>
          <cx:pt idx="5847">832</cx:pt>
          <cx:pt idx="5848">834</cx:pt>
          <cx:pt idx="5849">835</cx:pt>
          <cx:pt idx="5850">835</cx:pt>
          <cx:pt idx="5851">835</cx:pt>
          <cx:pt idx="5852">835</cx:pt>
          <cx:pt idx="5853">835</cx:pt>
          <cx:pt idx="5854">835</cx:pt>
          <cx:pt idx="5855">835</cx:pt>
          <cx:pt idx="5856">835</cx:pt>
          <cx:pt idx="5857">836</cx:pt>
          <cx:pt idx="5858">836</cx:pt>
          <cx:pt idx="5859">836</cx:pt>
          <cx:pt idx="5860">837</cx:pt>
          <cx:pt idx="5861">840</cx:pt>
          <cx:pt idx="5862">840</cx:pt>
          <cx:pt idx="5863">840</cx:pt>
          <cx:pt idx="5864">840</cx:pt>
          <cx:pt idx="5865">840</cx:pt>
          <cx:pt idx="5866">840</cx:pt>
          <cx:pt idx="5867">840</cx:pt>
          <cx:pt idx="5868">840</cx:pt>
          <cx:pt idx="5869">841</cx:pt>
          <cx:pt idx="5870">842</cx:pt>
          <cx:pt idx="5871">843</cx:pt>
          <cx:pt idx="5872">844</cx:pt>
          <cx:pt idx="5873">845</cx:pt>
          <cx:pt idx="5874">845</cx:pt>
          <cx:pt idx="5875">848</cx:pt>
          <cx:pt idx="5876">850</cx:pt>
          <cx:pt idx="5877">850</cx:pt>
          <cx:pt idx="5878">850</cx:pt>
          <cx:pt idx="5879">850</cx:pt>
          <cx:pt idx="5880">850</cx:pt>
          <cx:pt idx="5881">850</cx:pt>
          <cx:pt idx="5882">850</cx:pt>
          <cx:pt idx="5883">850</cx:pt>
          <cx:pt idx="5884">850</cx:pt>
          <cx:pt idx="5885">850</cx:pt>
          <cx:pt idx="5886">850</cx:pt>
          <cx:pt idx="5887">850</cx:pt>
          <cx:pt idx="5888">850</cx:pt>
          <cx:pt idx="5889">850</cx:pt>
          <cx:pt idx="5890">851</cx:pt>
          <cx:pt idx="5891">852</cx:pt>
          <cx:pt idx="5892">852</cx:pt>
          <cx:pt idx="5893">852</cx:pt>
          <cx:pt idx="5894">853</cx:pt>
          <cx:pt idx="5895">853</cx:pt>
          <cx:pt idx="5896">854</cx:pt>
          <cx:pt idx="5897">854</cx:pt>
          <cx:pt idx="5898">855</cx:pt>
          <cx:pt idx="5899">855</cx:pt>
          <cx:pt idx="5900">855</cx:pt>
          <cx:pt idx="5901">855</cx:pt>
          <cx:pt idx="5902">857</cx:pt>
          <cx:pt idx="5903">857</cx:pt>
          <cx:pt idx="5904">860</cx:pt>
          <cx:pt idx="5905">860</cx:pt>
          <cx:pt idx="5906">860</cx:pt>
          <cx:pt idx="5907">860</cx:pt>
          <cx:pt idx="5908">860</cx:pt>
          <cx:pt idx="5909">860</cx:pt>
          <cx:pt idx="5910">860</cx:pt>
          <cx:pt idx="5911">860</cx:pt>
          <cx:pt idx="5912">861</cx:pt>
          <cx:pt idx="5913">865</cx:pt>
          <cx:pt idx="5914">866</cx:pt>
          <cx:pt idx="5915">868</cx:pt>
          <cx:pt idx="5916">870</cx:pt>
          <cx:pt idx="5917">870</cx:pt>
          <cx:pt idx="5918">870</cx:pt>
          <cx:pt idx="5919">872</cx:pt>
          <cx:pt idx="5920">875</cx:pt>
          <cx:pt idx="5921">875</cx:pt>
          <cx:pt idx="5922">880</cx:pt>
          <cx:pt idx="5923">880</cx:pt>
          <cx:pt idx="5924">880</cx:pt>
          <cx:pt idx="5925">885</cx:pt>
          <cx:pt idx="5926">890</cx:pt>
          <cx:pt idx="5927">890</cx:pt>
          <cx:pt idx="5928">890</cx:pt>
          <cx:pt idx="5929">891</cx:pt>
          <cx:pt idx="5930">895</cx:pt>
          <cx:pt idx="5931">900</cx:pt>
          <cx:pt idx="5932">900</cx:pt>
          <cx:pt idx="5933">904</cx:pt>
          <cx:pt idx="5934">905</cx:pt>
          <cx:pt idx="5935">910</cx:pt>
          <cx:pt idx="5936">910</cx:pt>
          <cx:pt idx="5937">916</cx:pt>
          <cx:pt idx="5938">920</cx:pt>
          <cx:pt idx="5939">920</cx:pt>
          <cx:pt idx="5940">922</cx:pt>
          <cx:pt idx="5941">924</cx:pt>
          <cx:pt idx="5942">925</cx:pt>
          <cx:pt idx="5943">940</cx:pt>
          <cx:pt idx="5944">945</cx:pt>
          <cx:pt idx="5945">960</cx:pt>
          <cx:pt idx="5946">840</cx:pt>
          <cx:pt idx="5947">660</cx:pt>
          <cx:pt idx="5948">670</cx:pt>
          <cx:pt idx="5949">700</cx:pt>
          <cx:pt idx="5950">720</cx:pt>
          <cx:pt idx="5951">720</cx:pt>
          <cx:pt idx="5952">720</cx:pt>
          <cx:pt idx="5953">730</cx:pt>
          <cx:pt idx="5954">740</cx:pt>
          <cx:pt idx="5955">740</cx:pt>
          <cx:pt idx="5956">750</cx:pt>
          <cx:pt idx="5957">750</cx:pt>
          <cx:pt idx="5958">750</cx:pt>
          <cx:pt idx="5959">750</cx:pt>
          <cx:pt idx="5960">750</cx:pt>
          <cx:pt idx="5961">760</cx:pt>
          <cx:pt idx="5962">760</cx:pt>
          <cx:pt idx="5963">760</cx:pt>
          <cx:pt idx="5964">760</cx:pt>
          <cx:pt idx="5965">760</cx:pt>
          <cx:pt idx="5966">770</cx:pt>
          <cx:pt idx="5967">785</cx:pt>
          <cx:pt idx="5968">805</cx:pt>
          <cx:pt idx="5969">805</cx:pt>
          <cx:pt idx="5970">805</cx:pt>
          <cx:pt idx="5971">810</cx:pt>
          <cx:pt idx="5972">810</cx:pt>
          <cx:pt idx="5973">810</cx:pt>
          <cx:pt idx="5974">820</cx:pt>
          <cx:pt idx="5975">855</cx:pt>
          <cx:pt idx="5976">730</cx:pt>
          <cx:pt idx="5977">760</cx:pt>
          <cx:pt idx="5978">790</cx:pt>
          <cx:pt idx="5979">850</cx:pt>
          <cx:pt idx="5980">630</cx:pt>
          <cx:pt idx="5981">790</cx:pt>
          <cx:pt idx="5982">800</cx:pt>
          <cx:pt idx="5983">820</cx:pt>
          <cx:pt idx="5984">840</cx:pt>
          <cx:pt idx="5985">790</cx:pt>
          <cx:pt idx="5986">730</cx:pt>
          <cx:pt idx="5987">750</cx:pt>
          <cx:pt idx="5988">790</cx:pt>
          <cx:pt idx="5989">800</cx:pt>
          <cx:pt idx="5990">840</cx:pt>
          <cx:pt idx="5991">870</cx:pt>
          <cx:pt idx="5992">670</cx:pt>
          <cx:pt idx="5993">820</cx:pt>
          <cx:pt idx="5994">760</cx:pt>
          <cx:pt idx="5995">860</cx:pt>
          <cx:pt idx="5996">920</cx:pt>
          <cx:pt idx="5997">950</cx:pt>
          <cx:pt idx="5998">740</cx:pt>
          <cx:pt idx="5999">750</cx:pt>
          <cx:pt idx="6000">750</cx:pt>
          <cx:pt idx="6001">760</cx:pt>
          <cx:pt idx="6002">790</cx:pt>
          <cx:pt idx="6003">790</cx:pt>
          <cx:pt idx="6004">850</cx:pt>
          <cx:pt idx="6005">850</cx:pt>
          <cx:pt idx="6006">860</cx:pt>
          <cx:pt idx="6007">860</cx:pt>
          <cx:pt idx="6008">750</cx:pt>
          <cx:pt idx="6009">710</cx:pt>
          <cx:pt idx="6010">810</cx:pt>
          <cx:pt idx="6011">810</cx:pt>
          <cx:pt idx="6012">810</cx:pt>
          <cx:pt idx="6013">870</cx:pt>
          <cx:pt idx="6014">890</cx:pt>
          <cx:pt idx="6015">730</cx:pt>
          <cx:pt idx="6016">775</cx:pt>
          <cx:pt idx="6017">640</cx:pt>
          <cx:pt idx="6018">670</cx:pt>
          <cx:pt idx="6019">670</cx:pt>
          <cx:pt idx="6020">670</cx:pt>
          <cx:pt idx="6021">680</cx:pt>
          <cx:pt idx="6022">690</cx:pt>
          <cx:pt idx="6023">690</cx:pt>
          <cx:pt idx="6024">703</cx:pt>
          <cx:pt idx="6025">705</cx:pt>
          <cx:pt idx="6026">710</cx:pt>
          <cx:pt idx="6027">715</cx:pt>
          <cx:pt idx="6028">720</cx:pt>
          <cx:pt idx="6029">730</cx:pt>
          <cx:pt idx="6030">735</cx:pt>
          <cx:pt idx="6031">750</cx:pt>
          <cx:pt idx="6032">750</cx:pt>
          <cx:pt idx="6033">755</cx:pt>
          <cx:pt idx="6034">755</cx:pt>
          <cx:pt idx="6035">760</cx:pt>
          <cx:pt idx="6036">760</cx:pt>
          <cx:pt idx="6037">763</cx:pt>
          <cx:pt idx="6038">765</cx:pt>
          <cx:pt idx="6039">770</cx:pt>
          <cx:pt idx="6040">770</cx:pt>
          <cx:pt idx="6041">771</cx:pt>
          <cx:pt idx="6042">771</cx:pt>
          <cx:pt idx="6043">780</cx:pt>
          <cx:pt idx="6044">780</cx:pt>
          <cx:pt idx="6045">780</cx:pt>
          <cx:pt idx="6046">780</cx:pt>
          <cx:pt idx="6047">782</cx:pt>
          <cx:pt idx="6048">785</cx:pt>
          <cx:pt idx="6049">785</cx:pt>
          <cx:pt idx="6050">785</cx:pt>
          <cx:pt idx="6051">785</cx:pt>
          <cx:pt idx="6052">790</cx:pt>
          <cx:pt idx="6053">790</cx:pt>
          <cx:pt idx="6054">790</cx:pt>
          <cx:pt idx="6055">795</cx:pt>
          <cx:pt idx="6056">795</cx:pt>
          <cx:pt idx="6057">795</cx:pt>
          <cx:pt idx="6058">795</cx:pt>
          <cx:pt idx="6059">800</cx:pt>
          <cx:pt idx="6060">800</cx:pt>
          <cx:pt idx="6061">800</cx:pt>
          <cx:pt idx="6062">800</cx:pt>
          <cx:pt idx="6063">800</cx:pt>
          <cx:pt idx="6064">800</cx:pt>
          <cx:pt idx="6065">800</cx:pt>
          <cx:pt idx="6066">804</cx:pt>
          <cx:pt idx="6067">805</cx:pt>
          <cx:pt idx="6068">805</cx:pt>
          <cx:pt idx="6069">805</cx:pt>
          <cx:pt idx="6070">806</cx:pt>
          <cx:pt idx="6071">807</cx:pt>
          <cx:pt idx="6072">810</cx:pt>
          <cx:pt idx="6073">810</cx:pt>
          <cx:pt idx="6074">813</cx:pt>
          <cx:pt idx="6075">815</cx:pt>
          <cx:pt idx="6076">820</cx:pt>
          <cx:pt idx="6077">820</cx:pt>
          <cx:pt idx="6078">820</cx:pt>
          <cx:pt idx="6079">820</cx:pt>
          <cx:pt idx="6080">825</cx:pt>
          <cx:pt idx="6081">825</cx:pt>
          <cx:pt idx="6082">825</cx:pt>
          <cx:pt idx="6083">825</cx:pt>
          <cx:pt idx="6084">825</cx:pt>
          <cx:pt idx="6085">830</cx:pt>
          <cx:pt idx="6086">830</cx:pt>
          <cx:pt idx="6087">830</cx:pt>
          <cx:pt idx="6088">830</cx:pt>
          <cx:pt idx="6089">830</cx:pt>
          <cx:pt idx="6090">830</cx:pt>
          <cx:pt idx="6091">835</cx:pt>
          <cx:pt idx="6092">840</cx:pt>
          <cx:pt idx="6093">840</cx:pt>
          <cx:pt idx="6094">842</cx:pt>
          <cx:pt idx="6095">843</cx:pt>
          <cx:pt idx="6096">845</cx:pt>
          <cx:pt idx="6097">850</cx:pt>
          <cx:pt idx="6098">850</cx:pt>
          <cx:pt idx="6099">850</cx:pt>
          <cx:pt idx="6100">855</cx:pt>
          <cx:pt idx="6101">856</cx:pt>
          <cx:pt idx="6102">860</cx:pt>
          <cx:pt idx="6103">860</cx:pt>
          <cx:pt idx="6104">864</cx:pt>
          <cx:pt idx="6105">865</cx:pt>
          <cx:pt idx="6106">870</cx:pt>
          <cx:pt idx="6107">870</cx:pt>
          <cx:pt idx="6108">874</cx:pt>
          <cx:pt idx="6109">875</cx:pt>
          <cx:pt idx="6110">880</cx:pt>
          <cx:pt idx="6111">880</cx:pt>
          <cx:pt idx="6112">880</cx:pt>
          <cx:pt idx="6113">880</cx:pt>
          <cx:pt idx="6114">880</cx:pt>
          <cx:pt idx="6115">890</cx:pt>
          <cx:pt idx="6116">895</cx:pt>
          <cx:pt idx="6117">910</cx:pt>
          <cx:pt idx="6118">910</cx:pt>
          <cx:pt idx="6119">930</cx:pt>
          <cx:pt idx="6120">935</cx:pt>
          <cx:pt idx="6121">960</cx:pt>
          <cx:pt idx="6122">630</cx:pt>
          <cx:pt idx="6123">658</cx:pt>
          <cx:pt idx="6124">660</cx:pt>
          <cx:pt idx="6125">675</cx:pt>
          <cx:pt idx="6126">675</cx:pt>
          <cx:pt idx="6127">678</cx:pt>
          <cx:pt idx="6128">680</cx:pt>
          <cx:pt idx="6129">693</cx:pt>
          <cx:pt idx="6130">695</cx:pt>
          <cx:pt idx="6131">695</cx:pt>
          <cx:pt idx="6132">700</cx:pt>
          <cx:pt idx="6133">700</cx:pt>
          <cx:pt idx="6134">700</cx:pt>
          <cx:pt idx="6135">720</cx:pt>
          <cx:pt idx="6136">725</cx:pt>
          <cx:pt idx="6137">725</cx:pt>
          <cx:pt idx="6138">730</cx:pt>
          <cx:pt idx="6139">735</cx:pt>
          <cx:pt idx="6140">740</cx:pt>
          <cx:pt idx="6141">744</cx:pt>
          <cx:pt idx="6142">744</cx:pt>
          <cx:pt idx="6143">745</cx:pt>
          <cx:pt idx="6144">745</cx:pt>
          <cx:pt idx="6145">750</cx:pt>
          <cx:pt idx="6146">750</cx:pt>
          <cx:pt idx="6147">750</cx:pt>
          <cx:pt idx="6148">750</cx:pt>
          <cx:pt idx="6149">755</cx:pt>
          <cx:pt idx="6150">755</cx:pt>
          <cx:pt idx="6151">755</cx:pt>
          <cx:pt idx="6152">755</cx:pt>
          <cx:pt idx="6153">760</cx:pt>
          <cx:pt idx="6154">760</cx:pt>
          <cx:pt idx="6155">760</cx:pt>
          <cx:pt idx="6156">760</cx:pt>
          <cx:pt idx="6157">760</cx:pt>
          <cx:pt idx="6158">760</cx:pt>
          <cx:pt idx="6159">760</cx:pt>
          <cx:pt idx="6160">760</cx:pt>
          <cx:pt idx="6161">760</cx:pt>
          <cx:pt idx="6162">760</cx:pt>
          <cx:pt idx="6163">760</cx:pt>
          <cx:pt idx="6164">763</cx:pt>
          <cx:pt idx="6165">765</cx:pt>
          <cx:pt idx="6166">765</cx:pt>
          <cx:pt idx="6167">765</cx:pt>
          <cx:pt idx="6168">770</cx:pt>
          <cx:pt idx="6169">770</cx:pt>
          <cx:pt idx="6170">770</cx:pt>
          <cx:pt idx="6171">770</cx:pt>
          <cx:pt idx="6172">770</cx:pt>
          <cx:pt idx="6173">770</cx:pt>
          <cx:pt idx="6174">772</cx:pt>
          <cx:pt idx="6175">775</cx:pt>
          <cx:pt idx="6176">775</cx:pt>
          <cx:pt idx="6177">775</cx:pt>
          <cx:pt idx="6178">778</cx:pt>
          <cx:pt idx="6179">780</cx:pt>
          <cx:pt idx="6180">780</cx:pt>
          <cx:pt idx="6181">780</cx:pt>
          <cx:pt idx="6182">785</cx:pt>
          <cx:pt idx="6183">785</cx:pt>
          <cx:pt idx="6184">785</cx:pt>
          <cx:pt idx="6185">785</cx:pt>
          <cx:pt idx="6186">786</cx:pt>
          <cx:pt idx="6187">786</cx:pt>
          <cx:pt idx="6188">788</cx:pt>
          <cx:pt idx="6189">790</cx:pt>
          <cx:pt idx="6190">790</cx:pt>
          <cx:pt idx="6191">790</cx:pt>
          <cx:pt idx="6192">795</cx:pt>
          <cx:pt idx="6193">795</cx:pt>
          <cx:pt idx="6194">795</cx:pt>
          <cx:pt idx="6195">795</cx:pt>
          <cx:pt idx="6196">800</cx:pt>
          <cx:pt idx="6197">800</cx:pt>
          <cx:pt idx="6198">800</cx:pt>
          <cx:pt idx="6199">800</cx:pt>
          <cx:pt idx="6200">800</cx:pt>
          <cx:pt idx="6201">800</cx:pt>
          <cx:pt idx="6202">800</cx:pt>
          <cx:pt idx="6203">800</cx:pt>
          <cx:pt idx="6204">800</cx:pt>
          <cx:pt idx="6205">805</cx:pt>
          <cx:pt idx="6206">805</cx:pt>
          <cx:pt idx="6207">805</cx:pt>
          <cx:pt idx="6208">805</cx:pt>
          <cx:pt idx="6209">805</cx:pt>
          <cx:pt idx="6210">805</cx:pt>
          <cx:pt idx="6211">809</cx:pt>
          <cx:pt idx="6212">810</cx:pt>
          <cx:pt idx="6213">810</cx:pt>
          <cx:pt idx="6214">810</cx:pt>
          <cx:pt idx="6215">810</cx:pt>
          <cx:pt idx="6216">810</cx:pt>
          <cx:pt idx="6217">810</cx:pt>
          <cx:pt idx="6218">810</cx:pt>
          <cx:pt idx="6219">810</cx:pt>
          <cx:pt idx="6220">812</cx:pt>
          <cx:pt idx="6221">813</cx:pt>
          <cx:pt idx="6222">815</cx:pt>
          <cx:pt idx="6223">815</cx:pt>
          <cx:pt idx="6224">815</cx:pt>
          <cx:pt idx="6225">815</cx:pt>
          <cx:pt idx="6226">816</cx:pt>
          <cx:pt idx="6227">820</cx:pt>
          <cx:pt idx="6228">820</cx:pt>
          <cx:pt idx="6229">820</cx:pt>
          <cx:pt idx="6230">820</cx:pt>
          <cx:pt idx="6231">820</cx:pt>
          <cx:pt idx="6232">820</cx:pt>
          <cx:pt idx="6233">824</cx:pt>
          <cx:pt idx="6234">825</cx:pt>
          <cx:pt idx="6235">825</cx:pt>
          <cx:pt idx="6236">825</cx:pt>
          <cx:pt idx="6237">825</cx:pt>
          <cx:pt idx="6238">830</cx:pt>
          <cx:pt idx="6239">830</cx:pt>
          <cx:pt idx="6240">830</cx:pt>
          <cx:pt idx="6241">830</cx:pt>
          <cx:pt idx="6242">830</cx:pt>
          <cx:pt idx="6243">830</cx:pt>
          <cx:pt idx="6244">830</cx:pt>
          <cx:pt idx="6245">835</cx:pt>
          <cx:pt idx="6246">835</cx:pt>
          <cx:pt idx="6247">840</cx:pt>
          <cx:pt idx="6248">840</cx:pt>
          <cx:pt idx="6249">840</cx:pt>
          <cx:pt idx="6250">840</cx:pt>
          <cx:pt idx="6251">840</cx:pt>
          <cx:pt idx="6252">840</cx:pt>
          <cx:pt idx="6253">840</cx:pt>
          <cx:pt idx="6254">840</cx:pt>
          <cx:pt idx="6255">845</cx:pt>
          <cx:pt idx="6256">845</cx:pt>
          <cx:pt idx="6257">850</cx:pt>
          <cx:pt idx="6258">852</cx:pt>
          <cx:pt idx="6259">855</cx:pt>
          <cx:pt idx="6260">855</cx:pt>
          <cx:pt idx="6261">860</cx:pt>
          <cx:pt idx="6262">860</cx:pt>
          <cx:pt idx="6263">870</cx:pt>
          <cx:pt idx="6264">870</cx:pt>
          <cx:pt idx="6265">880</cx:pt>
          <cx:pt idx="6266">880</cx:pt>
          <cx:pt idx="6267">880</cx:pt>
          <cx:pt idx="6268">882</cx:pt>
          <cx:pt idx="6269">885</cx:pt>
          <cx:pt idx="6270">885</cx:pt>
          <cx:pt idx="6271">890</cx:pt>
          <cx:pt idx="6272">890</cx:pt>
          <cx:pt idx="6273">890</cx:pt>
          <cx:pt idx="6274">900</cx:pt>
          <cx:pt idx="6275">900</cx:pt>
          <cx:pt idx="6276">910</cx:pt>
          <cx:pt idx="6277">580</cx:pt>
          <cx:pt idx="6278">680</cx:pt>
          <cx:pt idx="6279">690</cx:pt>
          <cx:pt idx="6280">720</cx:pt>
          <cx:pt idx="6281">720</cx:pt>
          <cx:pt idx="6282">720</cx:pt>
          <cx:pt idx="6283">730</cx:pt>
          <cx:pt idx="6284">770</cx:pt>
          <cx:pt idx="6285">780</cx:pt>
          <cx:pt idx="6286">790</cx:pt>
          <cx:pt idx="6287">790</cx:pt>
          <cx:pt idx="6288">790</cx:pt>
          <cx:pt idx="6289">655</cx:pt>
          <cx:pt idx="6290">710</cx:pt>
          <cx:pt idx="6291">730</cx:pt>
          <cx:pt idx="6292">733</cx:pt>
          <cx:pt idx="6293">770</cx:pt>
          <cx:pt idx="6294">770</cx:pt>
          <cx:pt idx="6295">770</cx:pt>
          <cx:pt idx="6296">777</cx:pt>
          <cx:pt idx="6297">780</cx:pt>
          <cx:pt idx="6298">790</cx:pt>
          <cx:pt idx="6299">795</cx:pt>
          <cx:pt idx="6300">805</cx:pt>
          <cx:pt idx="6301">820</cx:pt>
          <cx:pt idx="6302">820</cx:pt>
          <cx:pt idx="6303">820</cx:pt>
          <cx:pt idx="6304">820</cx:pt>
          <cx:pt idx="6305">820</cx:pt>
          <cx:pt idx="6306">830</cx:pt>
          <cx:pt idx="6307">860</cx:pt>
          <cx:pt idx="6308">925</cx:pt>
          <cx:pt idx="6309">940</cx:pt>
          <cx:pt idx="6310">780</cx:pt>
          <cx:pt idx="6311">780</cx:pt>
          <cx:pt idx="6312">680</cx:pt>
          <cx:pt idx="6313">770</cx:pt>
          <cx:pt idx="6314">800</cx:pt>
          <cx:pt idx="6315">800</cx:pt>
          <cx:pt idx="6316">810</cx:pt>
          <cx:pt idx="6317">820</cx:pt>
          <cx:pt idx="6318">820</cx:pt>
          <cx:pt idx="6319">860</cx:pt>
          <cx:pt idx="6320">940</cx:pt>
          <cx:pt idx="6321">940</cx:pt>
          <cx:pt idx="6322">560</cx:pt>
          <cx:pt idx="6323">640</cx:pt>
          <cx:pt idx="6324">650</cx:pt>
          <cx:pt idx="6325">650</cx:pt>
          <cx:pt idx="6326">700</cx:pt>
          <cx:pt idx="6327">700</cx:pt>
          <cx:pt idx="6328">700</cx:pt>
          <cx:pt idx="6329">700</cx:pt>
          <cx:pt idx="6330">700</cx:pt>
          <cx:pt idx="6331">700</cx:pt>
          <cx:pt idx="6332">700</cx:pt>
          <cx:pt idx="6333">700</cx:pt>
          <cx:pt idx="6334">710</cx:pt>
          <cx:pt idx="6335">710</cx:pt>
          <cx:pt idx="6336">710</cx:pt>
          <cx:pt idx="6337">720</cx:pt>
          <cx:pt idx="6338">720</cx:pt>
          <cx:pt idx="6339">720</cx:pt>
          <cx:pt idx="6340">720</cx:pt>
          <cx:pt idx="6341">730</cx:pt>
          <cx:pt idx="6342">730</cx:pt>
          <cx:pt idx="6343">730</cx:pt>
          <cx:pt idx="6344">730</cx:pt>
          <cx:pt idx="6345">730</cx:pt>
          <cx:pt idx="6346">740</cx:pt>
          <cx:pt idx="6347">740</cx:pt>
          <cx:pt idx="6348">740</cx:pt>
          <cx:pt idx="6349">740</cx:pt>
          <cx:pt idx="6350">740</cx:pt>
          <cx:pt idx="6351">740</cx:pt>
          <cx:pt idx="6352">740</cx:pt>
          <cx:pt idx="6353">740</cx:pt>
          <cx:pt idx="6354">740</cx:pt>
          <cx:pt idx="6355">740</cx:pt>
          <cx:pt idx="6356">750</cx:pt>
          <cx:pt idx="6357">750</cx:pt>
          <cx:pt idx="6358">750</cx:pt>
          <cx:pt idx="6359">750</cx:pt>
          <cx:pt idx="6360">750</cx:pt>
          <cx:pt idx="6361">750</cx:pt>
          <cx:pt idx="6362">750</cx:pt>
          <cx:pt idx="6363">750</cx:pt>
          <cx:pt idx="6364">750</cx:pt>
          <cx:pt idx="6365">750</cx:pt>
          <cx:pt idx="6366">750</cx:pt>
          <cx:pt idx="6367">750</cx:pt>
          <cx:pt idx="6368">750</cx:pt>
          <cx:pt idx="6369">750</cx:pt>
          <cx:pt idx="6370">760</cx:pt>
          <cx:pt idx="6371">760</cx:pt>
          <cx:pt idx="6372">760</cx:pt>
          <cx:pt idx="6373">760</cx:pt>
          <cx:pt idx="6374">760</cx:pt>
          <cx:pt idx="6375">760</cx:pt>
          <cx:pt idx="6376">760</cx:pt>
          <cx:pt idx="6377">760</cx:pt>
          <cx:pt idx="6378">760</cx:pt>
          <cx:pt idx="6379">760</cx:pt>
          <cx:pt idx="6380">770</cx:pt>
          <cx:pt idx="6381">770</cx:pt>
          <cx:pt idx="6382">770</cx:pt>
          <cx:pt idx="6383">770</cx:pt>
          <cx:pt idx="6384">770</cx:pt>
          <cx:pt idx="6385">770</cx:pt>
          <cx:pt idx="6386">770</cx:pt>
          <cx:pt idx="6387">770</cx:pt>
          <cx:pt idx="6388">770</cx:pt>
          <cx:pt idx="6389">770</cx:pt>
          <cx:pt idx="6390">770</cx:pt>
          <cx:pt idx="6391">770</cx:pt>
          <cx:pt idx="6392">770</cx:pt>
          <cx:pt idx="6393">770</cx:pt>
          <cx:pt idx="6394">770</cx:pt>
          <cx:pt idx="6395">770</cx:pt>
          <cx:pt idx="6396">780</cx:pt>
          <cx:pt idx="6397">780</cx:pt>
          <cx:pt idx="6398">780</cx:pt>
          <cx:pt idx="6399">780</cx:pt>
          <cx:pt idx="6400">780</cx:pt>
          <cx:pt idx="6401">780</cx:pt>
          <cx:pt idx="6402">790</cx:pt>
          <cx:pt idx="6403">790</cx:pt>
          <cx:pt idx="6404">790</cx:pt>
          <cx:pt idx="6405">790</cx:pt>
          <cx:pt idx="6406">790</cx:pt>
          <cx:pt idx="6407">790</cx:pt>
          <cx:pt idx="6408">790</cx:pt>
          <cx:pt idx="6409">790</cx:pt>
          <cx:pt idx="6410">790</cx:pt>
          <cx:pt idx="6411">790</cx:pt>
          <cx:pt idx="6412">790</cx:pt>
          <cx:pt idx="6413">790</cx:pt>
          <cx:pt idx="6414">790</cx:pt>
          <cx:pt idx="6415">800</cx:pt>
          <cx:pt idx="6416">800</cx:pt>
          <cx:pt idx="6417">800</cx:pt>
          <cx:pt idx="6418">800</cx:pt>
          <cx:pt idx="6419">800</cx:pt>
          <cx:pt idx="6420">810</cx:pt>
          <cx:pt idx="6421">810</cx:pt>
          <cx:pt idx="6422">810</cx:pt>
          <cx:pt idx="6423">810</cx:pt>
          <cx:pt idx="6424">810</cx:pt>
          <cx:pt idx="6425">810</cx:pt>
          <cx:pt idx="6426">810</cx:pt>
          <cx:pt idx="6427">810</cx:pt>
          <cx:pt idx="6428">810</cx:pt>
          <cx:pt idx="6429">810</cx:pt>
          <cx:pt idx="6430">820</cx:pt>
          <cx:pt idx="6431">820</cx:pt>
          <cx:pt idx="6432">820</cx:pt>
          <cx:pt idx="6433">820</cx:pt>
          <cx:pt idx="6434">820</cx:pt>
          <cx:pt idx="6435">820</cx:pt>
          <cx:pt idx="6436">820</cx:pt>
          <cx:pt idx="6437">820</cx:pt>
          <cx:pt idx="6438">820</cx:pt>
          <cx:pt idx="6439">830</cx:pt>
          <cx:pt idx="6440">830</cx:pt>
          <cx:pt idx="6441">830</cx:pt>
          <cx:pt idx="6442">840</cx:pt>
          <cx:pt idx="6443">840</cx:pt>
          <cx:pt idx="6444">840</cx:pt>
          <cx:pt idx="6445">840</cx:pt>
          <cx:pt idx="6446">840</cx:pt>
          <cx:pt idx="6447">840</cx:pt>
          <cx:pt idx="6448">840</cx:pt>
          <cx:pt idx="6449">840</cx:pt>
          <cx:pt idx="6450">850</cx:pt>
          <cx:pt idx="6451">850</cx:pt>
          <cx:pt idx="6452">860</cx:pt>
          <cx:pt idx="6453">860</cx:pt>
          <cx:pt idx="6454">870</cx:pt>
          <cx:pt idx="6455">870</cx:pt>
          <cx:pt idx="6456">870</cx:pt>
          <cx:pt idx="6457">880</cx:pt>
          <cx:pt idx="6458">880</cx:pt>
          <cx:pt idx="6459">910</cx:pt>
          <cx:pt idx="6460">920</cx:pt>
          <cx:pt idx="6461">920</cx:pt>
          <cx:pt idx="6462">920</cx:pt>
          <cx:pt idx="6463">930</cx:pt>
          <cx:pt idx="6464">960</cx:pt>
          <cx:pt idx="6465">990</cx:pt>
          <cx:pt idx="6466">620</cx:pt>
          <cx:pt idx="6467">620</cx:pt>
          <cx:pt idx="6468">660</cx:pt>
          <cx:pt idx="6469">660</cx:pt>
          <cx:pt idx="6470">670</cx:pt>
          <cx:pt idx="6471">670</cx:pt>
          <cx:pt idx="6472">680</cx:pt>
          <cx:pt idx="6473">700</cx:pt>
          <cx:pt idx="6474">700</cx:pt>
          <cx:pt idx="6475">700</cx:pt>
          <cx:pt idx="6476">710</cx:pt>
          <cx:pt idx="6477">710</cx:pt>
          <cx:pt idx="6478">710</cx:pt>
          <cx:pt idx="6479">710</cx:pt>
          <cx:pt idx="6480">720</cx:pt>
          <cx:pt idx="6481">720</cx:pt>
          <cx:pt idx="6482">720</cx:pt>
          <cx:pt idx="6483">720</cx:pt>
          <cx:pt idx="6484">720</cx:pt>
          <cx:pt idx="6485">720</cx:pt>
          <cx:pt idx="6486">720</cx:pt>
          <cx:pt idx="6487">730</cx:pt>
          <cx:pt idx="6488">730</cx:pt>
          <cx:pt idx="6489">740</cx:pt>
          <cx:pt idx="6490">740</cx:pt>
          <cx:pt idx="6491">740</cx:pt>
          <cx:pt idx="6492">740</cx:pt>
          <cx:pt idx="6493">740</cx:pt>
          <cx:pt idx="6494">740</cx:pt>
          <cx:pt idx="6495">740</cx:pt>
          <cx:pt idx="6496">740</cx:pt>
          <cx:pt idx="6497">750</cx:pt>
          <cx:pt idx="6498">750</cx:pt>
          <cx:pt idx="6499">750</cx:pt>
          <cx:pt idx="6500">750</cx:pt>
          <cx:pt idx="6501">750</cx:pt>
          <cx:pt idx="6502">750</cx:pt>
          <cx:pt idx="6503">750</cx:pt>
          <cx:pt idx="6504">750</cx:pt>
          <cx:pt idx="6505">750</cx:pt>
          <cx:pt idx="6506">750</cx:pt>
          <cx:pt idx="6507">760</cx:pt>
          <cx:pt idx="6508">760</cx:pt>
          <cx:pt idx="6509">760</cx:pt>
          <cx:pt idx="6510">760</cx:pt>
          <cx:pt idx="6511">760</cx:pt>
          <cx:pt idx="6512">760</cx:pt>
          <cx:pt idx="6513">760</cx:pt>
          <cx:pt idx="6514">760</cx:pt>
          <cx:pt idx="6515">760</cx:pt>
          <cx:pt idx="6516">760</cx:pt>
          <cx:pt idx="6517">760</cx:pt>
          <cx:pt idx="6518">770</cx:pt>
          <cx:pt idx="6519">770</cx:pt>
          <cx:pt idx="6520">770</cx:pt>
          <cx:pt idx="6521">770</cx:pt>
          <cx:pt idx="6522">770</cx:pt>
          <cx:pt idx="6523">770</cx:pt>
          <cx:pt idx="6524">770</cx:pt>
          <cx:pt idx="6525">770</cx:pt>
          <cx:pt idx="6526">780</cx:pt>
          <cx:pt idx="6527">780</cx:pt>
          <cx:pt idx="6528">780</cx:pt>
          <cx:pt idx="6529">780</cx:pt>
          <cx:pt idx="6530">780</cx:pt>
          <cx:pt idx="6531">780</cx:pt>
          <cx:pt idx="6532">780</cx:pt>
          <cx:pt idx="6533">780</cx:pt>
          <cx:pt idx="6534">790</cx:pt>
          <cx:pt idx="6535">790</cx:pt>
          <cx:pt idx="6536">790</cx:pt>
          <cx:pt idx="6537">790</cx:pt>
          <cx:pt idx="6538">800</cx:pt>
          <cx:pt idx="6539">800</cx:pt>
          <cx:pt idx="6540">800</cx:pt>
          <cx:pt idx="6541">800</cx:pt>
          <cx:pt idx="6542">800</cx:pt>
          <cx:pt idx="6543">800</cx:pt>
          <cx:pt idx="6544">810</cx:pt>
          <cx:pt idx="6545">810</cx:pt>
          <cx:pt idx="6546">810</cx:pt>
          <cx:pt idx="6547">810</cx:pt>
          <cx:pt idx="6548">820</cx:pt>
          <cx:pt idx="6549">820</cx:pt>
          <cx:pt idx="6550">820</cx:pt>
          <cx:pt idx="6551">820</cx:pt>
          <cx:pt idx="6552">820</cx:pt>
          <cx:pt idx="6553">830</cx:pt>
          <cx:pt idx="6554">830</cx:pt>
          <cx:pt idx="6555">830</cx:pt>
          <cx:pt idx="6556">830</cx:pt>
          <cx:pt idx="6557">840</cx:pt>
          <cx:pt idx="6558">840</cx:pt>
          <cx:pt idx="6559">840</cx:pt>
          <cx:pt idx="6560">840</cx:pt>
          <cx:pt idx="6561">860</cx:pt>
          <cx:pt idx="6562">860</cx:pt>
          <cx:pt idx="6563">860</cx:pt>
          <cx:pt idx="6564">860</cx:pt>
          <cx:pt idx="6565">860</cx:pt>
          <cx:pt idx="6566">860</cx:pt>
          <cx:pt idx="6567">870</cx:pt>
          <cx:pt idx="6568">870</cx:pt>
          <cx:pt idx="6569">870</cx:pt>
          <cx:pt idx="6570">890</cx:pt>
          <cx:pt idx="6571">890</cx:pt>
          <cx:pt idx="6572">690</cx:pt>
          <cx:pt idx="6573">690</cx:pt>
          <cx:pt idx="6574">690</cx:pt>
          <cx:pt idx="6575">700</cx:pt>
          <cx:pt idx="6576">700</cx:pt>
          <cx:pt idx="6577">700</cx:pt>
          <cx:pt idx="6578">700</cx:pt>
          <cx:pt idx="6579">710</cx:pt>
          <cx:pt idx="6580">710</cx:pt>
          <cx:pt idx="6581">720</cx:pt>
          <cx:pt idx="6582">730</cx:pt>
          <cx:pt idx="6583">730</cx:pt>
          <cx:pt idx="6584">730</cx:pt>
          <cx:pt idx="6585">740</cx:pt>
          <cx:pt idx="6586">740</cx:pt>
          <cx:pt idx="6587">740</cx:pt>
          <cx:pt idx="6588">740</cx:pt>
          <cx:pt idx="6589">740</cx:pt>
          <cx:pt idx="6590">750</cx:pt>
          <cx:pt idx="6591">750</cx:pt>
          <cx:pt idx="6592">750</cx:pt>
          <cx:pt idx="6593">750</cx:pt>
          <cx:pt idx="6594">760</cx:pt>
          <cx:pt idx="6595">760</cx:pt>
          <cx:pt idx="6596">760</cx:pt>
          <cx:pt idx="6597">760</cx:pt>
          <cx:pt idx="6598">760</cx:pt>
          <cx:pt idx="6599">760</cx:pt>
          <cx:pt idx="6600">760</cx:pt>
          <cx:pt idx="6601">770</cx:pt>
          <cx:pt idx="6602">770</cx:pt>
          <cx:pt idx="6603">770</cx:pt>
          <cx:pt idx="6604">770</cx:pt>
          <cx:pt idx="6605">770</cx:pt>
          <cx:pt idx="6606">780</cx:pt>
          <cx:pt idx="6607">780</cx:pt>
          <cx:pt idx="6608">790</cx:pt>
          <cx:pt idx="6609">790</cx:pt>
          <cx:pt idx="6610">790</cx:pt>
          <cx:pt idx="6611">790</cx:pt>
          <cx:pt idx="6612">790</cx:pt>
          <cx:pt idx="6613">800</cx:pt>
          <cx:pt idx="6614">800</cx:pt>
          <cx:pt idx="6615">800</cx:pt>
          <cx:pt idx="6616">800</cx:pt>
          <cx:pt idx="6617">800</cx:pt>
          <cx:pt idx="6618">800</cx:pt>
          <cx:pt idx="6619">800</cx:pt>
          <cx:pt idx="6620">810</cx:pt>
          <cx:pt idx="6621">810</cx:pt>
          <cx:pt idx="6622">820</cx:pt>
          <cx:pt idx="6623">820</cx:pt>
          <cx:pt idx="6624">820</cx:pt>
          <cx:pt idx="6625">820</cx:pt>
          <cx:pt idx="6626">820</cx:pt>
          <cx:pt idx="6627">820</cx:pt>
          <cx:pt idx="6628">820</cx:pt>
          <cx:pt idx="6629">830</cx:pt>
          <cx:pt idx="6630">830</cx:pt>
          <cx:pt idx="6631">830</cx:pt>
          <cx:pt idx="6632">830</cx:pt>
          <cx:pt idx="6633">830</cx:pt>
          <cx:pt idx="6634">840</cx:pt>
          <cx:pt idx="6635">840</cx:pt>
          <cx:pt idx="6636">840</cx:pt>
          <cx:pt idx="6637">840</cx:pt>
          <cx:pt idx="6638">850</cx:pt>
          <cx:pt idx="6639">900</cx:pt>
          <cx:pt idx="6640">610</cx:pt>
          <cx:pt idx="6641">730</cx:pt>
          <cx:pt idx="6642">730</cx:pt>
          <cx:pt idx="6643">770</cx:pt>
          <cx:pt idx="6644">800</cx:pt>
          <cx:pt idx="6645">830</cx:pt>
          <cx:pt idx="6646">780</cx:pt>
          <cx:pt idx="6647">840</cx:pt>
          <cx:pt idx="6648">650</cx:pt>
          <cx:pt idx="6649">720</cx:pt>
          <cx:pt idx="6650">740</cx:pt>
          <cx:pt idx="6651">750</cx:pt>
          <cx:pt idx="6652">750</cx:pt>
          <cx:pt idx="6653">760</cx:pt>
          <cx:pt idx="6654">780</cx:pt>
          <cx:pt idx="6655">810</cx:pt>
          <cx:pt idx="6656">830</cx:pt>
          <cx:pt idx="6657">830</cx:pt>
          <cx:pt idx="6658">830</cx:pt>
          <cx:pt idx="6659">860</cx:pt>
          <cx:pt idx="6660">860</cx:pt>
          <cx:pt idx="6661">890</cx:pt>
          <cx:pt idx="6662">890</cx:pt>
          <cx:pt idx="6663">910</cx:pt>
          <cx:pt idx="6664">910</cx:pt>
          <cx:pt idx="6665">660</cx:pt>
          <cx:pt idx="6666">680</cx:pt>
          <cx:pt idx="6667">710</cx:pt>
          <cx:pt idx="6668">740</cx:pt>
          <cx:pt idx="6669">760</cx:pt>
          <cx:pt idx="6670">770</cx:pt>
          <cx:pt idx="6671">770</cx:pt>
          <cx:pt idx="6672">780</cx:pt>
          <cx:pt idx="6673">780</cx:pt>
          <cx:pt idx="6674">790</cx:pt>
          <cx:pt idx="6675">790</cx:pt>
          <cx:pt idx="6676">800</cx:pt>
          <cx:pt idx="6677">810</cx:pt>
          <cx:pt idx="6678">810</cx:pt>
          <cx:pt idx="6679">820</cx:pt>
          <cx:pt idx="6680">830</cx:pt>
          <cx:pt idx="6681">830</cx:pt>
          <cx:pt idx="6682">840</cx:pt>
          <cx:pt idx="6683">840</cx:pt>
          <cx:pt idx="6684">840</cx:pt>
          <cx:pt idx="6685">850</cx:pt>
          <cx:pt idx="6686">860</cx:pt>
          <cx:pt idx="6687">870</cx:pt>
          <cx:pt idx="6688">880</cx:pt>
          <cx:pt idx="6689">880</cx:pt>
          <cx:pt idx="6690">890</cx:pt>
          <cx:pt idx="6691">920</cx:pt>
          <cx:pt idx="6692">710</cx:pt>
          <cx:pt idx="6693">750</cx:pt>
          <cx:pt idx="6694">760</cx:pt>
          <cx:pt idx="6695">810</cx:pt>
          <cx:pt idx="6696">810</cx:pt>
          <cx:pt idx="6697">810</cx:pt>
          <cx:pt idx="6698">820</cx:pt>
          <cx:pt idx="6699">830</cx:pt>
          <cx:pt idx="6700">720</cx:pt>
          <cx:pt idx="6701">719</cx:pt>
          <cx:pt idx="6702">760</cx:pt>
          <cx:pt idx="6703">760</cx:pt>
          <cx:pt idx="6704">780</cx:pt>
          <cx:pt idx="6705">780</cx:pt>
          <cx:pt idx="6706">890</cx:pt>
          <cx:pt idx="6707">810</cx:pt>
          <cx:pt idx="6708">700</cx:pt>
          <cx:pt idx="6709">700</cx:pt>
          <cx:pt idx="6710">790</cx:pt>
          <cx:pt idx="6711">805</cx:pt>
          <cx:pt idx="6712">670</cx:pt>
          <cx:pt idx="6713">710</cx:pt>
          <cx:pt idx="6714">720</cx:pt>
          <cx:pt idx="6715">720</cx:pt>
          <cx:pt idx="6716">730</cx:pt>
          <cx:pt idx="6717">730</cx:pt>
          <cx:pt idx="6718">740</cx:pt>
          <cx:pt idx="6719">760</cx:pt>
          <cx:pt idx="6720">770</cx:pt>
          <cx:pt idx="6721">780</cx:pt>
          <cx:pt idx="6722">780</cx:pt>
          <cx:pt idx="6723">780</cx:pt>
          <cx:pt idx="6724">790</cx:pt>
          <cx:pt idx="6725">790</cx:pt>
          <cx:pt idx="6726">790</cx:pt>
          <cx:pt idx="6727">800</cx:pt>
          <cx:pt idx="6728">810</cx:pt>
          <cx:pt idx="6729">810</cx:pt>
          <cx:pt idx="6730">820</cx:pt>
          <cx:pt idx="6731">820</cx:pt>
          <cx:pt idx="6732">820</cx:pt>
          <cx:pt idx="6733">820</cx:pt>
          <cx:pt idx="6734">830</cx:pt>
          <cx:pt idx="6735">850</cx:pt>
          <cx:pt idx="6736">870</cx:pt>
          <cx:pt idx="6737">920</cx:pt>
          <cx:pt idx="6738">680</cx:pt>
          <cx:pt idx="6739">590</cx:pt>
          <cx:pt idx="6740">630</cx:pt>
          <cx:pt idx="6741">630</cx:pt>
          <cx:pt idx="6742">635</cx:pt>
          <cx:pt idx="6743">635</cx:pt>
          <cx:pt idx="6744">650</cx:pt>
          <cx:pt idx="6745">670</cx:pt>
          <cx:pt idx="6746">675</cx:pt>
          <cx:pt idx="6747">680</cx:pt>
          <cx:pt idx="6748">690</cx:pt>
          <cx:pt idx="6749">690</cx:pt>
          <cx:pt idx="6750">690</cx:pt>
          <cx:pt idx="6751">700</cx:pt>
          <cx:pt idx="6752">705</cx:pt>
          <cx:pt idx="6753">710</cx:pt>
          <cx:pt idx="6754">710</cx:pt>
          <cx:pt idx="6755">713</cx:pt>
          <cx:pt idx="6756">715</cx:pt>
          <cx:pt idx="6757">716</cx:pt>
          <cx:pt idx="6758">716</cx:pt>
          <cx:pt idx="6759">720</cx:pt>
          <cx:pt idx="6760">720</cx:pt>
          <cx:pt idx="6761">720</cx:pt>
          <cx:pt idx="6762">720</cx:pt>
          <cx:pt idx="6763">720</cx:pt>
          <cx:pt idx="6764">721</cx:pt>
          <cx:pt idx="6765">721</cx:pt>
          <cx:pt idx="6766">722</cx:pt>
          <cx:pt idx="6767">722</cx:pt>
          <cx:pt idx="6768">725</cx:pt>
          <cx:pt idx="6769">725</cx:pt>
          <cx:pt idx="6770">725</cx:pt>
          <cx:pt idx="6771">725</cx:pt>
          <cx:pt idx="6772">725</cx:pt>
          <cx:pt idx="6773">728</cx:pt>
          <cx:pt idx="6774">730</cx:pt>
          <cx:pt idx="6775">730</cx:pt>
          <cx:pt idx="6776">730</cx:pt>
          <cx:pt idx="6777">730</cx:pt>
          <cx:pt idx="6778">730</cx:pt>
          <cx:pt idx="6779">735</cx:pt>
          <cx:pt idx="6780">735</cx:pt>
          <cx:pt idx="6781">735</cx:pt>
          <cx:pt idx="6782">735</cx:pt>
          <cx:pt idx="6783">735</cx:pt>
          <cx:pt idx="6784">735</cx:pt>
          <cx:pt idx="6785">735</cx:pt>
          <cx:pt idx="6786">740</cx:pt>
          <cx:pt idx="6787">740</cx:pt>
          <cx:pt idx="6788">740</cx:pt>
          <cx:pt idx="6789">740</cx:pt>
          <cx:pt idx="6790">740</cx:pt>
          <cx:pt idx="6791">740</cx:pt>
          <cx:pt idx="6792">740</cx:pt>
          <cx:pt idx="6793">740</cx:pt>
          <cx:pt idx="6794">740</cx:pt>
          <cx:pt idx="6795">740</cx:pt>
          <cx:pt idx="6796">740</cx:pt>
          <cx:pt idx="6797">740</cx:pt>
          <cx:pt idx="6798">740</cx:pt>
          <cx:pt idx="6799">741</cx:pt>
          <cx:pt idx="6800">742</cx:pt>
          <cx:pt idx="6801">744</cx:pt>
          <cx:pt idx="6802">745</cx:pt>
          <cx:pt idx="6803">745</cx:pt>
          <cx:pt idx="6804">745</cx:pt>
          <cx:pt idx="6805">745</cx:pt>
          <cx:pt idx="6806">745</cx:pt>
          <cx:pt idx="6807">745</cx:pt>
          <cx:pt idx="6808">750</cx:pt>
          <cx:pt idx="6809">750</cx:pt>
          <cx:pt idx="6810">750</cx:pt>
          <cx:pt idx="6811">750</cx:pt>
          <cx:pt idx="6812">750</cx:pt>
          <cx:pt idx="6813">750</cx:pt>
          <cx:pt idx="6814">750</cx:pt>
          <cx:pt idx="6815">750</cx:pt>
          <cx:pt idx="6816">750</cx:pt>
          <cx:pt idx="6817">750</cx:pt>
          <cx:pt idx="6818">750</cx:pt>
          <cx:pt idx="6819">750</cx:pt>
          <cx:pt idx="6820">751</cx:pt>
          <cx:pt idx="6821">752</cx:pt>
          <cx:pt idx="6822">755</cx:pt>
          <cx:pt idx="6823">755</cx:pt>
          <cx:pt idx="6824">755</cx:pt>
          <cx:pt idx="6825">755</cx:pt>
          <cx:pt idx="6826">755</cx:pt>
          <cx:pt idx="6827">755</cx:pt>
          <cx:pt idx="6828">755</cx:pt>
          <cx:pt idx="6829">756</cx:pt>
          <cx:pt idx="6830">758</cx:pt>
          <cx:pt idx="6831">760</cx:pt>
          <cx:pt idx="6832">760</cx:pt>
          <cx:pt idx="6833">760</cx:pt>
          <cx:pt idx="6834">760</cx:pt>
          <cx:pt idx="6835">760</cx:pt>
          <cx:pt idx="6836">760</cx:pt>
          <cx:pt idx="6837">760</cx:pt>
          <cx:pt idx="6838">760</cx:pt>
          <cx:pt idx="6839">762</cx:pt>
          <cx:pt idx="6840">762</cx:pt>
          <cx:pt idx="6841">762</cx:pt>
          <cx:pt idx="6842">762</cx:pt>
          <cx:pt idx="6843">762</cx:pt>
          <cx:pt idx="6844">765</cx:pt>
          <cx:pt idx="6845">765</cx:pt>
          <cx:pt idx="6846">765</cx:pt>
          <cx:pt idx="6847">766</cx:pt>
          <cx:pt idx="6848">767</cx:pt>
          <cx:pt idx="6849">769</cx:pt>
          <cx:pt idx="6850">770</cx:pt>
          <cx:pt idx="6851">770</cx:pt>
          <cx:pt idx="6852">770</cx:pt>
          <cx:pt idx="6853">770</cx:pt>
          <cx:pt idx="6854">770</cx:pt>
          <cx:pt idx="6855">770</cx:pt>
          <cx:pt idx="6856">770</cx:pt>
          <cx:pt idx="6857">770</cx:pt>
          <cx:pt idx="6858">770</cx:pt>
          <cx:pt idx="6859">770</cx:pt>
          <cx:pt idx="6860">770</cx:pt>
          <cx:pt idx="6861">770</cx:pt>
          <cx:pt idx="6862">770</cx:pt>
          <cx:pt idx="6863">770</cx:pt>
          <cx:pt idx="6864">770</cx:pt>
          <cx:pt idx="6865">770</cx:pt>
          <cx:pt idx="6866">770</cx:pt>
          <cx:pt idx="6867">770</cx:pt>
          <cx:pt idx="6868">770</cx:pt>
          <cx:pt idx="6869">771</cx:pt>
          <cx:pt idx="6870">771</cx:pt>
          <cx:pt idx="6871">771</cx:pt>
          <cx:pt idx="6872">771</cx:pt>
          <cx:pt idx="6873">772</cx:pt>
          <cx:pt idx="6874">772</cx:pt>
          <cx:pt idx="6875">773</cx:pt>
          <cx:pt idx="6876">774</cx:pt>
          <cx:pt idx="6877">775</cx:pt>
          <cx:pt idx="6878">775</cx:pt>
          <cx:pt idx="6879">775</cx:pt>
          <cx:pt idx="6880">775</cx:pt>
          <cx:pt idx="6881">775</cx:pt>
          <cx:pt idx="6882">775</cx:pt>
          <cx:pt idx="6883">775</cx:pt>
          <cx:pt idx="6884">776</cx:pt>
          <cx:pt idx="6885">777</cx:pt>
          <cx:pt idx="6886">780</cx:pt>
          <cx:pt idx="6887">780</cx:pt>
          <cx:pt idx="6888">780</cx:pt>
          <cx:pt idx="6889">780</cx:pt>
          <cx:pt idx="6890">780</cx:pt>
          <cx:pt idx="6891">780</cx:pt>
          <cx:pt idx="6892">780</cx:pt>
          <cx:pt idx="6893">780</cx:pt>
          <cx:pt idx="6894">780</cx:pt>
          <cx:pt idx="6895">780</cx:pt>
          <cx:pt idx="6896">780</cx:pt>
          <cx:pt idx="6897">780</cx:pt>
          <cx:pt idx="6898">780</cx:pt>
          <cx:pt idx="6899">780</cx:pt>
          <cx:pt idx="6900">780</cx:pt>
          <cx:pt idx="6901">780</cx:pt>
          <cx:pt idx="6902">780</cx:pt>
          <cx:pt idx="6903">780</cx:pt>
          <cx:pt idx="6904">780</cx:pt>
          <cx:pt idx="6905">780</cx:pt>
          <cx:pt idx="6906">780</cx:pt>
          <cx:pt idx="6907">780</cx:pt>
          <cx:pt idx="6908">780</cx:pt>
          <cx:pt idx="6909">780</cx:pt>
          <cx:pt idx="6910">780</cx:pt>
          <cx:pt idx="6911">782</cx:pt>
          <cx:pt idx="6912">782</cx:pt>
          <cx:pt idx="6913">783</cx:pt>
          <cx:pt idx="6914">785</cx:pt>
          <cx:pt idx="6915">785</cx:pt>
          <cx:pt idx="6916">785</cx:pt>
          <cx:pt idx="6917">785</cx:pt>
          <cx:pt idx="6918">785</cx:pt>
          <cx:pt idx="6919">785</cx:pt>
          <cx:pt idx="6920">785</cx:pt>
          <cx:pt idx="6921">785</cx:pt>
          <cx:pt idx="6922">785</cx:pt>
          <cx:pt idx="6923">787</cx:pt>
          <cx:pt idx="6924">787</cx:pt>
          <cx:pt idx="6925">789</cx:pt>
          <cx:pt idx="6926">790</cx:pt>
          <cx:pt idx="6927">790</cx:pt>
          <cx:pt idx="6928">790</cx:pt>
          <cx:pt idx="6929">790</cx:pt>
          <cx:pt idx="6930">790</cx:pt>
          <cx:pt idx="6931">790</cx:pt>
          <cx:pt idx="6932">790</cx:pt>
          <cx:pt idx="6933">790</cx:pt>
          <cx:pt idx="6934">790</cx:pt>
          <cx:pt idx="6935">790</cx:pt>
          <cx:pt idx="6936">790</cx:pt>
          <cx:pt idx="6937">790</cx:pt>
          <cx:pt idx="6938">790</cx:pt>
          <cx:pt idx="6939">790</cx:pt>
          <cx:pt idx="6940">790</cx:pt>
          <cx:pt idx="6941">790</cx:pt>
          <cx:pt idx="6942">790</cx:pt>
          <cx:pt idx="6943">790</cx:pt>
          <cx:pt idx="6944">790</cx:pt>
          <cx:pt idx="6945">790</cx:pt>
          <cx:pt idx="6946">790</cx:pt>
          <cx:pt idx="6947">791</cx:pt>
          <cx:pt idx="6948">791</cx:pt>
          <cx:pt idx="6949">791</cx:pt>
          <cx:pt idx="6950">792</cx:pt>
          <cx:pt idx="6951">793</cx:pt>
          <cx:pt idx="6952">794</cx:pt>
          <cx:pt idx="6953">794</cx:pt>
          <cx:pt idx="6954">794</cx:pt>
          <cx:pt idx="6955">795</cx:pt>
          <cx:pt idx="6956">795</cx:pt>
          <cx:pt idx="6957">795</cx:pt>
          <cx:pt idx="6958">795</cx:pt>
          <cx:pt idx="6959">795</cx:pt>
          <cx:pt idx="6960">795</cx:pt>
          <cx:pt idx="6961">795</cx:pt>
          <cx:pt idx="6962">795</cx:pt>
          <cx:pt idx="6963">795</cx:pt>
          <cx:pt idx="6964">795</cx:pt>
          <cx:pt idx="6965">795</cx:pt>
          <cx:pt idx="6966">795</cx:pt>
          <cx:pt idx="6967">795</cx:pt>
          <cx:pt idx="6968">795</cx:pt>
          <cx:pt idx="6969">795</cx:pt>
          <cx:pt idx="6970">797</cx:pt>
          <cx:pt idx="6971">800</cx:pt>
          <cx:pt idx="6972">800</cx:pt>
          <cx:pt idx="6973">800</cx:pt>
          <cx:pt idx="6974">800</cx:pt>
          <cx:pt idx="6975">800</cx:pt>
          <cx:pt idx="6976">800</cx:pt>
          <cx:pt idx="6977">800</cx:pt>
          <cx:pt idx="6978">800</cx:pt>
          <cx:pt idx="6979">800</cx:pt>
          <cx:pt idx="6980">800</cx:pt>
          <cx:pt idx="6981">800</cx:pt>
          <cx:pt idx="6982">800</cx:pt>
          <cx:pt idx="6983">800</cx:pt>
          <cx:pt idx="6984">800</cx:pt>
          <cx:pt idx="6985">800</cx:pt>
          <cx:pt idx="6986">800</cx:pt>
          <cx:pt idx="6987">800</cx:pt>
          <cx:pt idx="6988">800</cx:pt>
          <cx:pt idx="6989">800</cx:pt>
          <cx:pt idx="6990">800</cx:pt>
          <cx:pt idx="6991">800</cx:pt>
          <cx:pt idx="6992">800</cx:pt>
          <cx:pt idx="6993">800</cx:pt>
          <cx:pt idx="6994">800</cx:pt>
          <cx:pt idx="6995">800</cx:pt>
          <cx:pt idx="6996">800</cx:pt>
          <cx:pt idx="6997">800</cx:pt>
          <cx:pt idx="6998">800</cx:pt>
          <cx:pt idx="6999">801</cx:pt>
          <cx:pt idx="7000">802</cx:pt>
          <cx:pt idx="7001">802</cx:pt>
          <cx:pt idx="7002">803</cx:pt>
          <cx:pt idx="7003">804</cx:pt>
          <cx:pt idx="7004">804</cx:pt>
          <cx:pt idx="7005">804</cx:pt>
          <cx:pt idx="7006">804</cx:pt>
          <cx:pt idx="7007">805</cx:pt>
          <cx:pt idx="7008">805</cx:pt>
          <cx:pt idx="7009">805</cx:pt>
          <cx:pt idx="7010">805</cx:pt>
          <cx:pt idx="7011">805</cx:pt>
          <cx:pt idx="7012">805</cx:pt>
          <cx:pt idx="7013">805</cx:pt>
          <cx:pt idx="7014">805</cx:pt>
          <cx:pt idx="7015">805</cx:pt>
          <cx:pt idx="7016">806</cx:pt>
          <cx:pt idx="7017">806</cx:pt>
          <cx:pt idx="7018">806</cx:pt>
          <cx:pt idx="7019">807</cx:pt>
          <cx:pt idx="7020">809</cx:pt>
          <cx:pt idx="7021">809</cx:pt>
          <cx:pt idx="7022">809</cx:pt>
          <cx:pt idx="7023">809</cx:pt>
          <cx:pt idx="7024">810</cx:pt>
          <cx:pt idx="7025">810</cx:pt>
          <cx:pt idx="7026">810</cx:pt>
          <cx:pt idx="7027">810</cx:pt>
          <cx:pt idx="7028">810</cx:pt>
          <cx:pt idx="7029">810</cx:pt>
          <cx:pt idx="7030">810</cx:pt>
          <cx:pt idx="7031">810</cx:pt>
          <cx:pt idx="7032">810</cx:pt>
          <cx:pt idx="7033">810</cx:pt>
          <cx:pt idx="7034">810</cx:pt>
          <cx:pt idx="7035">810</cx:pt>
          <cx:pt idx="7036">810</cx:pt>
          <cx:pt idx="7037">810</cx:pt>
          <cx:pt idx="7038">810</cx:pt>
          <cx:pt idx="7039">810</cx:pt>
          <cx:pt idx="7040">810</cx:pt>
          <cx:pt idx="7041">810</cx:pt>
          <cx:pt idx="7042">810</cx:pt>
          <cx:pt idx="7043">810</cx:pt>
          <cx:pt idx="7044">810</cx:pt>
          <cx:pt idx="7045">810</cx:pt>
          <cx:pt idx="7046">810</cx:pt>
          <cx:pt idx="7047">810</cx:pt>
          <cx:pt idx="7048">810</cx:pt>
          <cx:pt idx="7049">812</cx:pt>
          <cx:pt idx="7050">814</cx:pt>
          <cx:pt idx="7051">815</cx:pt>
          <cx:pt idx="7052">815</cx:pt>
          <cx:pt idx="7053">815</cx:pt>
          <cx:pt idx="7054">815</cx:pt>
          <cx:pt idx="7055">815</cx:pt>
          <cx:pt idx="7056">815</cx:pt>
          <cx:pt idx="7057">815</cx:pt>
          <cx:pt idx="7058">815</cx:pt>
          <cx:pt idx="7059">815</cx:pt>
          <cx:pt idx="7060">815</cx:pt>
          <cx:pt idx="7061">815</cx:pt>
          <cx:pt idx="7062">815</cx:pt>
          <cx:pt idx="7063">815</cx:pt>
          <cx:pt idx="7064">815</cx:pt>
          <cx:pt idx="7065">815</cx:pt>
          <cx:pt idx="7066">815</cx:pt>
          <cx:pt idx="7067">816</cx:pt>
          <cx:pt idx="7068">820</cx:pt>
          <cx:pt idx="7069">820</cx:pt>
          <cx:pt idx="7070">820</cx:pt>
          <cx:pt idx="7071">820</cx:pt>
          <cx:pt idx="7072">820</cx:pt>
          <cx:pt idx="7073">820</cx:pt>
          <cx:pt idx="7074">820</cx:pt>
          <cx:pt idx="7075">820</cx:pt>
          <cx:pt idx="7076">820</cx:pt>
          <cx:pt idx="7077">820</cx:pt>
          <cx:pt idx="7078">820</cx:pt>
          <cx:pt idx="7079">820</cx:pt>
          <cx:pt idx="7080">820</cx:pt>
          <cx:pt idx="7081">820</cx:pt>
          <cx:pt idx="7082">820</cx:pt>
          <cx:pt idx="7083">820</cx:pt>
          <cx:pt idx="7084">820</cx:pt>
          <cx:pt idx="7085">820</cx:pt>
          <cx:pt idx="7086">820</cx:pt>
          <cx:pt idx="7087">820</cx:pt>
          <cx:pt idx="7088">820</cx:pt>
          <cx:pt idx="7089">820</cx:pt>
          <cx:pt idx="7090">820</cx:pt>
          <cx:pt idx="7091">820</cx:pt>
          <cx:pt idx="7092">820</cx:pt>
          <cx:pt idx="7093">820</cx:pt>
          <cx:pt idx="7094">820</cx:pt>
          <cx:pt idx="7095">821</cx:pt>
          <cx:pt idx="7096">823</cx:pt>
          <cx:pt idx="7097">823</cx:pt>
          <cx:pt idx="7098">824</cx:pt>
          <cx:pt idx="7099">824</cx:pt>
          <cx:pt idx="7100">824</cx:pt>
          <cx:pt idx="7101">824</cx:pt>
          <cx:pt idx="7102">825</cx:pt>
          <cx:pt idx="7103">825</cx:pt>
          <cx:pt idx="7104">825</cx:pt>
          <cx:pt idx="7105">825</cx:pt>
          <cx:pt idx="7106">825</cx:pt>
          <cx:pt idx="7107">825</cx:pt>
          <cx:pt idx="7108">825</cx:pt>
          <cx:pt idx="7109">825</cx:pt>
          <cx:pt idx="7110">825</cx:pt>
          <cx:pt idx="7111">827</cx:pt>
          <cx:pt idx="7112">827</cx:pt>
          <cx:pt idx="7113">830</cx:pt>
          <cx:pt idx="7114">830</cx:pt>
          <cx:pt idx="7115">830</cx:pt>
          <cx:pt idx="7116">830</cx:pt>
          <cx:pt idx="7117">830</cx:pt>
          <cx:pt idx="7118">830</cx:pt>
          <cx:pt idx="7119">830</cx:pt>
          <cx:pt idx="7120">830</cx:pt>
          <cx:pt idx="7121">830</cx:pt>
          <cx:pt idx="7122">830</cx:pt>
          <cx:pt idx="7123">830</cx:pt>
          <cx:pt idx="7124">830</cx:pt>
          <cx:pt idx="7125">830</cx:pt>
          <cx:pt idx="7126">830</cx:pt>
          <cx:pt idx="7127">830</cx:pt>
          <cx:pt idx="7128">830</cx:pt>
          <cx:pt idx="7129">830</cx:pt>
          <cx:pt idx="7130">830</cx:pt>
          <cx:pt idx="7131">830</cx:pt>
          <cx:pt idx="7132">830</cx:pt>
          <cx:pt idx="7133">830</cx:pt>
          <cx:pt idx="7134">831</cx:pt>
          <cx:pt idx="7135">831</cx:pt>
          <cx:pt idx="7136">832</cx:pt>
          <cx:pt idx="7137">832</cx:pt>
          <cx:pt idx="7138">835</cx:pt>
          <cx:pt idx="7139">835</cx:pt>
          <cx:pt idx="7140">835</cx:pt>
          <cx:pt idx="7141">835</cx:pt>
          <cx:pt idx="7142">835</cx:pt>
          <cx:pt idx="7143">835</cx:pt>
          <cx:pt idx="7144">835</cx:pt>
          <cx:pt idx="7145">835</cx:pt>
          <cx:pt idx="7146">835</cx:pt>
          <cx:pt idx="7147">835</cx:pt>
          <cx:pt idx="7148">835</cx:pt>
          <cx:pt idx="7149">835</cx:pt>
          <cx:pt idx="7150">835</cx:pt>
          <cx:pt idx="7151">836</cx:pt>
          <cx:pt idx="7152">840</cx:pt>
          <cx:pt idx="7153">840</cx:pt>
          <cx:pt idx="7154">840</cx:pt>
          <cx:pt idx="7155">840</cx:pt>
          <cx:pt idx="7156">840</cx:pt>
          <cx:pt idx="7157">840</cx:pt>
          <cx:pt idx="7158">840</cx:pt>
          <cx:pt idx="7159">840</cx:pt>
          <cx:pt idx="7160">840</cx:pt>
          <cx:pt idx="7161">840</cx:pt>
          <cx:pt idx="7162">840</cx:pt>
          <cx:pt idx="7163">840</cx:pt>
          <cx:pt idx="7164">840</cx:pt>
          <cx:pt idx="7165">840</cx:pt>
          <cx:pt idx="7166">840</cx:pt>
          <cx:pt idx="7167">840</cx:pt>
          <cx:pt idx="7168">842</cx:pt>
          <cx:pt idx="7169">845</cx:pt>
          <cx:pt idx="7170">845</cx:pt>
          <cx:pt idx="7171">845</cx:pt>
          <cx:pt idx="7172">845</cx:pt>
          <cx:pt idx="7173">845</cx:pt>
          <cx:pt idx="7174">845</cx:pt>
          <cx:pt idx="7175">845</cx:pt>
          <cx:pt idx="7176">845</cx:pt>
          <cx:pt idx="7177">845</cx:pt>
          <cx:pt idx="7178">845</cx:pt>
          <cx:pt idx="7179">845</cx:pt>
          <cx:pt idx="7180">845</cx:pt>
          <cx:pt idx="7181">846</cx:pt>
          <cx:pt idx="7182">850</cx:pt>
          <cx:pt idx="7183">850</cx:pt>
          <cx:pt idx="7184">850</cx:pt>
          <cx:pt idx="7185">850</cx:pt>
          <cx:pt idx="7186">850</cx:pt>
          <cx:pt idx="7187">850</cx:pt>
          <cx:pt idx="7188">850</cx:pt>
          <cx:pt idx="7189">850</cx:pt>
          <cx:pt idx="7190">850</cx:pt>
          <cx:pt idx="7191">850</cx:pt>
          <cx:pt idx="7192">850</cx:pt>
          <cx:pt idx="7193">850</cx:pt>
          <cx:pt idx="7194">850</cx:pt>
          <cx:pt idx="7195">850</cx:pt>
          <cx:pt idx="7196">850</cx:pt>
          <cx:pt idx="7197">852</cx:pt>
          <cx:pt idx="7198">853</cx:pt>
          <cx:pt idx="7199">854</cx:pt>
          <cx:pt idx="7200">855</cx:pt>
          <cx:pt idx="7201">855</cx:pt>
          <cx:pt idx="7202">857</cx:pt>
          <cx:pt idx="7203">857</cx:pt>
          <cx:pt idx="7204">860</cx:pt>
          <cx:pt idx="7205">860</cx:pt>
          <cx:pt idx="7206">860</cx:pt>
          <cx:pt idx="7207">860</cx:pt>
          <cx:pt idx="7208">860</cx:pt>
          <cx:pt idx="7209">860</cx:pt>
          <cx:pt idx="7210">860</cx:pt>
          <cx:pt idx="7211">860</cx:pt>
          <cx:pt idx="7212">860</cx:pt>
          <cx:pt idx="7213">860</cx:pt>
          <cx:pt idx="7214">860</cx:pt>
          <cx:pt idx="7215">860</cx:pt>
          <cx:pt idx="7216">862</cx:pt>
          <cx:pt idx="7217">862</cx:pt>
          <cx:pt idx="7218">865</cx:pt>
          <cx:pt idx="7219">865</cx:pt>
          <cx:pt idx="7220">865</cx:pt>
          <cx:pt idx="7221">870</cx:pt>
          <cx:pt idx="7222">870</cx:pt>
          <cx:pt idx="7223">875</cx:pt>
          <cx:pt idx="7224">875</cx:pt>
          <cx:pt idx="7225">875</cx:pt>
          <cx:pt idx="7226">875</cx:pt>
          <cx:pt idx="7227">875</cx:pt>
          <cx:pt idx="7228">880</cx:pt>
          <cx:pt idx="7229">880</cx:pt>
          <cx:pt idx="7230">880</cx:pt>
          <cx:pt idx="7231">884</cx:pt>
          <cx:pt idx="7232">890</cx:pt>
          <cx:pt idx="7233">890</cx:pt>
          <cx:pt idx="7234">890</cx:pt>
          <cx:pt idx="7235">892</cx:pt>
          <cx:pt idx="7236">893</cx:pt>
          <cx:pt idx="7237">895</cx:pt>
          <cx:pt idx="7238">900</cx:pt>
          <cx:pt idx="7239">900</cx:pt>
          <cx:pt idx="7240">905</cx:pt>
          <cx:pt idx="7241">905</cx:pt>
          <cx:pt idx="7242">920</cx:pt>
          <cx:pt idx="7243">920</cx:pt>
          <cx:pt idx="7244">685</cx:pt>
          <cx:pt idx="7245">750</cx:pt>
          <cx:pt idx="7246">870</cx:pt>
          <cx:pt idx="7247">645</cx:pt>
          <cx:pt idx="7248">685</cx:pt>
          <cx:pt idx="7249">685</cx:pt>
          <cx:pt idx="7250">700</cx:pt>
          <cx:pt idx="7251">710</cx:pt>
          <cx:pt idx="7252">720</cx:pt>
          <cx:pt idx="7253">720</cx:pt>
          <cx:pt idx="7254">730</cx:pt>
          <cx:pt idx="7255">730</cx:pt>
          <cx:pt idx="7256">740</cx:pt>
          <cx:pt idx="7257">750</cx:pt>
          <cx:pt idx="7258">750</cx:pt>
          <cx:pt idx="7259">760</cx:pt>
          <cx:pt idx="7260">760</cx:pt>
          <cx:pt idx="7261">760</cx:pt>
          <cx:pt idx="7262">775</cx:pt>
          <cx:pt idx="7263">775</cx:pt>
          <cx:pt idx="7264">775</cx:pt>
          <cx:pt idx="7265">780</cx:pt>
          <cx:pt idx="7266">780</cx:pt>
          <cx:pt idx="7267">790</cx:pt>
          <cx:pt idx="7268">795</cx:pt>
          <cx:pt idx="7269">800</cx:pt>
          <cx:pt idx="7270">820</cx:pt>
          <cx:pt idx="7271">820</cx:pt>
          <cx:pt idx="7272">865</cx:pt>
          <cx:pt idx="7273">870</cx:pt>
          <cx:pt idx="7274">870</cx:pt>
          <cx:pt idx="7275">890</cx:pt>
          <cx:pt idx="7276">690</cx:pt>
          <cx:pt idx="7277">710</cx:pt>
          <cx:pt idx="7278">730</cx:pt>
          <cx:pt idx="7279">810</cx:pt>
          <cx:pt idx="7280">810</cx:pt>
          <cx:pt idx="7281">840</cx:pt>
          <cx:pt idx="7282">860</cx:pt>
          <cx:pt idx="7283">830</cx:pt>
          <cx:pt idx="7284">890</cx:pt>
          <cx:pt idx="7285">730</cx:pt>
          <cx:pt idx="7286">800</cx:pt>
          <cx:pt idx="7287">830</cx:pt>
          <cx:pt idx="7288">650</cx:pt>
          <cx:pt idx="7289">820</cx:pt>
          <cx:pt idx="7290">790</cx:pt>
          <cx:pt idx="7291">840</cx:pt>
          <cx:pt idx="7292">700</cx:pt>
          <cx:pt idx="7293">690</cx:pt>
          <cx:pt idx="7294">720</cx:pt>
          <cx:pt idx="7295">790</cx:pt>
          <cx:pt idx="7296">800</cx:pt>
          <cx:pt idx="7297">840</cx:pt>
          <cx:pt idx="7298">810</cx:pt>
          <cx:pt idx="7299">780</cx:pt>
          <cx:pt idx="7300">840</cx:pt>
          <cx:pt idx="7301">760</cx:pt>
          <cx:pt idx="7302">820</cx:pt>
          <cx:pt idx="7303">810</cx:pt>
          <cx:pt idx="7304">850</cx:pt>
          <cx:pt idx="7305">750</cx:pt>
          <cx:pt idx="7306">810</cx:pt>
          <cx:pt idx="7307">810</cx:pt>
          <cx:pt idx="7308">700</cx:pt>
          <cx:pt idx="7309">770</cx:pt>
          <cx:pt idx="7310">840</cx:pt>
          <cx:pt idx="7311">845</cx:pt>
          <cx:pt idx="7312">730</cx:pt>
          <cx:pt idx="7313">760</cx:pt>
          <cx:pt idx="7314">870</cx:pt>
          <cx:pt idx="7315">730</cx:pt>
          <cx:pt idx="7316">745</cx:pt>
          <cx:pt idx="7317">765</cx:pt>
          <cx:pt idx="7318">770</cx:pt>
          <cx:pt idx="7319">780</cx:pt>
          <cx:pt idx="7320">790</cx:pt>
          <cx:pt idx="7321">822</cx:pt>
          <cx:pt idx="7322">825</cx:pt>
          <cx:pt idx="7323">870</cx:pt>
          <cx:pt idx="7324">805</cx:pt>
          <cx:pt idx="7325">805</cx:pt>
          <cx:pt idx="7326">845</cx:pt>
          <cx:pt idx="7327">700</cx:pt>
          <cx:pt idx="7328">700</cx:pt>
          <cx:pt idx="7329">737</cx:pt>
          <cx:pt idx="7330">737</cx:pt>
          <cx:pt idx="7331">832</cx:pt>
          <cx:pt idx="7332">635</cx:pt>
          <cx:pt idx="7333">635</cx:pt>
          <cx:pt idx="7334">643</cx:pt>
          <cx:pt idx="7335">665</cx:pt>
          <cx:pt idx="7336">675</cx:pt>
          <cx:pt idx="7337">700</cx:pt>
          <cx:pt idx="7338">700</cx:pt>
          <cx:pt idx="7339">710</cx:pt>
          <cx:pt idx="7340">710</cx:pt>
          <cx:pt idx="7341">710</cx:pt>
          <cx:pt idx="7342">715</cx:pt>
          <cx:pt idx="7343">720</cx:pt>
          <cx:pt idx="7344">725</cx:pt>
          <cx:pt idx="7345">726</cx:pt>
          <cx:pt idx="7346">726</cx:pt>
          <cx:pt idx="7347">730</cx:pt>
          <cx:pt idx="7348">735</cx:pt>
          <cx:pt idx="7349">740</cx:pt>
          <cx:pt idx="7350">740</cx:pt>
          <cx:pt idx="7351">740</cx:pt>
          <cx:pt idx="7352">742</cx:pt>
          <cx:pt idx="7353">745</cx:pt>
          <cx:pt idx="7354">745</cx:pt>
          <cx:pt idx="7355">750</cx:pt>
          <cx:pt idx="7356">750</cx:pt>
          <cx:pt idx="7357">750</cx:pt>
          <cx:pt idx="7358">750</cx:pt>
          <cx:pt idx="7359">750</cx:pt>
          <cx:pt idx="7360">750</cx:pt>
          <cx:pt idx="7361">755</cx:pt>
          <cx:pt idx="7362">760</cx:pt>
          <cx:pt idx="7363">760</cx:pt>
          <cx:pt idx="7364">760</cx:pt>
          <cx:pt idx="7365">765</cx:pt>
          <cx:pt idx="7366">767</cx:pt>
          <cx:pt idx="7367">770</cx:pt>
          <cx:pt idx="7368">770</cx:pt>
          <cx:pt idx="7369">770</cx:pt>
          <cx:pt idx="7370">770</cx:pt>
          <cx:pt idx="7371">770</cx:pt>
          <cx:pt idx="7372">770</cx:pt>
          <cx:pt idx="7373">770</cx:pt>
          <cx:pt idx="7374">770</cx:pt>
          <cx:pt idx="7375">770</cx:pt>
          <cx:pt idx="7376">770</cx:pt>
          <cx:pt idx="7377">770</cx:pt>
          <cx:pt idx="7378">770</cx:pt>
          <cx:pt idx="7379">771</cx:pt>
          <cx:pt idx="7380">775</cx:pt>
          <cx:pt idx="7381">775</cx:pt>
          <cx:pt idx="7382">778</cx:pt>
          <cx:pt idx="7383">780</cx:pt>
          <cx:pt idx="7384">780</cx:pt>
          <cx:pt idx="7385">780</cx:pt>
          <cx:pt idx="7386">780</cx:pt>
          <cx:pt idx="7387">780</cx:pt>
          <cx:pt idx="7388">780</cx:pt>
          <cx:pt idx="7389">780</cx:pt>
          <cx:pt idx="7390">780</cx:pt>
          <cx:pt idx="7391">780</cx:pt>
          <cx:pt idx="7392">780</cx:pt>
          <cx:pt idx="7393">780</cx:pt>
          <cx:pt idx="7394">785</cx:pt>
          <cx:pt idx="7395">785</cx:pt>
          <cx:pt idx="7396">785</cx:pt>
          <cx:pt idx="7397">785</cx:pt>
          <cx:pt idx="7398">790</cx:pt>
          <cx:pt idx="7399">790</cx:pt>
          <cx:pt idx="7400">790</cx:pt>
          <cx:pt idx="7401">790</cx:pt>
          <cx:pt idx="7402">790</cx:pt>
          <cx:pt idx="7403">790</cx:pt>
          <cx:pt idx="7404">790</cx:pt>
          <cx:pt idx="7405">790</cx:pt>
          <cx:pt idx="7406">795</cx:pt>
          <cx:pt idx="7407">795</cx:pt>
          <cx:pt idx="7408">795</cx:pt>
          <cx:pt idx="7409">795</cx:pt>
          <cx:pt idx="7410">798</cx:pt>
          <cx:pt idx="7411">799</cx:pt>
          <cx:pt idx="7412">800</cx:pt>
          <cx:pt idx="7413">800</cx:pt>
          <cx:pt idx="7414">800</cx:pt>
          <cx:pt idx="7415">800</cx:pt>
          <cx:pt idx="7416">805</cx:pt>
          <cx:pt idx="7417">805</cx:pt>
          <cx:pt idx="7418">805</cx:pt>
          <cx:pt idx="7419">808</cx:pt>
          <cx:pt idx="7420">809</cx:pt>
          <cx:pt idx="7421">810</cx:pt>
          <cx:pt idx="7422">810</cx:pt>
          <cx:pt idx="7423">810</cx:pt>
          <cx:pt idx="7424">810</cx:pt>
          <cx:pt idx="7425">810</cx:pt>
          <cx:pt idx="7426">810</cx:pt>
          <cx:pt idx="7427">810</cx:pt>
          <cx:pt idx="7428">811</cx:pt>
          <cx:pt idx="7429">811</cx:pt>
          <cx:pt idx="7430">812</cx:pt>
          <cx:pt idx="7431">812</cx:pt>
          <cx:pt idx="7432">814</cx:pt>
          <cx:pt idx="7433">814</cx:pt>
          <cx:pt idx="7434">815</cx:pt>
          <cx:pt idx="7435">815</cx:pt>
          <cx:pt idx="7436">815</cx:pt>
          <cx:pt idx="7437">815</cx:pt>
          <cx:pt idx="7438">815</cx:pt>
          <cx:pt idx="7439">818</cx:pt>
          <cx:pt idx="7440">820</cx:pt>
          <cx:pt idx="7441">820</cx:pt>
          <cx:pt idx="7442">820</cx:pt>
          <cx:pt idx="7443">820</cx:pt>
          <cx:pt idx="7444">825</cx:pt>
          <cx:pt idx="7445">825</cx:pt>
          <cx:pt idx="7446">830</cx:pt>
          <cx:pt idx="7447">830</cx:pt>
          <cx:pt idx="7448">830</cx:pt>
          <cx:pt idx="7449">830</cx:pt>
          <cx:pt idx="7450">830</cx:pt>
          <cx:pt idx="7451">830</cx:pt>
          <cx:pt idx="7452">830</cx:pt>
          <cx:pt idx="7453">830</cx:pt>
          <cx:pt idx="7454">830</cx:pt>
          <cx:pt idx="7455">830</cx:pt>
          <cx:pt idx="7456">830</cx:pt>
          <cx:pt idx="7457">830</cx:pt>
          <cx:pt idx="7458">831</cx:pt>
          <cx:pt idx="7459">833</cx:pt>
          <cx:pt idx="7460">833</cx:pt>
          <cx:pt idx="7461">835</cx:pt>
          <cx:pt idx="7462">835</cx:pt>
          <cx:pt idx="7463">835</cx:pt>
          <cx:pt idx="7464">835</cx:pt>
          <cx:pt idx="7465">835</cx:pt>
          <cx:pt idx="7466">835</cx:pt>
          <cx:pt idx="7467">840</cx:pt>
          <cx:pt idx="7468">840</cx:pt>
          <cx:pt idx="7469">840</cx:pt>
          <cx:pt idx="7470">840</cx:pt>
          <cx:pt idx="7471">840</cx:pt>
          <cx:pt idx="7472">845</cx:pt>
          <cx:pt idx="7473">845</cx:pt>
          <cx:pt idx="7474">845</cx:pt>
          <cx:pt idx="7475">850</cx:pt>
          <cx:pt idx="7476">850</cx:pt>
          <cx:pt idx="7477">850</cx:pt>
          <cx:pt idx="7478">850</cx:pt>
          <cx:pt idx="7479">850</cx:pt>
          <cx:pt idx="7480">855</cx:pt>
          <cx:pt idx="7481">855</cx:pt>
          <cx:pt idx="7482">855</cx:pt>
          <cx:pt idx="7483">855</cx:pt>
          <cx:pt idx="7484">860</cx:pt>
          <cx:pt idx="7485">860</cx:pt>
          <cx:pt idx="7486">860</cx:pt>
          <cx:pt idx="7487">860</cx:pt>
          <cx:pt idx="7488">860</cx:pt>
          <cx:pt idx="7489">860</cx:pt>
          <cx:pt idx="7490">861</cx:pt>
          <cx:pt idx="7491">862</cx:pt>
          <cx:pt idx="7492">865</cx:pt>
          <cx:pt idx="7493">865</cx:pt>
          <cx:pt idx="7494">865</cx:pt>
          <cx:pt idx="7495">865</cx:pt>
          <cx:pt idx="7496">865</cx:pt>
          <cx:pt idx="7497">870</cx:pt>
          <cx:pt idx="7498">870</cx:pt>
          <cx:pt idx="7499">870</cx:pt>
          <cx:pt idx="7500">870</cx:pt>
          <cx:pt idx="7501">870</cx:pt>
          <cx:pt idx="7502">871</cx:pt>
          <cx:pt idx="7503">871</cx:pt>
          <cx:pt idx="7504">875</cx:pt>
          <cx:pt idx="7505">880</cx:pt>
          <cx:pt idx="7506">885</cx:pt>
          <cx:pt idx="7507">885</cx:pt>
          <cx:pt idx="7508">885</cx:pt>
          <cx:pt idx="7509">890</cx:pt>
          <cx:pt idx="7510">890</cx:pt>
          <cx:pt idx="7511">890</cx:pt>
          <cx:pt idx="7512">890</cx:pt>
          <cx:pt idx="7513">895</cx:pt>
          <cx:pt idx="7514">895</cx:pt>
          <cx:pt idx="7515">897</cx:pt>
          <cx:pt idx="7516">898</cx:pt>
          <cx:pt idx="7517">911</cx:pt>
          <cx:pt idx="7518">913</cx:pt>
          <cx:pt idx="7519">915</cx:pt>
          <cx:pt idx="7520">918</cx:pt>
          <cx:pt idx="7521">920</cx:pt>
          <cx:pt idx="7522">925</cx:pt>
          <cx:pt idx="7523">925</cx:pt>
          <cx:pt idx="7524">944</cx:pt>
          <cx:pt idx="7525">955</cx:pt>
          <cx:pt idx="7526">960</cx:pt>
          <cx:pt idx="7527">755</cx:pt>
          <cx:pt idx="7528">650</cx:pt>
          <cx:pt idx="7529">683</cx:pt>
          <cx:pt idx="7530">720</cx:pt>
          <cx:pt idx="7531">720</cx:pt>
          <cx:pt idx="7532">730</cx:pt>
          <cx:pt idx="7533">730</cx:pt>
          <cx:pt idx="7534">730</cx:pt>
          <cx:pt idx="7535">732</cx:pt>
          <cx:pt idx="7536">735</cx:pt>
          <cx:pt idx="7537">750</cx:pt>
          <cx:pt idx="7538">755</cx:pt>
          <cx:pt idx="7539">755</cx:pt>
          <cx:pt idx="7540">755</cx:pt>
          <cx:pt idx="7541">760</cx:pt>
          <cx:pt idx="7542">760</cx:pt>
          <cx:pt idx="7543">760</cx:pt>
          <cx:pt idx="7544">760</cx:pt>
          <cx:pt idx="7545">765</cx:pt>
          <cx:pt idx="7546">770</cx:pt>
          <cx:pt idx="7547">770</cx:pt>
          <cx:pt idx="7548">770</cx:pt>
          <cx:pt idx="7549">770</cx:pt>
          <cx:pt idx="7550">770</cx:pt>
          <cx:pt idx="7551">770</cx:pt>
          <cx:pt idx="7552">770</cx:pt>
          <cx:pt idx="7553">770</cx:pt>
          <cx:pt idx="7554">770</cx:pt>
          <cx:pt idx="7555">770</cx:pt>
          <cx:pt idx="7556">775</cx:pt>
          <cx:pt idx="7557">775</cx:pt>
          <cx:pt idx="7558">780</cx:pt>
          <cx:pt idx="7559">785</cx:pt>
          <cx:pt idx="7560">785</cx:pt>
          <cx:pt idx="7561">790</cx:pt>
          <cx:pt idx="7562">790</cx:pt>
          <cx:pt idx="7563">790</cx:pt>
          <cx:pt idx="7564">790</cx:pt>
          <cx:pt idx="7565">795</cx:pt>
          <cx:pt idx="7566">797</cx:pt>
          <cx:pt idx="7567">800</cx:pt>
          <cx:pt idx="7568">800</cx:pt>
          <cx:pt idx="7569">802</cx:pt>
          <cx:pt idx="7570">805</cx:pt>
          <cx:pt idx="7571">810</cx:pt>
          <cx:pt idx="7572">810</cx:pt>
          <cx:pt idx="7573">810</cx:pt>
          <cx:pt idx="7574">810</cx:pt>
          <cx:pt idx="7575">820</cx:pt>
          <cx:pt idx="7576">820</cx:pt>
          <cx:pt idx="7577">820</cx:pt>
          <cx:pt idx="7578">824</cx:pt>
          <cx:pt idx="7579">824</cx:pt>
          <cx:pt idx="7580">825</cx:pt>
          <cx:pt idx="7581">825</cx:pt>
          <cx:pt idx="7582">830</cx:pt>
          <cx:pt idx="7583">830</cx:pt>
          <cx:pt idx="7584">830</cx:pt>
          <cx:pt idx="7585">830</cx:pt>
          <cx:pt idx="7586">835</cx:pt>
          <cx:pt idx="7587">840</cx:pt>
          <cx:pt idx="7588">845</cx:pt>
          <cx:pt idx="7589">845</cx:pt>
          <cx:pt idx="7590">845</cx:pt>
          <cx:pt idx="7591">850</cx:pt>
          <cx:pt idx="7592">851</cx:pt>
          <cx:pt idx="7593">859</cx:pt>
          <cx:pt idx="7594">865</cx:pt>
          <cx:pt idx="7595">865</cx:pt>
          <cx:pt idx="7596">870</cx:pt>
          <cx:pt idx="7597">870</cx:pt>
          <cx:pt idx="7598">875</cx:pt>
          <cx:pt idx="7599">880</cx:pt>
          <cx:pt idx="7600">880</cx:pt>
          <cx:pt idx="7601">895</cx:pt>
          <cx:pt idx="7602">900</cx:pt>
          <cx:pt idx="7603">900</cx:pt>
          <cx:pt idx="7604">905</cx:pt>
          <cx:pt idx="7605">720</cx:pt>
          <cx:pt idx="7606">750</cx:pt>
          <cx:pt idx="7607">770</cx:pt>
          <cx:pt idx="7608">820</cx:pt>
          <cx:pt idx="7609">620</cx:pt>
          <cx:pt idx="7610">665</cx:pt>
          <cx:pt idx="7611">670</cx:pt>
          <cx:pt idx="7612">700</cx:pt>
          <cx:pt idx="7613">720</cx:pt>
          <cx:pt idx="7614">720</cx:pt>
          <cx:pt idx="7615">720</cx:pt>
          <cx:pt idx="7616">725</cx:pt>
          <cx:pt idx="7617">725</cx:pt>
          <cx:pt idx="7618">730</cx:pt>
          <cx:pt idx="7619">738</cx:pt>
          <cx:pt idx="7620">738</cx:pt>
          <cx:pt idx="7621">740</cx:pt>
          <cx:pt idx="7622">740</cx:pt>
          <cx:pt idx="7623">757</cx:pt>
          <cx:pt idx="7624">760</cx:pt>
          <cx:pt idx="7625">760</cx:pt>
          <cx:pt idx="7626">761</cx:pt>
          <cx:pt idx="7627">762</cx:pt>
          <cx:pt idx="7628">764</cx:pt>
          <cx:pt idx="7629">770</cx:pt>
          <cx:pt idx="7630">770</cx:pt>
          <cx:pt idx="7631">770</cx:pt>
          <cx:pt idx="7632">770</cx:pt>
          <cx:pt idx="7633">770</cx:pt>
          <cx:pt idx="7634">770</cx:pt>
          <cx:pt idx="7635">772</cx:pt>
          <cx:pt idx="7636">774</cx:pt>
          <cx:pt idx="7637">775</cx:pt>
          <cx:pt idx="7638">778</cx:pt>
          <cx:pt idx="7639">780</cx:pt>
          <cx:pt idx="7640">780</cx:pt>
          <cx:pt idx="7641">780</cx:pt>
          <cx:pt idx="7642">785</cx:pt>
          <cx:pt idx="7643">790</cx:pt>
          <cx:pt idx="7644">790</cx:pt>
          <cx:pt idx="7645">794</cx:pt>
          <cx:pt idx="7646">798</cx:pt>
          <cx:pt idx="7647">800</cx:pt>
          <cx:pt idx="7648">800</cx:pt>
          <cx:pt idx="7649">800</cx:pt>
          <cx:pt idx="7650">802</cx:pt>
          <cx:pt idx="7651">805</cx:pt>
          <cx:pt idx="7652">806</cx:pt>
          <cx:pt idx="7653">807</cx:pt>
          <cx:pt idx="7654">810</cx:pt>
          <cx:pt idx="7655">810</cx:pt>
          <cx:pt idx="7656">811</cx:pt>
          <cx:pt idx="7657">816</cx:pt>
          <cx:pt idx="7658">820</cx:pt>
          <cx:pt idx="7659">820</cx:pt>
          <cx:pt idx="7660">820</cx:pt>
          <cx:pt idx="7661">820</cx:pt>
          <cx:pt idx="7662">821</cx:pt>
          <cx:pt idx="7663">822</cx:pt>
          <cx:pt idx="7664">822</cx:pt>
          <cx:pt idx="7665">829</cx:pt>
          <cx:pt idx="7666">830</cx:pt>
          <cx:pt idx="7667">830</cx:pt>
          <cx:pt idx="7668">830</cx:pt>
          <cx:pt idx="7669">839</cx:pt>
          <cx:pt idx="7670">840</cx:pt>
          <cx:pt idx="7671">850</cx:pt>
          <cx:pt idx="7672">852</cx:pt>
          <cx:pt idx="7673">873</cx:pt>
          <cx:pt idx="7674">876</cx:pt>
          <cx:pt idx="7675">885</cx:pt>
          <cx:pt idx="7676">740</cx:pt>
          <cx:pt idx="7677">740</cx:pt>
          <cx:pt idx="7678">720</cx:pt>
          <cx:pt idx="7679">800</cx:pt>
          <cx:pt idx="7680">700</cx:pt>
          <cx:pt idx="7681">730</cx:pt>
          <cx:pt idx="7682">750</cx:pt>
          <cx:pt idx="7683">800</cx:pt>
          <cx:pt idx="7684">810</cx:pt>
          <cx:pt idx="7685">810</cx:pt>
          <cx:pt idx="7686">820</cx:pt>
          <cx:pt idx="7687">840</cx:pt>
          <cx:pt idx="7688">850</cx:pt>
          <cx:pt idx="7689">910</cx:pt>
          <cx:pt idx="7690">790</cx:pt>
          <cx:pt idx="7691">750</cx:pt>
          <cx:pt idx="7692">570</cx:pt>
          <cx:pt idx="7693">610</cx:pt>
          <cx:pt idx="7694">640</cx:pt>
          <cx:pt idx="7695">640</cx:pt>
          <cx:pt idx="7696">640</cx:pt>
          <cx:pt idx="7697">650</cx:pt>
          <cx:pt idx="7698">660</cx:pt>
          <cx:pt idx="7699">660</cx:pt>
          <cx:pt idx="7700">670</cx:pt>
          <cx:pt idx="7701">690</cx:pt>
          <cx:pt idx="7702">690</cx:pt>
          <cx:pt idx="7703">700</cx:pt>
          <cx:pt idx="7704">700</cx:pt>
          <cx:pt idx="7705">700</cx:pt>
          <cx:pt idx="7706">700</cx:pt>
          <cx:pt idx="7707">710</cx:pt>
          <cx:pt idx="7708">710</cx:pt>
          <cx:pt idx="7709">710</cx:pt>
          <cx:pt idx="7710">710</cx:pt>
          <cx:pt idx="7711">710</cx:pt>
          <cx:pt idx="7712">710</cx:pt>
          <cx:pt idx="7713">710</cx:pt>
          <cx:pt idx="7714">710</cx:pt>
          <cx:pt idx="7715">710</cx:pt>
          <cx:pt idx="7716">710</cx:pt>
          <cx:pt idx="7717">720</cx:pt>
          <cx:pt idx="7718">720</cx:pt>
          <cx:pt idx="7719">720</cx:pt>
          <cx:pt idx="7720">720</cx:pt>
          <cx:pt idx="7721">720</cx:pt>
          <cx:pt idx="7722">720</cx:pt>
          <cx:pt idx="7723">720</cx:pt>
          <cx:pt idx="7724">720</cx:pt>
          <cx:pt idx="7725">720</cx:pt>
          <cx:pt idx="7726">720</cx:pt>
          <cx:pt idx="7727">720</cx:pt>
          <cx:pt idx="7728">730</cx:pt>
          <cx:pt idx="7729">730</cx:pt>
          <cx:pt idx="7730">730</cx:pt>
          <cx:pt idx="7731">730</cx:pt>
          <cx:pt idx="7732">730</cx:pt>
          <cx:pt idx="7733">730</cx:pt>
          <cx:pt idx="7734">730</cx:pt>
          <cx:pt idx="7735">730</cx:pt>
          <cx:pt idx="7736">730</cx:pt>
          <cx:pt idx="7737">730</cx:pt>
          <cx:pt idx="7738">730</cx:pt>
          <cx:pt idx="7739">730</cx:pt>
          <cx:pt idx="7740">730</cx:pt>
          <cx:pt idx="7741">730</cx:pt>
          <cx:pt idx="7742">730</cx:pt>
          <cx:pt idx="7743">730</cx:pt>
          <cx:pt idx="7744">740</cx:pt>
          <cx:pt idx="7745">740</cx:pt>
          <cx:pt idx="7746">740</cx:pt>
          <cx:pt idx="7747">740</cx:pt>
          <cx:pt idx="7748">740</cx:pt>
          <cx:pt idx="7749">740</cx:pt>
          <cx:pt idx="7750">740</cx:pt>
          <cx:pt idx="7751">740</cx:pt>
          <cx:pt idx="7752">740</cx:pt>
          <cx:pt idx="7753">740</cx:pt>
          <cx:pt idx="7754">740</cx:pt>
          <cx:pt idx="7755">740</cx:pt>
          <cx:pt idx="7756">740</cx:pt>
          <cx:pt idx="7757">740</cx:pt>
          <cx:pt idx="7758">740</cx:pt>
          <cx:pt idx="7759">740</cx:pt>
          <cx:pt idx="7760">740</cx:pt>
          <cx:pt idx="7761">740</cx:pt>
          <cx:pt idx="7762">740</cx:pt>
          <cx:pt idx="7763">740</cx:pt>
          <cx:pt idx="7764">740</cx:pt>
          <cx:pt idx="7765">740</cx:pt>
          <cx:pt idx="7766">740</cx:pt>
          <cx:pt idx="7767">740</cx:pt>
          <cx:pt idx="7768">740</cx:pt>
          <cx:pt idx="7769">740</cx:pt>
          <cx:pt idx="7770">740</cx:pt>
          <cx:pt idx="7771">740</cx:pt>
          <cx:pt idx="7772">740</cx:pt>
          <cx:pt idx="7773">750</cx:pt>
          <cx:pt idx="7774">750</cx:pt>
          <cx:pt idx="7775">750</cx:pt>
          <cx:pt idx="7776">750</cx:pt>
          <cx:pt idx="7777">750</cx:pt>
          <cx:pt idx="7778">750</cx:pt>
          <cx:pt idx="7779">750</cx:pt>
          <cx:pt idx="7780">750</cx:pt>
          <cx:pt idx="7781">750</cx:pt>
          <cx:pt idx="7782">750</cx:pt>
          <cx:pt idx="7783">750</cx:pt>
          <cx:pt idx="7784">750</cx:pt>
          <cx:pt idx="7785">750</cx:pt>
          <cx:pt idx="7786">750</cx:pt>
          <cx:pt idx="7787">750</cx:pt>
          <cx:pt idx="7788">750</cx:pt>
          <cx:pt idx="7789">750</cx:pt>
          <cx:pt idx="7790">750</cx:pt>
          <cx:pt idx="7791">750</cx:pt>
          <cx:pt idx="7792">750</cx:pt>
          <cx:pt idx="7793">750</cx:pt>
          <cx:pt idx="7794">750</cx:pt>
          <cx:pt idx="7795">750</cx:pt>
          <cx:pt idx="7796">750</cx:pt>
          <cx:pt idx="7797">750</cx:pt>
          <cx:pt idx="7798">750</cx:pt>
          <cx:pt idx="7799">750</cx:pt>
          <cx:pt idx="7800">750</cx:pt>
          <cx:pt idx="7801">750</cx:pt>
          <cx:pt idx="7802">750</cx:pt>
          <cx:pt idx="7803">750</cx:pt>
          <cx:pt idx="7804">750</cx:pt>
          <cx:pt idx="7805">750</cx:pt>
          <cx:pt idx="7806">760</cx:pt>
          <cx:pt idx="7807">760</cx:pt>
          <cx:pt idx="7808">760</cx:pt>
          <cx:pt idx="7809">760</cx:pt>
          <cx:pt idx="7810">760</cx:pt>
          <cx:pt idx="7811">760</cx:pt>
          <cx:pt idx="7812">760</cx:pt>
          <cx:pt idx="7813">760</cx:pt>
          <cx:pt idx="7814">760</cx:pt>
          <cx:pt idx="7815">760</cx:pt>
          <cx:pt idx="7816">760</cx:pt>
          <cx:pt idx="7817">760</cx:pt>
          <cx:pt idx="7818">760</cx:pt>
          <cx:pt idx="7819">760</cx:pt>
          <cx:pt idx="7820">760</cx:pt>
          <cx:pt idx="7821">760</cx:pt>
          <cx:pt idx="7822">760</cx:pt>
          <cx:pt idx="7823">760</cx:pt>
          <cx:pt idx="7824">760</cx:pt>
          <cx:pt idx="7825">760</cx:pt>
          <cx:pt idx="7826">760</cx:pt>
          <cx:pt idx="7827">760</cx:pt>
          <cx:pt idx="7828">760</cx:pt>
          <cx:pt idx="7829">760</cx:pt>
          <cx:pt idx="7830">760</cx:pt>
          <cx:pt idx="7831">760</cx:pt>
          <cx:pt idx="7832">760</cx:pt>
          <cx:pt idx="7833">760</cx:pt>
          <cx:pt idx="7834">760</cx:pt>
          <cx:pt idx="7835">760</cx:pt>
          <cx:pt idx="7836">760</cx:pt>
          <cx:pt idx="7837">760</cx:pt>
          <cx:pt idx="7838">760</cx:pt>
          <cx:pt idx="7839">770</cx:pt>
          <cx:pt idx="7840">770</cx:pt>
          <cx:pt idx="7841">770</cx:pt>
          <cx:pt idx="7842">770</cx:pt>
          <cx:pt idx="7843">770</cx:pt>
          <cx:pt idx="7844">770</cx:pt>
          <cx:pt idx="7845">770</cx:pt>
          <cx:pt idx="7846">770</cx:pt>
          <cx:pt idx="7847">770</cx:pt>
          <cx:pt idx="7848">770</cx:pt>
          <cx:pt idx="7849">770</cx:pt>
          <cx:pt idx="7850">770</cx:pt>
          <cx:pt idx="7851">770</cx:pt>
          <cx:pt idx="7852">770</cx:pt>
          <cx:pt idx="7853">770</cx:pt>
          <cx:pt idx="7854">770</cx:pt>
          <cx:pt idx="7855">770</cx:pt>
          <cx:pt idx="7856">770</cx:pt>
          <cx:pt idx="7857">770</cx:pt>
          <cx:pt idx="7858">770</cx:pt>
          <cx:pt idx="7859">770</cx:pt>
          <cx:pt idx="7860">770</cx:pt>
          <cx:pt idx="7861">770</cx:pt>
          <cx:pt idx="7862">770</cx:pt>
          <cx:pt idx="7863">770</cx:pt>
          <cx:pt idx="7864">770</cx:pt>
          <cx:pt idx="7865">770</cx:pt>
          <cx:pt idx="7866">770</cx:pt>
          <cx:pt idx="7867">770</cx:pt>
          <cx:pt idx="7868">770</cx:pt>
          <cx:pt idx="7869">770</cx:pt>
          <cx:pt idx="7870">770</cx:pt>
          <cx:pt idx="7871">770</cx:pt>
          <cx:pt idx="7872">770</cx:pt>
          <cx:pt idx="7873">770</cx:pt>
          <cx:pt idx="7874">770</cx:pt>
          <cx:pt idx="7875">770</cx:pt>
          <cx:pt idx="7876">770</cx:pt>
          <cx:pt idx="7877">770</cx:pt>
          <cx:pt idx="7878">770</cx:pt>
          <cx:pt idx="7879">780</cx:pt>
          <cx:pt idx="7880">780</cx:pt>
          <cx:pt idx="7881">780</cx:pt>
          <cx:pt idx="7882">780</cx:pt>
          <cx:pt idx="7883">780</cx:pt>
          <cx:pt idx="7884">780</cx:pt>
          <cx:pt idx="7885">780</cx:pt>
          <cx:pt idx="7886">780</cx:pt>
          <cx:pt idx="7887">780</cx:pt>
          <cx:pt idx="7888">780</cx:pt>
          <cx:pt idx="7889">780</cx:pt>
          <cx:pt idx="7890">780</cx:pt>
          <cx:pt idx="7891">780</cx:pt>
          <cx:pt idx="7892">780</cx:pt>
          <cx:pt idx="7893">780</cx:pt>
          <cx:pt idx="7894">780</cx:pt>
          <cx:pt idx="7895">780</cx:pt>
          <cx:pt idx="7896">780</cx:pt>
          <cx:pt idx="7897">780</cx:pt>
          <cx:pt idx="7898">780</cx:pt>
          <cx:pt idx="7899">780</cx:pt>
          <cx:pt idx="7900">780</cx:pt>
          <cx:pt idx="7901">780</cx:pt>
          <cx:pt idx="7902">780</cx:pt>
          <cx:pt idx="7903">780</cx:pt>
          <cx:pt idx="7904">780</cx:pt>
          <cx:pt idx="7905">780</cx:pt>
          <cx:pt idx="7906">780</cx:pt>
          <cx:pt idx="7907">780</cx:pt>
          <cx:pt idx="7908">780</cx:pt>
          <cx:pt idx="7909">790</cx:pt>
          <cx:pt idx="7910">790</cx:pt>
          <cx:pt idx="7911">790</cx:pt>
          <cx:pt idx="7912">790</cx:pt>
          <cx:pt idx="7913">790</cx:pt>
          <cx:pt idx="7914">790</cx:pt>
          <cx:pt idx="7915">790</cx:pt>
          <cx:pt idx="7916">790</cx:pt>
          <cx:pt idx="7917">790</cx:pt>
          <cx:pt idx="7918">790</cx:pt>
          <cx:pt idx="7919">790</cx:pt>
          <cx:pt idx="7920">790</cx:pt>
          <cx:pt idx="7921">790</cx:pt>
          <cx:pt idx="7922">790</cx:pt>
          <cx:pt idx="7923">790</cx:pt>
          <cx:pt idx="7924">790</cx:pt>
          <cx:pt idx="7925">790</cx:pt>
          <cx:pt idx="7926">790</cx:pt>
          <cx:pt idx="7927">790</cx:pt>
          <cx:pt idx="7928">790</cx:pt>
          <cx:pt idx="7929">790</cx:pt>
          <cx:pt idx="7930">790</cx:pt>
          <cx:pt idx="7931">790</cx:pt>
          <cx:pt idx="7932">790</cx:pt>
          <cx:pt idx="7933">790</cx:pt>
          <cx:pt idx="7934">790</cx:pt>
          <cx:pt idx="7935">790</cx:pt>
          <cx:pt idx="7936">790</cx:pt>
          <cx:pt idx="7937">790</cx:pt>
          <cx:pt idx="7938">790</cx:pt>
          <cx:pt idx="7939">790</cx:pt>
          <cx:pt idx="7940">790</cx:pt>
          <cx:pt idx="7941">790</cx:pt>
          <cx:pt idx="7942">790</cx:pt>
          <cx:pt idx="7943">790</cx:pt>
          <cx:pt idx="7944">790</cx:pt>
          <cx:pt idx="7945">800</cx:pt>
          <cx:pt idx="7946">800</cx:pt>
          <cx:pt idx="7947">800</cx:pt>
          <cx:pt idx="7948">800</cx:pt>
          <cx:pt idx="7949">800</cx:pt>
          <cx:pt idx="7950">800</cx:pt>
          <cx:pt idx="7951">800</cx:pt>
          <cx:pt idx="7952">800</cx:pt>
          <cx:pt idx="7953">800</cx:pt>
          <cx:pt idx="7954">800</cx:pt>
          <cx:pt idx="7955">800</cx:pt>
          <cx:pt idx="7956">800</cx:pt>
          <cx:pt idx="7957">800</cx:pt>
          <cx:pt idx="7958">800</cx:pt>
          <cx:pt idx="7959">800</cx:pt>
          <cx:pt idx="7960">800</cx:pt>
          <cx:pt idx="7961">800</cx:pt>
          <cx:pt idx="7962">800</cx:pt>
          <cx:pt idx="7963">800</cx:pt>
          <cx:pt idx="7964">800</cx:pt>
          <cx:pt idx="7965">800</cx:pt>
          <cx:pt idx="7966">800</cx:pt>
          <cx:pt idx="7967">800</cx:pt>
          <cx:pt idx="7968">800</cx:pt>
          <cx:pt idx="7969">800</cx:pt>
          <cx:pt idx="7970">800</cx:pt>
          <cx:pt idx="7971">800</cx:pt>
          <cx:pt idx="7972">800</cx:pt>
          <cx:pt idx="7973">800</cx:pt>
          <cx:pt idx="7974">800</cx:pt>
          <cx:pt idx="7975">810</cx:pt>
          <cx:pt idx="7976">810</cx:pt>
          <cx:pt idx="7977">810</cx:pt>
          <cx:pt idx="7978">810</cx:pt>
          <cx:pt idx="7979">810</cx:pt>
          <cx:pt idx="7980">810</cx:pt>
          <cx:pt idx="7981">810</cx:pt>
          <cx:pt idx="7982">810</cx:pt>
          <cx:pt idx="7983">810</cx:pt>
          <cx:pt idx="7984">810</cx:pt>
          <cx:pt idx="7985">810</cx:pt>
          <cx:pt idx="7986">810</cx:pt>
          <cx:pt idx="7987">810</cx:pt>
          <cx:pt idx="7988">810</cx:pt>
          <cx:pt idx="7989">810</cx:pt>
          <cx:pt idx="7990">810</cx:pt>
          <cx:pt idx="7991">810</cx:pt>
          <cx:pt idx="7992">810</cx:pt>
          <cx:pt idx="7993">810</cx:pt>
          <cx:pt idx="7994">810</cx:pt>
          <cx:pt idx="7995">810</cx:pt>
          <cx:pt idx="7996">810</cx:pt>
          <cx:pt idx="7997">810</cx:pt>
          <cx:pt idx="7998">810</cx:pt>
          <cx:pt idx="7999">810</cx:pt>
          <cx:pt idx="8000">810</cx:pt>
          <cx:pt idx="8001">810</cx:pt>
          <cx:pt idx="8002">810</cx:pt>
          <cx:pt idx="8003">810</cx:pt>
          <cx:pt idx="8004">810</cx:pt>
          <cx:pt idx="8005">810</cx:pt>
          <cx:pt idx="8006">810</cx:pt>
          <cx:pt idx="8007">810</cx:pt>
          <cx:pt idx="8008">810</cx:pt>
          <cx:pt idx="8009">810</cx:pt>
          <cx:pt idx="8010">820</cx:pt>
          <cx:pt idx="8011">820</cx:pt>
          <cx:pt idx="8012">820</cx:pt>
          <cx:pt idx="8013">820</cx:pt>
          <cx:pt idx="8014">820</cx:pt>
          <cx:pt idx="8015">820</cx:pt>
          <cx:pt idx="8016">820</cx:pt>
          <cx:pt idx="8017">820</cx:pt>
          <cx:pt idx="8018">820</cx:pt>
          <cx:pt idx="8019">820</cx:pt>
          <cx:pt idx="8020">820</cx:pt>
          <cx:pt idx="8021">820</cx:pt>
          <cx:pt idx="8022">820</cx:pt>
          <cx:pt idx="8023">820</cx:pt>
          <cx:pt idx="8024">820</cx:pt>
          <cx:pt idx="8025">820</cx:pt>
          <cx:pt idx="8026">820</cx:pt>
          <cx:pt idx="8027">820</cx:pt>
          <cx:pt idx="8028">820</cx:pt>
          <cx:pt idx="8029">820</cx:pt>
          <cx:pt idx="8030">820</cx:pt>
          <cx:pt idx="8031">820</cx:pt>
          <cx:pt idx="8032">820</cx:pt>
          <cx:pt idx="8033">820</cx:pt>
          <cx:pt idx="8034">820</cx:pt>
          <cx:pt idx="8035">820</cx:pt>
          <cx:pt idx="8036">820</cx:pt>
          <cx:pt idx="8037">820</cx:pt>
          <cx:pt idx="8038">820</cx:pt>
          <cx:pt idx="8039">820</cx:pt>
          <cx:pt idx="8040">820</cx:pt>
          <cx:pt idx="8041">820</cx:pt>
          <cx:pt idx="8042">820</cx:pt>
          <cx:pt idx="8043">820</cx:pt>
          <cx:pt idx="8044">820</cx:pt>
          <cx:pt idx="8045">820</cx:pt>
          <cx:pt idx="8046">820</cx:pt>
          <cx:pt idx="8047">820</cx:pt>
          <cx:pt idx="8048">830</cx:pt>
          <cx:pt idx="8049">830</cx:pt>
          <cx:pt idx="8050">830</cx:pt>
          <cx:pt idx="8051">830</cx:pt>
          <cx:pt idx="8052">830</cx:pt>
          <cx:pt idx="8053">830</cx:pt>
          <cx:pt idx="8054">830</cx:pt>
          <cx:pt idx="8055">830</cx:pt>
          <cx:pt idx="8056">830</cx:pt>
          <cx:pt idx="8057">830</cx:pt>
          <cx:pt idx="8058">830</cx:pt>
          <cx:pt idx="8059">830</cx:pt>
          <cx:pt idx="8060">830</cx:pt>
          <cx:pt idx="8061">830</cx:pt>
          <cx:pt idx="8062">830</cx:pt>
          <cx:pt idx="8063">830</cx:pt>
          <cx:pt idx="8064">830</cx:pt>
          <cx:pt idx="8065">830</cx:pt>
          <cx:pt idx="8066">830</cx:pt>
          <cx:pt idx="8067">830</cx:pt>
          <cx:pt idx="8068">830</cx:pt>
          <cx:pt idx="8069">830</cx:pt>
          <cx:pt idx="8070">830</cx:pt>
          <cx:pt idx="8071">830</cx:pt>
          <cx:pt idx="8072">830</cx:pt>
          <cx:pt idx="8073">830</cx:pt>
          <cx:pt idx="8074">830</cx:pt>
          <cx:pt idx="8075">830</cx:pt>
          <cx:pt idx="8076">830</cx:pt>
          <cx:pt idx="8077">830</cx:pt>
          <cx:pt idx="8078">830</cx:pt>
          <cx:pt idx="8079">830</cx:pt>
          <cx:pt idx="8080">830</cx:pt>
          <cx:pt idx="8081">840</cx:pt>
          <cx:pt idx="8082">840</cx:pt>
          <cx:pt idx="8083">840</cx:pt>
          <cx:pt idx="8084">840</cx:pt>
          <cx:pt idx="8085">840</cx:pt>
          <cx:pt idx="8086">840</cx:pt>
          <cx:pt idx="8087">840</cx:pt>
          <cx:pt idx="8088">840</cx:pt>
          <cx:pt idx="8089">840</cx:pt>
          <cx:pt idx="8090">840</cx:pt>
          <cx:pt idx="8091">840</cx:pt>
          <cx:pt idx="8092">840</cx:pt>
          <cx:pt idx="8093">840</cx:pt>
          <cx:pt idx="8094">840</cx:pt>
          <cx:pt idx="8095">840</cx:pt>
          <cx:pt idx="8096">840</cx:pt>
          <cx:pt idx="8097">840</cx:pt>
          <cx:pt idx="8098">840</cx:pt>
          <cx:pt idx="8099">840</cx:pt>
          <cx:pt idx="8100">840</cx:pt>
          <cx:pt idx="8101">840</cx:pt>
          <cx:pt idx="8102">840</cx:pt>
          <cx:pt idx="8103">840</cx:pt>
          <cx:pt idx="8104">840</cx:pt>
          <cx:pt idx="8105">840</cx:pt>
          <cx:pt idx="8106">840</cx:pt>
          <cx:pt idx="8107">840</cx:pt>
          <cx:pt idx="8108">840</cx:pt>
          <cx:pt idx="8109">840</cx:pt>
          <cx:pt idx="8110">840</cx:pt>
          <cx:pt idx="8111">850</cx:pt>
          <cx:pt idx="8112">850</cx:pt>
          <cx:pt idx="8113">850</cx:pt>
          <cx:pt idx="8114">850</cx:pt>
          <cx:pt idx="8115">850</cx:pt>
          <cx:pt idx="8116">850</cx:pt>
          <cx:pt idx="8117">850</cx:pt>
          <cx:pt idx="8118">850</cx:pt>
          <cx:pt idx="8119">850</cx:pt>
          <cx:pt idx="8120">850</cx:pt>
          <cx:pt idx="8121">850</cx:pt>
          <cx:pt idx="8122">850</cx:pt>
          <cx:pt idx="8123">850</cx:pt>
          <cx:pt idx="8124">850</cx:pt>
          <cx:pt idx="8125">850</cx:pt>
          <cx:pt idx="8126">860</cx:pt>
          <cx:pt idx="8127">860</cx:pt>
          <cx:pt idx="8128">860</cx:pt>
          <cx:pt idx="8129">860</cx:pt>
          <cx:pt idx="8130">860</cx:pt>
          <cx:pt idx="8131">860</cx:pt>
          <cx:pt idx="8132">860</cx:pt>
          <cx:pt idx="8133">860</cx:pt>
          <cx:pt idx="8134">860</cx:pt>
          <cx:pt idx="8135">860</cx:pt>
          <cx:pt idx="8136">860</cx:pt>
          <cx:pt idx="8137">860</cx:pt>
          <cx:pt idx="8138">860</cx:pt>
          <cx:pt idx="8139">860</cx:pt>
          <cx:pt idx="8140">860</cx:pt>
          <cx:pt idx="8141">860</cx:pt>
          <cx:pt idx="8142">870</cx:pt>
          <cx:pt idx="8143">870</cx:pt>
          <cx:pt idx="8144">870</cx:pt>
          <cx:pt idx="8145">870</cx:pt>
          <cx:pt idx="8146">870</cx:pt>
          <cx:pt idx="8147">870</cx:pt>
          <cx:pt idx="8148">870</cx:pt>
          <cx:pt idx="8149">870</cx:pt>
          <cx:pt idx="8150">870</cx:pt>
          <cx:pt idx="8151">870</cx:pt>
          <cx:pt idx="8152">870</cx:pt>
          <cx:pt idx="8153">870</cx:pt>
          <cx:pt idx="8154">870</cx:pt>
          <cx:pt idx="8155">870</cx:pt>
          <cx:pt idx="8156">870</cx:pt>
          <cx:pt idx="8157">870</cx:pt>
          <cx:pt idx="8158">870</cx:pt>
          <cx:pt idx="8159">870</cx:pt>
          <cx:pt idx="8160">880</cx:pt>
          <cx:pt idx="8161">880</cx:pt>
          <cx:pt idx="8162">880</cx:pt>
          <cx:pt idx="8163">880</cx:pt>
          <cx:pt idx="8164">880</cx:pt>
          <cx:pt idx="8165">880</cx:pt>
          <cx:pt idx="8166">880</cx:pt>
          <cx:pt idx="8167">880</cx:pt>
          <cx:pt idx="8168">880</cx:pt>
          <cx:pt idx="8169">880</cx:pt>
          <cx:pt idx="8170">880</cx:pt>
          <cx:pt idx="8171">890</cx:pt>
          <cx:pt idx="8172">890</cx:pt>
          <cx:pt idx="8173">890</cx:pt>
          <cx:pt idx="8174">890</cx:pt>
          <cx:pt idx="8175">890</cx:pt>
          <cx:pt idx="8176">900</cx:pt>
          <cx:pt idx="8177">900</cx:pt>
          <cx:pt idx="8178">900</cx:pt>
          <cx:pt idx="8179">900</cx:pt>
          <cx:pt idx="8180">910</cx:pt>
          <cx:pt idx="8181">910</cx:pt>
          <cx:pt idx="8182">910</cx:pt>
          <cx:pt idx="8183">920</cx:pt>
          <cx:pt idx="8184">920</cx:pt>
          <cx:pt idx="8185">920</cx:pt>
          <cx:pt idx="8186">940</cx:pt>
          <cx:pt idx="8187">1000</cx:pt>
          <cx:pt idx="8188">760</cx:pt>
          <cx:pt idx="8189">760</cx:pt>
          <cx:pt idx="8190">680</cx:pt>
          <cx:pt idx="8191">680</cx:pt>
          <cx:pt idx="8192">690</cx:pt>
          <cx:pt idx="8193">700</cx:pt>
          <cx:pt idx="8194">700</cx:pt>
          <cx:pt idx="8195">700</cx:pt>
          <cx:pt idx="8196">710</cx:pt>
          <cx:pt idx="8197">710</cx:pt>
          <cx:pt idx="8198">710</cx:pt>
          <cx:pt idx="8199">710</cx:pt>
          <cx:pt idx="8200">710</cx:pt>
          <cx:pt idx="8201">720</cx:pt>
          <cx:pt idx="8202">720</cx:pt>
          <cx:pt idx="8203">720</cx:pt>
          <cx:pt idx="8204">720</cx:pt>
          <cx:pt idx="8205">720</cx:pt>
          <cx:pt idx="8206">720</cx:pt>
          <cx:pt idx="8207">720</cx:pt>
          <cx:pt idx="8208">720</cx:pt>
          <cx:pt idx="8209">730</cx:pt>
          <cx:pt idx="8210">730</cx:pt>
          <cx:pt idx="8211">730</cx:pt>
          <cx:pt idx="8212">730</cx:pt>
          <cx:pt idx="8213">730</cx:pt>
          <cx:pt idx="8214">730</cx:pt>
          <cx:pt idx="8215">740</cx:pt>
          <cx:pt idx="8216">740</cx:pt>
          <cx:pt idx="8217">740</cx:pt>
          <cx:pt idx="8218">740</cx:pt>
          <cx:pt idx="8219">740</cx:pt>
          <cx:pt idx="8220">740</cx:pt>
          <cx:pt idx="8221">740</cx:pt>
          <cx:pt idx="8222">740</cx:pt>
          <cx:pt idx="8223">740</cx:pt>
          <cx:pt idx="8224">740</cx:pt>
          <cx:pt idx="8225">750</cx:pt>
          <cx:pt idx="8226">750</cx:pt>
          <cx:pt idx="8227">750</cx:pt>
          <cx:pt idx="8228">750</cx:pt>
          <cx:pt idx="8229">750</cx:pt>
          <cx:pt idx="8230">750</cx:pt>
          <cx:pt idx="8231">750</cx:pt>
          <cx:pt idx="8232">760</cx:pt>
          <cx:pt idx="8233">760</cx:pt>
          <cx:pt idx="8234">760</cx:pt>
          <cx:pt idx="8235">760</cx:pt>
          <cx:pt idx="8236">760</cx:pt>
          <cx:pt idx="8237">760</cx:pt>
          <cx:pt idx="8238">760</cx:pt>
          <cx:pt idx="8239">760</cx:pt>
          <cx:pt idx="8240">760</cx:pt>
          <cx:pt idx="8241">760</cx:pt>
          <cx:pt idx="8242">770</cx:pt>
          <cx:pt idx="8243">770</cx:pt>
          <cx:pt idx="8244">770</cx:pt>
          <cx:pt idx="8245">770</cx:pt>
          <cx:pt idx="8246">770</cx:pt>
          <cx:pt idx="8247">770</cx:pt>
          <cx:pt idx="8248">770</cx:pt>
          <cx:pt idx="8249">770</cx:pt>
          <cx:pt idx="8250">770</cx:pt>
          <cx:pt idx="8251">770</cx:pt>
          <cx:pt idx="8252">770</cx:pt>
          <cx:pt idx="8253">770</cx:pt>
          <cx:pt idx="8254">770</cx:pt>
          <cx:pt idx="8255">770</cx:pt>
          <cx:pt idx="8256">770</cx:pt>
          <cx:pt idx="8257">770</cx:pt>
          <cx:pt idx="8258">770</cx:pt>
          <cx:pt idx="8259">770</cx:pt>
          <cx:pt idx="8260">770</cx:pt>
          <cx:pt idx="8261">770</cx:pt>
          <cx:pt idx="8262">770</cx:pt>
          <cx:pt idx="8263">770</cx:pt>
          <cx:pt idx="8264">780</cx:pt>
          <cx:pt idx="8265">780</cx:pt>
          <cx:pt idx="8266">780</cx:pt>
          <cx:pt idx="8267">780</cx:pt>
          <cx:pt idx="8268">780</cx:pt>
          <cx:pt idx="8269">780</cx:pt>
          <cx:pt idx="8270">780</cx:pt>
          <cx:pt idx="8271">780</cx:pt>
          <cx:pt idx="8272">780</cx:pt>
          <cx:pt idx="8273">780</cx:pt>
          <cx:pt idx="8274">780</cx:pt>
          <cx:pt idx="8275">780</cx:pt>
          <cx:pt idx="8276">780</cx:pt>
          <cx:pt idx="8277">790</cx:pt>
          <cx:pt idx="8278">790</cx:pt>
          <cx:pt idx="8279">790</cx:pt>
          <cx:pt idx="8280">790</cx:pt>
          <cx:pt idx="8281">790</cx:pt>
          <cx:pt idx="8282">790</cx:pt>
          <cx:pt idx="8283">790</cx:pt>
          <cx:pt idx="8284">790</cx:pt>
          <cx:pt idx="8285">790</cx:pt>
          <cx:pt idx="8286">800</cx:pt>
          <cx:pt idx="8287">800</cx:pt>
          <cx:pt idx="8288">800</cx:pt>
          <cx:pt idx="8289">800</cx:pt>
          <cx:pt idx="8290">800</cx:pt>
          <cx:pt idx="8291">800</cx:pt>
          <cx:pt idx="8292">800</cx:pt>
          <cx:pt idx="8293">800</cx:pt>
          <cx:pt idx="8294">800</cx:pt>
          <cx:pt idx="8295">800</cx:pt>
          <cx:pt idx="8296">800</cx:pt>
          <cx:pt idx="8297">800</cx:pt>
          <cx:pt idx="8298">800</cx:pt>
          <cx:pt idx="8299">800</cx:pt>
          <cx:pt idx="8300">810</cx:pt>
          <cx:pt idx="8301">810</cx:pt>
          <cx:pt idx="8302">810</cx:pt>
          <cx:pt idx="8303">810</cx:pt>
          <cx:pt idx="8304">810</cx:pt>
          <cx:pt idx="8305">810</cx:pt>
          <cx:pt idx="8306">810</cx:pt>
          <cx:pt idx="8307">810</cx:pt>
          <cx:pt idx="8308">810</cx:pt>
          <cx:pt idx="8309">810</cx:pt>
          <cx:pt idx="8310">810</cx:pt>
          <cx:pt idx="8311">810</cx:pt>
          <cx:pt idx="8312">810</cx:pt>
          <cx:pt idx="8313">810</cx:pt>
          <cx:pt idx="8314">810</cx:pt>
          <cx:pt idx="8315">810</cx:pt>
          <cx:pt idx="8316">810</cx:pt>
          <cx:pt idx="8317">810</cx:pt>
          <cx:pt idx="8318">820</cx:pt>
          <cx:pt idx="8319">820</cx:pt>
          <cx:pt idx="8320">820</cx:pt>
          <cx:pt idx="8321">820</cx:pt>
          <cx:pt idx="8322">820</cx:pt>
          <cx:pt idx="8323">820</cx:pt>
          <cx:pt idx="8324">820</cx:pt>
          <cx:pt idx="8325">820</cx:pt>
          <cx:pt idx="8326">830</cx:pt>
          <cx:pt idx="8327">830</cx:pt>
          <cx:pt idx="8328">830</cx:pt>
          <cx:pt idx="8329">830</cx:pt>
          <cx:pt idx="8330">830</cx:pt>
          <cx:pt idx="8331">830</cx:pt>
          <cx:pt idx="8332">830</cx:pt>
          <cx:pt idx="8333">830</cx:pt>
          <cx:pt idx="8334">830</cx:pt>
          <cx:pt idx="8335">840</cx:pt>
          <cx:pt idx="8336">840</cx:pt>
          <cx:pt idx="8337">840</cx:pt>
          <cx:pt idx="8338">840</cx:pt>
          <cx:pt idx="8339">840</cx:pt>
          <cx:pt idx="8340">840</cx:pt>
          <cx:pt idx="8341">850</cx:pt>
          <cx:pt idx="8342">850</cx:pt>
          <cx:pt idx="8343">850</cx:pt>
          <cx:pt idx="8344">850</cx:pt>
          <cx:pt idx="8345">860</cx:pt>
          <cx:pt idx="8346">860</cx:pt>
          <cx:pt idx="8347">860</cx:pt>
          <cx:pt idx="8348">870</cx:pt>
          <cx:pt idx="8349">870</cx:pt>
          <cx:pt idx="8350">870</cx:pt>
          <cx:pt idx="8351">870</cx:pt>
          <cx:pt idx="8352">870</cx:pt>
          <cx:pt idx="8353">870</cx:pt>
          <cx:pt idx="8354">880</cx:pt>
          <cx:pt idx="8355">880</cx:pt>
          <cx:pt idx="8356">890</cx:pt>
          <cx:pt idx="8357">890</cx:pt>
          <cx:pt idx="8358">890</cx:pt>
          <cx:pt idx="8359">900</cx:pt>
          <cx:pt idx="8360">930</cx:pt>
          <cx:pt idx="8361">930</cx:pt>
          <cx:pt idx="8362">960</cx:pt>
          <cx:pt idx="8363">700</cx:pt>
          <cx:pt idx="8364">720</cx:pt>
          <cx:pt idx="8365">790</cx:pt>
          <cx:pt idx="8366">830</cx:pt>
          <cx:pt idx="8367">670</cx:pt>
          <cx:pt idx="8368">780</cx:pt>
          <cx:pt idx="8369">800</cx:pt>
          <cx:pt idx="8370">810</cx:pt>
          <cx:pt idx="8371">840</cx:pt>
          <cx:pt idx="8372">840</cx:pt>
          <cx:pt idx="8373">840</cx:pt>
          <cx:pt idx="8374">840</cx:pt>
          <cx:pt idx="8375">710</cx:pt>
          <cx:pt idx="8376">730</cx:pt>
          <cx:pt idx="8377">630</cx:pt>
          <cx:pt idx="8378">630</cx:pt>
          <cx:pt idx="8379">690</cx:pt>
          <cx:pt idx="8380">740</cx:pt>
          <cx:pt idx="8381">740</cx:pt>
          <cx:pt idx="8382">740</cx:pt>
          <cx:pt idx="8383">760</cx:pt>
          <cx:pt idx="8384">770</cx:pt>
          <cx:pt idx="8385">780</cx:pt>
          <cx:pt idx="8386">780</cx:pt>
          <cx:pt idx="8387">780</cx:pt>
          <cx:pt idx="8388">810</cx:pt>
          <cx:pt idx="8389">810</cx:pt>
          <cx:pt idx="8390">810</cx:pt>
          <cx:pt idx="8391">850</cx:pt>
          <cx:pt idx="8392">850</cx:pt>
          <cx:pt idx="8393">880</cx:pt>
          <cx:pt idx="8394">890</cx:pt>
          <cx:pt idx="8395">670</cx:pt>
          <cx:pt idx="8396">730</cx:pt>
          <cx:pt idx="8397">740</cx:pt>
          <cx:pt idx="8398">740</cx:pt>
          <cx:pt idx="8399">840</cx:pt>
          <cx:pt idx="8400">850</cx:pt>
          <cx:pt idx="8401">870</cx:pt>
          <cx:pt idx="8402">870</cx:pt>
          <cx:pt idx="8403">750</cx:pt>
          <cx:pt idx="8404">640</cx:pt>
          <cx:pt idx="8405">830</cx:pt>
          <cx:pt idx="8406">760</cx:pt>
          <cx:pt idx="8407">820</cx:pt>
          <cx:pt idx="8408">820</cx:pt>
          <cx:pt idx="8409">800</cx:pt>
          <cx:pt idx="8410">760</cx:pt>
          <cx:pt idx="8411">820</cx:pt>
          <cx:pt idx="8412">870</cx:pt>
          <cx:pt idx="8413">885</cx:pt>
          <cx:pt idx="8414">700</cx:pt>
          <cx:pt idx="8415">710</cx:pt>
          <cx:pt idx="8416">730</cx:pt>
          <cx:pt idx="8417">730</cx:pt>
          <cx:pt idx="8418">740</cx:pt>
          <cx:pt idx="8419">750</cx:pt>
          <cx:pt idx="8420">750</cx:pt>
          <cx:pt idx="8421">750</cx:pt>
          <cx:pt idx="8422">750</cx:pt>
          <cx:pt idx="8423">750</cx:pt>
          <cx:pt idx="8424">750</cx:pt>
          <cx:pt idx="8425">760</cx:pt>
          <cx:pt idx="8426">760</cx:pt>
          <cx:pt idx="8427">770</cx:pt>
          <cx:pt idx="8428">770</cx:pt>
          <cx:pt idx="8429">770</cx:pt>
          <cx:pt idx="8430">780</cx:pt>
          <cx:pt idx="8431">780</cx:pt>
          <cx:pt idx="8432">780</cx:pt>
          <cx:pt idx="8433">780</cx:pt>
          <cx:pt idx="8434">780</cx:pt>
          <cx:pt idx="8435">790</cx:pt>
          <cx:pt idx="8436">790</cx:pt>
          <cx:pt idx="8437">790</cx:pt>
          <cx:pt idx="8438">800</cx:pt>
          <cx:pt idx="8439">800</cx:pt>
          <cx:pt idx="8440">800</cx:pt>
          <cx:pt idx="8441">800</cx:pt>
          <cx:pt idx="8442">800</cx:pt>
          <cx:pt idx="8443">800</cx:pt>
          <cx:pt idx="8444">810</cx:pt>
          <cx:pt idx="8445">810</cx:pt>
          <cx:pt idx="8446">810</cx:pt>
          <cx:pt idx="8447">820</cx:pt>
          <cx:pt idx="8448">820</cx:pt>
          <cx:pt idx="8449">820</cx:pt>
          <cx:pt idx="8450">830</cx:pt>
          <cx:pt idx="8451">830</cx:pt>
          <cx:pt idx="8452">830</cx:pt>
          <cx:pt idx="8453">840</cx:pt>
          <cx:pt idx="8454">840</cx:pt>
          <cx:pt idx="8455">840</cx:pt>
          <cx:pt idx="8456">850</cx:pt>
          <cx:pt idx="8457">860</cx:pt>
          <cx:pt idx="8458">940</cx:pt>
          <cx:pt idx="8459">580</cx:pt>
          <cx:pt idx="8460">597</cx:pt>
          <cx:pt idx="8461">655</cx:pt>
          <cx:pt idx="8462">655</cx:pt>
          <cx:pt idx="8463">666</cx:pt>
          <cx:pt idx="8464">675</cx:pt>
          <cx:pt idx="8465">675</cx:pt>
          <cx:pt idx="8466">675</cx:pt>
          <cx:pt idx="8467">682</cx:pt>
          <cx:pt idx="8468">690</cx:pt>
          <cx:pt idx="8469">694</cx:pt>
          <cx:pt idx="8470">695</cx:pt>
          <cx:pt idx="8471">695</cx:pt>
          <cx:pt idx="8472">700</cx:pt>
          <cx:pt idx="8473">700</cx:pt>
          <cx:pt idx="8474">705</cx:pt>
          <cx:pt idx="8475">710</cx:pt>
          <cx:pt idx="8476">710</cx:pt>
          <cx:pt idx="8477">712</cx:pt>
          <cx:pt idx="8478">715</cx:pt>
          <cx:pt idx="8479">715</cx:pt>
          <cx:pt idx="8480">715</cx:pt>
          <cx:pt idx="8481">715</cx:pt>
          <cx:pt idx="8482">715</cx:pt>
          <cx:pt idx="8483">715</cx:pt>
          <cx:pt idx="8484">717</cx:pt>
          <cx:pt idx="8485">720</cx:pt>
          <cx:pt idx="8486">720</cx:pt>
          <cx:pt idx="8487">720</cx:pt>
          <cx:pt idx="8488">722</cx:pt>
          <cx:pt idx="8489">722</cx:pt>
          <cx:pt idx="8490">725</cx:pt>
          <cx:pt idx="8491">725</cx:pt>
          <cx:pt idx="8492">725</cx:pt>
          <cx:pt idx="8493">730</cx:pt>
          <cx:pt idx="8494">730</cx:pt>
          <cx:pt idx="8495">730</cx:pt>
          <cx:pt idx="8496">730</cx:pt>
          <cx:pt idx="8497">730</cx:pt>
          <cx:pt idx="8498">732</cx:pt>
          <cx:pt idx="8499">732</cx:pt>
          <cx:pt idx="8500">732</cx:pt>
          <cx:pt idx="8501">733</cx:pt>
          <cx:pt idx="8502">734</cx:pt>
          <cx:pt idx="8503">734</cx:pt>
          <cx:pt idx="8504">735</cx:pt>
          <cx:pt idx="8505">735</cx:pt>
          <cx:pt idx="8506">735</cx:pt>
          <cx:pt idx="8507">736</cx:pt>
          <cx:pt idx="8508">737</cx:pt>
          <cx:pt idx="8509">740</cx:pt>
          <cx:pt idx="8510">740</cx:pt>
          <cx:pt idx="8511">740</cx:pt>
          <cx:pt idx="8512">740</cx:pt>
          <cx:pt idx="8513">740</cx:pt>
          <cx:pt idx="8514">744</cx:pt>
          <cx:pt idx="8515">745</cx:pt>
          <cx:pt idx="8516">745</cx:pt>
          <cx:pt idx="8517">749</cx:pt>
          <cx:pt idx="8518">750</cx:pt>
          <cx:pt idx="8519">750</cx:pt>
          <cx:pt idx="8520">750</cx:pt>
          <cx:pt idx="8521">750</cx:pt>
          <cx:pt idx="8522">750</cx:pt>
          <cx:pt idx="8523">750</cx:pt>
          <cx:pt idx="8524">752</cx:pt>
          <cx:pt idx="8525">753</cx:pt>
          <cx:pt idx="8526">753</cx:pt>
          <cx:pt idx="8527">753</cx:pt>
          <cx:pt idx="8528">755</cx:pt>
          <cx:pt idx="8529">755</cx:pt>
          <cx:pt idx="8530">755</cx:pt>
          <cx:pt idx="8531">755</cx:pt>
          <cx:pt idx="8532">755</cx:pt>
          <cx:pt idx="8533">755</cx:pt>
          <cx:pt idx="8534">755</cx:pt>
          <cx:pt idx="8535">755</cx:pt>
          <cx:pt idx="8536">755</cx:pt>
          <cx:pt idx="8537">757</cx:pt>
          <cx:pt idx="8538">758</cx:pt>
          <cx:pt idx="8539">760</cx:pt>
          <cx:pt idx="8540">760</cx:pt>
          <cx:pt idx="8541">760</cx:pt>
          <cx:pt idx="8542">760</cx:pt>
          <cx:pt idx="8543">760</cx:pt>
          <cx:pt idx="8544">760</cx:pt>
          <cx:pt idx="8545">760</cx:pt>
          <cx:pt idx="8546">760</cx:pt>
          <cx:pt idx="8547">760</cx:pt>
          <cx:pt idx="8548">760</cx:pt>
          <cx:pt idx="8549">762</cx:pt>
          <cx:pt idx="8550">763</cx:pt>
          <cx:pt idx="8551">763</cx:pt>
          <cx:pt idx="8552">763</cx:pt>
          <cx:pt idx="8553">763</cx:pt>
          <cx:pt idx="8554">765</cx:pt>
          <cx:pt idx="8555">765</cx:pt>
          <cx:pt idx="8556">765</cx:pt>
          <cx:pt idx="8557">765</cx:pt>
          <cx:pt idx="8558">765</cx:pt>
          <cx:pt idx="8559">765</cx:pt>
          <cx:pt idx="8560">766</cx:pt>
          <cx:pt idx="8561">766</cx:pt>
          <cx:pt idx="8562">766</cx:pt>
          <cx:pt idx="8563">767</cx:pt>
          <cx:pt idx="8564">768</cx:pt>
          <cx:pt idx="8565">770</cx:pt>
          <cx:pt idx="8566">770</cx:pt>
          <cx:pt idx="8567">770</cx:pt>
          <cx:pt idx="8568">770</cx:pt>
          <cx:pt idx="8569">770</cx:pt>
          <cx:pt idx="8570">770</cx:pt>
          <cx:pt idx="8571">770</cx:pt>
          <cx:pt idx="8572">770</cx:pt>
          <cx:pt idx="8573">770</cx:pt>
          <cx:pt idx="8574">770</cx:pt>
          <cx:pt idx="8575">770</cx:pt>
          <cx:pt idx="8576">771</cx:pt>
          <cx:pt idx="8577">772</cx:pt>
          <cx:pt idx="8578">772</cx:pt>
          <cx:pt idx="8579">773</cx:pt>
          <cx:pt idx="8580">773</cx:pt>
          <cx:pt idx="8581">775</cx:pt>
          <cx:pt idx="8582">775</cx:pt>
          <cx:pt idx="8583">775</cx:pt>
          <cx:pt idx="8584">775</cx:pt>
          <cx:pt idx="8585">775</cx:pt>
          <cx:pt idx="8586">775</cx:pt>
          <cx:pt idx="8587">775</cx:pt>
          <cx:pt idx="8588">775</cx:pt>
          <cx:pt idx="8589">775</cx:pt>
          <cx:pt idx="8590">775</cx:pt>
          <cx:pt idx="8591">777</cx:pt>
          <cx:pt idx="8592">780</cx:pt>
          <cx:pt idx="8593">780</cx:pt>
          <cx:pt idx="8594">780</cx:pt>
          <cx:pt idx="8595">780</cx:pt>
          <cx:pt idx="8596">780</cx:pt>
          <cx:pt idx="8597">780</cx:pt>
          <cx:pt idx="8598">780</cx:pt>
          <cx:pt idx="8599">780</cx:pt>
          <cx:pt idx="8600">780</cx:pt>
          <cx:pt idx="8601">780</cx:pt>
          <cx:pt idx="8602">780</cx:pt>
          <cx:pt idx="8603">780</cx:pt>
          <cx:pt idx="8604">780</cx:pt>
          <cx:pt idx="8605">780</cx:pt>
          <cx:pt idx="8606">781</cx:pt>
          <cx:pt idx="8607">782</cx:pt>
          <cx:pt idx="8608">782</cx:pt>
          <cx:pt idx="8609">782</cx:pt>
          <cx:pt idx="8610">782</cx:pt>
          <cx:pt idx="8611">782</cx:pt>
          <cx:pt idx="8612">783</cx:pt>
          <cx:pt idx="8613">785</cx:pt>
          <cx:pt idx="8614">785</cx:pt>
          <cx:pt idx="8615">785</cx:pt>
          <cx:pt idx="8616">785</cx:pt>
          <cx:pt idx="8617">785</cx:pt>
          <cx:pt idx="8618">785</cx:pt>
          <cx:pt idx="8619">785</cx:pt>
          <cx:pt idx="8620">788</cx:pt>
          <cx:pt idx="8621">790</cx:pt>
          <cx:pt idx="8622">790</cx:pt>
          <cx:pt idx="8623">790</cx:pt>
          <cx:pt idx="8624">790</cx:pt>
          <cx:pt idx="8625">790</cx:pt>
          <cx:pt idx="8626">790</cx:pt>
          <cx:pt idx="8627">790</cx:pt>
          <cx:pt idx="8628">790</cx:pt>
          <cx:pt idx="8629">791</cx:pt>
          <cx:pt idx="8630">792</cx:pt>
          <cx:pt idx="8631">792</cx:pt>
          <cx:pt idx="8632">792</cx:pt>
          <cx:pt idx="8633">793</cx:pt>
          <cx:pt idx="8634">793</cx:pt>
          <cx:pt idx="8635">793</cx:pt>
          <cx:pt idx="8636">793</cx:pt>
          <cx:pt idx="8637">795</cx:pt>
          <cx:pt idx="8638">795</cx:pt>
          <cx:pt idx="8639">795</cx:pt>
          <cx:pt idx="8640">795</cx:pt>
          <cx:pt idx="8641">795</cx:pt>
          <cx:pt idx="8642">795</cx:pt>
          <cx:pt idx="8643">795</cx:pt>
          <cx:pt idx="8644">795</cx:pt>
          <cx:pt idx="8645">795</cx:pt>
          <cx:pt idx="8646">796</cx:pt>
          <cx:pt idx="8647">800</cx:pt>
          <cx:pt idx="8648">800</cx:pt>
          <cx:pt idx="8649">800</cx:pt>
          <cx:pt idx="8650">800</cx:pt>
          <cx:pt idx="8651">800</cx:pt>
          <cx:pt idx="8652">800</cx:pt>
          <cx:pt idx="8653">800</cx:pt>
          <cx:pt idx="8654">800</cx:pt>
          <cx:pt idx="8655">800</cx:pt>
          <cx:pt idx="8656">800</cx:pt>
          <cx:pt idx="8657">800</cx:pt>
          <cx:pt idx="8658">800</cx:pt>
          <cx:pt idx="8659">800</cx:pt>
          <cx:pt idx="8660">800</cx:pt>
          <cx:pt idx="8661">802</cx:pt>
          <cx:pt idx="8662">802</cx:pt>
          <cx:pt idx="8663">802</cx:pt>
          <cx:pt idx="8664">802</cx:pt>
          <cx:pt idx="8665">803</cx:pt>
          <cx:pt idx="8666">805</cx:pt>
          <cx:pt idx="8667">805</cx:pt>
          <cx:pt idx="8668">805</cx:pt>
          <cx:pt idx="8669">805</cx:pt>
          <cx:pt idx="8670">805</cx:pt>
          <cx:pt idx="8671">805</cx:pt>
          <cx:pt idx="8672">805</cx:pt>
          <cx:pt idx="8673">805</cx:pt>
          <cx:pt idx="8674">810</cx:pt>
          <cx:pt idx="8675">810</cx:pt>
          <cx:pt idx="8676">810</cx:pt>
          <cx:pt idx="8677">810</cx:pt>
          <cx:pt idx="8678">810</cx:pt>
          <cx:pt idx="8679">810</cx:pt>
          <cx:pt idx="8680">810</cx:pt>
          <cx:pt idx="8681">810</cx:pt>
          <cx:pt idx="8682">812</cx:pt>
          <cx:pt idx="8683">812</cx:pt>
          <cx:pt idx="8684">812</cx:pt>
          <cx:pt idx="8685">812</cx:pt>
          <cx:pt idx="8686">812</cx:pt>
          <cx:pt idx="8687">812</cx:pt>
          <cx:pt idx="8688">815</cx:pt>
          <cx:pt idx="8689">815</cx:pt>
          <cx:pt idx="8690">815</cx:pt>
          <cx:pt idx="8691">815</cx:pt>
          <cx:pt idx="8692">815</cx:pt>
          <cx:pt idx="8693">816</cx:pt>
          <cx:pt idx="8694">817</cx:pt>
          <cx:pt idx="8695">820</cx:pt>
          <cx:pt idx="8696">820</cx:pt>
          <cx:pt idx="8697">820</cx:pt>
          <cx:pt idx="8698">820</cx:pt>
          <cx:pt idx="8699">820</cx:pt>
          <cx:pt idx="8700">821</cx:pt>
          <cx:pt idx="8701">822</cx:pt>
          <cx:pt idx="8702">822</cx:pt>
          <cx:pt idx="8703">822</cx:pt>
          <cx:pt idx="8704">822</cx:pt>
          <cx:pt idx="8705">822</cx:pt>
          <cx:pt idx="8706">822</cx:pt>
          <cx:pt idx="8707">823</cx:pt>
          <cx:pt idx="8708">825</cx:pt>
          <cx:pt idx="8709">825</cx:pt>
          <cx:pt idx="8710">825</cx:pt>
          <cx:pt idx="8711">825</cx:pt>
          <cx:pt idx="8712">825</cx:pt>
          <cx:pt idx="8713">825</cx:pt>
          <cx:pt idx="8714">830</cx:pt>
          <cx:pt idx="8715">830</cx:pt>
          <cx:pt idx="8716">830</cx:pt>
          <cx:pt idx="8717">830</cx:pt>
          <cx:pt idx="8718">830</cx:pt>
          <cx:pt idx="8719">830</cx:pt>
          <cx:pt idx="8720">830</cx:pt>
          <cx:pt idx="8721">831</cx:pt>
          <cx:pt idx="8722">832</cx:pt>
          <cx:pt idx="8723">832</cx:pt>
          <cx:pt idx="8724">832</cx:pt>
          <cx:pt idx="8725">832</cx:pt>
          <cx:pt idx="8726">832</cx:pt>
          <cx:pt idx="8727">832</cx:pt>
          <cx:pt idx="8728">832</cx:pt>
          <cx:pt idx="8729">834</cx:pt>
          <cx:pt idx="8730">835</cx:pt>
          <cx:pt idx="8731">835</cx:pt>
          <cx:pt idx="8732">835</cx:pt>
          <cx:pt idx="8733">835</cx:pt>
          <cx:pt idx="8734">835</cx:pt>
          <cx:pt idx="8735">835</cx:pt>
          <cx:pt idx="8736">839</cx:pt>
          <cx:pt idx="8737">840</cx:pt>
          <cx:pt idx="8738">840</cx:pt>
          <cx:pt idx="8739">840</cx:pt>
          <cx:pt idx="8740">840</cx:pt>
          <cx:pt idx="8741">842</cx:pt>
          <cx:pt idx="8742">842</cx:pt>
          <cx:pt idx="8743">842</cx:pt>
          <cx:pt idx="8744">845</cx:pt>
          <cx:pt idx="8745">845</cx:pt>
          <cx:pt idx="8746">845</cx:pt>
          <cx:pt idx="8747">845</cx:pt>
          <cx:pt idx="8748">845</cx:pt>
          <cx:pt idx="8749">850</cx:pt>
          <cx:pt idx="8750">850</cx:pt>
          <cx:pt idx="8751">850</cx:pt>
          <cx:pt idx="8752">852</cx:pt>
          <cx:pt idx="8753">852</cx:pt>
          <cx:pt idx="8754">855</cx:pt>
          <cx:pt idx="8755">855</cx:pt>
          <cx:pt idx="8756">862</cx:pt>
          <cx:pt idx="8757">862</cx:pt>
          <cx:pt idx="8758">863</cx:pt>
          <cx:pt idx="8759">864</cx:pt>
          <cx:pt idx="8760">865</cx:pt>
          <cx:pt idx="8761">865</cx:pt>
          <cx:pt idx="8762">865</cx:pt>
          <cx:pt idx="8763">870</cx:pt>
          <cx:pt idx="8764">872</cx:pt>
          <cx:pt idx="8765">875</cx:pt>
          <cx:pt idx="8766">875</cx:pt>
          <cx:pt idx="8767">881</cx:pt>
          <cx:pt idx="8768">887</cx:pt>
          <cx:pt idx="8769">890</cx:pt>
          <cx:pt idx="8770">890</cx:pt>
          <cx:pt idx="8771">897</cx:pt>
          <cx:pt idx="8772">900</cx:pt>
          <cx:pt idx="8773">902</cx:pt>
          <cx:pt idx="8774">920</cx:pt>
          <cx:pt idx="8775">927</cx:pt>
          <cx:pt idx="8776">930</cx:pt>
          <cx:pt idx="8777">675</cx:pt>
          <cx:pt idx="8778">680</cx:pt>
          <cx:pt idx="8779">745</cx:pt>
          <cx:pt idx="8780">820</cx:pt>
          <cx:pt idx="8781">880</cx:pt>
          <cx:pt idx="8782">700</cx:pt>
          <cx:pt idx="8783">710</cx:pt>
          <cx:pt idx="8784">800</cx:pt>
          <cx:pt idx="8785">740</cx:pt>
          <cx:pt idx="8786">810</cx:pt>
          <cx:pt idx="8787">780</cx:pt>
          <cx:pt idx="8788">780</cx:pt>
          <cx:pt idx="8789">930</cx:pt>
          <cx:pt idx="8790">850</cx:pt>
          <cx:pt idx="8791">855</cx:pt>
          <cx:pt idx="8792">740</cx:pt>
          <cx:pt idx="8793">757</cx:pt>
          <cx:pt idx="8794">770</cx:pt>
          <cx:pt idx="8795">780</cx:pt>
          <cx:pt idx="8796">780</cx:pt>
          <cx:pt idx="8797">795</cx:pt>
          <cx:pt idx="8798">800</cx:pt>
          <cx:pt idx="8799">800</cx:pt>
          <cx:pt idx="8800">740</cx:pt>
          <cx:pt idx="8801">770</cx:pt>
          <cx:pt idx="8802">800</cx:pt>
          <cx:pt idx="8803">740</cx:pt>
          <cx:pt idx="8804">740</cx:pt>
          <cx:pt idx="8805">740</cx:pt>
          <cx:pt idx="8806">740</cx:pt>
          <cx:pt idx="8807">740</cx:pt>
          <cx:pt idx="8808">750</cx:pt>
          <cx:pt idx="8809">800</cx:pt>
          <cx:pt idx="8810">800</cx:pt>
          <cx:pt idx="8811">805</cx:pt>
          <cx:pt idx="8812">820</cx:pt>
          <cx:pt idx="8813">790</cx:pt>
          <cx:pt idx="8814">760</cx:pt>
          <cx:pt idx="8815">770</cx:pt>
          <cx:pt idx="8816">840</cx:pt>
          <cx:pt idx="8817">800</cx:pt>
          <cx:pt idx="8818">850</cx:pt>
          <cx:pt idx="8819">790</cx:pt>
          <cx:pt idx="8820">770</cx:pt>
          <cx:pt idx="8821">710</cx:pt>
          <cx:pt idx="8822">840</cx:pt>
          <cx:pt idx="8823">830</cx:pt>
          <cx:pt idx="8824">860</cx:pt>
          <cx:pt idx="8825">890</cx:pt>
          <cx:pt idx="8826">920</cx:pt>
          <cx:pt idx="8827">710</cx:pt>
          <cx:pt idx="8828">710</cx:pt>
          <cx:pt idx="8829">710</cx:pt>
          <cx:pt idx="8830">730</cx:pt>
          <cx:pt idx="8831">760</cx:pt>
          <cx:pt idx="8832">735</cx:pt>
          <cx:pt idx="8833">630</cx:pt>
          <cx:pt idx="8834">635</cx:pt>
          <cx:pt idx="8835">640</cx:pt>
          <cx:pt idx="8836">650</cx:pt>
          <cx:pt idx="8837">680</cx:pt>
          <cx:pt idx="8838">690</cx:pt>
          <cx:pt idx="8839">695</cx:pt>
          <cx:pt idx="8840">695</cx:pt>
          <cx:pt idx="8841">700</cx:pt>
          <cx:pt idx="8842">700</cx:pt>
          <cx:pt idx="8843">700</cx:pt>
          <cx:pt idx="8844">705</cx:pt>
          <cx:pt idx="8845">720</cx:pt>
          <cx:pt idx="8846">725</cx:pt>
          <cx:pt idx="8847">730</cx:pt>
          <cx:pt idx="8848">735</cx:pt>
          <cx:pt idx="8849">735</cx:pt>
          <cx:pt idx="8850">740</cx:pt>
          <cx:pt idx="8851">745</cx:pt>
          <cx:pt idx="8852">745</cx:pt>
          <cx:pt idx="8853">750</cx:pt>
          <cx:pt idx="8854">750</cx:pt>
          <cx:pt idx="8855">755</cx:pt>
          <cx:pt idx="8856">758</cx:pt>
          <cx:pt idx="8857">760</cx:pt>
          <cx:pt idx="8858">760</cx:pt>
          <cx:pt idx="8859">760</cx:pt>
          <cx:pt idx="8860">760</cx:pt>
          <cx:pt idx="8861">760</cx:pt>
          <cx:pt idx="8862">765</cx:pt>
          <cx:pt idx="8863">765</cx:pt>
          <cx:pt idx="8864">768</cx:pt>
          <cx:pt idx="8865">770</cx:pt>
          <cx:pt idx="8866">770</cx:pt>
          <cx:pt idx="8867">770</cx:pt>
          <cx:pt idx="8868">770</cx:pt>
          <cx:pt idx="8869">775</cx:pt>
          <cx:pt idx="8870">775</cx:pt>
          <cx:pt idx="8871">775</cx:pt>
          <cx:pt idx="8872">775</cx:pt>
          <cx:pt idx="8873">780</cx:pt>
          <cx:pt idx="8874">780</cx:pt>
          <cx:pt idx="8875">785</cx:pt>
          <cx:pt idx="8876">785</cx:pt>
          <cx:pt idx="8877">794</cx:pt>
          <cx:pt idx="8878">795</cx:pt>
          <cx:pt idx="8879">800</cx:pt>
          <cx:pt idx="8880">800</cx:pt>
          <cx:pt idx="8881">800</cx:pt>
          <cx:pt idx="8882">800</cx:pt>
          <cx:pt idx="8883">800</cx:pt>
          <cx:pt idx="8884">805</cx:pt>
          <cx:pt idx="8885">805</cx:pt>
          <cx:pt idx="8886">810</cx:pt>
          <cx:pt idx="8887">810</cx:pt>
          <cx:pt idx="8888">810</cx:pt>
          <cx:pt idx="8889">810</cx:pt>
          <cx:pt idx="8890">810</cx:pt>
          <cx:pt idx="8891">810</cx:pt>
          <cx:pt idx="8892">811</cx:pt>
          <cx:pt idx="8893">815</cx:pt>
          <cx:pt idx="8894">815</cx:pt>
          <cx:pt idx="8895">815</cx:pt>
          <cx:pt idx="8896">820</cx:pt>
          <cx:pt idx="8897">820</cx:pt>
          <cx:pt idx="8898">820</cx:pt>
          <cx:pt idx="8899">820</cx:pt>
          <cx:pt idx="8900">820</cx:pt>
          <cx:pt idx="8901">820</cx:pt>
          <cx:pt idx="8902">822</cx:pt>
          <cx:pt idx="8903">825</cx:pt>
          <cx:pt idx="8904">825</cx:pt>
          <cx:pt idx="8905">825</cx:pt>
          <cx:pt idx="8906">827</cx:pt>
          <cx:pt idx="8907">830</cx:pt>
          <cx:pt idx="8908">830</cx:pt>
          <cx:pt idx="8909">830</cx:pt>
          <cx:pt idx="8910">836</cx:pt>
          <cx:pt idx="8911">840</cx:pt>
          <cx:pt idx="8912">840</cx:pt>
          <cx:pt idx="8913">840</cx:pt>
          <cx:pt idx="8914">840</cx:pt>
          <cx:pt idx="8915">840</cx:pt>
          <cx:pt idx="8916">840</cx:pt>
          <cx:pt idx="8917">842</cx:pt>
          <cx:pt idx="8918">845</cx:pt>
          <cx:pt idx="8919">848</cx:pt>
          <cx:pt idx="8920">850</cx:pt>
          <cx:pt idx="8921">850</cx:pt>
          <cx:pt idx="8922">850</cx:pt>
          <cx:pt idx="8923">850</cx:pt>
          <cx:pt idx="8924">858</cx:pt>
          <cx:pt idx="8925">859</cx:pt>
          <cx:pt idx="8926">860</cx:pt>
          <cx:pt idx="8927">860</cx:pt>
          <cx:pt idx="8928">862</cx:pt>
          <cx:pt idx="8929">865</cx:pt>
          <cx:pt idx="8930">880</cx:pt>
          <cx:pt idx="8931">890</cx:pt>
          <cx:pt idx="8932">890</cx:pt>
          <cx:pt idx="8933">902</cx:pt>
          <cx:pt idx="8934">905</cx:pt>
          <cx:pt idx="8935">909</cx:pt>
          <cx:pt idx="8936">930</cx:pt>
          <cx:pt idx="8937">930</cx:pt>
          <cx:pt idx="8938">955</cx:pt>
          <cx:pt idx="8939">650</cx:pt>
          <cx:pt idx="8940">670</cx:pt>
          <cx:pt idx="8941">710</cx:pt>
          <cx:pt idx="8942">730</cx:pt>
          <cx:pt idx="8943">733</cx:pt>
          <cx:pt idx="8944">745</cx:pt>
          <cx:pt idx="8945">745</cx:pt>
          <cx:pt idx="8946">752</cx:pt>
          <cx:pt idx="8947">752</cx:pt>
          <cx:pt idx="8948">762</cx:pt>
          <cx:pt idx="8949">763</cx:pt>
          <cx:pt idx="8950">770</cx:pt>
          <cx:pt idx="8951">770</cx:pt>
          <cx:pt idx="8952">771</cx:pt>
          <cx:pt idx="8953">775</cx:pt>
          <cx:pt idx="8954">777</cx:pt>
          <cx:pt idx="8955">780</cx:pt>
          <cx:pt idx="8956">780</cx:pt>
          <cx:pt idx="8957">780</cx:pt>
          <cx:pt idx="8958">785</cx:pt>
          <cx:pt idx="8959">785</cx:pt>
          <cx:pt idx="8960">785</cx:pt>
          <cx:pt idx="8961">788</cx:pt>
          <cx:pt idx="8962">788</cx:pt>
          <cx:pt idx="8963">800</cx:pt>
          <cx:pt idx="8964">800</cx:pt>
          <cx:pt idx="8965">820</cx:pt>
          <cx:pt idx="8966">820</cx:pt>
          <cx:pt idx="8967">822</cx:pt>
          <cx:pt idx="8968">823</cx:pt>
          <cx:pt idx="8969">825</cx:pt>
          <cx:pt idx="8970">830</cx:pt>
          <cx:pt idx="8971">840</cx:pt>
          <cx:pt idx="8972">850</cx:pt>
          <cx:pt idx="8973">864</cx:pt>
          <cx:pt idx="8974">865</cx:pt>
          <cx:pt idx="8975">880</cx:pt>
          <cx:pt idx="8976">890</cx:pt>
          <cx:pt idx="8977">900</cx:pt>
          <cx:pt idx="8978">910</cx:pt>
          <cx:pt idx="8979">910</cx:pt>
          <cx:pt idx="8980">614</cx:pt>
          <cx:pt idx="8981">630</cx:pt>
          <cx:pt idx="8982">640</cx:pt>
          <cx:pt idx="8983">650</cx:pt>
          <cx:pt idx="8984">670</cx:pt>
          <cx:pt idx="8985">680</cx:pt>
          <cx:pt idx="8986">680</cx:pt>
          <cx:pt idx="8987">705</cx:pt>
          <cx:pt idx="8988">707</cx:pt>
          <cx:pt idx="8989">710</cx:pt>
          <cx:pt idx="8990">710</cx:pt>
          <cx:pt idx="8991">710</cx:pt>
          <cx:pt idx="8992">720</cx:pt>
          <cx:pt idx="8993">720</cx:pt>
          <cx:pt idx="8994">720</cx:pt>
          <cx:pt idx="8995">725</cx:pt>
          <cx:pt idx="8996">725</cx:pt>
          <cx:pt idx="8997">730</cx:pt>
          <cx:pt idx="8998">730</cx:pt>
          <cx:pt idx="8999">730</cx:pt>
          <cx:pt idx="9000">730</cx:pt>
          <cx:pt idx="9001">734</cx:pt>
          <cx:pt idx="9002">740</cx:pt>
          <cx:pt idx="9003">740</cx:pt>
          <cx:pt idx="9004">740</cx:pt>
          <cx:pt idx="9005">740</cx:pt>
          <cx:pt idx="9006">750</cx:pt>
          <cx:pt idx="9007">750</cx:pt>
          <cx:pt idx="9008">750</cx:pt>
          <cx:pt idx="9009">750</cx:pt>
          <cx:pt idx="9010">750</cx:pt>
          <cx:pt idx="9011">750</cx:pt>
          <cx:pt idx="9012">750</cx:pt>
          <cx:pt idx="9013">750</cx:pt>
          <cx:pt idx="9014">750</cx:pt>
          <cx:pt idx="9015">750</cx:pt>
          <cx:pt idx="9016">754</cx:pt>
          <cx:pt idx="9017">754</cx:pt>
          <cx:pt idx="9018">760</cx:pt>
          <cx:pt idx="9019">760</cx:pt>
          <cx:pt idx="9020">760</cx:pt>
          <cx:pt idx="9021">760</cx:pt>
          <cx:pt idx="9022">760</cx:pt>
          <cx:pt idx="9023">765</cx:pt>
          <cx:pt idx="9024">766</cx:pt>
          <cx:pt idx="9025">770</cx:pt>
          <cx:pt idx="9026">770</cx:pt>
          <cx:pt idx="9027">770</cx:pt>
          <cx:pt idx="9028">770</cx:pt>
          <cx:pt idx="9029">770</cx:pt>
          <cx:pt idx="9030">770</cx:pt>
          <cx:pt idx="9031">770</cx:pt>
          <cx:pt idx="9032">771</cx:pt>
          <cx:pt idx="9033">771</cx:pt>
          <cx:pt idx="9034">773</cx:pt>
          <cx:pt idx="9035">776</cx:pt>
          <cx:pt idx="9036">776</cx:pt>
          <cx:pt idx="9037">778</cx:pt>
          <cx:pt idx="9038">780</cx:pt>
          <cx:pt idx="9039">780</cx:pt>
          <cx:pt idx="9040">780</cx:pt>
          <cx:pt idx="9041">780</cx:pt>
          <cx:pt idx="9042">780</cx:pt>
          <cx:pt idx="9043">780</cx:pt>
          <cx:pt idx="9044">780</cx:pt>
          <cx:pt idx="9045">780</cx:pt>
          <cx:pt idx="9046">780</cx:pt>
          <cx:pt idx="9047">780</cx:pt>
          <cx:pt idx="9048">780</cx:pt>
          <cx:pt idx="9049">780</cx:pt>
          <cx:pt idx="9050">780</cx:pt>
          <cx:pt idx="9051">788</cx:pt>
          <cx:pt idx="9052">790</cx:pt>
          <cx:pt idx="9053">790</cx:pt>
          <cx:pt idx="9054">790</cx:pt>
          <cx:pt idx="9055">796</cx:pt>
          <cx:pt idx="9056">798</cx:pt>
          <cx:pt idx="9057">800</cx:pt>
          <cx:pt idx="9058">800</cx:pt>
          <cx:pt idx="9059">808</cx:pt>
          <cx:pt idx="9060">810</cx:pt>
          <cx:pt idx="9061">810</cx:pt>
          <cx:pt idx="9062">810</cx:pt>
          <cx:pt idx="9063">810</cx:pt>
          <cx:pt idx="9064">810</cx:pt>
          <cx:pt idx="9065">814</cx:pt>
          <cx:pt idx="9066">818</cx:pt>
          <cx:pt idx="9067">818</cx:pt>
          <cx:pt idx="9068">819</cx:pt>
          <cx:pt idx="9069">820</cx:pt>
          <cx:pt idx="9070">820</cx:pt>
          <cx:pt idx="9071">820</cx:pt>
          <cx:pt idx="9072">820</cx:pt>
          <cx:pt idx="9073">820</cx:pt>
          <cx:pt idx="9074">820</cx:pt>
          <cx:pt idx="9075">820</cx:pt>
          <cx:pt idx="9076">820</cx:pt>
          <cx:pt idx="9077">820</cx:pt>
          <cx:pt idx="9078">820</cx:pt>
          <cx:pt idx="9079">824</cx:pt>
          <cx:pt idx="9080">827</cx:pt>
          <cx:pt idx="9081">829</cx:pt>
          <cx:pt idx="9082">830</cx:pt>
          <cx:pt idx="9083">830</cx:pt>
          <cx:pt idx="9084">830</cx:pt>
          <cx:pt idx="9085">830</cx:pt>
          <cx:pt idx="9086">830</cx:pt>
          <cx:pt idx="9087">835</cx:pt>
          <cx:pt idx="9088">836</cx:pt>
          <cx:pt idx="9089">840</cx:pt>
          <cx:pt idx="9090">840</cx:pt>
          <cx:pt idx="9091">840</cx:pt>
          <cx:pt idx="9092">840</cx:pt>
          <cx:pt idx="9093">840</cx:pt>
          <cx:pt idx="9094">840</cx:pt>
          <cx:pt idx="9095">840</cx:pt>
          <cx:pt idx="9096">850</cx:pt>
          <cx:pt idx="9097">855</cx:pt>
          <cx:pt idx="9098">856</cx:pt>
          <cx:pt idx="9099">860</cx:pt>
          <cx:pt idx="9100">860</cx:pt>
          <cx:pt idx="9101">866</cx:pt>
          <cx:pt idx="9102">880</cx:pt>
          <cx:pt idx="9103">890</cx:pt>
          <cx:pt idx="9104">890</cx:pt>
          <cx:pt idx="9105">920</cx:pt>
          <cx:pt idx="9106">790</cx:pt>
          <cx:pt idx="9107">760</cx:pt>
          <cx:pt idx="9108">770</cx:pt>
          <cx:pt idx="9109">780</cx:pt>
          <cx:pt idx="9110">790</cx:pt>
          <cx:pt idx="9111">790</cx:pt>
          <cx:pt idx="9112">820</cx:pt>
          <cx:pt idx="9113">830</cx:pt>
          <cx:pt idx="9114">950</cx:pt>
          <cx:pt idx="9115">740</cx:pt>
          <cx:pt idx="9116">740</cx:pt>
          <cx:pt idx="9117">750</cx:pt>
          <cx:pt idx="9118">580</cx:pt>
          <cx:pt idx="9119">630</cx:pt>
          <cx:pt idx="9120">630</cx:pt>
          <cx:pt idx="9121">640</cx:pt>
          <cx:pt idx="9122">650</cx:pt>
          <cx:pt idx="9123">660</cx:pt>
          <cx:pt idx="9124">670</cx:pt>
          <cx:pt idx="9125">700</cx:pt>
          <cx:pt idx="9126">700</cx:pt>
          <cx:pt idx="9127">700</cx:pt>
          <cx:pt idx="9128">710</cx:pt>
          <cx:pt idx="9129">710</cx:pt>
          <cx:pt idx="9130">710</cx:pt>
          <cx:pt idx="9131">710</cx:pt>
          <cx:pt idx="9132">710</cx:pt>
          <cx:pt idx="9133">710</cx:pt>
          <cx:pt idx="9134">720</cx:pt>
          <cx:pt idx="9135">720</cx:pt>
          <cx:pt idx="9136">720</cx:pt>
          <cx:pt idx="9137">720</cx:pt>
          <cx:pt idx="9138">720</cx:pt>
          <cx:pt idx="9139">720</cx:pt>
          <cx:pt idx="9140">720</cx:pt>
          <cx:pt idx="9141">720</cx:pt>
          <cx:pt idx="9142">720</cx:pt>
          <cx:pt idx="9143">720</cx:pt>
          <cx:pt idx="9144">720</cx:pt>
          <cx:pt idx="9145">720</cx:pt>
          <cx:pt idx="9146">720</cx:pt>
          <cx:pt idx="9147">730</cx:pt>
          <cx:pt idx="9148">730</cx:pt>
          <cx:pt idx="9149">730</cx:pt>
          <cx:pt idx="9150">730</cx:pt>
          <cx:pt idx="9151">730</cx:pt>
          <cx:pt idx="9152">730</cx:pt>
          <cx:pt idx="9153">740</cx:pt>
          <cx:pt idx="9154">740</cx:pt>
          <cx:pt idx="9155">740</cx:pt>
          <cx:pt idx="9156">740</cx:pt>
          <cx:pt idx="9157">740</cx:pt>
          <cx:pt idx="9158">740</cx:pt>
          <cx:pt idx="9159">740</cx:pt>
          <cx:pt idx="9160">740</cx:pt>
          <cx:pt idx="9161">740</cx:pt>
          <cx:pt idx="9162">740</cx:pt>
          <cx:pt idx="9163">740</cx:pt>
          <cx:pt idx="9164">740</cx:pt>
          <cx:pt idx="9165">740</cx:pt>
          <cx:pt idx="9166">740</cx:pt>
          <cx:pt idx="9167">740</cx:pt>
          <cx:pt idx="9168">750</cx:pt>
          <cx:pt idx="9169">750</cx:pt>
          <cx:pt idx="9170">750</cx:pt>
          <cx:pt idx="9171">750</cx:pt>
          <cx:pt idx="9172">750</cx:pt>
          <cx:pt idx="9173">750</cx:pt>
          <cx:pt idx="9174">750</cx:pt>
          <cx:pt idx="9175">750</cx:pt>
          <cx:pt idx="9176">750</cx:pt>
          <cx:pt idx="9177">750</cx:pt>
          <cx:pt idx="9178">750</cx:pt>
          <cx:pt idx="9179">750</cx:pt>
          <cx:pt idx="9180">750</cx:pt>
          <cx:pt idx="9181">760</cx:pt>
          <cx:pt idx="9182">760</cx:pt>
          <cx:pt idx="9183">760</cx:pt>
          <cx:pt idx="9184">760</cx:pt>
          <cx:pt idx="9185">760</cx:pt>
          <cx:pt idx="9186">760</cx:pt>
          <cx:pt idx="9187">760</cx:pt>
          <cx:pt idx="9188">760</cx:pt>
          <cx:pt idx="9189">760</cx:pt>
          <cx:pt idx="9190">760</cx:pt>
          <cx:pt idx="9191">760</cx:pt>
          <cx:pt idx="9192">760</cx:pt>
          <cx:pt idx="9193">760</cx:pt>
          <cx:pt idx="9194">760</cx:pt>
          <cx:pt idx="9195">760</cx:pt>
          <cx:pt idx="9196">760</cx:pt>
          <cx:pt idx="9197">770</cx:pt>
          <cx:pt idx="9198">770</cx:pt>
          <cx:pt idx="9199">770</cx:pt>
          <cx:pt idx="9200">770</cx:pt>
          <cx:pt idx="9201">770</cx:pt>
          <cx:pt idx="9202">770</cx:pt>
          <cx:pt idx="9203">770</cx:pt>
          <cx:pt idx="9204">770</cx:pt>
          <cx:pt idx="9205">770</cx:pt>
          <cx:pt idx="9206">770</cx:pt>
          <cx:pt idx="9207">770</cx:pt>
          <cx:pt idx="9208">770</cx:pt>
          <cx:pt idx="9209">770</cx:pt>
          <cx:pt idx="9210">770</cx:pt>
          <cx:pt idx="9211">780</cx:pt>
          <cx:pt idx="9212">780</cx:pt>
          <cx:pt idx="9213">780</cx:pt>
          <cx:pt idx="9214">780</cx:pt>
          <cx:pt idx="9215">780</cx:pt>
          <cx:pt idx="9216">780</cx:pt>
          <cx:pt idx="9217">780</cx:pt>
          <cx:pt idx="9218">780</cx:pt>
          <cx:pt idx="9219">780</cx:pt>
          <cx:pt idx="9220">780</cx:pt>
          <cx:pt idx="9221">780</cx:pt>
          <cx:pt idx="9222">780</cx:pt>
          <cx:pt idx="9223">780</cx:pt>
          <cx:pt idx="9224">780</cx:pt>
          <cx:pt idx="9225">780</cx:pt>
          <cx:pt idx="9226">780</cx:pt>
          <cx:pt idx="9227">780</cx:pt>
          <cx:pt idx="9228">780</cx:pt>
          <cx:pt idx="9229">780</cx:pt>
          <cx:pt idx="9230">780</cx:pt>
          <cx:pt idx="9231">780</cx:pt>
          <cx:pt idx="9232">780</cx:pt>
          <cx:pt idx="9233">780</cx:pt>
          <cx:pt idx="9234">780</cx:pt>
          <cx:pt idx="9235">780</cx:pt>
          <cx:pt idx="9236">780</cx:pt>
          <cx:pt idx="9237">780</cx:pt>
          <cx:pt idx="9238">780</cx:pt>
          <cx:pt idx="9239">780</cx:pt>
          <cx:pt idx="9240">790</cx:pt>
          <cx:pt idx="9241">790</cx:pt>
          <cx:pt idx="9242">790</cx:pt>
          <cx:pt idx="9243">790</cx:pt>
          <cx:pt idx="9244">790</cx:pt>
          <cx:pt idx="9245">790</cx:pt>
          <cx:pt idx="9246">790</cx:pt>
          <cx:pt idx="9247">790</cx:pt>
          <cx:pt idx="9248">790</cx:pt>
          <cx:pt idx="9249">790</cx:pt>
          <cx:pt idx="9250">790</cx:pt>
          <cx:pt idx="9251">790</cx:pt>
          <cx:pt idx="9252">790</cx:pt>
          <cx:pt idx="9253">790</cx:pt>
          <cx:pt idx="9254">790</cx:pt>
          <cx:pt idx="9255">790</cx:pt>
          <cx:pt idx="9256">790</cx:pt>
          <cx:pt idx="9257">790</cx:pt>
          <cx:pt idx="9258">790</cx:pt>
          <cx:pt idx="9259">790</cx:pt>
          <cx:pt idx="9260">790</cx:pt>
          <cx:pt idx="9261">790</cx:pt>
          <cx:pt idx="9262">790</cx:pt>
          <cx:pt idx="9263">790</cx:pt>
          <cx:pt idx="9264">790</cx:pt>
          <cx:pt idx="9265">790</cx:pt>
          <cx:pt idx="9266">790</cx:pt>
          <cx:pt idx="9267">790</cx:pt>
          <cx:pt idx="9268">790</cx:pt>
          <cx:pt idx="9269">790</cx:pt>
          <cx:pt idx="9270">800</cx:pt>
          <cx:pt idx="9271">800</cx:pt>
          <cx:pt idx="9272">800</cx:pt>
          <cx:pt idx="9273">800</cx:pt>
          <cx:pt idx="9274">800</cx:pt>
          <cx:pt idx="9275">800</cx:pt>
          <cx:pt idx="9276">800</cx:pt>
          <cx:pt idx="9277">800</cx:pt>
          <cx:pt idx="9278">800</cx:pt>
          <cx:pt idx="9279">800</cx:pt>
          <cx:pt idx="9280">800</cx:pt>
          <cx:pt idx="9281">800</cx:pt>
          <cx:pt idx="9282">800</cx:pt>
          <cx:pt idx="9283">800</cx:pt>
          <cx:pt idx="9284">800</cx:pt>
          <cx:pt idx="9285">800</cx:pt>
          <cx:pt idx="9286">800</cx:pt>
          <cx:pt idx="9287">800</cx:pt>
          <cx:pt idx="9288">800</cx:pt>
          <cx:pt idx="9289">800</cx:pt>
          <cx:pt idx="9290">800</cx:pt>
          <cx:pt idx="9291">800</cx:pt>
          <cx:pt idx="9292">800</cx:pt>
          <cx:pt idx="9293">800</cx:pt>
          <cx:pt idx="9294">800</cx:pt>
          <cx:pt idx="9295">800</cx:pt>
          <cx:pt idx="9296">800</cx:pt>
          <cx:pt idx="9297">800</cx:pt>
          <cx:pt idx="9298">800</cx:pt>
          <cx:pt idx="9299">800</cx:pt>
          <cx:pt idx="9300">800</cx:pt>
          <cx:pt idx="9301">800</cx:pt>
          <cx:pt idx="9302">800</cx:pt>
          <cx:pt idx="9303">810</cx:pt>
          <cx:pt idx="9304">810</cx:pt>
          <cx:pt idx="9305">810</cx:pt>
          <cx:pt idx="9306">810</cx:pt>
          <cx:pt idx="9307">810</cx:pt>
          <cx:pt idx="9308">810</cx:pt>
          <cx:pt idx="9309">810</cx:pt>
          <cx:pt idx="9310">810</cx:pt>
          <cx:pt idx="9311">810</cx:pt>
          <cx:pt idx="9312">810</cx:pt>
          <cx:pt idx="9313">810</cx:pt>
          <cx:pt idx="9314">810</cx:pt>
          <cx:pt idx="9315">810</cx:pt>
          <cx:pt idx="9316">810</cx:pt>
          <cx:pt idx="9317">810</cx:pt>
          <cx:pt idx="9318">810</cx:pt>
          <cx:pt idx="9319">810</cx:pt>
          <cx:pt idx="9320">810</cx:pt>
          <cx:pt idx="9321">810</cx:pt>
          <cx:pt idx="9322">810</cx:pt>
          <cx:pt idx="9323">810</cx:pt>
          <cx:pt idx="9324">810</cx:pt>
          <cx:pt idx="9325">810</cx:pt>
          <cx:pt idx="9326">810</cx:pt>
          <cx:pt idx="9327">810</cx:pt>
          <cx:pt idx="9328">810</cx:pt>
          <cx:pt idx="9329">810</cx:pt>
          <cx:pt idx="9330">810</cx:pt>
          <cx:pt idx="9331">810</cx:pt>
          <cx:pt idx="9332">810</cx:pt>
          <cx:pt idx="9333">810</cx:pt>
          <cx:pt idx="9334">810</cx:pt>
          <cx:pt idx="9335">810</cx:pt>
          <cx:pt idx="9336">810</cx:pt>
          <cx:pt idx="9337">810</cx:pt>
          <cx:pt idx="9338">810</cx:pt>
          <cx:pt idx="9339">820</cx:pt>
          <cx:pt idx="9340">820</cx:pt>
          <cx:pt idx="9341">820</cx:pt>
          <cx:pt idx="9342">820</cx:pt>
          <cx:pt idx="9343">820</cx:pt>
          <cx:pt idx="9344">820</cx:pt>
          <cx:pt idx="9345">820</cx:pt>
          <cx:pt idx="9346">820</cx:pt>
          <cx:pt idx="9347">820</cx:pt>
          <cx:pt idx="9348">820</cx:pt>
          <cx:pt idx="9349">820</cx:pt>
          <cx:pt idx="9350">820</cx:pt>
          <cx:pt idx="9351">820</cx:pt>
          <cx:pt idx="9352">820</cx:pt>
          <cx:pt idx="9353">820</cx:pt>
          <cx:pt idx="9354">820</cx:pt>
          <cx:pt idx="9355">820</cx:pt>
          <cx:pt idx="9356">820</cx:pt>
          <cx:pt idx="9357">820</cx:pt>
          <cx:pt idx="9358">820</cx:pt>
          <cx:pt idx="9359">820</cx:pt>
          <cx:pt idx="9360">820</cx:pt>
          <cx:pt idx="9361">820</cx:pt>
          <cx:pt idx="9362">820</cx:pt>
          <cx:pt idx="9363">820</cx:pt>
          <cx:pt idx="9364">820</cx:pt>
          <cx:pt idx="9365">820</cx:pt>
          <cx:pt idx="9366">820</cx:pt>
          <cx:pt idx="9367">820</cx:pt>
          <cx:pt idx="9368">820</cx:pt>
          <cx:pt idx="9369">820</cx:pt>
          <cx:pt idx="9370">820</cx:pt>
          <cx:pt idx="9371">820</cx:pt>
          <cx:pt idx="9372">820</cx:pt>
          <cx:pt idx="9373">820</cx:pt>
          <cx:pt idx="9374">820</cx:pt>
          <cx:pt idx="9375">820</cx:pt>
          <cx:pt idx="9376">820</cx:pt>
          <cx:pt idx="9377">820</cx:pt>
          <cx:pt idx="9378">830</cx:pt>
          <cx:pt idx="9379">830</cx:pt>
          <cx:pt idx="9380">830</cx:pt>
          <cx:pt idx="9381">830</cx:pt>
          <cx:pt idx="9382">830</cx:pt>
          <cx:pt idx="9383">830</cx:pt>
          <cx:pt idx="9384">830</cx:pt>
          <cx:pt idx="9385">830</cx:pt>
          <cx:pt idx="9386">830</cx:pt>
          <cx:pt idx="9387">830</cx:pt>
          <cx:pt idx="9388">830</cx:pt>
          <cx:pt idx="9389">830</cx:pt>
          <cx:pt idx="9390">830</cx:pt>
          <cx:pt idx="9391">830</cx:pt>
          <cx:pt idx="9392">830</cx:pt>
          <cx:pt idx="9393">830</cx:pt>
          <cx:pt idx="9394">830</cx:pt>
          <cx:pt idx="9395">830</cx:pt>
          <cx:pt idx="9396">830</cx:pt>
          <cx:pt idx="9397">830</cx:pt>
          <cx:pt idx="9398">830</cx:pt>
          <cx:pt idx="9399">830</cx:pt>
          <cx:pt idx="9400">830</cx:pt>
          <cx:pt idx="9401">830</cx:pt>
          <cx:pt idx="9402">830</cx:pt>
          <cx:pt idx="9403">830</cx:pt>
          <cx:pt idx="9404">830</cx:pt>
          <cx:pt idx="9405">840</cx:pt>
          <cx:pt idx="9406">840</cx:pt>
          <cx:pt idx="9407">840</cx:pt>
          <cx:pt idx="9408">840</cx:pt>
          <cx:pt idx="9409">840</cx:pt>
          <cx:pt idx="9410">840</cx:pt>
          <cx:pt idx="9411">840</cx:pt>
          <cx:pt idx="9412">840</cx:pt>
          <cx:pt idx="9413">840</cx:pt>
          <cx:pt idx="9414">840</cx:pt>
          <cx:pt idx="9415">840</cx:pt>
          <cx:pt idx="9416">840</cx:pt>
          <cx:pt idx="9417">840</cx:pt>
          <cx:pt idx="9418">840</cx:pt>
          <cx:pt idx="9419">840</cx:pt>
          <cx:pt idx="9420">840</cx:pt>
          <cx:pt idx="9421">840</cx:pt>
          <cx:pt idx="9422">840</cx:pt>
          <cx:pt idx="9423">840</cx:pt>
          <cx:pt idx="9424">840</cx:pt>
          <cx:pt idx="9425">840</cx:pt>
          <cx:pt idx="9426">850</cx:pt>
          <cx:pt idx="9427">850</cx:pt>
          <cx:pt idx="9428">850</cx:pt>
          <cx:pt idx="9429">850</cx:pt>
          <cx:pt idx="9430">850</cx:pt>
          <cx:pt idx="9431">850</cx:pt>
          <cx:pt idx="9432">850</cx:pt>
          <cx:pt idx="9433">850</cx:pt>
          <cx:pt idx="9434">850</cx:pt>
          <cx:pt idx="9435">850</cx:pt>
          <cx:pt idx="9436">850</cx:pt>
          <cx:pt idx="9437">850</cx:pt>
          <cx:pt idx="9438">850</cx:pt>
          <cx:pt idx="9439">850</cx:pt>
          <cx:pt idx="9440">850</cx:pt>
          <cx:pt idx="9441">850</cx:pt>
          <cx:pt idx="9442">850</cx:pt>
          <cx:pt idx="9443">850</cx:pt>
          <cx:pt idx="9444">850</cx:pt>
          <cx:pt idx="9445">850</cx:pt>
          <cx:pt idx="9446">850</cx:pt>
          <cx:pt idx="9447">850</cx:pt>
          <cx:pt idx="9448">850</cx:pt>
          <cx:pt idx="9449">850</cx:pt>
          <cx:pt idx="9450">860</cx:pt>
          <cx:pt idx="9451">860</cx:pt>
          <cx:pt idx="9452">860</cx:pt>
          <cx:pt idx="9453">860</cx:pt>
          <cx:pt idx="9454">860</cx:pt>
          <cx:pt idx="9455">860</cx:pt>
          <cx:pt idx="9456">860</cx:pt>
          <cx:pt idx="9457">860</cx:pt>
          <cx:pt idx="9458">860</cx:pt>
          <cx:pt idx="9459">860</cx:pt>
          <cx:pt idx="9460">860</cx:pt>
          <cx:pt idx="9461">870</cx:pt>
          <cx:pt idx="9462">870</cx:pt>
          <cx:pt idx="9463">870</cx:pt>
          <cx:pt idx="9464">870</cx:pt>
          <cx:pt idx="9465">870</cx:pt>
          <cx:pt idx="9466">870</cx:pt>
          <cx:pt idx="9467">870</cx:pt>
          <cx:pt idx="9468">880</cx:pt>
          <cx:pt idx="9469">880</cx:pt>
          <cx:pt idx="9470">880</cx:pt>
          <cx:pt idx="9471">880</cx:pt>
          <cx:pt idx="9472">880</cx:pt>
          <cx:pt idx="9473">880</cx:pt>
          <cx:pt idx="9474">880</cx:pt>
          <cx:pt idx="9475">880</cx:pt>
          <cx:pt idx="9476">880</cx:pt>
          <cx:pt idx="9477">890</cx:pt>
          <cx:pt idx="9478">890</cx:pt>
          <cx:pt idx="9479">890</cx:pt>
          <cx:pt idx="9480">900</cx:pt>
          <cx:pt idx="9481">900</cx:pt>
          <cx:pt idx="9482">900</cx:pt>
          <cx:pt idx="9483">900</cx:pt>
          <cx:pt idx="9484">900</cx:pt>
          <cx:pt idx="9485">900</cx:pt>
          <cx:pt idx="9486">910</cx:pt>
          <cx:pt idx="9487">910</cx:pt>
          <cx:pt idx="9488">920</cx:pt>
          <cx:pt idx="9489">920</cx:pt>
          <cx:pt idx="9490">920</cx:pt>
          <cx:pt idx="9491">950</cx:pt>
          <cx:pt idx="9492">970</cx:pt>
          <cx:pt idx="9493">750</cx:pt>
          <cx:pt idx="9494">730</cx:pt>
          <cx:pt idx="9495">730</cx:pt>
          <cx:pt idx="9496">740</cx:pt>
          <cx:pt idx="9497">740</cx:pt>
          <cx:pt idx="9498">750</cx:pt>
          <cx:pt idx="9499">750</cx:pt>
          <cx:pt idx="9500">760</cx:pt>
          <cx:pt idx="9501">760</cx:pt>
          <cx:pt idx="9502">760</cx:pt>
          <cx:pt idx="9503">770</cx:pt>
          <cx:pt idx="9504">770</cx:pt>
          <cx:pt idx="9505">820</cx:pt>
          <cx:pt idx="9506">840</cx:pt>
          <cx:pt idx="9507">840</cx:pt>
          <cx:pt idx="9508">930</cx:pt>
          <cx:pt idx="9509">930</cx:pt>
          <cx:pt idx="9510">670</cx:pt>
          <cx:pt idx="9511">690</cx:pt>
          <cx:pt idx="9512">690</cx:pt>
          <cx:pt idx="9513">690</cx:pt>
          <cx:pt idx="9514">700</cx:pt>
          <cx:pt idx="9515">710</cx:pt>
          <cx:pt idx="9516">710</cx:pt>
          <cx:pt idx="9517">710</cx:pt>
          <cx:pt idx="9518">710</cx:pt>
          <cx:pt idx="9519">710</cx:pt>
          <cx:pt idx="9520">720</cx:pt>
          <cx:pt idx="9521">730</cx:pt>
          <cx:pt idx="9522">730</cx:pt>
          <cx:pt idx="9523">730</cx:pt>
          <cx:pt idx="9524">730</cx:pt>
          <cx:pt idx="9525">730</cx:pt>
          <cx:pt idx="9526">740</cx:pt>
          <cx:pt idx="9527">740</cx:pt>
          <cx:pt idx="9528">740</cx:pt>
          <cx:pt idx="9529">740</cx:pt>
          <cx:pt idx="9530">740</cx:pt>
          <cx:pt idx="9531">740</cx:pt>
          <cx:pt idx="9532">740</cx:pt>
          <cx:pt idx="9533">740</cx:pt>
          <cx:pt idx="9534">740</cx:pt>
          <cx:pt idx="9535">740</cx:pt>
          <cx:pt idx="9536">740</cx:pt>
          <cx:pt idx="9537">750</cx:pt>
          <cx:pt idx="9538">750</cx:pt>
          <cx:pt idx="9539">750</cx:pt>
          <cx:pt idx="9540">750</cx:pt>
          <cx:pt idx="9541">750</cx:pt>
          <cx:pt idx="9542">750</cx:pt>
          <cx:pt idx="9543">750</cx:pt>
          <cx:pt idx="9544">750</cx:pt>
          <cx:pt idx="9545">750</cx:pt>
          <cx:pt idx="9546">750</cx:pt>
          <cx:pt idx="9547">750</cx:pt>
          <cx:pt idx="9548">760</cx:pt>
          <cx:pt idx="9549">760</cx:pt>
          <cx:pt idx="9550">760</cx:pt>
          <cx:pt idx="9551">760</cx:pt>
          <cx:pt idx="9552">760</cx:pt>
          <cx:pt idx="9553">760</cx:pt>
          <cx:pt idx="9554">760</cx:pt>
          <cx:pt idx="9555">760</cx:pt>
          <cx:pt idx="9556">760</cx:pt>
          <cx:pt idx="9557">770</cx:pt>
          <cx:pt idx="9558">770</cx:pt>
          <cx:pt idx="9559">770</cx:pt>
          <cx:pt idx="9560">770</cx:pt>
          <cx:pt idx="9561">770</cx:pt>
          <cx:pt idx="9562">770</cx:pt>
          <cx:pt idx="9563">770</cx:pt>
          <cx:pt idx="9564">770</cx:pt>
          <cx:pt idx="9565">770</cx:pt>
          <cx:pt idx="9566">770</cx:pt>
          <cx:pt idx="9567">770</cx:pt>
          <cx:pt idx="9568">780</cx:pt>
          <cx:pt idx="9569">780</cx:pt>
          <cx:pt idx="9570">780</cx:pt>
          <cx:pt idx="9571">780</cx:pt>
          <cx:pt idx="9572">780</cx:pt>
          <cx:pt idx="9573">780</cx:pt>
          <cx:pt idx="9574">780</cx:pt>
          <cx:pt idx="9575">780</cx:pt>
          <cx:pt idx="9576">780</cx:pt>
          <cx:pt idx="9577">780</cx:pt>
          <cx:pt idx="9578">780</cx:pt>
          <cx:pt idx="9579">780</cx:pt>
          <cx:pt idx="9580">780</cx:pt>
          <cx:pt idx="9581">780</cx:pt>
          <cx:pt idx="9582">790</cx:pt>
          <cx:pt idx="9583">790</cx:pt>
          <cx:pt idx="9584">790</cx:pt>
          <cx:pt idx="9585">790</cx:pt>
          <cx:pt idx="9586">790</cx:pt>
          <cx:pt idx="9587">790</cx:pt>
          <cx:pt idx="9588">790</cx:pt>
          <cx:pt idx="9589">790</cx:pt>
          <cx:pt idx="9590">790</cx:pt>
          <cx:pt idx="9591">790</cx:pt>
          <cx:pt idx="9592">790</cx:pt>
          <cx:pt idx="9593">790</cx:pt>
          <cx:pt idx="9594">790</cx:pt>
          <cx:pt idx="9595">790</cx:pt>
          <cx:pt idx="9596">790</cx:pt>
          <cx:pt idx="9597">790</cx:pt>
          <cx:pt idx="9598">790</cx:pt>
          <cx:pt idx="9599">790</cx:pt>
          <cx:pt idx="9600">790</cx:pt>
          <cx:pt idx="9601">790</cx:pt>
          <cx:pt idx="9602">790</cx:pt>
          <cx:pt idx="9603">790</cx:pt>
          <cx:pt idx="9604">790</cx:pt>
          <cx:pt idx="9605">790</cx:pt>
          <cx:pt idx="9606">800</cx:pt>
          <cx:pt idx="9607">800</cx:pt>
          <cx:pt idx="9608">800</cx:pt>
          <cx:pt idx="9609">800</cx:pt>
          <cx:pt idx="9610">800</cx:pt>
          <cx:pt idx="9611">800</cx:pt>
          <cx:pt idx="9612">800</cx:pt>
          <cx:pt idx="9613">800</cx:pt>
          <cx:pt idx="9614">800</cx:pt>
          <cx:pt idx="9615">800</cx:pt>
          <cx:pt idx="9616">800</cx:pt>
          <cx:pt idx="9617">800</cx:pt>
          <cx:pt idx="9618">800</cx:pt>
          <cx:pt idx="9619">800</cx:pt>
          <cx:pt idx="9620">800</cx:pt>
          <cx:pt idx="9621">810</cx:pt>
          <cx:pt idx="9622">810</cx:pt>
          <cx:pt idx="9623">810</cx:pt>
          <cx:pt idx="9624">810</cx:pt>
          <cx:pt idx="9625">810</cx:pt>
          <cx:pt idx="9626">810</cx:pt>
          <cx:pt idx="9627">810</cx:pt>
          <cx:pt idx="9628">810</cx:pt>
          <cx:pt idx="9629">810</cx:pt>
          <cx:pt idx="9630">810</cx:pt>
          <cx:pt idx="9631">810</cx:pt>
          <cx:pt idx="9632">810</cx:pt>
          <cx:pt idx="9633">810</cx:pt>
          <cx:pt idx="9634">810</cx:pt>
          <cx:pt idx="9635">810</cx:pt>
          <cx:pt idx="9636">820</cx:pt>
          <cx:pt idx="9637">820</cx:pt>
          <cx:pt idx="9638">820</cx:pt>
          <cx:pt idx="9639">820</cx:pt>
          <cx:pt idx="9640">820</cx:pt>
          <cx:pt idx="9641">820</cx:pt>
          <cx:pt idx="9642">820</cx:pt>
          <cx:pt idx="9643">820</cx:pt>
          <cx:pt idx="9644">820</cx:pt>
          <cx:pt idx="9645">820</cx:pt>
          <cx:pt idx="9646">820</cx:pt>
          <cx:pt idx="9647">820</cx:pt>
          <cx:pt idx="9648">820</cx:pt>
          <cx:pt idx="9649">830</cx:pt>
          <cx:pt idx="9650">830</cx:pt>
          <cx:pt idx="9651">830</cx:pt>
          <cx:pt idx="9652">830</cx:pt>
          <cx:pt idx="9653">830</cx:pt>
          <cx:pt idx="9654">830</cx:pt>
          <cx:pt idx="9655">830</cx:pt>
          <cx:pt idx="9656">830</cx:pt>
          <cx:pt idx="9657">830</cx:pt>
          <cx:pt idx="9658">840</cx:pt>
          <cx:pt idx="9659">840</cx:pt>
          <cx:pt idx="9660">840</cx:pt>
          <cx:pt idx="9661">840</cx:pt>
          <cx:pt idx="9662">850</cx:pt>
          <cx:pt idx="9663">850</cx:pt>
          <cx:pt idx="9664">850</cx:pt>
          <cx:pt idx="9665">850</cx:pt>
          <cx:pt idx="9666">850</cx:pt>
          <cx:pt idx="9667">850</cx:pt>
          <cx:pt idx="9668">850</cx:pt>
          <cx:pt idx="9669">850</cx:pt>
          <cx:pt idx="9670">860</cx:pt>
          <cx:pt idx="9671">860</cx:pt>
          <cx:pt idx="9672">860</cx:pt>
          <cx:pt idx="9673">870</cx:pt>
          <cx:pt idx="9674">870</cx:pt>
          <cx:pt idx="9675">870</cx:pt>
          <cx:pt idx="9676">900</cx:pt>
          <cx:pt idx="9677">900</cx:pt>
          <cx:pt idx="9678">910</cx:pt>
          <cx:pt idx="9679">910</cx:pt>
          <cx:pt idx="9680">920</cx:pt>
          <cx:pt idx="9681">930</cx:pt>
          <cx:pt idx="9682">740</cx:pt>
          <cx:pt idx="9683">740</cx:pt>
          <cx:pt idx="9684">780</cx:pt>
          <cx:pt idx="9685">780</cx:pt>
          <cx:pt idx="9686">820</cx:pt>
          <cx:pt idx="9687">840</cx:pt>
          <cx:pt idx="9688">900</cx:pt>
          <cx:pt idx="9689">910</cx:pt>
          <cx:pt idx="9690">670</cx:pt>
          <cx:pt idx="9691">680</cx:pt>
          <cx:pt idx="9692">710</cx:pt>
          <cx:pt idx="9693">750</cx:pt>
          <cx:pt idx="9694">780</cx:pt>
          <cx:pt idx="9695">790</cx:pt>
          <cx:pt idx="9696">820</cx:pt>
          <cx:pt idx="9697">710</cx:pt>
          <cx:pt idx="9698">710</cx:pt>
          <cx:pt idx="9699">720</cx:pt>
          <cx:pt idx="9700">740</cx:pt>
          <cx:pt idx="9701">770</cx:pt>
          <cx:pt idx="9702">770</cx:pt>
          <cx:pt idx="9703">800</cx:pt>
          <cx:pt idx="9704">800</cx:pt>
          <cx:pt idx="9705">830</cx:pt>
          <cx:pt idx="9706">850</cx:pt>
          <cx:pt idx="9707">750</cx:pt>
          <cx:pt idx="9708">760</cx:pt>
          <cx:pt idx="9709">760</cx:pt>
          <cx:pt idx="9710">770</cx:pt>
          <cx:pt idx="9711">810</cx:pt>
          <cx:pt idx="9712">820</cx:pt>
          <cx:pt idx="9713">840</cx:pt>
          <cx:pt idx="9714">840</cx:pt>
          <cx:pt idx="9715">840</cx:pt>
          <cx:pt idx="9716">840</cx:pt>
          <cx:pt idx="9717">850</cx:pt>
          <cx:pt idx="9718">850</cx:pt>
          <cx:pt idx="9719">870</cx:pt>
          <cx:pt idx="9720">920</cx:pt>
          <cx:pt idx="9721">755</cx:pt>
          <cx:pt idx="9722">700</cx:pt>
          <cx:pt idx="9723">700</cx:pt>
          <cx:pt idx="9724">750</cx:pt>
          <cx:pt idx="9725">750</cx:pt>
          <cx:pt idx="9726">780</cx:pt>
          <cx:pt idx="9727">780</cx:pt>
          <cx:pt idx="9728">790</cx:pt>
          <cx:pt idx="9729">790</cx:pt>
          <cx:pt idx="9730">740</cx:pt>
          <cx:pt idx="9731">860</cx:pt>
          <cx:pt idx="9732">754</cx:pt>
          <cx:pt idx="9733">690</cx:pt>
          <cx:pt idx="9734">730</cx:pt>
          <cx:pt idx="9735">750</cx:pt>
          <cx:pt idx="9736">750</cx:pt>
          <cx:pt idx="9737">780</cx:pt>
          <cx:pt idx="9738">780</cx:pt>
          <cx:pt idx="9739">780</cx:pt>
          <cx:pt idx="9740">780</cx:pt>
          <cx:pt idx="9741">800</cx:pt>
          <cx:pt idx="9742">830</cx:pt>
          <cx:pt idx="9743">880</cx:pt>
          <cx:pt idx="9744">900</cx:pt>
          <cx:pt idx="9745">590</cx:pt>
          <cx:pt idx="9746">595</cx:pt>
          <cx:pt idx="9747">630</cx:pt>
          <cx:pt idx="9748">670</cx:pt>
          <cx:pt idx="9749">675</cx:pt>
          <cx:pt idx="9750">690</cx:pt>
          <cx:pt idx="9751">690</cx:pt>
          <cx:pt idx="9752">690</cx:pt>
          <cx:pt idx="9753">690</cx:pt>
          <cx:pt idx="9754">700</cx:pt>
          <cx:pt idx="9755">710</cx:pt>
          <cx:pt idx="9756">710</cx:pt>
          <cx:pt idx="9757">710</cx:pt>
          <cx:pt idx="9758">710</cx:pt>
          <cx:pt idx="9759">720</cx:pt>
          <cx:pt idx="9760">720</cx:pt>
          <cx:pt idx="9761">725</cx:pt>
          <cx:pt idx="9762">725</cx:pt>
          <cx:pt idx="9763">730</cx:pt>
          <cx:pt idx="9764">730</cx:pt>
          <cx:pt idx="9765">730</cx:pt>
          <cx:pt idx="9766">730</cx:pt>
          <cx:pt idx="9767">730</cx:pt>
          <cx:pt idx="9768">732</cx:pt>
          <cx:pt idx="9769">732</cx:pt>
          <cx:pt idx="9770">735</cx:pt>
          <cx:pt idx="9771">735</cx:pt>
          <cx:pt idx="9772">740</cx:pt>
          <cx:pt idx="9773">740</cx:pt>
          <cx:pt idx="9774">740</cx:pt>
          <cx:pt idx="9775">740</cx:pt>
          <cx:pt idx="9776">740</cx:pt>
          <cx:pt idx="9777">745</cx:pt>
          <cx:pt idx="9778">745</cx:pt>
          <cx:pt idx="9779">745</cx:pt>
          <cx:pt idx="9780">745</cx:pt>
          <cx:pt idx="9781">745</cx:pt>
          <cx:pt idx="9782">745</cx:pt>
          <cx:pt idx="9783">749</cx:pt>
          <cx:pt idx="9784">750</cx:pt>
          <cx:pt idx="9785">750</cx:pt>
          <cx:pt idx="9786">750</cx:pt>
          <cx:pt idx="9787">750</cx:pt>
          <cx:pt idx="9788">755</cx:pt>
          <cx:pt idx="9789">755</cx:pt>
          <cx:pt idx="9790">755</cx:pt>
          <cx:pt idx="9791">755</cx:pt>
          <cx:pt idx="9792">760</cx:pt>
          <cx:pt idx="9793">760</cx:pt>
          <cx:pt idx="9794">760</cx:pt>
          <cx:pt idx="9795">760</cx:pt>
          <cx:pt idx="9796">760</cx:pt>
          <cx:pt idx="9797">760</cx:pt>
          <cx:pt idx="9798">760</cx:pt>
          <cx:pt idx="9799">760</cx:pt>
          <cx:pt idx="9800">764</cx:pt>
          <cx:pt idx="9801">765</cx:pt>
          <cx:pt idx="9802">765</cx:pt>
          <cx:pt idx="9803">765</cx:pt>
          <cx:pt idx="9804">765</cx:pt>
          <cx:pt idx="9805">770</cx:pt>
          <cx:pt idx="9806">770</cx:pt>
          <cx:pt idx="9807">770</cx:pt>
          <cx:pt idx="9808">770</cx:pt>
          <cx:pt idx="9809">770</cx:pt>
          <cx:pt idx="9810">770</cx:pt>
          <cx:pt idx="9811">770</cx:pt>
          <cx:pt idx="9812">770</cx:pt>
          <cx:pt idx="9813">770</cx:pt>
          <cx:pt idx="9814">775</cx:pt>
          <cx:pt idx="9815">775</cx:pt>
          <cx:pt idx="9816">775</cx:pt>
          <cx:pt idx="9817">775</cx:pt>
          <cx:pt idx="9818">775</cx:pt>
          <cx:pt idx="9819">775</cx:pt>
          <cx:pt idx="9820">780</cx:pt>
          <cx:pt idx="9821">780</cx:pt>
          <cx:pt idx="9822">780</cx:pt>
          <cx:pt idx="9823">780</cx:pt>
          <cx:pt idx="9824">780</cx:pt>
          <cx:pt idx="9825">780</cx:pt>
          <cx:pt idx="9826">780</cx:pt>
          <cx:pt idx="9827">780</cx:pt>
          <cx:pt idx="9828">780</cx:pt>
          <cx:pt idx="9829">780</cx:pt>
          <cx:pt idx="9830">780</cx:pt>
          <cx:pt idx="9831">780</cx:pt>
          <cx:pt idx="9832">781</cx:pt>
          <cx:pt idx="9833">782</cx:pt>
          <cx:pt idx="9834">785</cx:pt>
          <cx:pt idx="9835">785</cx:pt>
          <cx:pt idx="9836">785</cx:pt>
          <cx:pt idx="9837">785</cx:pt>
          <cx:pt idx="9838">785</cx:pt>
          <cx:pt idx="9839">790</cx:pt>
          <cx:pt idx="9840">790</cx:pt>
          <cx:pt idx="9841">790</cx:pt>
          <cx:pt idx="9842">790</cx:pt>
          <cx:pt idx="9843">790</cx:pt>
          <cx:pt idx="9844">790</cx:pt>
          <cx:pt idx="9845">790</cx:pt>
          <cx:pt idx="9846">790</cx:pt>
          <cx:pt idx="9847">790</cx:pt>
          <cx:pt idx="9848">790</cx:pt>
          <cx:pt idx="9849">790</cx:pt>
          <cx:pt idx="9850">795</cx:pt>
          <cx:pt idx="9851">795</cx:pt>
          <cx:pt idx="9852">795</cx:pt>
          <cx:pt idx="9853">798</cx:pt>
          <cx:pt idx="9854">798</cx:pt>
          <cx:pt idx="9855">800</cx:pt>
          <cx:pt idx="9856">800</cx:pt>
          <cx:pt idx="9857">800</cx:pt>
          <cx:pt idx="9858">800</cx:pt>
          <cx:pt idx="9859">800</cx:pt>
          <cx:pt idx="9860">800</cx:pt>
          <cx:pt idx="9861">800</cx:pt>
          <cx:pt idx="9862">800</cx:pt>
          <cx:pt idx="9863">800</cx:pt>
          <cx:pt idx="9864">800</cx:pt>
          <cx:pt idx="9865">802</cx:pt>
          <cx:pt idx="9866">802</cx:pt>
          <cx:pt idx="9867">802</cx:pt>
          <cx:pt idx="9868">805</cx:pt>
          <cx:pt idx="9869">805</cx:pt>
          <cx:pt idx="9870">805</cx:pt>
          <cx:pt idx="9871">805</cx:pt>
          <cx:pt idx="9872">810</cx:pt>
          <cx:pt idx="9873">810</cx:pt>
          <cx:pt idx="9874">810</cx:pt>
          <cx:pt idx="9875">810</cx:pt>
          <cx:pt idx="9876">810</cx:pt>
          <cx:pt idx="9877">810</cx:pt>
          <cx:pt idx="9878">810</cx:pt>
          <cx:pt idx="9879">810</cx:pt>
          <cx:pt idx="9880">810</cx:pt>
          <cx:pt idx="9881">810</cx:pt>
          <cx:pt idx="9882">810</cx:pt>
          <cx:pt idx="9883">810</cx:pt>
          <cx:pt idx="9884">810</cx:pt>
          <cx:pt idx="9885">810</cx:pt>
          <cx:pt idx="9886">810</cx:pt>
          <cx:pt idx="9887">812</cx:pt>
          <cx:pt idx="9888">815</cx:pt>
          <cx:pt idx="9889">815</cx:pt>
          <cx:pt idx="9890">815</cx:pt>
          <cx:pt idx="9891">815</cx:pt>
          <cx:pt idx="9892">815</cx:pt>
          <cx:pt idx="9893">817</cx:pt>
          <cx:pt idx="9894">820</cx:pt>
          <cx:pt idx="9895">820</cx:pt>
          <cx:pt idx="9896">820</cx:pt>
          <cx:pt idx="9897">820</cx:pt>
          <cx:pt idx="9898">820</cx:pt>
          <cx:pt idx="9899">820</cx:pt>
          <cx:pt idx="9900">820</cx:pt>
          <cx:pt idx="9901">820</cx:pt>
          <cx:pt idx="9902">825</cx:pt>
          <cx:pt idx="9903">825</cx:pt>
          <cx:pt idx="9904">830</cx:pt>
          <cx:pt idx="9905">830</cx:pt>
          <cx:pt idx="9906">830</cx:pt>
          <cx:pt idx="9907">830</cx:pt>
          <cx:pt idx="9908">830</cx:pt>
          <cx:pt idx="9909">830</cx:pt>
          <cx:pt idx="9910">830</cx:pt>
          <cx:pt idx="9911">830</cx:pt>
          <cx:pt idx="9912">830</cx:pt>
          <cx:pt idx="9913">830</cx:pt>
          <cx:pt idx="9914">835</cx:pt>
          <cx:pt idx="9915">835</cx:pt>
          <cx:pt idx="9916">835</cx:pt>
          <cx:pt idx="9917">840</cx:pt>
          <cx:pt idx="9918">840</cx:pt>
          <cx:pt idx="9919">840</cx:pt>
          <cx:pt idx="9920">840</cx:pt>
          <cx:pt idx="9921">840</cx:pt>
          <cx:pt idx="9922">840</cx:pt>
          <cx:pt idx="9923">840</cx:pt>
          <cx:pt idx="9924">840</cx:pt>
          <cx:pt idx="9925">842</cx:pt>
          <cx:pt idx="9926">847</cx:pt>
          <cx:pt idx="9927">850</cx:pt>
          <cx:pt idx="9928">850</cx:pt>
          <cx:pt idx="9929">850</cx:pt>
          <cx:pt idx="9930">850</cx:pt>
          <cx:pt idx="9931">853</cx:pt>
          <cx:pt idx="9932">860</cx:pt>
          <cx:pt idx="9933">860</cx:pt>
          <cx:pt idx="9934">860</cx:pt>
          <cx:pt idx="9935">860</cx:pt>
          <cx:pt idx="9936">860</cx:pt>
          <cx:pt idx="9937">863</cx:pt>
          <cx:pt idx="9938">863</cx:pt>
          <cx:pt idx="9939">870</cx:pt>
          <cx:pt idx="9940">880</cx:pt>
          <cx:pt idx="9941">880</cx:pt>
          <cx:pt idx="9942">895</cx:pt>
          <cx:pt idx="9943">900</cx:pt>
          <cx:pt idx="9944">900</cx:pt>
          <cx:pt idx="9945">912</cx:pt>
          <cx:pt idx="9946">913</cx:pt>
          <cx:pt idx="9947">930</cx:pt>
          <cx:pt idx="9948">850</cx:pt>
          <cx:pt idx="9949">780</cx:pt>
          <cx:pt idx="9950">810</cx:pt>
          <cx:pt idx="9951">810</cx:pt>
          <cx:pt idx="9952">740</cx:pt>
          <cx:pt idx="9953">740</cx:pt>
          <cx:pt idx="9954">740</cx:pt>
          <cx:pt idx="9955">740</cx:pt>
          <cx:pt idx="9956">760</cx:pt>
          <cx:pt idx="9957">820</cx:pt>
          <cx:pt idx="9958">820</cx:pt>
          <cx:pt idx="9959">790</cx:pt>
          <cx:pt idx="9960">800</cx:pt>
          <cx:pt idx="9961">900</cx:pt>
          <cx:pt idx="9962">680</cx:pt>
          <cx:pt idx="9963">850</cx:pt>
          <cx:pt idx="9964">890</cx:pt>
          <cx:pt idx="9965">730</cx:pt>
          <cx:pt idx="9966">760</cx:pt>
          <cx:pt idx="9967">820</cx:pt>
          <cx:pt idx="9968">830</cx:pt>
          <cx:pt idx="9969">890</cx:pt>
          <cx:pt idx="9970">870</cx:pt>
          <cx:pt idx="9971">870</cx:pt>
          <cx:pt idx="9972">845</cx:pt>
          <cx:pt idx="9973">660</cx:pt>
          <cx:pt idx="9974">740</cx:pt>
          <cx:pt idx="9975">740</cx:pt>
          <cx:pt idx="9976">830</cx:pt>
          <cx:pt idx="9977">670</cx:pt>
          <cx:pt idx="9978">695</cx:pt>
          <cx:pt idx="9979">700</cx:pt>
          <cx:pt idx="9980">705</cx:pt>
          <cx:pt idx="9981">710</cx:pt>
          <cx:pt idx="9982">710</cx:pt>
          <cx:pt idx="9983">715</cx:pt>
          <cx:pt idx="9984">720</cx:pt>
          <cx:pt idx="9985">720</cx:pt>
          <cx:pt idx="9986">720</cx:pt>
          <cx:pt idx="9987">730</cx:pt>
          <cx:pt idx="9988">731</cx:pt>
          <cx:pt idx="9989">733</cx:pt>
          <cx:pt idx="9990">733</cx:pt>
          <cx:pt idx="9991">740</cx:pt>
          <cx:pt idx="9992">740</cx:pt>
          <cx:pt idx="9993">740</cx:pt>
          <cx:pt idx="9994">740</cx:pt>
          <cx:pt idx="9995">750</cx:pt>
          <cx:pt idx="9996">750</cx:pt>
          <cx:pt idx="9997">752</cx:pt>
          <cx:pt idx="9998">754</cx:pt>
          <cx:pt idx="9999">755</cx:pt>
          <cx:pt idx="10000">755</cx:pt>
          <cx:pt idx="10001">755</cx:pt>
          <cx:pt idx="10002">755</cx:pt>
          <cx:pt idx="10003">760</cx:pt>
          <cx:pt idx="10004">760</cx:pt>
          <cx:pt idx="10005">760</cx:pt>
          <cx:pt idx="10006">765</cx:pt>
          <cx:pt idx="10007">765</cx:pt>
          <cx:pt idx="10008">765</cx:pt>
          <cx:pt idx="10009">765</cx:pt>
          <cx:pt idx="10010">766</cx:pt>
          <cx:pt idx="10011">769</cx:pt>
          <cx:pt idx="10012">770</cx:pt>
          <cx:pt idx="10013">770</cx:pt>
          <cx:pt idx="10014">770</cx:pt>
          <cx:pt idx="10015">770</cx:pt>
          <cx:pt idx="10016">775</cx:pt>
          <cx:pt idx="10017">775</cx:pt>
          <cx:pt idx="10018">780</cx:pt>
          <cx:pt idx="10019">780</cx:pt>
          <cx:pt idx="10020">781</cx:pt>
          <cx:pt idx="10021">781</cx:pt>
          <cx:pt idx="10022">783</cx:pt>
          <cx:pt idx="10023">785</cx:pt>
          <cx:pt idx="10024">788</cx:pt>
          <cx:pt idx="10025">790</cx:pt>
          <cx:pt idx="10026">790</cx:pt>
          <cx:pt idx="10027">790</cx:pt>
          <cx:pt idx="10028">790</cx:pt>
          <cx:pt idx="10029">790</cx:pt>
          <cx:pt idx="10030">790</cx:pt>
          <cx:pt idx="10031">791</cx:pt>
          <cx:pt idx="10032">793</cx:pt>
          <cx:pt idx="10033">795</cx:pt>
          <cx:pt idx="10034">795</cx:pt>
          <cx:pt idx="10035">795</cx:pt>
          <cx:pt idx="10036">800</cx:pt>
          <cx:pt idx="10037">800</cx:pt>
          <cx:pt idx="10038">800</cx:pt>
          <cx:pt idx="10039">800</cx:pt>
          <cx:pt idx="10040">800</cx:pt>
          <cx:pt idx="10041">805</cx:pt>
          <cx:pt idx="10042">810</cx:pt>
          <cx:pt idx="10043">810</cx:pt>
          <cx:pt idx="10044">810</cx:pt>
          <cx:pt idx="10045">810</cx:pt>
          <cx:pt idx="10046">810</cx:pt>
          <cx:pt idx="10047">810</cx:pt>
          <cx:pt idx="10048">810</cx:pt>
          <cx:pt idx="10049">810</cx:pt>
          <cx:pt idx="10050">810</cx:pt>
          <cx:pt idx="10051">810</cx:pt>
          <cx:pt idx="10052">810</cx:pt>
          <cx:pt idx="10053">810</cx:pt>
          <cx:pt idx="10054">812</cx:pt>
          <cx:pt idx="10055">815</cx:pt>
          <cx:pt idx="10056">815</cx:pt>
          <cx:pt idx="10057">815</cx:pt>
          <cx:pt idx="10058">815</cx:pt>
          <cx:pt idx="10059">820</cx:pt>
          <cx:pt idx="10060">820</cx:pt>
          <cx:pt idx="10061">820</cx:pt>
          <cx:pt idx="10062">820</cx:pt>
          <cx:pt idx="10063">820</cx:pt>
          <cx:pt idx="10064">820</cx:pt>
          <cx:pt idx="10065">820</cx:pt>
          <cx:pt idx="10066">820</cx:pt>
          <cx:pt idx="10067">825</cx:pt>
          <cx:pt idx="10068">825</cx:pt>
          <cx:pt idx="10069">830</cx:pt>
          <cx:pt idx="10070">830</cx:pt>
          <cx:pt idx="10071">830</cx:pt>
          <cx:pt idx="10072">830</cx:pt>
          <cx:pt idx="10073">830</cx:pt>
          <cx:pt idx="10074">830</cx:pt>
          <cx:pt idx="10075">830</cx:pt>
          <cx:pt idx="10076">835</cx:pt>
          <cx:pt idx="10077">835</cx:pt>
          <cx:pt idx="10078">835</cx:pt>
          <cx:pt idx="10079">835</cx:pt>
          <cx:pt idx="10080">835</cx:pt>
          <cx:pt idx="10081">835</cx:pt>
          <cx:pt idx="10082">835</cx:pt>
          <cx:pt idx="10083">835</cx:pt>
          <cx:pt idx="10084">837</cx:pt>
          <cx:pt idx="10085">840</cx:pt>
          <cx:pt idx="10086">840</cx:pt>
          <cx:pt idx="10087">840</cx:pt>
          <cx:pt idx="10088">844</cx:pt>
          <cx:pt idx="10089">845</cx:pt>
          <cx:pt idx="10090">845</cx:pt>
          <cx:pt idx="10091">845</cx:pt>
          <cx:pt idx="10092">845</cx:pt>
          <cx:pt idx="10093">845</cx:pt>
          <cx:pt idx="10094">847</cx:pt>
          <cx:pt idx="10095">850</cx:pt>
          <cx:pt idx="10096">850</cx:pt>
          <cx:pt idx="10097">850</cx:pt>
          <cx:pt idx="10098">855</cx:pt>
          <cx:pt idx="10099">855</cx:pt>
          <cx:pt idx="10100">856</cx:pt>
          <cx:pt idx="10101">860</cx:pt>
          <cx:pt idx="10102">860</cx:pt>
          <cx:pt idx="10103">860</cx:pt>
          <cx:pt idx="10104">861</cx:pt>
          <cx:pt idx="10105">863</cx:pt>
          <cx:pt idx="10106">865</cx:pt>
          <cx:pt idx="10107">870</cx:pt>
          <cx:pt idx="10108">870</cx:pt>
          <cx:pt idx="10109">870</cx:pt>
          <cx:pt idx="10110">875</cx:pt>
          <cx:pt idx="10111">880</cx:pt>
          <cx:pt idx="10112">887</cx:pt>
          <cx:pt idx="10113">887</cx:pt>
          <cx:pt idx="10114">890</cx:pt>
          <cx:pt idx="10115">895</cx:pt>
          <cx:pt idx="10116">900</cx:pt>
          <cx:pt idx="10117">900</cx:pt>
          <cx:pt idx="10118">915</cx:pt>
          <cx:pt idx="10119">920</cx:pt>
          <cx:pt idx="10120">920</cx:pt>
          <cx:pt idx="10121">925</cx:pt>
          <cx:pt idx="10122">930</cx:pt>
          <cx:pt idx="10123">974</cx:pt>
          <cx:pt idx="10124">610</cx:pt>
          <cx:pt idx="10125">650</cx:pt>
          <cx:pt idx="10126">655</cx:pt>
          <cx:pt idx="10127">670</cx:pt>
          <cx:pt idx="10128">695</cx:pt>
          <cx:pt idx="10129">720</cx:pt>
          <cx:pt idx="10130">720</cx:pt>
          <cx:pt idx="10131">730</cx:pt>
          <cx:pt idx="10132">735</cx:pt>
          <cx:pt idx="10133">755</cx:pt>
          <cx:pt idx="10134">755</cx:pt>
          <cx:pt idx="10135">765</cx:pt>
          <cx:pt idx="10136">765</cx:pt>
          <cx:pt idx="10137">765</cx:pt>
          <cx:pt idx="10138">770</cx:pt>
          <cx:pt idx="10139">770</cx:pt>
          <cx:pt idx="10140">770</cx:pt>
          <cx:pt idx="10141">770</cx:pt>
          <cx:pt idx="10142">775</cx:pt>
          <cx:pt idx="10143">780</cx:pt>
          <cx:pt idx="10144">790</cx:pt>
          <cx:pt idx="10145">790</cx:pt>
          <cx:pt idx="10146">790</cx:pt>
          <cx:pt idx="10147">790</cx:pt>
          <cx:pt idx="10148">790</cx:pt>
          <cx:pt idx="10149">795</cx:pt>
          <cx:pt idx="10150">795</cx:pt>
          <cx:pt idx="10151">795</cx:pt>
          <cx:pt idx="10152">795</cx:pt>
          <cx:pt idx="10153">800</cx:pt>
          <cx:pt idx="10154">802</cx:pt>
          <cx:pt idx="10155">802</cx:pt>
          <cx:pt idx="10156">810</cx:pt>
          <cx:pt idx="10157">815</cx:pt>
          <cx:pt idx="10158">815</cx:pt>
          <cx:pt idx="10159">822</cx:pt>
          <cx:pt idx="10160">830</cx:pt>
          <cx:pt idx="10161">845</cx:pt>
          <cx:pt idx="10162">845</cx:pt>
          <cx:pt idx="10163">850</cx:pt>
          <cx:pt idx="10164">855</cx:pt>
          <cx:pt idx="10165">855</cx:pt>
          <cx:pt idx="10166">863</cx:pt>
          <cx:pt idx="10167">870</cx:pt>
          <cx:pt idx="10168">880</cx:pt>
          <cx:pt idx="10169">910</cx:pt>
          <cx:pt idx="10170">910</cx:pt>
          <cx:pt idx="10171">910</cx:pt>
          <cx:pt idx="10172">935</cx:pt>
          <cx:pt idx="10173">720</cx:pt>
          <cx:pt idx="10174">670</cx:pt>
          <cx:pt idx="10175">670</cx:pt>
          <cx:pt idx="10176">680</cx:pt>
          <cx:pt idx="10177">682</cx:pt>
          <cx:pt idx="10178">690</cx:pt>
          <cx:pt idx="10179">690</cx:pt>
          <cx:pt idx="10180">698</cx:pt>
          <cx:pt idx="10181">710</cx:pt>
          <cx:pt idx="10182">710</cx:pt>
          <cx:pt idx="10183">730</cx:pt>
          <cx:pt idx="10184">736</cx:pt>
          <cx:pt idx="10185">736</cx:pt>
          <cx:pt idx="10186">740</cx:pt>
          <cx:pt idx="10187">740</cx:pt>
          <cx:pt idx="10188">760</cx:pt>
          <cx:pt idx="10189">770</cx:pt>
          <cx:pt idx="10190">770</cx:pt>
          <cx:pt idx="10191">780</cx:pt>
          <cx:pt idx="10192">780</cx:pt>
          <cx:pt idx="10193">780</cx:pt>
          <cx:pt idx="10194">781</cx:pt>
          <cx:pt idx="10195">794</cx:pt>
          <cx:pt idx="10196">800</cx:pt>
          <cx:pt idx="10197">800</cx:pt>
          <cx:pt idx="10198">800</cx:pt>
          <cx:pt idx="10199">810</cx:pt>
          <cx:pt idx="10200">820</cx:pt>
          <cx:pt idx="10201">820</cx:pt>
          <cx:pt idx="10202">850</cx:pt>
          <cx:pt idx="10203">850</cx:pt>
          <cx:pt idx="10204">850</cx:pt>
          <cx:pt idx="10205">860</cx:pt>
          <cx:pt idx="10206">860</cx:pt>
          <cx:pt idx="10207">884</cx:pt>
          <cx:pt idx="10208">820</cx:pt>
          <cx:pt idx="10209">620</cx:pt>
          <cx:pt idx="10210">730</cx:pt>
          <cx:pt idx="10211">740</cx:pt>
          <cx:pt idx="10212">750</cx:pt>
          <cx:pt idx="10213">790</cx:pt>
          <cx:pt idx="10214">680</cx:pt>
          <cx:pt idx="10215">680</cx:pt>
          <cx:pt idx="10216">690</cx:pt>
          <cx:pt idx="10217">690</cx:pt>
          <cx:pt idx="10218">700</cx:pt>
          <cx:pt idx="10219">700</cx:pt>
          <cx:pt idx="10220">700</cx:pt>
          <cx:pt idx="10221">710</cx:pt>
          <cx:pt idx="10222">710</cx:pt>
          <cx:pt idx="10223">710</cx:pt>
          <cx:pt idx="10224">710</cx:pt>
          <cx:pt idx="10225">720</cx:pt>
          <cx:pt idx="10226">720</cx:pt>
          <cx:pt idx="10227">720</cx:pt>
          <cx:pt idx="10228">720</cx:pt>
          <cx:pt idx="10229">720</cx:pt>
          <cx:pt idx="10230">720</cx:pt>
          <cx:pt idx="10231">720</cx:pt>
          <cx:pt idx="10232">730</cx:pt>
          <cx:pt idx="10233">730</cx:pt>
          <cx:pt idx="10234">730</cx:pt>
          <cx:pt idx="10235">730</cx:pt>
          <cx:pt idx="10236">730</cx:pt>
          <cx:pt idx="10237">730</cx:pt>
          <cx:pt idx="10238">730</cx:pt>
          <cx:pt idx="10239">740</cx:pt>
          <cx:pt idx="10240">740</cx:pt>
          <cx:pt idx="10241">740</cx:pt>
          <cx:pt idx="10242">740</cx:pt>
          <cx:pt idx="10243">740</cx:pt>
          <cx:pt idx="10244">740</cx:pt>
          <cx:pt idx="10245">740</cx:pt>
          <cx:pt idx="10246">740</cx:pt>
          <cx:pt idx="10247">740</cx:pt>
          <cx:pt idx="10248">740</cx:pt>
          <cx:pt idx="10249">740</cx:pt>
          <cx:pt idx="10250">740</cx:pt>
          <cx:pt idx="10251">740</cx:pt>
          <cx:pt idx="10252">740</cx:pt>
          <cx:pt idx="10253">740</cx:pt>
          <cx:pt idx="10254">740</cx:pt>
          <cx:pt idx="10255">740</cx:pt>
          <cx:pt idx="10256">750</cx:pt>
          <cx:pt idx="10257">750</cx:pt>
          <cx:pt idx="10258">750</cx:pt>
          <cx:pt idx="10259">750</cx:pt>
          <cx:pt idx="10260">750</cx:pt>
          <cx:pt idx="10261">750</cx:pt>
          <cx:pt idx="10262">750</cx:pt>
          <cx:pt idx="10263">750</cx:pt>
          <cx:pt idx="10264">750</cx:pt>
          <cx:pt idx="10265">750</cx:pt>
          <cx:pt idx="10266">750</cx:pt>
          <cx:pt idx="10267">750</cx:pt>
          <cx:pt idx="10268">750</cx:pt>
          <cx:pt idx="10269">750</cx:pt>
          <cx:pt idx="10270">750</cx:pt>
          <cx:pt idx="10271">750</cx:pt>
          <cx:pt idx="10272">750</cx:pt>
          <cx:pt idx="10273">750</cx:pt>
          <cx:pt idx="10274">760</cx:pt>
          <cx:pt idx="10275">760</cx:pt>
          <cx:pt idx="10276">760</cx:pt>
          <cx:pt idx="10277">760</cx:pt>
          <cx:pt idx="10278">760</cx:pt>
          <cx:pt idx="10279">760</cx:pt>
          <cx:pt idx="10280">760</cx:pt>
          <cx:pt idx="10281">760</cx:pt>
          <cx:pt idx="10282">760</cx:pt>
          <cx:pt idx="10283">760</cx:pt>
          <cx:pt idx="10284">760</cx:pt>
          <cx:pt idx="10285">760</cx:pt>
          <cx:pt idx="10286">760</cx:pt>
          <cx:pt idx="10287">760</cx:pt>
          <cx:pt idx="10288">760</cx:pt>
          <cx:pt idx="10289">760</cx:pt>
          <cx:pt idx="10290">760</cx:pt>
          <cx:pt idx="10291">760</cx:pt>
          <cx:pt idx="10292">770</cx:pt>
          <cx:pt idx="10293">770</cx:pt>
          <cx:pt idx="10294">770</cx:pt>
          <cx:pt idx="10295">770</cx:pt>
          <cx:pt idx="10296">770</cx:pt>
          <cx:pt idx="10297">770</cx:pt>
          <cx:pt idx="10298">770</cx:pt>
          <cx:pt idx="10299">770</cx:pt>
          <cx:pt idx="10300">770</cx:pt>
          <cx:pt idx="10301">770</cx:pt>
          <cx:pt idx="10302">770</cx:pt>
          <cx:pt idx="10303">770</cx:pt>
          <cx:pt idx="10304">770</cx:pt>
          <cx:pt idx="10305">770</cx:pt>
          <cx:pt idx="10306">770</cx:pt>
          <cx:pt idx="10307">770</cx:pt>
          <cx:pt idx="10308">770</cx:pt>
          <cx:pt idx="10309">770</cx:pt>
          <cx:pt idx="10310">770</cx:pt>
          <cx:pt idx="10311">770</cx:pt>
          <cx:pt idx="10312">770</cx:pt>
          <cx:pt idx="10313">770</cx:pt>
          <cx:pt idx="10314">770</cx:pt>
          <cx:pt idx="10315">770</cx:pt>
          <cx:pt idx="10316">770</cx:pt>
          <cx:pt idx="10317">780</cx:pt>
          <cx:pt idx="10318">780</cx:pt>
          <cx:pt idx="10319">780</cx:pt>
          <cx:pt idx="10320">780</cx:pt>
          <cx:pt idx="10321">780</cx:pt>
          <cx:pt idx="10322">780</cx:pt>
          <cx:pt idx="10323">780</cx:pt>
          <cx:pt idx="10324">780</cx:pt>
          <cx:pt idx="10325">780</cx:pt>
          <cx:pt idx="10326">780</cx:pt>
          <cx:pt idx="10327">780</cx:pt>
          <cx:pt idx="10328">780</cx:pt>
          <cx:pt idx="10329">790</cx:pt>
          <cx:pt idx="10330">790</cx:pt>
          <cx:pt idx="10331">790</cx:pt>
          <cx:pt idx="10332">790</cx:pt>
          <cx:pt idx="10333">790</cx:pt>
          <cx:pt idx="10334">790</cx:pt>
          <cx:pt idx="10335">790</cx:pt>
          <cx:pt idx="10336">790</cx:pt>
          <cx:pt idx="10337">790</cx:pt>
          <cx:pt idx="10338">790</cx:pt>
          <cx:pt idx="10339">790</cx:pt>
          <cx:pt idx="10340">790</cx:pt>
          <cx:pt idx="10341">790</cx:pt>
          <cx:pt idx="10342">790</cx:pt>
          <cx:pt idx="10343">790</cx:pt>
          <cx:pt idx="10344">790</cx:pt>
          <cx:pt idx="10345">790</cx:pt>
          <cx:pt idx="10346">790</cx:pt>
          <cx:pt idx="10347">790</cx:pt>
          <cx:pt idx="10348">800</cx:pt>
          <cx:pt idx="10349">800</cx:pt>
          <cx:pt idx="10350">800</cx:pt>
          <cx:pt idx="10351">800</cx:pt>
          <cx:pt idx="10352">800</cx:pt>
          <cx:pt idx="10353">800</cx:pt>
          <cx:pt idx="10354">800</cx:pt>
          <cx:pt idx="10355">800</cx:pt>
          <cx:pt idx="10356">800</cx:pt>
          <cx:pt idx="10357">800</cx:pt>
          <cx:pt idx="10358">800</cx:pt>
          <cx:pt idx="10359">800</cx:pt>
          <cx:pt idx="10360">800</cx:pt>
          <cx:pt idx="10361">800</cx:pt>
          <cx:pt idx="10362">800</cx:pt>
          <cx:pt idx="10363">800</cx:pt>
          <cx:pt idx="10364">800</cx:pt>
          <cx:pt idx="10365">800</cx:pt>
          <cx:pt idx="10366">800</cx:pt>
          <cx:pt idx="10367">800</cx:pt>
          <cx:pt idx="10368">800</cx:pt>
          <cx:pt idx="10369">800</cx:pt>
          <cx:pt idx="10370">800</cx:pt>
          <cx:pt idx="10371">800</cx:pt>
          <cx:pt idx="10372">800</cx:pt>
          <cx:pt idx="10373">800</cx:pt>
          <cx:pt idx="10374">800</cx:pt>
          <cx:pt idx="10375">800</cx:pt>
          <cx:pt idx="10376">800</cx:pt>
          <cx:pt idx="10377">800</cx:pt>
          <cx:pt idx="10378">800</cx:pt>
          <cx:pt idx="10379">800</cx:pt>
          <cx:pt idx="10380">800</cx:pt>
          <cx:pt idx="10381">800</cx:pt>
          <cx:pt idx="10382">800</cx:pt>
          <cx:pt idx="10383">800</cx:pt>
          <cx:pt idx="10384">810</cx:pt>
          <cx:pt idx="10385">810</cx:pt>
          <cx:pt idx="10386">810</cx:pt>
          <cx:pt idx="10387">810</cx:pt>
          <cx:pt idx="10388">810</cx:pt>
          <cx:pt idx="10389">810</cx:pt>
          <cx:pt idx="10390">810</cx:pt>
          <cx:pt idx="10391">810</cx:pt>
          <cx:pt idx="10392">810</cx:pt>
          <cx:pt idx="10393">810</cx:pt>
          <cx:pt idx="10394">810</cx:pt>
          <cx:pt idx="10395">810</cx:pt>
          <cx:pt idx="10396">810</cx:pt>
          <cx:pt idx="10397">810</cx:pt>
          <cx:pt idx="10398">810</cx:pt>
          <cx:pt idx="10399">810</cx:pt>
          <cx:pt idx="10400">810</cx:pt>
          <cx:pt idx="10401">810</cx:pt>
          <cx:pt idx="10402">810</cx:pt>
          <cx:pt idx="10403">810</cx:pt>
          <cx:pt idx="10404">810</cx:pt>
          <cx:pt idx="10405">810</cx:pt>
          <cx:pt idx="10406">810</cx:pt>
          <cx:pt idx="10407">810</cx:pt>
          <cx:pt idx="10408">810</cx:pt>
          <cx:pt idx="10409">810</cx:pt>
          <cx:pt idx="10410">810</cx:pt>
          <cx:pt idx="10411">810</cx:pt>
          <cx:pt idx="10412">810</cx:pt>
          <cx:pt idx="10413">810</cx:pt>
          <cx:pt idx="10414">810</cx:pt>
          <cx:pt idx="10415">820</cx:pt>
          <cx:pt idx="10416">820</cx:pt>
          <cx:pt idx="10417">820</cx:pt>
          <cx:pt idx="10418">820</cx:pt>
          <cx:pt idx="10419">820</cx:pt>
          <cx:pt idx="10420">820</cx:pt>
          <cx:pt idx="10421">820</cx:pt>
          <cx:pt idx="10422">820</cx:pt>
          <cx:pt idx="10423">820</cx:pt>
          <cx:pt idx="10424">820</cx:pt>
          <cx:pt idx="10425">820</cx:pt>
          <cx:pt idx="10426">820</cx:pt>
          <cx:pt idx="10427">820</cx:pt>
          <cx:pt idx="10428">820</cx:pt>
          <cx:pt idx="10429">820</cx:pt>
          <cx:pt idx="10430">820</cx:pt>
          <cx:pt idx="10431">820</cx:pt>
          <cx:pt idx="10432">820</cx:pt>
          <cx:pt idx="10433">820</cx:pt>
          <cx:pt idx="10434">820</cx:pt>
          <cx:pt idx="10435">820</cx:pt>
          <cx:pt idx="10436">820</cx:pt>
          <cx:pt idx="10437">820</cx:pt>
          <cx:pt idx="10438">820</cx:pt>
          <cx:pt idx="10439">820</cx:pt>
          <cx:pt idx="10440">820</cx:pt>
          <cx:pt idx="10441">830</cx:pt>
          <cx:pt idx="10442">830</cx:pt>
          <cx:pt idx="10443">830</cx:pt>
          <cx:pt idx="10444">830</cx:pt>
          <cx:pt idx="10445">830</cx:pt>
          <cx:pt idx="10446">830</cx:pt>
          <cx:pt idx="10447">830</cx:pt>
          <cx:pt idx="10448">830</cx:pt>
          <cx:pt idx="10449">830</cx:pt>
          <cx:pt idx="10450">830</cx:pt>
          <cx:pt idx="10451">830</cx:pt>
          <cx:pt idx="10452">830</cx:pt>
          <cx:pt idx="10453">830</cx:pt>
          <cx:pt idx="10454">830</cx:pt>
          <cx:pt idx="10455">830</cx:pt>
          <cx:pt idx="10456">830</cx:pt>
          <cx:pt idx="10457">830</cx:pt>
          <cx:pt idx="10458">830</cx:pt>
          <cx:pt idx="10459">830</cx:pt>
          <cx:pt idx="10460">830</cx:pt>
          <cx:pt idx="10461">830</cx:pt>
          <cx:pt idx="10462">830</cx:pt>
          <cx:pt idx="10463">830</cx:pt>
          <cx:pt idx="10464">830</cx:pt>
          <cx:pt idx="10465">830</cx:pt>
          <cx:pt idx="10466">830</cx:pt>
          <cx:pt idx="10467">830</cx:pt>
          <cx:pt idx="10468">830</cx:pt>
          <cx:pt idx="10469">830</cx:pt>
          <cx:pt idx="10470">830</cx:pt>
          <cx:pt idx="10471">830</cx:pt>
          <cx:pt idx="10472">830</cx:pt>
          <cx:pt idx="10473">830</cx:pt>
          <cx:pt idx="10474">830</cx:pt>
          <cx:pt idx="10475">830</cx:pt>
          <cx:pt idx="10476">830</cx:pt>
          <cx:pt idx="10477">830</cx:pt>
          <cx:pt idx="10478">840</cx:pt>
          <cx:pt idx="10479">840</cx:pt>
          <cx:pt idx="10480">840</cx:pt>
          <cx:pt idx="10481">840</cx:pt>
          <cx:pt idx="10482">840</cx:pt>
          <cx:pt idx="10483">840</cx:pt>
          <cx:pt idx="10484">840</cx:pt>
          <cx:pt idx="10485">840</cx:pt>
          <cx:pt idx="10486">840</cx:pt>
          <cx:pt idx="10487">840</cx:pt>
          <cx:pt idx="10488">840</cx:pt>
          <cx:pt idx="10489">840</cx:pt>
          <cx:pt idx="10490">840</cx:pt>
          <cx:pt idx="10491">840</cx:pt>
          <cx:pt idx="10492">840</cx:pt>
          <cx:pt idx="10493">840</cx:pt>
          <cx:pt idx="10494">840</cx:pt>
          <cx:pt idx="10495">840</cx:pt>
          <cx:pt idx="10496">840</cx:pt>
          <cx:pt idx="10497">840</cx:pt>
          <cx:pt idx="10498">840</cx:pt>
          <cx:pt idx="10499">840</cx:pt>
          <cx:pt idx="10500">840</cx:pt>
          <cx:pt idx="10501">840</cx:pt>
          <cx:pt idx="10502">840</cx:pt>
          <cx:pt idx="10503">840</cx:pt>
          <cx:pt idx="10504">840</cx:pt>
          <cx:pt idx="10505">840</cx:pt>
          <cx:pt idx="10506">840</cx:pt>
          <cx:pt idx="10507">840</cx:pt>
          <cx:pt idx="10508">840</cx:pt>
          <cx:pt idx="10509">840</cx:pt>
          <cx:pt idx="10510">840</cx:pt>
          <cx:pt idx="10511">840</cx:pt>
          <cx:pt idx="10512">840</cx:pt>
          <cx:pt idx="10513">850</cx:pt>
          <cx:pt idx="10514">850</cx:pt>
          <cx:pt idx="10515">850</cx:pt>
          <cx:pt idx="10516">850</cx:pt>
          <cx:pt idx="10517">850</cx:pt>
          <cx:pt idx="10518">850</cx:pt>
          <cx:pt idx="10519">850</cx:pt>
          <cx:pt idx="10520">850</cx:pt>
          <cx:pt idx="10521">850</cx:pt>
          <cx:pt idx="10522">850</cx:pt>
          <cx:pt idx="10523">850</cx:pt>
          <cx:pt idx="10524">850</cx:pt>
          <cx:pt idx="10525">850</cx:pt>
          <cx:pt idx="10526">850</cx:pt>
          <cx:pt idx="10527">850</cx:pt>
          <cx:pt idx="10528">850</cx:pt>
          <cx:pt idx="10529">850</cx:pt>
          <cx:pt idx="10530">850</cx:pt>
          <cx:pt idx="10531">850</cx:pt>
          <cx:pt idx="10532">850</cx:pt>
          <cx:pt idx="10533">850</cx:pt>
          <cx:pt idx="10534">850</cx:pt>
          <cx:pt idx="10535">850</cx:pt>
          <cx:pt idx="10536">850</cx:pt>
          <cx:pt idx="10537">850</cx:pt>
          <cx:pt idx="10538">850</cx:pt>
          <cx:pt idx="10539">850</cx:pt>
          <cx:pt idx="10540">850</cx:pt>
          <cx:pt idx="10541">850</cx:pt>
          <cx:pt idx="10542">860</cx:pt>
          <cx:pt idx="10543">860</cx:pt>
          <cx:pt idx="10544">860</cx:pt>
          <cx:pt idx="10545">860</cx:pt>
          <cx:pt idx="10546">860</cx:pt>
          <cx:pt idx="10547">860</cx:pt>
          <cx:pt idx="10548">860</cx:pt>
          <cx:pt idx="10549">860</cx:pt>
          <cx:pt idx="10550">860</cx:pt>
          <cx:pt idx="10551">860</cx:pt>
          <cx:pt idx="10552">860</cx:pt>
          <cx:pt idx="10553">860</cx:pt>
          <cx:pt idx="10554">860</cx:pt>
          <cx:pt idx="10555">860</cx:pt>
          <cx:pt idx="10556">860</cx:pt>
          <cx:pt idx="10557">860</cx:pt>
          <cx:pt idx="10558">860</cx:pt>
          <cx:pt idx="10559">860</cx:pt>
          <cx:pt idx="10560">860</cx:pt>
          <cx:pt idx="10561">860</cx:pt>
          <cx:pt idx="10562">860</cx:pt>
          <cx:pt idx="10563">860</cx:pt>
          <cx:pt idx="10564">860</cx:pt>
          <cx:pt idx="10565">860</cx:pt>
          <cx:pt idx="10566">860</cx:pt>
          <cx:pt idx="10567">860</cx:pt>
          <cx:pt idx="10568">860</cx:pt>
          <cx:pt idx="10569">860</cx:pt>
          <cx:pt idx="10570">860</cx:pt>
          <cx:pt idx="10571">870</cx:pt>
          <cx:pt idx="10572">870</cx:pt>
          <cx:pt idx="10573">870</cx:pt>
          <cx:pt idx="10574">870</cx:pt>
          <cx:pt idx="10575">870</cx:pt>
          <cx:pt idx="10576">870</cx:pt>
          <cx:pt idx="10577">870</cx:pt>
          <cx:pt idx="10578">870</cx:pt>
          <cx:pt idx="10579">870</cx:pt>
          <cx:pt idx="10580">870</cx:pt>
          <cx:pt idx="10581">870</cx:pt>
          <cx:pt idx="10582">870</cx:pt>
          <cx:pt idx="10583">870</cx:pt>
          <cx:pt idx="10584">870</cx:pt>
          <cx:pt idx="10585">870</cx:pt>
          <cx:pt idx="10586">880</cx:pt>
          <cx:pt idx="10587">880</cx:pt>
          <cx:pt idx="10588">880</cx:pt>
          <cx:pt idx="10589">880</cx:pt>
          <cx:pt idx="10590">880</cx:pt>
          <cx:pt idx="10591">880</cx:pt>
          <cx:pt idx="10592">880</cx:pt>
          <cx:pt idx="10593">880</cx:pt>
          <cx:pt idx="10594">880</cx:pt>
          <cx:pt idx="10595">880</cx:pt>
          <cx:pt idx="10596">880</cx:pt>
          <cx:pt idx="10597">880</cx:pt>
          <cx:pt idx="10598">880</cx:pt>
          <cx:pt idx="10599">880</cx:pt>
          <cx:pt idx="10600">880</cx:pt>
          <cx:pt idx="10601">890</cx:pt>
          <cx:pt idx="10602">890</cx:pt>
          <cx:pt idx="10603">890</cx:pt>
          <cx:pt idx="10604">890</cx:pt>
          <cx:pt idx="10605">890</cx:pt>
          <cx:pt idx="10606">890</cx:pt>
          <cx:pt idx="10607">890</cx:pt>
          <cx:pt idx="10608">890</cx:pt>
          <cx:pt idx="10609">900</cx:pt>
          <cx:pt idx="10610">900</cx:pt>
          <cx:pt idx="10611">900</cx:pt>
          <cx:pt idx="10612">900</cx:pt>
          <cx:pt idx="10613">900</cx:pt>
          <cx:pt idx="10614">900</cx:pt>
          <cx:pt idx="10615">900</cx:pt>
          <cx:pt idx="10616">910</cx:pt>
          <cx:pt idx="10617">910</cx:pt>
          <cx:pt idx="10618">910</cx:pt>
          <cx:pt idx="10619">910</cx:pt>
          <cx:pt idx="10620">910</cx:pt>
          <cx:pt idx="10621">920</cx:pt>
          <cx:pt idx="10622">920</cx:pt>
          <cx:pt idx="10623">920</cx:pt>
          <cx:pt idx="10624">920</cx:pt>
          <cx:pt idx="10625">930</cx:pt>
          <cx:pt idx="10626">930</cx:pt>
          <cx:pt idx="10627">930</cx:pt>
          <cx:pt idx="10628">930</cx:pt>
          <cx:pt idx="10629">930</cx:pt>
          <cx:pt idx="10630">940</cx:pt>
          <cx:pt idx="10631">950</cx:pt>
          <cx:pt idx="10632">970</cx:pt>
          <cx:pt idx="10633">970</cx:pt>
          <cx:pt idx="10634">980</cx:pt>
          <cx:pt idx="10635">980</cx:pt>
          <cx:pt idx="10636">670</cx:pt>
          <cx:pt idx="10637">670</cx:pt>
          <cx:pt idx="10638">680</cx:pt>
          <cx:pt idx="10639">690</cx:pt>
          <cx:pt idx="10640">690</cx:pt>
          <cx:pt idx="10641">700</cx:pt>
          <cx:pt idx="10642">700</cx:pt>
          <cx:pt idx="10643">700</cx:pt>
          <cx:pt idx="10644">700</cx:pt>
          <cx:pt idx="10645">700</cx:pt>
          <cx:pt idx="10646">700</cx:pt>
          <cx:pt idx="10647">710</cx:pt>
          <cx:pt idx="10648">710</cx:pt>
          <cx:pt idx="10649">710</cx:pt>
          <cx:pt idx="10650">710</cx:pt>
          <cx:pt idx="10651">720</cx:pt>
          <cx:pt idx="10652">720</cx:pt>
          <cx:pt idx="10653">720</cx:pt>
          <cx:pt idx="10654">720</cx:pt>
          <cx:pt idx="10655">720</cx:pt>
          <cx:pt idx="10656">720</cx:pt>
          <cx:pt idx="10657">730</cx:pt>
          <cx:pt idx="10658">730</cx:pt>
          <cx:pt idx="10659">730</cx:pt>
          <cx:pt idx="10660">730</cx:pt>
          <cx:pt idx="10661">730</cx:pt>
          <cx:pt idx="10662">730</cx:pt>
          <cx:pt idx="10663">730</cx:pt>
          <cx:pt idx="10664">730</cx:pt>
          <cx:pt idx="10665">730</cx:pt>
          <cx:pt idx="10666">740</cx:pt>
          <cx:pt idx="10667">740</cx:pt>
          <cx:pt idx="10668">740</cx:pt>
          <cx:pt idx="10669">740</cx:pt>
          <cx:pt idx="10670">740</cx:pt>
          <cx:pt idx="10671">740</cx:pt>
          <cx:pt idx="10672">740</cx:pt>
          <cx:pt idx="10673">750</cx:pt>
          <cx:pt idx="10674">750</cx:pt>
          <cx:pt idx="10675">750</cx:pt>
          <cx:pt idx="10676">750</cx:pt>
          <cx:pt idx="10677">750</cx:pt>
          <cx:pt idx="10678">750</cx:pt>
          <cx:pt idx="10679">750</cx:pt>
          <cx:pt idx="10680">750</cx:pt>
          <cx:pt idx="10681">760</cx:pt>
          <cx:pt idx="10682">760</cx:pt>
          <cx:pt idx="10683">760</cx:pt>
          <cx:pt idx="10684">760</cx:pt>
          <cx:pt idx="10685">760</cx:pt>
          <cx:pt idx="10686">760</cx:pt>
          <cx:pt idx="10687">760</cx:pt>
          <cx:pt idx="10688">760</cx:pt>
          <cx:pt idx="10689">760</cx:pt>
          <cx:pt idx="10690">760</cx:pt>
          <cx:pt idx="10691">760</cx:pt>
          <cx:pt idx="10692">770</cx:pt>
          <cx:pt idx="10693">770</cx:pt>
          <cx:pt idx="10694">770</cx:pt>
          <cx:pt idx="10695">770</cx:pt>
          <cx:pt idx="10696">770</cx:pt>
          <cx:pt idx="10697">770</cx:pt>
          <cx:pt idx="10698">770</cx:pt>
          <cx:pt idx="10699">770</cx:pt>
          <cx:pt idx="10700">770</cx:pt>
          <cx:pt idx="10701">770</cx:pt>
          <cx:pt idx="10702">770</cx:pt>
          <cx:pt idx="10703">770</cx:pt>
          <cx:pt idx="10704">770</cx:pt>
          <cx:pt idx="10705">770</cx:pt>
          <cx:pt idx="10706">780</cx:pt>
          <cx:pt idx="10707">780</cx:pt>
          <cx:pt idx="10708">780</cx:pt>
          <cx:pt idx="10709">780</cx:pt>
          <cx:pt idx="10710">780</cx:pt>
          <cx:pt idx="10711">780</cx:pt>
          <cx:pt idx="10712">780</cx:pt>
          <cx:pt idx="10713">780</cx:pt>
          <cx:pt idx="10714">780</cx:pt>
          <cx:pt idx="10715">780</cx:pt>
          <cx:pt idx="10716">780</cx:pt>
          <cx:pt idx="10717">780</cx:pt>
          <cx:pt idx="10718">780</cx:pt>
          <cx:pt idx="10719">790</cx:pt>
          <cx:pt idx="10720">790</cx:pt>
          <cx:pt idx="10721">790</cx:pt>
          <cx:pt idx="10722">790</cx:pt>
          <cx:pt idx="10723">790</cx:pt>
          <cx:pt idx="10724">790</cx:pt>
          <cx:pt idx="10725">790</cx:pt>
          <cx:pt idx="10726">790</cx:pt>
          <cx:pt idx="10727">790</cx:pt>
          <cx:pt idx="10728">790</cx:pt>
          <cx:pt idx="10729">790</cx:pt>
          <cx:pt idx="10730">790</cx:pt>
          <cx:pt idx="10731">790</cx:pt>
          <cx:pt idx="10732">790</cx:pt>
          <cx:pt idx="10733">790</cx:pt>
          <cx:pt idx="10734">800</cx:pt>
          <cx:pt idx="10735">800</cx:pt>
          <cx:pt idx="10736">800</cx:pt>
          <cx:pt idx="10737">800</cx:pt>
          <cx:pt idx="10738">800</cx:pt>
          <cx:pt idx="10739">800</cx:pt>
          <cx:pt idx="10740">800</cx:pt>
          <cx:pt idx="10741">800</cx:pt>
          <cx:pt idx="10742">800</cx:pt>
          <cx:pt idx="10743">800</cx:pt>
          <cx:pt idx="10744">800</cx:pt>
          <cx:pt idx="10745">800</cx:pt>
          <cx:pt idx="10746">800</cx:pt>
          <cx:pt idx="10747">800</cx:pt>
          <cx:pt idx="10748">810</cx:pt>
          <cx:pt idx="10749">810</cx:pt>
          <cx:pt idx="10750">810</cx:pt>
          <cx:pt idx="10751">810</cx:pt>
          <cx:pt idx="10752">810</cx:pt>
          <cx:pt idx="10753">810</cx:pt>
          <cx:pt idx="10754">810</cx:pt>
          <cx:pt idx="10755">810</cx:pt>
          <cx:pt idx="10756">810</cx:pt>
          <cx:pt idx="10757">810</cx:pt>
          <cx:pt idx="10758">810</cx:pt>
          <cx:pt idx="10759">810</cx:pt>
          <cx:pt idx="10760">810</cx:pt>
          <cx:pt idx="10761">810</cx:pt>
          <cx:pt idx="10762">810</cx:pt>
          <cx:pt idx="10763">810</cx:pt>
          <cx:pt idx="10764">810</cx:pt>
          <cx:pt idx="10765">810</cx:pt>
          <cx:pt idx="10766">820</cx:pt>
          <cx:pt idx="10767">820</cx:pt>
          <cx:pt idx="10768">820</cx:pt>
          <cx:pt idx="10769">820</cx:pt>
          <cx:pt idx="10770">820</cx:pt>
          <cx:pt idx="10771">820</cx:pt>
          <cx:pt idx="10772">820</cx:pt>
          <cx:pt idx="10773">820</cx:pt>
          <cx:pt idx="10774">820</cx:pt>
          <cx:pt idx="10775">820</cx:pt>
          <cx:pt idx="10776">820</cx:pt>
          <cx:pt idx="10777">830</cx:pt>
          <cx:pt idx="10778">830</cx:pt>
          <cx:pt idx="10779">830</cx:pt>
          <cx:pt idx="10780">830</cx:pt>
          <cx:pt idx="10781">840</cx:pt>
          <cx:pt idx="10782">840</cx:pt>
          <cx:pt idx="10783">840</cx:pt>
          <cx:pt idx="10784">840</cx:pt>
          <cx:pt idx="10785">840</cx:pt>
          <cx:pt idx="10786">840</cx:pt>
          <cx:pt idx="10787">840</cx:pt>
          <cx:pt idx="10788">840</cx:pt>
          <cx:pt idx="10789">850</cx:pt>
          <cx:pt idx="10790">850</cx:pt>
          <cx:pt idx="10791">850</cx:pt>
          <cx:pt idx="10792">850</cx:pt>
          <cx:pt idx="10793">850</cx:pt>
          <cx:pt idx="10794">860</cx:pt>
          <cx:pt idx="10795">860</cx:pt>
          <cx:pt idx="10796">860</cx:pt>
          <cx:pt idx="10797">860</cx:pt>
          <cx:pt idx="10798">860</cx:pt>
          <cx:pt idx="10799">860</cx:pt>
          <cx:pt idx="10800">870</cx:pt>
          <cx:pt idx="10801">870</cx:pt>
          <cx:pt idx="10802">880</cx:pt>
          <cx:pt idx="10803">880</cx:pt>
          <cx:pt idx="10804">880</cx:pt>
          <cx:pt idx="10805">900</cx:pt>
          <cx:pt idx="10806">910</cx:pt>
          <cx:pt idx="10807">930</cx:pt>
          <cx:pt idx="10808">930</cx:pt>
          <cx:pt idx="10809">950</cx:pt>
          <cx:pt idx="10810">740</cx:pt>
          <cx:pt idx="10811">770</cx:pt>
          <cx:pt idx="10812">790</cx:pt>
          <cx:pt idx="10813">790</cx:pt>
          <cx:pt idx="10814">810</cx:pt>
          <cx:pt idx="10815">810</cx:pt>
          <cx:pt idx="10816">720</cx:pt>
          <cx:pt idx="10817">780</cx:pt>
          <cx:pt idx="10818">800</cx:pt>
          <cx:pt idx="10819">820</cx:pt>
          <cx:pt idx="10820">830</cx:pt>
          <cx:pt idx="10821">850</cx:pt>
          <cx:pt idx="10822">860</cx:pt>
          <cx:pt idx="10823">890</cx:pt>
          <cx:pt idx="10824">690</cx:pt>
          <cx:pt idx="10825">780</cx:pt>
          <cx:pt idx="10826">750</cx:pt>
          <cx:pt idx="10827">750</cx:pt>
          <cx:pt idx="10828">760</cx:pt>
          <cx:pt idx="10829">760</cx:pt>
          <cx:pt idx="10830">800</cx:pt>
          <cx:pt idx="10831">800</cx:pt>
          <cx:pt idx="10832">880</cx:pt>
          <cx:pt idx="10833">685</cx:pt>
          <cx:pt idx="10834">810</cx:pt>
          <cx:pt idx="10835">820</cx:pt>
          <cx:pt idx="10836">810</cx:pt>
          <cx:pt idx="10837">790</cx:pt>
          <cx:pt idx="10838">740</cx:pt>
          <cx:pt idx="10839">890</cx:pt>
          <cx:pt idx="10840">820</cx:pt>
          <cx:pt idx="10841">790</cx:pt>
          <cx:pt idx="10842">820</cx:pt>
          <cx:pt idx="10843">810</cx:pt>
          <cx:pt idx="10844">590</cx:pt>
          <cx:pt idx="10845">740</cx:pt>
          <cx:pt idx="10846">810</cx:pt>
          <cx:pt idx="10847">810</cx:pt>
          <cx:pt idx="10848">730</cx:pt>
          <cx:pt idx="10849">780</cx:pt>
          <cx:pt idx="10850">727</cx:pt>
          <cx:pt idx="10851">650</cx:pt>
          <cx:pt idx="10852">777</cx:pt>
          <cx:pt idx="10853">780</cx:pt>
          <cx:pt idx="10854">680</cx:pt>
          <cx:pt idx="10855">775</cx:pt>
          <cx:pt idx="10856">735</cx:pt>
          <cx:pt idx="10857">800</cx:pt>
          <cx:pt idx="10858">640</cx:pt>
          <cx:pt idx="10859">860</cx:pt>
          <cx:pt idx="10860">763</cx:pt>
          <cx:pt idx="10861">826</cx:pt>
          <cx:pt idx="10862">770</cx:pt>
          <cx:pt idx="10863">690</cx:pt>
          <cx:pt idx="10864">780</cx:pt>
          <cx:pt idx="10865">845</cx:pt>
          <cx:pt idx="10866">800</cx:pt>
          <cx:pt idx="10867">810</cx:pt>
          <cx:pt idx="10868">710</cx:pt>
          <cx:pt idx="10869">742</cx:pt>
          <cx:pt idx="10870">780</cx:pt>
          <cx:pt idx="10871">830</cx:pt>
          <cx:pt idx="10872">680</cx:pt>
          <cx:pt idx="10873">830</cx:pt>
          <cx:pt idx="10874">820</cx:pt>
          <cx:pt idx="10875">756</cx:pt>
          <cx:pt idx="10876">740</cx:pt>
          <cx:pt idx="10877">770</cx:pt>
          <cx:pt idx="10878">725</cx:pt>
          <cx:pt idx="10879">827</cx:pt>
          <cx:pt idx="10880">748</cx:pt>
          <cx:pt idx="10881">788</cx:pt>
          <cx:pt idx="10882">830</cx:pt>
          <cx:pt idx="10883">830</cx:pt>
          <cx:pt idx="10884">865</cx:pt>
          <cx:pt idx="10885">810</cx:pt>
          <cx:pt idx="10886">712</cx:pt>
          <cx:pt idx="10887">890</cx:pt>
          <cx:pt idx="10888">765</cx:pt>
          <cx:pt idx="10889">760</cx:pt>
          <cx:pt idx="10890">840</cx:pt>
          <cx:pt idx="10891">800</cx:pt>
          <cx:pt idx="10892">795</cx:pt>
          <cx:pt idx="10893">765</cx:pt>
          <cx:pt idx="10894">825</cx:pt>
          <cx:pt idx="10895">898</cx:pt>
          <cx:pt idx="10896">821</cx:pt>
          <cx:pt idx="10897">725</cx:pt>
          <cx:pt idx="10898">840</cx:pt>
          <cx:pt idx="10899">804</cx:pt>
          <cx:pt idx="10900">762</cx:pt>
          <cx:pt idx="10901">720</cx:pt>
          <cx:pt idx="10902">962</cx:pt>
          <cx:pt idx="10903">825</cx:pt>
          <cx:pt idx="10904">755</cx:pt>
          <cx:pt idx="10905">810</cx:pt>
          <cx:pt idx="10906">822</cx:pt>
          <cx:pt idx="10907">720</cx:pt>
          <cx:pt idx="10908">815</cx:pt>
          <cx:pt idx="10909">830</cx:pt>
          <cx:pt idx="10910">760</cx:pt>
          <cx:pt idx="10911">800</cx:pt>
          <cx:pt idx="10912">745</cx:pt>
          <cx:pt idx="10913">800</cx:pt>
          <cx:pt idx="10914">820</cx:pt>
          <cx:pt idx="10915">755</cx:pt>
          <cx:pt idx="10916">830</cx:pt>
          <cx:pt idx="10917">765</cx:pt>
          <cx:pt idx="10918">725</cx:pt>
          <cx:pt idx="10919">725</cx:pt>
          <cx:pt idx="10920">815</cx:pt>
          <cx:pt idx="10921">793</cx:pt>
          <cx:pt idx="10922">763</cx:pt>
          <cx:pt idx="10923">845</cx:pt>
          <cx:pt idx="10924">810</cx:pt>
          <cx:pt idx="10925">862</cx:pt>
          <cx:pt idx="10926">755</cx:pt>
          <cx:pt idx="10927">865</cx:pt>
          <cx:pt idx="10928">780</cx:pt>
          <cx:pt idx="10929">805</cx:pt>
          <cx:pt idx="10930">722</cx:pt>
          <cx:pt idx="10931">845</cx:pt>
          <cx:pt idx="10932">782</cx:pt>
          <cx:pt idx="10933">720</cx:pt>
          <cx:pt idx="10934">755</cx:pt>
          <cx:pt idx="10935">765</cx:pt>
          <cx:pt idx="10936">810</cx:pt>
          <cx:pt idx="10937">702</cx:pt>
          <cx:pt idx="10938">763</cx:pt>
          <cx:pt idx="10939">672</cx:pt>
          <cx:pt idx="10940">820</cx:pt>
          <cx:pt idx="10941">747</cx:pt>
          <cx:pt idx="10942">796</cx:pt>
          <cx:pt idx="10943">610</cx:pt>
          <cx:pt idx="10944">810</cx:pt>
          <cx:pt idx="10945">832</cx:pt>
          <cx:pt idx="10946">710</cx:pt>
          <cx:pt idx="10947">770</cx:pt>
          <cx:pt idx="10948">785</cx:pt>
          <cx:pt idx="10949">725</cx:pt>
          <cx:pt idx="10950">685</cx:pt>
          <cx:pt idx="10951">755</cx:pt>
          <cx:pt idx="10952">742</cx:pt>
          <cx:pt idx="10953">765</cx:pt>
          <cx:pt idx="10954">775</cx:pt>
          <cx:pt idx="10955">805</cx:pt>
          <cx:pt idx="10956">760</cx:pt>
          <cx:pt idx="10957">855</cx:pt>
          <cx:pt idx="10958">828</cx:pt>
          <cx:pt idx="10959">802</cx:pt>
          <cx:pt idx="10960">750</cx:pt>
          <cx:pt idx="10961">805</cx:pt>
          <cx:pt idx="10962">755</cx:pt>
          <cx:pt idx="10963">840</cx:pt>
          <cx:pt idx="10964">786</cx:pt>
          <cx:pt idx="10965">766</cx:pt>
          <cx:pt idx="10966">762</cx:pt>
          <cx:pt idx="10967">840</cx:pt>
          <cx:pt idx="10968">785</cx:pt>
          <cx:pt idx="10969">765</cx:pt>
          <cx:pt idx="10970">785</cx:pt>
          <cx:pt idx="10971">752</cx:pt>
          <cx:pt idx="10972">736</cx:pt>
          <cx:pt idx="10973">732</cx:pt>
          <cx:pt idx="10974">807</cx:pt>
          <cx:pt idx="10975">780</cx:pt>
          <cx:pt idx="10976">785</cx:pt>
          <cx:pt idx="10977">747</cx:pt>
          <cx:pt idx="10978">740</cx:pt>
          <cx:pt idx="10979">780</cx:pt>
          <cx:pt idx="10980">777</cx:pt>
          <cx:pt idx="10981">740</cx:pt>
          <cx:pt idx="10982">709</cx:pt>
          <cx:pt idx="10983">762</cx:pt>
          <cx:pt idx="10984">760</cx:pt>
          <cx:pt idx="10985">762</cx:pt>
          <cx:pt idx="10986">790</cx:pt>
          <cx:pt idx="10987">744</cx:pt>
          <cx:pt idx="10988">730</cx:pt>
          <cx:pt idx="10989">785</cx:pt>
          <cx:pt idx="10990">785</cx:pt>
          <cx:pt idx="10991">745</cx:pt>
          <cx:pt idx="10992">836</cx:pt>
          <cx:pt idx="10993">690</cx:pt>
          <cx:pt idx="10994">710</cx:pt>
          <cx:pt idx="10995">820</cx:pt>
          <cx:pt idx="10996">800</cx:pt>
          <cx:pt idx="10997">730</cx:pt>
          <cx:pt idx="10998">680</cx:pt>
          <cx:pt idx="10999">681</cx:pt>
          <cx:pt idx="11000">730</cx:pt>
          <cx:pt idx="11001">645</cx:pt>
          <cx:pt idx="11002">740</cx:pt>
          <cx:pt idx="11003">720</cx:pt>
          <cx:pt idx="11004">780</cx:pt>
          <cx:pt idx="11005">870</cx:pt>
          <cx:pt idx="11006">844</cx:pt>
          <cx:pt idx="11007">720</cx:pt>
          <cx:pt idx="11008">790</cx:pt>
          <cx:pt idx="11009">760</cx:pt>
          <cx:pt idx="11010">830</cx:pt>
          <cx:pt idx="11011">791</cx:pt>
          <cx:pt idx="11012">790</cx:pt>
          <cx:pt idx="11013">830</cx:pt>
          <cx:pt idx="11014">820</cx:pt>
          <cx:pt idx="11015">690</cx:pt>
          <cx:pt idx="11016">940</cx:pt>
          <cx:pt idx="11017">840</cx:pt>
          <cx:pt idx="11018">800</cx:pt>
          <cx:pt idx="11019">740</cx:pt>
          <cx:pt idx="11020">940</cx:pt>
          <cx:pt idx="11021">795</cx:pt>
          <cx:pt idx="11022">823</cx:pt>
          <cx:pt idx="11023">745</cx:pt>
          <cx:pt idx="11024">870</cx:pt>
          <cx:pt idx="11025">842</cx:pt>
          <cx:pt idx="11026">815</cx:pt>
          <cx:pt idx="11027">780</cx:pt>
          <cx:pt idx="11028">780</cx:pt>
          <cx:pt idx="11029">770</cx:pt>
          <cx:pt idx="11030">820</cx:pt>
          <cx:pt idx="11031">800</cx:pt>
          <cx:pt idx="11032">865</cx:pt>
          <cx:pt idx="11033">890</cx:pt>
          <cx:pt idx="11034">845</cx:pt>
          <cx:pt idx="11035">770</cx:pt>
          <cx:pt idx="11036">745</cx:pt>
          <cx:pt idx="11037">890</cx:pt>
          <cx:pt idx="11038">827</cx:pt>
          <cx:pt idx="11039">805</cx:pt>
          <cx:pt idx="11040">710</cx:pt>
          <cx:pt idx="11041">775</cx:pt>
          <cx:pt idx="11042">705</cx:pt>
          <cx:pt idx="11043">770</cx:pt>
          <cx:pt idx="11044">600</cx:pt>
          <cx:pt idx="11045">782</cx:pt>
          <cx:pt idx="11046">750</cx:pt>
          <cx:pt idx="11047">760</cx:pt>
          <cx:pt idx="11048">787</cx:pt>
          <cx:pt idx="11049">780</cx:pt>
          <cx:pt idx="11050">810</cx:pt>
          <cx:pt idx="11051">768</cx:pt>
          <cx:pt idx="11052">810</cx:pt>
          <cx:pt idx="11053">800</cx:pt>
          <cx:pt idx="11054">840</cx:pt>
          <cx:pt idx="11055">715</cx:pt>
          <cx:pt idx="11056">865</cx:pt>
          <cx:pt idx="11057">692</cx:pt>
          <cx:pt idx="11058">805</cx:pt>
          <cx:pt idx="11059">790</cx:pt>
          <cx:pt idx="11060">744</cx:pt>
          <cx:pt idx="11061">855</cx:pt>
          <cx:pt idx="11062">780</cx:pt>
          <cx:pt idx="11063">780</cx:pt>
          <cx:pt idx="11064">810</cx:pt>
          <cx:pt idx="11065">740</cx:pt>
          <cx:pt idx="11066">830</cx:pt>
          <cx:pt idx="11067">840</cx:pt>
          <cx:pt idx="11068">855</cx:pt>
          <cx:pt idx="11069">790</cx:pt>
          <cx:pt idx="11070">680</cx:pt>
          <cx:pt idx="11071">720</cx:pt>
          <cx:pt idx="11072">670</cx:pt>
          <cx:pt idx="11073">865</cx:pt>
          <cx:pt idx="11074">710</cx:pt>
          <cx:pt idx="11075">810</cx:pt>
          <cx:pt idx="11076">730</cx:pt>
          <cx:pt idx="11077">740</cx:pt>
          <cx:pt idx="11078">720</cx:pt>
          <cx:pt idx="11079">773</cx:pt>
          <cx:pt idx="11080">875</cx:pt>
          <cx:pt idx="11081">840</cx:pt>
          <cx:pt idx="11082">744</cx:pt>
          <cx:pt idx="11083">820</cx:pt>
          <cx:pt idx="11084">750</cx:pt>
          <cx:pt idx="11085">825</cx:pt>
          <cx:pt idx="11086">794</cx:pt>
          <cx:pt idx="11087">810</cx:pt>
          <cx:pt idx="11088">775</cx:pt>
          <cx:pt idx="11089">850</cx:pt>
          <cx:pt idx="11090">730</cx:pt>
          <cx:pt idx="11091">760</cx:pt>
          <cx:pt idx="11092">820</cx:pt>
          <cx:pt idx="11093">800</cx:pt>
          <cx:pt idx="11094">750</cx:pt>
          <cx:pt idx="11095">801</cx:pt>
          <cx:pt idx="11096">757</cx:pt>
          <cx:pt idx="11097">810</cx:pt>
          <cx:pt idx="11098">790</cx:pt>
          <cx:pt idx="11099">833</cx:pt>
          <cx:pt idx="11100">710</cx:pt>
          <cx:pt idx="11101">740</cx:pt>
          <cx:pt idx="11102">820</cx:pt>
          <cx:pt idx="11103">810</cx:pt>
          <cx:pt idx="11104">734</cx:pt>
          <cx:pt idx="11105">600</cx:pt>
          <cx:pt idx="11106">750</cx:pt>
          <cx:pt idx="11107">867</cx:pt>
          <cx:pt idx="11108">840</cx:pt>
          <cx:pt idx="11109">816</cx:pt>
          <cx:pt idx="11110">750</cx:pt>
          <cx:pt idx="11111">770</cx:pt>
          <cx:pt idx="11112">796</cx:pt>
          <cx:pt idx="11113">785</cx:pt>
          <cx:pt idx="11114">790</cx:pt>
          <cx:pt idx="11115">735</cx:pt>
          <cx:pt idx="11116">759</cx:pt>
          <cx:pt idx="11117">854</cx:pt>
          <cx:pt idx="11118">619</cx:pt>
          <cx:pt idx="11119">850</cx:pt>
          <cx:pt idx="11120">740</cx:pt>
          <cx:pt idx="11121">800</cx:pt>
          <cx:pt idx="11122">810</cx:pt>
          <cx:pt idx="11123">793</cx:pt>
          <cx:pt idx="11124">795</cx:pt>
          <cx:pt idx="11125">880</cx:pt>
          <cx:pt idx="11126">823</cx:pt>
          <cx:pt idx="11127">820</cx:pt>
          <cx:pt idx="11128">740</cx:pt>
          <cx:pt idx="11129">770</cx:pt>
          <cx:pt idx="11130">730</cx:pt>
          <cx:pt idx="11131">785</cx:pt>
          <cx:pt idx="11132">675</cx:pt>
          <cx:pt idx="11133">698</cx:pt>
          <cx:pt idx="11134">830</cx:pt>
          <cx:pt idx="11135">726</cx:pt>
          <cx:pt idx="11136">725</cx:pt>
          <cx:pt idx="11137">758</cx:pt>
          <cx:pt idx="11138">710</cx:pt>
          <cx:pt idx="11139">700</cx:pt>
          <cx:pt idx="11140">700</cx:pt>
          <cx:pt idx="11141">791</cx:pt>
          <cx:pt idx="11142">685</cx:pt>
          <cx:pt idx="11143">741</cx:pt>
          <cx:pt idx="11144">790</cx:pt>
          <cx:pt idx="11145">740</cx:pt>
          <cx:pt idx="11146">740</cx:pt>
          <cx:pt idx="11147">794</cx:pt>
          <cx:pt idx="11148">790</cx:pt>
          <cx:pt idx="11149">740</cx:pt>
          <cx:pt idx="11150">720</cx:pt>
          <cx:pt idx="11151">810</cx:pt>
          <cx:pt idx="11152">770</cx:pt>
          <cx:pt idx="11153">750</cx:pt>
          <cx:pt idx="11154">720</cx:pt>
          <cx:pt idx="11155">710</cx:pt>
          <cx:pt idx="11156">930</cx:pt>
          <cx:pt idx="11157">800</cx:pt>
          <cx:pt idx="11158">710</cx:pt>
          <cx:pt idx="11159">710</cx:pt>
          <cx:pt idx="11160">860</cx:pt>
          <cx:pt idx="11161">810</cx:pt>
          <cx:pt idx="11162">790</cx:pt>
          <cx:pt idx="11163">880</cx:pt>
          <cx:pt idx="11164">850</cx:pt>
          <cx:pt idx="11165">790</cx:pt>
          <cx:pt idx="11166">800</cx:pt>
          <cx:pt idx="11167">730</cx:pt>
          <cx:pt idx="11168">800</cx:pt>
          <cx:pt idx="11169">830</cx:pt>
          <cx:pt idx="11170">790</cx:pt>
          <cx:pt idx="11171">790</cx:pt>
          <cx:pt idx="11172">850</cx:pt>
          <cx:pt idx="11173">730</cx:pt>
          <cx:pt idx="11174">770</cx:pt>
          <cx:pt idx="11175">780</cx:pt>
          <cx:pt idx="11176">720</cx:pt>
          <cx:pt idx="11177">750</cx:pt>
          <cx:pt idx="11178">830</cx:pt>
          <cx:pt idx="11179">730</cx:pt>
          <cx:pt idx="11180">840</cx:pt>
          <cx:pt idx="11181">800</cx:pt>
          <cx:pt idx="11182">850</cx:pt>
          <cx:pt idx="11183">840</cx:pt>
          <cx:pt idx="11184">800</cx:pt>
          <cx:pt idx="11185">760</cx:pt>
          <cx:pt idx="11186">750</cx:pt>
          <cx:pt idx="11187">830</cx:pt>
          <cx:pt idx="11188">730</cx:pt>
          <cx:pt idx="11189">730</cx:pt>
          <cx:pt idx="11190">850</cx:pt>
          <cx:pt idx="11191">700</cx:pt>
          <cx:pt idx="11192">760</cx:pt>
          <cx:pt idx="11193">870</cx:pt>
          <cx:pt idx="11194">730</cx:pt>
          <cx:pt idx="11195">780</cx:pt>
          <cx:pt idx="11196">790</cx:pt>
          <cx:pt idx="11197">800</cx:pt>
          <cx:pt idx="11198">820</cx:pt>
          <cx:pt idx="11199">710</cx:pt>
          <cx:pt idx="11200">860</cx:pt>
          <cx:pt idx="11201">840</cx:pt>
          <cx:pt idx="11202">760</cx:pt>
          <cx:pt idx="11203">780</cx:pt>
          <cx:pt idx="11204">820</cx:pt>
          <cx:pt idx="11205">770</cx:pt>
          <cx:pt idx="11206">760</cx:pt>
          <cx:pt idx="11207">810</cx:pt>
          <cx:pt idx="11208">710</cx:pt>
          <cx:pt idx="11209">820</cx:pt>
          <cx:pt idx="11210">800</cx:pt>
          <cx:pt idx="11211">800</cx:pt>
          <cx:pt idx="11212">730</cx:pt>
          <cx:pt idx="11213">750</cx:pt>
          <cx:pt idx="11214">790</cx:pt>
          <cx:pt idx="11215">840</cx:pt>
          <cx:pt idx="11216">800</cx:pt>
          <cx:pt idx="11217">840</cx:pt>
          <cx:pt idx="11218">760</cx:pt>
          <cx:pt idx="11219">780</cx:pt>
          <cx:pt idx="11220">810</cx:pt>
          <cx:pt idx="11221">820</cx:pt>
          <cx:pt idx="11222">810</cx:pt>
          <cx:pt idx="11223">860</cx:pt>
          <cx:pt idx="11224">810</cx:pt>
          <cx:pt idx="11225">760</cx:pt>
          <cx:pt idx="11226">720</cx:pt>
          <cx:pt idx="11227">820</cx:pt>
          <cx:pt idx="11228">780</cx:pt>
          <cx:pt idx="11229">830</cx:pt>
          <cx:pt idx="11230">780</cx:pt>
          <cx:pt idx="11231">890</cx:pt>
          <cx:pt idx="11232">850</cx:pt>
          <cx:pt idx="11233">770</cx:pt>
          <cx:pt idx="11234">700</cx:pt>
          <cx:pt idx="11235">730</cx:pt>
          <cx:pt idx="11236">850</cx:pt>
          <cx:pt idx="11237">870</cx:pt>
          <cx:pt idx="11238">860</cx:pt>
          <cx:pt idx="11239">770</cx:pt>
          <cx:pt idx="11240">840</cx:pt>
          <cx:pt idx="11241">740</cx:pt>
          <cx:pt idx="11242">710</cx:pt>
          <cx:pt idx="11243">690</cx:pt>
          <cx:pt idx="11244">790</cx:pt>
          <cx:pt idx="11245">800</cx:pt>
          <cx:pt idx="11246">850</cx:pt>
          <cx:pt idx="11247">780</cx:pt>
          <cx:pt idx="11248">900</cx:pt>
          <cx:pt idx="11249">750</cx:pt>
          <cx:pt idx="11250">880</cx:pt>
          <cx:pt idx="11251">870</cx:pt>
          <cx:pt idx="11252">890</cx:pt>
          <cx:pt idx="11253">890</cx:pt>
          <cx:pt idx="11254">850</cx:pt>
          <cx:pt idx="11255">820</cx:pt>
          <cx:pt idx="11256">770</cx:pt>
          <cx:pt idx="11257">790</cx:pt>
          <cx:pt idx="11258">760</cx:pt>
          <cx:pt idx="11259">840</cx:pt>
          <cx:pt idx="11260">820</cx:pt>
          <cx:pt idx="11261">870</cx:pt>
          <cx:pt idx="11262">800</cx:pt>
          <cx:pt idx="11263">910</cx:pt>
          <cx:pt idx="11264">840</cx:pt>
          <cx:pt idx="11265">790</cx:pt>
          <cx:pt idx="11266">850</cx:pt>
          <cx:pt idx="11267">800</cx:pt>
          <cx:pt idx="11268">790</cx:pt>
          <cx:pt idx="11269">820</cx:pt>
          <cx:pt idx="11270">800</cx:pt>
          <cx:pt idx="11271">880</cx:pt>
          <cx:pt idx="11272">840</cx:pt>
          <cx:pt idx="11273">820</cx:pt>
          <cx:pt idx="11274">810</cx:pt>
          <cx:pt idx="11275">810</cx:pt>
          <cx:pt idx="11276">770</cx:pt>
          <cx:pt idx="11277">800</cx:pt>
          <cx:pt idx="11278">810</cx:pt>
          <cx:pt idx="11279">820</cx:pt>
          <cx:pt idx="11280">850</cx:pt>
          <cx:pt idx="11281">740</cx:pt>
          <cx:pt idx="11282">800</cx:pt>
          <cx:pt idx="11283">820</cx:pt>
          <cx:pt idx="11284">790</cx:pt>
          <cx:pt idx="11285">800</cx:pt>
          <cx:pt idx="11286">820</cx:pt>
          <cx:pt idx="11287">690</cx:pt>
          <cx:pt idx="11288">850</cx:pt>
          <cx:pt idx="11289">780</cx:pt>
          <cx:pt idx="11290">820</cx:pt>
          <cx:pt idx="11291">860</cx:pt>
          <cx:pt idx="11292">840</cx:pt>
          <cx:pt idx="11293">820</cx:pt>
          <cx:pt idx="11294">760</cx:pt>
          <cx:pt idx="11295">750</cx:pt>
          <cx:pt idx="11296">780</cx:pt>
          <cx:pt idx="11297">780</cx:pt>
          <cx:pt idx="11298">790</cx:pt>
          <cx:pt idx="11299">690</cx:pt>
          <cx:pt idx="11300">740</cx:pt>
          <cx:pt idx="11301">730</cx:pt>
          <cx:pt idx="11302">700</cx:pt>
          <cx:pt idx="11303">710</cx:pt>
          <cx:pt idx="11304">780</cx:pt>
          <cx:pt idx="11305">790</cx:pt>
          <cx:pt idx="11306">770</cx:pt>
          <cx:pt idx="11307">790</cx:pt>
          <cx:pt idx="11308">770</cx:pt>
          <cx:pt idx="11309">850</cx:pt>
          <cx:pt idx="11310">820</cx:pt>
          <cx:pt idx="11311">790</cx:pt>
          <cx:pt idx="11312">790</cx:pt>
          <cx:pt idx="11313">800</cx:pt>
          <cx:pt idx="11314">820</cx:pt>
          <cx:pt idx="11315">770</cx:pt>
          <cx:pt idx="11316">850</cx:pt>
          <cx:pt idx="11317">740</cx:pt>
          <cx:pt idx="11318">800</cx:pt>
          <cx:pt idx="11319">740</cx:pt>
          <cx:pt idx="11320">810</cx:pt>
          <cx:pt idx="11321">870</cx:pt>
          <cx:pt idx="11322">790</cx:pt>
          <cx:pt idx="11323">870</cx:pt>
          <cx:pt idx="11324">820</cx:pt>
          <cx:pt idx="11325">820</cx:pt>
          <cx:pt idx="11326">830</cx:pt>
          <cx:pt idx="11327">660</cx:pt>
          <cx:pt idx="11328">840</cx:pt>
          <cx:pt idx="11329">810</cx:pt>
          <cx:pt idx="11330">810</cx:pt>
          <cx:pt idx="11331">870</cx:pt>
          <cx:pt idx="11332">840</cx:pt>
          <cx:pt idx="11333">690</cx:pt>
          <cx:pt idx="11334">880</cx:pt>
          <cx:pt idx="11335">870</cx:pt>
          <cx:pt idx="11336">720</cx:pt>
          <cx:pt idx="11337">780</cx:pt>
          <cx:pt idx="11338">850</cx:pt>
          <cx:pt idx="11339">720</cx:pt>
          <cx:pt idx="11340">830</cx:pt>
          <cx:pt idx="11341">820</cx:pt>
          <cx:pt idx="11342">770</cx:pt>
          <cx:pt idx="11343">810</cx:pt>
          <cx:pt idx="11344">750</cx:pt>
          <cx:pt idx="11345">840</cx:pt>
          <cx:pt idx="11346">760</cx:pt>
          <cx:pt idx="11347">790</cx:pt>
          <cx:pt idx="11348">780</cx:pt>
          <cx:pt idx="11349">760</cx:pt>
          <cx:pt idx="11350">800</cx:pt>
          <cx:pt idx="11351">790</cx:pt>
          <cx:pt idx="11352">780</cx:pt>
          <cx:pt idx="11353">710</cx:pt>
          <cx:pt idx="11354">720</cx:pt>
          <cx:pt idx="11355">810</cx:pt>
          <cx:pt idx="11356">760</cx:pt>
          <cx:pt idx="11357">740</cx:pt>
          <cx:pt idx="11358">810</cx:pt>
          <cx:pt idx="11359">840</cx:pt>
          <cx:pt idx="11360">800</cx:pt>
          <cx:pt idx="11361">810</cx:pt>
          <cx:pt idx="11362">830</cx:pt>
          <cx:pt idx="11363">790</cx:pt>
          <cx:pt idx="11364">790</cx:pt>
          <cx:pt idx="11365">810</cx:pt>
          <cx:pt idx="11366">830</cx:pt>
          <cx:pt idx="11367">790</cx:pt>
          <cx:pt idx="11368">820</cx:pt>
          <cx:pt idx="11369">780</cx:pt>
          <cx:pt idx="11370">710</cx:pt>
          <cx:pt idx="11371">850</cx:pt>
          <cx:pt idx="11372">830</cx:pt>
          <cx:pt idx="11373">810</cx:pt>
          <cx:pt idx="11374">770</cx:pt>
          <cx:pt idx="11375">770</cx:pt>
          <cx:pt idx="11376">810</cx:pt>
          <cx:pt idx="11377">720</cx:pt>
          <cx:pt idx="11378">730</cx:pt>
          <cx:pt idx="11379">810</cx:pt>
          <cx:pt idx="11380">790</cx:pt>
          <cx:pt idx="11381">800</cx:pt>
          <cx:pt idx="11382">840</cx:pt>
          <cx:pt idx="11383">750</cx:pt>
          <cx:pt idx="11384">750</cx:pt>
          <cx:pt idx="11385">840</cx:pt>
          <cx:pt idx="11386">870</cx:pt>
          <cx:pt idx="11387">770</cx:pt>
          <cx:pt idx="11388">790</cx:pt>
          <cx:pt idx="11389">780</cx:pt>
          <cx:pt idx="11390">710</cx:pt>
          <cx:pt idx="11391">750</cx:pt>
          <cx:pt idx="11392">760</cx:pt>
          <cx:pt idx="11393">790</cx:pt>
          <cx:pt idx="11394">780</cx:pt>
          <cx:pt idx="11395">780</cx:pt>
          <cx:pt idx="11396">790</cx:pt>
          <cx:pt idx="11397">780</cx:pt>
          <cx:pt idx="11398">780</cx:pt>
          <cx:pt idx="11399">760</cx:pt>
          <cx:pt idx="11400">760</cx:pt>
          <cx:pt idx="11401">760</cx:pt>
          <cx:pt idx="11402">750</cx:pt>
          <cx:pt idx="11403">790</cx:pt>
          <cx:pt idx="11404">710</cx:pt>
          <cx:pt idx="11405">750</cx:pt>
          <cx:pt idx="11406">820</cx:pt>
          <cx:pt idx="11407">710</cx:pt>
          <cx:pt idx="11408">790</cx:pt>
          <cx:pt idx="11409">740</cx:pt>
          <cx:pt idx="11410">830</cx:pt>
          <cx:pt idx="11411">790</cx:pt>
          <cx:pt idx="11412">760</cx:pt>
          <cx:pt idx="11413">810</cx:pt>
          <cx:pt idx="11414">860</cx:pt>
          <cx:pt idx="11415">810</cx:pt>
          <cx:pt idx="11416">740</cx:pt>
          <cx:pt idx="11417">750</cx:pt>
          <cx:pt idx="11418">740</cx:pt>
          <cx:pt idx="11419">810</cx:pt>
          <cx:pt idx="11420">760</cx:pt>
          <cx:pt idx="11421">690</cx:pt>
          <cx:pt idx="11422">750</cx:pt>
          <cx:pt idx="11423">820</cx:pt>
          <cx:pt idx="11424">830</cx:pt>
          <cx:pt idx="11425">760</cx:pt>
          <cx:pt idx="11426">770</cx:pt>
          <cx:pt idx="11427">830</cx:pt>
          <cx:pt idx="11428">700</cx:pt>
          <cx:pt idx="11429">660</cx:pt>
          <cx:pt idx="11430">590</cx:pt>
          <cx:pt idx="11431">810</cx:pt>
          <cx:pt idx="11432">830</cx:pt>
          <cx:pt idx="11433">750</cx:pt>
          <cx:pt idx="11434">810</cx:pt>
          <cx:pt idx="11435">790</cx:pt>
          <cx:pt idx="11436">750</cx:pt>
          <cx:pt idx="11437">730</cx:pt>
          <cx:pt idx="11438">720</cx:pt>
          <cx:pt idx="11439">780</cx:pt>
          <cx:pt idx="11440">770</cx:pt>
          <cx:pt idx="11441">730</cx:pt>
          <cx:pt idx="11442">830</cx:pt>
          <cx:pt idx="11443">740</cx:pt>
          <cx:pt idx="11444">700</cx:pt>
          <cx:pt idx="11445">720</cx:pt>
          <cx:pt idx="11446">750</cx:pt>
          <cx:pt idx="11447">780</cx:pt>
          <cx:pt idx="11448">880</cx:pt>
          <cx:pt idx="11449">715</cx:pt>
          <cx:pt idx="11450">750</cx:pt>
          <cx:pt idx="11451">730</cx:pt>
          <cx:pt idx="11452">750</cx:pt>
          <cx:pt idx="11453">840</cx:pt>
          <cx:pt idx="11454">730</cx:pt>
          <cx:pt idx="11455">770</cx:pt>
          <cx:pt idx="11456">770</cx:pt>
          <cx:pt idx="11457">745</cx:pt>
          <cx:pt idx="11458">802</cx:pt>
          <cx:pt idx="11459">800</cx:pt>
          <cx:pt idx="11460">822</cx:pt>
          <cx:pt idx="11461">765</cx:pt>
          <cx:pt idx="11462">794</cx:pt>
          <cx:pt idx="11463">810</cx:pt>
          <cx:pt idx="11464">935</cx:pt>
          <cx:pt idx="11465">775</cx:pt>
          <cx:pt idx="11466">815</cx:pt>
          <cx:pt idx="11467">917</cx:pt>
          <cx:pt idx="11468">825</cx:pt>
          <cx:pt idx="11469">805</cx:pt>
          <cx:pt idx="11470">785</cx:pt>
          <cx:pt idx="11471">770</cx:pt>
          <cx:pt idx="11472">817</cx:pt>
          <cx:pt idx="11473">862</cx:pt>
          <cx:pt idx="11474">802</cx:pt>
          <cx:pt idx="11475">815</cx:pt>
          <cx:pt idx="11476">770</cx:pt>
          <cx:pt idx="11477">905</cx:pt>
          <cx:pt idx="11478">755</cx:pt>
          <cx:pt idx="11479">788</cx:pt>
          <cx:pt idx="11480">770</cx:pt>
          <cx:pt idx="11481">725</cx:pt>
          <cx:pt idx="11482">840</cx:pt>
          <cx:pt idx="11483">743</cx:pt>
          <cx:pt idx="11484">700</cx:pt>
          <cx:pt idx="11485">710</cx:pt>
          <cx:pt idx="11486">760</cx:pt>
          <cx:pt idx="11487">790</cx:pt>
          <cx:pt idx="11488">742</cx:pt>
          <cx:pt idx="11489">745</cx:pt>
          <cx:pt idx="11490">777</cx:pt>
          <cx:pt idx="11491">690</cx:pt>
          <cx:pt idx="11492">790</cx:pt>
          <cx:pt idx="11493">760</cx:pt>
          <cx:pt idx="11494">745</cx:pt>
          <cx:pt idx="11495">750</cx:pt>
          <cx:pt idx="11496">780</cx:pt>
          <cx:pt idx="11497">900</cx:pt>
          <cx:pt idx="11498">680</cx:pt>
          <cx:pt idx="11499">750</cx:pt>
          <cx:pt idx="11500">750</cx:pt>
          <cx:pt idx="11501">680</cx:pt>
          <cx:pt idx="11502">750</cx:pt>
          <cx:pt idx="11503">790</cx:pt>
          <cx:pt idx="11504">720</cx:pt>
          <cx:pt idx="11505">865</cx:pt>
          <cx:pt idx="11506">792</cx:pt>
          <cx:pt idx="11507">790</cx:pt>
          <cx:pt idx="11508">710</cx:pt>
          <cx:pt idx="11509">840</cx:pt>
          <cx:pt idx="11510">870</cx:pt>
          <cx:pt idx="11511">710</cx:pt>
          <cx:pt idx="11512">775</cx:pt>
          <cx:pt idx="11513">750</cx:pt>
          <cx:pt idx="11514">840</cx:pt>
          <cx:pt idx="11515">840</cx:pt>
          <cx:pt idx="11516">870</cx:pt>
          <cx:pt idx="11517">912</cx:pt>
          <cx:pt idx="11518">810</cx:pt>
          <cx:pt idx="11519">820</cx:pt>
          <cx:pt idx="11520">805</cx:pt>
          <cx:pt idx="11521">815</cx:pt>
          <cx:pt idx="11522">800</cx:pt>
          <cx:pt idx="11523">810</cx:pt>
          <cx:pt idx="11524">755</cx:pt>
          <cx:pt idx="11525">730</cx:pt>
          <cx:pt idx="11526">710</cx:pt>
          <cx:pt idx="11527">780</cx:pt>
          <cx:pt idx="11528">740</cx:pt>
          <cx:pt idx="11529">790</cx:pt>
          <cx:pt idx="11530">920</cx:pt>
          <cx:pt idx="11531">795</cx:pt>
          <cx:pt idx="11532">770</cx:pt>
          <cx:pt idx="11533">715</cx:pt>
          <cx:pt idx="11534">815</cx:pt>
          <cx:pt idx="11535">840</cx:pt>
          <cx:pt idx="11536">800</cx:pt>
          <cx:pt idx="11537">730</cx:pt>
          <cx:pt idx="11538">770</cx:pt>
          <cx:pt idx="11539">912</cx:pt>
          <cx:pt idx="11540">703</cx:pt>
          <cx:pt idx="11541">850</cx:pt>
          <cx:pt idx="11542">765</cx:pt>
          <cx:pt idx="11543">830</cx:pt>
          <cx:pt idx="11544">778</cx:pt>
          <cx:pt idx="11545">728</cx:pt>
          <cx:pt idx="11546">740</cx:pt>
          <cx:pt idx="11547">695</cx:pt>
          <cx:pt idx="11548">765</cx:pt>
          <cx:pt idx="11549">760</cx:pt>
          <cx:pt idx="11550">790</cx:pt>
          <cx:pt idx="11551">735</cx:pt>
          <cx:pt idx="11552">725</cx:pt>
          <cx:pt idx="11553">905</cx:pt>
          <cx:pt idx="11554">780</cx:pt>
          <cx:pt idx="11555">750</cx:pt>
          <cx:pt idx="11556">725</cx:pt>
          <cx:pt idx="11557">710</cx:pt>
          <cx:pt idx="11558">780</cx:pt>
          <cx:pt idx="11559">830</cx:pt>
          <cx:pt idx="11560">780</cx:pt>
          <cx:pt idx="11561">810</cx:pt>
          <cx:pt idx="11562">820</cx:pt>
          <cx:pt idx="11563">840</cx:pt>
          <cx:pt idx="11564">810</cx:pt>
          <cx:pt idx="11565">860</cx:pt>
          <cx:pt idx="11566">820</cx:pt>
          <cx:pt idx="11567">740</cx:pt>
          <cx:pt idx="11568">860</cx:pt>
          <cx:pt idx="11569">880</cx:pt>
          <cx:pt idx="11570">790</cx:pt>
          <cx:pt idx="11571">790</cx:pt>
          <cx:pt idx="11572">820</cx:pt>
          <cx:pt idx="11573">800</cx:pt>
          <cx:pt idx="11574">790</cx:pt>
          <cx:pt idx="11575">780</cx:pt>
          <cx:pt idx="11576">830</cx:pt>
          <cx:pt idx="11577">860</cx:pt>
          <cx:pt idx="11578">930</cx:pt>
          <cx:pt idx="11579">690</cx:pt>
          <cx:pt idx="11580">910</cx:pt>
          <cx:pt idx="11581">860</cx:pt>
          <cx:pt idx="11582">840</cx:pt>
          <cx:pt idx="11583">820</cx:pt>
          <cx:pt idx="11584">820</cx:pt>
          <cx:pt idx="11585">850</cx:pt>
          <cx:pt idx="11586">760</cx:pt>
          <cx:pt idx="11587">800</cx:pt>
          <cx:pt idx="11588">790</cx:pt>
          <cx:pt idx="11589">790</cx:pt>
          <cx:pt idx="11590">810</cx:pt>
          <cx:pt idx="11591">850</cx:pt>
          <cx:pt idx="11592">820</cx:pt>
          <cx:pt idx="11593">710</cx:pt>
          <cx:pt idx="11594">820</cx:pt>
          <cx:pt idx="11595">820</cx:pt>
          <cx:pt idx="11596">860</cx:pt>
          <cx:pt idx="11597">770</cx:pt>
          <cx:pt idx="11598">840</cx:pt>
          <cx:pt idx="11599">850</cx:pt>
          <cx:pt idx="11600">850</cx:pt>
          <cx:pt idx="11601">720</cx:pt>
          <cx:pt idx="11602">890</cx:pt>
          <cx:pt idx="11603">930</cx:pt>
          <cx:pt idx="11604">730</cx:pt>
          <cx:pt idx="11605">780</cx:pt>
          <cx:pt idx="11606">880</cx:pt>
          <cx:pt idx="11607">920</cx:pt>
          <cx:pt idx="11608">800</cx:pt>
          <cx:pt idx="11609">820</cx:pt>
          <cx:pt idx="11610">820</cx:pt>
          <cx:pt idx="11611">760</cx:pt>
          <cx:pt idx="11612">800</cx:pt>
          <cx:pt idx="11613">770</cx:pt>
          <cx:pt idx="11614">840</cx:pt>
          <cx:pt idx="11615">850</cx:pt>
          <cx:pt idx="11616">760</cx:pt>
          <cx:pt idx="11617">790</cx:pt>
          <cx:pt idx="11618">770</cx:pt>
          <cx:pt idx="11619">750</cx:pt>
          <cx:pt idx="11620">800</cx:pt>
          <cx:pt idx="11621">760</cx:pt>
          <cx:pt idx="11622">860</cx:pt>
          <cx:pt idx="11623">830</cx:pt>
          <cx:pt idx="11624">740</cx:pt>
          <cx:pt idx="11625">860</cx:pt>
          <cx:pt idx="11626">840</cx:pt>
          <cx:pt idx="11627">770</cx:pt>
          <cx:pt idx="11628">790</cx:pt>
          <cx:pt idx="11629">850</cx:pt>
          <cx:pt idx="11630">870</cx:pt>
          <cx:pt idx="11631">770</cx:pt>
          <cx:pt idx="11632">850</cx:pt>
          <cx:pt idx="11633">850</cx:pt>
          <cx:pt idx="11634">820</cx:pt>
          <cx:pt idx="11635">770</cx:pt>
          <cx:pt idx="11636">680</cx:pt>
          <cx:pt idx="11637">770</cx:pt>
          <cx:pt idx="11638">830</cx:pt>
          <cx:pt idx="11639">740</cx:pt>
          <cx:pt idx="11640">830</cx:pt>
          <cx:pt idx="11641">820</cx:pt>
          <cx:pt idx="11642">790</cx:pt>
          <cx:pt idx="11643">800</cx:pt>
          <cx:pt idx="11644">810</cx:pt>
          <cx:pt idx="11645">800</cx:pt>
          <cx:pt idx="11646">810</cx:pt>
          <cx:pt idx="11647">830</cx:pt>
          <cx:pt idx="11648">810</cx:pt>
          <cx:pt idx="11649">870</cx:pt>
          <cx:pt idx="11650">840</cx:pt>
          <cx:pt idx="11651">780</cx:pt>
          <cx:pt idx="11652">800</cx:pt>
          <cx:pt idx="11653">630</cx:pt>
          <cx:pt idx="11654">810</cx:pt>
          <cx:pt idx="11655">920</cx:pt>
          <cx:pt idx="11656">780</cx:pt>
          <cx:pt idx="11657">760</cx:pt>
          <cx:pt idx="11658">840</cx:pt>
          <cx:pt idx="11659">820</cx:pt>
          <cx:pt idx="11660">780</cx:pt>
          <cx:pt idx="11661">800</cx:pt>
          <cx:pt idx="11662">950</cx:pt>
          <cx:pt idx="11663">980</cx:pt>
          <cx:pt idx="11664">830</cx:pt>
          <cx:pt idx="11665">810</cx:pt>
          <cx:pt idx="11666">790</cx:pt>
          <cx:pt idx="11667">830</cx:pt>
          <cx:pt idx="11668">870</cx:pt>
          <cx:pt idx="11669">830</cx:pt>
          <cx:pt idx="11670">750</cx:pt>
          <cx:pt idx="11671">790</cx:pt>
          <cx:pt idx="11672">810</cx:pt>
          <cx:pt idx="11673">900</cx:pt>
          <cx:pt idx="11674">830</cx:pt>
          <cx:pt idx="11675">800</cx:pt>
          <cx:pt idx="11676">710</cx:pt>
          <cx:pt idx="11677">770</cx:pt>
          <cx:pt idx="11678">750</cx:pt>
          <cx:pt idx="11679">790</cx:pt>
          <cx:pt idx="11680">770</cx:pt>
          <cx:pt idx="11681">790</cx:pt>
          <cx:pt idx="11682">810</cx:pt>
          <cx:pt idx="11683">830</cx:pt>
          <cx:pt idx="11684">780</cx:pt>
          <cx:pt idx="11685">820</cx:pt>
          <cx:pt idx="11686">770</cx:pt>
          <cx:pt idx="11687">650</cx:pt>
          <cx:pt idx="11688">830</cx:pt>
          <cx:pt idx="11689">780</cx:pt>
          <cx:pt idx="11690">830</cx:pt>
          <cx:pt idx="11691">750</cx:pt>
          <cx:pt idx="11692">740</cx:pt>
          <cx:pt idx="11693">750</cx:pt>
          <cx:pt idx="11694">780</cx:pt>
          <cx:pt idx="11695">830</cx:pt>
          <cx:pt idx="11696">790</cx:pt>
          <cx:pt idx="11697">810</cx:pt>
          <cx:pt idx="11698">960</cx:pt>
          <cx:pt idx="11699">810</cx:pt>
          <cx:pt idx="11700">970</cx:pt>
          <cx:pt idx="11701">800</cx:pt>
          <cx:pt idx="11702">820</cx:pt>
          <cx:pt idx="11703">800</cx:pt>
          <cx:pt idx="11704">800</cx:pt>
          <cx:pt idx="11705">820</cx:pt>
          <cx:pt idx="11706">830</cx:pt>
          <cx:pt idx="11707">860</cx:pt>
          <cx:pt idx="11708">770</cx:pt>
          <cx:pt idx="11709">820</cx:pt>
          <cx:pt idx="11710">760</cx:pt>
          <cx:pt idx="11711">790</cx:pt>
          <cx:pt idx="11712">780</cx:pt>
          <cx:pt idx="11713">780</cx:pt>
          <cx:pt idx="11714">840</cx:pt>
          <cx:pt idx="11715">830</cx:pt>
          <cx:pt idx="11716">830</cx:pt>
          <cx:pt idx="11717">820</cx:pt>
          <cx:pt idx="11718">770</cx:pt>
          <cx:pt idx="11719">880</cx:pt>
          <cx:pt idx="11720">820</cx:pt>
          <cx:pt idx="11721">850</cx:pt>
          <cx:pt idx="11722">770</cx:pt>
          <cx:pt idx="11723">830</cx:pt>
          <cx:pt idx="11724">860</cx:pt>
          <cx:pt idx="11725">790</cx:pt>
          <cx:pt idx="11726">780</cx:pt>
          <cx:pt idx="11727">870</cx:pt>
          <cx:pt idx="11728">800</cx:pt>
          <cx:pt idx="11729">790</cx:pt>
          <cx:pt idx="11730">790</cx:pt>
          <cx:pt idx="11731">800</cx:pt>
          <cx:pt idx="11732">790</cx:pt>
          <cx:pt idx="11733">770</cx:pt>
          <cx:pt idx="11734">710</cx:pt>
          <cx:pt idx="11735">900</cx:pt>
          <cx:pt idx="11736">810</cx:pt>
          <cx:pt idx="11737">840</cx:pt>
          <cx:pt idx="11738">830</cx:pt>
          <cx:pt idx="11739">770</cx:pt>
          <cx:pt idx="11740">730</cx:pt>
          <cx:pt idx="11741">740</cx:pt>
          <cx:pt idx="11742">800</cx:pt>
          <cx:pt idx="11743">770</cx:pt>
          <cx:pt idx="11744">720</cx:pt>
          <cx:pt idx="11745">770</cx:pt>
          <cx:pt idx="11746">800</cx:pt>
          <cx:pt idx="11747">760</cx:pt>
          <cx:pt idx="11748">780</cx:pt>
          <cx:pt idx="11749">760</cx:pt>
          <cx:pt idx="11750">790</cx:pt>
          <cx:pt idx="11751">750</cx:pt>
          <cx:pt idx="11752">800</cx:pt>
          <cx:pt idx="11753">740</cx:pt>
          <cx:pt idx="11754">730</cx:pt>
          <cx:pt idx="11755">760</cx:pt>
          <cx:pt idx="11756">750</cx:pt>
          <cx:pt idx="11757">870</cx:pt>
          <cx:pt idx="11758">800</cx:pt>
          <cx:pt idx="11759">810</cx:pt>
          <cx:pt idx="11760">780</cx:pt>
          <cx:pt idx="11761">780</cx:pt>
          <cx:pt idx="11762">770</cx:pt>
          <cx:pt idx="11763">830</cx:pt>
          <cx:pt idx="11764">850</cx:pt>
          <cx:pt idx="11765">720</cx:pt>
          <cx:pt idx="11766">790</cx:pt>
          <cx:pt idx="11767">780</cx:pt>
          <cx:pt idx="11768">750</cx:pt>
          <cx:pt idx="11769">840</cx:pt>
          <cx:pt idx="11770">800</cx:pt>
          <cx:pt idx="11771">890</cx:pt>
          <cx:pt idx="11772">640</cx:pt>
          <cx:pt idx="11773">840</cx:pt>
          <cx:pt idx="11774">770</cx:pt>
          <cx:pt idx="11775">850</cx:pt>
          <cx:pt idx="11776">770</cx:pt>
          <cx:pt idx="11777">740</cx:pt>
          <cx:pt idx="11778">800</cx:pt>
          <cx:pt idx="11779">820</cx:pt>
          <cx:pt idx="11780">990</cx:pt>
          <cx:pt idx="11781">780</cx:pt>
          <cx:pt idx="11782">770</cx:pt>
          <cx:pt idx="11783">770</cx:pt>
          <cx:pt idx="11784">790</cx:pt>
          <cx:pt idx="11785">750</cx:pt>
          <cx:pt idx="11786">760</cx:pt>
          <cx:pt idx="11787">800</cx:pt>
          <cx:pt idx="11788">890</cx:pt>
          <cx:pt idx="11789">860</cx:pt>
          <cx:pt idx="11790">840</cx:pt>
          <cx:pt idx="11791">760</cx:pt>
          <cx:pt idx="11792">890</cx:pt>
          <cx:pt idx="11793">840</cx:pt>
          <cx:pt idx="11794">830</cx:pt>
          <cx:pt idx="11795">800</cx:pt>
          <cx:pt idx="11796">800</cx:pt>
          <cx:pt idx="11797">800</cx:pt>
          <cx:pt idx="11798">850</cx:pt>
          <cx:pt idx="11799">810</cx:pt>
          <cx:pt idx="11800">770</cx:pt>
          <cx:pt idx="11801">830</cx:pt>
          <cx:pt idx="11802">840</cx:pt>
          <cx:pt idx="11803">760</cx:pt>
          <cx:pt idx="11804">820</cx:pt>
          <cx:pt idx="11805">810</cx:pt>
          <cx:pt idx="11806">900</cx:pt>
          <cx:pt idx="11807">790</cx:pt>
          <cx:pt idx="11808">720</cx:pt>
          <cx:pt idx="11809">880</cx:pt>
          <cx:pt idx="11810">860</cx:pt>
          <cx:pt idx="11811">720</cx:pt>
          <cx:pt idx="11812">760</cx:pt>
          <cx:pt idx="11813">890</cx:pt>
          <cx:pt idx="11814">800</cx:pt>
          <cx:pt idx="11815">750</cx:pt>
          <cx:pt idx="11816">770</cx:pt>
          <cx:pt idx="11817">790</cx:pt>
          <cx:pt idx="11818">860</cx:pt>
          <cx:pt idx="11819">850</cx:pt>
          <cx:pt idx="11820">790</cx:pt>
          <cx:pt idx="11821">810</cx:pt>
          <cx:pt idx="11822">730</cx:pt>
          <cx:pt idx="11823">830</cx:pt>
          <cx:pt idx="11824">675</cx:pt>
          <cx:pt idx="11825">745</cx:pt>
          <cx:pt idx="11826">885</cx:pt>
          <cx:pt idx="11827">732</cx:pt>
          <cx:pt idx="11828">765</cx:pt>
          <cx:pt idx="11829">762</cx:pt>
          <cx:pt idx="11830">785</cx:pt>
          <cx:pt idx="11831">670</cx:pt>
          <cx:pt idx="11832">723</cx:pt>
          <cx:pt idx="11833">796</cx:pt>
          <cx:pt idx="11834">780</cx:pt>
          <cx:pt idx="11835">780</cx:pt>
          <cx:pt idx="11836">640</cx:pt>
          <cx:pt idx="11837">782</cx:pt>
          <cx:pt idx="11838">785</cx:pt>
          <cx:pt idx="11839">752</cx:pt>
          <cx:pt idx="11840">655</cx:pt>
          <cx:pt idx="11841">800</cx:pt>
          <cx:pt idx="11842">768</cx:pt>
          <cx:pt idx="11843">770</cx:pt>
          <cx:pt idx="11844">745</cx:pt>
          <cx:pt idx="11845">705</cx:pt>
          <cx:pt idx="11846">852</cx:pt>
          <cx:pt idx="11847">806</cx:pt>
          <cx:pt idx="11848">740</cx:pt>
          <cx:pt idx="11849">815</cx:pt>
          <cx:pt idx="11850">825</cx:pt>
          <cx:pt idx="11851">915</cx:pt>
          <cx:pt idx="11852">755</cx:pt>
          <cx:pt idx="11853">726</cx:pt>
          <cx:pt idx="11854">832</cx:pt>
          <cx:pt idx="11855">770</cx:pt>
          <cx:pt idx="11856">812</cx:pt>
          <cx:pt idx="11857">860</cx:pt>
          <cx:pt idx="11858">740</cx:pt>
          <cx:pt idx="11859">800</cx:pt>
          <cx:pt idx="11860">735</cx:pt>
          <cx:pt idx="11861">806</cx:pt>
          <cx:pt idx="11862">765</cx:pt>
          <cx:pt idx="11863">790</cx:pt>
          <cx:pt idx="11864">820</cx:pt>
          <cx:pt idx="11865">826</cx:pt>
          <cx:pt idx="11866">802</cx:pt>
          <cx:pt idx="11867">795</cx:pt>
          <cx:pt idx="11868">755</cx:pt>
          <cx:pt idx="11869">800</cx:pt>
          <cx:pt idx="11870">735</cx:pt>
          <cx:pt idx="11871">812</cx:pt>
          <cx:pt idx="11872">722</cx:pt>
          <cx:pt idx="11873">820</cx:pt>
          <cx:pt idx="11874">745</cx:pt>
          <cx:pt idx="11875">900</cx:pt>
          <cx:pt idx="11876">824</cx:pt>
          <cx:pt idx="11877">740</cx:pt>
          <cx:pt idx="11878">825</cx:pt>
          <cx:pt idx="11879">710</cx:pt>
          <cx:pt idx="11880">765</cx:pt>
          <cx:pt idx="11881">720</cx:pt>
          <cx:pt idx="11882">790</cx:pt>
          <cx:pt idx="11883">870</cx:pt>
          <cx:pt idx="11884">610</cx:pt>
          <cx:pt idx="11885">630</cx:pt>
          <cx:pt idx="11886">780</cx:pt>
          <cx:pt idx="11887">730</cx:pt>
          <cx:pt idx="11888">780</cx:pt>
          <cx:pt idx="11889">860</cx:pt>
          <cx:pt idx="11890">765</cx:pt>
          <cx:pt idx="11891">710</cx:pt>
          <cx:pt idx="11892">820</cx:pt>
          <cx:pt idx="11893">800</cx:pt>
          <cx:pt idx="11894">770</cx:pt>
          <cx:pt idx="11895">845</cx:pt>
          <cx:pt idx="11896">770</cx:pt>
          <cx:pt idx="11897">835</cx:pt>
          <cx:pt idx="11898">780</cx:pt>
          <cx:pt idx="11899">820</cx:pt>
          <cx:pt idx="11900">820</cx:pt>
          <cx:pt idx="11901">870</cx:pt>
          <cx:pt idx="11902">930</cx:pt>
          <cx:pt idx="11903">810</cx:pt>
          <cx:pt idx="11904">790</cx:pt>
          <cx:pt idx="11905">702</cx:pt>
          <cx:pt idx="11906">680</cx:pt>
          <cx:pt idx="11907">825</cx:pt>
          <cx:pt idx="11908">800</cx:pt>
          <cx:pt idx="11909">850</cx:pt>
          <cx:pt idx="11910">745</cx:pt>
          <cx:pt idx="11911">815</cx:pt>
          <cx:pt idx="11912">830</cx:pt>
          <cx:pt idx="11913">780</cx:pt>
          <cx:pt idx="11914">720</cx:pt>
          <cx:pt idx="11915">890</cx:pt>
          <cx:pt idx="11916">820</cx:pt>
          <cx:pt idx="11917">765</cx:pt>
          <cx:pt idx="11918">790</cx:pt>
          <cx:pt idx="11919">770</cx:pt>
          <cx:pt idx="11920">740</cx:pt>
          <cx:pt idx="11921">780</cx:pt>
          <cx:pt idx="11922">830</cx:pt>
          <cx:pt idx="11923">803</cx:pt>
          <cx:pt idx="11924">840</cx:pt>
          <cx:pt idx="11925">820</cx:pt>
          <cx:pt idx="11926">760</cx:pt>
          <cx:pt idx="11927">783</cx:pt>
          <cx:pt idx="11928">770</cx:pt>
          <cx:pt idx="11929">875</cx:pt>
          <cx:pt idx="11930">860</cx:pt>
          <cx:pt idx="11931">808</cx:pt>
          <cx:pt idx="11932">820</cx:pt>
          <cx:pt idx="11933">781</cx:pt>
          <cx:pt idx="11934">850</cx:pt>
          <cx:pt idx="11935">780</cx:pt>
          <cx:pt idx="11936">843</cx:pt>
          <cx:pt idx="11937">880</cx:pt>
          <cx:pt idx="11938">799</cx:pt>
          <cx:pt idx="11939">880</cx:pt>
          <cx:pt idx="11940">1036</cx:pt>
          <cx:pt idx="11941">790</cx:pt>
          <cx:pt idx="11942">747</cx:pt>
          <cx:pt idx="11943">800</cx:pt>
          <cx:pt idx="11944">810</cx:pt>
          <cx:pt idx="11945">800</cx:pt>
          <cx:pt idx="11946">715</cx:pt>
          <cx:pt idx="11947">935</cx:pt>
          <cx:pt idx="11948">750</cx:pt>
          <cx:pt idx="11949">747</cx:pt>
          <cx:pt idx="11950">710</cx:pt>
          <cx:pt idx="11951">765</cx:pt>
          <cx:pt idx="11952">730</cx:pt>
          <cx:pt idx="11953">780</cx:pt>
          <cx:pt idx="11954">790</cx:pt>
          <cx:pt idx="11955">870</cx:pt>
          <cx:pt idx="11956">760</cx:pt>
          <cx:pt idx="11957">750</cx:pt>
          <cx:pt idx="11958">780</cx:pt>
          <cx:pt idx="11959">770</cx:pt>
          <cx:pt idx="11960">750</cx:pt>
          <cx:pt idx="11961">800</cx:pt>
          <cx:pt idx="11962">800</cx:pt>
          <cx:pt idx="11963">830</cx:pt>
          <cx:pt idx="11964">850</cx:pt>
          <cx:pt idx="11965">840</cx:pt>
          <cx:pt idx="11966">740</cx:pt>
          <cx:pt idx="11967">780</cx:pt>
          <cx:pt idx="11968">770</cx:pt>
          <cx:pt idx="11969">710</cx:pt>
          <cx:pt idx="11970">810</cx:pt>
          <cx:pt idx="11971">820</cx:pt>
          <cx:pt idx="11972">830</cx:pt>
          <cx:pt idx="11973">870</cx:pt>
          <cx:pt idx="11974">800</cx:pt>
          <cx:pt idx="11975">760</cx:pt>
          <cx:pt idx="11976">800</cx:pt>
          <cx:pt idx="11977">850</cx:pt>
          <cx:pt idx="11978">760</cx:pt>
          <cx:pt idx="11979">820</cx:pt>
          <cx:pt idx="11980">810</cx:pt>
          <cx:pt idx="11981">800</cx:pt>
          <cx:pt idx="11982">790</cx:pt>
          <cx:pt idx="11983">970</cx:pt>
          <cx:pt idx="11984">840</cx:pt>
          <cx:pt idx="11985">850</cx:pt>
          <cx:pt idx="11986">770</cx:pt>
          <cx:pt idx="11987">850</cx:pt>
          <cx:pt idx="11988">780</cx:pt>
          <cx:pt idx="11989">800</cx:pt>
          <cx:pt idx="11990">820</cx:pt>
          <cx:pt idx="11991">790</cx:pt>
          <cx:pt idx="11992">760</cx:pt>
          <cx:pt idx="11993">810</cx:pt>
          <cx:pt idx="11994">790</cx:pt>
          <cx:pt idx="11995">820</cx:pt>
          <cx:pt idx="11996">850</cx:pt>
          <cx:pt idx="11997">740</cx:pt>
          <cx:pt idx="11998">730</cx:pt>
          <cx:pt idx="11999">880</cx:pt>
          <cx:pt idx="12000">850</cx:pt>
          <cx:pt idx="12001">850</cx:pt>
          <cx:pt idx="12002">820</cx:pt>
          <cx:pt idx="12003">880</cx:pt>
          <cx:pt idx="12004">790</cx:pt>
          <cx:pt idx="12005">820</cx:pt>
          <cx:pt idx="12006">790</cx:pt>
          <cx:pt idx="12007">800</cx:pt>
          <cx:pt idx="12008">860</cx:pt>
          <cx:pt idx="12009">840</cx:pt>
          <cx:pt idx="12010">780</cx:pt>
          <cx:pt idx="12011">820</cx:pt>
          <cx:pt idx="12012">790</cx:pt>
          <cx:pt idx="12013">760</cx:pt>
          <cx:pt idx="12014">840</cx:pt>
          <cx:pt idx="12015">850</cx:pt>
          <cx:pt idx="12016">780</cx:pt>
          <cx:pt idx="12017">840</cx:pt>
          <cx:pt idx="12018">780</cx:pt>
          <cx:pt idx="12019">810</cx:pt>
          <cx:pt idx="12020">840</cx:pt>
          <cx:pt idx="12021">710</cx:pt>
          <cx:pt idx="12022">750</cx:pt>
          <cx:pt idx="12023">810</cx:pt>
          <cx:pt idx="12024">810</cx:pt>
          <cx:pt idx="12025">820</cx:pt>
          <cx:pt idx="12026">910</cx:pt>
          <cx:pt idx="12027">920</cx:pt>
          <cx:pt idx="12028">830</cx:pt>
          <cx:pt idx="12029">760</cx:pt>
          <cx:pt idx="12030">720</cx:pt>
          <cx:pt idx="12031">810</cx:pt>
          <cx:pt idx="12032">810</cx:pt>
          <cx:pt idx="12033">770</cx:pt>
          <cx:pt idx="12034">680</cx:pt>
          <cx:pt idx="12035">830</cx:pt>
          <cx:pt idx="12036">810</cx:pt>
          <cx:pt idx="12037">790</cx:pt>
          <cx:pt idx="12038">660</cx:pt>
          <cx:pt idx="12039">810</cx:pt>
          <cx:pt idx="12040">820</cx:pt>
          <cx:pt idx="12041">810</cx:pt>
          <cx:pt idx="12042">790</cx:pt>
          <cx:pt idx="12043">840</cx:pt>
          <cx:pt idx="12044">910</cx:pt>
          <cx:pt idx="12045">870</cx:pt>
          <cx:pt idx="12046">850</cx:pt>
          <cx:pt idx="12047">840</cx:pt>
          <cx:pt idx="12048">830</cx:pt>
          <cx:pt idx="12049">740</cx:pt>
          <cx:pt idx="12050">830</cx:pt>
          <cx:pt idx="12051">850</cx:pt>
          <cx:pt idx="12052">830</cx:pt>
          <cx:pt idx="12053">820</cx:pt>
          <cx:pt idx="12054">760</cx:pt>
          <cx:pt idx="12055">840</cx:pt>
          <cx:pt idx="12056">810</cx:pt>
          <cx:pt idx="12057">710</cx:pt>
          <cx:pt idx="12058">630</cx:pt>
          <cx:pt idx="12059">820</cx:pt>
          <cx:pt idx="12060">820</cx:pt>
          <cx:pt idx="12061">830</cx:pt>
          <cx:pt idx="12062">810</cx:pt>
          <cx:pt idx="12063">840</cx:pt>
          <cx:pt idx="12064">770</cx:pt>
          <cx:pt idx="12065">800</cx:pt>
          <cx:pt idx="12066">840</cx:pt>
          <cx:pt idx="12067">870</cx:pt>
          <cx:pt idx="12068">710</cx:pt>
          <cx:pt idx="12069">860</cx:pt>
          <cx:pt idx="12070">830</cx:pt>
          <cx:pt idx="12071">850</cx:pt>
          <cx:pt idx="12072">810</cx:pt>
          <cx:pt idx="12073">780</cx:pt>
          <cx:pt idx="12074">800</cx:pt>
          <cx:pt idx="12075">790</cx:pt>
          <cx:pt idx="12076">900</cx:pt>
          <cx:pt idx="12077">770</cx:pt>
          <cx:pt idx="12078">730</cx:pt>
          <cx:pt idx="12079">800</cx:pt>
          <cx:pt idx="12080">730</cx:pt>
          <cx:pt idx="12081">730</cx:pt>
          <cx:pt idx="12082">790</cx:pt>
          <cx:pt idx="12083">750</cx:pt>
          <cx:pt idx="12084">890</cx:pt>
          <cx:pt idx="12085">790</cx:pt>
          <cx:pt idx="12086">800</cx:pt>
          <cx:pt idx="12087">740</cx:pt>
          <cx:pt idx="12088">800</cx:pt>
          <cx:pt idx="12089">820</cx:pt>
          <cx:pt idx="12090">810</cx:pt>
          <cx:pt idx="12091">840</cx:pt>
          <cx:pt idx="12092">790</cx:pt>
          <cx:pt idx="12093">830</cx:pt>
          <cx:pt idx="12094">840</cx:pt>
          <cx:pt idx="12095">800</cx:pt>
          <cx:pt idx="12096">830</cx:pt>
          <cx:pt idx="12097">760</cx:pt>
          <cx:pt idx="12098">810</cx:pt>
          <cx:pt idx="12099">810</cx:pt>
          <cx:pt idx="12100">790</cx:pt>
          <cx:pt idx="12101">830</cx:pt>
          <cx:pt idx="12102">830</cx:pt>
          <cx:pt idx="12103">780</cx:pt>
          <cx:pt idx="12104">850</cx:pt>
          <cx:pt idx="12105">880</cx:pt>
          <cx:pt idx="12106">700</cx:pt>
          <cx:pt idx="12107">770</cx:pt>
          <cx:pt idx="12108">760</cx:pt>
          <cx:pt idx="12109">860</cx:pt>
          <cx:pt idx="12110">810</cx:pt>
          <cx:pt idx="12111">820</cx:pt>
          <cx:pt idx="12112">880</cx:pt>
          <cx:pt idx="12113">780</cx:pt>
          <cx:pt idx="12114">830</cx:pt>
          <cx:pt idx="12115">730</cx:pt>
          <cx:pt idx="12116">790</cx:pt>
          <cx:pt idx="12117">840</cx:pt>
          <cx:pt idx="12118">770</cx:pt>
          <cx:pt idx="12119">820</cx:pt>
          <cx:pt idx="12120">860</cx:pt>
          <cx:pt idx="12121">820</cx:pt>
          <cx:pt idx="12122">830</cx:pt>
          <cx:pt idx="12123">850</cx:pt>
          <cx:pt idx="12124">800</cx:pt>
          <cx:pt idx="12125">690</cx:pt>
          <cx:pt idx="12126">780</cx:pt>
          <cx:pt idx="12127">860</cx:pt>
          <cx:pt idx="12128">820</cx:pt>
          <cx:pt idx="12129">810</cx:pt>
          <cx:pt idx="12130">770</cx:pt>
          <cx:pt idx="12131">860</cx:pt>
          <cx:pt idx="12132">810</cx:pt>
          <cx:pt idx="12133">790</cx:pt>
          <cx:pt idx="12134">840</cx:pt>
          <cx:pt idx="12135">850</cx:pt>
          <cx:pt idx="12136">700</cx:pt>
          <cx:pt idx="12137">830</cx:pt>
          <cx:pt idx="12138">870</cx:pt>
          <cx:pt idx="12139">800</cx:pt>
          <cx:pt idx="12140">890</cx:pt>
          <cx:pt idx="12141">780</cx:pt>
          <cx:pt idx="12142">780</cx:pt>
          <cx:pt idx="12143">800</cx:pt>
          <cx:pt idx="12144">840</cx:pt>
          <cx:pt idx="12145">830</cx:pt>
          <cx:pt idx="12146">860</cx:pt>
          <cx:pt idx="12147">880</cx:pt>
          <cx:pt idx="12148">850</cx:pt>
          <cx:pt idx="12149">870</cx:pt>
          <cx:pt idx="12150">930</cx:pt>
          <cx:pt idx="12151">670</cx:pt>
          <cx:pt idx="12152">780</cx:pt>
          <cx:pt idx="12153">780</cx:pt>
          <cx:pt idx="12154">830</cx:pt>
          <cx:pt idx="12155">840</cx:pt>
          <cx:pt idx="12156">790</cx:pt>
          <cx:pt idx="12157">840</cx:pt>
          <cx:pt idx="12158">770</cx:pt>
          <cx:pt idx="12159">820</cx:pt>
          <cx:pt idx="12160">860</cx:pt>
          <cx:pt idx="12161">760</cx:pt>
          <cx:pt idx="12162">830</cx:pt>
          <cx:pt idx="12163">850</cx:pt>
          <cx:pt idx="12164">750</cx:pt>
          <cx:pt idx="12165">770</cx:pt>
          <cx:pt idx="12166">890</cx:pt>
          <cx:pt idx="12167">740</cx:pt>
          <cx:pt idx="12168">770</cx:pt>
          <cx:pt idx="12169">840</cx:pt>
          <cx:pt idx="12170">780</cx:pt>
          <cx:pt idx="12171">830</cx:pt>
          <cx:pt idx="12172">850</cx:pt>
          <cx:pt idx="12173">880</cx:pt>
          <cx:pt idx="12174">770</cx:pt>
          <cx:pt idx="12175">750</cx:pt>
          <cx:pt idx="12176">800</cx:pt>
          <cx:pt idx="12177">780</cx:pt>
          <cx:pt idx="12178">750</cx:pt>
          <cx:pt idx="12179">810</cx:pt>
          <cx:pt idx="12180">750</cx:pt>
          <cx:pt idx="12181">810</cx:pt>
          <cx:pt idx="12182">830</cx:pt>
          <cx:pt idx="12183">740</cx:pt>
          <cx:pt idx="12184">770</cx:pt>
          <cx:pt idx="12185">770</cx:pt>
          <cx:pt idx="12186">730</cx:pt>
          <cx:pt idx="12187">750</cx:pt>
          <cx:pt idx="12188">920</cx:pt>
          <cx:pt idx="12189">780</cx:pt>
          <cx:pt idx="12190">820</cx:pt>
          <cx:pt idx="12191">750</cx:pt>
          <cx:pt idx="12192">810</cx:pt>
          <cx:pt idx="12193">740</cx:pt>
          <cx:pt idx="12194">760</cx:pt>
          <cx:pt idx="12195">760</cx:pt>
          <cx:pt idx="12196">780</cx:pt>
          <cx:pt idx="12197">780</cx:pt>
          <cx:pt idx="12198">880</cx:pt>
          <cx:pt idx="12199">790</cx:pt>
          <cx:pt idx="12200">760</cx:pt>
          <cx:pt idx="12201">770</cx:pt>
          <cx:pt idx="12202">820</cx:pt>
          <cx:pt idx="12203">760</cx:pt>
          <cx:pt idx="12204">860</cx:pt>
          <cx:pt idx="12205">840</cx:pt>
          <cx:pt idx="12206">630</cx:pt>
          <cx:pt idx="12207">830</cx:pt>
          <cx:pt idx="12208">750</cx:pt>
          <cx:pt idx="12209">710</cx:pt>
          <cx:pt idx="12210">800</cx:pt>
          <cx:pt idx="12211">670</cx:pt>
          <cx:pt idx="12212">790</cx:pt>
          <cx:pt idx="12213">810</cx:pt>
          <cx:pt idx="12214">820</cx:pt>
          <cx:pt idx="12215">750</cx:pt>
          <cx:pt idx="12216">820</cx:pt>
          <cx:pt idx="12217">910</cx:pt>
          <cx:pt idx="12218">680</cx:pt>
          <cx:pt idx="12219">840</cx:pt>
          <cx:pt idx="12220">850</cx:pt>
          <cx:pt idx="12221">730</cx:pt>
          <cx:pt idx="12222">760</cx:pt>
          <cx:pt idx="12223">780</cx:pt>
          <cx:pt idx="12224">750</cx:pt>
          <cx:pt idx="12225">710</cx:pt>
          <cx:pt idx="12226">790</cx:pt>
          <cx:pt idx="12227">790</cx:pt>
          <cx:pt idx="12228">700</cx:pt>
          <cx:pt idx="12229">840</cx:pt>
          <cx:pt idx="12230">780</cx:pt>
          <cx:pt idx="12231">790</cx:pt>
          <cx:pt idx="12232">810</cx:pt>
          <cx:pt idx="12233">760</cx:pt>
          <cx:pt idx="12234">740</cx:pt>
          <cx:pt idx="12235">810</cx:pt>
          <cx:pt idx="12236">630</cx:pt>
          <cx:pt idx="12237">820</cx:pt>
          <cx:pt idx="12238">800</cx:pt>
          <cx:pt idx="12239">770</cx:pt>
          <cx:pt idx="12240">790</cx:pt>
          <cx:pt idx="12241">810</cx:pt>
          <cx:pt idx="12242">720</cx:pt>
          <cx:pt idx="12243">760</cx:pt>
          <cx:pt idx="12244">760</cx:pt>
          <cx:pt idx="12245">730</cx:pt>
          <cx:pt idx="12246">770</cx:pt>
          <cx:pt idx="12247">800</cx:pt>
          <cx:pt idx="12248">900</cx:pt>
          <cx:pt idx="12249">740</cx:pt>
          <cx:pt idx="12250">630</cx:pt>
          <cx:pt idx="12251">820</cx:pt>
          <cx:pt idx="12252">750</cx:pt>
          <cx:pt idx="12253">760</cx:pt>
          <cx:pt idx="12254">750</cx:pt>
          <cx:pt idx="12255">920</cx:pt>
          <cx:pt idx="12256">580</cx:pt>
          <cx:pt idx="12257">800</cx:pt>
          <cx:pt idx="12258">830</cx:pt>
          <cx:pt idx="12259">750</cx:pt>
          <cx:pt idx="12260">840</cx:pt>
          <cx:pt idx="12261">820</cx:pt>
          <cx:pt idx="12262">770</cx:pt>
          <cx:pt idx="12263">840</cx:pt>
          <cx:pt idx="12264">810</cx:pt>
          <cx:pt idx="12265">750</cx:pt>
          <cx:pt idx="12266">820</cx:pt>
          <cx:pt idx="12267">800</cx:pt>
          <cx:pt idx="12268">820</cx:pt>
          <cx:pt idx="12269">760</cx:pt>
          <cx:pt idx="12270">780</cx:pt>
          <cx:pt idx="12271">760</cx:pt>
          <cx:pt idx="12272">740</cx:pt>
          <cx:pt idx="12273">720</cx:pt>
          <cx:pt idx="12274">790</cx:pt>
          <cx:pt idx="12275">840</cx:pt>
          <cx:pt idx="12276">730</cx:pt>
          <cx:pt idx="12277">850</cx:pt>
          <cx:pt idx="12278">820</cx:pt>
          <cx:pt idx="12279">980</cx:pt>
          <cx:pt idx="12280">900</cx:pt>
          <cx:pt idx="12281">820</cx:pt>
          <cx:pt idx="12282">840</cx:pt>
          <cx:pt idx="12283">740</cx:pt>
          <cx:pt idx="12284">760</cx:pt>
          <cx:pt idx="12285">770</cx:pt>
          <cx:pt idx="12286">801</cx:pt>
          <cx:pt idx="12287">785</cx:pt>
          <cx:pt idx="12288">805</cx:pt>
          <cx:pt idx="12289">725</cx:pt>
          <cx:pt idx="12290">825</cx:pt>
          <cx:pt idx="12291">840</cx:pt>
          <cx:pt idx="12292">720</cx:pt>
          <cx:pt idx="12293">790</cx:pt>
          <cx:pt idx="12294">825</cx:pt>
          <cx:pt idx="12295">782</cx:pt>
          <cx:pt idx="12296">790</cx:pt>
          <cx:pt idx="12297">820</cx:pt>
          <cx:pt idx="12298">855</cx:pt>
          <cx:pt idx="12299">650</cx:pt>
          <cx:pt idx="12300">802</cx:pt>
          <cx:pt idx="12301">822</cx:pt>
          <cx:pt idx="12302">870</cx:pt>
          <cx:pt idx="12303">810</cx:pt>
          <cx:pt idx="12304">775</cx:pt>
          <cx:pt idx="12305">830</cx:pt>
          <cx:pt idx="12306">735</cx:pt>
          <cx:pt idx="12307">825</cx:pt>
          <cx:pt idx="12308">790</cx:pt>
          <cx:pt idx="12309">840</cx:pt>
          <cx:pt idx="12310">970</cx:pt>
          <cx:pt idx="12311">800</cx:pt>
          <cx:pt idx="12312">770</cx:pt>
          <cx:pt idx="12313">740</cx:pt>
          <cx:pt idx="12314">760</cx:pt>
          <cx:pt idx="12315">795</cx:pt>
          <cx:pt idx="12316">815</cx:pt>
          <cx:pt idx="12317">832</cx:pt>
          <cx:pt idx="12318">750</cx:pt>
          <cx:pt idx="12319">865</cx:pt>
          <cx:pt idx="12320">801</cx:pt>
          <cx:pt idx="12321">765</cx:pt>
          <cx:pt idx="12322">842</cx:pt>
          <cx:pt idx="12323">820</cx:pt>
          <cx:pt idx="12324">796</cx:pt>
          <cx:pt idx="12325">802</cx:pt>
          <cx:pt idx="12326">780</cx:pt>
          <cx:pt idx="12327">812</cx:pt>
          <cx:pt idx="12328">855</cx:pt>
          <cx:pt idx="12329">800</cx:pt>
          <cx:pt idx="12330">875</cx:pt>
          <cx:pt idx="12331">770</cx:pt>
          <cx:pt idx="12332">745</cx:pt>
          <cx:pt idx="12333">815</cx:pt>
          <cx:pt idx="12334">800</cx:pt>
          <cx:pt idx="12335">640</cx:pt>
          <cx:pt idx="12336">770</cx:pt>
          <cx:pt idx="12337">795</cx:pt>
          <cx:pt idx="12338">775</cx:pt>
          <cx:pt idx="12339">800</cx:pt>
          <cx:pt idx="12340">770</cx:pt>
          <cx:pt idx="12341">730</cx:pt>
          <cx:pt idx="12342">835</cx:pt>
          <cx:pt idx="12343">760</cx:pt>
          <cx:pt idx="12344">835</cx:pt>
          <cx:pt idx="12345">775</cx:pt>
          <cx:pt idx="12346">825</cx:pt>
          <cx:pt idx="12347">895</cx:pt>
          <cx:pt idx="12348">710</cx:pt>
          <cx:pt idx="12349">845</cx:pt>
          <cx:pt idx="12350">815</cx:pt>
          <cx:pt idx="12351">785</cx:pt>
          <cx:pt idx="12352">740</cx:pt>
          <cx:pt idx="12353">815</cx:pt>
          <cx:pt idx="12354">812</cx:pt>
          <cx:pt idx="12355">832</cx:pt>
          <cx:pt idx="12356">830</cx:pt>
          <cx:pt idx="12357">870</cx:pt>
          <cx:pt idx="12358">768</cx:pt>
          <cx:pt idx="12359">696</cx:pt>
          <cx:pt idx="12360">872</cx:pt>
          <cx:pt idx="12361">765</cx:pt>
          <cx:pt idx="12362">792</cx:pt>
          <cx:pt idx="12363">760</cx:pt>
          <cx:pt idx="12364">765</cx:pt>
          <cx:pt idx="12365">765</cx:pt>
          <cx:pt idx="12366">820</cx:pt>
          <cx:pt idx="12367">755</cx:pt>
          <cx:pt idx="12368">700</cx:pt>
          <cx:pt idx="12369">840</cx:pt>
          <cx:pt idx="12370">770</cx:pt>
          <cx:pt idx="12371">735</cx:pt>
          <cx:pt idx="12372">770</cx:pt>
          <cx:pt idx="12373">750</cx:pt>
          <cx:pt idx="12374">713</cx:pt>
          <cx:pt idx="12375">793</cx:pt>
          <cx:pt idx="12376">800</cx:pt>
          <cx:pt idx="12377">760</cx:pt>
          <cx:pt idx="12378">822</cx:pt>
          <cx:pt idx="12379">820</cx:pt>
          <cx:pt idx="12380">740</cx:pt>
          <cx:pt idx="12381">802</cx:pt>
          <cx:pt idx="12382">790</cx:pt>
          <cx:pt idx="12383">813</cx:pt>
          <cx:pt idx="12384">790</cx:pt>
          <cx:pt idx="12385">760</cx:pt>
          <cx:pt idx="12386">680</cx:pt>
          <cx:pt idx="12387">720</cx:pt>
          <cx:pt idx="12388">850</cx:pt>
          <cx:pt idx="12389">720</cx:pt>
          <cx:pt idx="12390">830</cx:pt>
          <cx:pt idx="12391">740</cx:pt>
          <cx:pt idx="12392">820</cx:pt>
          <cx:pt idx="12393">810</cx:pt>
          <cx:pt idx="12394">750</cx:pt>
          <cx:pt idx="12395">810</cx:pt>
          <cx:pt idx="12396">720</cx:pt>
          <cx:pt idx="12397">890</cx:pt>
          <cx:pt idx="12398">730</cx:pt>
          <cx:pt idx="12399">710</cx:pt>
          <cx:pt idx="12400">920</cx:pt>
          <cx:pt idx="12401">660</cx:pt>
          <cx:pt idx="12402">810</cx:pt>
          <cx:pt idx="12403">770</cx:pt>
          <cx:pt idx="12404">890</cx:pt>
          <cx:pt idx="12405">890</cx:pt>
          <cx:pt idx="12406">830</cx:pt>
          <cx:pt idx="12407">865</cx:pt>
          <cx:pt idx="12408">730</cx:pt>
          <cx:pt idx="12409">820</cx:pt>
          <cx:pt idx="12410">795</cx:pt>
          <cx:pt idx="12411">795</cx:pt>
          <cx:pt idx="12412">800</cx:pt>
          <cx:pt idx="12413">789</cx:pt>
          <cx:pt idx="12414">780</cx:pt>
          <cx:pt idx="12415">860</cx:pt>
          <cx:pt idx="12416">815</cx:pt>
          <cx:pt idx="12417">785</cx:pt>
          <cx:pt idx="12418">840</cx:pt>
          <cx:pt idx="12419">815</cx:pt>
          <cx:pt idx="12420">800</cx:pt>
          <cx:pt idx="12421">820</cx:pt>
          <cx:pt idx="12422">845</cx:pt>
          <cx:pt idx="12423">876</cx:pt>
          <cx:pt idx="12424">740</cx:pt>
          <cx:pt idx="12425">930</cx:pt>
          <cx:pt idx="12426">840</cx:pt>
          <cx:pt idx="12427">814</cx:pt>
          <cx:pt idx="12428">780</cx:pt>
          <cx:pt idx="12429">785</cx:pt>
          <cx:pt idx="12430">830</cx:pt>
          <cx:pt idx="12431">800</cx:pt>
          <cx:pt idx="12432">850</cx:pt>
          <cx:pt idx="12433">810</cx:pt>
          <cx:pt idx="12434">785</cx:pt>
          <cx:pt idx="12435">840</cx:pt>
          <cx:pt idx="12436">805</cx:pt>
          <cx:pt idx="12437">775</cx:pt>
          <cx:pt idx="12438">800</cx:pt>
          <cx:pt idx="12439">845</cx:pt>
          <cx:pt idx="12440">830</cx:pt>
          <cx:pt idx="12441">840</cx:pt>
          <cx:pt idx="12442">780</cx:pt>
          <cx:pt idx="12443">800</cx:pt>
          <cx:pt idx="12444">860</cx:pt>
          <cx:pt idx="12445">810</cx:pt>
          <cx:pt idx="12446">765</cx:pt>
          <cx:pt idx="12447">835</cx:pt>
          <cx:pt idx="12448">830</cx:pt>
          <cx:pt idx="12449">830</cx:pt>
          <cx:pt idx="12450">800</cx:pt>
          <cx:pt idx="12451">912</cx:pt>
          <cx:pt idx="12452">780</cx:pt>
          <cx:pt idx="12453">735</cx:pt>
          <cx:pt idx="12454">800</cx:pt>
          <cx:pt idx="12455">805</cx:pt>
          <cx:pt idx="12456">840</cx:pt>
          <cx:pt idx="12457">730</cx:pt>
          <cx:pt idx="12458">770</cx:pt>
          <cx:pt idx="12459">780</cx:pt>
          <cx:pt idx="12460">785</cx:pt>
          <cx:pt idx="12461">825</cx:pt>
          <cx:pt idx="12462">785</cx:pt>
          <cx:pt idx="12463">765</cx:pt>
          <cx:pt idx="12464">780</cx:pt>
          <cx:pt idx="12465">760</cx:pt>
          <cx:pt idx="12466">740</cx:pt>
          <cx:pt idx="12467">740</cx:pt>
          <cx:pt idx="12468">825</cx:pt>
          <cx:pt idx="12469">860</cx:pt>
          <cx:pt idx="12470">840</cx:pt>
          <cx:pt idx="12471">575</cx:pt>
          <cx:pt idx="12472">830</cx:pt>
          <cx:pt idx="12473">865</cx:pt>
          <cx:pt idx="12474">900</cx:pt>
          <cx:pt idx="12475">845</cx:pt>
          <cx:pt idx="12476">730</cx:pt>
          <cx:pt idx="12477">915</cx:pt>
          <cx:pt idx="12478">970</cx:pt>
          <cx:pt idx="12479">810</cx:pt>
          <cx:pt idx="12480">800</cx:pt>
          <cx:pt idx="12481">850</cx:pt>
          <cx:pt idx="12482">640</cx:pt>
          <cx:pt idx="12483">900</cx:pt>
          <cx:pt idx="12484">624</cx:pt>
          <cx:pt idx="12485">740</cx:pt>
          <cx:pt idx="12486">810</cx:pt>
          <cx:pt idx="12487">695</cx:pt>
          <cx:pt idx="12488">830</cx:pt>
          <cx:pt idx="12489">800</cx:pt>
          <cx:pt idx="12490">780</cx:pt>
          <cx:pt idx="12491">820</cx:pt>
          <cx:pt idx="12492">875</cx:pt>
          <cx:pt idx="12493">730</cx:pt>
          <cx:pt idx="12494">830</cx:pt>
          <cx:pt idx="12495">780</cx:pt>
          <cx:pt idx="12496">730</cx:pt>
          <cx:pt idx="12497">820</cx:pt>
          <cx:pt idx="12498">720</cx:pt>
          <cx:pt idx="12499">740</cx:pt>
          <cx:pt idx="12500">790</cx:pt>
          <cx:pt idx="12501">790</cx:pt>
          <cx:pt idx="12502">760</cx:pt>
          <cx:pt idx="12503">790</cx:pt>
          <cx:pt idx="12504">750</cx:pt>
          <cx:pt idx="12505">760</cx:pt>
          <cx:pt idx="12506">680</cx:pt>
          <cx:pt idx="12507">890</cx:pt>
          <cx:pt idx="12508">890</cx:pt>
          <cx:pt idx="12509">720</cx:pt>
          <cx:pt idx="12510">780</cx:pt>
          <cx:pt idx="12511">780</cx:pt>
          <cx:pt idx="12512">840</cx:pt>
          <cx:pt idx="12513">760</cx:pt>
          <cx:pt idx="12514">820</cx:pt>
          <cx:pt idx="12515">820</cx:pt>
          <cx:pt idx="12516">820</cx:pt>
          <cx:pt idx="12517">830</cx:pt>
          <cx:pt idx="12518">840</cx:pt>
          <cx:pt idx="12519">800</cx:pt>
          <cx:pt idx="12520">750</cx:pt>
          <cx:pt idx="12521">850</cx:pt>
          <cx:pt idx="12522">740</cx:pt>
          <cx:pt idx="12523">770</cx:pt>
          <cx:pt idx="12524">770</cx:pt>
          <cx:pt idx="12525">780</cx:pt>
          <cx:pt idx="12526">790</cx:pt>
          <cx:pt idx="12527">840</cx:pt>
          <cx:pt idx="12528">820</cx:pt>
          <cx:pt idx="12529">780</cx:pt>
          <cx:pt idx="12530">750</cx:pt>
          <cx:pt idx="12531">730</cx:pt>
          <cx:pt idx="12532">930</cx:pt>
          <cx:pt idx="12533">780</cx:pt>
          <cx:pt idx="12534">730</cx:pt>
          <cx:pt idx="12535">780</cx:pt>
          <cx:pt idx="12536">840</cx:pt>
          <cx:pt idx="12537">750</cx:pt>
          <cx:pt idx="12538">770</cx:pt>
          <cx:pt idx="12539">770</cx:pt>
          <cx:pt idx="12540">780</cx:pt>
          <cx:pt idx="12541">790</cx:pt>
          <cx:pt idx="12542">800</cx:pt>
          <cx:pt idx="12543">540</cx:pt>
          <cx:pt idx="12544">850</cx:pt>
          <cx:pt idx="12545">900</cx:pt>
          <cx:pt idx="12546">920</cx:pt>
          <cx:pt idx="12547">800</cx:pt>
          <cx:pt idx="12548">840</cx:pt>
          <cx:pt idx="12549">730</cx:pt>
          <cx:pt idx="12550">740</cx:pt>
          <cx:pt idx="12551">830</cx:pt>
          <cx:pt idx="12552">840</cx:pt>
          <cx:pt idx="12553">840</cx:pt>
          <cx:pt idx="12554">840</cx:pt>
          <cx:pt idx="12555">840</cx:pt>
          <cx:pt idx="12556">850</cx:pt>
          <cx:pt idx="12557">850</cx:pt>
          <cx:pt idx="12558">850</cx:pt>
          <cx:pt idx="12559">850</cx:pt>
          <cx:pt idx="12560">850</cx:pt>
          <cx:pt idx="12561">860</cx:pt>
          <cx:pt idx="12562">870</cx:pt>
          <cx:pt idx="12563">880</cx:pt>
          <cx:pt idx="12564">760</cx:pt>
          <cx:pt idx="12565">770</cx:pt>
          <cx:pt idx="12566">800</cx:pt>
          <cx:pt idx="12567">800</cx:pt>
          <cx:pt idx="12568">810</cx:pt>
          <cx:pt idx="12569">830</cx:pt>
          <cx:pt idx="12570">880</cx:pt>
          <cx:pt idx="12571">930</cx:pt>
          <cx:pt idx="12572">870</cx:pt>
          <cx:pt idx="12573">700</cx:pt>
          <cx:pt idx="12574">770</cx:pt>
          <cx:pt idx="12575">850</cx:pt>
          <cx:pt idx="12576">860</cx:pt>
          <cx:pt idx="12577">820</cx:pt>
          <cx:pt idx="12578">850</cx:pt>
          <cx:pt idx="12579">880</cx:pt>
          <cx:pt idx="12580">890</cx:pt>
          <cx:pt idx="12581">900</cx:pt>
          <cx:pt idx="12582">910</cx:pt>
          <cx:pt idx="12583">880</cx:pt>
          <cx:pt idx="12584">830</cx:pt>
          <cx:pt idx="12585">810</cx:pt>
          <cx:pt idx="12586">730</cx:pt>
          <cx:pt idx="12587">930</cx:pt>
          <cx:pt idx="12588">940</cx:pt>
          <cx:pt idx="12589">780</cx:pt>
          <cx:pt idx="12590">850</cx:pt>
          <cx:pt idx="12591">820</cx:pt>
          <cx:pt idx="12592">810</cx:pt>
          <cx:pt idx="12593">730</cx:pt>
          <cx:pt idx="12594">770</cx:pt>
          <cx:pt idx="12595">790</cx:pt>
          <cx:pt idx="12596">790</cx:pt>
          <cx:pt idx="12597">800</cx:pt>
          <cx:pt idx="12598">800</cx:pt>
          <cx:pt idx="12599">810</cx:pt>
          <cx:pt idx="12600">810</cx:pt>
          <cx:pt idx="12601">820</cx:pt>
          <cx:pt idx="12602">820</cx:pt>
          <cx:pt idx="12603">820</cx:pt>
          <cx:pt idx="12604">820</cx:pt>
          <cx:pt idx="12605">840</cx:pt>
          <cx:pt idx="12606">840</cx:pt>
          <cx:pt idx="12607">850</cx:pt>
          <cx:pt idx="12608">850</cx:pt>
          <cx:pt idx="12609">850</cx:pt>
          <cx:pt idx="12610">850</cx:pt>
          <cx:pt idx="12611">870</cx:pt>
          <cx:pt idx="12612">880</cx:pt>
          <cx:pt idx="12613">910</cx:pt>
          <cx:pt idx="12614">750</cx:pt>
          <cx:pt idx="12615">770</cx:pt>
          <cx:pt idx="12616">780</cx:pt>
          <cx:pt idx="12617">780</cx:pt>
          <cx:pt idx="12618">800</cx:pt>
          <cx:pt idx="12619">810</cx:pt>
          <cx:pt idx="12620">890</cx:pt>
          <cx:pt idx="12621">830</cx:pt>
          <cx:pt idx="12622">840</cx:pt>
          <cx:pt idx="12623">840</cx:pt>
          <cx:pt idx="12624">840</cx:pt>
          <cx:pt idx="12625">930</cx:pt>
          <cx:pt idx="12626">770</cx:pt>
          <cx:pt idx="12627">920</cx:pt>
          <cx:pt idx="12628">730</cx:pt>
          <cx:pt idx="12629">860</cx:pt>
          <cx:pt idx="12630">860</cx:pt>
          <cx:pt idx="12631">910</cx:pt>
          <cx:pt idx="12632">750</cx:pt>
          <cx:pt idx="12633">770</cx:pt>
          <cx:pt idx="12634">770</cx:pt>
          <cx:pt idx="12635">770</cx:pt>
          <cx:pt idx="12636">790</cx:pt>
          <cx:pt idx="12637">840</cx:pt>
          <cx:pt idx="12638">850</cx:pt>
          <cx:pt idx="12639">880</cx:pt>
          <cx:pt idx="12640">980</cx:pt>
          <cx:pt idx="12641">1020</cx:pt>
          <cx:pt idx="12642">820</cx:pt>
          <cx:pt idx="12643">900</cx:pt>
          <cx:pt idx="12644">810</cx:pt>
          <cx:pt idx="12645">790</cx:pt>
          <cx:pt idx="12646">850</cx:pt>
          <cx:pt idx="12647">760</cx:pt>
          <cx:pt idx="12648">780</cx:pt>
          <cx:pt idx="12649">780</cx:pt>
          <cx:pt idx="12650">790</cx:pt>
          <cx:pt idx="12651">760</cx:pt>
          <cx:pt idx="12652">820</cx:pt>
          <cx:pt idx="12653">850</cx:pt>
          <cx:pt idx="12654">870</cx:pt>
          <cx:pt idx="12655">870</cx:pt>
          <cx:pt idx="12656">890</cx:pt>
          <cx:pt idx="12657">740</cx:pt>
          <cx:pt idx="12658">770</cx:pt>
          <cx:pt idx="12659">810</cx:pt>
          <cx:pt idx="12660">830</cx:pt>
          <cx:pt idx="12661">800</cx:pt>
          <cx:pt idx="12662">800</cx:pt>
          <cx:pt idx="12663">870</cx:pt>
          <cx:pt idx="12664">940</cx:pt>
          <cx:pt idx="12665">890</cx:pt>
          <cx:pt idx="12666">850</cx:pt>
          <cx:pt idx="12667">860</cx:pt>
          <cx:pt idx="12668">880</cx:pt>
          <cx:pt idx="12669">880</cx:pt>
          <cx:pt idx="12670">880</cx:pt>
          <cx:pt idx="12671">740</cx:pt>
          <cx:pt idx="12672">760</cx:pt>
          <cx:pt idx="12673">780</cx:pt>
          <cx:pt idx="12674">800</cx:pt>
          <cx:pt idx="12675">810</cx:pt>
          <cx:pt idx="12676">820</cx:pt>
          <cx:pt idx="12677">820</cx:pt>
          <cx:pt idx="12678">830</cx:pt>
          <cx:pt idx="12679">840</cx:pt>
          <cx:pt idx="12680">860</cx:pt>
          <cx:pt idx="12681">870</cx:pt>
          <cx:pt idx="12682">870</cx:pt>
          <cx:pt idx="12683">900</cx:pt>
          <cx:pt idx="12684">810</cx:pt>
          <cx:pt idx="12685">840</cx:pt>
          <cx:pt idx="12686">780</cx:pt>
          <cx:pt idx="12687">930</cx:pt>
          <cx:pt idx="12688">710</cx:pt>
          <cx:pt idx="12689">870</cx:pt>
          <cx:pt idx="12690">730</cx:pt>
          <cx:pt idx="12691">930</cx:pt>
          <cx:pt idx="12692">820</cx:pt>
          <cx:pt idx="12693">800</cx:pt>
          <cx:pt idx="12694">800</cx:pt>
          <cx:pt idx="12695">820</cx:pt>
          <cx:pt idx="12696">800</cx:pt>
          <cx:pt idx="12697">780</cx:pt>
          <cx:pt idx="12698">830</cx:pt>
          <cx:pt idx="12699">760</cx:pt>
          <cx:pt idx="12700">810</cx:pt>
          <cx:pt idx="12701">820</cx:pt>
          <cx:pt idx="12702">750</cx:pt>
          <cx:pt idx="12703">800</cx:pt>
          <cx:pt idx="12704">800</cx:pt>
          <cx:pt idx="12705">840</cx:pt>
          <cx:pt idx="12706">780</cx:pt>
          <cx:pt idx="12707">810</cx:pt>
          <cx:pt idx="12708">730</cx:pt>
          <cx:pt idx="12709">800</cx:pt>
          <cx:pt idx="12710">770</cx:pt>
          <cx:pt idx="12711">850</cx:pt>
          <cx:pt idx="12712">720</cx:pt>
          <cx:pt idx="12713">840</cx:pt>
          <cx:pt idx="12714">860</cx:pt>
          <cx:pt idx="12715">860</cx:pt>
          <cx:pt idx="12716">770</cx:pt>
          <cx:pt idx="12717">930</cx:pt>
          <cx:pt idx="12718">850</cx:pt>
          <cx:pt idx="12719">760</cx:pt>
          <cx:pt idx="12720">830</cx:pt>
          <cx:pt idx="12721">750</cx:pt>
          <cx:pt idx="12722">770</cx:pt>
          <cx:pt idx="12723">740</cx:pt>
          <cx:pt idx="12724">830</cx:pt>
          <cx:pt idx="12725">840</cx:pt>
          <cx:pt idx="12726">870</cx:pt>
          <cx:pt idx="12727">780</cx:pt>
          <cx:pt idx="12728">780</cx:pt>
          <cx:pt idx="12729">770</cx:pt>
          <cx:pt idx="12730">830</cx:pt>
          <cx:pt idx="12731">730</cx:pt>
          <cx:pt idx="12732">770</cx:pt>
          <cx:pt idx="12733">790</cx:pt>
          <cx:pt idx="12734">790</cx:pt>
          <cx:pt idx="12735">800</cx:pt>
          <cx:pt idx="12736">960</cx:pt>
          <cx:pt idx="12737">810</cx:pt>
          <cx:pt idx="12738">770</cx:pt>
          <cx:pt idx="12739">780</cx:pt>
          <cx:pt idx="12740">780</cx:pt>
          <cx:pt idx="12741">790</cx:pt>
          <cx:pt idx="12742">800</cx:pt>
          <cx:pt idx="12743">840</cx:pt>
          <cx:pt idx="12744">730</cx:pt>
          <cx:pt idx="12745">870</cx:pt>
          <cx:pt idx="12746">900</cx:pt>
          <cx:pt idx="12747">820</cx:pt>
          <cx:pt idx="12748">830</cx:pt>
          <cx:pt idx="12749">870</cx:pt>
          <cx:pt idx="12750">890</cx:pt>
          <cx:pt idx="12751">900</cx:pt>
          <cx:pt idx="12752">920</cx:pt>
          <cx:pt idx="12753">830</cx:pt>
          <cx:pt idx="12754">800</cx:pt>
          <cx:pt idx="12755">780</cx:pt>
          <cx:pt idx="12756">720</cx:pt>
          <cx:pt idx="12757">950</cx:pt>
          <cx:pt idx="12758">800</cx:pt>
          <cx:pt idx="12759">830</cx:pt>
          <cx:pt idx="12760">790</cx:pt>
          <cx:pt idx="12761">860</cx:pt>
          <cx:pt idx="12762">770</cx:pt>
          <cx:pt idx="12763">790</cx:pt>
          <cx:pt idx="12764">800</cx:pt>
          <cx:pt idx="12765">760</cx:pt>
          <cx:pt idx="12766">980</cx:pt>
          <cx:pt idx="12767">700</cx:pt>
          <cx:pt idx="12768">830</cx:pt>
          <cx:pt idx="12769">830</cx:pt>
          <cx:pt idx="12770">880</cx:pt>
          <cx:pt idx="12771">890</cx:pt>
          <cx:pt idx="12772">910</cx:pt>
          <cx:pt idx="12773">730</cx:pt>
          <cx:pt idx="12774">790</cx:pt>
          <cx:pt idx="12775">830</cx:pt>
          <cx:pt idx="12776">830</cx:pt>
          <cx:pt idx="12777">760</cx:pt>
          <cx:pt idx="12778">850</cx:pt>
          <cx:pt idx="12779">890</cx:pt>
          <cx:pt idx="12780">930</cx:pt>
          <cx:pt idx="12781">820</cx:pt>
          <cx:pt idx="12782">820</cx:pt>
          <cx:pt idx="12783">800</cx:pt>
          <cx:pt idx="12784">910</cx:pt>
          <cx:pt idx="12785">740</cx:pt>
          <cx:pt idx="12786">770</cx:pt>
          <cx:pt idx="12787">770</cx:pt>
          <cx:pt idx="12788">780</cx:pt>
          <cx:pt idx="12789">790</cx:pt>
          <cx:pt idx="12790">790</cx:pt>
          <cx:pt idx="12791">790</cx:pt>
          <cx:pt idx="12792">800</cx:pt>
          <cx:pt idx="12793">830</cx:pt>
          <cx:pt idx="12794">840</cx:pt>
          <cx:pt idx="12795">920</cx:pt>
          <cx:pt idx="12796">660</cx:pt>
          <cx:pt idx="12797">750</cx:pt>
          <cx:pt idx="12798">880</cx:pt>
          <cx:pt idx="12799">810</cx:pt>
          <cx:pt idx="12800">810</cx:pt>
          <cx:pt idx="12801">820</cx:pt>
          <cx:pt idx="12802">830</cx:pt>
          <cx:pt idx="12803">840</cx:pt>
          <cx:pt idx="12804">840</cx:pt>
          <cx:pt idx="12805">850</cx:pt>
          <cx:pt idx="12806">850</cx:pt>
          <cx:pt idx="12807">850</cx:pt>
          <cx:pt idx="12808">870</cx:pt>
          <cx:pt idx="12809">880</cx:pt>
          <cx:pt idx="12810">880</cx:pt>
          <cx:pt idx="12811">890</cx:pt>
          <cx:pt idx="12812">770</cx:pt>
          <cx:pt idx="12813">780</cx:pt>
          <cx:pt idx="12814">790</cx:pt>
          <cx:pt idx="12815">800</cx:pt>
          <cx:pt idx="12816">810</cx:pt>
          <cx:pt idx="12817">820</cx:pt>
          <cx:pt idx="12818">830</cx:pt>
          <cx:pt idx="12819">830</cx:pt>
          <cx:pt idx="12820">880</cx:pt>
          <cx:pt idx="12821">950</cx:pt>
          <cx:pt idx="12822">870</cx:pt>
          <cx:pt idx="12823">910</cx:pt>
          <cx:pt idx="12824">850</cx:pt>
          <cx:pt idx="12825">900</cx:pt>
          <cx:pt idx="12826">920</cx:pt>
          <cx:pt idx="12827">920</cx:pt>
          <cx:pt idx="12828">830</cx:pt>
          <cx:pt idx="12829">940</cx:pt>
          <cx:pt idx="12830">870</cx:pt>
          <cx:pt idx="12831">850</cx:pt>
          <cx:pt idx="12832">860</cx:pt>
          <cx:pt idx="12833">870</cx:pt>
          <cx:pt idx="12834">870</cx:pt>
          <cx:pt idx="12835">880</cx:pt>
          <cx:pt idx="12836">840</cx:pt>
          <cx:pt idx="12837">880</cx:pt>
          <cx:pt idx="12838">900</cx:pt>
          <cx:pt idx="12839">910</cx:pt>
          <cx:pt idx="12840">820</cx:pt>
          <cx:pt idx="12841">810</cx:pt>
          <cx:pt idx="12842">860</cx:pt>
          <cx:pt idx="12843">790</cx:pt>
          <cx:pt idx="12844">700</cx:pt>
          <cx:pt idx="12845">790</cx:pt>
          <cx:pt idx="12846">890</cx:pt>
          <cx:pt idx="12847">850</cx:pt>
          <cx:pt idx="12848">890</cx:pt>
          <cx:pt idx="12849">820</cx:pt>
          <cx:pt idx="12850">780</cx:pt>
          <cx:pt idx="12851">780</cx:pt>
          <cx:pt idx="12852">800</cx:pt>
          <cx:pt idx="12853">770</cx:pt>
          <cx:pt idx="12854">810</cx:pt>
          <cx:pt idx="12855">900</cx:pt>
          <cx:pt idx="12856">790</cx:pt>
          <cx:pt idx="12857">890</cx:pt>
          <cx:pt idx="12858">860</cx:pt>
          <cx:pt idx="12859">870</cx:pt>
          <cx:pt idx="12860">860</cx:pt>
          <cx:pt idx="12861">880</cx:pt>
          <cx:pt idx="12862">850</cx:pt>
          <cx:pt idx="12863">770</cx:pt>
          <cx:pt idx="12864">870</cx:pt>
          <cx:pt idx="12865">810</cx:pt>
          <cx:pt idx="12866">830</cx:pt>
          <cx:pt idx="12867">830</cx:pt>
          <cx:pt idx="12868">830</cx:pt>
          <cx:pt idx="12869">830</cx:pt>
          <cx:pt idx="12870">840</cx:pt>
          <cx:pt idx="12871">840</cx:pt>
          <cx:pt idx="12872">860</cx:pt>
          <cx:pt idx="12873">870</cx:pt>
          <cx:pt idx="12874">870</cx:pt>
          <cx:pt idx="12875">880</cx:pt>
          <cx:pt idx="12876">750</cx:pt>
          <cx:pt idx="12877">770</cx:pt>
          <cx:pt idx="12878">770</cx:pt>
          <cx:pt idx="12879">640</cx:pt>
          <cx:pt idx="12880">820</cx:pt>
          <cx:pt idx="12881">820</cx:pt>
          <cx:pt idx="12882">820</cx:pt>
          <cx:pt idx="12883">930</cx:pt>
          <cx:pt idx="12884">700</cx:pt>
          <cx:pt idx="12885">820</cx:pt>
          <cx:pt idx="12886">850</cx:pt>
          <cx:pt idx="12887">880</cx:pt>
          <cx:pt idx="12888">770</cx:pt>
          <cx:pt idx="12889">770</cx:pt>
          <cx:pt idx="12890">810</cx:pt>
          <cx:pt idx="12891">850</cx:pt>
          <cx:pt idx="12892">870</cx:pt>
          <cx:pt idx="12893">900</cx:pt>
          <cx:pt idx="12894">900</cx:pt>
          <cx:pt idx="12895">790</cx:pt>
          <cx:pt idx="12896">840</cx:pt>
          <cx:pt idx="12897">760</cx:pt>
          <cx:pt idx="12898">730</cx:pt>
          <cx:pt idx="12899">810</cx:pt>
          <cx:pt idx="12900">780</cx:pt>
          <cx:pt idx="12901">780</cx:pt>
          <cx:pt idx="12902">900</cx:pt>
          <cx:pt idx="12903">770</cx:pt>
          <cx:pt idx="12904">770</cx:pt>
          <cx:pt idx="12905">770</cx:pt>
          <cx:pt idx="12906">800</cx:pt>
          <cx:pt idx="12907">800</cx:pt>
          <cx:pt idx="12908">690</cx:pt>
          <cx:pt idx="12909">810</cx:pt>
          <cx:pt idx="12910">840</cx:pt>
          <cx:pt idx="12911">850</cx:pt>
          <cx:pt idx="12912">850</cx:pt>
          <cx:pt idx="12913">840</cx:pt>
          <cx:pt idx="12914">950</cx:pt>
          <cx:pt idx="12915">860</cx:pt>
          <cx:pt idx="12916">790</cx:pt>
          <cx:pt idx="12917">800</cx:pt>
          <cx:pt idx="12918">780</cx:pt>
          <cx:pt idx="12919">790</cx:pt>
          <cx:pt idx="12920">730</cx:pt>
          <cx:pt idx="12921">810</cx:pt>
          <cx:pt idx="12922">730</cx:pt>
          <cx:pt idx="12923">770</cx:pt>
          <cx:pt idx="12924">770</cx:pt>
          <cx:pt idx="12925">790</cx:pt>
          <cx:pt idx="12926">800</cx:pt>
          <cx:pt idx="12927">800</cx:pt>
          <cx:pt idx="12928">800</cx:pt>
          <cx:pt idx="12929">760</cx:pt>
          <cx:pt idx="12930">820</cx:pt>
          <cx:pt idx="12931">760</cx:pt>
          <cx:pt idx="12932">820</cx:pt>
          <cx:pt idx="12933">820</cx:pt>
          <cx:pt idx="12934">820</cx:pt>
          <cx:pt idx="12935">830</cx:pt>
          <cx:pt idx="12936">830</cx:pt>
          <cx:pt idx="12937">840</cx:pt>
          <cx:pt idx="12938">840</cx:pt>
          <cx:pt idx="12939">850</cx:pt>
          <cx:pt idx="12940">770</cx:pt>
          <cx:pt idx="12941">790</cx:pt>
          <cx:pt idx="12942">840</cx:pt>
          <cx:pt idx="12943">720</cx:pt>
          <cx:pt idx="12944">710</cx:pt>
          <cx:pt idx="12945">710</cx:pt>
          <cx:pt idx="12946">740</cx:pt>
          <cx:pt idx="12947">740</cx:pt>
          <cx:pt idx="12948">760</cx:pt>
          <cx:pt idx="12949">780</cx:pt>
          <cx:pt idx="12950">790</cx:pt>
          <cx:pt idx="12951">790</cx:pt>
          <cx:pt idx="12952">800</cx:pt>
          <cx:pt idx="12953">800</cx:pt>
          <cx:pt idx="12954">850</cx:pt>
          <cx:pt idx="12955">780</cx:pt>
          <cx:pt idx="12956">820</cx:pt>
          <cx:pt idx="12957">820</cx:pt>
          <cx:pt idx="12958">830</cx:pt>
          <cx:pt idx="12959">840</cx:pt>
          <cx:pt idx="12960">850</cx:pt>
          <cx:pt idx="12961">860</cx:pt>
          <cx:pt idx="12962">770</cx:pt>
          <cx:pt idx="12963">790</cx:pt>
          <cx:pt idx="12964">940</cx:pt>
          <cx:pt idx="12965">770</cx:pt>
          <cx:pt idx="12966">800</cx:pt>
          <cx:pt idx="12967">810</cx:pt>
          <cx:pt idx="12968">850</cx:pt>
          <cx:pt idx="12969">730</cx:pt>
          <cx:pt idx="12970">730</cx:pt>
          <cx:pt idx="12971">800</cx:pt>
          <cx:pt idx="12972">530</cx:pt>
          <cx:pt idx="12973">850</cx:pt>
          <cx:pt idx="12974">760</cx:pt>
          <cx:pt idx="12975">790</cx:pt>
          <cx:pt idx="12976">740</cx:pt>
          <cx:pt idx="12977">740</cx:pt>
          <cx:pt idx="12978">790</cx:pt>
          <cx:pt idx="12979">800</cx:pt>
          <cx:pt idx="12980">680</cx:pt>
          <cx:pt idx="12981">730</cx:pt>
          <cx:pt idx="12982">820</cx:pt>
          <cx:pt idx="12983">820</cx:pt>
          <cx:pt idx="12984">820</cx:pt>
          <cx:pt idx="12985">740</cx:pt>
          <cx:pt idx="12986">830</cx:pt>
          <cx:pt idx="12987">870</cx:pt>
          <cx:pt idx="12988">870</cx:pt>
          <cx:pt idx="12989">850</cx:pt>
          <cx:pt idx="12990">840</cx:pt>
          <cx:pt idx="12991">740</cx:pt>
          <cx:pt idx="12992">740</cx:pt>
          <cx:pt idx="12993">770</cx:pt>
          <cx:pt idx="12994">770</cx:pt>
          <cx:pt idx="12995">780</cx:pt>
          <cx:pt idx="12996">790</cx:pt>
          <cx:pt idx="12997">870</cx:pt>
          <cx:pt idx="12998">770</cx:pt>
          <cx:pt idx="12999">920</cx:pt>
          <cx:pt idx="13000">810</cx:pt>
          <cx:pt idx="13001">830</cx:pt>
          <cx:pt idx="13002">830</cx:pt>
          <cx:pt idx="13003">860</cx:pt>
          <cx:pt idx="13004">890</cx:pt>
          <cx:pt idx="13005">840</cx:pt>
          <cx:pt idx="13006">800</cx:pt>
          <cx:pt idx="13007">880</cx:pt>
          <cx:pt idx="13008">800</cx:pt>
          <cx:pt idx="13009">740</cx:pt>
          <cx:pt idx="13010">890</cx:pt>
          <cx:pt idx="13011">840</cx:pt>
          <cx:pt idx="13012">790</cx:pt>
          <cx:pt idx="13013">790</cx:pt>
          <cx:pt idx="13014">780</cx:pt>
          <cx:pt idx="13015">840</cx:pt>
          <cx:pt idx="13016">700</cx:pt>
          <cx:pt idx="13017">730</cx:pt>
          <cx:pt idx="13018">780</cx:pt>
          <cx:pt idx="13019">800</cx:pt>
          <cx:pt idx="13020">820</cx:pt>
          <cx:pt idx="13021">830</cx:pt>
          <cx:pt idx="13022">750</cx:pt>
          <cx:pt idx="13023">780</cx:pt>
          <cx:pt idx="13024">860</cx:pt>
          <cx:pt idx="13025">740</cx:pt>
          <cx:pt idx="13026">750</cx:pt>
          <cx:pt idx="13027">760</cx:pt>
          <cx:pt idx="13028">810</cx:pt>
          <cx:pt idx="13029">820</cx:pt>
          <cx:pt idx="13030">830</cx:pt>
          <cx:pt idx="13031">810</cx:pt>
          <cx:pt idx="13032">720</cx:pt>
          <cx:pt idx="13033">870</cx:pt>
          <cx:pt idx="13034">770</cx:pt>
          <cx:pt idx="13035">810</cx:pt>
          <cx:pt idx="13036">760</cx:pt>
          <cx:pt idx="13037">880</cx:pt>
          <cx:pt idx="13038">840</cx:pt>
          <cx:pt idx="13039">650</cx:pt>
          <cx:pt idx="13040">720</cx:pt>
          <cx:pt idx="13041">770</cx:pt>
          <cx:pt idx="13042">870</cx:pt>
          <cx:pt idx="13043">720</cx:pt>
          <cx:pt idx="13044">710</cx:pt>
          <cx:pt idx="13045">770</cx:pt>
          <cx:pt idx="13046">730</cx:pt>
          <cx:pt idx="13047">810</cx:pt>
          <cx:pt idx="13048">710</cx:pt>
          <cx:pt idx="13049">740</cx:pt>
          <cx:pt idx="13050">760</cx:pt>
          <cx:pt idx="13051">790</cx:pt>
          <cx:pt idx="13052">740</cx:pt>
          <cx:pt idx="13053">750</cx:pt>
          <cx:pt idx="13054">700</cx:pt>
          <cx:pt idx="13055">760</cx:pt>
          <cx:pt idx="13056">760</cx:pt>
          <cx:pt idx="13057">770</cx:pt>
          <cx:pt idx="13058">740</cx:pt>
          <cx:pt idx="13059">770</cx:pt>
          <cx:pt idx="13060">740</cx:pt>
          <cx:pt idx="13061">790</cx:pt>
          <cx:pt idx="13062">830</cx:pt>
          <cx:pt idx="13063">730</cx:pt>
          <cx:pt idx="13064">720</cx:pt>
          <cx:pt idx="13065">820</cx:pt>
          <cx:pt idx="13066">830</cx:pt>
          <cx:pt idx="13067">763</cx:pt>
          <cx:pt idx="13068">770</cx:pt>
          <cx:pt idx="13069">725</cx:pt>
          <cx:pt idx="13070">770</cx:pt>
          <cx:pt idx="13071">792</cx:pt>
          <cx:pt idx="13072">745</cx:pt>
          <cx:pt idx="13073">880</cx:pt>
          <cx:pt idx="13074">760</cx:pt>
          <cx:pt idx="13075">752</cx:pt>
          <cx:pt idx="13076">795</cx:pt>
          <cx:pt idx="13077">730</cx:pt>
          <cx:pt idx="13078">735</cx:pt>
          <cx:pt idx="13079">765</cx:pt>
          <cx:pt idx="13080">730</cx:pt>
          <cx:pt idx="13081">680</cx:pt>
          <cx:pt idx="13082">702</cx:pt>
          <cx:pt idx="13083">810</cx:pt>
          <cx:pt idx="13084">735</cx:pt>
          <cx:pt idx="13085">802</cx:pt>
          <cx:pt idx="13086">762</cx:pt>
          <cx:pt idx="13087">800</cx:pt>
          <cx:pt idx="13088">840</cx:pt>
          <cx:pt idx="13089">810</cx:pt>
          <cx:pt idx="13090">765</cx:pt>
          <cx:pt idx="13091">755</cx:pt>
          <cx:pt idx="13092">701</cx:pt>
          <cx:pt idx="13093">745</cx:pt>
          <cx:pt idx="13094">700</cx:pt>
          <cx:pt idx="13095">860</cx:pt>
          <cx:pt idx="13096">750</cx:pt>
          <cx:pt idx="13097">780</cx:pt>
          <cx:pt idx="13098">963</cx:pt>
          <cx:pt idx="13099">785</cx:pt>
          <cx:pt idx="13100">814</cx:pt>
          <cx:pt idx="13101">805</cx:pt>
          <cx:pt idx="13102">770</cx:pt>
          <cx:pt idx="13103">770</cx:pt>
          <cx:pt idx="13104">735</cx:pt>
          <cx:pt idx="13105">783</cx:pt>
          <cx:pt idx="13106">740</cx:pt>
          <cx:pt idx="13107">745</cx:pt>
          <cx:pt idx="13108">805</cx:pt>
          <cx:pt idx="13109">748</cx:pt>
          <cx:pt idx="13110">720</cx:pt>
          <cx:pt idx="13111">902</cx:pt>
          <cx:pt idx="13112">880</cx:pt>
          <cx:pt idx="13113">795</cx:pt>
          <cx:pt idx="13114">720</cx:pt>
          <cx:pt idx="13115">790</cx:pt>
          <cx:pt idx="13116">896</cx:pt>
          <cx:pt idx="13117">752</cx:pt>
          <cx:pt idx="13118">795</cx:pt>
          <cx:pt idx="13119">790</cx:pt>
          <cx:pt idx="13120">750</cx:pt>
          <cx:pt idx="13121">740</cx:pt>
          <cx:pt idx="13122">720</cx:pt>
          <cx:pt idx="13123">820</cx:pt>
          <cx:pt idx="13124">705</cx:pt>
          <cx:pt idx="13125">814</cx:pt>
          <cx:pt idx="13126">790</cx:pt>
          <cx:pt idx="13127">785</cx:pt>
          <cx:pt idx="13128">782</cx:pt>
          <cx:pt idx="13129">830</cx:pt>
          <cx:pt idx="13130">795</cx:pt>
          <cx:pt idx="13131">782</cx:pt>
          <cx:pt idx="13132">780</cx:pt>
          <cx:pt idx="13133">720</cx:pt>
          <cx:pt idx="13134">850</cx:pt>
          <cx:pt idx="13135">702</cx:pt>
          <cx:pt idx="13136">720</cx:pt>
          <cx:pt idx="13137">770</cx:pt>
          <cx:pt idx="13138">755</cx:pt>
          <cx:pt idx="13139">805</cx:pt>
          <cx:pt idx="13140">805</cx:pt>
          <cx:pt idx="13141">830</cx:pt>
          <cx:pt idx="13142">780</cx:pt>
          <cx:pt idx="13143">640</cx:pt>
          <cx:pt idx="13144">738</cx:pt>
          <cx:pt idx="13145">785</cx:pt>
          <cx:pt idx="13146">815</cx:pt>
          <cx:pt idx="13147">833</cx:pt>
          <cx:pt idx="13148">765</cx:pt>
          <cx:pt idx="13149">660</cx:pt>
          <cx:pt idx="13150">740</cx:pt>
          <cx:pt idx="13151">796</cx:pt>
          <cx:pt idx="13152">763</cx:pt>
          <cx:pt idx="13153">795</cx:pt>
          <cx:pt idx="13154">783</cx:pt>
          <cx:pt idx="13155">670</cx:pt>
          <cx:pt idx="13156">725</cx:pt>
          <cx:pt idx="13157">750</cx:pt>
          <cx:pt idx="13158">732</cx:pt>
          <cx:pt idx="13159">680</cx:pt>
          <cx:pt idx="13160">822</cx:pt>
          <cx:pt idx="13161">725</cx:pt>
          <cx:pt idx="13162">740</cx:pt>
          <cx:pt idx="13163">770</cx:pt>
          <cx:pt idx="13164">770</cx:pt>
          <cx:pt idx="13165">740</cx:pt>
          <cx:pt idx="13166">710</cx:pt>
          <cx:pt idx="13167">790</cx:pt>
          <cx:pt idx="13168">735</cx:pt>
          <cx:pt idx="13169">660</cx:pt>
          <cx:pt idx="13170">770</cx:pt>
          <cx:pt idx="13171">810</cx:pt>
          <cx:pt idx="13172">780</cx:pt>
          <cx:pt idx="13173">810</cx:pt>
          <cx:pt idx="13174">880</cx:pt>
          <cx:pt idx="13175">805</cx:pt>
          <cx:pt idx="13176">695</cx:pt>
          <cx:pt idx="13177">805</cx:pt>
          <cx:pt idx="13178">760</cx:pt>
          <cx:pt idx="13179">805</cx:pt>
          <cx:pt idx="13180">740</cx:pt>
          <cx:pt idx="13181">760</cx:pt>
          <cx:pt idx="13182">740</cx:pt>
          <cx:pt idx="13183">740</cx:pt>
          <cx:pt idx="13184">890</cx:pt>
          <cx:pt idx="13185">765</cx:pt>
          <cx:pt idx="13186">820</cx:pt>
          <cx:pt idx="13187">855</cx:pt>
          <cx:pt idx="13188">800</cx:pt>
          <cx:pt idx="13189">890</cx:pt>
          <cx:pt idx="13190">790</cx:pt>
          <cx:pt idx="13191">855</cx:pt>
          <cx:pt idx="13192">810</cx:pt>
          <cx:pt idx="13193">820</cx:pt>
          <cx:pt idx="13194">840</cx:pt>
          <cx:pt idx="13195">750</cx:pt>
          <cx:pt idx="13196">900</cx:pt>
          <cx:pt idx="13197">800</cx:pt>
          <cx:pt idx="13198">905</cx:pt>
          <cx:pt idx="13199">730</cx:pt>
          <cx:pt idx="13200">725</cx:pt>
          <cx:pt idx="13201">858</cx:pt>
          <cx:pt idx="13202">860</cx:pt>
          <cx:pt idx="13203">925</cx:pt>
          <cx:pt idx="13204">830</cx:pt>
          <cx:pt idx="13205">790</cx:pt>
          <cx:pt idx="13206">775</cx:pt>
          <cx:pt idx="13207">750</cx:pt>
          <cx:pt idx="13208">750</cx:pt>
          <cx:pt idx="13209">849</cx:pt>
          <cx:pt idx="13210">810</cx:pt>
          <cx:pt idx="13211">760</cx:pt>
          <cx:pt idx="13212">850</cx:pt>
          <cx:pt idx="13213">775</cx:pt>
          <cx:pt idx="13214">785</cx:pt>
          <cx:pt idx="13215">625</cx:pt>
          <cx:pt idx="13216">740</cx:pt>
          <cx:pt idx="13217">760</cx:pt>
          <cx:pt idx="13218">655</cx:pt>
          <cx:pt idx="13219">720</cx:pt>
          <cx:pt idx="13220">695</cx:pt>
          <cx:pt idx="13221">750</cx:pt>
          <cx:pt idx="13222">770</cx:pt>
          <cx:pt idx="13223">850</cx:pt>
          <cx:pt idx="13224">800</cx:pt>
          <cx:pt idx="13225">690</cx:pt>
          <cx:pt idx="13226">765</cx:pt>
          <cx:pt idx="13227">750</cx:pt>
          <cx:pt idx="13228">665</cx:pt>
          <cx:pt idx="13229">780</cx:pt>
          <cx:pt idx="13230">710</cx:pt>
          <cx:pt idx="13231">845</cx:pt>
          <cx:pt idx="13232">880</cx:pt>
          <cx:pt idx="13233">925</cx:pt>
          <cx:pt idx="13234">835</cx:pt>
          <cx:pt idx="13235">740</cx:pt>
          <cx:pt idx="13236">893</cx:pt>
          <cx:pt idx="13237">620</cx:pt>
          <cx:pt idx="13238">790</cx:pt>
          <cx:pt idx="13239">730</cx:pt>
          <cx:pt idx="13240">671</cx:pt>
          <cx:pt idx="13241">775</cx:pt>
          <cx:pt idx="13242">742</cx:pt>
          <cx:pt idx="13243">873</cx:pt>
          <cx:pt idx="13244">922</cx:pt>
          <cx:pt idx="13245">740</cx:pt>
          <cx:pt idx="13246">745</cx:pt>
          <cx:pt idx="13247">832</cx:pt>
          <cx:pt idx="13248">825</cx:pt>
          <cx:pt idx="13249">793</cx:pt>
          <cx:pt idx="13250">780</cx:pt>
          <cx:pt idx="13251">840</cx:pt>
          <cx:pt idx="13252">820</cx:pt>
          <cx:pt idx="13253">830</cx:pt>
          <cx:pt idx="13254">770</cx:pt>
          <cx:pt idx="13255">810</cx:pt>
          <cx:pt idx="13256">806</cx:pt>
          <cx:pt idx="13257">723</cx:pt>
          <cx:pt idx="13258">842</cx:pt>
          <cx:pt idx="13259">705</cx:pt>
          <cx:pt idx="13260">768</cx:pt>
          <cx:pt idx="13261">720</cx:pt>
          <cx:pt idx="13262">921</cx:pt>
          <cx:pt idx="13263">835</cx:pt>
          <cx:pt idx="13264">794</cx:pt>
          <cx:pt idx="13265">670</cx:pt>
          <cx:pt idx="13266">700</cx:pt>
          <cx:pt idx="13267">700</cx:pt>
          <cx:pt idx="13268">690</cx:pt>
          <cx:pt idx="13269">880</cx:pt>
          <cx:pt idx="13270">710</cx:pt>
          <cx:pt idx="13271">744</cx:pt>
          <cx:pt idx="13272">785</cx:pt>
          <cx:pt idx="13273">750</cx:pt>
          <cx:pt idx="13274">770</cx:pt>
          <cx:pt idx="13275">750</cx:pt>
          <cx:pt idx="13276">743</cx:pt>
          <cx:pt idx="13277">750</cx:pt>
          <cx:pt idx="13278">784</cx:pt>
          <cx:pt idx="13279">646</cx:pt>
          <cx:pt idx="13280">710</cx:pt>
          <cx:pt idx="13281">790</cx:pt>
          <cx:pt idx="13282">820</cx:pt>
          <cx:pt idx="13283">750</cx:pt>
          <cx:pt idx="13284">700</cx:pt>
          <cx:pt idx="13285">650</cx:pt>
          <cx:pt idx="13286">620</cx:pt>
          <cx:pt idx="13287">870</cx:pt>
          <cx:pt idx="13288">810</cx:pt>
          <cx:pt idx="13289">850</cx:pt>
          <cx:pt idx="13290">730</cx:pt>
          <cx:pt idx="13291">770</cx:pt>
          <cx:pt idx="13292">780</cx:pt>
          <cx:pt idx="13293">720</cx:pt>
          <cx:pt idx="13294">680</cx:pt>
          <cx:pt idx="13295">840</cx:pt>
          <cx:pt idx="13296">750</cx:pt>
          <cx:pt idx="13297">750</cx:pt>
          <cx:pt idx="13298">710</cx:pt>
          <cx:pt idx="13299">780</cx:pt>
          <cx:pt idx="13300">740</cx:pt>
          <cx:pt idx="13301">710</cx:pt>
          <cx:pt idx="13302">770</cx:pt>
          <cx:pt idx="13303">690</cx:pt>
          <cx:pt idx="13304">720</cx:pt>
          <cx:pt idx="13305">770</cx:pt>
          <cx:pt idx="13306">770</cx:pt>
          <cx:pt idx="13307">790</cx:pt>
          <cx:pt idx="13308">705</cx:pt>
        </cx:lvl>
      </cx:numDim>
    </cx:data>
  </cx:chartData>
  <cx:chart>
    <cx:plotArea>
      <cx:plotAreaRegion>
        <cx:plotSurface>
          <cx:spPr>
            <a:ln>
              <a:solidFill>
                <a:schemeClr val="bg1"/>
              </a:solidFill>
            </a:ln>
          </cx:spPr>
        </cx:plotSurface>
        <cx:series layoutId="boxWhisker" uniqueId="{91A4D103-5B46-48F2-A0B8-50E8D0B1D15E}">
          <cx:tx>
            <cx:txData>
              <cx:f>'[All FW FCH Salt Age 3 Recoveries by Date Size and Age.xlsx]Salt Age 3'!$B$2</cx:f>
              <cx:v>Yearling (N = 4,465)</cx:v>
            </cx:txData>
          </cx:tx>
          <cx:spPr>
            <a:solidFill>
              <a:srgbClr val="00B0F0"/>
            </a:solidFill>
            <a:ln>
              <a:solidFill>
                <a:schemeClr val="bg1"/>
              </a:solidFill>
            </a:ln>
          </cx:spPr>
          <cx:dataId val="0"/>
          <cx:layoutPr>
            <cx:visibility meanLine="0" meanMarker="1" nonoutliers="0" outliers="0"/>
            <cx:statistics quartileMethod="inclusive"/>
          </cx:layoutPr>
        </cx:series>
        <cx:series layoutId="boxWhisker" uniqueId="{32F2BBC5-B8D7-47A5-9269-F1889940F994}">
          <cx:tx>
            <cx:txData>
              <cx:f>'[All FW FCH Salt Age 3 Recoveries by Date Size and Age.xlsx]Salt Age 3'!$C$2</cx:f>
              <cx:v>Subyearling (N = 11,419)</cx:v>
            </cx:txData>
          </cx:tx>
          <cx:spPr>
            <a:ln>
              <a:solidFill>
                <a:schemeClr val="bg1"/>
              </a:solidFill>
            </a:ln>
          </cx:spPr>
          <cx:dataId val="1"/>
          <cx:layoutPr>
            <cx:visibility meanLine="0" meanMarker="1" nonoutliers="0" outliers="0"/>
            <cx:statistics quartileMethod="inclusive"/>
          </cx:layoutPr>
        </cx:series>
      </cx:plotAreaRegion>
      <cx:axis id="0">
        <cx:catScaling gapWidth="0.25"/>
        <cx:title>
          <cx:tx>
            <cx:txData>
              <cx:v>Return Year</cx:v>
            </cx:txData>
          </cx:tx>
          <cx:txPr>
            <a:bodyPr spcFirstLastPara="1" vertOverflow="ellipsis" horzOverflow="overflow" wrap="square" lIns="0" tIns="0" rIns="0" bIns="0" anchor="ctr" anchorCtr="1"/>
            <a:lstStyle/>
            <a:p>
              <a:pPr algn="ctr" rtl="0">
                <a:defRPr sz="1100" b="1">
                  <a:solidFill>
                    <a:sysClr val="windowText" lastClr="000000"/>
                  </a:solidFill>
                </a:defRPr>
              </a:pPr>
              <a:r>
                <a:rPr lang="en-US" sz="1100" b="1" i="0" u="none" strike="noStrike" baseline="0">
                  <a:solidFill>
                    <a:sysClr val="windowText" lastClr="000000"/>
                  </a:solidFill>
                  <a:latin typeface="Calibri" panose="020F0502020204030204"/>
                </a:rPr>
                <a:t>Return Year</a:t>
              </a:r>
            </a:p>
          </cx:txPr>
        </cx:title>
        <cx:majorTickMarks type="out"/>
        <cx:tickLabels/>
        <cx:spPr>
          <a:ln>
            <a:solidFill>
              <a:schemeClr val="bg1"/>
            </a:solidFill>
          </a:ln>
        </cx:spPr>
        <cx:txPr>
          <a:bodyPr spcFirstLastPara="1" vertOverflow="ellipsis" horzOverflow="overflow" wrap="square" lIns="0" tIns="0" rIns="0" bIns="0" anchor="ctr" anchorCtr="1"/>
          <a:lstStyle/>
          <a:p>
            <a:pPr algn="ctr" rtl="0">
              <a:defRPr sz="900">
                <a:solidFill>
                  <a:sysClr val="windowText" lastClr="000000"/>
                </a:solidFill>
              </a:defRPr>
            </a:pPr>
            <a:endParaRPr lang="en-US" sz="900" b="0" i="0" u="none" strike="noStrike" baseline="0">
              <a:solidFill>
                <a:sysClr val="windowText" lastClr="000000"/>
              </a:solidFill>
              <a:latin typeface="Calibri" panose="020F0502020204030204"/>
            </a:endParaRPr>
          </a:p>
        </cx:txPr>
      </cx:axis>
      <cx:axis id="1">
        <cx:valScaling max="1000" min="600"/>
        <cx:title>
          <cx:tx>
            <cx:txData>
              <cx:v>Length (mm)</cx:v>
            </cx:txData>
          </cx:tx>
          <cx:txPr>
            <a:bodyPr spcFirstLastPara="1" vertOverflow="ellipsis" horzOverflow="overflow" wrap="square" lIns="0" tIns="0" rIns="0" bIns="0" anchor="ctr" anchorCtr="1"/>
            <a:lstStyle/>
            <a:p>
              <a:pPr algn="ctr" rtl="0">
                <a:defRPr sz="1100" b="1">
                  <a:solidFill>
                    <a:sysClr val="windowText" lastClr="000000"/>
                  </a:solidFill>
                </a:defRPr>
              </a:pPr>
              <a:r>
                <a:rPr lang="en-US" sz="1100" b="1" i="0" u="none" strike="noStrike" baseline="0">
                  <a:solidFill>
                    <a:sysClr val="windowText" lastClr="000000"/>
                  </a:solidFill>
                  <a:latin typeface="Calibri" panose="020F0502020204030204"/>
                </a:rPr>
                <a:t>Length (mm)</a:t>
              </a:r>
            </a:p>
          </cx:txPr>
        </cx:title>
        <cx:majorGridlines>
          <cx:spPr>
            <a:ln>
              <a:solidFill>
                <a:schemeClr val="bg1">
                  <a:lumMod val="50000"/>
                </a:schemeClr>
              </a:solidFill>
            </a:ln>
          </cx:spPr>
        </cx:majorGridlines>
        <cx:tickLabels/>
        <cx:spPr>
          <a:ln>
            <a:solidFill>
              <a:schemeClr val="bg1"/>
            </a:solidFill>
          </a:ln>
        </cx:spPr>
        <cx:txPr>
          <a:bodyPr spcFirstLastPara="1" vertOverflow="ellipsis" horzOverflow="overflow" wrap="square" lIns="0" tIns="0" rIns="0" bIns="0" anchor="ctr" anchorCtr="1"/>
          <a:lstStyle/>
          <a:p>
            <a:pPr algn="ctr" rtl="0">
              <a:defRPr>
                <a:solidFill>
                  <a:schemeClr val="bg1"/>
                </a:solidFill>
              </a:defRPr>
            </a:pPr>
            <a:endParaRPr lang="en-US" sz="900" b="0" i="0" u="none" strike="noStrike" baseline="0">
              <a:solidFill>
                <a:schemeClr val="bg1"/>
              </a:solidFill>
              <a:latin typeface="Century Gothic" panose="020B0502020202020204"/>
            </a:endParaRPr>
          </a:p>
        </cx:txPr>
      </cx:axis>
    </cx:plotArea>
    <cx:legend pos="t" align="ctr" overlay="0">
      <cx:spPr>
        <a:ln>
          <a:solidFill>
            <a:sysClr val="windowText" lastClr="000000"/>
          </a:solidFill>
        </a:ln>
        <a:effectLst>
          <a:outerShdw blurRad="50800" dist="38100" dir="2700000" algn="tl" rotWithShape="0">
            <a:prstClr val="black">
              <a:alpha val="40000"/>
            </a:prstClr>
          </a:outerShdw>
        </a:effectLst>
      </cx:spPr>
      <cx:txPr>
        <a:bodyPr spcFirstLastPara="1" vertOverflow="ellipsis" horzOverflow="overflow" wrap="square" lIns="0" tIns="0" rIns="0" bIns="0" anchor="ctr" anchorCtr="1"/>
        <a:lstStyle/>
        <a:p>
          <a:pPr algn="ctr" rtl="0">
            <a:defRPr sz="1100">
              <a:solidFill>
                <a:sysClr val="windowText" lastClr="000000"/>
              </a:solidFill>
            </a:defRPr>
          </a:pPr>
          <a:endParaRPr lang="en-US" sz="1100" b="0" i="0" u="none" strike="noStrike" baseline="0">
            <a:solidFill>
              <a:sysClr val="windowText" lastClr="000000"/>
            </a:solidFill>
            <a:latin typeface="Calibri" panose="020F0502020204030204"/>
          </a:endParaRPr>
        </a:p>
      </cx:txPr>
    </cx:legend>
  </cx:chart>
  <cx:spPr>
    <a:solidFill>
      <a:schemeClr val="tx1"/>
    </a:solidFill>
    <a:ln>
      <a:solidFill>
        <a:schemeClr val="bg1"/>
      </a:solidFill>
    </a:ln>
    <a:effectLst>
      <a:outerShdw blurRad="50800" dist="38100" dir="2700000" algn="tl" rotWithShape="0">
        <a:prstClr val="black">
          <a:alpha val="40000"/>
        </a:prstClr>
      </a:outerShdw>
    </a:effectLst>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data id="0">
      <cx:strDim type="cat">
        <cx:f>'[All FW FCH Salt Age 4 and 5 Recoveries by Date Size and Age.xlsx]Age 4 and 5'!$A$3:$A$1135</cx:f>
        <cx:lvl ptCount="1133">
          <cx:pt idx="0">2001</cx:pt>
          <cx:pt idx="1">2001</cx:pt>
          <cx:pt idx="2">2001</cx:pt>
          <cx:pt idx="3">2001</cx:pt>
          <cx:pt idx="4">2001</cx:pt>
          <cx:pt idx="5">2001</cx:pt>
          <cx:pt idx="6">2001</cx:pt>
          <cx:pt idx="7">2001</cx:pt>
          <cx:pt idx="8">2001</cx:pt>
          <cx:pt idx="9">2001</cx:pt>
          <cx:pt idx="10">2001</cx:pt>
          <cx:pt idx="11">2001</cx:pt>
          <cx:pt idx="12">2001</cx:pt>
          <cx:pt idx="13">2001</cx:pt>
          <cx:pt idx="14">2001</cx:pt>
          <cx:pt idx="15">2001</cx:pt>
          <cx:pt idx="16">2001</cx:pt>
          <cx:pt idx="17">2001</cx:pt>
          <cx:pt idx="18">2001</cx:pt>
          <cx:pt idx="19">2001</cx:pt>
          <cx:pt idx="20">2001</cx:pt>
          <cx:pt idx="21">2001</cx:pt>
          <cx:pt idx="22">2001</cx:pt>
          <cx:pt idx="23">2001</cx:pt>
          <cx:pt idx="24">2001</cx:pt>
          <cx:pt idx="25">2001</cx:pt>
          <cx:pt idx="26">2001</cx:pt>
          <cx:pt idx="27">2001</cx:pt>
          <cx:pt idx="28">2001</cx:pt>
          <cx:pt idx="29">2001</cx:pt>
          <cx:pt idx="30">2001</cx:pt>
          <cx:pt idx="31">2001</cx:pt>
          <cx:pt idx="32">2001</cx:pt>
          <cx:pt idx="33">2001</cx:pt>
          <cx:pt idx="34">2001</cx:pt>
          <cx:pt idx="35">2001</cx:pt>
          <cx:pt idx="36">2001</cx:pt>
          <cx:pt idx="37">2001</cx:pt>
          <cx:pt idx="38">2001</cx:pt>
          <cx:pt idx="39">2001</cx:pt>
          <cx:pt idx="40">2001</cx:pt>
          <cx:pt idx="41">2001</cx:pt>
          <cx:pt idx="42">2001</cx:pt>
          <cx:pt idx="43">2001</cx:pt>
          <cx:pt idx="44">2002</cx:pt>
          <cx:pt idx="45">2002</cx:pt>
          <cx:pt idx="46">2002</cx:pt>
          <cx:pt idx="47">2002</cx:pt>
          <cx:pt idx="48">2002</cx:pt>
          <cx:pt idx="49">2002</cx:pt>
          <cx:pt idx="50">2002</cx:pt>
          <cx:pt idx="51">2002</cx:pt>
          <cx:pt idx="52">2003</cx:pt>
          <cx:pt idx="53">2003</cx:pt>
          <cx:pt idx="54">2003</cx:pt>
          <cx:pt idx="55">2003</cx:pt>
          <cx:pt idx="56">2003</cx:pt>
          <cx:pt idx="57">2003</cx:pt>
          <cx:pt idx="58">2003</cx:pt>
          <cx:pt idx="59">2003</cx:pt>
          <cx:pt idx="60">2003</cx:pt>
          <cx:pt idx="61">2003</cx:pt>
          <cx:pt idx="62">2003</cx:pt>
          <cx:pt idx="63">2003</cx:pt>
          <cx:pt idx="64">2003</cx:pt>
          <cx:pt idx="65">2003</cx:pt>
          <cx:pt idx="66">2003</cx:pt>
          <cx:pt idx="67">2003</cx:pt>
          <cx:pt idx="68">2003</cx:pt>
          <cx:pt idx="69">2003</cx:pt>
          <cx:pt idx="70">2003</cx:pt>
          <cx:pt idx="71">2003</cx:pt>
          <cx:pt idx="72">2003</cx:pt>
          <cx:pt idx="73">2003</cx:pt>
          <cx:pt idx="74">2003</cx:pt>
          <cx:pt idx="75">2003</cx:pt>
          <cx:pt idx="76">2003</cx:pt>
          <cx:pt idx="77">2003</cx:pt>
          <cx:pt idx="78">2003</cx:pt>
          <cx:pt idx="79">2003</cx:pt>
          <cx:pt idx="80">2003</cx:pt>
          <cx:pt idx="81">2003</cx:pt>
          <cx:pt idx="82">2003</cx:pt>
          <cx:pt idx="83">2003</cx:pt>
          <cx:pt idx="84">2003</cx:pt>
          <cx:pt idx="85">2003</cx:pt>
          <cx:pt idx="86">2003</cx:pt>
          <cx:pt idx="87">2003</cx:pt>
          <cx:pt idx="88">2003</cx:pt>
          <cx:pt idx="89">2003</cx:pt>
          <cx:pt idx="90">2003</cx:pt>
          <cx:pt idx="91">2003</cx:pt>
          <cx:pt idx="92">2003</cx:pt>
          <cx:pt idx="93">2003</cx:pt>
          <cx:pt idx="94">2003</cx:pt>
          <cx:pt idx="95">2003</cx:pt>
          <cx:pt idx="96">2003</cx:pt>
          <cx:pt idx="97">2003</cx:pt>
          <cx:pt idx="98">2003</cx:pt>
          <cx:pt idx="99">2003</cx:pt>
          <cx:pt idx="100">2003</cx:pt>
          <cx:pt idx="101">2003</cx:pt>
          <cx:pt idx="102">2003</cx:pt>
          <cx:pt idx="103">2003</cx:pt>
          <cx:pt idx="104">2003</cx:pt>
          <cx:pt idx="105">2003</cx:pt>
          <cx:pt idx="106">2003</cx:pt>
          <cx:pt idx="107">2003</cx:pt>
          <cx:pt idx="108">2004</cx:pt>
          <cx:pt idx="109">2004</cx:pt>
          <cx:pt idx="110">2004</cx:pt>
          <cx:pt idx="111">2004</cx:pt>
          <cx:pt idx="112">2004</cx:pt>
          <cx:pt idx="113">2004</cx:pt>
          <cx:pt idx="114">2004</cx:pt>
          <cx:pt idx="115">2004</cx:pt>
          <cx:pt idx="116">2004</cx:pt>
          <cx:pt idx="117">2004</cx:pt>
          <cx:pt idx="118">2004</cx:pt>
          <cx:pt idx="119">2004</cx:pt>
          <cx:pt idx="120">2004</cx:pt>
          <cx:pt idx="121">2004</cx:pt>
          <cx:pt idx="122">2004</cx:pt>
          <cx:pt idx="123">2004</cx:pt>
          <cx:pt idx="124">2004</cx:pt>
          <cx:pt idx="125">2004</cx:pt>
          <cx:pt idx="126">2004</cx:pt>
          <cx:pt idx="127">2004</cx:pt>
          <cx:pt idx="128">2004</cx:pt>
          <cx:pt idx="129">2004</cx:pt>
          <cx:pt idx="130">2004</cx:pt>
          <cx:pt idx="131">2004</cx:pt>
          <cx:pt idx="132">2005</cx:pt>
          <cx:pt idx="133">2005</cx:pt>
          <cx:pt idx="134">2005</cx:pt>
          <cx:pt idx="135">2005</cx:pt>
          <cx:pt idx="136">2005</cx:pt>
          <cx:pt idx="137">2005</cx:pt>
          <cx:pt idx="138">2005</cx:pt>
          <cx:pt idx="139">2005</cx:pt>
          <cx:pt idx="140">2005</cx:pt>
          <cx:pt idx="141">2005</cx:pt>
          <cx:pt idx="142">2005</cx:pt>
          <cx:pt idx="143">2005</cx:pt>
          <cx:pt idx="144">2005</cx:pt>
          <cx:pt idx="145">2005</cx:pt>
          <cx:pt idx="146">2005</cx:pt>
          <cx:pt idx="147">2005</cx:pt>
          <cx:pt idx="148">2005</cx:pt>
          <cx:pt idx="149">2005</cx:pt>
          <cx:pt idx="150">2005</cx:pt>
          <cx:pt idx="151">2005</cx:pt>
          <cx:pt idx="152">2006</cx:pt>
          <cx:pt idx="153">2006</cx:pt>
          <cx:pt idx="154">2006</cx:pt>
          <cx:pt idx="155">2006</cx:pt>
          <cx:pt idx="156">2006</cx:pt>
          <cx:pt idx="157">2006</cx:pt>
          <cx:pt idx="158">2006</cx:pt>
          <cx:pt idx="159">2006</cx:pt>
          <cx:pt idx="160">2006</cx:pt>
          <cx:pt idx="161">2006</cx:pt>
          <cx:pt idx="162">2006</cx:pt>
          <cx:pt idx="163">2006</cx:pt>
          <cx:pt idx="164">2006</cx:pt>
          <cx:pt idx="165">2006</cx:pt>
          <cx:pt idx="166">2006</cx:pt>
          <cx:pt idx="167">2006</cx:pt>
          <cx:pt idx="168">2006</cx:pt>
          <cx:pt idx="169">2006</cx:pt>
          <cx:pt idx="170">2006</cx:pt>
          <cx:pt idx="171">2006</cx:pt>
          <cx:pt idx="172">2006</cx:pt>
          <cx:pt idx="173">2006</cx:pt>
          <cx:pt idx="174">2006</cx:pt>
          <cx:pt idx="175">2006</cx:pt>
          <cx:pt idx="176">2006</cx:pt>
          <cx:pt idx="177">2006</cx:pt>
          <cx:pt idx="178">2006</cx:pt>
          <cx:pt idx="179">2006</cx:pt>
          <cx:pt idx="180">2006</cx:pt>
          <cx:pt idx="181">2006</cx:pt>
          <cx:pt idx="182">2007</cx:pt>
          <cx:pt idx="183">2007</cx:pt>
          <cx:pt idx="184">2007</cx:pt>
          <cx:pt idx="185">2007</cx:pt>
          <cx:pt idx="186">2007</cx:pt>
          <cx:pt idx="187">2007</cx:pt>
          <cx:pt idx="188">2008</cx:pt>
          <cx:pt idx="189">2008</cx:pt>
          <cx:pt idx="190">2008</cx:pt>
          <cx:pt idx="191">2008</cx:pt>
          <cx:pt idx="192">2008</cx:pt>
          <cx:pt idx="193">2008</cx:pt>
          <cx:pt idx="194">2008</cx:pt>
          <cx:pt idx="195">2009</cx:pt>
          <cx:pt idx="196">2009</cx:pt>
          <cx:pt idx="197">2009</cx:pt>
          <cx:pt idx="198">2009</cx:pt>
          <cx:pt idx="199">2009</cx:pt>
          <cx:pt idx="200">2010</cx:pt>
          <cx:pt idx="201">2010</cx:pt>
          <cx:pt idx="202">2010</cx:pt>
          <cx:pt idx="203">2010</cx:pt>
          <cx:pt idx="204">2010</cx:pt>
          <cx:pt idx="205">2010</cx:pt>
          <cx:pt idx="206">2010</cx:pt>
          <cx:pt idx="207">2010</cx:pt>
          <cx:pt idx="208">2010</cx:pt>
          <cx:pt idx="209">2010</cx:pt>
          <cx:pt idx="210">2010</cx:pt>
          <cx:pt idx="211">2010</cx:pt>
          <cx:pt idx="212">2010</cx:pt>
          <cx:pt idx="213">2010</cx:pt>
          <cx:pt idx="214">2010</cx:pt>
          <cx:pt idx="215">2010</cx:pt>
          <cx:pt idx="216">2010</cx:pt>
          <cx:pt idx="217">2010</cx:pt>
          <cx:pt idx="218">2010</cx:pt>
          <cx:pt idx="219">2010</cx:pt>
          <cx:pt idx="220">2010</cx:pt>
          <cx:pt idx="221">2010</cx:pt>
          <cx:pt idx="222">2010</cx:pt>
          <cx:pt idx="223">2010</cx:pt>
          <cx:pt idx="224">2010</cx:pt>
          <cx:pt idx="225">2010</cx:pt>
          <cx:pt idx="226">2010</cx:pt>
          <cx:pt idx="227">2010</cx:pt>
          <cx:pt idx="228">2010</cx:pt>
          <cx:pt idx="229">2010</cx:pt>
          <cx:pt idx="230">2010</cx:pt>
          <cx:pt idx="231">2011</cx:pt>
          <cx:pt idx="232">2011</cx:pt>
          <cx:pt idx="233">2011</cx:pt>
          <cx:pt idx="234">2012</cx:pt>
          <cx:pt idx="235">2012</cx:pt>
          <cx:pt idx="236">2012</cx:pt>
          <cx:pt idx="237">2012</cx:pt>
          <cx:pt idx="238">2012</cx:pt>
          <cx:pt idx="239">2012</cx:pt>
          <cx:pt idx="240">2012</cx:pt>
          <cx:pt idx="241">2012</cx:pt>
          <cx:pt idx="242">2012</cx:pt>
          <cx:pt idx="243">2012</cx:pt>
          <cx:pt idx="244">2012</cx:pt>
          <cx:pt idx="245">2012</cx:pt>
          <cx:pt idx="246">2012</cx:pt>
          <cx:pt idx="247">2012</cx:pt>
          <cx:pt idx="248">2012</cx:pt>
          <cx:pt idx="249">2012</cx:pt>
          <cx:pt idx="250">2012</cx:pt>
          <cx:pt idx="251">2012</cx:pt>
          <cx:pt idx="252">2012</cx:pt>
          <cx:pt idx="253">2012</cx:pt>
          <cx:pt idx="254">2012</cx:pt>
          <cx:pt idx="255">2012</cx:pt>
          <cx:pt idx="256">2012</cx:pt>
          <cx:pt idx="257">2012</cx:pt>
          <cx:pt idx="258">2012</cx:pt>
          <cx:pt idx="259">2012</cx:pt>
          <cx:pt idx="260">2012</cx:pt>
          <cx:pt idx="261">2012</cx:pt>
          <cx:pt idx="262">2012</cx:pt>
          <cx:pt idx="263">2012</cx:pt>
          <cx:pt idx="264">2012</cx:pt>
          <cx:pt idx="265">2012</cx:pt>
          <cx:pt idx="266">2012</cx:pt>
          <cx:pt idx="267">2012</cx:pt>
          <cx:pt idx="268">2012</cx:pt>
          <cx:pt idx="269">2012</cx:pt>
          <cx:pt idx="270">2012</cx:pt>
          <cx:pt idx="271">2012</cx:pt>
          <cx:pt idx="272">2012</cx:pt>
          <cx:pt idx="273">2012</cx:pt>
          <cx:pt idx="274">2012</cx:pt>
          <cx:pt idx="275">2012</cx:pt>
          <cx:pt idx="276">2012</cx:pt>
          <cx:pt idx="277">2012</cx:pt>
          <cx:pt idx="278">2012</cx:pt>
          <cx:pt idx="279">2012</cx:pt>
          <cx:pt idx="280">2012</cx:pt>
          <cx:pt idx="281">2012</cx:pt>
          <cx:pt idx="282">2012</cx:pt>
          <cx:pt idx="283">2012</cx:pt>
          <cx:pt idx="284">2012</cx:pt>
          <cx:pt idx="285">2012</cx:pt>
          <cx:pt idx="286">2012</cx:pt>
          <cx:pt idx="287">2012</cx:pt>
          <cx:pt idx="288">2012</cx:pt>
          <cx:pt idx="289">2012</cx:pt>
          <cx:pt idx="290">2012</cx:pt>
          <cx:pt idx="291">2012</cx:pt>
          <cx:pt idx="292">2012</cx:pt>
          <cx:pt idx="293">2012</cx:pt>
          <cx:pt idx="294">2012</cx:pt>
          <cx:pt idx="295">2012</cx:pt>
          <cx:pt idx="296">2012</cx:pt>
          <cx:pt idx="297">2012</cx:pt>
          <cx:pt idx="298">2012</cx:pt>
          <cx:pt idx="299">2012</cx:pt>
          <cx:pt idx="300">2012</cx:pt>
          <cx:pt idx="301">2012</cx:pt>
          <cx:pt idx="302">2012</cx:pt>
          <cx:pt idx="303">2012</cx:pt>
          <cx:pt idx="304">2012</cx:pt>
          <cx:pt idx="305">2012</cx:pt>
          <cx:pt idx="306">2012</cx:pt>
          <cx:pt idx="307">2012</cx:pt>
          <cx:pt idx="308">2012</cx:pt>
          <cx:pt idx="309">2012</cx:pt>
          <cx:pt idx="310">2012</cx:pt>
          <cx:pt idx="311">2012</cx:pt>
          <cx:pt idx="312">2012</cx:pt>
          <cx:pt idx="313">2012</cx:pt>
          <cx:pt idx="314">2012</cx:pt>
          <cx:pt idx="315">2012</cx:pt>
          <cx:pt idx="316">2013</cx:pt>
          <cx:pt idx="317">2013</cx:pt>
          <cx:pt idx="318">2013</cx:pt>
          <cx:pt idx="319">2013</cx:pt>
          <cx:pt idx="320">2013</cx:pt>
          <cx:pt idx="321">2013</cx:pt>
          <cx:pt idx="322">2013</cx:pt>
          <cx:pt idx="323">2013</cx:pt>
          <cx:pt idx="324">2013</cx:pt>
          <cx:pt idx="325">2013</cx:pt>
          <cx:pt idx="326">2013</cx:pt>
          <cx:pt idx="327">2013</cx:pt>
          <cx:pt idx="328">2013</cx:pt>
          <cx:pt idx="329">2013</cx:pt>
          <cx:pt idx="330">2013</cx:pt>
          <cx:pt idx="331">2013</cx:pt>
          <cx:pt idx="332">2013</cx:pt>
          <cx:pt idx="333">2014</cx:pt>
          <cx:pt idx="334">2014</cx:pt>
          <cx:pt idx="335">2014</cx:pt>
          <cx:pt idx="336">2014</cx:pt>
          <cx:pt idx="337">2014</cx:pt>
          <cx:pt idx="338">2014</cx:pt>
          <cx:pt idx="339">2014</cx:pt>
          <cx:pt idx="340">2014</cx:pt>
          <cx:pt idx="341">2014</cx:pt>
          <cx:pt idx="342">2014</cx:pt>
          <cx:pt idx="343">2014</cx:pt>
          <cx:pt idx="344">2014</cx:pt>
          <cx:pt idx="345">2014</cx:pt>
          <cx:pt idx="346">2014</cx:pt>
          <cx:pt idx="347">2014</cx:pt>
          <cx:pt idx="348">2014</cx:pt>
          <cx:pt idx="349">2014</cx:pt>
          <cx:pt idx="350">2014</cx:pt>
          <cx:pt idx="351">2014</cx:pt>
          <cx:pt idx="352">2014</cx:pt>
          <cx:pt idx="353">2014</cx:pt>
          <cx:pt idx="354">2014</cx:pt>
          <cx:pt idx="355">2014</cx:pt>
          <cx:pt idx="356">2014</cx:pt>
          <cx:pt idx="357">2014</cx:pt>
          <cx:pt idx="358">2014</cx:pt>
          <cx:pt idx="359">2014</cx:pt>
          <cx:pt idx="360">2014</cx:pt>
          <cx:pt idx="361">2014</cx:pt>
          <cx:pt idx="362">2014</cx:pt>
          <cx:pt idx="363">2014</cx:pt>
          <cx:pt idx="364">2014</cx:pt>
          <cx:pt idx="365">2014</cx:pt>
          <cx:pt idx="366">2014</cx:pt>
          <cx:pt idx="367">2014</cx:pt>
          <cx:pt idx="368">2014</cx:pt>
          <cx:pt idx="369">2014</cx:pt>
          <cx:pt idx="370">2014</cx:pt>
          <cx:pt idx="371">2014</cx:pt>
          <cx:pt idx="372">2014</cx:pt>
          <cx:pt idx="373">2014</cx:pt>
          <cx:pt idx="374">2014</cx:pt>
          <cx:pt idx="375">2014</cx:pt>
          <cx:pt idx="376">2014</cx:pt>
          <cx:pt idx="377">2014</cx:pt>
          <cx:pt idx="378">2014</cx:pt>
          <cx:pt idx="379">2014</cx:pt>
          <cx:pt idx="380">2014</cx:pt>
          <cx:pt idx="381">2014</cx:pt>
          <cx:pt idx="382">2014</cx:pt>
          <cx:pt idx="383">2014</cx:pt>
          <cx:pt idx="384">2014</cx:pt>
          <cx:pt idx="385">2014</cx:pt>
          <cx:pt idx="386">2014</cx:pt>
          <cx:pt idx="387">2014</cx:pt>
          <cx:pt idx="388">2014</cx:pt>
          <cx:pt idx="389">2014</cx:pt>
          <cx:pt idx="390">2014</cx:pt>
          <cx:pt idx="391">2014</cx:pt>
          <cx:pt idx="392">2014</cx:pt>
          <cx:pt idx="393">2014</cx:pt>
          <cx:pt idx="394">2014</cx:pt>
          <cx:pt idx="395">2014</cx:pt>
          <cx:pt idx="396">2014</cx:pt>
          <cx:pt idx="397">2014</cx:pt>
          <cx:pt idx="398">2014</cx:pt>
          <cx:pt idx="399">2014</cx:pt>
          <cx:pt idx="400">2014</cx:pt>
          <cx:pt idx="401">2014</cx:pt>
          <cx:pt idx="402">2014</cx:pt>
          <cx:pt idx="403">2014</cx:pt>
          <cx:pt idx="404">2014</cx:pt>
          <cx:pt idx="405">2014</cx:pt>
          <cx:pt idx="406">2015</cx:pt>
          <cx:pt idx="407">2015</cx:pt>
          <cx:pt idx="408">2015</cx:pt>
          <cx:pt idx="409">2015</cx:pt>
          <cx:pt idx="410">2015</cx:pt>
          <cx:pt idx="411">2015</cx:pt>
          <cx:pt idx="412">2015</cx:pt>
          <cx:pt idx="413">2015</cx:pt>
          <cx:pt idx="414">2015</cx:pt>
          <cx:pt idx="415">2015</cx:pt>
          <cx:pt idx="416">2015</cx:pt>
          <cx:pt idx="417">2015</cx:pt>
          <cx:pt idx="418">2015</cx:pt>
          <cx:pt idx="419">2015</cx:pt>
          <cx:pt idx="420">2015</cx:pt>
          <cx:pt idx="421">2015</cx:pt>
          <cx:pt idx="422">2015</cx:pt>
          <cx:pt idx="423">2015</cx:pt>
          <cx:pt idx="424">2015</cx:pt>
          <cx:pt idx="425">2015</cx:pt>
          <cx:pt idx="426">2015</cx:pt>
          <cx:pt idx="427">2015</cx:pt>
          <cx:pt idx="428">2015</cx:pt>
          <cx:pt idx="429">2015</cx:pt>
          <cx:pt idx="430">2015</cx:pt>
          <cx:pt idx="431">2015</cx:pt>
          <cx:pt idx="432">2015</cx:pt>
          <cx:pt idx="433">2015</cx:pt>
          <cx:pt idx="434">2015</cx:pt>
          <cx:pt idx="435">2015</cx:pt>
          <cx:pt idx="436">2015</cx:pt>
          <cx:pt idx="437">2015</cx:pt>
          <cx:pt idx="438">2015</cx:pt>
          <cx:pt idx="439">2015</cx:pt>
          <cx:pt idx="440">2015</cx:pt>
          <cx:pt idx="441">2015</cx:pt>
          <cx:pt idx="442">2015</cx:pt>
          <cx:pt idx="443">2015</cx:pt>
          <cx:pt idx="444">2015</cx:pt>
          <cx:pt idx="445">2015</cx:pt>
          <cx:pt idx="446">2015</cx:pt>
          <cx:pt idx="447">2015</cx:pt>
          <cx:pt idx="448">2015</cx:pt>
          <cx:pt idx="449">2015</cx:pt>
          <cx:pt idx="450">2015</cx:pt>
          <cx:pt idx="451">2015</cx:pt>
          <cx:pt idx="452">2015</cx:pt>
          <cx:pt idx="453">2015</cx:pt>
          <cx:pt idx="454">2015</cx:pt>
          <cx:pt idx="455">2015</cx:pt>
          <cx:pt idx="456">2015</cx:pt>
          <cx:pt idx="457">2015</cx:pt>
          <cx:pt idx="458">2015</cx:pt>
          <cx:pt idx="459">2015</cx:pt>
          <cx:pt idx="460">2015</cx:pt>
          <cx:pt idx="461">2015</cx:pt>
          <cx:pt idx="462">2015</cx:pt>
          <cx:pt idx="463">2015</cx:pt>
          <cx:pt idx="464">2015</cx:pt>
          <cx:pt idx="465">2015</cx:pt>
          <cx:pt idx="466">2015</cx:pt>
          <cx:pt idx="467">2015</cx:pt>
          <cx:pt idx="468">2015</cx:pt>
          <cx:pt idx="469">2015</cx:pt>
          <cx:pt idx="470">2015</cx:pt>
          <cx:pt idx="471">2015</cx:pt>
          <cx:pt idx="472">2015</cx:pt>
          <cx:pt idx="473">2015</cx:pt>
          <cx:pt idx="474">2015</cx:pt>
          <cx:pt idx="475">2015</cx:pt>
          <cx:pt idx="476">2015</cx:pt>
          <cx:pt idx="477">2015</cx:pt>
          <cx:pt idx="478">2015</cx:pt>
          <cx:pt idx="479">2015</cx:pt>
          <cx:pt idx="480">2015</cx:pt>
          <cx:pt idx="481">2015</cx:pt>
          <cx:pt idx="482">2015</cx:pt>
          <cx:pt idx="483">2015</cx:pt>
          <cx:pt idx="484">2015</cx:pt>
          <cx:pt idx="485">2015</cx:pt>
          <cx:pt idx="486">2015</cx:pt>
          <cx:pt idx="487">2015</cx:pt>
          <cx:pt idx="488">2015</cx:pt>
          <cx:pt idx="489">2015</cx:pt>
          <cx:pt idx="490">2015</cx:pt>
          <cx:pt idx="491">2015</cx:pt>
          <cx:pt idx="492">2015</cx:pt>
          <cx:pt idx="493">2015</cx:pt>
          <cx:pt idx="494">2015</cx:pt>
          <cx:pt idx="495">2015</cx:pt>
          <cx:pt idx="496">2015</cx:pt>
          <cx:pt idx="497">2015</cx:pt>
          <cx:pt idx="498">2015</cx:pt>
          <cx:pt idx="499">2015</cx:pt>
          <cx:pt idx="500">2015</cx:pt>
          <cx:pt idx="501">2015</cx:pt>
          <cx:pt idx="502">2015</cx:pt>
          <cx:pt idx="503">2015</cx:pt>
          <cx:pt idx="504">2015</cx:pt>
          <cx:pt idx="505">2015</cx:pt>
          <cx:pt idx="506">2015</cx:pt>
          <cx:pt idx="507">2015</cx:pt>
          <cx:pt idx="508">2015</cx:pt>
          <cx:pt idx="509">2015</cx:pt>
          <cx:pt idx="510">2015</cx:pt>
          <cx:pt idx="511">2015</cx:pt>
          <cx:pt idx="512">2015</cx:pt>
          <cx:pt idx="513">2015</cx:pt>
          <cx:pt idx="514">2015</cx:pt>
          <cx:pt idx="515">2015</cx:pt>
          <cx:pt idx="516">2015</cx:pt>
          <cx:pt idx="517">2015</cx:pt>
          <cx:pt idx="518">2015</cx:pt>
          <cx:pt idx="519">2015</cx:pt>
          <cx:pt idx="520">2015</cx:pt>
          <cx:pt idx="521">2015</cx:pt>
          <cx:pt idx="522">2015</cx:pt>
          <cx:pt idx="523">2015</cx:pt>
          <cx:pt idx="524">2015</cx:pt>
          <cx:pt idx="525">2015</cx:pt>
          <cx:pt idx="526">2015</cx:pt>
          <cx:pt idx="527">2015</cx:pt>
          <cx:pt idx="528">2015</cx:pt>
          <cx:pt idx="529">2015</cx:pt>
          <cx:pt idx="530">2015</cx:pt>
          <cx:pt idx="531">2015</cx:pt>
          <cx:pt idx="532">2015</cx:pt>
          <cx:pt idx="533">2015</cx:pt>
          <cx:pt idx="534">2015</cx:pt>
          <cx:pt idx="535">2015</cx:pt>
          <cx:pt idx="536">2015</cx:pt>
          <cx:pt idx="537">2015</cx:pt>
          <cx:pt idx="538">2015</cx:pt>
          <cx:pt idx="539">2015</cx:pt>
          <cx:pt idx="540">2015</cx:pt>
          <cx:pt idx="541">2015</cx:pt>
          <cx:pt idx="542">2015</cx:pt>
          <cx:pt idx="543">2015</cx:pt>
          <cx:pt idx="544">2015</cx:pt>
          <cx:pt idx="545">2015</cx:pt>
          <cx:pt idx="546">2015</cx:pt>
          <cx:pt idx="547">2015</cx:pt>
          <cx:pt idx="548">2015</cx:pt>
          <cx:pt idx="549">2015</cx:pt>
          <cx:pt idx="550">2015</cx:pt>
          <cx:pt idx="551">2015</cx:pt>
          <cx:pt idx="552">2015</cx:pt>
          <cx:pt idx="553">2015</cx:pt>
          <cx:pt idx="554">2015</cx:pt>
          <cx:pt idx="555">2015</cx:pt>
          <cx:pt idx="556">2015</cx:pt>
          <cx:pt idx="557">2015</cx:pt>
          <cx:pt idx="558">2015</cx:pt>
          <cx:pt idx="559">2015</cx:pt>
          <cx:pt idx="560">2015</cx:pt>
          <cx:pt idx="561">2015</cx:pt>
          <cx:pt idx="562">2015</cx:pt>
          <cx:pt idx="563">2015</cx:pt>
          <cx:pt idx="564">2015</cx:pt>
          <cx:pt idx="565">2015</cx:pt>
          <cx:pt idx="566">2015</cx:pt>
          <cx:pt idx="567">2015</cx:pt>
          <cx:pt idx="568">2015</cx:pt>
          <cx:pt idx="569">2015</cx:pt>
          <cx:pt idx="570">2015</cx:pt>
          <cx:pt idx="571">2015</cx:pt>
          <cx:pt idx="572">2015</cx:pt>
          <cx:pt idx="573">2015</cx:pt>
          <cx:pt idx="574">2015</cx:pt>
          <cx:pt idx="575">2015</cx:pt>
          <cx:pt idx="576">2015</cx:pt>
          <cx:pt idx="577">2015</cx:pt>
          <cx:pt idx="578">2015</cx:pt>
          <cx:pt idx="579">2015</cx:pt>
          <cx:pt idx="580">2015</cx:pt>
          <cx:pt idx="581">2015</cx:pt>
          <cx:pt idx="582">2015</cx:pt>
          <cx:pt idx="583">2015</cx:pt>
          <cx:pt idx="584">2015</cx:pt>
          <cx:pt idx="585">2015</cx:pt>
          <cx:pt idx="586">2015</cx:pt>
          <cx:pt idx="587">2015</cx:pt>
          <cx:pt idx="588">2015</cx:pt>
          <cx:pt idx="589">2015</cx:pt>
          <cx:pt idx="590">2015</cx:pt>
          <cx:pt idx="591">2015</cx:pt>
          <cx:pt idx="592">2015</cx:pt>
          <cx:pt idx="593">2015</cx:pt>
          <cx:pt idx="594">2015</cx:pt>
          <cx:pt idx="595">2015</cx:pt>
          <cx:pt idx="596">2015</cx:pt>
          <cx:pt idx="597">2015</cx:pt>
          <cx:pt idx="598">2015</cx:pt>
          <cx:pt idx="599">2015</cx:pt>
          <cx:pt idx="600">2015</cx:pt>
          <cx:pt idx="601">2015</cx:pt>
          <cx:pt idx="602">2015</cx:pt>
          <cx:pt idx="603">2015</cx:pt>
          <cx:pt idx="604">2015</cx:pt>
          <cx:pt idx="605">2015</cx:pt>
          <cx:pt idx="606">2015</cx:pt>
          <cx:pt idx="607">2015</cx:pt>
          <cx:pt idx="608">2015</cx:pt>
          <cx:pt idx="609">2015</cx:pt>
          <cx:pt idx="610">2015</cx:pt>
          <cx:pt idx="611">2015</cx:pt>
          <cx:pt idx="612">2015</cx:pt>
          <cx:pt idx="613">2015</cx:pt>
          <cx:pt idx="614">2015</cx:pt>
          <cx:pt idx="615">2015</cx:pt>
          <cx:pt idx="616">2015</cx:pt>
          <cx:pt idx="617">2015</cx:pt>
          <cx:pt idx="618">2015</cx:pt>
          <cx:pt idx="619">2015</cx:pt>
          <cx:pt idx="620">2015</cx:pt>
          <cx:pt idx="621">2015</cx:pt>
          <cx:pt idx="622">2015</cx:pt>
          <cx:pt idx="623">2016</cx:pt>
          <cx:pt idx="624">2016</cx:pt>
          <cx:pt idx="625">2016</cx:pt>
          <cx:pt idx="626">2016</cx:pt>
          <cx:pt idx="627">2016</cx:pt>
          <cx:pt idx="628">2016</cx:pt>
          <cx:pt idx="629">2016</cx:pt>
          <cx:pt idx="630">2016</cx:pt>
          <cx:pt idx="631">2016</cx:pt>
          <cx:pt idx="632">2016</cx:pt>
          <cx:pt idx="633">2016</cx:pt>
          <cx:pt idx="634">2016</cx:pt>
          <cx:pt idx="635">2016</cx:pt>
          <cx:pt idx="636">2016</cx:pt>
          <cx:pt idx="637">2016</cx:pt>
          <cx:pt idx="638">2016</cx:pt>
          <cx:pt idx="639">2016</cx:pt>
          <cx:pt idx="640">2016</cx:pt>
          <cx:pt idx="641">2016</cx:pt>
          <cx:pt idx="642">2016</cx:pt>
          <cx:pt idx="643">2016</cx:pt>
          <cx:pt idx="644">2016</cx:pt>
          <cx:pt idx="645">2016</cx:pt>
          <cx:pt idx="646">2016</cx:pt>
          <cx:pt idx="647">2016</cx:pt>
          <cx:pt idx="648">2016</cx:pt>
          <cx:pt idx="649">2016</cx:pt>
          <cx:pt idx="650">2016</cx:pt>
          <cx:pt idx="651">2016</cx:pt>
          <cx:pt idx="652">2016</cx:pt>
          <cx:pt idx="653">2016</cx:pt>
          <cx:pt idx="654">2016</cx:pt>
          <cx:pt idx="655">2016</cx:pt>
          <cx:pt idx="656">2016</cx:pt>
          <cx:pt idx="657">2016</cx:pt>
          <cx:pt idx="658">2016</cx:pt>
          <cx:pt idx="659">2016</cx:pt>
          <cx:pt idx="660">2016</cx:pt>
          <cx:pt idx="661">2016</cx:pt>
          <cx:pt idx="662">2016</cx:pt>
          <cx:pt idx="663">2016</cx:pt>
          <cx:pt idx="664">2016</cx:pt>
          <cx:pt idx="665">2016</cx:pt>
          <cx:pt idx="666">2016</cx:pt>
          <cx:pt idx="667">2016</cx:pt>
          <cx:pt idx="668">2016</cx:pt>
          <cx:pt idx="669">2016</cx:pt>
          <cx:pt idx="670">2016</cx:pt>
          <cx:pt idx="671">2016</cx:pt>
          <cx:pt idx="672">2016</cx:pt>
          <cx:pt idx="673">2016</cx:pt>
          <cx:pt idx="674">2016</cx:pt>
          <cx:pt idx="675">2016</cx:pt>
          <cx:pt idx="676">2016</cx:pt>
          <cx:pt idx="677">2016</cx:pt>
          <cx:pt idx="678">2016</cx:pt>
          <cx:pt idx="679">2016</cx:pt>
          <cx:pt idx="680">2016</cx:pt>
          <cx:pt idx="681">2016</cx:pt>
          <cx:pt idx="682">2016</cx:pt>
          <cx:pt idx="683">2016</cx:pt>
          <cx:pt idx="684">2016</cx:pt>
          <cx:pt idx="685">2016</cx:pt>
          <cx:pt idx="686">2016</cx:pt>
          <cx:pt idx="687">2016</cx:pt>
          <cx:pt idx="688">2016</cx:pt>
          <cx:pt idx="689">2016</cx:pt>
          <cx:pt idx="690">2016</cx:pt>
          <cx:pt idx="691">2016</cx:pt>
          <cx:pt idx="692">2016</cx:pt>
          <cx:pt idx="693">2016</cx:pt>
          <cx:pt idx="694">2016</cx:pt>
          <cx:pt idx="695">2016</cx:pt>
          <cx:pt idx="696">2016</cx:pt>
          <cx:pt idx="697">2016</cx:pt>
          <cx:pt idx="698">2016</cx:pt>
          <cx:pt idx="699">2016</cx:pt>
          <cx:pt idx="700">2016</cx:pt>
          <cx:pt idx="701">2016</cx:pt>
          <cx:pt idx="702">2016</cx:pt>
          <cx:pt idx="703">2016</cx:pt>
          <cx:pt idx="704">2016</cx:pt>
          <cx:pt idx="705">2016</cx:pt>
          <cx:pt idx="706">2016</cx:pt>
          <cx:pt idx="707">2016</cx:pt>
          <cx:pt idx="708">2016</cx:pt>
          <cx:pt idx="709">2016</cx:pt>
          <cx:pt idx="710">2016</cx:pt>
          <cx:pt idx="711">2016</cx:pt>
          <cx:pt idx="712">2016</cx:pt>
          <cx:pt idx="713">2016</cx:pt>
          <cx:pt idx="714">2016</cx:pt>
          <cx:pt idx="715">2016</cx:pt>
          <cx:pt idx="716">2016</cx:pt>
          <cx:pt idx="717">2016</cx:pt>
          <cx:pt idx="718">2016</cx:pt>
          <cx:pt idx="719">2016</cx:pt>
          <cx:pt idx="720">2016</cx:pt>
          <cx:pt idx="721">2016</cx:pt>
          <cx:pt idx="722">2016</cx:pt>
          <cx:pt idx="723">2016</cx:pt>
          <cx:pt idx="724">2016</cx:pt>
          <cx:pt idx="725">2016</cx:pt>
          <cx:pt idx="726">2016</cx:pt>
          <cx:pt idx="727">2016</cx:pt>
          <cx:pt idx="728">2016</cx:pt>
          <cx:pt idx="729">2016</cx:pt>
          <cx:pt idx="730">2016</cx:pt>
          <cx:pt idx="731">2016</cx:pt>
          <cx:pt idx="732">2016</cx:pt>
          <cx:pt idx="733">2016</cx:pt>
          <cx:pt idx="734">2016</cx:pt>
          <cx:pt idx="735">2016</cx:pt>
          <cx:pt idx="736">2016</cx:pt>
          <cx:pt idx="737">2016</cx:pt>
          <cx:pt idx="738">2016</cx:pt>
          <cx:pt idx="739">2016</cx:pt>
          <cx:pt idx="740">2016</cx:pt>
          <cx:pt idx="741">2016</cx:pt>
          <cx:pt idx="742">2016</cx:pt>
          <cx:pt idx="743">2016</cx:pt>
          <cx:pt idx="744">2016</cx:pt>
          <cx:pt idx="745">2016</cx:pt>
          <cx:pt idx="746">2016</cx:pt>
          <cx:pt idx="747">2016</cx:pt>
          <cx:pt idx="748">2016</cx:pt>
          <cx:pt idx="749">2016</cx:pt>
          <cx:pt idx="750">2016</cx:pt>
          <cx:pt idx="751">2016</cx:pt>
          <cx:pt idx="752">2016</cx:pt>
          <cx:pt idx="753">2016</cx:pt>
          <cx:pt idx="754">2016</cx:pt>
          <cx:pt idx="755">2016</cx:pt>
          <cx:pt idx="756">2016</cx:pt>
          <cx:pt idx="757">2016</cx:pt>
          <cx:pt idx="758">2016</cx:pt>
          <cx:pt idx="759">2016</cx:pt>
          <cx:pt idx="760">2016</cx:pt>
          <cx:pt idx="761">2016</cx:pt>
          <cx:pt idx="762">2016</cx:pt>
          <cx:pt idx="763">2016</cx:pt>
          <cx:pt idx="764">2016</cx:pt>
          <cx:pt idx="765">2016</cx:pt>
          <cx:pt idx="766">2016</cx:pt>
          <cx:pt idx="767">2016</cx:pt>
          <cx:pt idx="768">2016</cx:pt>
          <cx:pt idx="769">2016</cx:pt>
          <cx:pt idx="770">2016</cx:pt>
          <cx:pt idx="771">2016</cx:pt>
          <cx:pt idx="772">2016</cx:pt>
          <cx:pt idx="773">2016</cx:pt>
          <cx:pt idx="774">2016</cx:pt>
          <cx:pt idx="775">2016</cx:pt>
          <cx:pt idx="776">2016</cx:pt>
          <cx:pt idx="777">2016</cx:pt>
          <cx:pt idx="778">2016</cx:pt>
          <cx:pt idx="779">2016</cx:pt>
          <cx:pt idx="780">2016</cx:pt>
          <cx:pt idx="781">2016</cx:pt>
          <cx:pt idx="782">2016</cx:pt>
          <cx:pt idx="783">2016</cx:pt>
          <cx:pt idx="784">2016</cx:pt>
          <cx:pt idx="785">2016</cx:pt>
          <cx:pt idx="786">2016</cx:pt>
          <cx:pt idx="787">2016</cx:pt>
          <cx:pt idx="788">2016</cx:pt>
          <cx:pt idx="789">2016</cx:pt>
          <cx:pt idx="790">2016</cx:pt>
          <cx:pt idx="791">2016</cx:pt>
          <cx:pt idx="792">2016</cx:pt>
          <cx:pt idx="793">2016</cx:pt>
          <cx:pt idx="794">2016</cx:pt>
          <cx:pt idx="795">2016</cx:pt>
          <cx:pt idx="796">2016</cx:pt>
          <cx:pt idx="797">2016</cx:pt>
          <cx:pt idx="798">2016</cx:pt>
          <cx:pt idx="799">2016</cx:pt>
          <cx:pt idx="800">2016</cx:pt>
          <cx:pt idx="801">2016</cx:pt>
          <cx:pt idx="802">2016</cx:pt>
          <cx:pt idx="803">2016</cx:pt>
          <cx:pt idx="804">2016</cx:pt>
          <cx:pt idx="805">2016</cx:pt>
          <cx:pt idx="806">2016</cx:pt>
          <cx:pt idx="807">2016</cx:pt>
          <cx:pt idx="808">2016</cx:pt>
          <cx:pt idx="809">2016</cx:pt>
          <cx:pt idx="810">2016</cx:pt>
          <cx:pt idx="811">2016</cx:pt>
          <cx:pt idx="812">2016</cx:pt>
          <cx:pt idx="813">2016</cx:pt>
          <cx:pt idx="814">2016</cx:pt>
          <cx:pt idx="815">2016</cx:pt>
          <cx:pt idx="816">2016</cx:pt>
          <cx:pt idx="817">2016</cx:pt>
          <cx:pt idx="818">2016</cx:pt>
          <cx:pt idx="819">2016</cx:pt>
          <cx:pt idx="820">2016</cx:pt>
          <cx:pt idx="821">2016</cx:pt>
          <cx:pt idx="822">2016</cx:pt>
          <cx:pt idx="823">2016</cx:pt>
          <cx:pt idx="824">2016</cx:pt>
          <cx:pt idx="825">2016</cx:pt>
          <cx:pt idx="826">2016</cx:pt>
          <cx:pt idx="827">2016</cx:pt>
          <cx:pt idx="828">2016</cx:pt>
          <cx:pt idx="829">2016</cx:pt>
          <cx:pt idx="830">2016</cx:pt>
          <cx:pt idx="831">2016</cx:pt>
          <cx:pt idx="832">2016</cx:pt>
          <cx:pt idx="833">2016</cx:pt>
          <cx:pt idx="834">2016</cx:pt>
          <cx:pt idx="835">2016</cx:pt>
          <cx:pt idx="836">2016</cx:pt>
          <cx:pt idx="837">2016</cx:pt>
          <cx:pt idx="838">2016</cx:pt>
          <cx:pt idx="839">2016</cx:pt>
          <cx:pt idx="840">2016</cx:pt>
          <cx:pt idx="841">2016</cx:pt>
          <cx:pt idx="842">2016</cx:pt>
          <cx:pt idx="843">2016</cx:pt>
          <cx:pt idx="844">2016</cx:pt>
          <cx:pt idx="845">2016</cx:pt>
          <cx:pt idx="846">2017</cx:pt>
          <cx:pt idx="847">2017</cx:pt>
          <cx:pt idx="848">2017</cx:pt>
          <cx:pt idx="849">2017</cx:pt>
          <cx:pt idx="850">2017</cx:pt>
          <cx:pt idx="851">2017</cx:pt>
          <cx:pt idx="852">2017</cx:pt>
          <cx:pt idx="853">2017</cx:pt>
          <cx:pt idx="854">2017</cx:pt>
          <cx:pt idx="855">2017</cx:pt>
          <cx:pt idx="856">2017</cx:pt>
          <cx:pt idx="857">2017</cx:pt>
          <cx:pt idx="858">2017</cx:pt>
          <cx:pt idx="859">2017</cx:pt>
          <cx:pt idx="860">2017</cx:pt>
          <cx:pt idx="861">2017</cx:pt>
          <cx:pt idx="862">2017</cx:pt>
          <cx:pt idx="863">2017</cx:pt>
          <cx:pt idx="864">2017</cx:pt>
          <cx:pt idx="865">2017</cx:pt>
          <cx:pt idx="866">2017</cx:pt>
          <cx:pt idx="867">2017</cx:pt>
          <cx:pt idx="868">2017</cx:pt>
          <cx:pt idx="869">2017</cx:pt>
          <cx:pt idx="870">2017</cx:pt>
          <cx:pt idx="871">2017</cx:pt>
          <cx:pt idx="872">2017</cx:pt>
          <cx:pt idx="873">2017</cx:pt>
          <cx:pt idx="874">2017</cx:pt>
          <cx:pt idx="875">2017</cx:pt>
          <cx:pt idx="876">2017</cx:pt>
          <cx:pt idx="877">2017</cx:pt>
          <cx:pt idx="878">2017</cx:pt>
          <cx:pt idx="879">2017</cx:pt>
          <cx:pt idx="880">2017</cx:pt>
          <cx:pt idx="881">2017</cx:pt>
          <cx:pt idx="882">2017</cx:pt>
          <cx:pt idx="883">2017</cx:pt>
          <cx:pt idx="884">2017</cx:pt>
          <cx:pt idx="885">2017</cx:pt>
          <cx:pt idx="886">2017</cx:pt>
          <cx:pt idx="887">2017</cx:pt>
          <cx:pt idx="888">2017</cx:pt>
          <cx:pt idx="889">2017</cx:pt>
          <cx:pt idx="890">2017</cx:pt>
          <cx:pt idx="891">2017</cx:pt>
          <cx:pt idx="892">2017</cx:pt>
          <cx:pt idx="893">2017</cx:pt>
          <cx:pt idx="894">2017</cx:pt>
          <cx:pt idx="895">2017</cx:pt>
          <cx:pt idx="896">2017</cx:pt>
          <cx:pt idx="897">2017</cx:pt>
          <cx:pt idx="898">2017</cx:pt>
          <cx:pt idx="899">2017</cx:pt>
          <cx:pt idx="900">2017</cx:pt>
          <cx:pt idx="901">2017</cx:pt>
          <cx:pt idx="902">2017</cx:pt>
          <cx:pt idx="903">2017</cx:pt>
          <cx:pt idx="904">2017</cx:pt>
          <cx:pt idx="905">2017</cx:pt>
          <cx:pt idx="906">2017</cx:pt>
          <cx:pt idx="907">2017</cx:pt>
          <cx:pt idx="908">2017</cx:pt>
          <cx:pt idx="909">2017</cx:pt>
          <cx:pt idx="910">2017</cx:pt>
          <cx:pt idx="911">2017</cx:pt>
          <cx:pt idx="912">2017</cx:pt>
          <cx:pt idx="913">2017</cx:pt>
          <cx:pt idx="914">2017</cx:pt>
          <cx:pt idx="915">2017</cx:pt>
          <cx:pt idx="916">2017</cx:pt>
          <cx:pt idx="917">2017</cx:pt>
          <cx:pt idx="918">2017</cx:pt>
          <cx:pt idx="919">2017</cx:pt>
          <cx:pt idx="920">2017</cx:pt>
          <cx:pt idx="921">2017</cx:pt>
          <cx:pt idx="922">2017</cx:pt>
          <cx:pt idx="923">2017</cx:pt>
          <cx:pt idx="924">2017</cx:pt>
          <cx:pt idx="925">2017</cx:pt>
          <cx:pt idx="926">2017</cx:pt>
          <cx:pt idx="927">2017</cx:pt>
          <cx:pt idx="928">2017</cx:pt>
          <cx:pt idx="929">2017</cx:pt>
          <cx:pt idx="930">2017</cx:pt>
          <cx:pt idx="931">2017</cx:pt>
          <cx:pt idx="932">2017</cx:pt>
          <cx:pt idx="933">2017</cx:pt>
          <cx:pt idx="934">2017</cx:pt>
          <cx:pt idx="935">2017</cx:pt>
          <cx:pt idx="936">2017</cx:pt>
          <cx:pt idx="937">2017</cx:pt>
          <cx:pt idx="938">2017</cx:pt>
          <cx:pt idx="939">2017</cx:pt>
          <cx:pt idx="940">2017</cx:pt>
          <cx:pt idx="941">2017</cx:pt>
          <cx:pt idx="942">2017</cx:pt>
          <cx:pt idx="943">2017</cx:pt>
          <cx:pt idx="944">2017</cx:pt>
          <cx:pt idx="945">2017</cx:pt>
          <cx:pt idx="946">2017</cx:pt>
          <cx:pt idx="947">2017</cx:pt>
          <cx:pt idx="948">2017</cx:pt>
          <cx:pt idx="949">2017</cx:pt>
          <cx:pt idx="950">2017</cx:pt>
          <cx:pt idx="951">2017</cx:pt>
          <cx:pt idx="952">2017</cx:pt>
          <cx:pt idx="953">2017</cx:pt>
          <cx:pt idx="954">2017</cx:pt>
          <cx:pt idx="955">2017</cx:pt>
          <cx:pt idx="956">2017</cx:pt>
          <cx:pt idx="957">2017</cx:pt>
          <cx:pt idx="958">2017</cx:pt>
          <cx:pt idx="959">2017</cx:pt>
          <cx:pt idx="960">2017</cx:pt>
          <cx:pt idx="961">2017</cx:pt>
          <cx:pt idx="962">2017</cx:pt>
          <cx:pt idx="963">2017</cx:pt>
          <cx:pt idx="964">2017</cx:pt>
          <cx:pt idx="965">2017</cx:pt>
          <cx:pt idx="966">2017</cx:pt>
          <cx:pt idx="967">2017</cx:pt>
          <cx:pt idx="968">2017</cx:pt>
          <cx:pt idx="969">2017</cx:pt>
          <cx:pt idx="970">2017</cx:pt>
          <cx:pt idx="971">2017</cx:pt>
          <cx:pt idx="972">2017</cx:pt>
          <cx:pt idx="973">2017</cx:pt>
          <cx:pt idx="974">2017</cx:pt>
          <cx:pt idx="975">2017</cx:pt>
          <cx:pt idx="976">2017</cx:pt>
          <cx:pt idx="977">2017</cx:pt>
          <cx:pt idx="978">2017</cx:pt>
          <cx:pt idx="979">2017</cx:pt>
          <cx:pt idx="980">2017</cx:pt>
          <cx:pt idx="981">2017</cx:pt>
          <cx:pt idx="982">2017</cx:pt>
          <cx:pt idx="983">2017</cx:pt>
          <cx:pt idx="984">2017</cx:pt>
          <cx:pt idx="985">2017</cx:pt>
          <cx:pt idx="986">2017</cx:pt>
          <cx:pt idx="987">2017</cx:pt>
          <cx:pt idx="988">2017</cx:pt>
          <cx:pt idx="989">2017</cx:pt>
          <cx:pt idx="990">2017</cx:pt>
          <cx:pt idx="991">2017</cx:pt>
          <cx:pt idx="992">2017</cx:pt>
          <cx:pt idx="993">2017</cx:pt>
          <cx:pt idx="994">2017</cx:pt>
          <cx:pt idx="995">2017</cx:pt>
          <cx:pt idx="996">2017</cx:pt>
          <cx:pt idx="997">2017</cx:pt>
          <cx:pt idx="998">2017</cx:pt>
          <cx:pt idx="999">2017</cx:pt>
          <cx:pt idx="1000">2017</cx:pt>
          <cx:pt idx="1001">2017</cx:pt>
          <cx:pt idx="1002">2017</cx:pt>
          <cx:pt idx="1003">2017</cx:pt>
          <cx:pt idx="1004">2017</cx:pt>
          <cx:pt idx="1005">2017</cx:pt>
          <cx:pt idx="1006">2017</cx:pt>
          <cx:pt idx="1007">2017</cx:pt>
          <cx:pt idx="1008">2017</cx:pt>
          <cx:pt idx="1009">2017</cx:pt>
          <cx:pt idx="1010">2017</cx:pt>
          <cx:pt idx="1011">2017</cx:pt>
          <cx:pt idx="1012">2017</cx:pt>
          <cx:pt idx="1013">2017</cx:pt>
          <cx:pt idx="1014">2017</cx:pt>
          <cx:pt idx="1015">2017</cx:pt>
          <cx:pt idx="1016">2017</cx:pt>
          <cx:pt idx="1017">2017</cx:pt>
          <cx:pt idx="1018">2017</cx:pt>
          <cx:pt idx="1019">2017</cx:pt>
          <cx:pt idx="1020">2017</cx:pt>
          <cx:pt idx="1021">2017</cx:pt>
          <cx:pt idx="1022">2017</cx:pt>
          <cx:pt idx="1023">2017</cx:pt>
          <cx:pt idx="1024">2017</cx:pt>
          <cx:pt idx="1025">2017</cx:pt>
          <cx:pt idx="1026">2017</cx:pt>
          <cx:pt idx="1027">2017</cx:pt>
          <cx:pt idx="1028">2017</cx:pt>
          <cx:pt idx="1029">2017</cx:pt>
          <cx:pt idx="1030">2017</cx:pt>
          <cx:pt idx="1031">2017</cx:pt>
          <cx:pt idx="1032">2017</cx:pt>
          <cx:pt idx="1033">2017</cx:pt>
          <cx:pt idx="1034">2017</cx:pt>
          <cx:pt idx="1035">2018</cx:pt>
          <cx:pt idx="1036">2018</cx:pt>
          <cx:pt idx="1037">2018</cx:pt>
          <cx:pt idx="1038">2018</cx:pt>
          <cx:pt idx="1039">2018</cx:pt>
          <cx:pt idx="1040">2018</cx:pt>
          <cx:pt idx="1041">2018</cx:pt>
          <cx:pt idx="1042">2018</cx:pt>
          <cx:pt idx="1043">2018</cx:pt>
          <cx:pt idx="1044">2018</cx:pt>
          <cx:pt idx="1045">2018</cx:pt>
          <cx:pt idx="1046">2018</cx:pt>
          <cx:pt idx="1047">2018</cx:pt>
          <cx:pt idx="1048">2018</cx:pt>
          <cx:pt idx="1049">2018</cx:pt>
          <cx:pt idx="1050">2018</cx:pt>
          <cx:pt idx="1051">2018</cx:pt>
          <cx:pt idx="1052">2018</cx:pt>
          <cx:pt idx="1053">2018</cx:pt>
          <cx:pt idx="1054">2018</cx:pt>
          <cx:pt idx="1055">2018</cx:pt>
          <cx:pt idx="1056">2018</cx:pt>
          <cx:pt idx="1057">2018</cx:pt>
          <cx:pt idx="1058">2018</cx:pt>
          <cx:pt idx="1059">2018</cx:pt>
          <cx:pt idx="1060">2018</cx:pt>
          <cx:pt idx="1061">2018</cx:pt>
          <cx:pt idx="1062">2018</cx:pt>
          <cx:pt idx="1063">2018</cx:pt>
          <cx:pt idx="1064">2018</cx:pt>
          <cx:pt idx="1065">2018</cx:pt>
          <cx:pt idx="1066">2018</cx:pt>
          <cx:pt idx="1067">2018</cx:pt>
          <cx:pt idx="1068">2018</cx:pt>
          <cx:pt idx="1069">2018</cx:pt>
          <cx:pt idx="1070">2018</cx:pt>
          <cx:pt idx="1071">2018</cx:pt>
          <cx:pt idx="1072">2018</cx:pt>
          <cx:pt idx="1073">2018</cx:pt>
          <cx:pt idx="1074">2018</cx:pt>
          <cx:pt idx="1075">2018</cx:pt>
          <cx:pt idx="1076">2018</cx:pt>
          <cx:pt idx="1077">2018</cx:pt>
          <cx:pt idx="1078">2018</cx:pt>
          <cx:pt idx="1079">2018</cx:pt>
          <cx:pt idx="1080">2018</cx:pt>
          <cx:pt idx="1081">2018</cx:pt>
          <cx:pt idx="1082">2019</cx:pt>
          <cx:pt idx="1083">2019</cx:pt>
          <cx:pt idx="1084">2019</cx:pt>
          <cx:pt idx="1085">2019</cx:pt>
          <cx:pt idx="1086">2019</cx:pt>
          <cx:pt idx="1087">2019</cx:pt>
          <cx:pt idx="1088">2019</cx:pt>
          <cx:pt idx="1089">2019</cx:pt>
          <cx:pt idx="1090">2019</cx:pt>
          <cx:pt idx="1091">2019</cx:pt>
          <cx:pt idx="1092">2019</cx:pt>
          <cx:pt idx="1093">2019</cx:pt>
          <cx:pt idx="1094">2019</cx:pt>
          <cx:pt idx="1095">2019</cx:pt>
          <cx:pt idx="1096">2019</cx:pt>
          <cx:pt idx="1097">2020</cx:pt>
          <cx:pt idx="1098">2020</cx:pt>
          <cx:pt idx="1099">2020</cx:pt>
          <cx:pt idx="1100">2020</cx:pt>
          <cx:pt idx="1101">2020</cx:pt>
          <cx:pt idx="1102">2020</cx:pt>
          <cx:pt idx="1103">2020</cx:pt>
          <cx:pt idx="1104">2020</cx:pt>
          <cx:pt idx="1105">2020</cx:pt>
          <cx:pt idx="1106">2020</cx:pt>
          <cx:pt idx="1107">2020</cx:pt>
          <cx:pt idx="1108">2020</cx:pt>
          <cx:pt idx="1109">2020</cx:pt>
          <cx:pt idx="1110">2020</cx:pt>
          <cx:pt idx="1111">2020</cx:pt>
          <cx:pt idx="1112">2020</cx:pt>
          <cx:pt idx="1113">2020</cx:pt>
          <cx:pt idx="1114">2020</cx:pt>
          <cx:pt idx="1115">2020</cx:pt>
          <cx:pt idx="1116">2020</cx:pt>
          <cx:pt idx="1117">2020</cx:pt>
          <cx:pt idx="1118">2020</cx:pt>
          <cx:pt idx="1119">2020</cx:pt>
          <cx:pt idx="1120">2020</cx:pt>
          <cx:pt idx="1121">2020</cx:pt>
          <cx:pt idx="1122">2020</cx:pt>
          <cx:pt idx="1123">2020</cx:pt>
          <cx:pt idx="1124">2020</cx:pt>
          <cx:pt idx="1125">2020</cx:pt>
          <cx:pt idx="1126">2021</cx:pt>
          <cx:pt idx="1127">2021</cx:pt>
          <cx:pt idx="1128">2021</cx:pt>
          <cx:pt idx="1129">2021</cx:pt>
          <cx:pt idx="1130">2021</cx:pt>
          <cx:pt idx="1131">2021</cx:pt>
          <cx:pt idx="1132">2021</cx:pt>
        </cx:lvl>
      </cx:strDim>
      <cx:numDim type="val">
        <cx:f>'[All FW FCH Salt Age 4 and 5 Recoveries by Date Size and Age.xlsx]Age 4 and 5'!$B$3:$B$1135</cx:f>
        <cx:lvl ptCount="1133" formatCode="General">
          <cx:pt idx="44">963</cx:pt>
          <cx:pt idx="45">930</cx:pt>
          <cx:pt idx="46">953</cx:pt>
          <cx:pt idx="47">840</cx:pt>
          <cx:pt idx="48">860</cx:pt>
          <cx:pt idx="49">970</cx:pt>
          <cx:pt idx="50">730</cx:pt>
          <cx:pt idx="51">870</cx:pt>
          <cx:pt idx="52">899</cx:pt>
          <cx:pt idx="53">850</cx:pt>
          <cx:pt idx="54">900</cx:pt>
          <cx:pt idx="55">960</cx:pt>
          <cx:pt idx="108">796</cx:pt>
          <cx:pt idx="109">803</cx:pt>
          <cx:pt idx="110">890</cx:pt>
          <cx:pt idx="111">890</cx:pt>
          <cx:pt idx="112">665</cx:pt>
          <cx:pt idx="113">770</cx:pt>
          <cx:pt idx="114">770</cx:pt>
          <cx:pt idx="115">880</cx:pt>
          <cx:pt idx="116">1010</cx:pt>
          <cx:pt idx="117">1010</cx:pt>
          <cx:pt idx="118">700</cx:pt>
          <cx:pt idx="119">700</cx:pt>
          <cx:pt idx="120">860</cx:pt>
          <cx:pt idx="121">860</cx:pt>
          <cx:pt idx="122">870</cx:pt>
          <cx:pt idx="123">870</cx:pt>
          <cx:pt idx="124">950</cx:pt>
          <cx:pt idx="125">950</cx:pt>
          <cx:pt idx="126">990</cx:pt>
          <cx:pt idx="127">990</cx:pt>
          <cx:pt idx="128">880</cx:pt>
          <cx:pt idx="132">906</cx:pt>
          <cx:pt idx="133">906</cx:pt>
          <cx:pt idx="134">690</cx:pt>
          <cx:pt idx="135">690</cx:pt>
          <cx:pt idx="136">840</cx:pt>
          <cx:pt idx="137">840</cx:pt>
          <cx:pt idx="138">860</cx:pt>
          <cx:pt idx="139">860</cx:pt>
          <cx:pt idx="140">740</cx:pt>
          <cx:pt idx="141">740</cx:pt>
          <cx:pt idx="142">770</cx:pt>
          <cx:pt idx="143">770</cx:pt>
          <cx:pt idx="144">820</cx:pt>
          <cx:pt idx="145">820</cx:pt>
          <cx:pt idx="146">830</cx:pt>
          <cx:pt idx="147">830</cx:pt>
          <cx:pt idx="148">840</cx:pt>
          <cx:pt idx="149">840</cx:pt>
          <cx:pt idx="150">900</cx:pt>
          <cx:pt idx="151">900</cx:pt>
          <cx:pt idx="152">799</cx:pt>
          <cx:pt idx="153">799</cx:pt>
          <cx:pt idx="154">850</cx:pt>
          <cx:pt idx="155">850</cx:pt>
          <cx:pt idx="156">850</cx:pt>
          <cx:pt idx="157">850</cx:pt>
          <cx:pt idx="158">900</cx:pt>
          <cx:pt idx="159">900</cx:pt>
          <cx:pt idx="160">960</cx:pt>
          <cx:pt idx="161">960</cx:pt>
          <cx:pt idx="162">650</cx:pt>
          <cx:pt idx="163">650</cx:pt>
          <cx:pt idx="164">690</cx:pt>
          <cx:pt idx="165">690</cx:pt>
          <cx:pt idx="166">740</cx:pt>
          <cx:pt idx="167">740</cx:pt>
          <cx:pt idx="168">780</cx:pt>
          <cx:pt idx="169">780</cx:pt>
          <cx:pt idx="170">840</cx:pt>
          <cx:pt idx="171">840</cx:pt>
          <cx:pt idx="172">850</cx:pt>
          <cx:pt idx="173">850</cx:pt>
          <cx:pt idx="182">913</cx:pt>
          <cx:pt idx="183">913</cx:pt>
          <cx:pt idx="184">840</cx:pt>
          <cx:pt idx="185">840</cx:pt>
          <cx:pt idx="186">800</cx:pt>
          <cx:pt idx="187">800</cx:pt>
          <cx:pt idx="188">780</cx:pt>
          <cx:pt idx="189">880</cx:pt>
          <cx:pt idx="190">880</cx:pt>
          <cx:pt idx="195">770</cx:pt>
          <cx:pt idx="196">770</cx:pt>
          <cx:pt idx="197">890</cx:pt>
          <cx:pt idx="198">800</cx:pt>
          <cx:pt idx="199">800</cx:pt>
          <cx:pt idx="200">890</cx:pt>
          <cx:pt idx="231">870</cx:pt>
          <cx:pt idx="232">800</cx:pt>
          <cx:pt idx="233">800</cx:pt>
          <cx:pt idx="234">815</cx:pt>
          <cx:pt idx="235">815</cx:pt>
          <cx:pt idx="236">870</cx:pt>
          <cx:pt idx="237">870</cx:pt>
          <cx:pt idx="238">770</cx:pt>
          <cx:pt idx="239">860</cx:pt>
          <cx:pt idx="316">865</cx:pt>
          <cx:pt idx="317">865</cx:pt>
          <cx:pt idx="318">820</cx:pt>
          <cx:pt idx="623">860</cx:pt>
          <cx:pt idx="624">860</cx:pt>
          <cx:pt idx="625">880</cx:pt>
          <cx:pt idx="626">880</cx:pt>
          <cx:pt idx="627">770</cx:pt>
          <cx:pt idx="846">682</cx:pt>
          <cx:pt idx="847">682</cx:pt>
          <cx:pt idx="848">690</cx:pt>
          <cx:pt idx="849">760</cx:pt>
          <cx:pt idx="850">760</cx:pt>
          <cx:pt idx="851">760</cx:pt>
          <cx:pt idx="852">760</cx:pt>
          <cx:pt idx="853">760</cx:pt>
          <cx:pt idx="854">760</cx:pt>
          <cx:pt idx="855">768</cx:pt>
          <cx:pt idx="856">768</cx:pt>
          <cx:pt idx="857">779</cx:pt>
          <cx:pt idx="858">779</cx:pt>
          <cx:pt idx="859">780</cx:pt>
          <cx:pt idx="860">780</cx:pt>
          <cx:pt idx="861">910</cx:pt>
          <cx:pt idx="862">794</cx:pt>
          <cx:pt idx="863">790</cx:pt>
          <cx:pt idx="864">800</cx:pt>
          <cx:pt idx="865">810</cx:pt>
          <cx:pt idx="866">830</cx:pt>
          <cx:pt idx="867">830</cx:pt>
          <cx:pt idx="868">850</cx:pt>
          <cx:pt idx="869">870</cx:pt>
          <cx:pt idx="870">740</cx:pt>
          <cx:pt idx="871">750</cx:pt>
          <cx:pt idx="872">800</cx:pt>
          <cx:pt idx="873">720</cx:pt>
          <cx:pt idx="1035">805</cx:pt>
          <cx:pt idx="1036">910</cx:pt>
          <cx:pt idx="1097">790</cx:pt>
          <cx:pt idx="1098">870</cx:pt>
          <cx:pt idx="1099">910</cx:pt>
        </cx:lvl>
      </cx:numDim>
    </cx:data>
    <cx:data id="1">
      <cx:strDim type="cat">
        <cx:f>'[All FW FCH Salt Age 4 and 5 Recoveries by Date Size and Age.xlsx]Age 4 and 5'!$A$3:$A$1135</cx:f>
        <cx:lvl ptCount="1133">
          <cx:pt idx="0">2001</cx:pt>
          <cx:pt idx="1">2001</cx:pt>
          <cx:pt idx="2">2001</cx:pt>
          <cx:pt idx="3">2001</cx:pt>
          <cx:pt idx="4">2001</cx:pt>
          <cx:pt idx="5">2001</cx:pt>
          <cx:pt idx="6">2001</cx:pt>
          <cx:pt idx="7">2001</cx:pt>
          <cx:pt idx="8">2001</cx:pt>
          <cx:pt idx="9">2001</cx:pt>
          <cx:pt idx="10">2001</cx:pt>
          <cx:pt idx="11">2001</cx:pt>
          <cx:pt idx="12">2001</cx:pt>
          <cx:pt idx="13">2001</cx:pt>
          <cx:pt idx="14">2001</cx:pt>
          <cx:pt idx="15">2001</cx:pt>
          <cx:pt idx="16">2001</cx:pt>
          <cx:pt idx="17">2001</cx:pt>
          <cx:pt idx="18">2001</cx:pt>
          <cx:pt idx="19">2001</cx:pt>
          <cx:pt idx="20">2001</cx:pt>
          <cx:pt idx="21">2001</cx:pt>
          <cx:pt idx="22">2001</cx:pt>
          <cx:pt idx="23">2001</cx:pt>
          <cx:pt idx="24">2001</cx:pt>
          <cx:pt idx="25">2001</cx:pt>
          <cx:pt idx="26">2001</cx:pt>
          <cx:pt idx="27">2001</cx:pt>
          <cx:pt idx="28">2001</cx:pt>
          <cx:pt idx="29">2001</cx:pt>
          <cx:pt idx="30">2001</cx:pt>
          <cx:pt idx="31">2001</cx:pt>
          <cx:pt idx="32">2001</cx:pt>
          <cx:pt idx="33">2001</cx:pt>
          <cx:pt idx="34">2001</cx:pt>
          <cx:pt idx="35">2001</cx:pt>
          <cx:pt idx="36">2001</cx:pt>
          <cx:pt idx="37">2001</cx:pt>
          <cx:pt idx="38">2001</cx:pt>
          <cx:pt idx="39">2001</cx:pt>
          <cx:pt idx="40">2001</cx:pt>
          <cx:pt idx="41">2001</cx:pt>
          <cx:pt idx="42">2001</cx:pt>
          <cx:pt idx="43">2001</cx:pt>
          <cx:pt idx="44">2002</cx:pt>
          <cx:pt idx="45">2002</cx:pt>
          <cx:pt idx="46">2002</cx:pt>
          <cx:pt idx="47">2002</cx:pt>
          <cx:pt idx="48">2002</cx:pt>
          <cx:pt idx="49">2002</cx:pt>
          <cx:pt idx="50">2002</cx:pt>
          <cx:pt idx="51">2002</cx:pt>
          <cx:pt idx="52">2003</cx:pt>
          <cx:pt idx="53">2003</cx:pt>
          <cx:pt idx="54">2003</cx:pt>
          <cx:pt idx="55">2003</cx:pt>
          <cx:pt idx="56">2003</cx:pt>
          <cx:pt idx="57">2003</cx:pt>
          <cx:pt idx="58">2003</cx:pt>
          <cx:pt idx="59">2003</cx:pt>
          <cx:pt idx="60">2003</cx:pt>
          <cx:pt idx="61">2003</cx:pt>
          <cx:pt idx="62">2003</cx:pt>
          <cx:pt idx="63">2003</cx:pt>
          <cx:pt idx="64">2003</cx:pt>
          <cx:pt idx="65">2003</cx:pt>
          <cx:pt idx="66">2003</cx:pt>
          <cx:pt idx="67">2003</cx:pt>
          <cx:pt idx="68">2003</cx:pt>
          <cx:pt idx="69">2003</cx:pt>
          <cx:pt idx="70">2003</cx:pt>
          <cx:pt idx="71">2003</cx:pt>
          <cx:pt idx="72">2003</cx:pt>
          <cx:pt idx="73">2003</cx:pt>
          <cx:pt idx="74">2003</cx:pt>
          <cx:pt idx="75">2003</cx:pt>
          <cx:pt idx="76">2003</cx:pt>
          <cx:pt idx="77">2003</cx:pt>
          <cx:pt idx="78">2003</cx:pt>
          <cx:pt idx="79">2003</cx:pt>
          <cx:pt idx="80">2003</cx:pt>
          <cx:pt idx="81">2003</cx:pt>
          <cx:pt idx="82">2003</cx:pt>
          <cx:pt idx="83">2003</cx:pt>
          <cx:pt idx="84">2003</cx:pt>
          <cx:pt idx="85">2003</cx:pt>
          <cx:pt idx="86">2003</cx:pt>
          <cx:pt idx="87">2003</cx:pt>
          <cx:pt idx="88">2003</cx:pt>
          <cx:pt idx="89">2003</cx:pt>
          <cx:pt idx="90">2003</cx:pt>
          <cx:pt idx="91">2003</cx:pt>
          <cx:pt idx="92">2003</cx:pt>
          <cx:pt idx="93">2003</cx:pt>
          <cx:pt idx="94">2003</cx:pt>
          <cx:pt idx="95">2003</cx:pt>
          <cx:pt idx="96">2003</cx:pt>
          <cx:pt idx="97">2003</cx:pt>
          <cx:pt idx="98">2003</cx:pt>
          <cx:pt idx="99">2003</cx:pt>
          <cx:pt idx="100">2003</cx:pt>
          <cx:pt idx="101">2003</cx:pt>
          <cx:pt idx="102">2003</cx:pt>
          <cx:pt idx="103">2003</cx:pt>
          <cx:pt idx="104">2003</cx:pt>
          <cx:pt idx="105">2003</cx:pt>
          <cx:pt idx="106">2003</cx:pt>
          <cx:pt idx="107">2003</cx:pt>
          <cx:pt idx="108">2004</cx:pt>
          <cx:pt idx="109">2004</cx:pt>
          <cx:pt idx="110">2004</cx:pt>
          <cx:pt idx="111">2004</cx:pt>
          <cx:pt idx="112">2004</cx:pt>
          <cx:pt idx="113">2004</cx:pt>
          <cx:pt idx="114">2004</cx:pt>
          <cx:pt idx="115">2004</cx:pt>
          <cx:pt idx="116">2004</cx:pt>
          <cx:pt idx="117">2004</cx:pt>
          <cx:pt idx="118">2004</cx:pt>
          <cx:pt idx="119">2004</cx:pt>
          <cx:pt idx="120">2004</cx:pt>
          <cx:pt idx="121">2004</cx:pt>
          <cx:pt idx="122">2004</cx:pt>
          <cx:pt idx="123">2004</cx:pt>
          <cx:pt idx="124">2004</cx:pt>
          <cx:pt idx="125">2004</cx:pt>
          <cx:pt idx="126">2004</cx:pt>
          <cx:pt idx="127">2004</cx:pt>
          <cx:pt idx="128">2004</cx:pt>
          <cx:pt idx="129">2004</cx:pt>
          <cx:pt idx="130">2004</cx:pt>
          <cx:pt idx="131">2004</cx:pt>
          <cx:pt idx="132">2005</cx:pt>
          <cx:pt idx="133">2005</cx:pt>
          <cx:pt idx="134">2005</cx:pt>
          <cx:pt idx="135">2005</cx:pt>
          <cx:pt idx="136">2005</cx:pt>
          <cx:pt idx="137">2005</cx:pt>
          <cx:pt idx="138">2005</cx:pt>
          <cx:pt idx="139">2005</cx:pt>
          <cx:pt idx="140">2005</cx:pt>
          <cx:pt idx="141">2005</cx:pt>
          <cx:pt idx="142">2005</cx:pt>
          <cx:pt idx="143">2005</cx:pt>
          <cx:pt idx="144">2005</cx:pt>
          <cx:pt idx="145">2005</cx:pt>
          <cx:pt idx="146">2005</cx:pt>
          <cx:pt idx="147">2005</cx:pt>
          <cx:pt idx="148">2005</cx:pt>
          <cx:pt idx="149">2005</cx:pt>
          <cx:pt idx="150">2005</cx:pt>
          <cx:pt idx="151">2005</cx:pt>
          <cx:pt idx="152">2006</cx:pt>
          <cx:pt idx="153">2006</cx:pt>
          <cx:pt idx="154">2006</cx:pt>
          <cx:pt idx="155">2006</cx:pt>
          <cx:pt idx="156">2006</cx:pt>
          <cx:pt idx="157">2006</cx:pt>
          <cx:pt idx="158">2006</cx:pt>
          <cx:pt idx="159">2006</cx:pt>
          <cx:pt idx="160">2006</cx:pt>
          <cx:pt idx="161">2006</cx:pt>
          <cx:pt idx="162">2006</cx:pt>
          <cx:pt idx="163">2006</cx:pt>
          <cx:pt idx="164">2006</cx:pt>
          <cx:pt idx="165">2006</cx:pt>
          <cx:pt idx="166">2006</cx:pt>
          <cx:pt idx="167">2006</cx:pt>
          <cx:pt idx="168">2006</cx:pt>
          <cx:pt idx="169">2006</cx:pt>
          <cx:pt idx="170">2006</cx:pt>
          <cx:pt idx="171">2006</cx:pt>
          <cx:pt idx="172">2006</cx:pt>
          <cx:pt idx="173">2006</cx:pt>
          <cx:pt idx="174">2006</cx:pt>
          <cx:pt idx="175">2006</cx:pt>
          <cx:pt idx="176">2006</cx:pt>
          <cx:pt idx="177">2006</cx:pt>
          <cx:pt idx="178">2006</cx:pt>
          <cx:pt idx="179">2006</cx:pt>
          <cx:pt idx="180">2006</cx:pt>
          <cx:pt idx="181">2006</cx:pt>
          <cx:pt idx="182">2007</cx:pt>
          <cx:pt idx="183">2007</cx:pt>
          <cx:pt idx="184">2007</cx:pt>
          <cx:pt idx="185">2007</cx:pt>
          <cx:pt idx="186">2007</cx:pt>
          <cx:pt idx="187">2007</cx:pt>
          <cx:pt idx="188">2008</cx:pt>
          <cx:pt idx="189">2008</cx:pt>
          <cx:pt idx="190">2008</cx:pt>
          <cx:pt idx="191">2008</cx:pt>
          <cx:pt idx="192">2008</cx:pt>
          <cx:pt idx="193">2008</cx:pt>
          <cx:pt idx="194">2008</cx:pt>
          <cx:pt idx="195">2009</cx:pt>
          <cx:pt idx="196">2009</cx:pt>
          <cx:pt idx="197">2009</cx:pt>
          <cx:pt idx="198">2009</cx:pt>
          <cx:pt idx="199">2009</cx:pt>
          <cx:pt idx="200">2010</cx:pt>
          <cx:pt idx="201">2010</cx:pt>
          <cx:pt idx="202">2010</cx:pt>
          <cx:pt idx="203">2010</cx:pt>
          <cx:pt idx="204">2010</cx:pt>
          <cx:pt idx="205">2010</cx:pt>
          <cx:pt idx="206">2010</cx:pt>
          <cx:pt idx="207">2010</cx:pt>
          <cx:pt idx="208">2010</cx:pt>
          <cx:pt idx="209">2010</cx:pt>
          <cx:pt idx="210">2010</cx:pt>
          <cx:pt idx="211">2010</cx:pt>
          <cx:pt idx="212">2010</cx:pt>
          <cx:pt idx="213">2010</cx:pt>
          <cx:pt idx="214">2010</cx:pt>
          <cx:pt idx="215">2010</cx:pt>
          <cx:pt idx="216">2010</cx:pt>
          <cx:pt idx="217">2010</cx:pt>
          <cx:pt idx="218">2010</cx:pt>
          <cx:pt idx="219">2010</cx:pt>
          <cx:pt idx="220">2010</cx:pt>
          <cx:pt idx="221">2010</cx:pt>
          <cx:pt idx="222">2010</cx:pt>
          <cx:pt idx="223">2010</cx:pt>
          <cx:pt idx="224">2010</cx:pt>
          <cx:pt idx="225">2010</cx:pt>
          <cx:pt idx="226">2010</cx:pt>
          <cx:pt idx="227">2010</cx:pt>
          <cx:pt idx="228">2010</cx:pt>
          <cx:pt idx="229">2010</cx:pt>
          <cx:pt idx="230">2010</cx:pt>
          <cx:pt idx="231">2011</cx:pt>
          <cx:pt idx="232">2011</cx:pt>
          <cx:pt idx="233">2011</cx:pt>
          <cx:pt idx="234">2012</cx:pt>
          <cx:pt idx="235">2012</cx:pt>
          <cx:pt idx="236">2012</cx:pt>
          <cx:pt idx="237">2012</cx:pt>
          <cx:pt idx="238">2012</cx:pt>
          <cx:pt idx="239">2012</cx:pt>
          <cx:pt idx="240">2012</cx:pt>
          <cx:pt idx="241">2012</cx:pt>
          <cx:pt idx="242">2012</cx:pt>
          <cx:pt idx="243">2012</cx:pt>
          <cx:pt idx="244">2012</cx:pt>
          <cx:pt idx="245">2012</cx:pt>
          <cx:pt idx="246">2012</cx:pt>
          <cx:pt idx="247">2012</cx:pt>
          <cx:pt idx="248">2012</cx:pt>
          <cx:pt idx="249">2012</cx:pt>
          <cx:pt idx="250">2012</cx:pt>
          <cx:pt idx="251">2012</cx:pt>
          <cx:pt idx="252">2012</cx:pt>
          <cx:pt idx="253">2012</cx:pt>
          <cx:pt idx="254">2012</cx:pt>
          <cx:pt idx="255">2012</cx:pt>
          <cx:pt idx="256">2012</cx:pt>
          <cx:pt idx="257">2012</cx:pt>
          <cx:pt idx="258">2012</cx:pt>
          <cx:pt idx="259">2012</cx:pt>
          <cx:pt idx="260">2012</cx:pt>
          <cx:pt idx="261">2012</cx:pt>
          <cx:pt idx="262">2012</cx:pt>
          <cx:pt idx="263">2012</cx:pt>
          <cx:pt idx="264">2012</cx:pt>
          <cx:pt idx="265">2012</cx:pt>
          <cx:pt idx="266">2012</cx:pt>
          <cx:pt idx="267">2012</cx:pt>
          <cx:pt idx="268">2012</cx:pt>
          <cx:pt idx="269">2012</cx:pt>
          <cx:pt idx="270">2012</cx:pt>
          <cx:pt idx="271">2012</cx:pt>
          <cx:pt idx="272">2012</cx:pt>
          <cx:pt idx="273">2012</cx:pt>
          <cx:pt idx="274">2012</cx:pt>
          <cx:pt idx="275">2012</cx:pt>
          <cx:pt idx="276">2012</cx:pt>
          <cx:pt idx="277">2012</cx:pt>
          <cx:pt idx="278">2012</cx:pt>
          <cx:pt idx="279">2012</cx:pt>
          <cx:pt idx="280">2012</cx:pt>
          <cx:pt idx="281">2012</cx:pt>
          <cx:pt idx="282">2012</cx:pt>
          <cx:pt idx="283">2012</cx:pt>
          <cx:pt idx="284">2012</cx:pt>
          <cx:pt idx="285">2012</cx:pt>
          <cx:pt idx="286">2012</cx:pt>
          <cx:pt idx="287">2012</cx:pt>
          <cx:pt idx="288">2012</cx:pt>
          <cx:pt idx="289">2012</cx:pt>
          <cx:pt idx="290">2012</cx:pt>
          <cx:pt idx="291">2012</cx:pt>
          <cx:pt idx="292">2012</cx:pt>
          <cx:pt idx="293">2012</cx:pt>
          <cx:pt idx="294">2012</cx:pt>
          <cx:pt idx="295">2012</cx:pt>
          <cx:pt idx="296">2012</cx:pt>
          <cx:pt idx="297">2012</cx:pt>
          <cx:pt idx="298">2012</cx:pt>
          <cx:pt idx="299">2012</cx:pt>
          <cx:pt idx="300">2012</cx:pt>
          <cx:pt idx="301">2012</cx:pt>
          <cx:pt idx="302">2012</cx:pt>
          <cx:pt idx="303">2012</cx:pt>
          <cx:pt idx="304">2012</cx:pt>
          <cx:pt idx="305">2012</cx:pt>
          <cx:pt idx="306">2012</cx:pt>
          <cx:pt idx="307">2012</cx:pt>
          <cx:pt idx="308">2012</cx:pt>
          <cx:pt idx="309">2012</cx:pt>
          <cx:pt idx="310">2012</cx:pt>
          <cx:pt idx="311">2012</cx:pt>
          <cx:pt idx="312">2012</cx:pt>
          <cx:pt idx="313">2012</cx:pt>
          <cx:pt idx="314">2012</cx:pt>
          <cx:pt idx="315">2012</cx:pt>
          <cx:pt idx="316">2013</cx:pt>
          <cx:pt idx="317">2013</cx:pt>
          <cx:pt idx="318">2013</cx:pt>
          <cx:pt idx="319">2013</cx:pt>
          <cx:pt idx="320">2013</cx:pt>
          <cx:pt idx="321">2013</cx:pt>
          <cx:pt idx="322">2013</cx:pt>
          <cx:pt idx="323">2013</cx:pt>
          <cx:pt idx="324">2013</cx:pt>
          <cx:pt idx="325">2013</cx:pt>
          <cx:pt idx="326">2013</cx:pt>
          <cx:pt idx="327">2013</cx:pt>
          <cx:pt idx="328">2013</cx:pt>
          <cx:pt idx="329">2013</cx:pt>
          <cx:pt idx="330">2013</cx:pt>
          <cx:pt idx="331">2013</cx:pt>
          <cx:pt idx="332">2013</cx:pt>
          <cx:pt idx="333">2014</cx:pt>
          <cx:pt idx="334">2014</cx:pt>
          <cx:pt idx="335">2014</cx:pt>
          <cx:pt idx="336">2014</cx:pt>
          <cx:pt idx="337">2014</cx:pt>
          <cx:pt idx="338">2014</cx:pt>
          <cx:pt idx="339">2014</cx:pt>
          <cx:pt idx="340">2014</cx:pt>
          <cx:pt idx="341">2014</cx:pt>
          <cx:pt idx="342">2014</cx:pt>
          <cx:pt idx="343">2014</cx:pt>
          <cx:pt idx="344">2014</cx:pt>
          <cx:pt idx="345">2014</cx:pt>
          <cx:pt idx="346">2014</cx:pt>
          <cx:pt idx="347">2014</cx:pt>
          <cx:pt idx="348">2014</cx:pt>
          <cx:pt idx="349">2014</cx:pt>
          <cx:pt idx="350">2014</cx:pt>
          <cx:pt idx="351">2014</cx:pt>
          <cx:pt idx="352">2014</cx:pt>
          <cx:pt idx="353">2014</cx:pt>
          <cx:pt idx="354">2014</cx:pt>
          <cx:pt idx="355">2014</cx:pt>
          <cx:pt idx="356">2014</cx:pt>
          <cx:pt idx="357">2014</cx:pt>
          <cx:pt idx="358">2014</cx:pt>
          <cx:pt idx="359">2014</cx:pt>
          <cx:pt idx="360">2014</cx:pt>
          <cx:pt idx="361">2014</cx:pt>
          <cx:pt idx="362">2014</cx:pt>
          <cx:pt idx="363">2014</cx:pt>
          <cx:pt idx="364">2014</cx:pt>
          <cx:pt idx="365">2014</cx:pt>
          <cx:pt idx="366">2014</cx:pt>
          <cx:pt idx="367">2014</cx:pt>
          <cx:pt idx="368">2014</cx:pt>
          <cx:pt idx="369">2014</cx:pt>
          <cx:pt idx="370">2014</cx:pt>
          <cx:pt idx="371">2014</cx:pt>
          <cx:pt idx="372">2014</cx:pt>
          <cx:pt idx="373">2014</cx:pt>
          <cx:pt idx="374">2014</cx:pt>
          <cx:pt idx="375">2014</cx:pt>
          <cx:pt idx="376">2014</cx:pt>
          <cx:pt idx="377">2014</cx:pt>
          <cx:pt idx="378">2014</cx:pt>
          <cx:pt idx="379">2014</cx:pt>
          <cx:pt idx="380">2014</cx:pt>
          <cx:pt idx="381">2014</cx:pt>
          <cx:pt idx="382">2014</cx:pt>
          <cx:pt idx="383">2014</cx:pt>
          <cx:pt idx="384">2014</cx:pt>
          <cx:pt idx="385">2014</cx:pt>
          <cx:pt idx="386">2014</cx:pt>
          <cx:pt idx="387">2014</cx:pt>
          <cx:pt idx="388">2014</cx:pt>
          <cx:pt idx="389">2014</cx:pt>
          <cx:pt idx="390">2014</cx:pt>
          <cx:pt idx="391">2014</cx:pt>
          <cx:pt idx="392">2014</cx:pt>
          <cx:pt idx="393">2014</cx:pt>
          <cx:pt idx="394">2014</cx:pt>
          <cx:pt idx="395">2014</cx:pt>
          <cx:pt idx="396">2014</cx:pt>
          <cx:pt idx="397">2014</cx:pt>
          <cx:pt idx="398">2014</cx:pt>
          <cx:pt idx="399">2014</cx:pt>
          <cx:pt idx="400">2014</cx:pt>
          <cx:pt idx="401">2014</cx:pt>
          <cx:pt idx="402">2014</cx:pt>
          <cx:pt idx="403">2014</cx:pt>
          <cx:pt idx="404">2014</cx:pt>
          <cx:pt idx="405">2014</cx:pt>
          <cx:pt idx="406">2015</cx:pt>
          <cx:pt idx="407">2015</cx:pt>
          <cx:pt idx="408">2015</cx:pt>
          <cx:pt idx="409">2015</cx:pt>
          <cx:pt idx="410">2015</cx:pt>
          <cx:pt idx="411">2015</cx:pt>
          <cx:pt idx="412">2015</cx:pt>
          <cx:pt idx="413">2015</cx:pt>
          <cx:pt idx="414">2015</cx:pt>
          <cx:pt idx="415">2015</cx:pt>
          <cx:pt idx="416">2015</cx:pt>
          <cx:pt idx="417">2015</cx:pt>
          <cx:pt idx="418">2015</cx:pt>
          <cx:pt idx="419">2015</cx:pt>
          <cx:pt idx="420">2015</cx:pt>
          <cx:pt idx="421">2015</cx:pt>
          <cx:pt idx="422">2015</cx:pt>
          <cx:pt idx="423">2015</cx:pt>
          <cx:pt idx="424">2015</cx:pt>
          <cx:pt idx="425">2015</cx:pt>
          <cx:pt idx="426">2015</cx:pt>
          <cx:pt idx="427">2015</cx:pt>
          <cx:pt idx="428">2015</cx:pt>
          <cx:pt idx="429">2015</cx:pt>
          <cx:pt idx="430">2015</cx:pt>
          <cx:pt idx="431">2015</cx:pt>
          <cx:pt idx="432">2015</cx:pt>
          <cx:pt idx="433">2015</cx:pt>
          <cx:pt idx="434">2015</cx:pt>
          <cx:pt idx="435">2015</cx:pt>
          <cx:pt idx="436">2015</cx:pt>
          <cx:pt idx="437">2015</cx:pt>
          <cx:pt idx="438">2015</cx:pt>
          <cx:pt idx="439">2015</cx:pt>
          <cx:pt idx="440">2015</cx:pt>
          <cx:pt idx="441">2015</cx:pt>
          <cx:pt idx="442">2015</cx:pt>
          <cx:pt idx="443">2015</cx:pt>
          <cx:pt idx="444">2015</cx:pt>
          <cx:pt idx="445">2015</cx:pt>
          <cx:pt idx="446">2015</cx:pt>
          <cx:pt idx="447">2015</cx:pt>
          <cx:pt idx="448">2015</cx:pt>
          <cx:pt idx="449">2015</cx:pt>
          <cx:pt idx="450">2015</cx:pt>
          <cx:pt idx="451">2015</cx:pt>
          <cx:pt idx="452">2015</cx:pt>
          <cx:pt idx="453">2015</cx:pt>
          <cx:pt idx="454">2015</cx:pt>
          <cx:pt idx="455">2015</cx:pt>
          <cx:pt idx="456">2015</cx:pt>
          <cx:pt idx="457">2015</cx:pt>
          <cx:pt idx="458">2015</cx:pt>
          <cx:pt idx="459">2015</cx:pt>
          <cx:pt idx="460">2015</cx:pt>
          <cx:pt idx="461">2015</cx:pt>
          <cx:pt idx="462">2015</cx:pt>
          <cx:pt idx="463">2015</cx:pt>
          <cx:pt idx="464">2015</cx:pt>
          <cx:pt idx="465">2015</cx:pt>
          <cx:pt idx="466">2015</cx:pt>
          <cx:pt idx="467">2015</cx:pt>
          <cx:pt idx="468">2015</cx:pt>
          <cx:pt idx="469">2015</cx:pt>
          <cx:pt idx="470">2015</cx:pt>
          <cx:pt idx="471">2015</cx:pt>
          <cx:pt idx="472">2015</cx:pt>
          <cx:pt idx="473">2015</cx:pt>
          <cx:pt idx="474">2015</cx:pt>
          <cx:pt idx="475">2015</cx:pt>
          <cx:pt idx="476">2015</cx:pt>
          <cx:pt idx="477">2015</cx:pt>
          <cx:pt idx="478">2015</cx:pt>
          <cx:pt idx="479">2015</cx:pt>
          <cx:pt idx="480">2015</cx:pt>
          <cx:pt idx="481">2015</cx:pt>
          <cx:pt idx="482">2015</cx:pt>
          <cx:pt idx="483">2015</cx:pt>
          <cx:pt idx="484">2015</cx:pt>
          <cx:pt idx="485">2015</cx:pt>
          <cx:pt idx="486">2015</cx:pt>
          <cx:pt idx="487">2015</cx:pt>
          <cx:pt idx="488">2015</cx:pt>
          <cx:pt idx="489">2015</cx:pt>
          <cx:pt idx="490">2015</cx:pt>
          <cx:pt idx="491">2015</cx:pt>
          <cx:pt idx="492">2015</cx:pt>
          <cx:pt idx="493">2015</cx:pt>
          <cx:pt idx="494">2015</cx:pt>
          <cx:pt idx="495">2015</cx:pt>
          <cx:pt idx="496">2015</cx:pt>
          <cx:pt idx="497">2015</cx:pt>
          <cx:pt idx="498">2015</cx:pt>
          <cx:pt idx="499">2015</cx:pt>
          <cx:pt idx="500">2015</cx:pt>
          <cx:pt idx="501">2015</cx:pt>
          <cx:pt idx="502">2015</cx:pt>
          <cx:pt idx="503">2015</cx:pt>
          <cx:pt idx="504">2015</cx:pt>
          <cx:pt idx="505">2015</cx:pt>
          <cx:pt idx="506">2015</cx:pt>
          <cx:pt idx="507">2015</cx:pt>
          <cx:pt idx="508">2015</cx:pt>
          <cx:pt idx="509">2015</cx:pt>
          <cx:pt idx="510">2015</cx:pt>
          <cx:pt idx="511">2015</cx:pt>
          <cx:pt idx="512">2015</cx:pt>
          <cx:pt idx="513">2015</cx:pt>
          <cx:pt idx="514">2015</cx:pt>
          <cx:pt idx="515">2015</cx:pt>
          <cx:pt idx="516">2015</cx:pt>
          <cx:pt idx="517">2015</cx:pt>
          <cx:pt idx="518">2015</cx:pt>
          <cx:pt idx="519">2015</cx:pt>
          <cx:pt idx="520">2015</cx:pt>
          <cx:pt idx="521">2015</cx:pt>
          <cx:pt idx="522">2015</cx:pt>
          <cx:pt idx="523">2015</cx:pt>
          <cx:pt idx="524">2015</cx:pt>
          <cx:pt idx="525">2015</cx:pt>
          <cx:pt idx="526">2015</cx:pt>
          <cx:pt idx="527">2015</cx:pt>
          <cx:pt idx="528">2015</cx:pt>
          <cx:pt idx="529">2015</cx:pt>
          <cx:pt idx="530">2015</cx:pt>
          <cx:pt idx="531">2015</cx:pt>
          <cx:pt idx="532">2015</cx:pt>
          <cx:pt idx="533">2015</cx:pt>
          <cx:pt idx="534">2015</cx:pt>
          <cx:pt idx="535">2015</cx:pt>
          <cx:pt idx="536">2015</cx:pt>
          <cx:pt idx="537">2015</cx:pt>
          <cx:pt idx="538">2015</cx:pt>
          <cx:pt idx="539">2015</cx:pt>
          <cx:pt idx="540">2015</cx:pt>
          <cx:pt idx="541">2015</cx:pt>
          <cx:pt idx="542">2015</cx:pt>
          <cx:pt idx="543">2015</cx:pt>
          <cx:pt idx="544">2015</cx:pt>
          <cx:pt idx="545">2015</cx:pt>
          <cx:pt idx="546">2015</cx:pt>
          <cx:pt idx="547">2015</cx:pt>
          <cx:pt idx="548">2015</cx:pt>
          <cx:pt idx="549">2015</cx:pt>
          <cx:pt idx="550">2015</cx:pt>
          <cx:pt idx="551">2015</cx:pt>
          <cx:pt idx="552">2015</cx:pt>
          <cx:pt idx="553">2015</cx:pt>
          <cx:pt idx="554">2015</cx:pt>
          <cx:pt idx="555">2015</cx:pt>
          <cx:pt idx="556">2015</cx:pt>
          <cx:pt idx="557">2015</cx:pt>
          <cx:pt idx="558">2015</cx:pt>
          <cx:pt idx="559">2015</cx:pt>
          <cx:pt idx="560">2015</cx:pt>
          <cx:pt idx="561">2015</cx:pt>
          <cx:pt idx="562">2015</cx:pt>
          <cx:pt idx="563">2015</cx:pt>
          <cx:pt idx="564">2015</cx:pt>
          <cx:pt idx="565">2015</cx:pt>
          <cx:pt idx="566">2015</cx:pt>
          <cx:pt idx="567">2015</cx:pt>
          <cx:pt idx="568">2015</cx:pt>
          <cx:pt idx="569">2015</cx:pt>
          <cx:pt idx="570">2015</cx:pt>
          <cx:pt idx="571">2015</cx:pt>
          <cx:pt idx="572">2015</cx:pt>
          <cx:pt idx="573">2015</cx:pt>
          <cx:pt idx="574">2015</cx:pt>
          <cx:pt idx="575">2015</cx:pt>
          <cx:pt idx="576">2015</cx:pt>
          <cx:pt idx="577">2015</cx:pt>
          <cx:pt idx="578">2015</cx:pt>
          <cx:pt idx="579">2015</cx:pt>
          <cx:pt idx="580">2015</cx:pt>
          <cx:pt idx="581">2015</cx:pt>
          <cx:pt idx="582">2015</cx:pt>
          <cx:pt idx="583">2015</cx:pt>
          <cx:pt idx="584">2015</cx:pt>
          <cx:pt idx="585">2015</cx:pt>
          <cx:pt idx="586">2015</cx:pt>
          <cx:pt idx="587">2015</cx:pt>
          <cx:pt idx="588">2015</cx:pt>
          <cx:pt idx="589">2015</cx:pt>
          <cx:pt idx="590">2015</cx:pt>
          <cx:pt idx="591">2015</cx:pt>
          <cx:pt idx="592">2015</cx:pt>
          <cx:pt idx="593">2015</cx:pt>
          <cx:pt idx="594">2015</cx:pt>
          <cx:pt idx="595">2015</cx:pt>
          <cx:pt idx="596">2015</cx:pt>
          <cx:pt idx="597">2015</cx:pt>
          <cx:pt idx="598">2015</cx:pt>
          <cx:pt idx="599">2015</cx:pt>
          <cx:pt idx="600">2015</cx:pt>
          <cx:pt idx="601">2015</cx:pt>
          <cx:pt idx="602">2015</cx:pt>
          <cx:pt idx="603">2015</cx:pt>
          <cx:pt idx="604">2015</cx:pt>
          <cx:pt idx="605">2015</cx:pt>
          <cx:pt idx="606">2015</cx:pt>
          <cx:pt idx="607">2015</cx:pt>
          <cx:pt idx="608">2015</cx:pt>
          <cx:pt idx="609">2015</cx:pt>
          <cx:pt idx="610">2015</cx:pt>
          <cx:pt idx="611">2015</cx:pt>
          <cx:pt idx="612">2015</cx:pt>
          <cx:pt idx="613">2015</cx:pt>
          <cx:pt idx="614">2015</cx:pt>
          <cx:pt idx="615">2015</cx:pt>
          <cx:pt idx="616">2015</cx:pt>
          <cx:pt idx="617">2015</cx:pt>
          <cx:pt idx="618">2015</cx:pt>
          <cx:pt idx="619">2015</cx:pt>
          <cx:pt idx="620">2015</cx:pt>
          <cx:pt idx="621">2015</cx:pt>
          <cx:pt idx="622">2015</cx:pt>
          <cx:pt idx="623">2016</cx:pt>
          <cx:pt idx="624">2016</cx:pt>
          <cx:pt idx="625">2016</cx:pt>
          <cx:pt idx="626">2016</cx:pt>
          <cx:pt idx="627">2016</cx:pt>
          <cx:pt idx="628">2016</cx:pt>
          <cx:pt idx="629">2016</cx:pt>
          <cx:pt idx="630">2016</cx:pt>
          <cx:pt idx="631">2016</cx:pt>
          <cx:pt idx="632">2016</cx:pt>
          <cx:pt idx="633">2016</cx:pt>
          <cx:pt idx="634">2016</cx:pt>
          <cx:pt idx="635">2016</cx:pt>
          <cx:pt idx="636">2016</cx:pt>
          <cx:pt idx="637">2016</cx:pt>
          <cx:pt idx="638">2016</cx:pt>
          <cx:pt idx="639">2016</cx:pt>
          <cx:pt idx="640">2016</cx:pt>
          <cx:pt idx="641">2016</cx:pt>
          <cx:pt idx="642">2016</cx:pt>
          <cx:pt idx="643">2016</cx:pt>
          <cx:pt idx="644">2016</cx:pt>
          <cx:pt idx="645">2016</cx:pt>
          <cx:pt idx="646">2016</cx:pt>
          <cx:pt idx="647">2016</cx:pt>
          <cx:pt idx="648">2016</cx:pt>
          <cx:pt idx="649">2016</cx:pt>
          <cx:pt idx="650">2016</cx:pt>
          <cx:pt idx="651">2016</cx:pt>
          <cx:pt idx="652">2016</cx:pt>
          <cx:pt idx="653">2016</cx:pt>
          <cx:pt idx="654">2016</cx:pt>
          <cx:pt idx="655">2016</cx:pt>
          <cx:pt idx="656">2016</cx:pt>
          <cx:pt idx="657">2016</cx:pt>
          <cx:pt idx="658">2016</cx:pt>
          <cx:pt idx="659">2016</cx:pt>
          <cx:pt idx="660">2016</cx:pt>
          <cx:pt idx="661">2016</cx:pt>
          <cx:pt idx="662">2016</cx:pt>
          <cx:pt idx="663">2016</cx:pt>
          <cx:pt idx="664">2016</cx:pt>
          <cx:pt idx="665">2016</cx:pt>
          <cx:pt idx="666">2016</cx:pt>
          <cx:pt idx="667">2016</cx:pt>
          <cx:pt idx="668">2016</cx:pt>
          <cx:pt idx="669">2016</cx:pt>
          <cx:pt idx="670">2016</cx:pt>
          <cx:pt idx="671">2016</cx:pt>
          <cx:pt idx="672">2016</cx:pt>
          <cx:pt idx="673">2016</cx:pt>
          <cx:pt idx="674">2016</cx:pt>
          <cx:pt idx="675">2016</cx:pt>
          <cx:pt idx="676">2016</cx:pt>
          <cx:pt idx="677">2016</cx:pt>
          <cx:pt idx="678">2016</cx:pt>
          <cx:pt idx="679">2016</cx:pt>
          <cx:pt idx="680">2016</cx:pt>
          <cx:pt idx="681">2016</cx:pt>
          <cx:pt idx="682">2016</cx:pt>
          <cx:pt idx="683">2016</cx:pt>
          <cx:pt idx="684">2016</cx:pt>
          <cx:pt idx="685">2016</cx:pt>
          <cx:pt idx="686">2016</cx:pt>
          <cx:pt idx="687">2016</cx:pt>
          <cx:pt idx="688">2016</cx:pt>
          <cx:pt idx="689">2016</cx:pt>
          <cx:pt idx="690">2016</cx:pt>
          <cx:pt idx="691">2016</cx:pt>
          <cx:pt idx="692">2016</cx:pt>
          <cx:pt idx="693">2016</cx:pt>
          <cx:pt idx="694">2016</cx:pt>
          <cx:pt idx="695">2016</cx:pt>
          <cx:pt idx="696">2016</cx:pt>
          <cx:pt idx="697">2016</cx:pt>
          <cx:pt idx="698">2016</cx:pt>
          <cx:pt idx="699">2016</cx:pt>
          <cx:pt idx="700">2016</cx:pt>
          <cx:pt idx="701">2016</cx:pt>
          <cx:pt idx="702">2016</cx:pt>
          <cx:pt idx="703">2016</cx:pt>
          <cx:pt idx="704">2016</cx:pt>
          <cx:pt idx="705">2016</cx:pt>
          <cx:pt idx="706">2016</cx:pt>
          <cx:pt idx="707">2016</cx:pt>
          <cx:pt idx="708">2016</cx:pt>
          <cx:pt idx="709">2016</cx:pt>
          <cx:pt idx="710">2016</cx:pt>
          <cx:pt idx="711">2016</cx:pt>
          <cx:pt idx="712">2016</cx:pt>
          <cx:pt idx="713">2016</cx:pt>
          <cx:pt idx="714">2016</cx:pt>
          <cx:pt idx="715">2016</cx:pt>
          <cx:pt idx="716">2016</cx:pt>
          <cx:pt idx="717">2016</cx:pt>
          <cx:pt idx="718">2016</cx:pt>
          <cx:pt idx="719">2016</cx:pt>
          <cx:pt idx="720">2016</cx:pt>
          <cx:pt idx="721">2016</cx:pt>
          <cx:pt idx="722">2016</cx:pt>
          <cx:pt idx="723">2016</cx:pt>
          <cx:pt idx="724">2016</cx:pt>
          <cx:pt idx="725">2016</cx:pt>
          <cx:pt idx="726">2016</cx:pt>
          <cx:pt idx="727">2016</cx:pt>
          <cx:pt idx="728">2016</cx:pt>
          <cx:pt idx="729">2016</cx:pt>
          <cx:pt idx="730">2016</cx:pt>
          <cx:pt idx="731">2016</cx:pt>
          <cx:pt idx="732">2016</cx:pt>
          <cx:pt idx="733">2016</cx:pt>
          <cx:pt idx="734">2016</cx:pt>
          <cx:pt idx="735">2016</cx:pt>
          <cx:pt idx="736">2016</cx:pt>
          <cx:pt idx="737">2016</cx:pt>
          <cx:pt idx="738">2016</cx:pt>
          <cx:pt idx="739">2016</cx:pt>
          <cx:pt idx="740">2016</cx:pt>
          <cx:pt idx="741">2016</cx:pt>
          <cx:pt idx="742">2016</cx:pt>
          <cx:pt idx="743">2016</cx:pt>
          <cx:pt idx="744">2016</cx:pt>
          <cx:pt idx="745">2016</cx:pt>
          <cx:pt idx="746">2016</cx:pt>
          <cx:pt idx="747">2016</cx:pt>
          <cx:pt idx="748">2016</cx:pt>
          <cx:pt idx="749">2016</cx:pt>
          <cx:pt idx="750">2016</cx:pt>
          <cx:pt idx="751">2016</cx:pt>
          <cx:pt idx="752">2016</cx:pt>
          <cx:pt idx="753">2016</cx:pt>
          <cx:pt idx="754">2016</cx:pt>
          <cx:pt idx="755">2016</cx:pt>
          <cx:pt idx="756">2016</cx:pt>
          <cx:pt idx="757">2016</cx:pt>
          <cx:pt idx="758">2016</cx:pt>
          <cx:pt idx="759">2016</cx:pt>
          <cx:pt idx="760">2016</cx:pt>
          <cx:pt idx="761">2016</cx:pt>
          <cx:pt idx="762">2016</cx:pt>
          <cx:pt idx="763">2016</cx:pt>
          <cx:pt idx="764">2016</cx:pt>
          <cx:pt idx="765">2016</cx:pt>
          <cx:pt idx="766">2016</cx:pt>
          <cx:pt idx="767">2016</cx:pt>
          <cx:pt idx="768">2016</cx:pt>
          <cx:pt idx="769">2016</cx:pt>
          <cx:pt idx="770">2016</cx:pt>
          <cx:pt idx="771">2016</cx:pt>
          <cx:pt idx="772">2016</cx:pt>
          <cx:pt idx="773">2016</cx:pt>
          <cx:pt idx="774">2016</cx:pt>
          <cx:pt idx="775">2016</cx:pt>
          <cx:pt idx="776">2016</cx:pt>
          <cx:pt idx="777">2016</cx:pt>
          <cx:pt idx="778">2016</cx:pt>
          <cx:pt idx="779">2016</cx:pt>
          <cx:pt idx="780">2016</cx:pt>
          <cx:pt idx="781">2016</cx:pt>
          <cx:pt idx="782">2016</cx:pt>
          <cx:pt idx="783">2016</cx:pt>
          <cx:pt idx="784">2016</cx:pt>
          <cx:pt idx="785">2016</cx:pt>
          <cx:pt idx="786">2016</cx:pt>
          <cx:pt idx="787">2016</cx:pt>
          <cx:pt idx="788">2016</cx:pt>
          <cx:pt idx="789">2016</cx:pt>
          <cx:pt idx="790">2016</cx:pt>
          <cx:pt idx="791">2016</cx:pt>
          <cx:pt idx="792">2016</cx:pt>
          <cx:pt idx="793">2016</cx:pt>
          <cx:pt idx="794">2016</cx:pt>
          <cx:pt idx="795">2016</cx:pt>
          <cx:pt idx="796">2016</cx:pt>
          <cx:pt idx="797">2016</cx:pt>
          <cx:pt idx="798">2016</cx:pt>
          <cx:pt idx="799">2016</cx:pt>
          <cx:pt idx="800">2016</cx:pt>
          <cx:pt idx="801">2016</cx:pt>
          <cx:pt idx="802">2016</cx:pt>
          <cx:pt idx="803">2016</cx:pt>
          <cx:pt idx="804">2016</cx:pt>
          <cx:pt idx="805">2016</cx:pt>
          <cx:pt idx="806">2016</cx:pt>
          <cx:pt idx="807">2016</cx:pt>
          <cx:pt idx="808">2016</cx:pt>
          <cx:pt idx="809">2016</cx:pt>
          <cx:pt idx="810">2016</cx:pt>
          <cx:pt idx="811">2016</cx:pt>
          <cx:pt idx="812">2016</cx:pt>
          <cx:pt idx="813">2016</cx:pt>
          <cx:pt idx="814">2016</cx:pt>
          <cx:pt idx="815">2016</cx:pt>
          <cx:pt idx="816">2016</cx:pt>
          <cx:pt idx="817">2016</cx:pt>
          <cx:pt idx="818">2016</cx:pt>
          <cx:pt idx="819">2016</cx:pt>
          <cx:pt idx="820">2016</cx:pt>
          <cx:pt idx="821">2016</cx:pt>
          <cx:pt idx="822">2016</cx:pt>
          <cx:pt idx="823">2016</cx:pt>
          <cx:pt idx="824">2016</cx:pt>
          <cx:pt idx="825">2016</cx:pt>
          <cx:pt idx="826">2016</cx:pt>
          <cx:pt idx="827">2016</cx:pt>
          <cx:pt idx="828">2016</cx:pt>
          <cx:pt idx="829">2016</cx:pt>
          <cx:pt idx="830">2016</cx:pt>
          <cx:pt idx="831">2016</cx:pt>
          <cx:pt idx="832">2016</cx:pt>
          <cx:pt idx="833">2016</cx:pt>
          <cx:pt idx="834">2016</cx:pt>
          <cx:pt idx="835">2016</cx:pt>
          <cx:pt idx="836">2016</cx:pt>
          <cx:pt idx="837">2016</cx:pt>
          <cx:pt idx="838">2016</cx:pt>
          <cx:pt idx="839">2016</cx:pt>
          <cx:pt idx="840">2016</cx:pt>
          <cx:pt idx="841">2016</cx:pt>
          <cx:pt idx="842">2016</cx:pt>
          <cx:pt idx="843">2016</cx:pt>
          <cx:pt idx="844">2016</cx:pt>
          <cx:pt idx="845">2016</cx:pt>
          <cx:pt idx="846">2017</cx:pt>
          <cx:pt idx="847">2017</cx:pt>
          <cx:pt idx="848">2017</cx:pt>
          <cx:pt idx="849">2017</cx:pt>
          <cx:pt idx="850">2017</cx:pt>
          <cx:pt idx="851">2017</cx:pt>
          <cx:pt idx="852">2017</cx:pt>
          <cx:pt idx="853">2017</cx:pt>
          <cx:pt idx="854">2017</cx:pt>
          <cx:pt idx="855">2017</cx:pt>
          <cx:pt idx="856">2017</cx:pt>
          <cx:pt idx="857">2017</cx:pt>
          <cx:pt idx="858">2017</cx:pt>
          <cx:pt idx="859">2017</cx:pt>
          <cx:pt idx="860">2017</cx:pt>
          <cx:pt idx="861">2017</cx:pt>
          <cx:pt idx="862">2017</cx:pt>
          <cx:pt idx="863">2017</cx:pt>
          <cx:pt idx="864">2017</cx:pt>
          <cx:pt idx="865">2017</cx:pt>
          <cx:pt idx="866">2017</cx:pt>
          <cx:pt idx="867">2017</cx:pt>
          <cx:pt idx="868">2017</cx:pt>
          <cx:pt idx="869">2017</cx:pt>
          <cx:pt idx="870">2017</cx:pt>
          <cx:pt idx="871">2017</cx:pt>
          <cx:pt idx="872">2017</cx:pt>
          <cx:pt idx="873">2017</cx:pt>
          <cx:pt idx="874">2017</cx:pt>
          <cx:pt idx="875">2017</cx:pt>
          <cx:pt idx="876">2017</cx:pt>
          <cx:pt idx="877">2017</cx:pt>
          <cx:pt idx="878">2017</cx:pt>
          <cx:pt idx="879">2017</cx:pt>
          <cx:pt idx="880">2017</cx:pt>
          <cx:pt idx="881">2017</cx:pt>
          <cx:pt idx="882">2017</cx:pt>
          <cx:pt idx="883">2017</cx:pt>
          <cx:pt idx="884">2017</cx:pt>
          <cx:pt idx="885">2017</cx:pt>
          <cx:pt idx="886">2017</cx:pt>
          <cx:pt idx="887">2017</cx:pt>
          <cx:pt idx="888">2017</cx:pt>
          <cx:pt idx="889">2017</cx:pt>
          <cx:pt idx="890">2017</cx:pt>
          <cx:pt idx="891">2017</cx:pt>
          <cx:pt idx="892">2017</cx:pt>
          <cx:pt idx="893">2017</cx:pt>
          <cx:pt idx="894">2017</cx:pt>
          <cx:pt idx="895">2017</cx:pt>
          <cx:pt idx="896">2017</cx:pt>
          <cx:pt idx="897">2017</cx:pt>
          <cx:pt idx="898">2017</cx:pt>
          <cx:pt idx="899">2017</cx:pt>
          <cx:pt idx="900">2017</cx:pt>
          <cx:pt idx="901">2017</cx:pt>
          <cx:pt idx="902">2017</cx:pt>
          <cx:pt idx="903">2017</cx:pt>
          <cx:pt idx="904">2017</cx:pt>
          <cx:pt idx="905">2017</cx:pt>
          <cx:pt idx="906">2017</cx:pt>
          <cx:pt idx="907">2017</cx:pt>
          <cx:pt idx="908">2017</cx:pt>
          <cx:pt idx="909">2017</cx:pt>
          <cx:pt idx="910">2017</cx:pt>
          <cx:pt idx="911">2017</cx:pt>
          <cx:pt idx="912">2017</cx:pt>
          <cx:pt idx="913">2017</cx:pt>
          <cx:pt idx="914">2017</cx:pt>
          <cx:pt idx="915">2017</cx:pt>
          <cx:pt idx="916">2017</cx:pt>
          <cx:pt idx="917">2017</cx:pt>
          <cx:pt idx="918">2017</cx:pt>
          <cx:pt idx="919">2017</cx:pt>
          <cx:pt idx="920">2017</cx:pt>
          <cx:pt idx="921">2017</cx:pt>
          <cx:pt idx="922">2017</cx:pt>
          <cx:pt idx="923">2017</cx:pt>
          <cx:pt idx="924">2017</cx:pt>
          <cx:pt idx="925">2017</cx:pt>
          <cx:pt idx="926">2017</cx:pt>
          <cx:pt idx="927">2017</cx:pt>
          <cx:pt idx="928">2017</cx:pt>
          <cx:pt idx="929">2017</cx:pt>
          <cx:pt idx="930">2017</cx:pt>
          <cx:pt idx="931">2017</cx:pt>
          <cx:pt idx="932">2017</cx:pt>
          <cx:pt idx="933">2017</cx:pt>
          <cx:pt idx="934">2017</cx:pt>
          <cx:pt idx="935">2017</cx:pt>
          <cx:pt idx="936">2017</cx:pt>
          <cx:pt idx="937">2017</cx:pt>
          <cx:pt idx="938">2017</cx:pt>
          <cx:pt idx="939">2017</cx:pt>
          <cx:pt idx="940">2017</cx:pt>
          <cx:pt idx="941">2017</cx:pt>
          <cx:pt idx="942">2017</cx:pt>
          <cx:pt idx="943">2017</cx:pt>
          <cx:pt idx="944">2017</cx:pt>
          <cx:pt idx="945">2017</cx:pt>
          <cx:pt idx="946">2017</cx:pt>
          <cx:pt idx="947">2017</cx:pt>
          <cx:pt idx="948">2017</cx:pt>
          <cx:pt idx="949">2017</cx:pt>
          <cx:pt idx="950">2017</cx:pt>
          <cx:pt idx="951">2017</cx:pt>
          <cx:pt idx="952">2017</cx:pt>
          <cx:pt idx="953">2017</cx:pt>
          <cx:pt idx="954">2017</cx:pt>
          <cx:pt idx="955">2017</cx:pt>
          <cx:pt idx="956">2017</cx:pt>
          <cx:pt idx="957">2017</cx:pt>
          <cx:pt idx="958">2017</cx:pt>
          <cx:pt idx="959">2017</cx:pt>
          <cx:pt idx="960">2017</cx:pt>
          <cx:pt idx="961">2017</cx:pt>
          <cx:pt idx="962">2017</cx:pt>
          <cx:pt idx="963">2017</cx:pt>
          <cx:pt idx="964">2017</cx:pt>
          <cx:pt idx="965">2017</cx:pt>
          <cx:pt idx="966">2017</cx:pt>
          <cx:pt idx="967">2017</cx:pt>
          <cx:pt idx="968">2017</cx:pt>
          <cx:pt idx="969">2017</cx:pt>
          <cx:pt idx="970">2017</cx:pt>
          <cx:pt idx="971">2017</cx:pt>
          <cx:pt idx="972">2017</cx:pt>
          <cx:pt idx="973">2017</cx:pt>
          <cx:pt idx="974">2017</cx:pt>
          <cx:pt idx="975">2017</cx:pt>
          <cx:pt idx="976">2017</cx:pt>
          <cx:pt idx="977">2017</cx:pt>
          <cx:pt idx="978">2017</cx:pt>
          <cx:pt idx="979">2017</cx:pt>
          <cx:pt idx="980">2017</cx:pt>
          <cx:pt idx="981">2017</cx:pt>
          <cx:pt idx="982">2017</cx:pt>
          <cx:pt idx="983">2017</cx:pt>
          <cx:pt idx="984">2017</cx:pt>
          <cx:pt idx="985">2017</cx:pt>
          <cx:pt idx="986">2017</cx:pt>
          <cx:pt idx="987">2017</cx:pt>
          <cx:pt idx="988">2017</cx:pt>
          <cx:pt idx="989">2017</cx:pt>
          <cx:pt idx="990">2017</cx:pt>
          <cx:pt idx="991">2017</cx:pt>
          <cx:pt idx="992">2017</cx:pt>
          <cx:pt idx="993">2017</cx:pt>
          <cx:pt idx="994">2017</cx:pt>
          <cx:pt idx="995">2017</cx:pt>
          <cx:pt idx="996">2017</cx:pt>
          <cx:pt idx="997">2017</cx:pt>
          <cx:pt idx="998">2017</cx:pt>
          <cx:pt idx="999">2017</cx:pt>
          <cx:pt idx="1000">2017</cx:pt>
          <cx:pt idx="1001">2017</cx:pt>
          <cx:pt idx="1002">2017</cx:pt>
          <cx:pt idx="1003">2017</cx:pt>
          <cx:pt idx="1004">2017</cx:pt>
          <cx:pt idx="1005">2017</cx:pt>
          <cx:pt idx="1006">2017</cx:pt>
          <cx:pt idx="1007">2017</cx:pt>
          <cx:pt idx="1008">2017</cx:pt>
          <cx:pt idx="1009">2017</cx:pt>
          <cx:pt idx="1010">2017</cx:pt>
          <cx:pt idx="1011">2017</cx:pt>
          <cx:pt idx="1012">2017</cx:pt>
          <cx:pt idx="1013">2017</cx:pt>
          <cx:pt idx="1014">2017</cx:pt>
          <cx:pt idx="1015">2017</cx:pt>
          <cx:pt idx="1016">2017</cx:pt>
          <cx:pt idx="1017">2017</cx:pt>
          <cx:pt idx="1018">2017</cx:pt>
          <cx:pt idx="1019">2017</cx:pt>
          <cx:pt idx="1020">2017</cx:pt>
          <cx:pt idx="1021">2017</cx:pt>
          <cx:pt idx="1022">2017</cx:pt>
          <cx:pt idx="1023">2017</cx:pt>
          <cx:pt idx="1024">2017</cx:pt>
          <cx:pt idx="1025">2017</cx:pt>
          <cx:pt idx="1026">2017</cx:pt>
          <cx:pt idx="1027">2017</cx:pt>
          <cx:pt idx="1028">2017</cx:pt>
          <cx:pt idx="1029">2017</cx:pt>
          <cx:pt idx="1030">2017</cx:pt>
          <cx:pt idx="1031">2017</cx:pt>
          <cx:pt idx="1032">2017</cx:pt>
          <cx:pt idx="1033">2017</cx:pt>
          <cx:pt idx="1034">2017</cx:pt>
          <cx:pt idx="1035">2018</cx:pt>
          <cx:pt idx="1036">2018</cx:pt>
          <cx:pt idx="1037">2018</cx:pt>
          <cx:pt idx="1038">2018</cx:pt>
          <cx:pt idx="1039">2018</cx:pt>
          <cx:pt idx="1040">2018</cx:pt>
          <cx:pt idx="1041">2018</cx:pt>
          <cx:pt idx="1042">2018</cx:pt>
          <cx:pt idx="1043">2018</cx:pt>
          <cx:pt idx="1044">2018</cx:pt>
          <cx:pt idx="1045">2018</cx:pt>
          <cx:pt idx="1046">2018</cx:pt>
          <cx:pt idx="1047">2018</cx:pt>
          <cx:pt idx="1048">2018</cx:pt>
          <cx:pt idx="1049">2018</cx:pt>
          <cx:pt idx="1050">2018</cx:pt>
          <cx:pt idx="1051">2018</cx:pt>
          <cx:pt idx="1052">2018</cx:pt>
          <cx:pt idx="1053">2018</cx:pt>
          <cx:pt idx="1054">2018</cx:pt>
          <cx:pt idx="1055">2018</cx:pt>
          <cx:pt idx="1056">2018</cx:pt>
          <cx:pt idx="1057">2018</cx:pt>
          <cx:pt idx="1058">2018</cx:pt>
          <cx:pt idx="1059">2018</cx:pt>
          <cx:pt idx="1060">2018</cx:pt>
          <cx:pt idx="1061">2018</cx:pt>
          <cx:pt idx="1062">2018</cx:pt>
          <cx:pt idx="1063">2018</cx:pt>
          <cx:pt idx="1064">2018</cx:pt>
          <cx:pt idx="1065">2018</cx:pt>
          <cx:pt idx="1066">2018</cx:pt>
          <cx:pt idx="1067">2018</cx:pt>
          <cx:pt idx="1068">2018</cx:pt>
          <cx:pt idx="1069">2018</cx:pt>
          <cx:pt idx="1070">2018</cx:pt>
          <cx:pt idx="1071">2018</cx:pt>
          <cx:pt idx="1072">2018</cx:pt>
          <cx:pt idx="1073">2018</cx:pt>
          <cx:pt idx="1074">2018</cx:pt>
          <cx:pt idx="1075">2018</cx:pt>
          <cx:pt idx="1076">2018</cx:pt>
          <cx:pt idx="1077">2018</cx:pt>
          <cx:pt idx="1078">2018</cx:pt>
          <cx:pt idx="1079">2018</cx:pt>
          <cx:pt idx="1080">2018</cx:pt>
          <cx:pt idx="1081">2018</cx:pt>
          <cx:pt idx="1082">2019</cx:pt>
          <cx:pt idx="1083">2019</cx:pt>
          <cx:pt idx="1084">2019</cx:pt>
          <cx:pt idx="1085">2019</cx:pt>
          <cx:pt idx="1086">2019</cx:pt>
          <cx:pt idx="1087">2019</cx:pt>
          <cx:pt idx="1088">2019</cx:pt>
          <cx:pt idx="1089">2019</cx:pt>
          <cx:pt idx="1090">2019</cx:pt>
          <cx:pt idx="1091">2019</cx:pt>
          <cx:pt idx="1092">2019</cx:pt>
          <cx:pt idx="1093">2019</cx:pt>
          <cx:pt idx="1094">2019</cx:pt>
          <cx:pt idx="1095">2019</cx:pt>
          <cx:pt idx="1096">2019</cx:pt>
          <cx:pt idx="1097">2020</cx:pt>
          <cx:pt idx="1098">2020</cx:pt>
          <cx:pt idx="1099">2020</cx:pt>
          <cx:pt idx="1100">2020</cx:pt>
          <cx:pt idx="1101">2020</cx:pt>
          <cx:pt idx="1102">2020</cx:pt>
          <cx:pt idx="1103">2020</cx:pt>
          <cx:pt idx="1104">2020</cx:pt>
          <cx:pt idx="1105">2020</cx:pt>
          <cx:pt idx="1106">2020</cx:pt>
          <cx:pt idx="1107">2020</cx:pt>
          <cx:pt idx="1108">2020</cx:pt>
          <cx:pt idx="1109">2020</cx:pt>
          <cx:pt idx="1110">2020</cx:pt>
          <cx:pt idx="1111">2020</cx:pt>
          <cx:pt idx="1112">2020</cx:pt>
          <cx:pt idx="1113">2020</cx:pt>
          <cx:pt idx="1114">2020</cx:pt>
          <cx:pt idx="1115">2020</cx:pt>
          <cx:pt idx="1116">2020</cx:pt>
          <cx:pt idx="1117">2020</cx:pt>
          <cx:pt idx="1118">2020</cx:pt>
          <cx:pt idx="1119">2020</cx:pt>
          <cx:pt idx="1120">2020</cx:pt>
          <cx:pt idx="1121">2020</cx:pt>
          <cx:pt idx="1122">2020</cx:pt>
          <cx:pt idx="1123">2020</cx:pt>
          <cx:pt idx="1124">2020</cx:pt>
          <cx:pt idx="1125">2020</cx:pt>
          <cx:pt idx="1126">2021</cx:pt>
          <cx:pt idx="1127">2021</cx:pt>
          <cx:pt idx="1128">2021</cx:pt>
          <cx:pt idx="1129">2021</cx:pt>
          <cx:pt idx="1130">2021</cx:pt>
          <cx:pt idx="1131">2021</cx:pt>
          <cx:pt idx="1132">2021</cx:pt>
        </cx:lvl>
      </cx:strDim>
      <cx:numDim type="val">
        <cx:f>'[All FW FCH Salt Age 4 and 5 Recoveries by Date Size and Age.xlsx]Age 4 and 5'!$C$3:$C$1135</cx:f>
        <cx:lvl ptCount="1133" formatCode="General">
          <cx:pt idx="0">810</cx:pt>
          <cx:pt idx="1">834</cx:pt>
          <cx:pt idx="2">849</cx:pt>
          <cx:pt idx="3">856</cx:pt>
          <cx:pt idx="4">879</cx:pt>
          <cx:pt idx="5">980</cx:pt>
          <cx:pt idx="6">780</cx:pt>
          <cx:pt idx="7">798</cx:pt>
          <cx:pt idx="8">822</cx:pt>
          <cx:pt idx="9">840</cx:pt>
          <cx:pt idx="10">855</cx:pt>
          <cx:pt idx="11">960</cx:pt>
          <cx:pt idx="12">750</cx:pt>
          <cx:pt idx="13">770</cx:pt>
          <cx:pt idx="14">790</cx:pt>
          <cx:pt idx="15">810</cx:pt>
          <cx:pt idx="16">810</cx:pt>
          <cx:pt idx="17">820</cx:pt>
          <cx:pt idx="18">820</cx:pt>
          <cx:pt idx="19">830</cx:pt>
          <cx:pt idx="20">840</cx:pt>
          <cx:pt idx="21">840</cx:pt>
          <cx:pt idx="22">860</cx:pt>
          <cx:pt idx="23">870</cx:pt>
          <cx:pt idx="24">870</cx:pt>
          <cx:pt idx="25">880</cx:pt>
          <cx:pt idx="26">880</cx:pt>
          <cx:pt idx="27">890</cx:pt>
          <cx:pt idx="28">890</cx:pt>
          <cx:pt idx="29">900</cx:pt>
          <cx:pt idx="30">910</cx:pt>
          <cx:pt idx="31">910</cx:pt>
          <cx:pt idx="32">920</cx:pt>
          <cx:pt idx="33">920</cx:pt>
          <cx:pt idx="34">930</cx:pt>
          <cx:pt idx="35">930</cx:pt>
          <cx:pt idx="36">930</cx:pt>
          <cx:pt idx="37">930</cx:pt>
          <cx:pt idx="38">930</cx:pt>
          <cx:pt idx="39">980</cx:pt>
          <cx:pt idx="40">1000</cx:pt>
          <cx:pt idx="41">1000</cx:pt>
          <cx:pt idx="42">862</cx:pt>
          <cx:pt idx="43">965</cx:pt>
          <cx:pt idx="52">928</cx:pt>
          <cx:pt idx="53">928</cx:pt>
          <cx:pt idx="54">892</cx:pt>
          <cx:pt idx="55">892</cx:pt>
          <cx:pt idx="56">828</cx:pt>
          <cx:pt idx="57">828</cx:pt>
          <cx:pt idx="58">908</cx:pt>
          <cx:pt idx="59">908</cx:pt>
          <cx:pt idx="60">818</cx:pt>
          <cx:pt idx="61">818</cx:pt>
          <cx:pt idx="62">865</cx:pt>
          <cx:pt idx="63">865</cx:pt>
          <cx:pt idx="64">860</cx:pt>
          <cx:pt idx="65">900</cx:pt>
          <cx:pt idx="66">910</cx:pt>
          <cx:pt idx="67">910</cx:pt>
          <cx:pt idx="68">920</cx:pt>
          <cx:pt idx="69">920</cx:pt>
          <cx:pt idx="70">920</cx:pt>
          <cx:pt idx="71">940</cx:pt>
          <cx:pt idx="72">980</cx:pt>
          <cx:pt idx="73">980</cx:pt>
          <cx:pt idx="74">780</cx:pt>
          <cx:pt idx="75">780</cx:pt>
          <cx:pt idx="76">790</cx:pt>
          <cx:pt idx="77">790</cx:pt>
          <cx:pt idx="78">800</cx:pt>
          <cx:pt idx="79">800</cx:pt>
          <cx:pt idx="80">840</cx:pt>
          <cx:pt idx="81">840</cx:pt>
          <cx:pt idx="82">850</cx:pt>
          <cx:pt idx="83">850</cx:pt>
          <cx:pt idx="84">850</cx:pt>
          <cx:pt idx="85">850</cx:pt>
          <cx:pt idx="86">850</cx:pt>
          <cx:pt idx="87">850</cx:pt>
          <cx:pt idx="88">870</cx:pt>
          <cx:pt idx="89">870</cx:pt>
          <cx:pt idx="90">880</cx:pt>
          <cx:pt idx="91">880</cx:pt>
          <cx:pt idx="92">900</cx:pt>
          <cx:pt idx="93">900</cx:pt>
          <cx:pt idx="94">910</cx:pt>
          <cx:pt idx="95">910</cx:pt>
          <cx:pt idx="96">930</cx:pt>
          <cx:pt idx="97">930</cx:pt>
          <cx:pt idx="98">940</cx:pt>
          <cx:pt idx="99">940</cx:pt>
          <cx:pt idx="100">970</cx:pt>
          <cx:pt idx="101">970</cx:pt>
          <cx:pt idx="102">1000</cx:pt>
          <cx:pt idx="103">1000</cx:pt>
          <cx:pt idx="104">1080</cx:pt>
          <cx:pt idx="105">1080</cx:pt>
          <cx:pt idx="106">870</cx:pt>
          <cx:pt idx="107">870</cx:pt>
          <cx:pt idx="108">865</cx:pt>
          <cx:pt idx="109">865</cx:pt>
          <cx:pt idx="110">935</cx:pt>
          <cx:pt idx="111">935</cx:pt>
          <cx:pt idx="112">860</cx:pt>
          <cx:pt idx="113">860</cx:pt>
          <cx:pt idx="114">820</cx:pt>
          <cx:pt idx="115">820</cx:pt>
          <cx:pt idx="116">880</cx:pt>
          <cx:pt idx="117">890</cx:pt>
          <cx:pt idx="118">810</cx:pt>
          <cx:pt idx="119">810</cx:pt>
          <cx:pt idx="120">820</cx:pt>
          <cx:pt idx="121">820</cx:pt>
          <cx:pt idx="122">860</cx:pt>
          <cx:pt idx="123">860</cx:pt>
          <cx:pt idx="124">880</cx:pt>
          <cx:pt idx="125">880</cx:pt>
          <cx:pt idx="126">960</cx:pt>
          <cx:pt idx="127">990</cx:pt>
          <cx:pt idx="128">990</cx:pt>
          <cx:pt idx="129">810</cx:pt>
          <cx:pt idx="130">820</cx:pt>
          <cx:pt idx="131">830</cx:pt>
          <cx:pt idx="132">800</cx:pt>
          <cx:pt idx="133">840</cx:pt>
          <cx:pt idx="134">1065</cx:pt>
          <cx:pt idx="135">700</cx:pt>
          <cx:pt idx="136">910</cx:pt>
          <cx:pt idx="137">860</cx:pt>
          <cx:pt idx="138">870</cx:pt>
          <cx:pt idx="139">940</cx:pt>
          <cx:pt idx="140">1000</cx:pt>
          <cx:pt idx="141">880</cx:pt>
          <cx:pt idx="142">820</cx:pt>
          <cx:pt idx="143">820</cx:pt>
          <cx:pt idx="152">810</cx:pt>
          <cx:pt idx="153">810</cx:pt>
          <cx:pt idx="154">880</cx:pt>
          <cx:pt idx="155">880</cx:pt>
          <cx:pt idx="156">900</cx:pt>
          <cx:pt idx="157">900</cx:pt>
          <cx:pt idx="158">790</cx:pt>
          <cx:pt idx="159">790</cx:pt>
          <cx:pt idx="160">750</cx:pt>
          <cx:pt idx="161">780</cx:pt>
          <cx:pt idx="162">800</cx:pt>
          <cx:pt idx="163">800</cx:pt>
          <cx:pt idx="164">810</cx:pt>
          <cx:pt idx="165">820</cx:pt>
          <cx:pt idx="166">840</cx:pt>
          <cx:pt idx="167">870</cx:pt>
          <cx:pt idx="168">900</cx:pt>
          <cx:pt idx="169">900</cx:pt>
          <cx:pt idx="170">950</cx:pt>
          <cx:pt idx="171">950</cx:pt>
          <cx:pt idx="172">650</cx:pt>
          <cx:pt idx="173">830</cx:pt>
          <cx:pt idx="174">880</cx:pt>
          <cx:pt idx="175">880</cx:pt>
          <cx:pt idx="176">880</cx:pt>
          <cx:pt idx="177">740</cx:pt>
          <cx:pt idx="178">770</cx:pt>
          <cx:pt idx="179">810</cx:pt>
          <cx:pt idx="180">870</cx:pt>
          <cx:pt idx="181">890</cx:pt>
          <cx:pt idx="182">770</cx:pt>
          <cx:pt idx="183">850</cx:pt>
          <cx:pt idx="184">860</cx:pt>
          <cx:pt idx="185">810</cx:pt>
          <cx:pt idx="186">900</cx:pt>
          <cx:pt idx="188">809</cx:pt>
          <cx:pt idx="189">809</cx:pt>
          <cx:pt idx="190">780</cx:pt>
          <cx:pt idx="191">890</cx:pt>
          <cx:pt idx="192">890</cx:pt>
          <cx:pt idx="193">890</cx:pt>
          <cx:pt idx="194">829</cx:pt>
          <cx:pt idx="195">880</cx:pt>
          <cx:pt idx="196">867</cx:pt>
          <cx:pt idx="200">895</cx:pt>
          <cx:pt idx="201">900</cx:pt>
          <cx:pt idx="202">950</cx:pt>
          <cx:pt idx="203">830</cx:pt>
          <cx:pt idx="204">812</cx:pt>
          <cx:pt idx="205">853</cx:pt>
          <cx:pt idx="206">853</cx:pt>
          <cx:pt idx="207">880</cx:pt>
          <cx:pt idx="208">888</cx:pt>
          <cx:pt idx="209">790</cx:pt>
          <cx:pt idx="210">860</cx:pt>
          <cx:pt idx="211">860</cx:pt>
          <cx:pt idx="212">880</cx:pt>
          <cx:pt idx="213">880</cx:pt>
          <cx:pt idx="214">880</cx:pt>
          <cx:pt idx="215">890</cx:pt>
          <cx:pt idx="216">890</cx:pt>
          <cx:pt idx="217">900</cx:pt>
          <cx:pt idx="218">900</cx:pt>
          <cx:pt idx="219">900</cx:pt>
          <cx:pt idx="220">900</cx:pt>
          <cx:pt idx="221">930</cx:pt>
          <cx:pt idx="222">940</cx:pt>
          <cx:pt idx="223">950</cx:pt>
          <cx:pt idx="224">990</cx:pt>
          <cx:pt idx="225">830</cx:pt>
          <cx:pt idx="226">860</cx:pt>
          <cx:pt idx="227">870</cx:pt>
          <cx:pt idx="228">880</cx:pt>
          <cx:pt idx="229">890</cx:pt>
          <cx:pt idx="230">900</cx:pt>
          <cx:pt idx="231">805</cx:pt>
          <cx:pt idx="232">883</cx:pt>
          <cx:pt idx="234">727</cx:pt>
          <cx:pt idx="235">785</cx:pt>
          <cx:pt idx="236">800</cx:pt>
          <cx:pt idx="237">803</cx:pt>
          <cx:pt idx="238">803</cx:pt>
          <cx:pt idx="239">809</cx:pt>
          <cx:pt idx="240">809</cx:pt>
          <cx:pt idx="241">815</cx:pt>
          <cx:pt idx="242">830</cx:pt>
          <cx:pt idx="243">830</cx:pt>
          <cx:pt idx="244">831</cx:pt>
          <cx:pt idx="245">834</cx:pt>
          <cx:pt idx="246">840</cx:pt>
          <cx:pt idx="247">852</cx:pt>
          <cx:pt idx="248">852</cx:pt>
          <cx:pt idx="249">865</cx:pt>
          <cx:pt idx="250">870</cx:pt>
          <cx:pt idx="251">872</cx:pt>
          <cx:pt idx="252">780</cx:pt>
          <cx:pt idx="253">780</cx:pt>
          <cx:pt idx="254">930</cx:pt>
          <cx:pt idx="255">890</cx:pt>
          <cx:pt idx="256">890</cx:pt>
          <cx:pt idx="257">875</cx:pt>
          <cx:pt idx="258">810</cx:pt>
          <cx:pt idx="259">810</cx:pt>
          <cx:pt idx="260">815</cx:pt>
          <cx:pt idx="261">880</cx:pt>
          <cx:pt idx="262">880</cx:pt>
          <cx:pt idx="263">900</cx:pt>
          <cx:pt idx="264">940</cx:pt>
          <cx:pt idx="265">760</cx:pt>
          <cx:pt idx="266">780</cx:pt>
          <cx:pt idx="267">780</cx:pt>
          <cx:pt idx="268">850</cx:pt>
          <cx:pt idx="269">870</cx:pt>
          <cx:pt idx="270">870</cx:pt>
          <cx:pt idx="271">880</cx:pt>
          <cx:pt idx="272">880</cx:pt>
          <cx:pt idx="273">770</cx:pt>
          <cx:pt idx="274">785</cx:pt>
          <cx:pt idx="275">800</cx:pt>
          <cx:pt idx="276">822</cx:pt>
          <cx:pt idx="277">800</cx:pt>
          <cx:pt idx="278">740</cx:pt>
          <cx:pt idx="279">700</cx:pt>
          <cx:pt idx="280">720</cx:pt>
          <cx:pt idx="281">740</cx:pt>
          <cx:pt idx="282">750</cx:pt>
          <cx:pt idx="283">790</cx:pt>
          <cx:pt idx="284">790</cx:pt>
          <cx:pt idx="285">800</cx:pt>
          <cx:pt idx="286">810</cx:pt>
          <cx:pt idx="287">810</cx:pt>
          <cx:pt idx="288">810</cx:pt>
          <cx:pt idx="289">810</cx:pt>
          <cx:pt idx="290">820</cx:pt>
          <cx:pt idx="291">820</cx:pt>
          <cx:pt idx="292">830</cx:pt>
          <cx:pt idx="293">830</cx:pt>
          <cx:pt idx="294">840</cx:pt>
          <cx:pt idx="295">840</cx:pt>
          <cx:pt idx="296">850</cx:pt>
          <cx:pt idx="297">860</cx:pt>
          <cx:pt idx="298">860</cx:pt>
          <cx:pt idx="299">860</cx:pt>
          <cx:pt idx="300">880</cx:pt>
          <cx:pt idx="301">880</cx:pt>
          <cx:pt idx="302">920</cx:pt>
          <cx:pt idx="303">920</cx:pt>
          <cx:pt idx="304">920</cx:pt>
          <cx:pt idx="305">1000</cx:pt>
          <cx:pt idx="306">790</cx:pt>
          <cx:pt idx="307">790</cx:pt>
          <cx:pt idx="308">820</cx:pt>
          <cx:pt idx="309">830</cx:pt>
          <cx:pt idx="310">840</cx:pt>
          <cx:pt idx="311">850</cx:pt>
          <cx:pt idx="312">860</cx:pt>
          <cx:pt idx="313">860</cx:pt>
          <cx:pt idx="314">870</cx:pt>
          <cx:pt idx="315">870</cx:pt>
          <cx:pt idx="316">810</cx:pt>
          <cx:pt idx="317">810</cx:pt>
          <cx:pt idx="318">818</cx:pt>
          <cx:pt idx="319">830</cx:pt>
          <cx:pt idx="320">830</cx:pt>
          <cx:pt idx="321">850</cx:pt>
          <cx:pt idx="322">855</cx:pt>
          <cx:pt idx="323">870</cx:pt>
          <cx:pt idx="324">880</cx:pt>
          <cx:pt idx="325">770</cx:pt>
          <cx:pt idx="326">850</cx:pt>
          <cx:pt idx="327">850</cx:pt>
          <cx:pt idx="328">900</cx:pt>
          <cx:pt idx="329">900</cx:pt>
          <cx:pt idx="330">800</cx:pt>
          <cx:pt idx="331">890</cx:pt>
          <cx:pt idx="332">750</cx:pt>
          <cx:pt idx="333">690</cx:pt>
          <cx:pt idx="334">750</cx:pt>
          <cx:pt idx="335">788</cx:pt>
          <cx:pt idx="336">800</cx:pt>
          <cx:pt idx="337">810</cx:pt>
          <cx:pt idx="338">814</cx:pt>
          <cx:pt idx="339">815</cx:pt>
          <cx:pt idx="340">815</cx:pt>
          <cx:pt idx="341">815</cx:pt>
          <cx:pt idx="342">820</cx:pt>
          <cx:pt idx="343">820</cx:pt>
          <cx:pt idx="344">820</cx:pt>
          <cx:pt idx="345">820</cx:pt>
          <cx:pt idx="346">820</cx:pt>
          <cx:pt idx="347">825</cx:pt>
          <cx:pt idx="348">825</cx:pt>
          <cx:pt idx="349">825</cx:pt>
          <cx:pt idx="350">835</cx:pt>
          <cx:pt idx="351">835</cx:pt>
          <cx:pt idx="352">848</cx:pt>
          <cx:pt idx="353">855</cx:pt>
          <cx:pt idx="354">855</cx:pt>
          <cx:pt idx="355">865</cx:pt>
          <cx:pt idx="356">865</cx:pt>
          <cx:pt idx="357">870</cx:pt>
          <cx:pt idx="358">870</cx:pt>
          <cx:pt idx="359">875</cx:pt>
          <cx:pt idx="360">880</cx:pt>
          <cx:pt idx="361">890</cx:pt>
          <cx:pt idx="362">900</cx:pt>
          <cx:pt idx="363">800</cx:pt>
          <cx:pt idx="364">860</cx:pt>
          <cx:pt idx="365">710</cx:pt>
          <cx:pt idx="366">785</cx:pt>
          <cx:pt idx="367">840</cx:pt>
          <cx:pt idx="368">855</cx:pt>
          <cx:pt idx="369">862</cx:pt>
          <cx:pt idx="370">870</cx:pt>
          <cx:pt idx="371">870</cx:pt>
          <cx:pt idx="372">891</cx:pt>
          <cx:pt idx="373">940</cx:pt>
          <cx:pt idx="374">977</cx:pt>
          <cx:pt idx="375">770</cx:pt>
          <cx:pt idx="376">820</cx:pt>
          <cx:pt idx="377">847</cx:pt>
          <cx:pt idx="378">847</cx:pt>
          <cx:pt idx="379">786</cx:pt>
          <cx:pt idx="380">790</cx:pt>
          <cx:pt idx="381">818</cx:pt>
          <cx:pt idx="382">840</cx:pt>
          <cx:pt idx="383">870</cx:pt>
          <cx:pt idx="384">780</cx:pt>
          <cx:pt idx="385">800</cx:pt>
          <cx:pt idx="386">810</cx:pt>
          <cx:pt idx="387">810</cx:pt>
          <cx:pt idx="388">820</cx:pt>
          <cx:pt idx="389">820</cx:pt>
          <cx:pt idx="390">830</cx:pt>
          <cx:pt idx="391">830</cx:pt>
          <cx:pt idx="392">850</cx:pt>
          <cx:pt idx="393">850</cx:pt>
          <cx:pt idx="394">850</cx:pt>
          <cx:pt idx="395">860</cx:pt>
          <cx:pt idx="396">880</cx:pt>
          <cx:pt idx="397">900</cx:pt>
          <cx:pt idx="398">910</cx:pt>
          <cx:pt idx="399">910</cx:pt>
          <cx:pt idx="400">820</cx:pt>
          <cx:pt idx="401">820</cx:pt>
          <cx:pt idx="402">850</cx:pt>
          <cx:pt idx="403">870</cx:pt>
          <cx:pt idx="404">980</cx:pt>
          <cx:pt idx="405">690</cx:pt>
          <cx:pt idx="406">730</cx:pt>
          <cx:pt idx="407">780</cx:pt>
          <cx:pt idx="408">780</cx:pt>
          <cx:pt idx="409">810</cx:pt>
          <cx:pt idx="410">850</cx:pt>
          <cx:pt idx="411">755</cx:pt>
          <cx:pt idx="412">760</cx:pt>
          <cx:pt idx="413">760</cx:pt>
          <cx:pt idx="414">763</cx:pt>
          <cx:pt idx="415">763</cx:pt>
          <cx:pt idx="416">765</cx:pt>
          <cx:pt idx="417">770</cx:pt>
          <cx:pt idx="418">780</cx:pt>
          <cx:pt idx="419">780</cx:pt>
          <cx:pt idx="420">785</cx:pt>
          <cx:pt idx="421">788</cx:pt>
          <cx:pt idx="422">795</cx:pt>
          <cx:pt idx="423">795</cx:pt>
          <cx:pt idx="424">798</cx:pt>
          <cx:pt idx="425">800</cx:pt>
          <cx:pt idx="426">815</cx:pt>
          <cx:pt idx="427">815</cx:pt>
          <cx:pt idx="428">820</cx:pt>
          <cx:pt idx="429">820</cx:pt>
          <cx:pt idx="430">822</cx:pt>
          <cx:pt idx="431">822</cx:pt>
          <cx:pt idx="432">822</cx:pt>
          <cx:pt idx="433">825</cx:pt>
          <cx:pt idx="434">825</cx:pt>
          <cx:pt idx="435">825</cx:pt>
          <cx:pt idx="436">826</cx:pt>
          <cx:pt idx="437">830</cx:pt>
          <cx:pt idx="438">830</cx:pt>
          <cx:pt idx="439">835</cx:pt>
          <cx:pt idx="440">840</cx:pt>
          <cx:pt idx="441">840</cx:pt>
          <cx:pt idx="442">842</cx:pt>
          <cx:pt idx="443">845</cx:pt>
          <cx:pt idx="444">845</cx:pt>
          <cx:pt idx="445">845</cx:pt>
          <cx:pt idx="446">850</cx:pt>
          <cx:pt idx="447">850</cx:pt>
          <cx:pt idx="448">850</cx:pt>
          <cx:pt idx="449">855</cx:pt>
          <cx:pt idx="450">862</cx:pt>
          <cx:pt idx="451">863</cx:pt>
          <cx:pt idx="452">865</cx:pt>
          <cx:pt idx="453">865</cx:pt>
          <cx:pt idx="454">870</cx:pt>
          <cx:pt idx="455">872</cx:pt>
          <cx:pt idx="456">880</cx:pt>
          <cx:pt idx="457">880</cx:pt>
          <cx:pt idx="458">890</cx:pt>
          <cx:pt idx="459">905</cx:pt>
          <cx:pt idx="460">925</cx:pt>
          <cx:pt idx="461">935</cx:pt>
          <cx:pt idx="462">944</cx:pt>
          <cx:pt idx="463">965</cx:pt>
          <cx:pt idx="464">820</cx:pt>
          <cx:pt idx="465">880</cx:pt>
          <cx:pt idx="466">850</cx:pt>
          <cx:pt idx="467">770</cx:pt>
          <cx:pt idx="468">800</cx:pt>
          <cx:pt idx="469">830</cx:pt>
          <cx:pt idx="470">860</cx:pt>
          <cx:pt idx="471">790</cx:pt>
          <cx:pt idx="472">785</cx:pt>
          <cx:pt idx="473">795</cx:pt>
          <cx:pt idx="474">805</cx:pt>
          <cx:pt idx="475">815</cx:pt>
          <cx:pt idx="476">815</cx:pt>
          <cx:pt idx="477">837</cx:pt>
          <cx:pt idx="478">840</cx:pt>
          <cx:pt idx="479">840</cx:pt>
          <cx:pt idx="480">850</cx:pt>
          <cx:pt idx="481">850</cx:pt>
          <cx:pt idx="482">860</cx:pt>
          <cx:pt idx="483">860</cx:pt>
          <cx:pt idx="484">870</cx:pt>
          <cx:pt idx="485">875</cx:pt>
          <cx:pt idx="486">880</cx:pt>
          <cx:pt idx="487">885</cx:pt>
          <cx:pt idx="488">890</cx:pt>
          <cx:pt idx="489">890</cx:pt>
          <cx:pt idx="490">900</cx:pt>
          <cx:pt idx="491">907</cx:pt>
          <cx:pt idx="492">910</cx:pt>
          <cx:pt idx="493">925</cx:pt>
          <cx:pt idx="494">660</cx:pt>
          <cx:pt idx="495">795</cx:pt>
          <cx:pt idx="496">810</cx:pt>
          <cx:pt idx="497">811</cx:pt>
          <cx:pt idx="498">850</cx:pt>
          <cx:pt idx="499">850</cx:pt>
          <cx:pt idx="500">870</cx:pt>
          <cx:pt idx="501">875</cx:pt>
          <cx:pt idx="502">950</cx:pt>
          <cx:pt idx="503">705</cx:pt>
          <cx:pt idx="504">705</cx:pt>
          <cx:pt idx="505">740</cx:pt>
          <cx:pt idx="506">778</cx:pt>
          <cx:pt idx="507">800</cx:pt>
          <cx:pt idx="508">800</cx:pt>
          <cx:pt idx="509">810</cx:pt>
          <cx:pt idx="510">830</cx:pt>
          <cx:pt idx="511">830</cx:pt>
          <cx:pt idx="512">840</cx:pt>
          <cx:pt idx="513">862</cx:pt>
          <cx:pt idx="514">870</cx:pt>
          <cx:pt idx="515">891</cx:pt>
          <cx:pt idx="516">900</cx:pt>
          <cx:pt idx="517">900</cx:pt>
          <cx:pt idx="518">935</cx:pt>
          <cx:pt idx="519">1006</cx:pt>
          <cx:pt idx="520">800</cx:pt>
          <cx:pt idx="521">700</cx:pt>
          <cx:pt idx="522">720</cx:pt>
          <cx:pt idx="523">720</cx:pt>
          <cx:pt idx="524">730</cx:pt>
          <cx:pt idx="525">770</cx:pt>
          <cx:pt idx="526">770</cx:pt>
          <cx:pt idx="527">790</cx:pt>
          <cx:pt idx="528">790</cx:pt>
          <cx:pt idx="529">790</cx:pt>
          <cx:pt idx="530">790</cx:pt>
          <cx:pt idx="531">790</cx:pt>
          <cx:pt idx="532">800</cx:pt>
          <cx:pt idx="533">800</cx:pt>
          <cx:pt idx="534">800</cx:pt>
          <cx:pt idx="535">800</cx:pt>
          <cx:pt idx="536">800</cx:pt>
          <cx:pt idx="537">810</cx:pt>
          <cx:pt idx="538">810</cx:pt>
          <cx:pt idx="539">820</cx:pt>
          <cx:pt idx="540">820</cx:pt>
          <cx:pt idx="541">820</cx:pt>
          <cx:pt idx="542">820</cx:pt>
          <cx:pt idx="543">820</cx:pt>
          <cx:pt idx="544">820</cx:pt>
          <cx:pt idx="545">830</cx:pt>
          <cx:pt idx="546">830</cx:pt>
          <cx:pt idx="547">830</cx:pt>
          <cx:pt idx="548">830</cx:pt>
          <cx:pt idx="549">830</cx:pt>
          <cx:pt idx="550">840</cx:pt>
          <cx:pt idx="551">840</cx:pt>
          <cx:pt idx="552">840</cx:pt>
          <cx:pt idx="553">840</cx:pt>
          <cx:pt idx="554">840</cx:pt>
          <cx:pt idx="555">840</cx:pt>
          <cx:pt idx="556">840</cx:pt>
          <cx:pt idx="557">850</cx:pt>
          <cx:pt idx="558">850</cx:pt>
          <cx:pt idx="559">850</cx:pt>
          <cx:pt idx="560">850</cx:pt>
          <cx:pt idx="561">850</cx:pt>
          <cx:pt idx="562">860</cx:pt>
          <cx:pt idx="563">860</cx:pt>
          <cx:pt idx="564">870</cx:pt>
          <cx:pt idx="565">870</cx:pt>
          <cx:pt idx="566">870</cx:pt>
          <cx:pt idx="567">870</cx:pt>
          <cx:pt idx="568">870</cx:pt>
          <cx:pt idx="569">880</cx:pt>
          <cx:pt idx="570">880</cx:pt>
          <cx:pt idx="571">880</cx:pt>
          <cx:pt idx="572">880</cx:pt>
          <cx:pt idx="573">890</cx:pt>
          <cx:pt idx="574">890</cx:pt>
          <cx:pt idx="575">890</cx:pt>
          <cx:pt idx="576">900</cx:pt>
          <cx:pt idx="577">900</cx:pt>
          <cx:pt idx="578">900</cx:pt>
          <cx:pt idx="579">900</cx:pt>
          <cx:pt idx="580">900</cx:pt>
          <cx:pt idx="581">900</cx:pt>
          <cx:pt idx="582">910</cx:pt>
          <cx:pt idx="583">920</cx:pt>
          <cx:pt idx="584">930</cx:pt>
          <cx:pt idx="585">930</cx:pt>
          <cx:pt idx="586">940</cx:pt>
          <cx:pt idx="587">950</cx:pt>
          <cx:pt idx="588">960</cx:pt>
          <cx:pt idx="589">760</cx:pt>
          <cx:pt idx="590">760</cx:pt>
          <cx:pt idx="591">770</cx:pt>
          <cx:pt idx="592">780</cx:pt>
          <cx:pt idx="593">780</cx:pt>
          <cx:pt idx="594">780</cx:pt>
          <cx:pt idx="595">780</cx:pt>
          <cx:pt idx="596">780</cx:pt>
          <cx:pt idx="597">790</cx:pt>
          <cx:pt idx="598">800</cx:pt>
          <cx:pt idx="599">820</cx:pt>
          <cx:pt idx="600">820</cx:pt>
          <cx:pt idx="601">820</cx:pt>
          <cx:pt idx="602">820</cx:pt>
          <cx:pt idx="603">820</cx:pt>
          <cx:pt idx="604">830</cx:pt>
          <cx:pt idx="605">830</cx:pt>
          <cx:pt idx="606">840</cx:pt>
          <cx:pt idx="607">850</cx:pt>
          <cx:pt idx="608">860</cx:pt>
          <cx:pt idx="609">870</cx:pt>
          <cx:pt idx="610">870</cx:pt>
          <cx:pt idx="611">880</cx:pt>
          <cx:pt idx="612">900</cx:pt>
          <cx:pt idx="613">900</cx:pt>
          <cx:pt idx="614">910</cx:pt>
          <cx:pt idx="615">960</cx:pt>
          <cx:pt idx="616">930</cx:pt>
          <cx:pt idx="617">690</cx:pt>
          <cx:pt idx="618">690</cx:pt>
          <cx:pt idx="619">830</cx:pt>
          <cx:pt idx="620">830</cx:pt>
          <cx:pt idx="621">780</cx:pt>
          <cx:pt idx="622">875</cx:pt>
          <cx:pt idx="623">730</cx:pt>
          <cx:pt idx="624">785</cx:pt>
          <cx:pt idx="625">805</cx:pt>
          <cx:pt idx="626">810</cx:pt>
          <cx:pt idx="627">810</cx:pt>
          <cx:pt idx="628">810</cx:pt>
          <cx:pt idx="629">810</cx:pt>
          <cx:pt idx="630">812</cx:pt>
          <cx:pt idx="631">820</cx:pt>
          <cx:pt idx="632">820</cx:pt>
          <cx:pt idx="633">825</cx:pt>
          <cx:pt idx="634">832</cx:pt>
          <cx:pt idx="635">835</cx:pt>
          <cx:pt idx="636">840</cx:pt>
          <cx:pt idx="637">840</cx:pt>
          <cx:pt idx="638">840</cx:pt>
          <cx:pt idx="639">840</cx:pt>
          <cx:pt idx="640">850</cx:pt>
          <cx:pt idx="641">850</cx:pt>
          <cx:pt idx="642">855</cx:pt>
          <cx:pt idx="643">855</cx:pt>
          <cx:pt idx="644">855</cx:pt>
          <cx:pt idx="645">860</cx:pt>
          <cx:pt idx="646">875</cx:pt>
          <cx:pt idx="647">875</cx:pt>
          <cx:pt idx="648">880</cx:pt>
          <cx:pt idx="649">880</cx:pt>
          <cx:pt idx="650">885</cx:pt>
          <cx:pt idx="651">890</cx:pt>
          <cx:pt idx="652">902</cx:pt>
          <cx:pt idx="653">902</cx:pt>
          <cx:pt idx="654">918</cx:pt>
          <cx:pt idx="655">955</cx:pt>
          <cx:pt idx="656">660</cx:pt>
          <cx:pt idx="657">870</cx:pt>
          <cx:pt idx="658">740</cx:pt>
          <cx:pt idx="659">750</cx:pt>
          <cx:pt idx="660">890</cx:pt>
          <cx:pt idx="661">810</cx:pt>
          <cx:pt idx="662">812</cx:pt>
          <cx:pt idx="663">880</cx:pt>
          <cx:pt idx="664">725</cx:pt>
          <cx:pt idx="665">795</cx:pt>
          <cx:pt idx="666">800</cx:pt>
          <cx:pt idx="667">815</cx:pt>
          <cx:pt idx="668">815</cx:pt>
          <cx:pt idx="669">820</cx:pt>
          <cx:pt idx="670">830</cx:pt>
          <cx:pt idx="671">830</cx:pt>
          <cx:pt idx="672">830</cx:pt>
          <cx:pt idx="673">835</cx:pt>
          <cx:pt idx="674">840</cx:pt>
          <cx:pt idx="675">840</cx:pt>
          <cx:pt idx="676">842</cx:pt>
          <cx:pt idx="677">845</cx:pt>
          <cx:pt idx="678">850</cx:pt>
          <cx:pt idx="679">850</cx:pt>
          <cx:pt idx="680">855</cx:pt>
          <cx:pt idx="681">863</cx:pt>
          <cx:pt idx="682">870</cx:pt>
          <cx:pt idx="683">872</cx:pt>
          <cx:pt idx="684">880</cx:pt>
          <cx:pt idx="685">880</cx:pt>
          <cx:pt idx="686">885</cx:pt>
          <cx:pt idx="687">890</cx:pt>
          <cx:pt idx="688">890</cx:pt>
          <cx:pt idx="689">900</cx:pt>
          <cx:pt idx="690">900</cx:pt>
          <cx:pt idx="691">905</cx:pt>
          <cx:pt idx="692">965</cx:pt>
          <cx:pt idx="693">975</cx:pt>
          <cx:pt idx="694">725</cx:pt>
          <cx:pt idx="695">742</cx:pt>
          <cx:pt idx="696">790</cx:pt>
          <cx:pt idx="697">820</cx:pt>
          <cx:pt idx="698">835</cx:pt>
          <cx:pt idx="699">835</cx:pt>
          <cx:pt idx="700">845</cx:pt>
          <cx:pt idx="701">850</cx:pt>
          <cx:pt idx="702">850</cx:pt>
          <cx:pt idx="703">855</cx:pt>
          <cx:pt idx="704">870</cx:pt>
          <cx:pt idx="705">885</cx:pt>
          <cx:pt idx="706">905</cx:pt>
          <cx:pt idx="707">690</cx:pt>
          <cx:pt idx="708">816</cx:pt>
          <cx:pt idx="709">860</cx:pt>
          <cx:pt idx="710">878</cx:pt>
          <cx:pt idx="711">909</cx:pt>
          <cx:pt idx="712">840</cx:pt>
          <cx:pt idx="713">710</cx:pt>
          <cx:pt idx="714">700</cx:pt>
          <cx:pt idx="715">720</cx:pt>
          <cx:pt idx="716">730</cx:pt>
          <cx:pt idx="717">750</cx:pt>
          <cx:pt idx="718">750</cx:pt>
          <cx:pt idx="719">770</cx:pt>
          <cx:pt idx="720">770</cx:pt>
          <cx:pt idx="721">790</cx:pt>
          <cx:pt idx="722">800</cx:pt>
          <cx:pt idx="723">800</cx:pt>
          <cx:pt idx="724">800</cx:pt>
          <cx:pt idx="725">810</cx:pt>
          <cx:pt idx="726">820</cx:pt>
          <cx:pt idx="727">820</cx:pt>
          <cx:pt idx="728">820</cx:pt>
          <cx:pt idx="729">830</cx:pt>
          <cx:pt idx="730">830</cx:pt>
          <cx:pt idx="731">830</cx:pt>
          <cx:pt idx="732">830</cx:pt>
          <cx:pt idx="733">830</cx:pt>
          <cx:pt idx="734">830</cx:pt>
          <cx:pt idx="735">840</cx:pt>
          <cx:pt idx="736">840</cx:pt>
          <cx:pt idx="737">840</cx:pt>
          <cx:pt idx="738">840</cx:pt>
          <cx:pt idx="739">840</cx:pt>
          <cx:pt idx="740">840</cx:pt>
          <cx:pt idx="741">840</cx:pt>
          <cx:pt idx="742">850</cx:pt>
          <cx:pt idx="743">850</cx:pt>
          <cx:pt idx="744">850</cx:pt>
          <cx:pt idx="745">850</cx:pt>
          <cx:pt idx="746">850</cx:pt>
          <cx:pt idx="747">850</cx:pt>
          <cx:pt idx="748">850</cx:pt>
          <cx:pt idx="749">850</cx:pt>
          <cx:pt idx="750">850</cx:pt>
          <cx:pt idx="751">850</cx:pt>
          <cx:pt idx="752">860</cx:pt>
          <cx:pt idx="753">860</cx:pt>
          <cx:pt idx="754">860</cx:pt>
          <cx:pt idx="755">870</cx:pt>
          <cx:pt idx="756">870</cx:pt>
          <cx:pt idx="757">870</cx:pt>
          <cx:pt idx="758">870</cx:pt>
          <cx:pt idx="759">870</cx:pt>
          <cx:pt idx="760">870</cx:pt>
          <cx:pt idx="761">870</cx:pt>
          <cx:pt idx="762">870</cx:pt>
          <cx:pt idx="763">870</cx:pt>
          <cx:pt idx="764">880</cx:pt>
          <cx:pt idx="765">880</cx:pt>
          <cx:pt idx="766">880</cx:pt>
          <cx:pt idx="767">890</cx:pt>
          <cx:pt idx="768">890</cx:pt>
          <cx:pt idx="769">890</cx:pt>
          <cx:pt idx="770">890</cx:pt>
          <cx:pt idx="771">900</cx:pt>
          <cx:pt idx="772">900</cx:pt>
          <cx:pt idx="773">900</cx:pt>
          <cx:pt idx="774">900</cx:pt>
          <cx:pt idx="775">900</cx:pt>
          <cx:pt idx="776">900</cx:pt>
          <cx:pt idx="777">900</cx:pt>
          <cx:pt idx="778">900</cx:pt>
          <cx:pt idx="779">910</cx:pt>
          <cx:pt idx="780">910</cx:pt>
          <cx:pt idx="781">910</cx:pt>
          <cx:pt idx="782">920</cx:pt>
          <cx:pt idx="783">930</cx:pt>
          <cx:pt idx="784">940</cx:pt>
          <cx:pt idx="785">940</cx:pt>
          <cx:pt idx="786">940</cx:pt>
          <cx:pt idx="787">940</cx:pt>
          <cx:pt idx="788">950</cx:pt>
          <cx:pt idx="789">950</cx:pt>
          <cx:pt idx="790">960</cx:pt>
          <cx:pt idx="791">970</cx:pt>
          <cx:pt idx="792">980</cx:pt>
          <cx:pt idx="793">980</cx:pt>
          <cx:pt idx="794">990</cx:pt>
          <cx:pt idx="795">990</cx:pt>
          <cx:pt idx="796">1000</cx:pt>
          <cx:pt idx="797">1030</cx:pt>
          <cx:pt idx="798">690</cx:pt>
          <cx:pt idx="799">700</cx:pt>
          <cx:pt idx="800">750</cx:pt>
          <cx:pt idx="801">760</cx:pt>
          <cx:pt idx="802">770</cx:pt>
          <cx:pt idx="803">780</cx:pt>
          <cx:pt idx="804">780</cx:pt>
          <cx:pt idx="805">780</cx:pt>
          <cx:pt idx="806">790</cx:pt>
          <cx:pt idx="807">800</cx:pt>
          <cx:pt idx="808">800</cx:pt>
          <cx:pt idx="809">800</cx:pt>
          <cx:pt idx="810">810</cx:pt>
          <cx:pt idx="811">810</cx:pt>
          <cx:pt idx="812">820</cx:pt>
          <cx:pt idx="813">820</cx:pt>
          <cx:pt idx="814">830</cx:pt>
          <cx:pt idx="815">830</cx:pt>
          <cx:pt idx="816">830</cx:pt>
          <cx:pt idx="817">830</cx:pt>
          <cx:pt idx="818">830</cx:pt>
          <cx:pt idx="819">830</cx:pt>
          <cx:pt idx="820">840</cx:pt>
          <cx:pt idx="821">840</cx:pt>
          <cx:pt idx="822">840</cx:pt>
          <cx:pt idx="823">840</cx:pt>
          <cx:pt idx="824">840</cx:pt>
          <cx:pt idx="825">850</cx:pt>
          <cx:pt idx="826">850</cx:pt>
          <cx:pt idx="827">850</cx:pt>
          <cx:pt idx="828">860</cx:pt>
          <cx:pt idx="829">860</cx:pt>
          <cx:pt idx="830">870</cx:pt>
          <cx:pt idx="831">870</cx:pt>
          <cx:pt idx="832">870</cx:pt>
          <cx:pt idx="833">880</cx:pt>
          <cx:pt idx="834">880</cx:pt>
          <cx:pt idx="835">890</cx:pt>
          <cx:pt idx="836">900</cx:pt>
          <cx:pt idx="837">930</cx:pt>
          <cx:pt idx="838">950</cx:pt>
          <cx:pt idx="839">960</cx:pt>
          <cx:pt idx="840">990</cx:pt>
          <cx:pt idx="841">840</cx:pt>
          <cx:pt idx="842">890</cx:pt>
          <cx:pt idx="843">920</cx:pt>
          <cx:pt idx="844">840</cx:pt>
          <cx:pt idx="845">830</cx:pt>
          <cx:pt idx="846">790</cx:pt>
          <cx:pt idx="847">850</cx:pt>
          <cx:pt idx="848">660</cx:pt>
          <cx:pt idx="849">735</cx:pt>
          <cx:pt idx="850">737</cx:pt>
          <cx:pt idx="851">740</cx:pt>
          <cx:pt idx="852">772</cx:pt>
          <cx:pt idx="853">775</cx:pt>
          <cx:pt idx="854">777</cx:pt>
          <cx:pt idx="855">777</cx:pt>
          <cx:pt idx="856">780</cx:pt>
          <cx:pt idx="857">782</cx:pt>
          <cx:pt idx="858">802</cx:pt>
          <cx:pt idx="859">805</cx:pt>
          <cx:pt idx="860">820</cx:pt>
          <cx:pt idx="861">820</cx:pt>
          <cx:pt idx="862">820</cx:pt>
          <cx:pt idx="863">829</cx:pt>
          <cx:pt idx="864">829</cx:pt>
          <cx:pt idx="865">830</cx:pt>
          <cx:pt idx="866">830</cx:pt>
          <cx:pt idx="867">830</cx:pt>
          <cx:pt idx="868">830</cx:pt>
          <cx:pt idx="869">830</cx:pt>
          <cx:pt idx="870">830</cx:pt>
          <cx:pt idx="871">836</cx:pt>
          <cx:pt idx="872">840</cx:pt>
          <cx:pt idx="873">842</cx:pt>
          <cx:pt idx="874">850</cx:pt>
          <cx:pt idx="875">850</cx:pt>
          <cx:pt idx="876">856</cx:pt>
          <cx:pt idx="877">863</cx:pt>
          <cx:pt idx="878">870</cx:pt>
          <cx:pt idx="879">870</cx:pt>
          <cx:pt idx="880">892</cx:pt>
          <cx:pt idx="881">910</cx:pt>
          <cx:pt idx="882">933</cx:pt>
          <cx:pt idx="883">990</cx:pt>
          <cx:pt idx="884">770</cx:pt>
          <cx:pt idx="885">770</cx:pt>
          <cx:pt idx="886">800</cx:pt>
          <cx:pt idx="887">802</cx:pt>
          <cx:pt idx="888">840</cx:pt>
          <cx:pt idx="889">860</cx:pt>
          <cx:pt idx="890">780</cx:pt>
          <cx:pt idx="891">780</cx:pt>
          <cx:pt idx="892">780</cx:pt>
          <cx:pt idx="893">800</cx:pt>
          <cx:pt idx="894">810</cx:pt>
          <cx:pt idx="895">811</cx:pt>
          <cx:pt idx="896">816</cx:pt>
          <cx:pt idx="897">816</cx:pt>
          <cx:pt idx="898">835</cx:pt>
          <cx:pt idx="899">840</cx:pt>
          <cx:pt idx="900">840</cx:pt>
          <cx:pt idx="901">845</cx:pt>
          <cx:pt idx="902">845</cx:pt>
          <cx:pt idx="903">845</cx:pt>
          <cx:pt idx="904">845</cx:pt>
          <cx:pt idx="905">860</cx:pt>
          <cx:pt idx="906">830</cx:pt>
          <cx:pt idx="907">645</cx:pt>
          <cx:pt idx="908">706</cx:pt>
          <cx:pt idx="909">740</cx:pt>
          <cx:pt idx="910">765</cx:pt>
          <cx:pt idx="911">799</cx:pt>
          <cx:pt idx="912">800</cx:pt>
          <cx:pt idx="913">800</cx:pt>
          <cx:pt idx="914">815</cx:pt>
          <cx:pt idx="915">830</cx:pt>
          <cx:pt idx="916">831</cx:pt>
          <cx:pt idx="917">840</cx:pt>
          <cx:pt idx="918">860</cx:pt>
          <cx:pt idx="919">860</cx:pt>
          <cx:pt idx="920">865</cx:pt>
          <cx:pt idx="921">880</cx:pt>
          <cx:pt idx="922">908</cx:pt>
          <cx:pt idx="923">740</cx:pt>
          <cx:pt idx="924">740</cx:pt>
          <cx:pt idx="925">740</cx:pt>
          <cx:pt idx="926">760</cx:pt>
          <cx:pt idx="927">770</cx:pt>
          <cx:pt idx="928">780</cx:pt>
          <cx:pt idx="929">790</cx:pt>
          <cx:pt idx="930">790</cx:pt>
          <cx:pt idx="931">790</cx:pt>
          <cx:pt idx="932">790</cx:pt>
          <cx:pt idx="933">800</cx:pt>
          <cx:pt idx="934">800</cx:pt>
          <cx:pt idx="935">810</cx:pt>
          <cx:pt idx="936">810</cx:pt>
          <cx:pt idx="937">810</cx:pt>
          <cx:pt idx="938">820</cx:pt>
          <cx:pt idx="939">820</cx:pt>
          <cx:pt idx="940">820</cx:pt>
          <cx:pt idx="941">820</cx:pt>
          <cx:pt idx="942">820</cx:pt>
          <cx:pt idx="943">820</cx:pt>
          <cx:pt idx="944">820</cx:pt>
          <cx:pt idx="945">830</cx:pt>
          <cx:pt idx="946">830</cx:pt>
          <cx:pt idx="947">830</cx:pt>
          <cx:pt idx="948">830</cx:pt>
          <cx:pt idx="949">830</cx:pt>
          <cx:pt idx="950">830</cx:pt>
          <cx:pt idx="951">830</cx:pt>
          <cx:pt idx="952">830</cx:pt>
          <cx:pt idx="953">830</cx:pt>
          <cx:pt idx="954">830</cx:pt>
          <cx:pt idx="955">840</cx:pt>
          <cx:pt idx="956">840</cx:pt>
          <cx:pt idx="957">840</cx:pt>
          <cx:pt idx="958">840</cx:pt>
          <cx:pt idx="959">840</cx:pt>
          <cx:pt idx="960">840</cx:pt>
          <cx:pt idx="961">850</cx:pt>
          <cx:pt idx="962">850</cx:pt>
          <cx:pt idx="963">850</cx:pt>
          <cx:pt idx="964">850</cx:pt>
          <cx:pt idx="965">850</cx:pt>
          <cx:pt idx="966">860</cx:pt>
          <cx:pt idx="967">860</cx:pt>
          <cx:pt idx="968">860</cx:pt>
          <cx:pt idx="969">860</cx:pt>
          <cx:pt idx="970">860</cx:pt>
          <cx:pt idx="971">860</cx:pt>
          <cx:pt idx="972">870</cx:pt>
          <cx:pt idx="973">870</cx:pt>
          <cx:pt idx="974">870</cx:pt>
          <cx:pt idx="975">870</cx:pt>
          <cx:pt idx="976">870</cx:pt>
          <cx:pt idx="977">870</cx:pt>
          <cx:pt idx="978">880</cx:pt>
          <cx:pt idx="979">880</cx:pt>
          <cx:pt idx="980">890</cx:pt>
          <cx:pt idx="981">890</cx:pt>
          <cx:pt idx="982">890</cx:pt>
          <cx:pt idx="983">890</cx:pt>
          <cx:pt idx="984">900</cx:pt>
          <cx:pt idx="985">900</cx:pt>
          <cx:pt idx="986">910</cx:pt>
          <cx:pt idx="987">910</cx:pt>
          <cx:pt idx="988">930</cx:pt>
          <cx:pt idx="989">940</cx:pt>
          <cx:pt idx="990">940</cx:pt>
          <cx:pt idx="991">960</cx:pt>
          <cx:pt idx="992">980</cx:pt>
          <cx:pt idx="993">1000</cx:pt>
          <cx:pt idx="994">1040</cx:pt>
          <cx:pt idx="995">750</cx:pt>
          <cx:pt idx="996">750</cx:pt>
          <cx:pt idx="997">760</cx:pt>
          <cx:pt idx="998">770</cx:pt>
          <cx:pt idx="999">770</cx:pt>
          <cx:pt idx="1000">780</cx:pt>
          <cx:pt idx="1001">780</cx:pt>
          <cx:pt idx="1002">790</cx:pt>
          <cx:pt idx="1003">790</cx:pt>
          <cx:pt idx="1004">790</cx:pt>
          <cx:pt idx="1005">800</cx:pt>
          <cx:pt idx="1006">800</cx:pt>
          <cx:pt idx="1007">810</cx:pt>
          <cx:pt idx="1008">810</cx:pt>
          <cx:pt idx="1009">810</cx:pt>
          <cx:pt idx="1010">810</cx:pt>
          <cx:pt idx="1011">810</cx:pt>
          <cx:pt idx="1012">810</cx:pt>
          <cx:pt idx="1013">820</cx:pt>
          <cx:pt idx="1014">820</cx:pt>
          <cx:pt idx="1015">820</cx:pt>
          <cx:pt idx="1016">820</cx:pt>
          <cx:pt idx="1017">820</cx:pt>
          <cx:pt idx="1018">820</cx:pt>
          <cx:pt idx="1019">830</cx:pt>
          <cx:pt idx="1020">830</cx:pt>
          <cx:pt idx="1021">840</cx:pt>
          <cx:pt idx="1022">840</cx:pt>
          <cx:pt idx="1023">840</cx:pt>
          <cx:pt idx="1024">850</cx:pt>
          <cx:pt idx="1025">850</cx:pt>
          <cx:pt idx="1026">860</cx:pt>
          <cx:pt idx="1027">860</cx:pt>
          <cx:pt idx="1028">860</cx:pt>
          <cx:pt idx="1029">870</cx:pt>
          <cx:pt idx="1030">880</cx:pt>
          <cx:pt idx="1031">930</cx:pt>
          <cx:pt idx="1032">1000</cx:pt>
          <cx:pt idx="1033">780</cx:pt>
          <cx:pt idx="1034">840</cx:pt>
          <cx:pt idx="1035">860</cx:pt>
          <cx:pt idx="1036">770</cx:pt>
          <cx:pt idx="1037">605</cx:pt>
          <cx:pt idx="1038">825</cx:pt>
          <cx:pt idx="1039">895</cx:pt>
          <cx:pt idx="1040">900</cx:pt>
          <cx:pt idx="1041">850</cx:pt>
          <cx:pt idx="1042">796</cx:pt>
          <cx:pt idx="1043">842</cx:pt>
          <cx:pt idx="1044">796</cx:pt>
          <cx:pt idx="1045">785</cx:pt>
          <cx:pt idx="1046">870</cx:pt>
          <cx:pt idx="1047">970</cx:pt>
          <cx:pt idx="1048">800</cx:pt>
          <cx:pt idx="1049">880</cx:pt>
          <cx:pt idx="1050">840</cx:pt>
          <cx:pt idx="1051">900</cx:pt>
          <cx:pt idx="1052">880</cx:pt>
          <cx:pt idx="1053">960</cx:pt>
          <cx:pt idx="1054">800</cx:pt>
          <cx:pt idx="1055">960</cx:pt>
          <cx:pt idx="1056">840</cx:pt>
          <cx:pt idx="1057">900</cx:pt>
          <cx:pt idx="1058">860</cx:pt>
          <cx:pt idx="1059">850</cx:pt>
          <cx:pt idx="1060">880</cx:pt>
          <cx:pt idx="1061">940</cx:pt>
          <cx:pt idx="1062">860</cx:pt>
          <cx:pt idx="1063">730</cx:pt>
          <cx:pt idx="1064">730</cx:pt>
          <cx:pt idx="1065">910</cx:pt>
          <cx:pt idx="1066">850</cx:pt>
          <cx:pt idx="1067">840</cx:pt>
          <cx:pt idx="1068">890</cx:pt>
          <cx:pt idx="1069">760</cx:pt>
          <cx:pt idx="1070">840</cx:pt>
          <cx:pt idx="1071">900</cx:pt>
          <cx:pt idx="1072">840</cx:pt>
          <cx:pt idx="1073">820</cx:pt>
          <cx:pt idx="1074">800</cx:pt>
          <cx:pt idx="1075">830</cx:pt>
          <cx:pt idx="1076">700</cx:pt>
          <cx:pt idx="1077">810</cx:pt>
          <cx:pt idx="1078">740</cx:pt>
          <cx:pt idx="1079">800</cx:pt>
          <cx:pt idx="1080">820</cx:pt>
          <cx:pt idx="1081">870</cx:pt>
          <cx:pt idx="1082">825</cx:pt>
          <cx:pt idx="1083">890</cx:pt>
          <cx:pt idx="1084">865</cx:pt>
          <cx:pt idx="1085">750</cx:pt>
          <cx:pt idx="1086">880</cx:pt>
          <cx:pt idx="1087">800</cx:pt>
          <cx:pt idx="1088">970</cx:pt>
          <cx:pt idx="1089">860</cx:pt>
          <cx:pt idx="1090">930</cx:pt>
          <cx:pt idx="1091">820</cx:pt>
          <cx:pt idx="1092">860</cx:pt>
          <cx:pt idx="1093">860</cx:pt>
          <cx:pt idx="1094">820</cx:pt>
          <cx:pt idx="1095">880</cx:pt>
          <cx:pt idx="1096">840</cx:pt>
          <cx:pt idx="1097">800</cx:pt>
          <cx:pt idx="1098">836</cx:pt>
          <cx:pt idx="1099">760</cx:pt>
          <cx:pt idx="1100">930</cx:pt>
          <cx:pt idx="1101">805</cx:pt>
          <cx:pt idx="1102">920</cx:pt>
          <cx:pt idx="1103">830</cx:pt>
          <cx:pt idx="1104">870</cx:pt>
          <cx:pt idx="1105">860</cx:pt>
          <cx:pt idx="1106">910</cx:pt>
          <cx:pt idx="1107">870</cx:pt>
          <cx:pt idx="1108">850</cx:pt>
          <cx:pt idx="1109">880</cx:pt>
          <cx:pt idx="1110">970</cx:pt>
          <cx:pt idx="1111">890</cx:pt>
          <cx:pt idx="1112">860</cx:pt>
          <cx:pt idx="1113">790</cx:pt>
          <cx:pt idx="1114">940</cx:pt>
          <cx:pt idx="1115">860</cx:pt>
          <cx:pt idx="1116">880</cx:pt>
          <cx:pt idx="1117">800</cx:pt>
          <cx:pt idx="1118">660</cx:pt>
          <cx:pt idx="1119">750</cx:pt>
          <cx:pt idx="1120">790</cx:pt>
          <cx:pt idx="1121">870</cx:pt>
          <cx:pt idx="1122">540</cx:pt>
          <cx:pt idx="1123">840</cx:pt>
          <cx:pt idx="1124">840</cx:pt>
          <cx:pt idx="1125">770</cx:pt>
          <cx:pt idx="1126">802</cx:pt>
          <cx:pt idx="1127">780</cx:pt>
          <cx:pt idx="1128">850</cx:pt>
          <cx:pt idx="1129">860</cx:pt>
          <cx:pt idx="1130">945</cx:pt>
          <cx:pt idx="1131">840</cx:pt>
          <cx:pt idx="1132">735</cx:pt>
        </cx:lvl>
      </cx:numDim>
    </cx:data>
  </cx:chartData>
  <cx:chart>
    <cx:plotArea>
      <cx:plotAreaRegion>
        <cx:series layoutId="boxWhisker" uniqueId="{BCFB56D8-BF67-4B7C-A127-2B5E91F1BCF7}">
          <cx:tx>
            <cx:txData>
              <cx:f>'[All FW FCH Salt Age 4 and 5 Recoveries by Date Size and Age.xlsx]Age 4 and 5'!$B$2</cx:f>
              <cx:v>Yearling (N = 140)</cx:v>
            </cx:txData>
          </cx:tx>
          <cx:spPr>
            <a:solidFill>
              <a:srgbClr val="00B0F0"/>
            </a:solidFill>
            <a:ln>
              <a:solidFill>
                <a:schemeClr val="bg1"/>
              </a:solidFill>
            </a:ln>
          </cx:spPr>
          <cx:dataId val="0"/>
          <cx:layoutPr>
            <cx:visibility meanLine="0" meanMarker="1" nonoutliers="0" outliers="0"/>
            <cx:statistics quartileMethod="inclusive"/>
          </cx:layoutPr>
        </cx:series>
        <cx:series layoutId="boxWhisker" uniqueId="{5385D4AC-8C6D-4B61-82A7-239300FB4E00}">
          <cx:tx>
            <cx:txData>
              <cx:f>'[All FW FCH Salt Age 4 and 5 Recoveries by Date Size and Age.xlsx]Age 4 and 5'!$C$2</cx:f>
              <cx:v>Subyearling (N = 1,112)</cx:v>
            </cx:txData>
          </cx:tx>
          <cx:spPr>
            <a:ln>
              <a:solidFill>
                <a:schemeClr val="bg1"/>
              </a:solidFill>
            </a:ln>
          </cx:spPr>
          <cx:dataId val="1"/>
          <cx:layoutPr>
            <cx:visibility meanLine="0" meanMarker="1" nonoutliers="0" outliers="0"/>
            <cx:statistics quartileMethod="inclusive"/>
          </cx:layoutPr>
        </cx:series>
      </cx:plotAreaRegion>
      <cx:axis id="0">
        <cx:catScaling gapWidth="0.25"/>
        <cx:title>
          <cx:tx>
            <cx:txData>
              <cx:v>Return Year</cx:v>
            </cx:txData>
          </cx:tx>
          <cx:txPr>
            <a:bodyPr spcFirstLastPara="1" vertOverflow="ellipsis" horzOverflow="overflow" wrap="square" lIns="0" tIns="0" rIns="0" bIns="0" anchor="ctr" anchorCtr="1"/>
            <a:lstStyle/>
            <a:p>
              <a:pPr algn="ctr" rtl="0">
                <a:defRPr sz="1100" b="1">
                  <a:solidFill>
                    <a:sysClr val="windowText" lastClr="000000"/>
                  </a:solidFill>
                </a:defRPr>
              </a:pPr>
              <a:r>
                <a:rPr lang="en-US" sz="1100" b="1" i="0" u="none" strike="noStrike" baseline="0">
                  <a:solidFill>
                    <a:sysClr val="windowText" lastClr="000000"/>
                  </a:solidFill>
                  <a:latin typeface="Calibri" panose="020F0502020204030204"/>
                </a:rPr>
                <a:t>Return Year</a:t>
              </a:r>
            </a:p>
          </cx:txPr>
        </cx:title>
        <cx:majorTickMarks type="out"/>
        <cx:tickLabels/>
        <cx:spPr>
          <a:ln>
            <a:solidFill>
              <a:schemeClr val="bg1"/>
            </a:solidFill>
          </a:ln>
        </cx:spPr>
        <cx:txPr>
          <a:bodyPr spcFirstLastPara="1" vertOverflow="ellipsis" horzOverflow="overflow" wrap="square" lIns="0" tIns="0" rIns="0" bIns="0" anchor="ctr" anchorCtr="1"/>
          <a:lstStyle/>
          <a:p>
            <a:pPr algn="ctr" rtl="0">
              <a:defRPr>
                <a:solidFill>
                  <a:sysClr val="windowText" lastClr="000000"/>
                </a:solidFill>
              </a:defRPr>
            </a:pPr>
            <a:endParaRPr lang="en-US" sz="900" b="0" i="0" u="none" strike="noStrike" baseline="0">
              <a:solidFill>
                <a:sysClr val="windowText" lastClr="000000"/>
              </a:solidFill>
              <a:latin typeface="Calibri" panose="020F0502020204030204"/>
            </a:endParaRPr>
          </a:p>
        </cx:txPr>
      </cx:axis>
      <cx:axis id="1">
        <cx:valScaling max="1000" min="650"/>
        <cx:title>
          <cx:tx>
            <cx:txData>
              <cx:v>Length (mm)</cx:v>
            </cx:txData>
          </cx:tx>
          <cx:txPr>
            <a:bodyPr spcFirstLastPara="1" vertOverflow="ellipsis" horzOverflow="overflow" wrap="square" lIns="0" tIns="0" rIns="0" bIns="0" anchor="ctr" anchorCtr="1"/>
            <a:lstStyle/>
            <a:p>
              <a:pPr algn="ctr" rtl="0">
                <a:defRPr sz="1100" b="1">
                  <a:solidFill>
                    <a:sysClr val="windowText" lastClr="000000"/>
                  </a:solidFill>
                </a:defRPr>
              </a:pPr>
              <a:r>
                <a:rPr lang="en-US" sz="1100" b="1" i="0" u="none" strike="noStrike" baseline="0">
                  <a:solidFill>
                    <a:sysClr val="windowText" lastClr="000000"/>
                  </a:solidFill>
                  <a:latin typeface="Calibri" panose="020F0502020204030204"/>
                </a:rPr>
                <a:t>Length (mm)</a:t>
              </a:r>
            </a:p>
          </cx:txPr>
        </cx:title>
        <cx:majorGridlines>
          <cx:spPr>
            <a:ln>
              <a:solidFill>
                <a:schemeClr val="bg1">
                  <a:lumMod val="50000"/>
                </a:schemeClr>
              </a:solidFill>
            </a:ln>
          </cx:spPr>
        </cx:majorGridlines>
        <cx:tickLabels/>
        <cx:spPr>
          <a:ln>
            <a:solidFill>
              <a:schemeClr val="bg1"/>
            </a:solidFill>
          </a:ln>
        </cx:spPr>
        <cx:txPr>
          <a:bodyPr spcFirstLastPara="1" vertOverflow="ellipsis" horzOverflow="overflow" wrap="square" lIns="0" tIns="0" rIns="0" bIns="0" anchor="ctr" anchorCtr="1"/>
          <a:lstStyle/>
          <a:p>
            <a:pPr algn="ctr" rtl="0">
              <a:defRPr>
                <a:solidFill>
                  <a:sysClr val="windowText" lastClr="000000"/>
                </a:solidFill>
              </a:defRPr>
            </a:pPr>
            <a:endParaRPr lang="en-US" sz="900" b="0" i="0" u="none" strike="noStrike" baseline="0">
              <a:solidFill>
                <a:sysClr val="windowText" lastClr="000000"/>
              </a:solidFill>
              <a:latin typeface="Calibri" panose="020F0502020204030204"/>
            </a:endParaRPr>
          </a:p>
        </cx:txPr>
      </cx:axis>
    </cx:plotArea>
    <cx:legend pos="t" align="ctr" overlay="0">
      <cx:spPr>
        <a:ln>
          <a:solidFill>
            <a:schemeClr val="tx1"/>
          </a:solidFill>
        </a:ln>
        <a:effectLst>
          <a:outerShdw blurRad="50800" dist="38100" dir="2700000" algn="tl" rotWithShape="0">
            <a:prstClr val="black">
              <a:alpha val="40000"/>
            </a:prstClr>
          </a:outerShdw>
        </a:effectLst>
      </cx:spPr>
      <cx:txPr>
        <a:bodyPr spcFirstLastPara="1" vertOverflow="ellipsis" horzOverflow="overflow" wrap="square" lIns="0" tIns="0" rIns="0" bIns="0" anchor="ctr" anchorCtr="1"/>
        <a:lstStyle/>
        <a:p>
          <a:pPr algn="ctr" rtl="0">
            <a:defRPr sz="1100">
              <a:solidFill>
                <a:sysClr val="windowText" lastClr="000000"/>
              </a:solidFill>
            </a:defRPr>
          </a:pPr>
          <a:endParaRPr lang="en-US" sz="1100" b="0" i="0" u="none" strike="noStrike" baseline="0">
            <a:solidFill>
              <a:sysClr val="windowText" lastClr="000000"/>
            </a:solidFill>
            <a:latin typeface="Calibri" panose="020F0502020204030204"/>
          </a:endParaRPr>
        </a:p>
      </cx:txPr>
    </cx:legend>
  </cx:chart>
  <cx:spPr>
    <a:solidFill>
      <a:schemeClr val="tx1"/>
    </a:solidFill>
    <a:ln>
      <a:solidFill>
        <a:schemeClr val="bg1"/>
      </a:solidFill>
    </a:ln>
    <a:effectLst>
      <a:outerShdw blurRad="50800" dist="38100" dir="2700000" algn="tl" rotWithShape="0">
        <a:prstClr val="black">
          <a:alpha val="40000"/>
        </a:prstClr>
      </a:outerShdw>
    </a:effectLst>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EF76D-5257-4DCD-9261-D0AE5C7985A8}" type="doc">
      <dgm:prSet loTypeId="urn:microsoft.com/office/officeart/2005/8/layout/hProcess3" loCatId="process" qsTypeId="urn:microsoft.com/office/officeart/2005/8/quickstyle/simple1" qsCatId="simple" csTypeId="urn:microsoft.com/office/officeart/2005/8/colors/accent1_2" csCatId="accent1" phldr="1"/>
      <dgm:spPr/>
    </dgm:pt>
    <dgm:pt modelId="{621E135A-9977-4A6B-AA54-748861F6B92C}">
      <dgm:prSet phldrT="[Text]"/>
      <dgm:spPr/>
      <dgm:t>
        <a:bodyPr/>
        <a:lstStyle/>
        <a:p>
          <a:r>
            <a:rPr lang="en-US" dirty="0"/>
            <a:t>Emergency Egg Bank Program</a:t>
          </a:r>
        </a:p>
      </dgm:t>
    </dgm:pt>
    <dgm:pt modelId="{41303814-399B-4CBC-9AD2-42A6F8A0BC41}" type="parTrans" cxnId="{5A735497-C743-404A-86D4-05D3D0045A1A}">
      <dgm:prSet/>
      <dgm:spPr/>
      <dgm:t>
        <a:bodyPr/>
        <a:lstStyle/>
        <a:p>
          <a:endParaRPr lang="en-US"/>
        </a:p>
      </dgm:t>
    </dgm:pt>
    <dgm:pt modelId="{9204AD0F-76FD-49DE-AAD0-68A931D676CE}" type="sibTrans" cxnId="{5A735497-C743-404A-86D4-05D3D0045A1A}">
      <dgm:prSet/>
      <dgm:spPr/>
      <dgm:t>
        <a:bodyPr/>
        <a:lstStyle/>
        <a:p>
          <a:endParaRPr lang="en-US"/>
        </a:p>
      </dgm:t>
    </dgm:pt>
    <dgm:pt modelId="{29C322C1-A344-4066-ADD0-D4F10D64894E}">
      <dgm:prSet phldrT="[Text]"/>
      <dgm:spPr/>
      <dgm:t>
        <a:bodyPr/>
        <a:lstStyle/>
        <a:p>
          <a:r>
            <a:rPr lang="en-US" dirty="0"/>
            <a:t>Additional Hatchery Production: FCAP, NPTH, IPC</a:t>
          </a:r>
        </a:p>
      </dgm:t>
    </dgm:pt>
    <dgm:pt modelId="{F08FC539-979C-40AA-AB6E-DF932B522D98}" type="parTrans" cxnId="{78DC2B82-3985-4E0A-85C9-F8EEB8B477B8}">
      <dgm:prSet/>
      <dgm:spPr/>
      <dgm:t>
        <a:bodyPr/>
        <a:lstStyle/>
        <a:p>
          <a:endParaRPr lang="en-US"/>
        </a:p>
      </dgm:t>
    </dgm:pt>
    <dgm:pt modelId="{23C384AF-05B9-4B91-8929-8FD305944E6A}" type="sibTrans" cxnId="{78DC2B82-3985-4E0A-85C9-F8EEB8B477B8}">
      <dgm:prSet/>
      <dgm:spPr/>
      <dgm:t>
        <a:bodyPr/>
        <a:lstStyle/>
        <a:p>
          <a:endParaRPr lang="en-US"/>
        </a:p>
      </dgm:t>
    </dgm:pt>
    <dgm:pt modelId="{6564C744-B338-45E2-85BF-5818DCE6EBEB}">
      <dgm:prSet phldrT="[Text]"/>
      <dgm:spPr/>
      <dgm:t>
        <a:bodyPr/>
        <a:lstStyle/>
        <a:p>
          <a:r>
            <a:rPr lang="en-US" dirty="0"/>
            <a:t>SRFCH returned at over 75,000</a:t>
          </a:r>
        </a:p>
      </dgm:t>
    </dgm:pt>
    <dgm:pt modelId="{7B35E22A-741B-4DC3-96D2-18C67C1254B6}" type="parTrans" cxnId="{AC6A118F-F69E-4189-BEB2-B76F5E3E7845}">
      <dgm:prSet/>
      <dgm:spPr/>
      <dgm:t>
        <a:bodyPr/>
        <a:lstStyle/>
        <a:p>
          <a:endParaRPr lang="en-US"/>
        </a:p>
      </dgm:t>
    </dgm:pt>
    <dgm:pt modelId="{820032B2-D3F2-46D0-8B8D-C6B9BAE5049F}" type="sibTrans" cxnId="{AC6A118F-F69E-4189-BEB2-B76F5E3E7845}">
      <dgm:prSet/>
      <dgm:spPr/>
      <dgm:t>
        <a:bodyPr/>
        <a:lstStyle/>
        <a:p>
          <a:endParaRPr lang="en-US"/>
        </a:p>
      </dgm:t>
    </dgm:pt>
    <dgm:pt modelId="{B473E024-E206-4FFE-B0A5-462ED1126210}">
      <dgm:prSet phldrT="[Text]"/>
      <dgm:spPr/>
      <dgm:t>
        <a:bodyPr/>
        <a:lstStyle/>
        <a:p>
          <a:r>
            <a:rPr lang="en-US" dirty="0"/>
            <a:t>Flex Spill at Dams</a:t>
          </a:r>
        </a:p>
      </dgm:t>
    </dgm:pt>
    <dgm:pt modelId="{052EAE41-5164-4031-B329-363A7F3C7A3F}" type="parTrans" cxnId="{423369F8-3089-4B2D-B268-C0EA569E92D3}">
      <dgm:prSet/>
      <dgm:spPr/>
      <dgm:t>
        <a:bodyPr/>
        <a:lstStyle/>
        <a:p>
          <a:endParaRPr lang="en-US"/>
        </a:p>
      </dgm:t>
    </dgm:pt>
    <dgm:pt modelId="{3E5DF2E4-50C8-4742-85FC-486E7C64CCB0}" type="sibTrans" cxnId="{423369F8-3089-4B2D-B268-C0EA569E92D3}">
      <dgm:prSet/>
      <dgm:spPr/>
      <dgm:t>
        <a:bodyPr/>
        <a:lstStyle/>
        <a:p>
          <a:endParaRPr lang="en-US"/>
        </a:p>
      </dgm:t>
    </dgm:pt>
    <dgm:pt modelId="{E07F5EB9-61A3-4171-9D8E-3A8471ED577F}" type="pres">
      <dgm:prSet presAssocID="{B9FEF76D-5257-4DCD-9261-D0AE5C7985A8}" presName="Name0" presStyleCnt="0">
        <dgm:presLayoutVars>
          <dgm:dir/>
          <dgm:animLvl val="lvl"/>
          <dgm:resizeHandles val="exact"/>
        </dgm:presLayoutVars>
      </dgm:prSet>
      <dgm:spPr/>
    </dgm:pt>
    <dgm:pt modelId="{5EC9ACDB-E9F1-4CA0-B9DB-C5D1AE43790C}" type="pres">
      <dgm:prSet presAssocID="{B9FEF76D-5257-4DCD-9261-D0AE5C7985A8}" presName="dummy" presStyleCnt="0"/>
      <dgm:spPr/>
    </dgm:pt>
    <dgm:pt modelId="{2CACBA38-8564-4588-B1A5-0BFD00AF1C43}" type="pres">
      <dgm:prSet presAssocID="{B9FEF76D-5257-4DCD-9261-D0AE5C7985A8}" presName="linH" presStyleCnt="0"/>
      <dgm:spPr/>
    </dgm:pt>
    <dgm:pt modelId="{452E8D47-CCAE-4AEC-B9BE-6662D93E8A56}" type="pres">
      <dgm:prSet presAssocID="{B9FEF76D-5257-4DCD-9261-D0AE5C7985A8}" presName="padding1" presStyleCnt="0"/>
      <dgm:spPr/>
    </dgm:pt>
    <dgm:pt modelId="{17A4FC10-304D-4AEC-BC90-9225DE381967}" type="pres">
      <dgm:prSet presAssocID="{621E135A-9977-4A6B-AA54-748861F6B92C}" presName="linV" presStyleCnt="0"/>
      <dgm:spPr/>
    </dgm:pt>
    <dgm:pt modelId="{4A99EFBE-0AF1-4CAC-904A-FFD516CB3116}" type="pres">
      <dgm:prSet presAssocID="{621E135A-9977-4A6B-AA54-748861F6B92C}" presName="spVertical1" presStyleCnt="0"/>
      <dgm:spPr/>
    </dgm:pt>
    <dgm:pt modelId="{861C2813-F26F-47FA-A73D-1DBF29192C1B}" type="pres">
      <dgm:prSet presAssocID="{621E135A-9977-4A6B-AA54-748861F6B92C}" presName="parTx" presStyleLbl="revTx" presStyleIdx="0" presStyleCnt="4">
        <dgm:presLayoutVars>
          <dgm:chMax val="0"/>
          <dgm:chPref val="0"/>
          <dgm:bulletEnabled val="1"/>
        </dgm:presLayoutVars>
      </dgm:prSet>
      <dgm:spPr/>
    </dgm:pt>
    <dgm:pt modelId="{1228370A-A2DD-4448-8548-3365414ED93F}" type="pres">
      <dgm:prSet presAssocID="{621E135A-9977-4A6B-AA54-748861F6B92C}" presName="spVertical2" presStyleCnt="0"/>
      <dgm:spPr/>
    </dgm:pt>
    <dgm:pt modelId="{00EBAB34-7527-4AAA-B8B8-A14BD6DDEB47}" type="pres">
      <dgm:prSet presAssocID="{621E135A-9977-4A6B-AA54-748861F6B92C}" presName="spVertical3" presStyleCnt="0"/>
      <dgm:spPr/>
    </dgm:pt>
    <dgm:pt modelId="{31393959-B115-4439-B98C-EEE3E0053E8C}" type="pres">
      <dgm:prSet presAssocID="{9204AD0F-76FD-49DE-AAD0-68A931D676CE}" presName="space" presStyleCnt="0"/>
      <dgm:spPr/>
    </dgm:pt>
    <dgm:pt modelId="{DA693E75-2148-476C-991C-CF82F06BAA5B}" type="pres">
      <dgm:prSet presAssocID="{29C322C1-A344-4066-ADD0-D4F10D64894E}" presName="linV" presStyleCnt="0"/>
      <dgm:spPr/>
    </dgm:pt>
    <dgm:pt modelId="{F7E1DB5B-1A99-4165-ABD1-A3FE1CBD8FA0}" type="pres">
      <dgm:prSet presAssocID="{29C322C1-A344-4066-ADD0-D4F10D64894E}" presName="spVertical1" presStyleCnt="0"/>
      <dgm:spPr/>
    </dgm:pt>
    <dgm:pt modelId="{A0A3A2C0-B736-44DA-8B03-C7F960946B45}" type="pres">
      <dgm:prSet presAssocID="{29C322C1-A344-4066-ADD0-D4F10D64894E}" presName="parTx" presStyleLbl="revTx" presStyleIdx="1" presStyleCnt="4">
        <dgm:presLayoutVars>
          <dgm:chMax val="0"/>
          <dgm:chPref val="0"/>
          <dgm:bulletEnabled val="1"/>
        </dgm:presLayoutVars>
      </dgm:prSet>
      <dgm:spPr/>
    </dgm:pt>
    <dgm:pt modelId="{97578DAF-8EDD-469B-938B-EFB77FCB0856}" type="pres">
      <dgm:prSet presAssocID="{29C322C1-A344-4066-ADD0-D4F10D64894E}" presName="spVertical2" presStyleCnt="0"/>
      <dgm:spPr/>
    </dgm:pt>
    <dgm:pt modelId="{75B7CE3D-56FD-48EB-B2BE-C0DDC2A5B76B}" type="pres">
      <dgm:prSet presAssocID="{29C322C1-A344-4066-ADD0-D4F10D64894E}" presName="spVertical3" presStyleCnt="0"/>
      <dgm:spPr/>
    </dgm:pt>
    <dgm:pt modelId="{114C2BC9-CDA0-4CC2-A20D-5F06CB5A59D3}" type="pres">
      <dgm:prSet presAssocID="{23C384AF-05B9-4B91-8929-8FD305944E6A}" presName="space" presStyleCnt="0"/>
      <dgm:spPr/>
    </dgm:pt>
    <dgm:pt modelId="{EBB4A4F2-29F0-4110-B2B4-AD21F0AC3D4D}" type="pres">
      <dgm:prSet presAssocID="{6564C744-B338-45E2-85BF-5818DCE6EBEB}" presName="linV" presStyleCnt="0"/>
      <dgm:spPr/>
    </dgm:pt>
    <dgm:pt modelId="{D54C3F3D-FC52-4591-8621-78E68E711305}" type="pres">
      <dgm:prSet presAssocID="{6564C744-B338-45E2-85BF-5818DCE6EBEB}" presName="spVertical1" presStyleCnt="0"/>
      <dgm:spPr/>
    </dgm:pt>
    <dgm:pt modelId="{38F22BF1-95B2-4564-A6DA-D682B20A2FEE}" type="pres">
      <dgm:prSet presAssocID="{6564C744-B338-45E2-85BF-5818DCE6EBEB}" presName="parTx" presStyleLbl="revTx" presStyleIdx="2" presStyleCnt="4">
        <dgm:presLayoutVars>
          <dgm:chMax val="0"/>
          <dgm:chPref val="0"/>
          <dgm:bulletEnabled val="1"/>
        </dgm:presLayoutVars>
      </dgm:prSet>
      <dgm:spPr/>
    </dgm:pt>
    <dgm:pt modelId="{134142C5-CECF-45F7-90F6-C79D9DE81258}" type="pres">
      <dgm:prSet presAssocID="{6564C744-B338-45E2-85BF-5818DCE6EBEB}" presName="spVertical2" presStyleCnt="0"/>
      <dgm:spPr/>
    </dgm:pt>
    <dgm:pt modelId="{BE3A74D8-4D0A-4540-AE17-848EE918875A}" type="pres">
      <dgm:prSet presAssocID="{6564C744-B338-45E2-85BF-5818DCE6EBEB}" presName="spVertical3" presStyleCnt="0"/>
      <dgm:spPr/>
    </dgm:pt>
    <dgm:pt modelId="{08521CA9-EAF4-4496-849D-0A07C0054DE3}" type="pres">
      <dgm:prSet presAssocID="{820032B2-D3F2-46D0-8B8D-C6B9BAE5049F}" presName="space" presStyleCnt="0"/>
      <dgm:spPr/>
    </dgm:pt>
    <dgm:pt modelId="{765083F3-B0F0-4556-9E3F-53EB14FB6AC0}" type="pres">
      <dgm:prSet presAssocID="{B473E024-E206-4FFE-B0A5-462ED1126210}" presName="linV" presStyleCnt="0"/>
      <dgm:spPr/>
    </dgm:pt>
    <dgm:pt modelId="{8893C1B2-96D3-45E4-9173-A509E01CF5EC}" type="pres">
      <dgm:prSet presAssocID="{B473E024-E206-4FFE-B0A5-462ED1126210}" presName="spVertical1" presStyleCnt="0"/>
      <dgm:spPr/>
    </dgm:pt>
    <dgm:pt modelId="{9F0EFEA9-7964-47EC-90E1-C921D8E55621}" type="pres">
      <dgm:prSet presAssocID="{B473E024-E206-4FFE-B0A5-462ED1126210}" presName="parTx" presStyleLbl="revTx" presStyleIdx="3" presStyleCnt="4">
        <dgm:presLayoutVars>
          <dgm:chMax val="0"/>
          <dgm:chPref val="0"/>
          <dgm:bulletEnabled val="1"/>
        </dgm:presLayoutVars>
      </dgm:prSet>
      <dgm:spPr/>
    </dgm:pt>
    <dgm:pt modelId="{DA0F1BB4-3650-47EB-AB97-C1042FDA0DA3}" type="pres">
      <dgm:prSet presAssocID="{B473E024-E206-4FFE-B0A5-462ED1126210}" presName="spVertical2" presStyleCnt="0"/>
      <dgm:spPr/>
    </dgm:pt>
    <dgm:pt modelId="{C0B08EA2-4070-4E1E-A633-0CD8AD816E52}" type="pres">
      <dgm:prSet presAssocID="{B473E024-E206-4FFE-B0A5-462ED1126210}" presName="spVertical3" presStyleCnt="0"/>
      <dgm:spPr/>
    </dgm:pt>
    <dgm:pt modelId="{048DEDD2-606A-4F78-AD31-CC5699904288}" type="pres">
      <dgm:prSet presAssocID="{B9FEF76D-5257-4DCD-9261-D0AE5C7985A8}" presName="padding2" presStyleCnt="0"/>
      <dgm:spPr/>
    </dgm:pt>
    <dgm:pt modelId="{9C2F2990-8A54-4A69-9054-D58D361DD38F}" type="pres">
      <dgm:prSet presAssocID="{B9FEF76D-5257-4DCD-9261-D0AE5C7985A8}" presName="negArrow" presStyleCnt="0"/>
      <dgm:spPr/>
    </dgm:pt>
    <dgm:pt modelId="{5EEA638E-AF34-4749-A552-525047943379}" type="pres">
      <dgm:prSet presAssocID="{B9FEF76D-5257-4DCD-9261-D0AE5C7985A8}" presName="backgroundArrow" presStyleLbl="node1" presStyleIdx="0" presStyleCnt="1" custLinFactNeighborX="0" custLinFactNeighborY="347"/>
      <dgm:spPr/>
    </dgm:pt>
  </dgm:ptLst>
  <dgm:cxnLst>
    <dgm:cxn modelId="{4DC5801B-A2DF-4ABA-AB82-D37B5B8DC639}" type="presOf" srcId="{621E135A-9977-4A6B-AA54-748861F6B92C}" destId="{861C2813-F26F-47FA-A73D-1DBF29192C1B}" srcOrd="0" destOrd="0" presId="urn:microsoft.com/office/officeart/2005/8/layout/hProcess3"/>
    <dgm:cxn modelId="{F8CE4D3F-9E02-43FD-BFF9-E5D2B56858B6}" type="presOf" srcId="{6564C744-B338-45E2-85BF-5818DCE6EBEB}" destId="{38F22BF1-95B2-4564-A6DA-D682B20A2FEE}" srcOrd="0" destOrd="0" presId="urn:microsoft.com/office/officeart/2005/8/layout/hProcess3"/>
    <dgm:cxn modelId="{78DC2B82-3985-4E0A-85C9-F8EEB8B477B8}" srcId="{B9FEF76D-5257-4DCD-9261-D0AE5C7985A8}" destId="{29C322C1-A344-4066-ADD0-D4F10D64894E}" srcOrd="1" destOrd="0" parTransId="{F08FC539-979C-40AA-AB6E-DF932B522D98}" sibTransId="{23C384AF-05B9-4B91-8929-8FD305944E6A}"/>
    <dgm:cxn modelId="{AC6A118F-F69E-4189-BEB2-B76F5E3E7845}" srcId="{B9FEF76D-5257-4DCD-9261-D0AE5C7985A8}" destId="{6564C744-B338-45E2-85BF-5818DCE6EBEB}" srcOrd="2" destOrd="0" parTransId="{7B35E22A-741B-4DC3-96D2-18C67C1254B6}" sibTransId="{820032B2-D3F2-46D0-8B8D-C6B9BAE5049F}"/>
    <dgm:cxn modelId="{5A735497-C743-404A-86D4-05D3D0045A1A}" srcId="{B9FEF76D-5257-4DCD-9261-D0AE5C7985A8}" destId="{621E135A-9977-4A6B-AA54-748861F6B92C}" srcOrd="0" destOrd="0" parTransId="{41303814-399B-4CBC-9AD2-42A6F8A0BC41}" sibTransId="{9204AD0F-76FD-49DE-AAD0-68A931D676CE}"/>
    <dgm:cxn modelId="{7EF0F999-2E99-43BC-A58F-B264C92A8616}" type="presOf" srcId="{29C322C1-A344-4066-ADD0-D4F10D64894E}" destId="{A0A3A2C0-B736-44DA-8B03-C7F960946B45}" srcOrd="0" destOrd="0" presId="urn:microsoft.com/office/officeart/2005/8/layout/hProcess3"/>
    <dgm:cxn modelId="{93FCA2C7-DDBF-423A-92DB-56F62029FCAE}" type="presOf" srcId="{B473E024-E206-4FFE-B0A5-462ED1126210}" destId="{9F0EFEA9-7964-47EC-90E1-C921D8E55621}" srcOrd="0" destOrd="0" presId="urn:microsoft.com/office/officeart/2005/8/layout/hProcess3"/>
    <dgm:cxn modelId="{691749CB-A757-4B77-B932-FC4E745867A2}" type="presOf" srcId="{B9FEF76D-5257-4DCD-9261-D0AE5C7985A8}" destId="{E07F5EB9-61A3-4171-9D8E-3A8471ED577F}" srcOrd="0" destOrd="0" presId="urn:microsoft.com/office/officeart/2005/8/layout/hProcess3"/>
    <dgm:cxn modelId="{423369F8-3089-4B2D-B268-C0EA569E92D3}" srcId="{B9FEF76D-5257-4DCD-9261-D0AE5C7985A8}" destId="{B473E024-E206-4FFE-B0A5-462ED1126210}" srcOrd="3" destOrd="0" parTransId="{052EAE41-5164-4031-B329-363A7F3C7A3F}" sibTransId="{3E5DF2E4-50C8-4742-85FC-486E7C64CCB0}"/>
    <dgm:cxn modelId="{FD7BEDBF-DD18-4EFB-B0DD-43A728C0BDD3}" type="presParOf" srcId="{E07F5EB9-61A3-4171-9D8E-3A8471ED577F}" destId="{5EC9ACDB-E9F1-4CA0-B9DB-C5D1AE43790C}" srcOrd="0" destOrd="0" presId="urn:microsoft.com/office/officeart/2005/8/layout/hProcess3"/>
    <dgm:cxn modelId="{DA52DBE1-37CD-4D64-BBE9-ED67850C49C2}" type="presParOf" srcId="{E07F5EB9-61A3-4171-9D8E-3A8471ED577F}" destId="{2CACBA38-8564-4588-B1A5-0BFD00AF1C43}" srcOrd="1" destOrd="0" presId="urn:microsoft.com/office/officeart/2005/8/layout/hProcess3"/>
    <dgm:cxn modelId="{1C6304D0-E270-4731-B449-733021E55BA0}" type="presParOf" srcId="{2CACBA38-8564-4588-B1A5-0BFD00AF1C43}" destId="{452E8D47-CCAE-4AEC-B9BE-6662D93E8A56}" srcOrd="0" destOrd="0" presId="urn:microsoft.com/office/officeart/2005/8/layout/hProcess3"/>
    <dgm:cxn modelId="{1EABC685-185B-4284-BC28-E44B973A6C95}" type="presParOf" srcId="{2CACBA38-8564-4588-B1A5-0BFD00AF1C43}" destId="{17A4FC10-304D-4AEC-BC90-9225DE381967}" srcOrd="1" destOrd="0" presId="urn:microsoft.com/office/officeart/2005/8/layout/hProcess3"/>
    <dgm:cxn modelId="{C0AA90DD-7C65-4B9F-8BB5-D351D0BE1591}" type="presParOf" srcId="{17A4FC10-304D-4AEC-BC90-9225DE381967}" destId="{4A99EFBE-0AF1-4CAC-904A-FFD516CB3116}" srcOrd="0" destOrd="0" presId="urn:microsoft.com/office/officeart/2005/8/layout/hProcess3"/>
    <dgm:cxn modelId="{71E14ADD-D63F-4CE1-B396-6194F1720413}" type="presParOf" srcId="{17A4FC10-304D-4AEC-BC90-9225DE381967}" destId="{861C2813-F26F-47FA-A73D-1DBF29192C1B}" srcOrd="1" destOrd="0" presId="urn:microsoft.com/office/officeart/2005/8/layout/hProcess3"/>
    <dgm:cxn modelId="{300646C0-5097-417A-821F-7AB78267BDFD}" type="presParOf" srcId="{17A4FC10-304D-4AEC-BC90-9225DE381967}" destId="{1228370A-A2DD-4448-8548-3365414ED93F}" srcOrd="2" destOrd="0" presId="urn:microsoft.com/office/officeart/2005/8/layout/hProcess3"/>
    <dgm:cxn modelId="{5A8531BB-CF29-48BA-89FA-B73F13C00B94}" type="presParOf" srcId="{17A4FC10-304D-4AEC-BC90-9225DE381967}" destId="{00EBAB34-7527-4AAA-B8B8-A14BD6DDEB47}" srcOrd="3" destOrd="0" presId="urn:microsoft.com/office/officeart/2005/8/layout/hProcess3"/>
    <dgm:cxn modelId="{5134EC59-4D80-4B87-B1B5-B738657C8DE1}" type="presParOf" srcId="{2CACBA38-8564-4588-B1A5-0BFD00AF1C43}" destId="{31393959-B115-4439-B98C-EEE3E0053E8C}" srcOrd="2" destOrd="0" presId="urn:microsoft.com/office/officeart/2005/8/layout/hProcess3"/>
    <dgm:cxn modelId="{4644AA58-11E0-4365-802C-038E517A0080}" type="presParOf" srcId="{2CACBA38-8564-4588-B1A5-0BFD00AF1C43}" destId="{DA693E75-2148-476C-991C-CF82F06BAA5B}" srcOrd="3" destOrd="0" presId="urn:microsoft.com/office/officeart/2005/8/layout/hProcess3"/>
    <dgm:cxn modelId="{EB8DC0EF-34FF-4C28-B8D8-1C6C5E72D4B1}" type="presParOf" srcId="{DA693E75-2148-476C-991C-CF82F06BAA5B}" destId="{F7E1DB5B-1A99-4165-ABD1-A3FE1CBD8FA0}" srcOrd="0" destOrd="0" presId="urn:microsoft.com/office/officeart/2005/8/layout/hProcess3"/>
    <dgm:cxn modelId="{DEB9332B-DE87-4E67-99D9-EA720944C225}" type="presParOf" srcId="{DA693E75-2148-476C-991C-CF82F06BAA5B}" destId="{A0A3A2C0-B736-44DA-8B03-C7F960946B45}" srcOrd="1" destOrd="0" presId="urn:microsoft.com/office/officeart/2005/8/layout/hProcess3"/>
    <dgm:cxn modelId="{18DFEBF6-98FB-4792-A0D3-F069EEE36AC7}" type="presParOf" srcId="{DA693E75-2148-476C-991C-CF82F06BAA5B}" destId="{97578DAF-8EDD-469B-938B-EFB77FCB0856}" srcOrd="2" destOrd="0" presId="urn:microsoft.com/office/officeart/2005/8/layout/hProcess3"/>
    <dgm:cxn modelId="{763087CD-1CC2-40BF-A528-2A1C5000BC82}" type="presParOf" srcId="{DA693E75-2148-476C-991C-CF82F06BAA5B}" destId="{75B7CE3D-56FD-48EB-B2BE-C0DDC2A5B76B}" srcOrd="3" destOrd="0" presId="urn:microsoft.com/office/officeart/2005/8/layout/hProcess3"/>
    <dgm:cxn modelId="{6C61B4AF-75C9-44A6-8AD7-34390B960FF6}" type="presParOf" srcId="{2CACBA38-8564-4588-B1A5-0BFD00AF1C43}" destId="{114C2BC9-CDA0-4CC2-A20D-5F06CB5A59D3}" srcOrd="4" destOrd="0" presId="urn:microsoft.com/office/officeart/2005/8/layout/hProcess3"/>
    <dgm:cxn modelId="{10AABD30-5C0C-435A-A38E-8F211F5A62DA}" type="presParOf" srcId="{2CACBA38-8564-4588-B1A5-0BFD00AF1C43}" destId="{EBB4A4F2-29F0-4110-B2B4-AD21F0AC3D4D}" srcOrd="5" destOrd="0" presId="urn:microsoft.com/office/officeart/2005/8/layout/hProcess3"/>
    <dgm:cxn modelId="{88796F41-F7EF-473E-8DE9-887292606725}" type="presParOf" srcId="{EBB4A4F2-29F0-4110-B2B4-AD21F0AC3D4D}" destId="{D54C3F3D-FC52-4591-8621-78E68E711305}" srcOrd="0" destOrd="0" presId="urn:microsoft.com/office/officeart/2005/8/layout/hProcess3"/>
    <dgm:cxn modelId="{2DBA0AEB-3746-434F-9BFF-A3A9F73849D0}" type="presParOf" srcId="{EBB4A4F2-29F0-4110-B2B4-AD21F0AC3D4D}" destId="{38F22BF1-95B2-4564-A6DA-D682B20A2FEE}" srcOrd="1" destOrd="0" presId="urn:microsoft.com/office/officeart/2005/8/layout/hProcess3"/>
    <dgm:cxn modelId="{45F2AEF1-4A7E-484E-8804-FD1E90A47756}" type="presParOf" srcId="{EBB4A4F2-29F0-4110-B2B4-AD21F0AC3D4D}" destId="{134142C5-CECF-45F7-90F6-C79D9DE81258}" srcOrd="2" destOrd="0" presId="urn:microsoft.com/office/officeart/2005/8/layout/hProcess3"/>
    <dgm:cxn modelId="{EFB0E644-C77D-44C1-B10F-D22627024C27}" type="presParOf" srcId="{EBB4A4F2-29F0-4110-B2B4-AD21F0AC3D4D}" destId="{BE3A74D8-4D0A-4540-AE17-848EE918875A}" srcOrd="3" destOrd="0" presId="urn:microsoft.com/office/officeart/2005/8/layout/hProcess3"/>
    <dgm:cxn modelId="{47370AE8-2A67-4B94-ABD4-214AC603C80D}" type="presParOf" srcId="{2CACBA38-8564-4588-B1A5-0BFD00AF1C43}" destId="{08521CA9-EAF4-4496-849D-0A07C0054DE3}" srcOrd="6" destOrd="0" presId="urn:microsoft.com/office/officeart/2005/8/layout/hProcess3"/>
    <dgm:cxn modelId="{204074E0-D4F3-47F9-81B8-7669732D6294}" type="presParOf" srcId="{2CACBA38-8564-4588-B1A5-0BFD00AF1C43}" destId="{765083F3-B0F0-4556-9E3F-53EB14FB6AC0}" srcOrd="7" destOrd="0" presId="urn:microsoft.com/office/officeart/2005/8/layout/hProcess3"/>
    <dgm:cxn modelId="{E7300298-3959-4671-A416-76555F6F7D4B}" type="presParOf" srcId="{765083F3-B0F0-4556-9E3F-53EB14FB6AC0}" destId="{8893C1B2-96D3-45E4-9173-A509E01CF5EC}" srcOrd="0" destOrd="0" presId="urn:microsoft.com/office/officeart/2005/8/layout/hProcess3"/>
    <dgm:cxn modelId="{6AC59ADA-4C03-405A-9F32-08279293D3AF}" type="presParOf" srcId="{765083F3-B0F0-4556-9E3F-53EB14FB6AC0}" destId="{9F0EFEA9-7964-47EC-90E1-C921D8E55621}" srcOrd="1" destOrd="0" presId="urn:microsoft.com/office/officeart/2005/8/layout/hProcess3"/>
    <dgm:cxn modelId="{081084B8-1A52-4A42-85DB-7912187038E2}" type="presParOf" srcId="{765083F3-B0F0-4556-9E3F-53EB14FB6AC0}" destId="{DA0F1BB4-3650-47EB-AB97-C1042FDA0DA3}" srcOrd="2" destOrd="0" presId="urn:microsoft.com/office/officeart/2005/8/layout/hProcess3"/>
    <dgm:cxn modelId="{8D767A2E-5F3C-4CB7-8D6F-56B944BD15B0}" type="presParOf" srcId="{765083F3-B0F0-4556-9E3F-53EB14FB6AC0}" destId="{C0B08EA2-4070-4E1E-A633-0CD8AD816E52}" srcOrd="3" destOrd="0" presId="urn:microsoft.com/office/officeart/2005/8/layout/hProcess3"/>
    <dgm:cxn modelId="{18369324-3A4F-4194-B60B-B711C508C90E}" type="presParOf" srcId="{2CACBA38-8564-4588-B1A5-0BFD00AF1C43}" destId="{048DEDD2-606A-4F78-AD31-CC5699904288}" srcOrd="8" destOrd="0" presId="urn:microsoft.com/office/officeart/2005/8/layout/hProcess3"/>
    <dgm:cxn modelId="{CC351B1B-9175-4CEF-954B-1E191AC40116}" type="presParOf" srcId="{2CACBA38-8564-4588-B1A5-0BFD00AF1C43}" destId="{9C2F2990-8A54-4A69-9054-D58D361DD38F}" srcOrd="9" destOrd="0" presId="urn:microsoft.com/office/officeart/2005/8/layout/hProcess3"/>
    <dgm:cxn modelId="{3B8B8808-61CE-484E-B1EC-DEA5A52C895B}" type="presParOf" srcId="{2CACBA38-8564-4588-B1A5-0BFD00AF1C43}" destId="{5EEA638E-AF34-4749-A552-525047943379}" srcOrd="10"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A638E-AF34-4749-A552-525047943379}">
      <dsp:nvSpPr>
        <dsp:cNvPr id="0" name=""/>
        <dsp:cNvSpPr/>
      </dsp:nvSpPr>
      <dsp:spPr>
        <a:xfrm>
          <a:off x="0" y="109831"/>
          <a:ext cx="11950700" cy="1296401"/>
        </a:xfrm>
        <a:prstGeom prst="right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EFEA9-7964-47EC-90E1-C921D8E55621}">
      <dsp:nvSpPr>
        <dsp:cNvPr id="0" name=""/>
        <dsp:cNvSpPr/>
      </dsp:nvSpPr>
      <dsp:spPr>
        <a:xfrm>
          <a:off x="9266070" y="429433"/>
          <a:ext cx="2307862" cy="64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marL="0" lvl="0" indent="0" algn="ctr" defTabSz="577850">
            <a:lnSpc>
              <a:spcPct val="90000"/>
            </a:lnSpc>
            <a:spcBef>
              <a:spcPct val="0"/>
            </a:spcBef>
            <a:spcAft>
              <a:spcPct val="35000"/>
            </a:spcAft>
            <a:buNone/>
          </a:pPr>
          <a:r>
            <a:rPr lang="en-US" sz="1300" kern="1200" dirty="0"/>
            <a:t>Flex Spill at Dams</a:t>
          </a:r>
        </a:p>
      </dsp:txBody>
      <dsp:txXfrm>
        <a:off x="9266070" y="429433"/>
        <a:ext cx="2307862" cy="648200"/>
      </dsp:txXfrm>
    </dsp:sp>
    <dsp:sp modelId="{38F22BF1-95B2-4564-A6DA-D682B20A2FEE}">
      <dsp:nvSpPr>
        <dsp:cNvPr id="0" name=""/>
        <dsp:cNvSpPr/>
      </dsp:nvSpPr>
      <dsp:spPr>
        <a:xfrm>
          <a:off x="6496636" y="429433"/>
          <a:ext cx="2307862" cy="64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marL="0" lvl="0" indent="0" algn="ctr" defTabSz="577850">
            <a:lnSpc>
              <a:spcPct val="90000"/>
            </a:lnSpc>
            <a:spcBef>
              <a:spcPct val="0"/>
            </a:spcBef>
            <a:spcAft>
              <a:spcPct val="35000"/>
            </a:spcAft>
            <a:buNone/>
          </a:pPr>
          <a:r>
            <a:rPr lang="en-US" sz="1300" kern="1200" dirty="0"/>
            <a:t>SRFCH returned at over 75,000</a:t>
          </a:r>
        </a:p>
      </dsp:txBody>
      <dsp:txXfrm>
        <a:off x="6496636" y="429433"/>
        <a:ext cx="2307862" cy="648200"/>
      </dsp:txXfrm>
    </dsp:sp>
    <dsp:sp modelId="{A0A3A2C0-B736-44DA-8B03-C7F960946B45}">
      <dsp:nvSpPr>
        <dsp:cNvPr id="0" name=""/>
        <dsp:cNvSpPr/>
      </dsp:nvSpPr>
      <dsp:spPr>
        <a:xfrm>
          <a:off x="3727201" y="429433"/>
          <a:ext cx="2307862" cy="64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marL="0" lvl="0" indent="0" algn="ctr" defTabSz="577850">
            <a:lnSpc>
              <a:spcPct val="90000"/>
            </a:lnSpc>
            <a:spcBef>
              <a:spcPct val="0"/>
            </a:spcBef>
            <a:spcAft>
              <a:spcPct val="35000"/>
            </a:spcAft>
            <a:buNone/>
          </a:pPr>
          <a:r>
            <a:rPr lang="en-US" sz="1300" kern="1200" dirty="0"/>
            <a:t>Additional Hatchery Production: FCAP, NPTH, IPC</a:t>
          </a:r>
        </a:p>
      </dsp:txBody>
      <dsp:txXfrm>
        <a:off x="3727201" y="429433"/>
        <a:ext cx="2307862" cy="648200"/>
      </dsp:txXfrm>
    </dsp:sp>
    <dsp:sp modelId="{861C2813-F26F-47FA-A73D-1DBF29192C1B}">
      <dsp:nvSpPr>
        <dsp:cNvPr id="0" name=""/>
        <dsp:cNvSpPr/>
      </dsp:nvSpPr>
      <dsp:spPr>
        <a:xfrm>
          <a:off x="957766" y="429433"/>
          <a:ext cx="2307862" cy="64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marL="0" lvl="0" indent="0" algn="ctr" defTabSz="577850">
            <a:lnSpc>
              <a:spcPct val="90000"/>
            </a:lnSpc>
            <a:spcBef>
              <a:spcPct val="0"/>
            </a:spcBef>
            <a:spcAft>
              <a:spcPct val="35000"/>
            </a:spcAft>
            <a:buNone/>
          </a:pPr>
          <a:r>
            <a:rPr lang="en-US" sz="1300" kern="1200" dirty="0"/>
            <a:t>Emergency Egg Bank Program</a:t>
          </a:r>
        </a:p>
      </dsp:txBody>
      <dsp:txXfrm>
        <a:off x="957766" y="429433"/>
        <a:ext cx="2307862" cy="6482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0AE9-02BB-41D5-BA0B-89E96214F3B2}"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4BB56-09CF-452F-8BA0-A44566AC44A1}" type="slidenum">
              <a:rPr lang="en-US" smtClean="0"/>
              <a:t>‹#›</a:t>
            </a:fld>
            <a:endParaRPr lang="en-US"/>
          </a:p>
        </p:txBody>
      </p:sp>
    </p:spTree>
    <p:extLst>
      <p:ext uri="{BB962C8B-B14F-4D97-AF65-F5344CB8AC3E}">
        <p14:creationId xmlns:p14="http://schemas.microsoft.com/office/powerpoint/2010/main" val="185877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Hey everyone, my name is Jenna Fortier. I work at the Snake River Lab in Dayton, Washington. Today I will be giving a talk on the fall Chinook conversion of yearlings to subyearlings for LFH production</a:t>
            </a:r>
          </a:p>
        </p:txBody>
      </p:sp>
      <p:sp>
        <p:nvSpPr>
          <p:cNvPr id="4" name="Slide Number Placeholder 3"/>
          <p:cNvSpPr>
            <a:spLocks noGrp="1"/>
          </p:cNvSpPr>
          <p:nvPr>
            <p:ph type="sldNum" sz="quarter" idx="5"/>
          </p:nvPr>
        </p:nvSpPr>
        <p:spPr/>
        <p:txBody>
          <a:bodyPr/>
          <a:lstStyle/>
          <a:p>
            <a:fld id="{35A4BB56-09CF-452F-8BA0-A44566AC44A1}" type="slidenum">
              <a:rPr lang="en-US" smtClean="0"/>
              <a:t>1</a:t>
            </a:fld>
            <a:endParaRPr lang="en-US"/>
          </a:p>
        </p:txBody>
      </p:sp>
    </p:spTree>
    <p:extLst>
      <p:ext uri="{BB962C8B-B14F-4D97-AF65-F5344CB8AC3E}">
        <p14:creationId xmlns:p14="http://schemas.microsoft.com/office/powerpoint/2010/main" val="1986369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rPr>
              <a:t>Here is our current yearling program vs proposed subyearling changes. By replacing the yearlings with subyearlings, you can see that we would get more subyearlings, proportionally, than those of the current yearling program, especially in the 3-4 salt ages. Again, they aren’t necessarily bigger though, there would just more of them.  This also would allow our releases to follow a more closely aligned life history to those of the natural population. </a:t>
            </a:r>
          </a:p>
        </p:txBody>
      </p:sp>
      <p:sp>
        <p:nvSpPr>
          <p:cNvPr id="4" name="Slide Number Placeholder 3"/>
          <p:cNvSpPr>
            <a:spLocks noGrp="1"/>
          </p:cNvSpPr>
          <p:nvPr>
            <p:ph type="sldNum" sz="quarter" idx="5"/>
          </p:nvPr>
        </p:nvSpPr>
        <p:spPr/>
        <p:txBody>
          <a:bodyPr/>
          <a:lstStyle/>
          <a:p>
            <a:fld id="{35A4BB56-09CF-452F-8BA0-A44566AC44A1}" type="slidenum">
              <a:rPr lang="en-US" smtClean="0"/>
              <a:t>10</a:t>
            </a:fld>
            <a:endParaRPr lang="en-US"/>
          </a:p>
        </p:txBody>
      </p:sp>
    </p:spTree>
    <p:extLst>
      <p:ext uri="{BB962C8B-B14F-4D97-AF65-F5344CB8AC3E}">
        <p14:creationId xmlns:p14="http://schemas.microsoft.com/office/powerpoint/2010/main" val="92044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We did a MINI project on the MINI jacks… to see how they were contributing to the overall returns.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latin typeface="Calibri" panose="020F0502020204030204" pitchFamily="34" charset="0"/>
              </a:rPr>
              <a:t>When looking at all the data the returns gave us, this piece of the data was missing.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latin typeface="Calibri" panose="020F0502020204030204" pitchFamily="34" charset="0"/>
              </a:rPr>
              <a:t>It had been documented that managers knew mini-jacks were there, but because they are not of a targeted harvestable size, they don’t count for our mitigation goals, or our return and survival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latin typeface="Calibri" panose="020F0502020204030204" pitchFamily="34" charset="0"/>
              </a:rPr>
              <a:t>The basic data we do know is: they are reared as a yearling and return within the same year of release, and they are sizes between 25-55 cm. </a:t>
            </a:r>
            <a:r>
              <a:rPr lang="en-US" dirty="0"/>
              <a:t>Literature also states mini-jacks have a higher than normal gonadosomatic index. However, we did not look at this aspect. But literature suggested it’s similar to smaller jacks, where they utilize the sneaker male mating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latin typeface="Calibri" panose="020F0502020204030204" pitchFamily="34" charset="0"/>
              </a:rPr>
              <a:t>We also wanted to know what it was costing the program and the fishermen.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latin typeface="Calibri" panose="020F0502020204030204" pitchFamily="34" charset="0"/>
              </a:rPr>
              <a:t>And how this can help provide more information for the yearling to subyearling conversion</a:t>
            </a:r>
            <a:endParaRPr lang="en-US" u="none" dirty="0"/>
          </a:p>
          <a:p>
            <a:endParaRPr lang="en-US" dirty="0"/>
          </a:p>
        </p:txBody>
      </p:sp>
      <p:sp>
        <p:nvSpPr>
          <p:cNvPr id="4" name="Slide Number Placeholder 3"/>
          <p:cNvSpPr>
            <a:spLocks noGrp="1"/>
          </p:cNvSpPr>
          <p:nvPr>
            <p:ph type="sldNum" sz="quarter" idx="5"/>
          </p:nvPr>
        </p:nvSpPr>
        <p:spPr/>
        <p:txBody>
          <a:bodyPr/>
          <a:lstStyle/>
          <a:p>
            <a:fld id="{35A4BB56-09CF-452F-8BA0-A44566AC44A1}" type="slidenum">
              <a:rPr lang="en-US" smtClean="0"/>
              <a:t>11</a:t>
            </a:fld>
            <a:endParaRPr lang="en-US"/>
          </a:p>
        </p:txBody>
      </p:sp>
    </p:spTree>
    <p:extLst>
      <p:ext uri="{BB962C8B-B14F-4D97-AF65-F5344CB8AC3E}">
        <p14:creationId xmlns:p14="http://schemas.microsoft.com/office/powerpoint/2010/main" val="263692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great comparison of a mini-jack versus an adult. Even without the data, you can tell we wouldn’t want the smaller fish for harvest or broodstock. </a:t>
            </a:r>
          </a:p>
          <a:p>
            <a:endParaRPr lang="en-US" dirty="0"/>
          </a:p>
          <a:p>
            <a:endParaRPr lang="en-US" dirty="0"/>
          </a:p>
        </p:txBody>
      </p:sp>
      <p:sp>
        <p:nvSpPr>
          <p:cNvPr id="4" name="Slide Number Placeholder 3"/>
          <p:cNvSpPr>
            <a:spLocks noGrp="1"/>
          </p:cNvSpPr>
          <p:nvPr>
            <p:ph type="sldNum" sz="quarter" idx="5"/>
          </p:nvPr>
        </p:nvSpPr>
        <p:spPr/>
        <p:txBody>
          <a:bodyPr/>
          <a:lstStyle/>
          <a:p>
            <a:fld id="{35A4BB56-09CF-452F-8BA0-A44566AC44A1}" type="slidenum">
              <a:rPr lang="en-US" smtClean="0"/>
              <a:t>12</a:t>
            </a:fld>
            <a:endParaRPr lang="en-US"/>
          </a:p>
        </p:txBody>
      </p:sp>
    </p:spTree>
    <p:extLst>
      <p:ext uri="{BB962C8B-B14F-4D97-AF65-F5344CB8AC3E}">
        <p14:creationId xmlns:p14="http://schemas.microsoft.com/office/powerpoint/2010/main" val="1876988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the analysis </a:t>
            </a:r>
            <a:r>
              <a:rPr lang="en-US" b="1" dirty="0"/>
              <a:t>click</a:t>
            </a:r>
            <a:r>
              <a:rPr lang="en-US" b="0" dirty="0"/>
              <a:t> PIT tagged fish were queried. Annually staff </a:t>
            </a:r>
            <a:r>
              <a:rPr lang="en-US" b="0" dirty="0" err="1"/>
              <a:t>woud</a:t>
            </a:r>
            <a:r>
              <a:rPr lang="en-US" b="0" dirty="0"/>
              <a:t> tag 30K Y and 20K SY. But this wasn’t consistent. So analyzed 2008-2018 for Y and 2012-2018 for SY.</a:t>
            </a:r>
          </a:p>
          <a:p>
            <a:r>
              <a:rPr lang="en-US" b="1" dirty="0"/>
              <a:t>Click</a:t>
            </a:r>
            <a:r>
              <a:rPr lang="en-US" b="0" dirty="0"/>
              <a:t> Fish assignments were based on travel days from release </a:t>
            </a:r>
          </a:p>
          <a:p>
            <a:r>
              <a:rPr lang="en-US" b="0" dirty="0"/>
              <a:t>Juveniles were removed</a:t>
            </a:r>
          </a:p>
          <a:p>
            <a:r>
              <a:rPr lang="en-US" b="0" dirty="0"/>
              <a:t>MJ returned &lt;1 year from release</a:t>
            </a:r>
          </a:p>
          <a:p>
            <a:r>
              <a:rPr lang="en-US" b="0" dirty="0"/>
              <a:t>J returned 1-1.5 </a:t>
            </a:r>
            <a:r>
              <a:rPr lang="en-US" b="0" dirty="0" err="1"/>
              <a:t>yrs</a:t>
            </a:r>
            <a:r>
              <a:rPr lang="en-US" b="0" dirty="0"/>
              <a:t> from release</a:t>
            </a:r>
          </a:p>
          <a:p>
            <a:r>
              <a:rPr lang="en-US" b="0" dirty="0"/>
              <a:t>A returned &gt;2 </a:t>
            </a:r>
            <a:r>
              <a:rPr lang="en-US" b="0" dirty="0" err="1"/>
              <a:t>yrs</a:t>
            </a:r>
            <a:r>
              <a:rPr lang="en-US" b="0" dirty="0"/>
              <a:t> from release</a:t>
            </a:r>
          </a:p>
          <a:p>
            <a:endParaRPr lang="en-US" dirty="0"/>
          </a:p>
        </p:txBody>
      </p:sp>
      <p:sp>
        <p:nvSpPr>
          <p:cNvPr id="4" name="Slide Number Placeholder 3"/>
          <p:cNvSpPr>
            <a:spLocks noGrp="1"/>
          </p:cNvSpPr>
          <p:nvPr>
            <p:ph type="sldNum" sz="quarter" idx="5"/>
          </p:nvPr>
        </p:nvSpPr>
        <p:spPr/>
        <p:txBody>
          <a:bodyPr/>
          <a:lstStyle/>
          <a:p>
            <a:fld id="{35A4BB56-09CF-452F-8BA0-A44566AC44A1}" type="slidenum">
              <a:rPr lang="en-US" smtClean="0"/>
              <a:t>13</a:t>
            </a:fld>
            <a:endParaRPr lang="en-US"/>
          </a:p>
        </p:txBody>
      </p:sp>
    </p:spTree>
    <p:extLst>
      <p:ext uri="{BB962C8B-B14F-4D97-AF65-F5344CB8AC3E}">
        <p14:creationId xmlns:p14="http://schemas.microsoft.com/office/powerpoint/2010/main" val="4156270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results for the age composition of </a:t>
            </a:r>
            <a:r>
              <a:rPr lang="en-US" dirty="0" err="1"/>
              <a:t>onstation</a:t>
            </a:r>
            <a:r>
              <a:rPr lang="en-US" dirty="0"/>
              <a:t> subyearling and yearling release groups to Bonneville Dam.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here, we look at the release years and the percent of total brood returning to Bonneville Dam.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Data indicates for yearling releases, mini-jacks were produced, whereas the subyearling releases, they were not. This was the same when we looked at fish returning to the LSRCP area. </a:t>
            </a:r>
          </a:p>
          <a:p>
            <a:endParaRPr lang="en-US" dirty="0"/>
          </a:p>
          <a:p>
            <a:r>
              <a:rPr lang="en-US" dirty="0"/>
              <a:t>For the Subyearling releases, those fish returning to Bonneville averaged 77% were adults, 23% were jacks and no mini-jacks. For the Yearling releases, fish returning </a:t>
            </a:r>
            <a:r>
              <a:rPr lang="en-US"/>
              <a:t>to Bonneville averaged </a:t>
            </a:r>
            <a:r>
              <a:rPr lang="en-US" dirty="0"/>
              <a:t>36% were adults, 28% were jacks, and 36% were mini-jacks. </a:t>
            </a:r>
          </a:p>
        </p:txBody>
      </p:sp>
      <p:sp>
        <p:nvSpPr>
          <p:cNvPr id="4" name="Slide Number Placeholder 3"/>
          <p:cNvSpPr>
            <a:spLocks noGrp="1"/>
          </p:cNvSpPr>
          <p:nvPr>
            <p:ph type="sldNum" sz="quarter" idx="5"/>
          </p:nvPr>
        </p:nvSpPr>
        <p:spPr/>
        <p:txBody>
          <a:bodyPr/>
          <a:lstStyle/>
          <a:p>
            <a:fld id="{35A4BB56-09CF-452F-8BA0-A44566AC44A1}" type="slidenum">
              <a:rPr lang="en-US" smtClean="0"/>
              <a:t>14</a:t>
            </a:fld>
            <a:endParaRPr lang="en-US"/>
          </a:p>
        </p:txBody>
      </p:sp>
    </p:spTree>
    <p:extLst>
      <p:ext uri="{BB962C8B-B14F-4D97-AF65-F5344CB8AC3E}">
        <p14:creationId xmlns:p14="http://schemas.microsoft.com/office/powerpoint/2010/main" val="3659102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Conversion rates were analyzed for yearling and subyearling groups as well. </a:t>
            </a:r>
          </a:p>
          <a:p>
            <a:endParaRPr lang="en-US" dirty="0"/>
          </a:p>
          <a:p>
            <a:r>
              <a:rPr lang="en-US" dirty="0"/>
              <a:t>These fish were detected at Bonneville Dam and Ice Harbor Dam. Meaning they were not harvested in the Zone 6 fishery. </a:t>
            </a:r>
          </a:p>
          <a:p>
            <a:endParaRPr lang="en-US" dirty="0"/>
          </a:p>
          <a:p>
            <a:r>
              <a:rPr lang="en-US" dirty="0"/>
              <a:t>And as you can see, the zone 6 fishery doesn’t pull out mini-jacks.</a:t>
            </a:r>
          </a:p>
          <a:p>
            <a:endParaRPr lang="en-US" dirty="0"/>
          </a:p>
          <a:p>
            <a:r>
              <a:rPr lang="en-US" dirty="0"/>
              <a:t>On average for the yearling group, 62% of adults converted to Ice Harbor, 81% of the jacks and 73% of the mini-jacks. On average for the subyearling group conversion rates averaged 73% of adults and 78% of jacks, and no mini-jacks were detected. </a:t>
            </a:r>
          </a:p>
        </p:txBody>
      </p:sp>
      <p:sp>
        <p:nvSpPr>
          <p:cNvPr id="4" name="Slide Number Placeholder 3"/>
          <p:cNvSpPr>
            <a:spLocks noGrp="1"/>
          </p:cNvSpPr>
          <p:nvPr>
            <p:ph type="sldNum" sz="quarter" idx="5"/>
          </p:nvPr>
        </p:nvSpPr>
        <p:spPr/>
        <p:txBody>
          <a:bodyPr/>
          <a:lstStyle/>
          <a:p>
            <a:fld id="{35A4BB56-09CF-452F-8BA0-A44566AC44A1}" type="slidenum">
              <a:rPr lang="en-US" smtClean="0"/>
              <a:t>15</a:t>
            </a:fld>
            <a:endParaRPr lang="en-US"/>
          </a:p>
        </p:txBody>
      </p:sp>
    </p:spTree>
    <p:extLst>
      <p:ext uri="{BB962C8B-B14F-4D97-AF65-F5344CB8AC3E}">
        <p14:creationId xmlns:p14="http://schemas.microsoft.com/office/powerpoint/2010/main" val="2290682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have a higher quality fishery and more productive broodstock collection.</a:t>
            </a:r>
          </a:p>
          <a:p>
            <a:r>
              <a:rPr lang="en-US" dirty="0"/>
              <a:t>When weighing the cost of this conversion it ultimately becomes cost neutral. </a:t>
            </a:r>
          </a:p>
          <a:p>
            <a:endParaRPr lang="en-US" dirty="0"/>
          </a:p>
          <a:p>
            <a:r>
              <a:rPr lang="en-US" dirty="0"/>
              <a:t>Here’s how: </a:t>
            </a:r>
          </a:p>
          <a:p>
            <a:pPr marL="228600" indent="-228600">
              <a:buAutoNum type="arabicPeriod"/>
            </a:pPr>
            <a:r>
              <a:rPr lang="en-US" dirty="0"/>
              <a:t>Yearlings utilize 14 months of raceway rearing space whereas subyearlings only utilize space for half of that time. </a:t>
            </a:r>
          </a:p>
          <a:p>
            <a:pPr marL="228600" indent="-228600">
              <a:buAutoNum type="arabicPeriod"/>
            </a:pPr>
            <a:endParaRPr lang="en-US" dirty="0"/>
          </a:p>
          <a:p>
            <a:r>
              <a:rPr lang="en-US" dirty="0"/>
              <a:t>2. The money utilized from feed, water usage, staff time is less</a:t>
            </a:r>
          </a:p>
          <a:p>
            <a:endParaRPr lang="en-US" dirty="0"/>
          </a:p>
          <a:p>
            <a:r>
              <a:rPr lang="en-US" dirty="0"/>
              <a:t>3. if we add in additional subyearling production to offset the yearling removal, we have greater amounts of production costs. However, it is for a shorter amount of time.  Ultimately it becomes cost neutral. </a:t>
            </a:r>
          </a:p>
          <a:p>
            <a:endParaRPr lang="en-US" dirty="0"/>
          </a:p>
          <a:p>
            <a:r>
              <a:rPr lang="en-US" dirty="0"/>
              <a:t>3. But, it allows for a production route that closely aligns with the life history of a naturally reared Snake River fall Chinook. And also allows for other species to be reared.</a:t>
            </a:r>
          </a:p>
          <a:p>
            <a:r>
              <a:rPr lang="en-US" dirty="0"/>
              <a:t>So while monetarily it may be cost neutral, the benefit to the overall production and program is positive. </a:t>
            </a:r>
          </a:p>
        </p:txBody>
      </p:sp>
      <p:sp>
        <p:nvSpPr>
          <p:cNvPr id="4" name="Slide Number Placeholder 3"/>
          <p:cNvSpPr>
            <a:spLocks noGrp="1"/>
          </p:cNvSpPr>
          <p:nvPr>
            <p:ph type="sldNum" sz="quarter" idx="5"/>
          </p:nvPr>
        </p:nvSpPr>
        <p:spPr/>
        <p:txBody>
          <a:bodyPr/>
          <a:lstStyle/>
          <a:p>
            <a:fld id="{35A4BB56-09CF-452F-8BA0-A44566AC44A1}" type="slidenum">
              <a:rPr lang="en-US" smtClean="0"/>
              <a:t>16</a:t>
            </a:fld>
            <a:endParaRPr lang="en-US"/>
          </a:p>
        </p:txBody>
      </p:sp>
    </p:spTree>
    <p:extLst>
      <p:ext uri="{BB962C8B-B14F-4D97-AF65-F5344CB8AC3E}">
        <p14:creationId xmlns:p14="http://schemas.microsoft.com/office/powerpoint/2010/main" val="320207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White paper gave justification to pursue this change in our program</a:t>
            </a:r>
          </a:p>
          <a:p>
            <a:endParaRPr lang="en-US" dirty="0"/>
          </a:p>
          <a:p>
            <a:r>
              <a:rPr lang="en-US" dirty="0"/>
              <a:t>They found: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The Avg Run Timing of Adult SRFCH at Bonneville Dam from both release groups are identical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and The Avg Run Timing overlaps with the fall Chinook fisheries above and below Bonneville Dam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Future Yearling production at LFH would removed and replaced by increased subyearling returns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While LFH Yearlings out-perform LFH subyearlings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Yearlings produce mini-jacks, so these would be removed from the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To keep contributions the same, we would replace 450,000 yearlings with a total 1.6 million subyearlings (this is an additional 1.15 million to our already 450,000 in current production).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Projections looked at the additional subyearling production and it either equaled or increased the overall harvest (in poundage) in the Columbia River. Again, not necessarily bigger, but older returns and more of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5A4BB56-09CF-452F-8BA0-A44566AC44A1}" type="slidenum">
              <a:rPr lang="en-US" smtClean="0"/>
              <a:t>17</a:t>
            </a:fld>
            <a:endParaRPr lang="en-US"/>
          </a:p>
        </p:txBody>
      </p:sp>
    </p:spTree>
    <p:extLst>
      <p:ext uri="{BB962C8B-B14F-4D97-AF65-F5344CB8AC3E}">
        <p14:creationId xmlns:p14="http://schemas.microsoft.com/office/powerpoint/2010/main" val="2428689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this passes PAC we would increase our brood collection this fall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Which then we would release 1.6 million subs in 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last, BY23 would be our last yearling release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35A4BB56-09CF-452F-8BA0-A44566AC44A1}" type="slidenum">
              <a:rPr lang="en-US" smtClean="0"/>
              <a:t>18</a:t>
            </a:fld>
            <a:endParaRPr lang="en-US"/>
          </a:p>
        </p:txBody>
      </p:sp>
    </p:spTree>
    <p:extLst>
      <p:ext uri="{BB962C8B-B14F-4D97-AF65-F5344CB8AC3E}">
        <p14:creationId xmlns:p14="http://schemas.microsoft.com/office/powerpoint/2010/main" val="1902395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appreciate your time and the opportunity to present this information to you. </a:t>
            </a:r>
          </a:p>
          <a:p>
            <a:endParaRPr lang="en-US" b="1" dirty="0"/>
          </a:p>
          <a:p>
            <a:r>
              <a:rPr lang="en-US" b="1" dirty="0"/>
              <a:t>I know that was a lot of information in a very short time frame. But if you have any questions, please ask, if I can’t answer them right away, I can make sure to get back to you after today. </a:t>
            </a:r>
          </a:p>
        </p:txBody>
      </p:sp>
      <p:sp>
        <p:nvSpPr>
          <p:cNvPr id="4" name="Slide Number Placeholder 3"/>
          <p:cNvSpPr>
            <a:spLocks noGrp="1"/>
          </p:cNvSpPr>
          <p:nvPr>
            <p:ph type="sldNum" sz="quarter" idx="5"/>
          </p:nvPr>
        </p:nvSpPr>
        <p:spPr/>
        <p:txBody>
          <a:bodyPr/>
          <a:lstStyle/>
          <a:p>
            <a:fld id="{35A4BB56-09CF-452F-8BA0-A44566AC44A1}" type="slidenum">
              <a:rPr lang="en-US" smtClean="0"/>
              <a:t>19</a:t>
            </a:fld>
            <a:endParaRPr lang="en-US"/>
          </a:p>
        </p:txBody>
      </p:sp>
    </p:spTree>
    <p:extLst>
      <p:ext uri="{BB962C8B-B14F-4D97-AF65-F5344CB8AC3E}">
        <p14:creationId xmlns:p14="http://schemas.microsoft.com/office/powerpoint/2010/main" val="228954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special thanks to Michael Herr, Joe Bumgarner and Rod Engle for their guidance. </a:t>
            </a:r>
          </a:p>
        </p:txBody>
      </p:sp>
      <p:sp>
        <p:nvSpPr>
          <p:cNvPr id="4" name="Slide Number Placeholder 3"/>
          <p:cNvSpPr>
            <a:spLocks noGrp="1"/>
          </p:cNvSpPr>
          <p:nvPr>
            <p:ph type="sldNum" sz="quarter" idx="5"/>
          </p:nvPr>
        </p:nvSpPr>
        <p:spPr/>
        <p:txBody>
          <a:bodyPr/>
          <a:lstStyle/>
          <a:p>
            <a:fld id="{35A4BB56-09CF-452F-8BA0-A44566AC44A1}" type="slidenum">
              <a:rPr lang="en-US" smtClean="0"/>
              <a:t>2</a:t>
            </a:fld>
            <a:endParaRPr lang="en-US"/>
          </a:p>
        </p:txBody>
      </p:sp>
    </p:spTree>
    <p:extLst>
      <p:ext uri="{BB962C8B-B14F-4D97-AF65-F5344CB8AC3E}">
        <p14:creationId xmlns:p14="http://schemas.microsoft.com/office/powerpoint/2010/main" val="136254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just a quick overview of the history of the program and the </a:t>
            </a:r>
            <a:r>
              <a:rPr lang="en-US" dirty="0" err="1"/>
              <a:t>hydrosystem</a:t>
            </a:r>
            <a:r>
              <a:rPr lang="en-US" dirty="0"/>
              <a:t>. </a:t>
            </a:r>
          </a:p>
          <a:p>
            <a:endParaRPr lang="en-US" dirty="0"/>
          </a:p>
          <a:p>
            <a:r>
              <a:rPr lang="en-US" dirty="0"/>
              <a:t>In response to a dramatic drop in the population from overfishing and habitat loss since the 30s, an emergency egg bank program was initiated by WDFW in the 70s </a:t>
            </a:r>
            <a:r>
              <a:rPr lang="en-US" b="1" dirty="0"/>
              <a:t>(click)</a:t>
            </a:r>
            <a:r>
              <a:rPr lang="en-US" dirty="0"/>
              <a:t>. This program helped preserve the FCH population while Lyons Ferry was being built. </a:t>
            </a:r>
            <a:r>
              <a:rPr lang="en-US" b="1" dirty="0"/>
              <a:t>(Click)</a:t>
            </a:r>
            <a:endParaRPr lang="en-US" dirty="0"/>
          </a:p>
          <a:p>
            <a:endParaRPr lang="en-US" dirty="0"/>
          </a:p>
          <a:p>
            <a:r>
              <a:rPr lang="en-US" b="1" dirty="0"/>
              <a:t>(Click) </a:t>
            </a:r>
            <a:r>
              <a:rPr lang="en-US" dirty="0"/>
              <a:t>In the mid 80s there were thought to be less than 1000 fall Chinook returning annually. </a:t>
            </a:r>
          </a:p>
          <a:p>
            <a:r>
              <a:rPr lang="en-US" dirty="0"/>
              <a:t>Lyons Ferry Complex was finished in 1988</a:t>
            </a:r>
            <a:r>
              <a:rPr lang="en-US" b="1" dirty="0"/>
              <a:t>(Click)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dirty="0"/>
              <a:t>While steps were being taken to mitigate the loss of the run, the fall Chinook population was steadily declining and were officially listed as threatened in 1992</a:t>
            </a:r>
            <a:r>
              <a:rPr lang="en-US" b="1" dirty="0"/>
              <a:t>(Click)</a:t>
            </a:r>
            <a:endParaRPr lang="en-US" dirty="0"/>
          </a:p>
          <a:p>
            <a:r>
              <a:rPr lang="en-US" b="1" dirty="0"/>
              <a:t>(Click)</a:t>
            </a:r>
            <a:r>
              <a:rPr lang="en-US" dirty="0"/>
              <a:t>Between the 1990s and 2000s, additional hatchery production programs were created like FCAP, and IPC also started taking part in mitigation efforts.</a:t>
            </a:r>
            <a:r>
              <a:rPr lang="en-US" b="1" dirty="0"/>
              <a:t> (Click)</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dirty="0"/>
              <a:t>Agencies collaborated with evaluations, run reconstructions, and hatchery implementations to help bring the run back to life with 75000 returning in 2013 and the run has steadily increased.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Throughout this timeline various structural improvements at juvenile facilities, and spill changes have occurred to benefit migration. </a:t>
            </a:r>
          </a:p>
        </p:txBody>
      </p:sp>
      <p:sp>
        <p:nvSpPr>
          <p:cNvPr id="4" name="Slide Number Placeholder 3"/>
          <p:cNvSpPr>
            <a:spLocks noGrp="1"/>
          </p:cNvSpPr>
          <p:nvPr>
            <p:ph type="sldNum" sz="quarter" idx="5"/>
          </p:nvPr>
        </p:nvSpPr>
        <p:spPr/>
        <p:txBody>
          <a:bodyPr/>
          <a:lstStyle/>
          <a:p>
            <a:fld id="{35A4BB56-09CF-452F-8BA0-A44566AC44A1}" type="slidenum">
              <a:rPr lang="en-US" smtClean="0"/>
              <a:t>3</a:t>
            </a:fld>
            <a:endParaRPr lang="en-US"/>
          </a:p>
        </p:txBody>
      </p:sp>
    </p:spTree>
    <p:extLst>
      <p:ext uri="{BB962C8B-B14F-4D97-AF65-F5344CB8AC3E}">
        <p14:creationId xmlns:p14="http://schemas.microsoft.com/office/powerpoint/2010/main" val="52609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 is Lyons Ferry- where we raise and PIT tag our yearling and subyearlings fall chinook. And just a quick reference, here is Bonneville Dam (Click) which we used for our returns to the river and Ice Harbor (click) which would be for returns to the LSRCP area. and here is Lower Granite which is our end boundary area. </a:t>
            </a:r>
          </a:p>
        </p:txBody>
      </p:sp>
      <p:sp>
        <p:nvSpPr>
          <p:cNvPr id="4" name="Slide Number Placeholder 3"/>
          <p:cNvSpPr>
            <a:spLocks noGrp="1"/>
          </p:cNvSpPr>
          <p:nvPr>
            <p:ph type="sldNum" sz="quarter" idx="5"/>
          </p:nvPr>
        </p:nvSpPr>
        <p:spPr/>
        <p:txBody>
          <a:bodyPr/>
          <a:lstStyle/>
          <a:p>
            <a:fld id="{35A4BB56-09CF-452F-8BA0-A44566AC44A1}" type="slidenum">
              <a:rPr lang="en-US" smtClean="0"/>
              <a:t>4</a:t>
            </a:fld>
            <a:endParaRPr lang="en-US"/>
          </a:p>
        </p:txBody>
      </p:sp>
    </p:spTree>
    <p:extLst>
      <p:ext uri="{BB962C8B-B14F-4D97-AF65-F5344CB8AC3E}">
        <p14:creationId xmlns:p14="http://schemas.microsoft.com/office/powerpoint/2010/main" val="178003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picture of Lyons Ferry hatchery where our fish are reared.</a:t>
            </a:r>
          </a:p>
        </p:txBody>
      </p:sp>
      <p:sp>
        <p:nvSpPr>
          <p:cNvPr id="4" name="Slide Number Placeholder 3"/>
          <p:cNvSpPr>
            <a:spLocks noGrp="1"/>
          </p:cNvSpPr>
          <p:nvPr>
            <p:ph type="sldNum" sz="quarter" idx="5"/>
          </p:nvPr>
        </p:nvSpPr>
        <p:spPr/>
        <p:txBody>
          <a:bodyPr/>
          <a:lstStyle/>
          <a:p>
            <a:fld id="{35A4BB56-09CF-452F-8BA0-A44566AC44A1}" type="slidenum">
              <a:rPr lang="en-US" smtClean="0"/>
              <a:t>5</a:t>
            </a:fld>
            <a:endParaRPr lang="en-US"/>
          </a:p>
        </p:txBody>
      </p:sp>
    </p:spTree>
    <p:extLst>
      <p:ext uri="{BB962C8B-B14F-4D97-AF65-F5344CB8AC3E}">
        <p14:creationId xmlns:p14="http://schemas.microsoft.com/office/powerpoint/2010/main" val="4150219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visual of our Snake River Fall Chinook returning to Lower Granite Dam. In dark blue are our natural returns, light blue are our hatchery returns. The solid black line is where the delisting criteria is for our natural origins (3000). The small dotted line is our short term restoration goal (7500), and the longer dotted line is our long term restoration goal (a little over 14,000) for our natural origin fish. </a:t>
            </a:r>
          </a:p>
          <a:p>
            <a:endParaRPr lang="en-US" dirty="0"/>
          </a:p>
          <a:p>
            <a:endParaRPr lang="en-US" dirty="0"/>
          </a:p>
        </p:txBody>
      </p:sp>
      <p:sp>
        <p:nvSpPr>
          <p:cNvPr id="4" name="Slide Number Placeholder 3"/>
          <p:cNvSpPr>
            <a:spLocks noGrp="1"/>
          </p:cNvSpPr>
          <p:nvPr>
            <p:ph type="sldNum" sz="quarter" idx="5"/>
          </p:nvPr>
        </p:nvSpPr>
        <p:spPr/>
        <p:txBody>
          <a:bodyPr/>
          <a:lstStyle/>
          <a:p>
            <a:fld id="{35A4BB56-09CF-452F-8BA0-A44566AC44A1}" type="slidenum">
              <a:rPr lang="en-US" smtClean="0"/>
              <a:t>6</a:t>
            </a:fld>
            <a:endParaRPr lang="en-US"/>
          </a:p>
        </p:txBody>
      </p:sp>
    </p:spTree>
    <p:extLst>
      <p:ext uri="{BB962C8B-B14F-4D97-AF65-F5344CB8AC3E}">
        <p14:creationId xmlns:p14="http://schemas.microsoft.com/office/powerpoint/2010/main" val="241630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this program got started, the yearling life history was the best strategy to produce a successful fish.</a:t>
            </a:r>
          </a:p>
          <a:p>
            <a:r>
              <a:rPr lang="en-US" dirty="0"/>
              <a:t>Over the years, we have gained knowledge to show that a subyearling life history is a better strategy for a successful return.</a:t>
            </a:r>
          </a:p>
          <a:p>
            <a:r>
              <a:rPr lang="en-US" dirty="0"/>
              <a:t>Yearlings return in higher numbers but have a skewed age structure and mini jacks return</a:t>
            </a:r>
          </a:p>
          <a:p>
            <a:r>
              <a:rPr lang="en-US" dirty="0"/>
              <a:t>Subyearlings returns are older and resemble a NOR life history and there are no mini jacks. </a:t>
            </a:r>
          </a:p>
          <a:p>
            <a:r>
              <a:rPr lang="en-US" dirty="0"/>
              <a:t>Subyearlings would be a higher quality return for fishermen and broodstock collection. </a:t>
            </a:r>
          </a:p>
        </p:txBody>
      </p:sp>
      <p:sp>
        <p:nvSpPr>
          <p:cNvPr id="4" name="Slide Number Placeholder 3"/>
          <p:cNvSpPr>
            <a:spLocks noGrp="1"/>
          </p:cNvSpPr>
          <p:nvPr>
            <p:ph type="sldNum" sz="quarter" idx="5"/>
          </p:nvPr>
        </p:nvSpPr>
        <p:spPr/>
        <p:txBody>
          <a:bodyPr/>
          <a:lstStyle/>
          <a:p>
            <a:fld id="{35A4BB56-09CF-452F-8BA0-A44566AC44A1}" type="slidenum">
              <a:rPr lang="en-US" smtClean="0"/>
              <a:t>7</a:t>
            </a:fld>
            <a:endParaRPr lang="en-US"/>
          </a:p>
        </p:txBody>
      </p:sp>
    </p:spTree>
    <p:extLst>
      <p:ext uri="{BB962C8B-B14F-4D97-AF65-F5344CB8AC3E}">
        <p14:creationId xmlns:p14="http://schemas.microsoft.com/office/powerpoint/2010/main" val="153822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2022, a white paper was written by Joe Bumgarner, Bill Young and Stuart Rosenberger analyzing the differences between subyearlings and yearlings. With the goal of providing data to replace the yearling program with an increased subyearling release at Lyons Ferry Hatchery.</a:t>
            </a:r>
            <a:endParaRPr lang="en-US" dirty="0"/>
          </a:p>
          <a:p>
            <a:endParaRPr lang="en-US" dirty="0"/>
          </a:p>
          <a:p>
            <a:r>
              <a:rPr lang="en-US" dirty="0"/>
              <a:t>They found that while subyearlings and yearlings aren’t statistically different, the median and mean sizes of subyearlings at the 1-2 salt ages are smaller than those released as yearlings. However, there is not a size difference between 3-4 salt age fish.</a:t>
            </a:r>
          </a:p>
          <a:p>
            <a:endParaRPr lang="en-US" dirty="0"/>
          </a:p>
          <a:p>
            <a:r>
              <a:rPr lang="en-US" dirty="0"/>
              <a:t>This is new and was not the case prior to 2010. </a:t>
            </a:r>
          </a:p>
          <a:p>
            <a:endParaRPr lang="en-US" dirty="0"/>
          </a:p>
        </p:txBody>
      </p:sp>
      <p:sp>
        <p:nvSpPr>
          <p:cNvPr id="4" name="Slide Number Placeholder 3"/>
          <p:cNvSpPr>
            <a:spLocks noGrp="1"/>
          </p:cNvSpPr>
          <p:nvPr>
            <p:ph type="sldNum" sz="quarter" idx="5"/>
          </p:nvPr>
        </p:nvSpPr>
        <p:spPr/>
        <p:txBody>
          <a:bodyPr/>
          <a:lstStyle/>
          <a:p>
            <a:fld id="{35A4BB56-09CF-452F-8BA0-A44566AC44A1}" type="slidenum">
              <a:rPr lang="en-US" smtClean="0"/>
              <a:t>8</a:t>
            </a:fld>
            <a:endParaRPr lang="en-US"/>
          </a:p>
        </p:txBody>
      </p:sp>
    </p:spTree>
    <p:extLst>
      <p:ext uri="{BB962C8B-B14F-4D97-AF65-F5344CB8AC3E}">
        <p14:creationId xmlns:p14="http://schemas.microsoft.com/office/powerpoint/2010/main" val="426632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our size of returns again, you can see the 1 and 2 salts remain fairly consistent, and then when you get to the 3, 4, and 5 salt ages and their sizes start to shift. 2013 is when they noticed 3 salt subyearlings returning slightly bigger than yearlings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our 4 and 5 salt ages, as you can see there is a noticeable difference, and a lot less yearling returns. </a:t>
            </a:r>
          </a:p>
          <a:p>
            <a:endParaRPr lang="en-US" dirty="0"/>
          </a:p>
        </p:txBody>
      </p:sp>
      <p:sp>
        <p:nvSpPr>
          <p:cNvPr id="4" name="Slide Number Placeholder 3"/>
          <p:cNvSpPr>
            <a:spLocks noGrp="1"/>
          </p:cNvSpPr>
          <p:nvPr>
            <p:ph type="sldNum" sz="quarter" idx="5"/>
          </p:nvPr>
        </p:nvSpPr>
        <p:spPr/>
        <p:txBody>
          <a:bodyPr/>
          <a:lstStyle/>
          <a:p>
            <a:fld id="{35A4BB56-09CF-452F-8BA0-A44566AC44A1}" type="slidenum">
              <a:rPr lang="en-US" smtClean="0"/>
              <a:t>9</a:t>
            </a:fld>
            <a:endParaRPr lang="en-US"/>
          </a:p>
        </p:txBody>
      </p:sp>
    </p:spTree>
    <p:extLst>
      <p:ext uri="{BB962C8B-B14F-4D97-AF65-F5344CB8AC3E}">
        <p14:creationId xmlns:p14="http://schemas.microsoft.com/office/powerpoint/2010/main" val="314432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04C1E8-8360-45AC-86C1-72B37BBFF695}"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52101-67C4-44F1-85B7-7CEFA48B8F3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2717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E04C1E8-8360-45AC-86C1-72B37BBFF695}"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52101-67C4-44F1-85B7-7CEFA48B8F3C}" type="slidenum">
              <a:rPr lang="en-US" smtClean="0"/>
              <a:t>‹#›</a:t>
            </a:fld>
            <a:endParaRPr lang="en-US"/>
          </a:p>
        </p:txBody>
      </p:sp>
    </p:spTree>
    <p:extLst>
      <p:ext uri="{BB962C8B-B14F-4D97-AF65-F5344CB8AC3E}">
        <p14:creationId xmlns:p14="http://schemas.microsoft.com/office/powerpoint/2010/main" val="218960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4C1E8-8360-45AC-86C1-72B37BBFF695}"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52101-67C4-44F1-85B7-7CEFA48B8F3C}" type="slidenum">
              <a:rPr lang="en-US" smtClean="0"/>
              <a:t>‹#›</a:t>
            </a:fld>
            <a:endParaRPr lang="en-US"/>
          </a:p>
        </p:txBody>
      </p:sp>
    </p:spTree>
    <p:extLst>
      <p:ext uri="{BB962C8B-B14F-4D97-AF65-F5344CB8AC3E}">
        <p14:creationId xmlns:p14="http://schemas.microsoft.com/office/powerpoint/2010/main" val="197754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4C1E8-8360-45AC-86C1-72B37BBFF695}"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52101-67C4-44F1-85B7-7CEFA48B8F3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80480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4C1E8-8360-45AC-86C1-72B37BBFF695}"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52101-67C4-44F1-85B7-7CEFA48B8F3C}" type="slidenum">
              <a:rPr lang="en-US" smtClean="0"/>
              <a:t>‹#›</a:t>
            </a:fld>
            <a:endParaRPr lang="en-US"/>
          </a:p>
        </p:txBody>
      </p:sp>
    </p:spTree>
    <p:extLst>
      <p:ext uri="{BB962C8B-B14F-4D97-AF65-F5344CB8AC3E}">
        <p14:creationId xmlns:p14="http://schemas.microsoft.com/office/powerpoint/2010/main" val="2118932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4C1E8-8360-45AC-86C1-72B37BBFF695}"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52101-67C4-44F1-85B7-7CEFA48B8F3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93953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4C1E8-8360-45AC-86C1-72B37BBFF695}"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52101-67C4-44F1-85B7-7CEFA48B8F3C}" type="slidenum">
              <a:rPr lang="en-US" smtClean="0"/>
              <a:t>‹#›</a:t>
            </a:fld>
            <a:endParaRPr lang="en-US"/>
          </a:p>
        </p:txBody>
      </p:sp>
    </p:spTree>
    <p:extLst>
      <p:ext uri="{BB962C8B-B14F-4D97-AF65-F5344CB8AC3E}">
        <p14:creationId xmlns:p14="http://schemas.microsoft.com/office/powerpoint/2010/main" val="4103031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4C1E8-8360-45AC-86C1-72B37BBFF695}"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52101-67C4-44F1-85B7-7CEFA48B8F3C}" type="slidenum">
              <a:rPr lang="en-US" smtClean="0"/>
              <a:t>‹#›</a:t>
            </a:fld>
            <a:endParaRPr lang="en-US"/>
          </a:p>
        </p:txBody>
      </p:sp>
    </p:spTree>
    <p:extLst>
      <p:ext uri="{BB962C8B-B14F-4D97-AF65-F5344CB8AC3E}">
        <p14:creationId xmlns:p14="http://schemas.microsoft.com/office/powerpoint/2010/main" val="4005270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4C1E8-8360-45AC-86C1-72B37BBFF695}"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52101-67C4-44F1-85B7-7CEFA48B8F3C}" type="slidenum">
              <a:rPr lang="en-US" smtClean="0"/>
              <a:t>‹#›</a:t>
            </a:fld>
            <a:endParaRPr lang="en-US"/>
          </a:p>
        </p:txBody>
      </p:sp>
    </p:spTree>
    <p:extLst>
      <p:ext uri="{BB962C8B-B14F-4D97-AF65-F5344CB8AC3E}">
        <p14:creationId xmlns:p14="http://schemas.microsoft.com/office/powerpoint/2010/main" val="15490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4C1E8-8360-45AC-86C1-72B37BBFF695}"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52101-67C4-44F1-85B7-7CEFA48B8F3C}" type="slidenum">
              <a:rPr lang="en-US" smtClean="0"/>
              <a:t>‹#›</a:t>
            </a:fld>
            <a:endParaRPr lang="en-US"/>
          </a:p>
        </p:txBody>
      </p:sp>
    </p:spTree>
    <p:extLst>
      <p:ext uri="{BB962C8B-B14F-4D97-AF65-F5344CB8AC3E}">
        <p14:creationId xmlns:p14="http://schemas.microsoft.com/office/powerpoint/2010/main" val="339893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4C1E8-8360-45AC-86C1-72B37BBFF695}"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52101-67C4-44F1-85B7-7CEFA48B8F3C}" type="slidenum">
              <a:rPr lang="en-US" smtClean="0"/>
              <a:t>‹#›</a:t>
            </a:fld>
            <a:endParaRPr lang="en-US"/>
          </a:p>
        </p:txBody>
      </p:sp>
    </p:spTree>
    <p:extLst>
      <p:ext uri="{BB962C8B-B14F-4D97-AF65-F5344CB8AC3E}">
        <p14:creationId xmlns:p14="http://schemas.microsoft.com/office/powerpoint/2010/main" val="103808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04C1E8-8360-45AC-86C1-72B37BBFF695}"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52101-67C4-44F1-85B7-7CEFA48B8F3C}" type="slidenum">
              <a:rPr lang="en-US" smtClean="0"/>
              <a:t>‹#›</a:t>
            </a:fld>
            <a:endParaRPr lang="en-US"/>
          </a:p>
        </p:txBody>
      </p:sp>
    </p:spTree>
    <p:extLst>
      <p:ext uri="{BB962C8B-B14F-4D97-AF65-F5344CB8AC3E}">
        <p14:creationId xmlns:p14="http://schemas.microsoft.com/office/powerpoint/2010/main" val="145413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04C1E8-8360-45AC-86C1-72B37BBFF695}"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752101-67C4-44F1-85B7-7CEFA48B8F3C}" type="slidenum">
              <a:rPr lang="en-US" smtClean="0"/>
              <a:t>‹#›</a:t>
            </a:fld>
            <a:endParaRPr lang="en-US"/>
          </a:p>
        </p:txBody>
      </p:sp>
    </p:spTree>
    <p:extLst>
      <p:ext uri="{BB962C8B-B14F-4D97-AF65-F5344CB8AC3E}">
        <p14:creationId xmlns:p14="http://schemas.microsoft.com/office/powerpoint/2010/main" val="95717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04C1E8-8360-45AC-86C1-72B37BBFF695}"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52101-67C4-44F1-85B7-7CEFA48B8F3C}" type="slidenum">
              <a:rPr lang="en-US" smtClean="0"/>
              <a:t>‹#›</a:t>
            </a:fld>
            <a:endParaRPr lang="en-US"/>
          </a:p>
        </p:txBody>
      </p:sp>
    </p:spTree>
    <p:extLst>
      <p:ext uri="{BB962C8B-B14F-4D97-AF65-F5344CB8AC3E}">
        <p14:creationId xmlns:p14="http://schemas.microsoft.com/office/powerpoint/2010/main" val="366363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4C1E8-8360-45AC-86C1-72B37BBFF695}"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752101-67C4-44F1-85B7-7CEFA48B8F3C}" type="slidenum">
              <a:rPr lang="en-US" smtClean="0"/>
              <a:t>‹#›</a:t>
            </a:fld>
            <a:endParaRPr lang="en-US"/>
          </a:p>
        </p:txBody>
      </p:sp>
    </p:spTree>
    <p:extLst>
      <p:ext uri="{BB962C8B-B14F-4D97-AF65-F5344CB8AC3E}">
        <p14:creationId xmlns:p14="http://schemas.microsoft.com/office/powerpoint/2010/main" val="357385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4C1E8-8360-45AC-86C1-72B37BBFF695}"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52101-67C4-44F1-85B7-7CEFA48B8F3C}" type="slidenum">
              <a:rPr lang="en-US" smtClean="0"/>
              <a:t>‹#›</a:t>
            </a:fld>
            <a:endParaRPr lang="en-US"/>
          </a:p>
        </p:txBody>
      </p:sp>
    </p:spTree>
    <p:extLst>
      <p:ext uri="{BB962C8B-B14F-4D97-AF65-F5344CB8AC3E}">
        <p14:creationId xmlns:p14="http://schemas.microsoft.com/office/powerpoint/2010/main" val="4143587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4C1E8-8360-45AC-86C1-72B37BBFF695}"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52101-67C4-44F1-85B7-7CEFA48B8F3C}" type="slidenum">
              <a:rPr lang="en-US" smtClean="0"/>
              <a:t>‹#›</a:t>
            </a:fld>
            <a:endParaRPr lang="en-US"/>
          </a:p>
        </p:txBody>
      </p:sp>
    </p:spTree>
    <p:extLst>
      <p:ext uri="{BB962C8B-B14F-4D97-AF65-F5344CB8AC3E}">
        <p14:creationId xmlns:p14="http://schemas.microsoft.com/office/powerpoint/2010/main" val="239858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E04C1E8-8360-45AC-86C1-72B37BBFF695}" type="datetimeFigureOut">
              <a:rPr lang="en-US" smtClean="0"/>
              <a:t>5/8/2024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3752101-67C4-44F1-85B7-7CEFA48B8F3C}" type="slidenum">
              <a:rPr lang="en-US" smtClean="0"/>
              <a:t>‹#›</a:t>
            </a:fld>
            <a:endParaRPr lang="en-US"/>
          </a:p>
        </p:txBody>
      </p:sp>
    </p:spTree>
    <p:extLst>
      <p:ext uri="{BB962C8B-B14F-4D97-AF65-F5344CB8AC3E}">
        <p14:creationId xmlns:p14="http://schemas.microsoft.com/office/powerpoint/2010/main" val="187004811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7.xml"/><Relationship Id="rId7" Type="http://schemas.openxmlformats.org/officeDocument/2006/relationships/image" Target="../media/image26.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gif"/><Relationship Id="rId3" Type="http://schemas.openxmlformats.org/officeDocument/2006/relationships/image" Target="../media/image1.jpeg"/><Relationship Id="rId7" Type="http://schemas.openxmlformats.org/officeDocument/2006/relationships/image" Target="../media/image4.wmf"/><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oleObject" Target="../embeddings/oleObject1.bin"/><Relationship Id="rId11" Type="http://schemas.openxmlformats.org/officeDocument/2006/relationships/hyperlink" Target="http://www.fws.gov/index.html" TargetMode="External"/><Relationship Id="rId5" Type="http://schemas.openxmlformats.org/officeDocument/2006/relationships/image" Target="../media/image3.pn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microsoft.com/office/2014/relationships/chartEx" Target="../charts/chartEx3.xml"/><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14/relationships/chartEx" Target="../charts/chartEx2.xml"/><Relationship Id="rId11" Type="http://schemas.openxmlformats.org/officeDocument/2006/relationships/image" Target="../media/image18.png"/><Relationship Id="rId5" Type="http://schemas.openxmlformats.org/officeDocument/2006/relationships/image" Target="../media/image15.png"/><Relationship Id="rId10" Type="http://schemas.microsoft.com/office/2014/relationships/chartEx" Target="../charts/chartEx4.xml"/><Relationship Id="rId4" Type="http://schemas.microsoft.com/office/2014/relationships/chartEx" Target="../charts/chartEx1.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88142C-D3C4-43DC-A844-A7D9ECB0F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0A27BE-511A-F049-1201-F018A98C52C7}"/>
              </a:ext>
            </a:extLst>
          </p:cNvPr>
          <p:cNvSpPr>
            <a:spLocks noGrp="1"/>
          </p:cNvSpPr>
          <p:nvPr>
            <p:ph type="ctrTitle"/>
          </p:nvPr>
        </p:nvSpPr>
        <p:spPr>
          <a:xfrm>
            <a:off x="684213" y="685799"/>
            <a:ext cx="4781147" cy="4892676"/>
          </a:xfrm>
        </p:spPr>
        <p:txBody>
          <a:bodyPr anchor="ctr">
            <a:normAutofit/>
          </a:bodyPr>
          <a:lstStyle/>
          <a:p>
            <a:pPr algn="r">
              <a:lnSpc>
                <a:spcPct val="90000"/>
              </a:lnSpc>
            </a:pPr>
            <a:r>
              <a:rPr lang="en-US" sz="4000" dirty="0"/>
              <a:t>Fall Chinook conversion of yearlings to subyearlings for </a:t>
            </a:r>
            <a:r>
              <a:rPr lang="en-US" sz="4000" dirty="0" err="1"/>
              <a:t>lfh</a:t>
            </a:r>
            <a:r>
              <a:rPr lang="en-US" sz="4000" dirty="0"/>
              <a:t> production</a:t>
            </a:r>
            <a:br>
              <a:rPr lang="en-US" sz="4000" dirty="0"/>
            </a:br>
            <a:endParaRPr lang="en-US" sz="4000" dirty="0"/>
          </a:p>
        </p:txBody>
      </p:sp>
      <p:sp>
        <p:nvSpPr>
          <p:cNvPr id="10" name="Rectangle 9">
            <a:extLst>
              <a:ext uri="{FF2B5EF4-FFF2-40B4-BE49-F238E27FC236}">
                <a16:creationId xmlns:a16="http://schemas.microsoft.com/office/drawing/2014/main" id="{416DC9EF-092A-4FEF-8A40-0E509CA79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355F05F-345C-D845-0006-D2A42B18EDF8}"/>
              </a:ext>
            </a:extLst>
          </p:cNvPr>
          <p:cNvSpPr>
            <a:spLocks noGrp="1"/>
          </p:cNvSpPr>
          <p:nvPr>
            <p:ph type="subTitle" idx="1"/>
          </p:nvPr>
        </p:nvSpPr>
        <p:spPr>
          <a:xfrm>
            <a:off x="6491625" y="685799"/>
            <a:ext cx="4816572" cy="4869981"/>
          </a:xfrm>
        </p:spPr>
        <p:txBody>
          <a:bodyPr anchor="ctr">
            <a:normAutofit/>
          </a:bodyPr>
          <a:lstStyle/>
          <a:p>
            <a:r>
              <a:rPr lang="en-US" sz="4000" dirty="0">
                <a:solidFill>
                  <a:schemeClr val="tx2">
                    <a:lumMod val="60000"/>
                    <a:lumOff val="40000"/>
                  </a:schemeClr>
                </a:solidFill>
              </a:rPr>
              <a:t>Jenna Fortier</a:t>
            </a:r>
          </a:p>
          <a:p>
            <a:r>
              <a:rPr lang="en-US" sz="2000" dirty="0">
                <a:solidFill>
                  <a:schemeClr val="tx2">
                    <a:lumMod val="60000"/>
                    <a:lumOff val="40000"/>
                  </a:schemeClr>
                </a:solidFill>
              </a:rPr>
              <a:t>WDFW Snake River Lab</a:t>
            </a:r>
          </a:p>
        </p:txBody>
      </p:sp>
    </p:spTree>
    <p:extLst>
      <p:ext uri="{BB962C8B-B14F-4D97-AF65-F5344CB8AC3E}">
        <p14:creationId xmlns:p14="http://schemas.microsoft.com/office/powerpoint/2010/main" val="2175450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1DAEF561-B503-391F-6862-4892877DF2B2}"/>
              </a:ext>
            </a:extLst>
          </p:cNvPr>
          <p:cNvGraphicFramePr/>
          <p:nvPr>
            <p:extLst>
              <p:ext uri="{D42A27DB-BD31-4B8C-83A1-F6EECF244321}">
                <p14:modId xmlns:p14="http://schemas.microsoft.com/office/powerpoint/2010/main" val="3880551275"/>
              </p:ext>
            </p:extLst>
          </p:nvPr>
        </p:nvGraphicFramePr>
        <p:xfrm>
          <a:off x="694063" y="1465243"/>
          <a:ext cx="10490959" cy="5559474"/>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a:extLst>
              <a:ext uri="{FF2B5EF4-FFF2-40B4-BE49-F238E27FC236}">
                <a16:creationId xmlns:a16="http://schemas.microsoft.com/office/drawing/2014/main" id="{F1A2A5FC-8EDD-71AA-6C2D-4685DE571F64}"/>
              </a:ext>
            </a:extLst>
          </p:cNvPr>
          <p:cNvSpPr/>
          <p:nvPr/>
        </p:nvSpPr>
        <p:spPr>
          <a:xfrm>
            <a:off x="7335468" y="2319550"/>
            <a:ext cx="1873572" cy="4053699"/>
          </a:xfrm>
          <a:prstGeom prst="ellipse">
            <a:avLst/>
          </a:prstGeom>
          <a:no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44B22-330F-02E2-A3C9-CBBBE647B103}"/>
              </a:ext>
            </a:extLst>
          </p:cNvPr>
          <p:cNvSpPr>
            <a:spLocks noGrp="1"/>
          </p:cNvSpPr>
          <p:nvPr>
            <p:ph type="title"/>
          </p:nvPr>
        </p:nvSpPr>
        <p:spPr>
          <a:xfrm>
            <a:off x="0" y="0"/>
            <a:ext cx="12192000" cy="1559859"/>
          </a:xfrm>
        </p:spPr>
        <p:txBody>
          <a:bodyPr/>
          <a:lstStyle/>
          <a:p>
            <a:r>
              <a:rPr lang="en-US" dirty="0"/>
              <a:t>Current vs proposed changes</a:t>
            </a:r>
          </a:p>
        </p:txBody>
      </p:sp>
    </p:spTree>
    <p:extLst>
      <p:ext uri="{BB962C8B-B14F-4D97-AF65-F5344CB8AC3E}">
        <p14:creationId xmlns:p14="http://schemas.microsoft.com/office/powerpoint/2010/main" val="359179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2A1E4-2E9B-CD21-2CCD-8FB4F81F3121}"/>
              </a:ext>
            </a:extLst>
          </p:cNvPr>
          <p:cNvSpPr>
            <a:spLocks noGrp="1"/>
          </p:cNvSpPr>
          <p:nvPr>
            <p:ph type="title"/>
          </p:nvPr>
        </p:nvSpPr>
        <p:spPr>
          <a:xfrm>
            <a:off x="1828800" y="0"/>
            <a:ext cx="8534400" cy="1507067"/>
          </a:xfrm>
        </p:spPr>
        <p:txBody>
          <a:bodyPr/>
          <a:lstStyle/>
          <a:p>
            <a:pPr algn="ctr"/>
            <a:r>
              <a:rPr lang="en-US" dirty="0"/>
              <a:t>A mini project on mini-jacks</a:t>
            </a:r>
          </a:p>
        </p:txBody>
      </p:sp>
      <p:grpSp>
        <p:nvGrpSpPr>
          <p:cNvPr id="3" name="Group 2">
            <a:extLst>
              <a:ext uri="{FF2B5EF4-FFF2-40B4-BE49-F238E27FC236}">
                <a16:creationId xmlns:a16="http://schemas.microsoft.com/office/drawing/2014/main" id="{C0204AE2-7593-FBC2-0AF9-6C6E07F159B9}"/>
              </a:ext>
            </a:extLst>
          </p:cNvPr>
          <p:cNvGrpSpPr/>
          <p:nvPr/>
        </p:nvGrpSpPr>
        <p:grpSpPr>
          <a:xfrm>
            <a:off x="727134" y="1981396"/>
            <a:ext cx="3466598" cy="2079959"/>
            <a:chOff x="0" y="201153"/>
            <a:chExt cx="3466598" cy="2079959"/>
          </a:xfrm>
        </p:grpSpPr>
        <p:sp>
          <p:nvSpPr>
            <p:cNvPr id="4" name="Rectangle 3">
              <a:extLst>
                <a:ext uri="{FF2B5EF4-FFF2-40B4-BE49-F238E27FC236}">
                  <a16:creationId xmlns:a16="http://schemas.microsoft.com/office/drawing/2014/main" id="{D89F0D23-CE61-0549-D6E7-6D1DC8BF0850}"/>
                </a:ext>
              </a:extLst>
            </p:cNvPr>
            <p:cNvSpPr/>
            <p:nvPr/>
          </p:nvSpPr>
          <p:spPr>
            <a:xfrm>
              <a:off x="0" y="201153"/>
              <a:ext cx="3466598" cy="20799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C29A460E-DF30-9EEF-E436-255EFA348A98}"/>
                </a:ext>
              </a:extLst>
            </p:cNvPr>
            <p:cNvSpPr txBox="1"/>
            <p:nvPr/>
          </p:nvSpPr>
          <p:spPr>
            <a:xfrm>
              <a:off x="0" y="201153"/>
              <a:ext cx="3466598" cy="2079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Up until this there was no real analysis on mini-jacks</a:t>
              </a:r>
            </a:p>
          </p:txBody>
        </p:sp>
      </p:grpSp>
      <p:grpSp>
        <p:nvGrpSpPr>
          <p:cNvPr id="6" name="Group 5">
            <a:extLst>
              <a:ext uri="{FF2B5EF4-FFF2-40B4-BE49-F238E27FC236}">
                <a16:creationId xmlns:a16="http://schemas.microsoft.com/office/drawing/2014/main" id="{DEECC409-AF06-5C94-29D5-80A7C9F8CF24}"/>
              </a:ext>
            </a:extLst>
          </p:cNvPr>
          <p:cNvGrpSpPr/>
          <p:nvPr/>
        </p:nvGrpSpPr>
        <p:grpSpPr>
          <a:xfrm>
            <a:off x="727134" y="4294939"/>
            <a:ext cx="3466598" cy="2079959"/>
            <a:chOff x="0" y="2627772"/>
            <a:chExt cx="3466598" cy="2079959"/>
          </a:xfrm>
        </p:grpSpPr>
        <p:sp>
          <p:nvSpPr>
            <p:cNvPr id="8" name="Rectangle 7">
              <a:extLst>
                <a:ext uri="{FF2B5EF4-FFF2-40B4-BE49-F238E27FC236}">
                  <a16:creationId xmlns:a16="http://schemas.microsoft.com/office/drawing/2014/main" id="{51A104C3-40BE-1D24-8101-AABB6DF0136C}"/>
                </a:ext>
              </a:extLst>
            </p:cNvPr>
            <p:cNvSpPr/>
            <p:nvPr/>
          </p:nvSpPr>
          <p:spPr>
            <a:xfrm>
              <a:off x="0" y="2627772"/>
              <a:ext cx="3466598" cy="20799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910636A7-0E30-60AB-6DB0-C3CC969BC72E}"/>
                </a:ext>
              </a:extLst>
            </p:cNvPr>
            <p:cNvSpPr txBox="1"/>
            <p:nvPr/>
          </p:nvSpPr>
          <p:spPr>
            <a:xfrm>
              <a:off x="0" y="2627772"/>
              <a:ext cx="3466598" cy="2079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What is it costing the program</a:t>
              </a:r>
            </a:p>
          </p:txBody>
        </p:sp>
      </p:grpSp>
      <p:grpSp>
        <p:nvGrpSpPr>
          <p:cNvPr id="10" name="Group 9">
            <a:extLst>
              <a:ext uri="{FF2B5EF4-FFF2-40B4-BE49-F238E27FC236}">
                <a16:creationId xmlns:a16="http://schemas.microsoft.com/office/drawing/2014/main" id="{9EEE9960-8A10-B8CC-2988-2A29C4F50C30}"/>
              </a:ext>
            </a:extLst>
          </p:cNvPr>
          <p:cNvGrpSpPr/>
          <p:nvPr/>
        </p:nvGrpSpPr>
        <p:grpSpPr>
          <a:xfrm>
            <a:off x="7998268" y="1981395"/>
            <a:ext cx="3466598" cy="2079959"/>
            <a:chOff x="3813258" y="201153"/>
            <a:chExt cx="3466598" cy="2079959"/>
          </a:xfrm>
        </p:grpSpPr>
        <p:sp>
          <p:nvSpPr>
            <p:cNvPr id="11" name="Rectangle 10">
              <a:extLst>
                <a:ext uri="{FF2B5EF4-FFF2-40B4-BE49-F238E27FC236}">
                  <a16:creationId xmlns:a16="http://schemas.microsoft.com/office/drawing/2014/main" id="{23317C16-3AFA-4E44-30B4-75F45EAD58EE}"/>
                </a:ext>
              </a:extLst>
            </p:cNvPr>
            <p:cNvSpPr/>
            <p:nvPr/>
          </p:nvSpPr>
          <p:spPr>
            <a:xfrm>
              <a:off x="3813258" y="201153"/>
              <a:ext cx="3466598" cy="20799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ADE91741-E76B-8A11-156D-3547A4F69EAF}"/>
                </a:ext>
              </a:extLst>
            </p:cNvPr>
            <p:cNvSpPr txBox="1"/>
            <p:nvPr/>
          </p:nvSpPr>
          <p:spPr>
            <a:xfrm>
              <a:off x="3813258" y="201153"/>
              <a:ext cx="3466598" cy="2079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We don’t know  much about them</a:t>
              </a:r>
            </a:p>
          </p:txBody>
        </p:sp>
      </p:grpSp>
      <p:grpSp>
        <p:nvGrpSpPr>
          <p:cNvPr id="13" name="Group 12">
            <a:extLst>
              <a:ext uri="{FF2B5EF4-FFF2-40B4-BE49-F238E27FC236}">
                <a16:creationId xmlns:a16="http://schemas.microsoft.com/office/drawing/2014/main" id="{3B813AD0-20CE-FA6A-5DDD-EE48A375EEB7}"/>
              </a:ext>
            </a:extLst>
          </p:cNvPr>
          <p:cNvGrpSpPr/>
          <p:nvPr/>
        </p:nvGrpSpPr>
        <p:grpSpPr>
          <a:xfrm>
            <a:off x="4362701" y="4294938"/>
            <a:ext cx="3466598" cy="2079959"/>
            <a:chOff x="3813258" y="2627772"/>
            <a:chExt cx="3466598" cy="2079959"/>
          </a:xfrm>
        </p:grpSpPr>
        <p:sp>
          <p:nvSpPr>
            <p:cNvPr id="14" name="Rectangle 13">
              <a:extLst>
                <a:ext uri="{FF2B5EF4-FFF2-40B4-BE49-F238E27FC236}">
                  <a16:creationId xmlns:a16="http://schemas.microsoft.com/office/drawing/2014/main" id="{45C93D6A-EC1D-146A-06CD-DA5395D8C01D}"/>
                </a:ext>
              </a:extLst>
            </p:cNvPr>
            <p:cNvSpPr/>
            <p:nvPr/>
          </p:nvSpPr>
          <p:spPr>
            <a:xfrm>
              <a:off x="3813258" y="2627772"/>
              <a:ext cx="3466598" cy="20799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2CFBF8BE-60CF-6E69-4F24-787C59C7A57F}"/>
                </a:ext>
              </a:extLst>
            </p:cNvPr>
            <p:cNvSpPr txBox="1"/>
            <p:nvPr/>
          </p:nvSpPr>
          <p:spPr>
            <a:xfrm>
              <a:off x="3813258" y="2627772"/>
              <a:ext cx="3466598" cy="2079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What is it costing fishermen</a:t>
              </a:r>
            </a:p>
          </p:txBody>
        </p:sp>
      </p:grpSp>
      <p:grpSp>
        <p:nvGrpSpPr>
          <p:cNvPr id="16" name="Group 15">
            <a:extLst>
              <a:ext uri="{FF2B5EF4-FFF2-40B4-BE49-F238E27FC236}">
                <a16:creationId xmlns:a16="http://schemas.microsoft.com/office/drawing/2014/main" id="{A0F02CD1-3D59-56DF-20CD-50B7DEAB74CA}"/>
              </a:ext>
            </a:extLst>
          </p:cNvPr>
          <p:cNvGrpSpPr/>
          <p:nvPr/>
        </p:nvGrpSpPr>
        <p:grpSpPr>
          <a:xfrm>
            <a:off x="4362701" y="1981395"/>
            <a:ext cx="3466598" cy="2079959"/>
            <a:chOff x="7626517" y="201153"/>
            <a:chExt cx="3466598" cy="2079959"/>
          </a:xfrm>
        </p:grpSpPr>
        <p:sp>
          <p:nvSpPr>
            <p:cNvPr id="17" name="Rectangle 16">
              <a:extLst>
                <a:ext uri="{FF2B5EF4-FFF2-40B4-BE49-F238E27FC236}">
                  <a16:creationId xmlns:a16="http://schemas.microsoft.com/office/drawing/2014/main" id="{C897A06A-2DB5-1E82-9B0A-9A319FD4005B}"/>
                </a:ext>
              </a:extLst>
            </p:cNvPr>
            <p:cNvSpPr/>
            <p:nvPr/>
          </p:nvSpPr>
          <p:spPr>
            <a:xfrm>
              <a:off x="7626517" y="201153"/>
              <a:ext cx="3466598" cy="20799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6A2ADA3F-4D31-1AE9-B971-2CA256AFF4A7}"/>
                </a:ext>
              </a:extLst>
            </p:cNvPr>
            <p:cNvSpPr txBox="1"/>
            <p:nvPr/>
          </p:nvSpPr>
          <p:spPr>
            <a:xfrm>
              <a:off x="7626517" y="201153"/>
              <a:ext cx="3466598" cy="2079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They exist but SAR/SAS don’t account for mini-jacks</a:t>
              </a:r>
            </a:p>
          </p:txBody>
        </p:sp>
      </p:grpSp>
      <p:grpSp>
        <p:nvGrpSpPr>
          <p:cNvPr id="19" name="Group 18">
            <a:extLst>
              <a:ext uri="{FF2B5EF4-FFF2-40B4-BE49-F238E27FC236}">
                <a16:creationId xmlns:a16="http://schemas.microsoft.com/office/drawing/2014/main" id="{8B0F6848-55F3-AF09-3F9B-7DAB5407EC50}"/>
              </a:ext>
            </a:extLst>
          </p:cNvPr>
          <p:cNvGrpSpPr/>
          <p:nvPr/>
        </p:nvGrpSpPr>
        <p:grpSpPr>
          <a:xfrm>
            <a:off x="7998268" y="4294937"/>
            <a:ext cx="3466598" cy="2079959"/>
            <a:chOff x="7626517" y="2627772"/>
            <a:chExt cx="3466598" cy="2079959"/>
          </a:xfrm>
        </p:grpSpPr>
        <p:sp>
          <p:nvSpPr>
            <p:cNvPr id="20" name="Rectangle 19">
              <a:extLst>
                <a:ext uri="{FF2B5EF4-FFF2-40B4-BE49-F238E27FC236}">
                  <a16:creationId xmlns:a16="http://schemas.microsoft.com/office/drawing/2014/main" id="{F5C3F782-6992-5E89-ED83-CA117919703C}"/>
                </a:ext>
              </a:extLst>
            </p:cNvPr>
            <p:cNvSpPr/>
            <p:nvPr/>
          </p:nvSpPr>
          <p:spPr>
            <a:xfrm>
              <a:off x="7626517" y="2627772"/>
              <a:ext cx="3466598" cy="20799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TextBox 20">
              <a:extLst>
                <a:ext uri="{FF2B5EF4-FFF2-40B4-BE49-F238E27FC236}">
                  <a16:creationId xmlns:a16="http://schemas.microsoft.com/office/drawing/2014/main" id="{A894441E-E0EF-41BF-D214-05093FF52591}"/>
                </a:ext>
              </a:extLst>
            </p:cNvPr>
            <p:cNvSpPr txBox="1"/>
            <p:nvPr/>
          </p:nvSpPr>
          <p:spPr>
            <a:xfrm>
              <a:off x="7626517" y="2627772"/>
              <a:ext cx="3466598" cy="2079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How this all can be applied to a change in our program</a:t>
              </a:r>
            </a:p>
          </p:txBody>
        </p:sp>
      </p:grpSp>
    </p:spTree>
    <p:custDataLst>
      <p:tags r:id="rId1"/>
    </p:custDataLst>
    <p:extLst>
      <p:ext uri="{BB962C8B-B14F-4D97-AF65-F5344CB8AC3E}">
        <p14:creationId xmlns:p14="http://schemas.microsoft.com/office/powerpoint/2010/main" val="201261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2D8CD66-6E34-4232-868C-F61EC84AF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BA1EDB24-D25E-4498-9742-07355DA2B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E5C3020-0F81-4919-9D1F-B6ED9A835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3ECD783-8E88-4D10-99BD-C579F0CA2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9EDE005-2618-4634-B693-DAB7F60138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4252634-CD2F-416D-80D4-1C184472B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Content Placeholder 4" descr="A picture containing person&#10;&#10;Description automatically generated">
            <a:extLst>
              <a:ext uri="{FF2B5EF4-FFF2-40B4-BE49-F238E27FC236}">
                <a16:creationId xmlns:a16="http://schemas.microsoft.com/office/drawing/2014/main" id="{C177B28F-43A2-D6C8-3C14-9AB307F1C7F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608" r="2392"/>
          <a:stretch/>
        </p:blipFill>
        <p:spPr>
          <a:xfrm rot="16200000">
            <a:off x="2667000" y="-2667000"/>
            <a:ext cx="6858000" cy="12192000"/>
          </a:xfrm>
          <a:prstGeom prst="rect">
            <a:avLst/>
          </a:prstGeom>
        </p:spPr>
      </p:pic>
    </p:spTree>
    <p:extLst>
      <p:ext uri="{BB962C8B-B14F-4D97-AF65-F5344CB8AC3E}">
        <p14:creationId xmlns:p14="http://schemas.microsoft.com/office/powerpoint/2010/main" val="28095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9582-1E0A-3C38-4B57-2194D96821EC}"/>
              </a:ext>
            </a:extLst>
          </p:cNvPr>
          <p:cNvSpPr>
            <a:spLocks noGrp="1"/>
          </p:cNvSpPr>
          <p:nvPr>
            <p:ph type="title"/>
          </p:nvPr>
        </p:nvSpPr>
        <p:spPr>
          <a:xfrm>
            <a:off x="0" y="43249"/>
            <a:ext cx="12192000" cy="1507067"/>
          </a:xfrm>
        </p:spPr>
        <p:txBody>
          <a:bodyPr/>
          <a:lstStyle/>
          <a:p>
            <a:r>
              <a:rPr lang="en-US" dirty="0"/>
              <a:t>Methods</a:t>
            </a:r>
          </a:p>
        </p:txBody>
      </p:sp>
      <p:grpSp>
        <p:nvGrpSpPr>
          <p:cNvPr id="6" name="Group 5">
            <a:extLst>
              <a:ext uri="{FF2B5EF4-FFF2-40B4-BE49-F238E27FC236}">
                <a16:creationId xmlns:a16="http://schemas.microsoft.com/office/drawing/2014/main" id="{8CE7E62C-5B5C-D41A-2FEA-2C88DEA97D38}"/>
              </a:ext>
            </a:extLst>
          </p:cNvPr>
          <p:cNvGrpSpPr/>
          <p:nvPr/>
        </p:nvGrpSpPr>
        <p:grpSpPr>
          <a:xfrm>
            <a:off x="763079" y="1550316"/>
            <a:ext cx="10313301" cy="671580"/>
            <a:chOff x="0" y="53312"/>
            <a:chExt cx="10313301" cy="671580"/>
          </a:xfrm>
        </p:grpSpPr>
        <p:sp>
          <p:nvSpPr>
            <p:cNvPr id="7" name="Rectangle: Rounded Corners 6">
              <a:extLst>
                <a:ext uri="{FF2B5EF4-FFF2-40B4-BE49-F238E27FC236}">
                  <a16:creationId xmlns:a16="http://schemas.microsoft.com/office/drawing/2014/main" id="{6641FACA-3C2B-3DA1-F088-5889663D0EE9}"/>
                </a:ext>
              </a:extLst>
            </p:cNvPr>
            <p:cNvSpPr/>
            <p:nvPr/>
          </p:nvSpPr>
          <p:spPr>
            <a:xfrm>
              <a:off x="0" y="53312"/>
              <a:ext cx="10313301" cy="6715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9480D065-BE77-5820-A1C8-531C1A15553E}"/>
                </a:ext>
              </a:extLst>
            </p:cNvPr>
            <p:cNvSpPr txBox="1"/>
            <p:nvPr/>
          </p:nvSpPr>
          <p:spPr>
            <a:xfrm>
              <a:off x="32784" y="86096"/>
              <a:ext cx="10247733" cy="606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PIT tagged Fish were queried through PTAGIS</a:t>
              </a:r>
            </a:p>
          </p:txBody>
        </p:sp>
      </p:grpSp>
      <p:sp>
        <p:nvSpPr>
          <p:cNvPr id="10" name="TextBox 9">
            <a:extLst>
              <a:ext uri="{FF2B5EF4-FFF2-40B4-BE49-F238E27FC236}">
                <a16:creationId xmlns:a16="http://schemas.microsoft.com/office/drawing/2014/main" id="{6560BC9C-CED1-F4D6-BEDD-05D65C87CF33}"/>
              </a:ext>
            </a:extLst>
          </p:cNvPr>
          <p:cNvSpPr txBox="1"/>
          <p:nvPr/>
        </p:nvSpPr>
        <p:spPr>
          <a:xfrm>
            <a:off x="886857" y="2364161"/>
            <a:ext cx="10074926" cy="1200329"/>
          </a:xfrm>
          <a:prstGeom prst="rect">
            <a:avLst/>
          </a:prstGeom>
          <a:noFill/>
        </p:spPr>
        <p:txBody>
          <a:bodyPr wrap="square">
            <a:spAutoFit/>
          </a:bodyPr>
          <a:lstStyle/>
          <a:p>
            <a:pPr marL="285750" lvl="0" indent="-285750">
              <a:buFont typeface="Arial" panose="020B0604020202020204" pitchFamily="34" charset="0"/>
              <a:buChar char="•"/>
            </a:pPr>
            <a:r>
              <a:rPr lang="en-US" sz="2400" dirty="0"/>
              <a:t>Yearlings: 30K annually Subyearlings 20K annually</a:t>
            </a:r>
          </a:p>
          <a:p>
            <a:pPr marL="285750" lvl="0" indent="-285750">
              <a:buFont typeface="Arial" panose="020B0604020202020204" pitchFamily="34" charset="0"/>
              <a:buChar char="•"/>
            </a:pPr>
            <a:r>
              <a:rPr lang="en-US" sz="2400" dirty="0">
                <a:solidFill>
                  <a:schemeClr val="tx1"/>
                </a:solidFill>
              </a:rPr>
              <a:t>2008-2018 for Yearlings and </a:t>
            </a:r>
            <a:r>
              <a:rPr lang="en-US" sz="2400" dirty="0"/>
              <a:t>2012-2018 for Subyearlings</a:t>
            </a:r>
            <a:endParaRPr lang="en-US" sz="2400" dirty="0">
              <a:solidFill>
                <a:schemeClr val="tx1"/>
              </a:solidFill>
            </a:endParaRPr>
          </a:p>
          <a:p>
            <a:pPr lvl="0"/>
            <a:endParaRPr lang="en-US" sz="2400" dirty="0">
              <a:solidFill>
                <a:schemeClr val="tx1"/>
              </a:solidFill>
            </a:endParaRPr>
          </a:p>
        </p:txBody>
      </p:sp>
      <p:grpSp>
        <p:nvGrpSpPr>
          <p:cNvPr id="11" name="Group 10">
            <a:extLst>
              <a:ext uri="{FF2B5EF4-FFF2-40B4-BE49-F238E27FC236}">
                <a16:creationId xmlns:a16="http://schemas.microsoft.com/office/drawing/2014/main" id="{F312207E-9299-E59C-5EEE-1C83E8DD6E36}"/>
              </a:ext>
            </a:extLst>
          </p:cNvPr>
          <p:cNvGrpSpPr/>
          <p:nvPr/>
        </p:nvGrpSpPr>
        <p:grpSpPr>
          <a:xfrm>
            <a:off x="763079" y="3429000"/>
            <a:ext cx="10313301" cy="671580"/>
            <a:chOff x="0" y="1884092"/>
            <a:chExt cx="10313301" cy="671580"/>
          </a:xfrm>
        </p:grpSpPr>
        <p:sp>
          <p:nvSpPr>
            <p:cNvPr id="12" name="Rectangle: Rounded Corners 11">
              <a:extLst>
                <a:ext uri="{FF2B5EF4-FFF2-40B4-BE49-F238E27FC236}">
                  <a16:creationId xmlns:a16="http://schemas.microsoft.com/office/drawing/2014/main" id="{EE05F566-E830-47E6-D6BB-A300E8E40EBD}"/>
                </a:ext>
              </a:extLst>
            </p:cNvPr>
            <p:cNvSpPr/>
            <p:nvPr/>
          </p:nvSpPr>
          <p:spPr>
            <a:xfrm>
              <a:off x="0" y="1884092"/>
              <a:ext cx="10313301" cy="6715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DF06A903-9E13-D60E-35AB-D5FCCDBF422E}"/>
                </a:ext>
              </a:extLst>
            </p:cNvPr>
            <p:cNvSpPr txBox="1"/>
            <p:nvPr/>
          </p:nvSpPr>
          <p:spPr>
            <a:xfrm>
              <a:off x="32784" y="1916876"/>
              <a:ext cx="10247733" cy="606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Fish Assignments were based on travel days from release</a:t>
              </a:r>
            </a:p>
          </p:txBody>
        </p:sp>
      </p:grpSp>
      <p:sp>
        <p:nvSpPr>
          <p:cNvPr id="14" name="TextBox 13">
            <a:extLst>
              <a:ext uri="{FF2B5EF4-FFF2-40B4-BE49-F238E27FC236}">
                <a16:creationId xmlns:a16="http://schemas.microsoft.com/office/drawing/2014/main" id="{4C898243-521A-7FFC-05A0-5FDF3BD2CBB2}"/>
              </a:ext>
            </a:extLst>
          </p:cNvPr>
          <p:cNvSpPr txBox="1"/>
          <p:nvPr/>
        </p:nvSpPr>
        <p:spPr>
          <a:xfrm>
            <a:off x="886857" y="4272987"/>
            <a:ext cx="10074926" cy="1569660"/>
          </a:xfrm>
          <a:prstGeom prst="rect">
            <a:avLst/>
          </a:prstGeom>
          <a:noFill/>
        </p:spPr>
        <p:txBody>
          <a:bodyPr wrap="square">
            <a:spAutoFit/>
          </a:bodyPr>
          <a:lstStyle/>
          <a:p>
            <a:pPr marL="285750" lvl="0" indent="-285750">
              <a:buFont typeface="Arial" panose="020B0604020202020204" pitchFamily="34" charset="0"/>
              <a:buChar char="•"/>
            </a:pPr>
            <a:r>
              <a:rPr lang="en-US" sz="2400" dirty="0"/>
              <a:t>Juveniles were removed-only had downstream detections</a:t>
            </a:r>
          </a:p>
          <a:p>
            <a:pPr marL="285750" lvl="0" indent="-285750">
              <a:buFont typeface="Arial" panose="020B0604020202020204" pitchFamily="34" charset="0"/>
              <a:buChar char="•"/>
            </a:pPr>
            <a:r>
              <a:rPr lang="en-US" sz="2400" dirty="0">
                <a:solidFill>
                  <a:schemeClr val="tx1"/>
                </a:solidFill>
              </a:rPr>
              <a:t>Mini-Jacks returned </a:t>
            </a:r>
            <a:r>
              <a:rPr lang="en-US" sz="2400" dirty="0"/>
              <a:t>&lt;1 year from release</a:t>
            </a:r>
          </a:p>
          <a:p>
            <a:pPr marL="285750" lvl="0" indent="-285750">
              <a:buFont typeface="Arial" panose="020B0604020202020204" pitchFamily="34" charset="0"/>
              <a:buChar char="•"/>
            </a:pPr>
            <a:r>
              <a:rPr lang="en-US" sz="2400" dirty="0">
                <a:solidFill>
                  <a:schemeClr val="tx1"/>
                </a:solidFill>
              </a:rPr>
              <a:t>Jacks returned 1-1.5 years from release</a:t>
            </a:r>
          </a:p>
          <a:p>
            <a:pPr marL="285750" lvl="0" indent="-285750">
              <a:buFont typeface="Arial" panose="020B0604020202020204" pitchFamily="34" charset="0"/>
              <a:buChar char="•"/>
            </a:pPr>
            <a:r>
              <a:rPr lang="en-US" sz="2400" dirty="0">
                <a:solidFill>
                  <a:schemeClr val="tx1"/>
                </a:solidFill>
              </a:rPr>
              <a:t>Adults returned &gt; 2 years from release</a:t>
            </a:r>
          </a:p>
        </p:txBody>
      </p:sp>
    </p:spTree>
    <p:custDataLst>
      <p:tags r:id="rId1"/>
    </p:custDataLst>
    <p:extLst>
      <p:ext uri="{BB962C8B-B14F-4D97-AF65-F5344CB8AC3E}">
        <p14:creationId xmlns:p14="http://schemas.microsoft.com/office/powerpoint/2010/main" val="393757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9582-1E0A-3C38-4B57-2194D96821EC}"/>
              </a:ext>
            </a:extLst>
          </p:cNvPr>
          <p:cNvSpPr>
            <a:spLocks noGrp="1"/>
          </p:cNvSpPr>
          <p:nvPr>
            <p:ph type="title"/>
          </p:nvPr>
        </p:nvSpPr>
        <p:spPr>
          <a:xfrm>
            <a:off x="0" y="69831"/>
            <a:ext cx="12192000" cy="1507067"/>
          </a:xfrm>
        </p:spPr>
        <p:txBody>
          <a:bodyPr/>
          <a:lstStyle/>
          <a:p>
            <a:r>
              <a:rPr lang="en-US" dirty="0"/>
              <a:t>Results: Age composition to Bonneville</a:t>
            </a:r>
          </a:p>
        </p:txBody>
      </p:sp>
      <p:pic>
        <p:nvPicPr>
          <p:cNvPr id="3" name="Picture 2">
            <a:extLst>
              <a:ext uri="{FF2B5EF4-FFF2-40B4-BE49-F238E27FC236}">
                <a16:creationId xmlns:a16="http://schemas.microsoft.com/office/drawing/2014/main" id="{B771F1B3-BA0D-EEAC-5B02-09E870EF0C68}"/>
              </a:ext>
            </a:extLst>
          </p:cNvPr>
          <p:cNvPicPr>
            <a:picLocks noChangeAspect="1"/>
          </p:cNvPicPr>
          <p:nvPr/>
        </p:nvPicPr>
        <p:blipFill>
          <a:blip r:embed="rId3"/>
          <a:stretch>
            <a:fillRect/>
          </a:stretch>
        </p:blipFill>
        <p:spPr>
          <a:xfrm>
            <a:off x="6231640" y="1576898"/>
            <a:ext cx="5355851" cy="4706312"/>
          </a:xfrm>
          <a:prstGeom prst="rect">
            <a:avLst/>
          </a:prstGeom>
        </p:spPr>
      </p:pic>
      <p:pic>
        <p:nvPicPr>
          <p:cNvPr id="5" name="Picture 4">
            <a:extLst>
              <a:ext uri="{FF2B5EF4-FFF2-40B4-BE49-F238E27FC236}">
                <a16:creationId xmlns:a16="http://schemas.microsoft.com/office/drawing/2014/main" id="{5E236274-3B60-A33D-F514-1733093A337A}"/>
              </a:ext>
            </a:extLst>
          </p:cNvPr>
          <p:cNvPicPr>
            <a:picLocks noChangeAspect="1"/>
          </p:cNvPicPr>
          <p:nvPr/>
        </p:nvPicPr>
        <p:blipFill>
          <a:blip r:embed="rId4"/>
          <a:stretch>
            <a:fillRect/>
          </a:stretch>
        </p:blipFill>
        <p:spPr>
          <a:xfrm>
            <a:off x="437895" y="1576898"/>
            <a:ext cx="5355850" cy="4706311"/>
          </a:xfrm>
          <a:prstGeom prst="rect">
            <a:avLst/>
          </a:prstGeom>
        </p:spPr>
      </p:pic>
    </p:spTree>
    <p:extLst>
      <p:ext uri="{BB962C8B-B14F-4D97-AF65-F5344CB8AC3E}">
        <p14:creationId xmlns:p14="http://schemas.microsoft.com/office/powerpoint/2010/main" val="329350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9582-1E0A-3C38-4B57-2194D96821EC}"/>
              </a:ext>
            </a:extLst>
          </p:cNvPr>
          <p:cNvSpPr>
            <a:spLocks noGrp="1"/>
          </p:cNvSpPr>
          <p:nvPr>
            <p:ph type="title"/>
          </p:nvPr>
        </p:nvSpPr>
        <p:spPr>
          <a:xfrm>
            <a:off x="0" y="43249"/>
            <a:ext cx="12192000" cy="1507067"/>
          </a:xfrm>
        </p:spPr>
        <p:txBody>
          <a:bodyPr/>
          <a:lstStyle/>
          <a:p>
            <a:r>
              <a:rPr lang="en-US" dirty="0"/>
              <a:t>Results: Conversion rates</a:t>
            </a:r>
          </a:p>
        </p:txBody>
      </p:sp>
      <p:pic>
        <p:nvPicPr>
          <p:cNvPr id="18" name="Picture 17">
            <a:extLst>
              <a:ext uri="{FF2B5EF4-FFF2-40B4-BE49-F238E27FC236}">
                <a16:creationId xmlns:a16="http://schemas.microsoft.com/office/drawing/2014/main" id="{B3F58C3D-A3DC-22CD-E1FA-32B886E7F553}"/>
              </a:ext>
            </a:extLst>
          </p:cNvPr>
          <p:cNvPicPr>
            <a:picLocks noChangeAspect="1"/>
          </p:cNvPicPr>
          <p:nvPr/>
        </p:nvPicPr>
        <p:blipFill>
          <a:blip r:embed="rId3"/>
          <a:stretch>
            <a:fillRect/>
          </a:stretch>
        </p:blipFill>
        <p:spPr>
          <a:xfrm>
            <a:off x="6095999" y="1817734"/>
            <a:ext cx="5355851" cy="4706312"/>
          </a:xfrm>
          <a:prstGeom prst="rect">
            <a:avLst/>
          </a:prstGeom>
        </p:spPr>
      </p:pic>
      <p:pic>
        <p:nvPicPr>
          <p:cNvPr id="4" name="Picture 3">
            <a:extLst>
              <a:ext uri="{FF2B5EF4-FFF2-40B4-BE49-F238E27FC236}">
                <a16:creationId xmlns:a16="http://schemas.microsoft.com/office/drawing/2014/main" id="{1A0A1FEF-08FE-2F98-085A-119A507CB4F6}"/>
              </a:ext>
            </a:extLst>
          </p:cNvPr>
          <p:cNvPicPr>
            <a:picLocks noChangeAspect="1"/>
          </p:cNvPicPr>
          <p:nvPr/>
        </p:nvPicPr>
        <p:blipFill>
          <a:blip r:embed="rId4"/>
          <a:stretch>
            <a:fillRect/>
          </a:stretch>
        </p:blipFill>
        <p:spPr>
          <a:xfrm>
            <a:off x="577290" y="1817734"/>
            <a:ext cx="5355851" cy="4706312"/>
          </a:xfrm>
          <a:prstGeom prst="rect">
            <a:avLst/>
          </a:prstGeom>
        </p:spPr>
      </p:pic>
    </p:spTree>
    <p:extLst>
      <p:ext uri="{BB962C8B-B14F-4D97-AF65-F5344CB8AC3E}">
        <p14:creationId xmlns:p14="http://schemas.microsoft.com/office/powerpoint/2010/main" val="2339024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89A07E-7AA8-BC3C-437B-8126C980DB79}"/>
              </a:ext>
            </a:extLst>
          </p:cNvPr>
          <p:cNvSpPr/>
          <p:nvPr/>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US" dirty="0">
              <a:solidFill>
                <a:schemeClr val="tx1">
                  <a:lumMod val="95000"/>
                </a:schemeClr>
              </a:solidFill>
            </a:endParaRPr>
          </a:p>
        </p:txBody>
      </p:sp>
      <p:grpSp>
        <p:nvGrpSpPr>
          <p:cNvPr id="5" name="Group 4">
            <a:extLst>
              <a:ext uri="{FF2B5EF4-FFF2-40B4-BE49-F238E27FC236}">
                <a16:creationId xmlns:a16="http://schemas.microsoft.com/office/drawing/2014/main" id="{E2FC5093-A3FA-A5DE-7FA2-028577F5314C}"/>
              </a:ext>
            </a:extLst>
          </p:cNvPr>
          <p:cNvGrpSpPr/>
          <p:nvPr/>
        </p:nvGrpSpPr>
        <p:grpSpPr>
          <a:xfrm>
            <a:off x="0" y="0"/>
            <a:ext cx="12192000" cy="2162750"/>
            <a:chOff x="-120770" y="-3039279"/>
            <a:chExt cx="12312770" cy="2162750"/>
          </a:xfrm>
        </p:grpSpPr>
        <p:sp>
          <p:nvSpPr>
            <p:cNvPr id="6" name="Rectangle 5">
              <a:extLst>
                <a:ext uri="{FF2B5EF4-FFF2-40B4-BE49-F238E27FC236}">
                  <a16:creationId xmlns:a16="http://schemas.microsoft.com/office/drawing/2014/main" id="{3B5D51A8-5EC7-1EEB-E690-8CAC265711AD}"/>
                </a:ext>
              </a:extLst>
            </p:cNvPr>
            <p:cNvSpPr/>
            <p:nvPr/>
          </p:nvSpPr>
          <p:spPr>
            <a:xfrm>
              <a:off x="-120770" y="-3039279"/>
              <a:ext cx="12312770" cy="2057400"/>
            </a:xfrm>
            <a:prstGeom prst="rect">
              <a:avLst/>
            </a:pr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CFBB0251-2B30-5167-2240-A395901E9824}"/>
                </a:ext>
              </a:extLst>
            </p:cNvPr>
            <p:cNvSpPr txBox="1"/>
            <p:nvPr/>
          </p:nvSpPr>
          <p:spPr>
            <a:xfrm>
              <a:off x="-120770" y="-2933929"/>
              <a:ext cx="12312770" cy="2057400"/>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t>Conversion Cost</a:t>
              </a:r>
            </a:p>
          </p:txBody>
        </p:sp>
      </p:grpSp>
      <p:grpSp>
        <p:nvGrpSpPr>
          <p:cNvPr id="9" name="Group 8">
            <a:extLst>
              <a:ext uri="{FF2B5EF4-FFF2-40B4-BE49-F238E27FC236}">
                <a16:creationId xmlns:a16="http://schemas.microsoft.com/office/drawing/2014/main" id="{BC74630F-5CEF-D1A8-BF86-614D35490DC1}"/>
              </a:ext>
            </a:extLst>
          </p:cNvPr>
          <p:cNvGrpSpPr/>
          <p:nvPr/>
        </p:nvGrpSpPr>
        <p:grpSpPr>
          <a:xfrm>
            <a:off x="0" y="2057400"/>
            <a:ext cx="2904781" cy="4905950"/>
            <a:chOff x="0" y="2057400"/>
            <a:chExt cx="3078192" cy="4320540"/>
          </a:xfrm>
        </p:grpSpPr>
        <p:sp>
          <p:nvSpPr>
            <p:cNvPr id="10" name="Rectangle 9">
              <a:extLst>
                <a:ext uri="{FF2B5EF4-FFF2-40B4-BE49-F238E27FC236}">
                  <a16:creationId xmlns:a16="http://schemas.microsoft.com/office/drawing/2014/main" id="{A7D6803B-E1D7-C01F-42D5-1EB908DCA6BF}"/>
                </a:ext>
              </a:extLst>
            </p:cNvPr>
            <p:cNvSpPr/>
            <p:nvPr/>
          </p:nvSpPr>
          <p:spPr>
            <a:xfrm>
              <a:off x="0" y="2057400"/>
              <a:ext cx="3078192" cy="432054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CC861717-1BF0-1EA4-725A-4B8E8F160124}"/>
                </a:ext>
              </a:extLst>
            </p:cNvPr>
            <p:cNvSpPr txBox="1"/>
            <p:nvPr/>
          </p:nvSpPr>
          <p:spPr>
            <a:xfrm>
              <a:off x="0" y="2057400"/>
              <a:ext cx="3078192" cy="43205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Rearing space</a:t>
              </a:r>
            </a:p>
          </p:txBody>
        </p:sp>
      </p:grpSp>
      <p:grpSp>
        <p:nvGrpSpPr>
          <p:cNvPr id="12" name="Group 11">
            <a:extLst>
              <a:ext uri="{FF2B5EF4-FFF2-40B4-BE49-F238E27FC236}">
                <a16:creationId xmlns:a16="http://schemas.microsoft.com/office/drawing/2014/main" id="{AA137B6A-7010-F12C-51A6-E20C670E1BE7}"/>
              </a:ext>
            </a:extLst>
          </p:cNvPr>
          <p:cNvGrpSpPr/>
          <p:nvPr/>
        </p:nvGrpSpPr>
        <p:grpSpPr>
          <a:xfrm>
            <a:off x="2913959" y="2057400"/>
            <a:ext cx="3139807" cy="4905950"/>
            <a:chOff x="3078192" y="2057400"/>
            <a:chExt cx="3078192" cy="4320540"/>
          </a:xfrm>
        </p:grpSpPr>
        <p:sp>
          <p:nvSpPr>
            <p:cNvPr id="13" name="Rectangle 12">
              <a:extLst>
                <a:ext uri="{FF2B5EF4-FFF2-40B4-BE49-F238E27FC236}">
                  <a16:creationId xmlns:a16="http://schemas.microsoft.com/office/drawing/2014/main" id="{E5E87DA0-2869-BA53-9CFC-E3C7BE30B61E}"/>
                </a:ext>
              </a:extLst>
            </p:cNvPr>
            <p:cNvSpPr/>
            <p:nvPr/>
          </p:nvSpPr>
          <p:spPr>
            <a:xfrm>
              <a:off x="3078192" y="2057400"/>
              <a:ext cx="3078192" cy="432054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A83F64AC-88C8-1EC6-A831-1A0AB0B47D32}"/>
                </a:ext>
              </a:extLst>
            </p:cNvPr>
            <p:cNvSpPr txBox="1"/>
            <p:nvPr/>
          </p:nvSpPr>
          <p:spPr>
            <a:xfrm>
              <a:off x="3078192" y="2057400"/>
              <a:ext cx="3078192" cy="43205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Money utilized benefits to rear subyearlings</a:t>
              </a:r>
            </a:p>
          </p:txBody>
        </p:sp>
      </p:grpSp>
      <p:grpSp>
        <p:nvGrpSpPr>
          <p:cNvPr id="15" name="Group 14">
            <a:extLst>
              <a:ext uri="{FF2B5EF4-FFF2-40B4-BE49-F238E27FC236}">
                <a16:creationId xmlns:a16="http://schemas.microsoft.com/office/drawing/2014/main" id="{D7BCD221-4864-60D3-219E-05F3598EA50A}"/>
              </a:ext>
            </a:extLst>
          </p:cNvPr>
          <p:cNvGrpSpPr/>
          <p:nvPr/>
        </p:nvGrpSpPr>
        <p:grpSpPr>
          <a:xfrm>
            <a:off x="6062944" y="2060846"/>
            <a:ext cx="3007606" cy="4902503"/>
            <a:chOff x="6156384" y="2057400"/>
            <a:chExt cx="3078192" cy="4320540"/>
          </a:xfrm>
        </p:grpSpPr>
        <p:sp>
          <p:nvSpPr>
            <p:cNvPr id="16" name="Rectangle 15">
              <a:extLst>
                <a:ext uri="{FF2B5EF4-FFF2-40B4-BE49-F238E27FC236}">
                  <a16:creationId xmlns:a16="http://schemas.microsoft.com/office/drawing/2014/main" id="{409EA1C8-5DDE-2929-3064-FC2D4126C7BF}"/>
                </a:ext>
              </a:extLst>
            </p:cNvPr>
            <p:cNvSpPr/>
            <p:nvPr/>
          </p:nvSpPr>
          <p:spPr>
            <a:xfrm>
              <a:off x="6156384" y="2057400"/>
              <a:ext cx="3078192" cy="432054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TextBox 16">
              <a:extLst>
                <a:ext uri="{FF2B5EF4-FFF2-40B4-BE49-F238E27FC236}">
                  <a16:creationId xmlns:a16="http://schemas.microsoft.com/office/drawing/2014/main" id="{3E4B6B1A-1598-252E-ED57-5B85AC5DC831}"/>
                </a:ext>
              </a:extLst>
            </p:cNvPr>
            <p:cNvSpPr txBox="1"/>
            <p:nvPr/>
          </p:nvSpPr>
          <p:spPr>
            <a:xfrm>
              <a:off x="6156384" y="2057400"/>
              <a:ext cx="3078192" cy="43205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Increased Production </a:t>
              </a:r>
            </a:p>
            <a:p>
              <a:pPr marL="0" lvl="0" indent="0" algn="ctr" defTabSz="1644650">
                <a:lnSpc>
                  <a:spcPct val="90000"/>
                </a:lnSpc>
                <a:spcBef>
                  <a:spcPct val="0"/>
                </a:spcBef>
                <a:spcAft>
                  <a:spcPct val="35000"/>
                </a:spcAft>
                <a:buNone/>
              </a:pPr>
              <a:r>
                <a:rPr lang="en-US" sz="3700" kern="1200" dirty="0"/>
                <a:t>= </a:t>
              </a:r>
            </a:p>
            <a:p>
              <a:pPr marL="0" lvl="0" indent="0" algn="ctr" defTabSz="1644650">
                <a:lnSpc>
                  <a:spcPct val="90000"/>
                </a:lnSpc>
                <a:spcBef>
                  <a:spcPct val="0"/>
                </a:spcBef>
                <a:spcAft>
                  <a:spcPct val="35000"/>
                </a:spcAft>
                <a:buNone/>
              </a:pPr>
              <a:r>
                <a:rPr lang="en-US" sz="3700" dirty="0">
                  <a:solidFill>
                    <a:schemeClr val="tx1">
                      <a:lumMod val="95000"/>
                    </a:schemeClr>
                  </a:solidFill>
                </a:rPr>
                <a:t>C</a:t>
              </a:r>
              <a:r>
                <a:rPr lang="en-US" sz="3700" kern="1200" dirty="0">
                  <a:solidFill>
                    <a:schemeClr val="tx1">
                      <a:lumMod val="95000"/>
                    </a:schemeClr>
                  </a:solidFill>
                </a:rPr>
                <a:t>ost </a:t>
              </a:r>
              <a:r>
                <a:rPr lang="en-US" sz="3700" dirty="0">
                  <a:solidFill>
                    <a:schemeClr val="tx1">
                      <a:lumMod val="95000"/>
                    </a:schemeClr>
                  </a:solidFill>
                </a:rPr>
                <a:t>N</a:t>
              </a:r>
              <a:r>
                <a:rPr lang="en-US" sz="3700" kern="1200" dirty="0">
                  <a:solidFill>
                    <a:schemeClr val="tx1">
                      <a:lumMod val="95000"/>
                    </a:schemeClr>
                  </a:solidFill>
                </a:rPr>
                <a:t>eutral</a:t>
              </a:r>
            </a:p>
          </p:txBody>
        </p:sp>
      </p:grpSp>
      <p:grpSp>
        <p:nvGrpSpPr>
          <p:cNvPr id="18" name="Group 17">
            <a:extLst>
              <a:ext uri="{FF2B5EF4-FFF2-40B4-BE49-F238E27FC236}">
                <a16:creationId xmlns:a16="http://schemas.microsoft.com/office/drawing/2014/main" id="{1E9DB774-55DE-88AF-E699-452F40DEADAA}"/>
              </a:ext>
            </a:extLst>
          </p:cNvPr>
          <p:cNvGrpSpPr/>
          <p:nvPr/>
        </p:nvGrpSpPr>
        <p:grpSpPr>
          <a:xfrm>
            <a:off x="9061370" y="2057399"/>
            <a:ext cx="3255487" cy="4902503"/>
            <a:chOff x="9234575" y="2057400"/>
            <a:chExt cx="3078194" cy="4320540"/>
          </a:xfrm>
        </p:grpSpPr>
        <p:sp>
          <p:nvSpPr>
            <p:cNvPr id="19" name="Rectangle 18">
              <a:extLst>
                <a:ext uri="{FF2B5EF4-FFF2-40B4-BE49-F238E27FC236}">
                  <a16:creationId xmlns:a16="http://schemas.microsoft.com/office/drawing/2014/main" id="{26D86E4F-EE7B-8CD3-CA90-9199B1E6A863}"/>
                </a:ext>
              </a:extLst>
            </p:cNvPr>
            <p:cNvSpPr/>
            <p:nvPr/>
          </p:nvSpPr>
          <p:spPr>
            <a:xfrm>
              <a:off x="9234577" y="2057400"/>
              <a:ext cx="3078192" cy="432054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TextBox 19">
              <a:extLst>
                <a:ext uri="{FF2B5EF4-FFF2-40B4-BE49-F238E27FC236}">
                  <a16:creationId xmlns:a16="http://schemas.microsoft.com/office/drawing/2014/main" id="{37CA03B0-020E-ACF0-00E4-020D9B7856AE}"/>
                </a:ext>
              </a:extLst>
            </p:cNvPr>
            <p:cNvSpPr txBox="1"/>
            <p:nvPr/>
          </p:nvSpPr>
          <p:spPr>
            <a:xfrm>
              <a:off x="9234575" y="2057400"/>
              <a:ext cx="3078192" cy="43205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Produce a closely aligned life history of the natural rearing of SRFCH</a:t>
              </a:r>
            </a:p>
          </p:txBody>
        </p:sp>
      </p:grpSp>
    </p:spTree>
    <p:custDataLst>
      <p:tags r:id="rId1"/>
    </p:custDataLst>
    <p:extLst>
      <p:ext uri="{BB962C8B-B14F-4D97-AF65-F5344CB8AC3E}">
        <p14:creationId xmlns:p14="http://schemas.microsoft.com/office/powerpoint/2010/main" val="357536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1CFA6B-33BF-159A-C6A7-1792B721B7FA}"/>
              </a:ext>
            </a:extLst>
          </p:cNvPr>
          <p:cNvSpPr>
            <a:spLocks noGrp="1"/>
          </p:cNvSpPr>
          <p:nvPr>
            <p:ph type="title"/>
          </p:nvPr>
        </p:nvSpPr>
        <p:spPr>
          <a:xfrm>
            <a:off x="253388" y="-24422"/>
            <a:ext cx="12548212" cy="1507067"/>
          </a:xfrm>
        </p:spPr>
        <p:txBody>
          <a:bodyPr>
            <a:normAutofit/>
          </a:bodyPr>
          <a:lstStyle/>
          <a:p>
            <a:r>
              <a:rPr lang="en-US" sz="3200" dirty="0"/>
              <a:t>Increasing Production: Same fish, more poundage!</a:t>
            </a:r>
          </a:p>
        </p:txBody>
      </p:sp>
      <p:sp>
        <p:nvSpPr>
          <p:cNvPr id="2" name="TextBox 1">
            <a:extLst>
              <a:ext uri="{FF2B5EF4-FFF2-40B4-BE49-F238E27FC236}">
                <a16:creationId xmlns:a16="http://schemas.microsoft.com/office/drawing/2014/main" id="{96D2FCCB-6639-2135-E477-BE7D0262A715}"/>
              </a:ext>
            </a:extLst>
          </p:cNvPr>
          <p:cNvSpPr txBox="1"/>
          <p:nvPr/>
        </p:nvSpPr>
        <p:spPr>
          <a:xfrm>
            <a:off x="3588899" y="1496102"/>
            <a:ext cx="3249976" cy="523220"/>
          </a:xfrm>
          <a:prstGeom prst="rect">
            <a:avLst/>
          </a:prstGeom>
          <a:noFill/>
        </p:spPr>
        <p:txBody>
          <a:bodyPr wrap="square" rtlCol="0">
            <a:spAutoFit/>
          </a:bodyPr>
          <a:lstStyle/>
          <a:p>
            <a:pPr algn="ctr"/>
            <a:r>
              <a:rPr lang="en-US" sz="2800" b="1" dirty="0"/>
              <a:t>Yearlings</a:t>
            </a:r>
            <a:endParaRPr lang="en-US" sz="2800" dirty="0"/>
          </a:p>
        </p:txBody>
      </p:sp>
      <p:sp>
        <p:nvSpPr>
          <p:cNvPr id="3" name="TextBox 2">
            <a:extLst>
              <a:ext uri="{FF2B5EF4-FFF2-40B4-BE49-F238E27FC236}">
                <a16:creationId xmlns:a16="http://schemas.microsoft.com/office/drawing/2014/main" id="{0A54BED6-2A1A-6CAA-400F-5EE938802380}"/>
              </a:ext>
            </a:extLst>
          </p:cNvPr>
          <p:cNvSpPr txBox="1"/>
          <p:nvPr/>
        </p:nvSpPr>
        <p:spPr>
          <a:xfrm>
            <a:off x="126480" y="1447379"/>
            <a:ext cx="3249976" cy="2092881"/>
          </a:xfrm>
          <a:prstGeom prst="rect">
            <a:avLst/>
          </a:prstGeom>
          <a:noFill/>
        </p:spPr>
        <p:txBody>
          <a:bodyPr wrap="square" rtlCol="0">
            <a:spAutoFit/>
          </a:bodyPr>
          <a:lstStyle/>
          <a:p>
            <a:pPr lvl="0" algn="ctr"/>
            <a:r>
              <a:rPr lang="en-US" sz="2800" b="1" dirty="0"/>
              <a:t>Yearling and Subyearling = Identical Run </a:t>
            </a:r>
            <a:r>
              <a:rPr lang="en-US" sz="2800" b="1" dirty="0">
                <a:solidFill>
                  <a:schemeClr val="tx1"/>
                </a:solidFill>
              </a:rPr>
              <a:t>Timing</a:t>
            </a:r>
            <a:endParaRPr lang="en-US" sz="2800" b="1" dirty="0"/>
          </a:p>
          <a:p>
            <a:pPr algn="ctr"/>
            <a:endParaRPr lang="en-US" dirty="0"/>
          </a:p>
        </p:txBody>
      </p:sp>
      <p:sp>
        <p:nvSpPr>
          <p:cNvPr id="4" name="TextBox 3">
            <a:extLst>
              <a:ext uri="{FF2B5EF4-FFF2-40B4-BE49-F238E27FC236}">
                <a16:creationId xmlns:a16="http://schemas.microsoft.com/office/drawing/2014/main" id="{C47C2B95-B7E0-5A42-DEE1-CDDF2CE65DA7}"/>
              </a:ext>
            </a:extLst>
          </p:cNvPr>
          <p:cNvSpPr txBox="1"/>
          <p:nvPr/>
        </p:nvSpPr>
        <p:spPr>
          <a:xfrm>
            <a:off x="7899556" y="1468703"/>
            <a:ext cx="2877237" cy="2308324"/>
          </a:xfrm>
          <a:prstGeom prst="rect">
            <a:avLst/>
          </a:prstGeom>
          <a:noFill/>
        </p:spPr>
        <p:txBody>
          <a:bodyPr wrap="square" rtlCol="0">
            <a:spAutoFit/>
          </a:bodyPr>
          <a:lstStyle/>
          <a:p>
            <a:pPr algn="ctr"/>
            <a:endParaRPr lang="en-US" dirty="0"/>
          </a:p>
          <a:p>
            <a:pPr lvl="0" algn="ctr"/>
            <a:r>
              <a:rPr lang="en-US" sz="5400" b="1" dirty="0"/>
              <a:t>Mini-Jacks</a:t>
            </a:r>
          </a:p>
          <a:p>
            <a:pPr algn="ctr"/>
            <a:endParaRPr lang="en-US" dirty="0"/>
          </a:p>
        </p:txBody>
      </p:sp>
      <p:sp>
        <p:nvSpPr>
          <p:cNvPr id="6" name="TextBox 5">
            <a:extLst>
              <a:ext uri="{FF2B5EF4-FFF2-40B4-BE49-F238E27FC236}">
                <a16:creationId xmlns:a16="http://schemas.microsoft.com/office/drawing/2014/main" id="{1CD34E85-D584-0E25-49AA-484E6A41EB4C}"/>
              </a:ext>
            </a:extLst>
          </p:cNvPr>
          <p:cNvSpPr txBox="1"/>
          <p:nvPr/>
        </p:nvSpPr>
        <p:spPr>
          <a:xfrm>
            <a:off x="2262244" y="3340668"/>
            <a:ext cx="4576590" cy="2800767"/>
          </a:xfrm>
          <a:prstGeom prst="rect">
            <a:avLst/>
          </a:prstGeom>
          <a:noFill/>
        </p:spPr>
        <p:txBody>
          <a:bodyPr wrap="square" rtlCol="0">
            <a:spAutoFit/>
          </a:bodyPr>
          <a:lstStyle/>
          <a:p>
            <a:pPr algn="ctr"/>
            <a:endParaRPr lang="en-US" sz="2800" dirty="0"/>
          </a:p>
          <a:p>
            <a:pPr lvl="0" algn="ctr"/>
            <a:r>
              <a:rPr lang="en-US" sz="2800" b="1" dirty="0"/>
              <a:t>Replace 450,000 yearlings</a:t>
            </a:r>
          </a:p>
          <a:p>
            <a:pPr lvl="0" algn="ctr"/>
            <a:r>
              <a:rPr lang="en-US" sz="2800" b="1" dirty="0"/>
              <a:t>With </a:t>
            </a:r>
            <a:r>
              <a:rPr lang="en-US" sz="2800" b="1" dirty="0">
                <a:solidFill>
                  <a:schemeClr val="accent3">
                    <a:lumMod val="40000"/>
                    <a:lumOff val="60000"/>
                  </a:schemeClr>
                </a:solidFill>
              </a:rPr>
              <a:t>1.6 million </a:t>
            </a:r>
            <a:r>
              <a:rPr lang="en-US" sz="2800" b="1" dirty="0"/>
              <a:t>subyearlings</a:t>
            </a:r>
            <a:endParaRPr lang="en-US" sz="2800" b="1" dirty="0">
              <a:solidFill>
                <a:schemeClr val="accent3">
                  <a:lumMod val="40000"/>
                  <a:lumOff val="60000"/>
                </a:schemeClr>
              </a:solidFill>
            </a:endParaRPr>
          </a:p>
          <a:p>
            <a:pPr algn="ctr"/>
            <a:endParaRPr lang="en-US" dirty="0"/>
          </a:p>
          <a:p>
            <a:pPr algn="ctr"/>
            <a:endParaRPr lang="en-US" dirty="0"/>
          </a:p>
        </p:txBody>
      </p:sp>
      <p:sp>
        <p:nvSpPr>
          <p:cNvPr id="13" name="&quot;Not Allowed&quot; Symbol 12">
            <a:extLst>
              <a:ext uri="{FF2B5EF4-FFF2-40B4-BE49-F238E27FC236}">
                <a16:creationId xmlns:a16="http://schemas.microsoft.com/office/drawing/2014/main" id="{6AEAB42B-3470-C854-B9EB-EA08E4243075}"/>
              </a:ext>
            </a:extLst>
          </p:cNvPr>
          <p:cNvSpPr/>
          <p:nvPr/>
        </p:nvSpPr>
        <p:spPr>
          <a:xfrm>
            <a:off x="8680805" y="2141088"/>
            <a:ext cx="1187559" cy="1087074"/>
          </a:xfrm>
          <a:prstGeom prst="noSmoking">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pic>
        <p:nvPicPr>
          <p:cNvPr id="16" name="Graphic 15" descr="Koi with solid fill">
            <a:extLst>
              <a:ext uri="{FF2B5EF4-FFF2-40B4-BE49-F238E27FC236}">
                <a16:creationId xmlns:a16="http://schemas.microsoft.com/office/drawing/2014/main" id="{6CC42AA0-1371-BB87-0850-4C7833A7FB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952" y="3392866"/>
            <a:ext cx="1270155" cy="1270155"/>
          </a:xfrm>
          <a:prstGeom prst="rect">
            <a:avLst/>
          </a:prstGeom>
        </p:spPr>
      </p:pic>
      <p:sp>
        <p:nvSpPr>
          <p:cNvPr id="23" name="TextBox 22">
            <a:extLst>
              <a:ext uri="{FF2B5EF4-FFF2-40B4-BE49-F238E27FC236}">
                <a16:creationId xmlns:a16="http://schemas.microsoft.com/office/drawing/2014/main" id="{7DB13AF4-6E99-5019-0411-53D594CB6CE7}"/>
              </a:ext>
            </a:extLst>
          </p:cNvPr>
          <p:cNvSpPr txBox="1"/>
          <p:nvPr/>
        </p:nvSpPr>
        <p:spPr>
          <a:xfrm>
            <a:off x="6096000" y="1357291"/>
            <a:ext cx="522051" cy="769441"/>
          </a:xfrm>
          <a:prstGeom prst="rect">
            <a:avLst/>
          </a:prstGeom>
          <a:noFill/>
        </p:spPr>
        <p:txBody>
          <a:bodyPr wrap="square" rtlCol="0">
            <a:spAutoFit/>
          </a:bodyPr>
          <a:lstStyle/>
          <a:p>
            <a:r>
              <a:rPr lang="en-US" sz="4400" b="1" dirty="0">
                <a:solidFill>
                  <a:schemeClr val="accent6"/>
                </a:solidFill>
              </a:rPr>
              <a:t>X</a:t>
            </a:r>
          </a:p>
        </p:txBody>
      </p:sp>
      <p:sp>
        <p:nvSpPr>
          <p:cNvPr id="24" name="TextBox 23">
            <a:extLst>
              <a:ext uri="{FF2B5EF4-FFF2-40B4-BE49-F238E27FC236}">
                <a16:creationId xmlns:a16="http://schemas.microsoft.com/office/drawing/2014/main" id="{0D75DE29-37A2-0C73-C7AA-89C562A8076C}"/>
              </a:ext>
            </a:extLst>
          </p:cNvPr>
          <p:cNvSpPr txBox="1"/>
          <p:nvPr/>
        </p:nvSpPr>
        <p:spPr>
          <a:xfrm>
            <a:off x="8566076" y="4254969"/>
            <a:ext cx="2089535" cy="1077218"/>
          </a:xfrm>
          <a:prstGeom prst="rect">
            <a:avLst/>
          </a:prstGeom>
          <a:noFill/>
        </p:spPr>
        <p:txBody>
          <a:bodyPr wrap="square" rtlCol="0">
            <a:spAutoFit/>
          </a:bodyPr>
          <a:lstStyle/>
          <a:p>
            <a:r>
              <a:rPr lang="en-US" sz="2800" b="1" dirty="0"/>
              <a:t>Production</a:t>
            </a:r>
          </a:p>
          <a:p>
            <a:r>
              <a:rPr lang="en-US" sz="2800" b="1" dirty="0"/>
              <a:t>   </a:t>
            </a:r>
            <a:r>
              <a:rPr lang="en-US" sz="3600" b="1" dirty="0"/>
              <a:t>=</a:t>
            </a:r>
          </a:p>
        </p:txBody>
      </p:sp>
      <p:sp>
        <p:nvSpPr>
          <p:cNvPr id="25" name="Arrow: Up 24">
            <a:extLst>
              <a:ext uri="{FF2B5EF4-FFF2-40B4-BE49-F238E27FC236}">
                <a16:creationId xmlns:a16="http://schemas.microsoft.com/office/drawing/2014/main" id="{83D70684-3798-C319-CAC8-2266412C09F0}"/>
              </a:ext>
            </a:extLst>
          </p:cNvPr>
          <p:cNvSpPr/>
          <p:nvPr/>
        </p:nvSpPr>
        <p:spPr>
          <a:xfrm>
            <a:off x="8215716" y="3927457"/>
            <a:ext cx="484632" cy="978408"/>
          </a:xfrm>
          <a:prstGeom prst="upArrow">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Fish with solid fill">
            <a:extLst>
              <a:ext uri="{FF2B5EF4-FFF2-40B4-BE49-F238E27FC236}">
                <a16:creationId xmlns:a16="http://schemas.microsoft.com/office/drawing/2014/main" id="{6FC616E2-9F9C-5427-005C-DE114D630F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81494" y="4663021"/>
            <a:ext cx="914400" cy="914400"/>
          </a:xfrm>
          <a:prstGeom prst="rect">
            <a:avLst/>
          </a:prstGeom>
        </p:spPr>
      </p:pic>
      <p:pic>
        <p:nvPicPr>
          <p:cNvPr id="30" name="Graphic 29" descr="Fish with solid fill">
            <a:extLst>
              <a:ext uri="{FF2B5EF4-FFF2-40B4-BE49-F238E27FC236}">
                <a16:creationId xmlns:a16="http://schemas.microsoft.com/office/drawing/2014/main" id="{3BA537D7-CE70-2914-602E-64A7C16779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68303" y="4986654"/>
            <a:ext cx="794129" cy="794129"/>
          </a:xfrm>
          <a:prstGeom prst="rect">
            <a:avLst/>
          </a:prstGeom>
        </p:spPr>
      </p:pic>
      <p:pic>
        <p:nvPicPr>
          <p:cNvPr id="31" name="Graphic 30" descr="Fish with solid fill">
            <a:extLst>
              <a:ext uri="{FF2B5EF4-FFF2-40B4-BE49-F238E27FC236}">
                <a16:creationId xmlns:a16="http://schemas.microsoft.com/office/drawing/2014/main" id="{5FCF8CBF-49D6-0D6A-9680-497EEA2A57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46002" y="5395333"/>
            <a:ext cx="579940" cy="579940"/>
          </a:xfrm>
          <a:prstGeom prst="rect">
            <a:avLst/>
          </a:prstGeom>
        </p:spPr>
      </p:pic>
      <p:pic>
        <p:nvPicPr>
          <p:cNvPr id="32" name="Graphic 31" descr="Fish with solid fill">
            <a:extLst>
              <a:ext uri="{FF2B5EF4-FFF2-40B4-BE49-F238E27FC236}">
                <a16:creationId xmlns:a16="http://schemas.microsoft.com/office/drawing/2014/main" id="{DD46BB3C-C845-9A47-C79C-83BE55096E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05472" y="4686228"/>
            <a:ext cx="1123840" cy="1123840"/>
          </a:xfrm>
          <a:prstGeom prst="rect">
            <a:avLst/>
          </a:prstGeom>
        </p:spPr>
      </p:pic>
      <p:pic>
        <p:nvPicPr>
          <p:cNvPr id="33" name="Graphic 32" descr="Fish with solid fill">
            <a:extLst>
              <a:ext uri="{FF2B5EF4-FFF2-40B4-BE49-F238E27FC236}">
                <a16:creationId xmlns:a16="http://schemas.microsoft.com/office/drawing/2014/main" id="{1F0C9F04-3A1C-DD3F-8807-45EB343942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59289" y="5270152"/>
            <a:ext cx="1063998" cy="1063998"/>
          </a:xfrm>
          <a:prstGeom prst="rect">
            <a:avLst/>
          </a:prstGeom>
        </p:spPr>
      </p:pic>
      <p:pic>
        <p:nvPicPr>
          <p:cNvPr id="34" name="Graphic 33" descr="Fish with solid fill">
            <a:extLst>
              <a:ext uri="{FF2B5EF4-FFF2-40B4-BE49-F238E27FC236}">
                <a16:creationId xmlns:a16="http://schemas.microsoft.com/office/drawing/2014/main" id="{23DA8774-449A-EE4B-D415-AFDE869CC6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43793" y="5128978"/>
            <a:ext cx="1010486" cy="1010486"/>
          </a:xfrm>
          <a:prstGeom prst="rect">
            <a:avLst/>
          </a:prstGeom>
        </p:spPr>
      </p:pic>
      <p:sp>
        <p:nvSpPr>
          <p:cNvPr id="35" name="TextBox 34">
            <a:extLst>
              <a:ext uri="{FF2B5EF4-FFF2-40B4-BE49-F238E27FC236}">
                <a16:creationId xmlns:a16="http://schemas.microsoft.com/office/drawing/2014/main" id="{D89AFA23-0C39-904B-2369-9047D5102F98}"/>
              </a:ext>
            </a:extLst>
          </p:cNvPr>
          <p:cNvSpPr txBox="1"/>
          <p:nvPr/>
        </p:nvSpPr>
        <p:spPr>
          <a:xfrm>
            <a:off x="3004495" y="2054412"/>
            <a:ext cx="4467827" cy="523220"/>
          </a:xfrm>
          <a:prstGeom prst="rect">
            <a:avLst/>
          </a:prstGeom>
          <a:noFill/>
        </p:spPr>
        <p:txBody>
          <a:bodyPr wrap="square" rtlCol="0">
            <a:spAutoFit/>
          </a:bodyPr>
          <a:lstStyle/>
          <a:p>
            <a:pPr algn="ctr"/>
            <a:r>
              <a:rPr lang="en-US" sz="2800" b="1" dirty="0"/>
              <a:t>Subyearlings</a:t>
            </a:r>
            <a:endParaRPr lang="en-US" sz="2800" dirty="0"/>
          </a:p>
        </p:txBody>
      </p:sp>
      <p:pic>
        <p:nvPicPr>
          <p:cNvPr id="38" name="Graphic 37" descr="Checkmark with solid fill">
            <a:extLst>
              <a:ext uri="{FF2B5EF4-FFF2-40B4-BE49-F238E27FC236}">
                <a16:creationId xmlns:a16="http://schemas.microsoft.com/office/drawing/2014/main" id="{EEF028EA-B5C7-12FD-9281-EB2B3B5A73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7838" y="2026470"/>
            <a:ext cx="651424" cy="651424"/>
          </a:xfrm>
          <a:prstGeom prst="rect">
            <a:avLst/>
          </a:prstGeom>
        </p:spPr>
      </p:pic>
      <p:pic>
        <p:nvPicPr>
          <p:cNvPr id="7" name="Graphic 6" descr="Fish with solid fill">
            <a:extLst>
              <a:ext uri="{FF2B5EF4-FFF2-40B4-BE49-F238E27FC236}">
                <a16:creationId xmlns:a16="http://schemas.microsoft.com/office/drawing/2014/main" id="{D4F18C0F-7E91-6658-577C-22B40698A9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93480" y="5604213"/>
            <a:ext cx="1074444" cy="1074444"/>
          </a:xfrm>
          <a:prstGeom prst="rect">
            <a:avLst/>
          </a:prstGeom>
        </p:spPr>
      </p:pic>
      <p:pic>
        <p:nvPicPr>
          <p:cNvPr id="8" name="Graphic 7" descr="Fish with solid fill">
            <a:extLst>
              <a:ext uri="{FF2B5EF4-FFF2-40B4-BE49-F238E27FC236}">
                <a16:creationId xmlns:a16="http://schemas.microsoft.com/office/drawing/2014/main" id="{65CA37FC-0F89-1483-3DDA-776477CAF2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51720" y="5621900"/>
            <a:ext cx="1209888" cy="1209888"/>
          </a:xfrm>
          <a:prstGeom prst="rect">
            <a:avLst/>
          </a:prstGeom>
        </p:spPr>
      </p:pic>
      <p:pic>
        <p:nvPicPr>
          <p:cNvPr id="9" name="Graphic 8" descr="Fish with solid fill">
            <a:extLst>
              <a:ext uri="{FF2B5EF4-FFF2-40B4-BE49-F238E27FC236}">
                <a16:creationId xmlns:a16="http://schemas.microsoft.com/office/drawing/2014/main" id="{423A7682-1048-478A-3695-1714123869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37845" y="5810068"/>
            <a:ext cx="1077218" cy="1077218"/>
          </a:xfrm>
          <a:prstGeom prst="rect">
            <a:avLst/>
          </a:prstGeom>
        </p:spPr>
      </p:pic>
      <p:pic>
        <p:nvPicPr>
          <p:cNvPr id="10" name="Graphic 9" descr="Fish with solid fill">
            <a:extLst>
              <a:ext uri="{FF2B5EF4-FFF2-40B4-BE49-F238E27FC236}">
                <a16:creationId xmlns:a16="http://schemas.microsoft.com/office/drawing/2014/main" id="{F22A256B-F532-7C81-02B6-4B7316B113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29312" y="4566684"/>
            <a:ext cx="910359" cy="910359"/>
          </a:xfrm>
          <a:prstGeom prst="rect">
            <a:avLst/>
          </a:prstGeom>
        </p:spPr>
      </p:pic>
    </p:spTree>
    <p:custDataLst>
      <p:tags r:id="rId1"/>
    </p:custDataLst>
    <p:extLst>
      <p:ext uri="{BB962C8B-B14F-4D97-AF65-F5344CB8AC3E}">
        <p14:creationId xmlns:p14="http://schemas.microsoft.com/office/powerpoint/2010/main" val="294523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3" grpId="0" animBg="1"/>
      <p:bldP spid="23" grpId="0"/>
      <p:bldP spid="24" grpId="0"/>
      <p:bldP spid="25" grpId="0" animBg="1"/>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2A1E4-2E9B-CD21-2CCD-8FB4F81F3121}"/>
              </a:ext>
            </a:extLst>
          </p:cNvPr>
          <p:cNvSpPr>
            <a:spLocks noGrp="1"/>
          </p:cNvSpPr>
          <p:nvPr>
            <p:ph type="title"/>
          </p:nvPr>
        </p:nvSpPr>
        <p:spPr>
          <a:xfrm>
            <a:off x="0" y="0"/>
            <a:ext cx="8534400" cy="1507067"/>
          </a:xfrm>
        </p:spPr>
        <p:txBody>
          <a:bodyPr/>
          <a:lstStyle/>
          <a:p>
            <a:r>
              <a:rPr lang="en-US" dirty="0"/>
              <a:t>Next Steps…</a:t>
            </a:r>
          </a:p>
        </p:txBody>
      </p:sp>
      <p:grpSp>
        <p:nvGrpSpPr>
          <p:cNvPr id="6" name="Group 5">
            <a:extLst>
              <a:ext uri="{FF2B5EF4-FFF2-40B4-BE49-F238E27FC236}">
                <a16:creationId xmlns:a16="http://schemas.microsoft.com/office/drawing/2014/main" id="{DEECC409-AF06-5C94-29D5-80A7C9F8CF24}"/>
              </a:ext>
            </a:extLst>
          </p:cNvPr>
          <p:cNvGrpSpPr/>
          <p:nvPr/>
        </p:nvGrpSpPr>
        <p:grpSpPr>
          <a:xfrm>
            <a:off x="896103" y="1505427"/>
            <a:ext cx="10451270" cy="1057636"/>
            <a:chOff x="0" y="2627772"/>
            <a:chExt cx="3466598" cy="2079959"/>
          </a:xfrm>
        </p:grpSpPr>
        <p:sp>
          <p:nvSpPr>
            <p:cNvPr id="8" name="Rectangle 7">
              <a:extLst>
                <a:ext uri="{FF2B5EF4-FFF2-40B4-BE49-F238E27FC236}">
                  <a16:creationId xmlns:a16="http://schemas.microsoft.com/office/drawing/2014/main" id="{51A104C3-40BE-1D24-8101-AABB6DF0136C}"/>
                </a:ext>
              </a:extLst>
            </p:cNvPr>
            <p:cNvSpPr/>
            <p:nvPr/>
          </p:nvSpPr>
          <p:spPr>
            <a:xfrm>
              <a:off x="0" y="2627772"/>
              <a:ext cx="3466598" cy="20799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910636A7-0E30-60AB-6DB0-C3CC969BC72E}"/>
                </a:ext>
              </a:extLst>
            </p:cNvPr>
            <p:cNvSpPr txBox="1"/>
            <p:nvPr/>
          </p:nvSpPr>
          <p:spPr>
            <a:xfrm>
              <a:off x="0" y="2627772"/>
              <a:ext cx="3466598" cy="2079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a:r>
                <a:rPr lang="en-US" sz="3200" dirty="0"/>
                <a:t>Increase brood collection for BY2024</a:t>
              </a:r>
            </a:p>
          </p:txBody>
        </p:sp>
      </p:grpSp>
      <p:grpSp>
        <p:nvGrpSpPr>
          <p:cNvPr id="13" name="Group 12">
            <a:extLst>
              <a:ext uri="{FF2B5EF4-FFF2-40B4-BE49-F238E27FC236}">
                <a16:creationId xmlns:a16="http://schemas.microsoft.com/office/drawing/2014/main" id="{3B813AD0-20CE-FA6A-5DDD-EE48A375EEB7}"/>
              </a:ext>
            </a:extLst>
          </p:cNvPr>
          <p:cNvGrpSpPr/>
          <p:nvPr/>
        </p:nvGrpSpPr>
        <p:grpSpPr>
          <a:xfrm>
            <a:off x="896104" y="2900182"/>
            <a:ext cx="10451269" cy="1057636"/>
            <a:chOff x="3813258" y="2627772"/>
            <a:chExt cx="3466598" cy="2079959"/>
          </a:xfrm>
        </p:grpSpPr>
        <p:sp>
          <p:nvSpPr>
            <p:cNvPr id="14" name="Rectangle 13">
              <a:extLst>
                <a:ext uri="{FF2B5EF4-FFF2-40B4-BE49-F238E27FC236}">
                  <a16:creationId xmlns:a16="http://schemas.microsoft.com/office/drawing/2014/main" id="{45C93D6A-EC1D-146A-06CD-DA5395D8C01D}"/>
                </a:ext>
              </a:extLst>
            </p:cNvPr>
            <p:cNvSpPr/>
            <p:nvPr/>
          </p:nvSpPr>
          <p:spPr>
            <a:xfrm>
              <a:off x="3813258" y="2627772"/>
              <a:ext cx="3466598" cy="20799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2CFBF8BE-60CF-6E69-4F24-787C59C7A57F}"/>
                </a:ext>
              </a:extLst>
            </p:cNvPr>
            <p:cNvSpPr txBox="1"/>
            <p:nvPr/>
          </p:nvSpPr>
          <p:spPr>
            <a:xfrm>
              <a:off x="3813258" y="2627772"/>
              <a:ext cx="3466598" cy="2079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Release a total of 1.6 million</a:t>
              </a:r>
              <a:r>
                <a:rPr lang="en-US" sz="3200" dirty="0"/>
                <a:t> subs at LFH in 2025</a:t>
              </a:r>
              <a:endParaRPr lang="en-US" sz="3200" kern="1200" dirty="0"/>
            </a:p>
          </p:txBody>
        </p:sp>
      </p:grpSp>
      <p:grpSp>
        <p:nvGrpSpPr>
          <p:cNvPr id="19" name="Group 18">
            <a:extLst>
              <a:ext uri="{FF2B5EF4-FFF2-40B4-BE49-F238E27FC236}">
                <a16:creationId xmlns:a16="http://schemas.microsoft.com/office/drawing/2014/main" id="{8B0F6848-55F3-AF09-3F9B-7DAB5407EC50}"/>
              </a:ext>
            </a:extLst>
          </p:cNvPr>
          <p:cNvGrpSpPr/>
          <p:nvPr/>
        </p:nvGrpSpPr>
        <p:grpSpPr>
          <a:xfrm>
            <a:off x="896105" y="4228819"/>
            <a:ext cx="10451268" cy="1123754"/>
            <a:chOff x="7626517" y="2627772"/>
            <a:chExt cx="3466598" cy="2079959"/>
          </a:xfrm>
        </p:grpSpPr>
        <p:sp>
          <p:nvSpPr>
            <p:cNvPr id="20" name="Rectangle 19">
              <a:extLst>
                <a:ext uri="{FF2B5EF4-FFF2-40B4-BE49-F238E27FC236}">
                  <a16:creationId xmlns:a16="http://schemas.microsoft.com/office/drawing/2014/main" id="{F5C3F782-6992-5E89-ED83-CA117919703C}"/>
                </a:ext>
              </a:extLst>
            </p:cNvPr>
            <p:cNvSpPr/>
            <p:nvPr/>
          </p:nvSpPr>
          <p:spPr>
            <a:xfrm>
              <a:off x="7626517" y="2627772"/>
              <a:ext cx="3466598" cy="20799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TextBox 20">
              <a:extLst>
                <a:ext uri="{FF2B5EF4-FFF2-40B4-BE49-F238E27FC236}">
                  <a16:creationId xmlns:a16="http://schemas.microsoft.com/office/drawing/2014/main" id="{A894441E-E0EF-41BF-D214-05093FF52591}"/>
                </a:ext>
              </a:extLst>
            </p:cNvPr>
            <p:cNvSpPr txBox="1"/>
            <p:nvPr/>
          </p:nvSpPr>
          <p:spPr>
            <a:xfrm>
              <a:off x="7626517" y="2627772"/>
              <a:ext cx="3466598" cy="20799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BY23 would be the last yearling release in 2025.</a:t>
              </a:r>
            </a:p>
          </p:txBody>
        </p:sp>
      </p:grpSp>
    </p:spTree>
    <p:custDataLst>
      <p:tags r:id="rId1"/>
    </p:custDataLst>
    <p:extLst>
      <p:ext uri="{BB962C8B-B14F-4D97-AF65-F5344CB8AC3E}">
        <p14:creationId xmlns:p14="http://schemas.microsoft.com/office/powerpoint/2010/main" val="129998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A2C5-8CD5-6EAB-313B-E1BC2175EBD8}"/>
              </a:ext>
            </a:extLst>
          </p:cNvPr>
          <p:cNvSpPr>
            <a:spLocks noGrp="1"/>
          </p:cNvSpPr>
          <p:nvPr>
            <p:ph type="title"/>
          </p:nvPr>
        </p:nvSpPr>
        <p:spPr>
          <a:xfrm>
            <a:off x="4620491" y="0"/>
            <a:ext cx="2951018" cy="1507067"/>
          </a:xfrm>
        </p:spPr>
        <p:txBody>
          <a:bodyPr/>
          <a:lstStyle/>
          <a:p>
            <a:r>
              <a:rPr lang="en-US" dirty="0"/>
              <a:t>Thank you! </a:t>
            </a:r>
          </a:p>
        </p:txBody>
      </p:sp>
      <p:pic>
        <p:nvPicPr>
          <p:cNvPr id="4" name="Picture 3" descr="A person holding a fish&#10;&#10;Description automatically generated with medium confidence">
            <a:extLst>
              <a:ext uri="{FF2B5EF4-FFF2-40B4-BE49-F238E27FC236}">
                <a16:creationId xmlns:a16="http://schemas.microsoft.com/office/drawing/2014/main" id="{59850E3E-BC2E-BFEE-770C-0179F36FB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143" y="1120140"/>
            <a:ext cx="7075714" cy="5306786"/>
          </a:xfrm>
          <a:prstGeom prst="rect">
            <a:avLst/>
          </a:prstGeom>
        </p:spPr>
      </p:pic>
    </p:spTree>
    <p:extLst>
      <p:ext uri="{BB962C8B-B14F-4D97-AF65-F5344CB8AC3E}">
        <p14:creationId xmlns:p14="http://schemas.microsoft.com/office/powerpoint/2010/main" val="358547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re 1"/>
          <p:cNvSpPr>
            <a:spLocks noGrp="1"/>
          </p:cNvSpPr>
          <p:nvPr>
            <p:ph type="title" idx="4294967295"/>
          </p:nvPr>
        </p:nvSpPr>
        <p:spPr>
          <a:xfrm>
            <a:off x="2604634" y="191321"/>
            <a:ext cx="7278018" cy="1143000"/>
          </a:xfrm>
        </p:spPr>
        <p:txBody>
          <a:bodyPr>
            <a:normAutofit fontScale="90000"/>
          </a:bodyPr>
          <a:lstStyle/>
          <a:p>
            <a:pPr algn="l" eaLnBrk="1" hangingPunct="1"/>
            <a:r>
              <a:rPr lang="fr-CA" sz="5400" b="1" dirty="0" err="1">
                <a:solidFill>
                  <a:schemeClr val="bg1"/>
                </a:solidFill>
              </a:rPr>
              <a:t>Acknowledgements</a:t>
            </a:r>
            <a:endParaRPr lang="fr-CA" sz="5400" b="1" dirty="0">
              <a:solidFill>
                <a:schemeClr val="bg1"/>
              </a:solidFill>
            </a:endParaRPr>
          </a:p>
        </p:txBody>
      </p:sp>
      <p:pic>
        <p:nvPicPr>
          <p:cNvPr id="1030" name="Picture 2052" descr="C:\Documents and Settings\gallimpg\Desktop\PHOTOS\Logos\lsrcplogo.jpg"/>
          <p:cNvPicPr>
            <a:picLocks noChangeAspect="1" noChangeArrowheads="1"/>
          </p:cNvPicPr>
          <p:nvPr/>
        </p:nvPicPr>
        <p:blipFill>
          <a:blip r:embed="rId3" cstate="print"/>
          <a:srcRect/>
          <a:stretch>
            <a:fillRect/>
          </a:stretch>
        </p:blipFill>
        <p:spPr bwMode="auto">
          <a:xfrm>
            <a:off x="5609476" y="1993668"/>
            <a:ext cx="1436400" cy="1586738"/>
          </a:xfrm>
          <a:prstGeom prst="rect">
            <a:avLst/>
          </a:prstGeom>
          <a:noFill/>
          <a:ln w="9525">
            <a:noFill/>
            <a:miter lim="800000"/>
            <a:headEnd/>
            <a:tailEnd/>
          </a:ln>
        </p:spPr>
      </p:pic>
      <p:pic>
        <p:nvPicPr>
          <p:cNvPr id="4" name="Picture 3" descr="Logo, company name&#10;&#10;Description automatically generated">
            <a:extLst>
              <a:ext uri="{FF2B5EF4-FFF2-40B4-BE49-F238E27FC236}">
                <a16:creationId xmlns:a16="http://schemas.microsoft.com/office/drawing/2014/main" id="{7C81DDE5-F639-EF74-DB53-1D849ADDB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3943" y="1993668"/>
            <a:ext cx="1604467" cy="1611630"/>
          </a:xfrm>
          <a:prstGeom prst="rect">
            <a:avLst/>
          </a:prstGeom>
        </p:spPr>
      </p:pic>
      <p:sp>
        <p:nvSpPr>
          <p:cNvPr id="5" name="TextBox 4">
            <a:extLst>
              <a:ext uri="{FF2B5EF4-FFF2-40B4-BE49-F238E27FC236}">
                <a16:creationId xmlns:a16="http://schemas.microsoft.com/office/drawing/2014/main" id="{DB7B2A83-D57C-5769-C742-126E3E6B0DE5}"/>
              </a:ext>
            </a:extLst>
          </p:cNvPr>
          <p:cNvSpPr txBox="1"/>
          <p:nvPr/>
        </p:nvSpPr>
        <p:spPr>
          <a:xfrm>
            <a:off x="3940456" y="5584602"/>
            <a:ext cx="3739587" cy="1200329"/>
          </a:xfrm>
          <a:prstGeom prst="rect">
            <a:avLst/>
          </a:prstGeom>
          <a:noFill/>
        </p:spPr>
        <p:txBody>
          <a:bodyPr wrap="square" rtlCol="0">
            <a:spAutoFit/>
          </a:bodyPr>
          <a:lstStyle/>
          <a:p>
            <a:pPr algn="ctr"/>
            <a:r>
              <a:rPr lang="en-US" dirty="0"/>
              <a:t>A special thanks to:</a:t>
            </a:r>
          </a:p>
          <a:p>
            <a:pPr algn="ctr"/>
            <a:r>
              <a:rPr lang="en-US" dirty="0"/>
              <a:t>Michael Herr, WDFW</a:t>
            </a:r>
          </a:p>
          <a:p>
            <a:pPr algn="ctr"/>
            <a:r>
              <a:rPr lang="en-US" dirty="0"/>
              <a:t>Joe Bumgarner, Retired WDFW</a:t>
            </a:r>
          </a:p>
          <a:p>
            <a:pPr algn="ctr"/>
            <a:r>
              <a:rPr lang="en-US" dirty="0"/>
              <a:t>Rod Engle, LSRCP</a:t>
            </a:r>
          </a:p>
        </p:txBody>
      </p:sp>
      <p:pic>
        <p:nvPicPr>
          <p:cNvPr id="3" name="Picture 2" descr="A yellow and blue logo&#10;&#10;Description automatically generated">
            <a:extLst>
              <a:ext uri="{FF2B5EF4-FFF2-40B4-BE49-F238E27FC236}">
                <a16:creationId xmlns:a16="http://schemas.microsoft.com/office/drawing/2014/main" id="{12672DAC-DDF5-8C26-2B83-ED28A7E6CD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9717" y="2224933"/>
            <a:ext cx="1361117" cy="1361117"/>
          </a:xfrm>
          <a:prstGeom prst="rect">
            <a:avLst/>
          </a:prstGeom>
        </p:spPr>
      </p:pic>
      <p:graphicFrame>
        <p:nvGraphicFramePr>
          <p:cNvPr id="6" name="Object 2054">
            <a:extLst>
              <a:ext uri="{FF2B5EF4-FFF2-40B4-BE49-F238E27FC236}">
                <a16:creationId xmlns:a16="http://schemas.microsoft.com/office/drawing/2014/main" id="{1DE32A68-68FE-E5EE-9310-95B28E560AEB}"/>
              </a:ext>
            </a:extLst>
          </p:cNvPr>
          <p:cNvGraphicFramePr>
            <a:graphicFrameLocks noChangeAspect="1"/>
          </p:cNvGraphicFramePr>
          <p:nvPr>
            <p:extLst>
              <p:ext uri="{D42A27DB-BD31-4B8C-83A1-F6EECF244321}">
                <p14:modId xmlns:p14="http://schemas.microsoft.com/office/powerpoint/2010/main" val="4288839023"/>
              </p:ext>
            </p:extLst>
          </p:nvPr>
        </p:nvGraphicFramePr>
        <p:xfrm>
          <a:off x="4639781" y="3871078"/>
          <a:ext cx="2819400" cy="1252538"/>
        </p:xfrm>
        <a:graphic>
          <a:graphicData uri="http://schemas.openxmlformats.org/presentationml/2006/ole">
            <mc:AlternateContent xmlns:mc="http://schemas.openxmlformats.org/markup-compatibility/2006">
              <mc:Choice xmlns:v="urn:schemas-microsoft-com:vml" Requires="v">
                <p:oleObj r:id="rId6" imgW="3772080" imgH="1847880" progId="WPDraw30.Drawing">
                  <p:embed/>
                </p:oleObj>
              </mc:Choice>
              <mc:Fallback>
                <p:oleObj r:id="rId6" imgW="3772080" imgH="1847880" progId="WPDraw30.Drawing">
                  <p:embed/>
                  <p:pic>
                    <p:nvPicPr>
                      <p:cNvPr id="6" name="Object 2054">
                        <a:extLst>
                          <a:ext uri="{FF2B5EF4-FFF2-40B4-BE49-F238E27FC236}">
                            <a16:creationId xmlns:a16="http://schemas.microsoft.com/office/drawing/2014/main" id="{1DE32A68-68FE-E5EE-9310-95B28E560A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9781" y="3871078"/>
                        <a:ext cx="2819400" cy="12525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a:extLst>
              <a:ext uri="{FF2B5EF4-FFF2-40B4-BE49-F238E27FC236}">
                <a16:creationId xmlns:a16="http://schemas.microsoft.com/office/drawing/2014/main" id="{BF2380F7-476A-D43B-B06A-9E7C3F77F8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5134" y="2196841"/>
            <a:ext cx="1390829" cy="1390829"/>
          </a:xfrm>
          <a:prstGeom prst="rect">
            <a:avLst/>
          </a:prstGeom>
        </p:spPr>
      </p:pic>
      <p:pic>
        <p:nvPicPr>
          <p:cNvPr id="8" name="Picture 7" descr="C:\Users\sjr0410\AppData\Local\Microsoft\Windows\Temporary Internet Files\Content.IE5\8D93PY0C\IPC01_2u_Pos.png">
            <a:extLst>
              <a:ext uri="{FF2B5EF4-FFF2-40B4-BE49-F238E27FC236}">
                <a16:creationId xmlns:a16="http://schemas.microsoft.com/office/drawing/2014/main" id="{AD9B61BF-8B81-BDD5-C86F-3A7E4139088A}"/>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3438" y="3926456"/>
            <a:ext cx="2638425" cy="1179195"/>
          </a:xfrm>
          <a:prstGeom prst="rect">
            <a:avLst/>
          </a:prstGeom>
          <a:solidFill>
            <a:schemeClr val="accent1"/>
          </a:solidFill>
          <a:ln>
            <a:noFill/>
          </a:ln>
        </p:spPr>
      </p:pic>
      <p:pic>
        <p:nvPicPr>
          <p:cNvPr id="9" name="Picture 8" descr="wdfw logo">
            <a:extLst>
              <a:ext uri="{FF2B5EF4-FFF2-40B4-BE49-F238E27FC236}">
                <a16:creationId xmlns:a16="http://schemas.microsoft.com/office/drawing/2014/main" id="{556220D7-3223-57D7-3FDA-42A0D88696E3}"/>
              </a:ext>
            </a:extLst>
          </p:cNvPr>
          <p:cNvPicPr/>
          <p:nvPr/>
        </p:nvPicPr>
        <p:blipFill>
          <a:blip r:embed="rId10" cstate="print"/>
          <a:srcRect/>
          <a:stretch>
            <a:fillRect/>
          </a:stretch>
        </p:blipFill>
        <p:spPr bwMode="auto">
          <a:xfrm>
            <a:off x="1467816" y="2009130"/>
            <a:ext cx="1295400" cy="1611630"/>
          </a:xfrm>
          <a:prstGeom prst="rect">
            <a:avLst/>
          </a:prstGeom>
          <a:noFill/>
          <a:ln w="9525">
            <a:noFill/>
            <a:miter lim="800000"/>
            <a:headEnd/>
            <a:tailEnd/>
          </a:ln>
        </p:spPr>
      </p:pic>
      <p:pic>
        <p:nvPicPr>
          <p:cNvPr id="11" name="Picture 10" descr="U.S. Fish and Wildlife Service emblem">
            <a:hlinkClick r:id="rId11"/>
            <a:extLst>
              <a:ext uri="{FF2B5EF4-FFF2-40B4-BE49-F238E27FC236}">
                <a16:creationId xmlns:a16="http://schemas.microsoft.com/office/drawing/2014/main" id="{979C9969-BAF9-8270-2B83-5C878095952D}"/>
              </a:ext>
            </a:extLst>
          </p:cNvPr>
          <p:cNvPicPr>
            <a:picLocks noChangeAspect="1" noChangeArrowheads="1"/>
          </p:cNvPicPr>
          <p:nvPr/>
        </p:nvPicPr>
        <p:blipFill>
          <a:blip r:embed="rId12" cstate="print"/>
          <a:srcRect/>
          <a:stretch>
            <a:fillRect/>
          </a:stretch>
        </p:blipFill>
        <p:spPr bwMode="auto">
          <a:xfrm>
            <a:off x="4422090" y="2326794"/>
            <a:ext cx="1019319" cy="1209499"/>
          </a:xfrm>
          <a:prstGeom prst="rect">
            <a:avLst/>
          </a:prstGeom>
          <a:noFill/>
          <a:ln w="9525">
            <a:noFill/>
            <a:miter lim="800000"/>
            <a:headEnd/>
            <a:tailEnd/>
          </a:ln>
        </p:spPr>
      </p:pic>
      <p:pic>
        <p:nvPicPr>
          <p:cNvPr id="12" name="Picture 11">
            <a:extLst>
              <a:ext uri="{FF2B5EF4-FFF2-40B4-BE49-F238E27FC236}">
                <a16:creationId xmlns:a16="http://schemas.microsoft.com/office/drawing/2014/main" id="{91166EEA-58CC-81AD-BC38-E297D3D7208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80043" y="4004762"/>
            <a:ext cx="824875" cy="1083847"/>
          </a:xfrm>
          <a:prstGeom prst="rect">
            <a:avLst/>
          </a:prstGeom>
        </p:spPr>
      </p:pic>
      <p:pic>
        <p:nvPicPr>
          <p:cNvPr id="13" name="Picture 16" descr="NOAA logo">
            <a:extLst>
              <a:ext uri="{FF2B5EF4-FFF2-40B4-BE49-F238E27FC236}">
                <a16:creationId xmlns:a16="http://schemas.microsoft.com/office/drawing/2014/main" id="{20A2446E-EAD9-C138-0292-892C49F51F95}"/>
              </a:ext>
            </a:extLst>
          </p:cNvPr>
          <p:cNvPicPr>
            <a:picLocks noChangeAspect="1" noChangeArrowheads="1"/>
          </p:cNvPicPr>
          <p:nvPr/>
        </p:nvPicPr>
        <p:blipFill>
          <a:blip r:embed="rId14" cstate="print"/>
          <a:srcRect/>
          <a:stretch>
            <a:fillRect/>
          </a:stretch>
        </p:blipFill>
        <p:spPr bwMode="auto">
          <a:xfrm>
            <a:off x="8725780" y="4068236"/>
            <a:ext cx="921257" cy="89563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7662-8614-4F67-E89A-2B5A3684DFFC}"/>
              </a:ext>
            </a:extLst>
          </p:cNvPr>
          <p:cNvSpPr>
            <a:spLocks noGrp="1"/>
          </p:cNvSpPr>
          <p:nvPr>
            <p:ph type="title"/>
          </p:nvPr>
        </p:nvSpPr>
        <p:spPr>
          <a:xfrm>
            <a:off x="-71065" y="5710875"/>
            <a:ext cx="12192000" cy="1507067"/>
          </a:xfrm>
        </p:spPr>
        <p:txBody>
          <a:bodyPr/>
          <a:lstStyle/>
          <a:p>
            <a:pPr algn="ctr"/>
            <a:r>
              <a:rPr lang="en-US" dirty="0"/>
              <a:t>Historical Timeline</a:t>
            </a:r>
          </a:p>
        </p:txBody>
      </p:sp>
      <p:graphicFrame>
        <p:nvGraphicFramePr>
          <p:cNvPr id="8" name="Content Placeholder 7">
            <a:extLst>
              <a:ext uri="{FF2B5EF4-FFF2-40B4-BE49-F238E27FC236}">
                <a16:creationId xmlns:a16="http://schemas.microsoft.com/office/drawing/2014/main" id="{2A84AB87-0550-6D2E-8CC4-101AEE90E59C}"/>
              </a:ext>
            </a:extLst>
          </p:cNvPr>
          <p:cNvGraphicFramePr>
            <a:graphicFrameLocks noGrp="1"/>
          </p:cNvGraphicFramePr>
          <p:nvPr>
            <p:ph idx="1"/>
            <p:extLst>
              <p:ext uri="{D42A27DB-BD31-4B8C-83A1-F6EECF244321}">
                <p14:modId xmlns:p14="http://schemas.microsoft.com/office/powerpoint/2010/main" val="2270731157"/>
              </p:ext>
            </p:extLst>
          </p:nvPr>
        </p:nvGraphicFramePr>
        <p:xfrm>
          <a:off x="241301" y="2670969"/>
          <a:ext cx="11950700" cy="1507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FEFE4A82-BCC4-6674-1D6A-7A525D82F131}"/>
              </a:ext>
            </a:extLst>
          </p:cNvPr>
          <p:cNvSpPr txBox="1"/>
          <p:nvPr/>
        </p:nvSpPr>
        <p:spPr>
          <a:xfrm>
            <a:off x="1840988" y="4302666"/>
            <a:ext cx="809788" cy="369332"/>
          </a:xfrm>
          <a:prstGeom prst="rect">
            <a:avLst/>
          </a:prstGeom>
          <a:noFill/>
        </p:spPr>
        <p:txBody>
          <a:bodyPr wrap="square" rtlCol="0">
            <a:spAutoFit/>
          </a:bodyPr>
          <a:lstStyle/>
          <a:p>
            <a:r>
              <a:rPr lang="en-US" dirty="0"/>
              <a:t>1970s</a:t>
            </a:r>
          </a:p>
        </p:txBody>
      </p:sp>
      <p:sp>
        <p:nvSpPr>
          <p:cNvPr id="5" name="TextBox 4">
            <a:extLst>
              <a:ext uri="{FF2B5EF4-FFF2-40B4-BE49-F238E27FC236}">
                <a16:creationId xmlns:a16="http://schemas.microsoft.com/office/drawing/2014/main" id="{FCF6461E-146F-FF4B-2C02-2FB196190C61}"/>
              </a:ext>
            </a:extLst>
          </p:cNvPr>
          <p:cNvSpPr txBox="1"/>
          <p:nvPr/>
        </p:nvSpPr>
        <p:spPr>
          <a:xfrm>
            <a:off x="4491764" y="4302666"/>
            <a:ext cx="1888801" cy="369332"/>
          </a:xfrm>
          <a:prstGeom prst="rect">
            <a:avLst/>
          </a:prstGeom>
          <a:noFill/>
        </p:spPr>
        <p:txBody>
          <a:bodyPr wrap="square" rtlCol="0">
            <a:spAutoFit/>
          </a:bodyPr>
          <a:lstStyle/>
          <a:p>
            <a:r>
              <a:rPr lang="en-US" dirty="0"/>
              <a:t>1990s-2000s</a:t>
            </a:r>
          </a:p>
        </p:txBody>
      </p:sp>
      <p:sp>
        <p:nvSpPr>
          <p:cNvPr id="6" name="TextBox 5">
            <a:extLst>
              <a:ext uri="{FF2B5EF4-FFF2-40B4-BE49-F238E27FC236}">
                <a16:creationId xmlns:a16="http://schemas.microsoft.com/office/drawing/2014/main" id="{228B9B10-F53C-4C65-EC0F-E39829C62AA5}"/>
              </a:ext>
            </a:extLst>
          </p:cNvPr>
          <p:cNvSpPr txBox="1"/>
          <p:nvPr/>
        </p:nvSpPr>
        <p:spPr>
          <a:xfrm>
            <a:off x="7579869" y="4302704"/>
            <a:ext cx="810151" cy="369294"/>
          </a:xfrm>
          <a:prstGeom prst="rect">
            <a:avLst/>
          </a:prstGeom>
          <a:noFill/>
        </p:spPr>
        <p:txBody>
          <a:bodyPr wrap="square" rtlCol="0">
            <a:spAutoFit/>
          </a:bodyPr>
          <a:lstStyle/>
          <a:p>
            <a:r>
              <a:rPr lang="en-US" dirty="0"/>
              <a:t>2013</a:t>
            </a:r>
          </a:p>
        </p:txBody>
      </p:sp>
      <p:cxnSp>
        <p:nvCxnSpPr>
          <p:cNvPr id="7" name="Straight Connector 6">
            <a:extLst>
              <a:ext uri="{FF2B5EF4-FFF2-40B4-BE49-F238E27FC236}">
                <a16:creationId xmlns:a16="http://schemas.microsoft.com/office/drawing/2014/main" id="{386CE645-326A-2CBC-D3AE-B07EE54EBE7F}"/>
              </a:ext>
            </a:extLst>
          </p:cNvPr>
          <p:cNvCxnSpPr/>
          <p:nvPr/>
        </p:nvCxnSpPr>
        <p:spPr>
          <a:xfrm>
            <a:off x="4491764" y="2670969"/>
            <a:ext cx="0" cy="456269"/>
          </a:xfrm>
          <a:prstGeom prst="line">
            <a:avLst/>
          </a:prstGeom>
          <a:ln w="25400" cmpd="sng">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9507A60-7003-23AD-3925-EFDF852B2DFE}"/>
              </a:ext>
            </a:extLst>
          </p:cNvPr>
          <p:cNvCxnSpPr/>
          <p:nvPr/>
        </p:nvCxnSpPr>
        <p:spPr>
          <a:xfrm>
            <a:off x="5155324" y="3721767"/>
            <a:ext cx="0" cy="456269"/>
          </a:xfrm>
          <a:prstGeom prst="line">
            <a:avLst/>
          </a:prstGeom>
          <a:ln w="25400" cmpd="sng">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7FF835-6743-E359-94D9-FC53C1D4A5DF}"/>
              </a:ext>
            </a:extLst>
          </p:cNvPr>
          <p:cNvCxnSpPr/>
          <p:nvPr/>
        </p:nvCxnSpPr>
        <p:spPr>
          <a:xfrm>
            <a:off x="2245882" y="3741313"/>
            <a:ext cx="0" cy="456269"/>
          </a:xfrm>
          <a:prstGeom prst="line">
            <a:avLst/>
          </a:prstGeom>
          <a:ln w="25400" cmpd="sng">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BDC0AA-A4B4-5C03-1B1B-A63C60CCF63D}"/>
              </a:ext>
            </a:extLst>
          </p:cNvPr>
          <p:cNvCxnSpPr/>
          <p:nvPr/>
        </p:nvCxnSpPr>
        <p:spPr>
          <a:xfrm>
            <a:off x="7984944" y="3721767"/>
            <a:ext cx="0" cy="456269"/>
          </a:xfrm>
          <a:prstGeom prst="line">
            <a:avLst/>
          </a:prstGeom>
          <a:ln w="25400" cmpd="sng">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B00925-F620-7E6E-38E9-E58BB1A81A33}"/>
              </a:ext>
            </a:extLst>
          </p:cNvPr>
          <p:cNvCxnSpPr>
            <a:cxnSpLocks/>
          </p:cNvCxnSpPr>
          <p:nvPr/>
        </p:nvCxnSpPr>
        <p:spPr>
          <a:xfrm>
            <a:off x="3793932" y="1764632"/>
            <a:ext cx="0" cy="1362606"/>
          </a:xfrm>
          <a:prstGeom prst="line">
            <a:avLst/>
          </a:prstGeom>
          <a:ln w="25400" cmpd="sng">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9E6C3D9-CAAB-8805-10A8-455BCB201396}"/>
              </a:ext>
            </a:extLst>
          </p:cNvPr>
          <p:cNvSpPr txBox="1"/>
          <p:nvPr/>
        </p:nvSpPr>
        <p:spPr>
          <a:xfrm>
            <a:off x="2625764" y="842448"/>
            <a:ext cx="2847498" cy="1200329"/>
          </a:xfrm>
          <a:prstGeom prst="rect">
            <a:avLst/>
          </a:prstGeom>
          <a:noFill/>
        </p:spPr>
        <p:txBody>
          <a:bodyPr wrap="square" rtlCol="0">
            <a:spAutoFit/>
          </a:bodyPr>
          <a:lstStyle/>
          <a:p>
            <a:r>
              <a:rPr lang="en-US" dirty="0"/>
              <a:t>Structural improvements to Juvenile Facilities at SR dams</a:t>
            </a:r>
          </a:p>
        </p:txBody>
      </p:sp>
      <p:cxnSp>
        <p:nvCxnSpPr>
          <p:cNvPr id="16" name="Straight Connector 15">
            <a:extLst>
              <a:ext uri="{FF2B5EF4-FFF2-40B4-BE49-F238E27FC236}">
                <a16:creationId xmlns:a16="http://schemas.microsoft.com/office/drawing/2014/main" id="{2FD00D5C-2308-A8AE-5872-07AA54AE6D7C}"/>
              </a:ext>
            </a:extLst>
          </p:cNvPr>
          <p:cNvCxnSpPr/>
          <p:nvPr/>
        </p:nvCxnSpPr>
        <p:spPr>
          <a:xfrm>
            <a:off x="3793932" y="3741313"/>
            <a:ext cx="0" cy="456269"/>
          </a:xfrm>
          <a:prstGeom prst="line">
            <a:avLst/>
          </a:prstGeom>
          <a:ln w="25400" cmpd="sng">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6A473D8-6648-7D20-4A5D-12C57FB5BA87}"/>
              </a:ext>
            </a:extLst>
          </p:cNvPr>
          <p:cNvSpPr txBox="1"/>
          <p:nvPr/>
        </p:nvSpPr>
        <p:spPr>
          <a:xfrm>
            <a:off x="3372997" y="4322211"/>
            <a:ext cx="809788" cy="369332"/>
          </a:xfrm>
          <a:prstGeom prst="rect">
            <a:avLst/>
          </a:prstGeom>
          <a:noFill/>
        </p:spPr>
        <p:txBody>
          <a:bodyPr wrap="square" rtlCol="0">
            <a:spAutoFit/>
          </a:bodyPr>
          <a:lstStyle/>
          <a:p>
            <a:r>
              <a:rPr lang="en-US" dirty="0"/>
              <a:t>1980s</a:t>
            </a:r>
          </a:p>
        </p:txBody>
      </p:sp>
      <p:sp>
        <p:nvSpPr>
          <p:cNvPr id="23" name="TextBox 22">
            <a:extLst>
              <a:ext uri="{FF2B5EF4-FFF2-40B4-BE49-F238E27FC236}">
                <a16:creationId xmlns:a16="http://schemas.microsoft.com/office/drawing/2014/main" id="{7AF9640F-6E71-34C5-96B5-1857D8E7FD6C}"/>
              </a:ext>
            </a:extLst>
          </p:cNvPr>
          <p:cNvSpPr txBox="1"/>
          <p:nvPr/>
        </p:nvSpPr>
        <p:spPr>
          <a:xfrm>
            <a:off x="8281699" y="465739"/>
            <a:ext cx="2847498" cy="1200329"/>
          </a:xfrm>
          <a:prstGeom prst="rect">
            <a:avLst/>
          </a:prstGeom>
          <a:noFill/>
        </p:spPr>
        <p:txBody>
          <a:bodyPr wrap="square" rtlCol="0">
            <a:spAutoFit/>
          </a:bodyPr>
          <a:lstStyle/>
          <a:p>
            <a:r>
              <a:rPr lang="en-US" dirty="0"/>
              <a:t>Structural improvements to Juvenile Facilities at SR dams 2018-2020</a:t>
            </a:r>
          </a:p>
        </p:txBody>
      </p:sp>
      <p:cxnSp>
        <p:nvCxnSpPr>
          <p:cNvPr id="24" name="Straight Connector 23">
            <a:extLst>
              <a:ext uri="{FF2B5EF4-FFF2-40B4-BE49-F238E27FC236}">
                <a16:creationId xmlns:a16="http://schemas.microsoft.com/office/drawing/2014/main" id="{4A6B6DE5-B717-90E5-5E5E-C1DD2EB6823B}"/>
              </a:ext>
            </a:extLst>
          </p:cNvPr>
          <p:cNvCxnSpPr>
            <a:cxnSpLocks/>
          </p:cNvCxnSpPr>
          <p:nvPr/>
        </p:nvCxnSpPr>
        <p:spPr>
          <a:xfrm>
            <a:off x="9705448" y="1742686"/>
            <a:ext cx="0" cy="1362606"/>
          </a:xfrm>
          <a:prstGeom prst="line">
            <a:avLst/>
          </a:prstGeom>
          <a:ln w="25400" cmpd="sng">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59D78C-FFA4-F1F8-4CB8-7889AB96E98E}"/>
              </a:ext>
            </a:extLst>
          </p:cNvPr>
          <p:cNvCxnSpPr/>
          <p:nvPr/>
        </p:nvCxnSpPr>
        <p:spPr>
          <a:xfrm>
            <a:off x="10639912" y="3741313"/>
            <a:ext cx="0" cy="456269"/>
          </a:xfrm>
          <a:prstGeom prst="line">
            <a:avLst/>
          </a:prstGeom>
          <a:ln w="25400" cmpd="sng">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E1FCC2D-103F-F9D7-93DF-1A87672D4505}"/>
              </a:ext>
            </a:extLst>
          </p:cNvPr>
          <p:cNvSpPr txBox="1"/>
          <p:nvPr/>
        </p:nvSpPr>
        <p:spPr>
          <a:xfrm>
            <a:off x="9683553" y="4322211"/>
            <a:ext cx="2437382" cy="369332"/>
          </a:xfrm>
          <a:prstGeom prst="rect">
            <a:avLst/>
          </a:prstGeom>
          <a:noFill/>
        </p:spPr>
        <p:txBody>
          <a:bodyPr wrap="square" rtlCol="0">
            <a:spAutoFit/>
          </a:bodyPr>
          <a:lstStyle/>
          <a:p>
            <a:r>
              <a:rPr lang="en-US" dirty="0"/>
              <a:t>2018-Current</a:t>
            </a:r>
          </a:p>
        </p:txBody>
      </p:sp>
      <p:sp>
        <p:nvSpPr>
          <p:cNvPr id="9" name="TextBox 8">
            <a:extLst>
              <a:ext uri="{FF2B5EF4-FFF2-40B4-BE49-F238E27FC236}">
                <a16:creationId xmlns:a16="http://schemas.microsoft.com/office/drawing/2014/main" id="{53767B31-F210-179C-CA48-26A59E7F7FF7}"/>
              </a:ext>
            </a:extLst>
          </p:cNvPr>
          <p:cNvSpPr txBox="1"/>
          <p:nvPr/>
        </p:nvSpPr>
        <p:spPr>
          <a:xfrm>
            <a:off x="3068015" y="2239323"/>
            <a:ext cx="2847498" cy="369332"/>
          </a:xfrm>
          <a:prstGeom prst="rect">
            <a:avLst/>
          </a:prstGeom>
          <a:noFill/>
        </p:spPr>
        <p:txBody>
          <a:bodyPr wrap="square" rtlCol="0">
            <a:spAutoFit/>
          </a:bodyPr>
          <a:lstStyle/>
          <a:p>
            <a:r>
              <a:rPr lang="en-US" dirty="0"/>
              <a:t>&lt;1,000 SRFCH returned</a:t>
            </a:r>
          </a:p>
        </p:txBody>
      </p:sp>
      <p:cxnSp>
        <p:nvCxnSpPr>
          <p:cNvPr id="14" name="Straight Connector 13">
            <a:extLst>
              <a:ext uri="{FF2B5EF4-FFF2-40B4-BE49-F238E27FC236}">
                <a16:creationId xmlns:a16="http://schemas.microsoft.com/office/drawing/2014/main" id="{577EF445-E445-48A6-A035-57DC1C27D986}"/>
              </a:ext>
            </a:extLst>
          </p:cNvPr>
          <p:cNvCxnSpPr/>
          <p:nvPr/>
        </p:nvCxnSpPr>
        <p:spPr>
          <a:xfrm>
            <a:off x="6779599" y="3741313"/>
            <a:ext cx="0" cy="456269"/>
          </a:xfrm>
          <a:prstGeom prst="line">
            <a:avLst/>
          </a:prstGeom>
          <a:ln w="25400" cmpd="sng">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AAB04C0-8095-7C04-117F-732D6213A2BD}"/>
              </a:ext>
            </a:extLst>
          </p:cNvPr>
          <p:cNvSpPr txBox="1"/>
          <p:nvPr/>
        </p:nvSpPr>
        <p:spPr>
          <a:xfrm>
            <a:off x="6423014" y="4302666"/>
            <a:ext cx="810151" cy="369294"/>
          </a:xfrm>
          <a:prstGeom prst="rect">
            <a:avLst/>
          </a:prstGeom>
          <a:noFill/>
        </p:spPr>
        <p:txBody>
          <a:bodyPr wrap="square" rtlCol="0">
            <a:spAutoFit/>
          </a:bodyPr>
          <a:lstStyle/>
          <a:p>
            <a:r>
              <a:rPr lang="en-US" dirty="0"/>
              <a:t>2006</a:t>
            </a:r>
          </a:p>
        </p:txBody>
      </p:sp>
      <p:cxnSp>
        <p:nvCxnSpPr>
          <p:cNvPr id="18" name="Straight Connector 17">
            <a:extLst>
              <a:ext uri="{FF2B5EF4-FFF2-40B4-BE49-F238E27FC236}">
                <a16:creationId xmlns:a16="http://schemas.microsoft.com/office/drawing/2014/main" id="{0801F505-09E4-58E6-A352-6B1AAF791EEA}"/>
              </a:ext>
            </a:extLst>
          </p:cNvPr>
          <p:cNvCxnSpPr/>
          <p:nvPr/>
        </p:nvCxnSpPr>
        <p:spPr>
          <a:xfrm>
            <a:off x="6779599" y="2649023"/>
            <a:ext cx="0" cy="456269"/>
          </a:xfrm>
          <a:prstGeom prst="line">
            <a:avLst/>
          </a:prstGeom>
          <a:ln w="25400" cmpd="sng">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152E07B-941F-798A-18F6-ED203E997A56}"/>
              </a:ext>
            </a:extLst>
          </p:cNvPr>
          <p:cNvSpPr txBox="1"/>
          <p:nvPr/>
        </p:nvSpPr>
        <p:spPr>
          <a:xfrm>
            <a:off x="5810109" y="2295225"/>
            <a:ext cx="2959818" cy="369332"/>
          </a:xfrm>
          <a:prstGeom prst="rect">
            <a:avLst/>
          </a:prstGeom>
          <a:noFill/>
        </p:spPr>
        <p:txBody>
          <a:bodyPr wrap="square" rtlCol="0">
            <a:spAutoFit/>
          </a:bodyPr>
          <a:lstStyle/>
          <a:p>
            <a:r>
              <a:rPr lang="en-US" dirty="0"/>
              <a:t>Spill Changes Occur</a:t>
            </a:r>
          </a:p>
        </p:txBody>
      </p:sp>
      <p:sp>
        <p:nvSpPr>
          <p:cNvPr id="3" name="Oval 2">
            <a:extLst>
              <a:ext uri="{FF2B5EF4-FFF2-40B4-BE49-F238E27FC236}">
                <a16:creationId xmlns:a16="http://schemas.microsoft.com/office/drawing/2014/main" id="{3EF23B68-72BB-4E45-4947-DCDFF0E6C07A}"/>
              </a:ext>
            </a:extLst>
          </p:cNvPr>
          <p:cNvSpPr/>
          <p:nvPr/>
        </p:nvSpPr>
        <p:spPr>
          <a:xfrm>
            <a:off x="1621594" y="4035976"/>
            <a:ext cx="1112618" cy="10703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C5350D9-2B34-0571-2A28-486626F1BB9E}"/>
              </a:ext>
            </a:extLst>
          </p:cNvPr>
          <p:cNvSpPr/>
          <p:nvPr/>
        </p:nvSpPr>
        <p:spPr>
          <a:xfrm>
            <a:off x="3172356" y="3971705"/>
            <a:ext cx="1112618" cy="10703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2C7FF52-A684-AB2E-3635-20217E28C8CB}"/>
              </a:ext>
            </a:extLst>
          </p:cNvPr>
          <p:cNvSpPr/>
          <p:nvPr/>
        </p:nvSpPr>
        <p:spPr>
          <a:xfrm>
            <a:off x="4424580" y="4039571"/>
            <a:ext cx="1600355" cy="10024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487033F-4E20-EBA7-896D-A0E88BCCCC14}"/>
              </a:ext>
            </a:extLst>
          </p:cNvPr>
          <p:cNvCxnSpPr>
            <a:cxnSpLocks/>
          </p:cNvCxnSpPr>
          <p:nvPr/>
        </p:nvCxnSpPr>
        <p:spPr>
          <a:xfrm>
            <a:off x="1571956" y="2608655"/>
            <a:ext cx="0" cy="502330"/>
          </a:xfrm>
          <a:prstGeom prst="line">
            <a:avLst/>
          </a:prstGeom>
          <a:ln w="25400" cmpd="sng">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55BA4AF-D737-0A6D-E1E1-EE2C1E02021E}"/>
              </a:ext>
            </a:extLst>
          </p:cNvPr>
          <p:cNvSpPr txBox="1"/>
          <p:nvPr/>
        </p:nvSpPr>
        <p:spPr>
          <a:xfrm>
            <a:off x="1238439" y="1908995"/>
            <a:ext cx="809788" cy="369332"/>
          </a:xfrm>
          <a:prstGeom prst="rect">
            <a:avLst/>
          </a:prstGeom>
          <a:noFill/>
        </p:spPr>
        <p:txBody>
          <a:bodyPr wrap="square" rtlCol="0">
            <a:spAutoFit/>
          </a:bodyPr>
          <a:lstStyle/>
          <a:p>
            <a:r>
              <a:rPr lang="en-US" dirty="0"/>
              <a:t>1968</a:t>
            </a:r>
          </a:p>
        </p:txBody>
      </p:sp>
      <p:sp>
        <p:nvSpPr>
          <p:cNvPr id="32" name="TextBox 31">
            <a:extLst>
              <a:ext uri="{FF2B5EF4-FFF2-40B4-BE49-F238E27FC236}">
                <a16:creationId xmlns:a16="http://schemas.microsoft.com/office/drawing/2014/main" id="{32104E95-7044-48F6-8C6A-09C407B381D8}"/>
              </a:ext>
            </a:extLst>
          </p:cNvPr>
          <p:cNvSpPr txBox="1"/>
          <p:nvPr/>
        </p:nvSpPr>
        <p:spPr>
          <a:xfrm>
            <a:off x="230838" y="2117017"/>
            <a:ext cx="3073226" cy="369332"/>
          </a:xfrm>
          <a:prstGeom prst="rect">
            <a:avLst/>
          </a:prstGeom>
          <a:noFill/>
        </p:spPr>
        <p:txBody>
          <a:bodyPr wrap="square" rtlCol="0">
            <a:spAutoFit/>
          </a:bodyPr>
          <a:lstStyle/>
          <a:p>
            <a:pPr algn="ctr"/>
            <a:r>
              <a:rPr lang="en-US" dirty="0"/>
              <a:t>US vs Oregon Agreement</a:t>
            </a:r>
          </a:p>
        </p:txBody>
      </p:sp>
      <p:sp>
        <p:nvSpPr>
          <p:cNvPr id="38" name="Arrow: Right 37">
            <a:extLst>
              <a:ext uri="{FF2B5EF4-FFF2-40B4-BE49-F238E27FC236}">
                <a16:creationId xmlns:a16="http://schemas.microsoft.com/office/drawing/2014/main" id="{969F2BCF-BD80-2FEC-A282-EB905A159EA8}"/>
              </a:ext>
            </a:extLst>
          </p:cNvPr>
          <p:cNvSpPr/>
          <p:nvPr/>
        </p:nvSpPr>
        <p:spPr>
          <a:xfrm>
            <a:off x="601914" y="5047086"/>
            <a:ext cx="4589785" cy="506004"/>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TextBox 38">
            <a:extLst>
              <a:ext uri="{FF2B5EF4-FFF2-40B4-BE49-F238E27FC236}">
                <a16:creationId xmlns:a16="http://schemas.microsoft.com/office/drawing/2014/main" id="{D8C61057-2073-DBE6-3724-A482A930B727}"/>
              </a:ext>
            </a:extLst>
          </p:cNvPr>
          <p:cNvSpPr txBox="1"/>
          <p:nvPr/>
        </p:nvSpPr>
        <p:spPr>
          <a:xfrm>
            <a:off x="170983" y="5473239"/>
            <a:ext cx="6047874" cy="369332"/>
          </a:xfrm>
          <a:prstGeom prst="rect">
            <a:avLst/>
          </a:prstGeom>
          <a:noFill/>
        </p:spPr>
        <p:txBody>
          <a:bodyPr wrap="square" rtlCol="0">
            <a:spAutoFit/>
          </a:bodyPr>
          <a:lstStyle/>
          <a:p>
            <a:r>
              <a:rPr lang="en-US" dirty="0"/>
              <a:t>Steady decline of the fall Chinook population</a:t>
            </a:r>
          </a:p>
        </p:txBody>
      </p:sp>
      <p:sp>
        <p:nvSpPr>
          <p:cNvPr id="40" name="Arrow: Right 39">
            <a:extLst>
              <a:ext uri="{FF2B5EF4-FFF2-40B4-BE49-F238E27FC236}">
                <a16:creationId xmlns:a16="http://schemas.microsoft.com/office/drawing/2014/main" id="{5490B356-9569-C59B-4BDA-71ADF5018BE2}"/>
              </a:ext>
            </a:extLst>
          </p:cNvPr>
          <p:cNvSpPr/>
          <p:nvPr/>
        </p:nvSpPr>
        <p:spPr>
          <a:xfrm>
            <a:off x="5528972" y="5097930"/>
            <a:ext cx="6346940" cy="506004"/>
          </a:xfrm>
          <a:prstGeom prst="right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1" name="TextBox 40">
            <a:extLst>
              <a:ext uri="{FF2B5EF4-FFF2-40B4-BE49-F238E27FC236}">
                <a16:creationId xmlns:a16="http://schemas.microsoft.com/office/drawing/2014/main" id="{A29042D7-4F92-EFFA-3AC0-2E2126D2CFDA}"/>
              </a:ext>
            </a:extLst>
          </p:cNvPr>
          <p:cNvSpPr txBox="1"/>
          <p:nvPr/>
        </p:nvSpPr>
        <p:spPr>
          <a:xfrm>
            <a:off x="6059723" y="5529141"/>
            <a:ext cx="6047874" cy="369332"/>
          </a:xfrm>
          <a:prstGeom prst="rect">
            <a:avLst/>
          </a:prstGeom>
          <a:noFill/>
        </p:spPr>
        <p:txBody>
          <a:bodyPr wrap="square" rtlCol="0">
            <a:spAutoFit/>
          </a:bodyPr>
          <a:lstStyle/>
          <a:p>
            <a:r>
              <a:rPr lang="en-US" dirty="0"/>
              <a:t>Steady increase of the fall Chinook population</a:t>
            </a:r>
          </a:p>
        </p:txBody>
      </p:sp>
      <p:sp>
        <p:nvSpPr>
          <p:cNvPr id="42" name="TextBox 41">
            <a:extLst>
              <a:ext uri="{FF2B5EF4-FFF2-40B4-BE49-F238E27FC236}">
                <a16:creationId xmlns:a16="http://schemas.microsoft.com/office/drawing/2014/main" id="{0F35A469-00D9-B3F6-90D1-4109C3AC23CE}"/>
              </a:ext>
            </a:extLst>
          </p:cNvPr>
          <p:cNvSpPr txBox="1"/>
          <p:nvPr/>
        </p:nvSpPr>
        <p:spPr>
          <a:xfrm>
            <a:off x="4929802" y="414767"/>
            <a:ext cx="810151" cy="369294"/>
          </a:xfrm>
          <a:prstGeom prst="rect">
            <a:avLst/>
          </a:prstGeom>
          <a:noFill/>
        </p:spPr>
        <p:txBody>
          <a:bodyPr wrap="square" rtlCol="0">
            <a:spAutoFit/>
          </a:bodyPr>
          <a:lstStyle/>
          <a:p>
            <a:r>
              <a:rPr lang="en-US" dirty="0"/>
              <a:t>1992</a:t>
            </a:r>
          </a:p>
        </p:txBody>
      </p:sp>
      <p:sp>
        <p:nvSpPr>
          <p:cNvPr id="43" name="Oval 42">
            <a:extLst>
              <a:ext uri="{FF2B5EF4-FFF2-40B4-BE49-F238E27FC236}">
                <a16:creationId xmlns:a16="http://schemas.microsoft.com/office/drawing/2014/main" id="{09F88CEF-B77E-4C8D-5943-AA011D2CA868}"/>
              </a:ext>
            </a:extLst>
          </p:cNvPr>
          <p:cNvSpPr/>
          <p:nvPr/>
        </p:nvSpPr>
        <p:spPr>
          <a:xfrm>
            <a:off x="4773112" y="239864"/>
            <a:ext cx="960332" cy="9471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74B11BFA-AC71-6517-D0D8-30A03A42C431}"/>
              </a:ext>
            </a:extLst>
          </p:cNvPr>
          <p:cNvCxnSpPr>
            <a:cxnSpLocks/>
          </p:cNvCxnSpPr>
          <p:nvPr/>
        </p:nvCxnSpPr>
        <p:spPr>
          <a:xfrm flipH="1">
            <a:off x="5253278" y="1085696"/>
            <a:ext cx="6509" cy="2015930"/>
          </a:xfrm>
          <a:prstGeom prst="line">
            <a:avLst/>
          </a:prstGeom>
          <a:ln w="25400" cmpd="sng">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3FDE8A23-5AD4-9FEB-EE07-0FEBC8BE2C54}"/>
              </a:ext>
            </a:extLst>
          </p:cNvPr>
          <p:cNvSpPr/>
          <p:nvPr/>
        </p:nvSpPr>
        <p:spPr>
          <a:xfrm>
            <a:off x="7443542" y="3986186"/>
            <a:ext cx="960332" cy="9471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9814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0" grpId="0" animBg="1"/>
      <p:bldP spid="20" grpId="1" animBg="1"/>
      <p:bldP spid="22" grpId="0" animBg="1"/>
      <p:bldP spid="22" grpId="1" animBg="1"/>
      <p:bldP spid="43" grpId="0" animBg="1"/>
      <p:bldP spid="43" grpId="1"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51324084-84A3-1446-3943-C9AFC18AC50A}"/>
              </a:ext>
            </a:extLst>
          </p:cNvPr>
          <p:cNvSpPr txBox="1"/>
          <p:nvPr/>
        </p:nvSpPr>
        <p:spPr>
          <a:xfrm>
            <a:off x="2955103" y="4190927"/>
            <a:ext cx="533400" cy="381000"/>
          </a:xfrm>
          <a:prstGeom prst="rect">
            <a:avLst/>
          </a:prstGeom>
          <a:noFill/>
        </p:spPr>
        <p:txBody>
          <a:bodyPr wrap="square" rtlCol="0">
            <a:spAutoFit/>
          </a:bodyPr>
          <a:lstStyle/>
          <a:p>
            <a:r>
              <a:rPr lang="en-US" sz="1800" b="1">
                <a:solidFill>
                  <a:schemeClr val="tx1">
                    <a:lumMod val="85000"/>
                    <a:lumOff val="15000"/>
                  </a:schemeClr>
                </a:solidFill>
                <a:latin typeface="Calibri" pitchFamily="34" charset="0"/>
              </a:rPr>
              <a:t>ICH</a:t>
            </a:r>
            <a:endParaRPr lang="en-US" sz="1800" b="1" dirty="0">
              <a:solidFill>
                <a:schemeClr val="tx1">
                  <a:lumMod val="85000"/>
                  <a:lumOff val="15000"/>
                </a:schemeClr>
              </a:solidFill>
              <a:latin typeface="Calibri" pitchFamily="34" charset="0"/>
            </a:endParaRPr>
          </a:p>
        </p:txBody>
      </p:sp>
      <p:pic>
        <p:nvPicPr>
          <p:cNvPr id="3" name="Picture 2" descr="Diagram, map&#10;&#10;Description automatically generated">
            <a:extLst>
              <a:ext uri="{FF2B5EF4-FFF2-40B4-BE49-F238E27FC236}">
                <a16:creationId xmlns:a16="http://schemas.microsoft.com/office/drawing/2014/main" id="{0C22EC71-8696-ED21-9638-6B90F8B3D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840" y="480060"/>
            <a:ext cx="7986757" cy="5897880"/>
          </a:xfrm>
          <a:prstGeom prst="rect">
            <a:avLst/>
          </a:prstGeom>
        </p:spPr>
      </p:pic>
      <p:sp>
        <p:nvSpPr>
          <p:cNvPr id="4" name="Oval 3">
            <a:extLst>
              <a:ext uri="{FF2B5EF4-FFF2-40B4-BE49-F238E27FC236}">
                <a16:creationId xmlns:a16="http://schemas.microsoft.com/office/drawing/2014/main" id="{DB5FF021-5971-D11C-E77B-4995BC271AE0}"/>
              </a:ext>
            </a:extLst>
          </p:cNvPr>
          <p:cNvSpPr/>
          <p:nvPr/>
        </p:nvSpPr>
        <p:spPr>
          <a:xfrm>
            <a:off x="4644189" y="4953000"/>
            <a:ext cx="469232" cy="49730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A5012B7-F09E-EA25-727A-8264B68D2EFE}"/>
              </a:ext>
            </a:extLst>
          </p:cNvPr>
          <p:cNvSpPr/>
          <p:nvPr/>
        </p:nvSpPr>
        <p:spPr>
          <a:xfrm>
            <a:off x="7347435" y="4183967"/>
            <a:ext cx="469232" cy="49730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tar: 5 Points 1">
            <a:extLst>
              <a:ext uri="{FF2B5EF4-FFF2-40B4-BE49-F238E27FC236}">
                <a16:creationId xmlns:a16="http://schemas.microsoft.com/office/drawing/2014/main" id="{F9B7BCB9-B9BA-A408-C210-80C454A105A2}"/>
              </a:ext>
            </a:extLst>
          </p:cNvPr>
          <p:cNvSpPr/>
          <p:nvPr/>
        </p:nvSpPr>
        <p:spPr>
          <a:xfrm>
            <a:off x="8142382" y="3958876"/>
            <a:ext cx="129449" cy="15557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4CFCB89-B556-0F14-CBCD-79B8A8960BB5}"/>
              </a:ext>
            </a:extLst>
          </p:cNvPr>
          <p:cNvSpPr/>
          <p:nvPr/>
        </p:nvSpPr>
        <p:spPr>
          <a:xfrm>
            <a:off x="7985856" y="3788010"/>
            <a:ext cx="469232" cy="49730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E4BE39-D748-3F11-B390-6308AF83400B}"/>
              </a:ext>
            </a:extLst>
          </p:cNvPr>
          <p:cNvSpPr txBox="1"/>
          <p:nvPr/>
        </p:nvSpPr>
        <p:spPr>
          <a:xfrm>
            <a:off x="8107955" y="4063969"/>
            <a:ext cx="2497604" cy="253916"/>
          </a:xfrm>
          <a:prstGeom prst="rect">
            <a:avLst/>
          </a:prstGeom>
          <a:noFill/>
        </p:spPr>
        <p:txBody>
          <a:bodyPr wrap="square" rtlCol="0">
            <a:spAutoFit/>
          </a:bodyPr>
          <a:lstStyle/>
          <a:p>
            <a:r>
              <a:rPr lang="en-US" sz="1050">
                <a:solidFill>
                  <a:schemeClr val="bg1"/>
                </a:solidFill>
              </a:rPr>
              <a:t>Lyons Ferry Hatchery</a:t>
            </a:r>
            <a:endParaRPr lang="en-US" sz="1050" dirty="0">
              <a:solidFill>
                <a:schemeClr val="bg1"/>
              </a:solidFill>
            </a:endParaRPr>
          </a:p>
        </p:txBody>
      </p:sp>
      <p:sp>
        <p:nvSpPr>
          <p:cNvPr id="8" name="Oval 7">
            <a:extLst>
              <a:ext uri="{FF2B5EF4-FFF2-40B4-BE49-F238E27FC236}">
                <a16:creationId xmlns:a16="http://schemas.microsoft.com/office/drawing/2014/main" id="{B4B66D4E-2F64-2677-2F18-5CB4206872CC}"/>
              </a:ext>
            </a:extLst>
          </p:cNvPr>
          <p:cNvSpPr/>
          <p:nvPr/>
        </p:nvSpPr>
        <p:spPr>
          <a:xfrm>
            <a:off x="8624277" y="3677306"/>
            <a:ext cx="469232" cy="49730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6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12D8CD66-6E34-4232-868C-F61EC84AF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9" name="Straight Connector 78">
              <a:extLst>
                <a:ext uri="{FF2B5EF4-FFF2-40B4-BE49-F238E27FC236}">
                  <a16:creationId xmlns:a16="http://schemas.microsoft.com/office/drawing/2014/main" id="{BA1EDB24-D25E-4498-9742-07355DA2B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0E5C3020-0F81-4919-9D1F-B6ED9A835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3ECD783-8E88-4D10-99BD-C579F0CA2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29EDE005-2618-4634-B693-DAB7F60138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4252634-CD2F-416D-80D4-1C184472B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5" name="Rectangle 84">
            <a:extLst>
              <a:ext uri="{FF2B5EF4-FFF2-40B4-BE49-F238E27FC236}">
                <a16:creationId xmlns:a16="http://schemas.microsoft.com/office/drawing/2014/main" id="{FF45FBF2-7D66-42AD-9DF3-D6B32C25A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5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C:\Users\gallimpg\Desktop\Lyons Ferry.jpg">
            <a:extLst>
              <a:ext uri="{FF2B5EF4-FFF2-40B4-BE49-F238E27FC236}">
                <a16:creationId xmlns:a16="http://schemas.microsoft.com/office/drawing/2014/main" id="{3EB028A8-A205-F26D-6C43-087C8237E78D}"/>
              </a:ext>
            </a:extLst>
          </p:cNvPr>
          <p:cNvPicPr>
            <a:picLocks noChangeAspect="1" noChangeArrowheads="1"/>
          </p:cNvPicPr>
          <p:nvPr/>
        </p:nvPicPr>
        <p:blipFill rotWithShape="1">
          <a:blip r:embed="rId3" cstate="print"/>
          <a:srcRect t="7115" r="1" b="1"/>
          <a:stretch/>
        </p:blipFill>
        <p:spPr bwMode="auto">
          <a:xfrm>
            <a:off x="643467" y="643467"/>
            <a:ext cx="10905066" cy="5571066"/>
          </a:xfrm>
          <a:prstGeom prst="rect">
            <a:avLst/>
          </a:prstGeom>
          <a:noFill/>
        </p:spPr>
      </p:pic>
      <p:sp>
        <p:nvSpPr>
          <p:cNvPr id="87" name="Rectangle 86">
            <a:extLst>
              <a:ext uri="{FF2B5EF4-FFF2-40B4-BE49-F238E27FC236}">
                <a16:creationId xmlns:a16="http://schemas.microsoft.com/office/drawing/2014/main" id="{E04044DE-2387-41C2-857F-132B16793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18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D581E00-C79A-B1E7-65CE-604CC1847620}"/>
              </a:ext>
            </a:extLst>
          </p:cNvPr>
          <p:cNvGraphicFramePr>
            <a:graphicFrameLocks/>
          </p:cNvGraphicFramePr>
          <p:nvPr>
            <p:extLst>
              <p:ext uri="{D42A27DB-BD31-4B8C-83A1-F6EECF244321}">
                <p14:modId xmlns:p14="http://schemas.microsoft.com/office/powerpoint/2010/main" val="116615063"/>
              </p:ext>
            </p:extLst>
          </p:nvPr>
        </p:nvGraphicFramePr>
        <p:xfrm>
          <a:off x="1134737" y="1333041"/>
          <a:ext cx="10162507" cy="5128276"/>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455BC0C7-1D66-AC0C-01FB-BA852669D3C0}"/>
              </a:ext>
            </a:extLst>
          </p:cNvPr>
          <p:cNvCxnSpPr>
            <a:cxnSpLocks/>
          </p:cNvCxnSpPr>
          <p:nvPr/>
        </p:nvCxnSpPr>
        <p:spPr>
          <a:xfrm>
            <a:off x="2334220" y="5333975"/>
            <a:ext cx="8635261" cy="0"/>
          </a:xfrm>
          <a:prstGeom prst="line">
            <a:avLst/>
          </a:prstGeom>
          <a:ln w="38100">
            <a:solidFill>
              <a:schemeClr val="bg1">
                <a:alpha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A61AE0-AB17-130C-2788-DD4F454A8AD9}"/>
              </a:ext>
            </a:extLst>
          </p:cNvPr>
          <p:cNvCxnSpPr>
            <a:cxnSpLocks/>
          </p:cNvCxnSpPr>
          <p:nvPr/>
        </p:nvCxnSpPr>
        <p:spPr>
          <a:xfrm>
            <a:off x="2334220" y="5647126"/>
            <a:ext cx="8635261" cy="0"/>
          </a:xfrm>
          <a:prstGeom prst="line">
            <a:avLst/>
          </a:prstGeom>
          <a:ln w="31750">
            <a:solidFill>
              <a:schemeClr val="bg1">
                <a:alpha val="94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41C42A2-E535-36D8-816E-F2D5DB8D680E}"/>
              </a:ext>
            </a:extLst>
          </p:cNvPr>
          <p:cNvCxnSpPr>
            <a:cxnSpLocks/>
          </p:cNvCxnSpPr>
          <p:nvPr/>
        </p:nvCxnSpPr>
        <p:spPr>
          <a:xfrm>
            <a:off x="2334220" y="4922704"/>
            <a:ext cx="8635261" cy="0"/>
          </a:xfrm>
          <a:prstGeom prst="line">
            <a:avLst/>
          </a:prstGeom>
          <a:ln w="31750">
            <a:solidFill>
              <a:schemeClr val="bg1">
                <a:alpha val="94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90B95614-0972-1C70-1B6E-DE93D35E762E}"/>
              </a:ext>
            </a:extLst>
          </p:cNvPr>
          <p:cNvSpPr>
            <a:spLocks noGrp="1"/>
          </p:cNvSpPr>
          <p:nvPr>
            <p:ph type="title"/>
          </p:nvPr>
        </p:nvSpPr>
        <p:spPr>
          <a:xfrm>
            <a:off x="0" y="0"/>
            <a:ext cx="12192000" cy="1559859"/>
          </a:xfrm>
        </p:spPr>
        <p:txBody>
          <a:bodyPr/>
          <a:lstStyle/>
          <a:p>
            <a:r>
              <a:rPr lang="en-US" dirty="0"/>
              <a:t>Historical Returns to </a:t>
            </a:r>
            <a:r>
              <a:rPr lang="en-US" dirty="0" err="1"/>
              <a:t>LGr</a:t>
            </a:r>
            <a:endParaRPr lang="en-US" dirty="0"/>
          </a:p>
        </p:txBody>
      </p:sp>
    </p:spTree>
    <p:extLst>
      <p:ext uri="{BB962C8B-B14F-4D97-AF65-F5344CB8AC3E}">
        <p14:creationId xmlns:p14="http://schemas.microsoft.com/office/powerpoint/2010/main" val="153329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A1796-5D84-85A9-9E14-246ADF62A2E9}"/>
              </a:ext>
            </a:extLst>
          </p:cNvPr>
          <p:cNvSpPr>
            <a:spLocks noGrp="1"/>
          </p:cNvSpPr>
          <p:nvPr>
            <p:ph type="title"/>
          </p:nvPr>
        </p:nvSpPr>
        <p:spPr>
          <a:xfrm>
            <a:off x="0" y="0"/>
            <a:ext cx="12192000" cy="1559859"/>
          </a:xfrm>
        </p:spPr>
        <p:txBody>
          <a:bodyPr/>
          <a:lstStyle/>
          <a:p>
            <a:r>
              <a:rPr lang="en-US" dirty="0"/>
              <a:t>Yearlings vs subyearlings</a:t>
            </a:r>
          </a:p>
        </p:txBody>
      </p:sp>
      <p:grpSp>
        <p:nvGrpSpPr>
          <p:cNvPr id="6" name="Group 5">
            <a:extLst>
              <a:ext uri="{FF2B5EF4-FFF2-40B4-BE49-F238E27FC236}">
                <a16:creationId xmlns:a16="http://schemas.microsoft.com/office/drawing/2014/main" id="{BCEBD545-993F-64B3-D340-A940B0BB5C45}"/>
              </a:ext>
            </a:extLst>
          </p:cNvPr>
          <p:cNvGrpSpPr/>
          <p:nvPr/>
        </p:nvGrpSpPr>
        <p:grpSpPr>
          <a:xfrm>
            <a:off x="607077" y="1305059"/>
            <a:ext cx="5225753" cy="2408113"/>
            <a:chOff x="3740" y="890"/>
            <a:chExt cx="5225753" cy="2408113"/>
          </a:xfrm>
        </p:grpSpPr>
        <p:sp>
          <p:nvSpPr>
            <p:cNvPr id="13" name="Rectangle: Rounded Corners 12">
              <a:extLst>
                <a:ext uri="{FF2B5EF4-FFF2-40B4-BE49-F238E27FC236}">
                  <a16:creationId xmlns:a16="http://schemas.microsoft.com/office/drawing/2014/main" id="{28993C79-E74C-DFD0-5ABE-24857771507A}"/>
                </a:ext>
              </a:extLst>
            </p:cNvPr>
            <p:cNvSpPr/>
            <p:nvPr/>
          </p:nvSpPr>
          <p:spPr>
            <a:xfrm>
              <a:off x="3740" y="890"/>
              <a:ext cx="5225753" cy="24081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A3E5B2AF-1733-C668-E260-722828197E0F}"/>
                </a:ext>
              </a:extLst>
            </p:cNvPr>
            <p:cNvSpPr txBox="1"/>
            <p:nvPr/>
          </p:nvSpPr>
          <p:spPr>
            <a:xfrm>
              <a:off x="74271" y="71421"/>
              <a:ext cx="5084691" cy="22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Yearling</a:t>
              </a:r>
            </a:p>
          </p:txBody>
        </p:sp>
      </p:grpSp>
      <p:grpSp>
        <p:nvGrpSpPr>
          <p:cNvPr id="7" name="Group 6">
            <a:extLst>
              <a:ext uri="{FF2B5EF4-FFF2-40B4-BE49-F238E27FC236}">
                <a16:creationId xmlns:a16="http://schemas.microsoft.com/office/drawing/2014/main" id="{BE00523A-E6ED-84C8-AE98-F4825C58CCDF}"/>
              </a:ext>
            </a:extLst>
          </p:cNvPr>
          <p:cNvGrpSpPr/>
          <p:nvPr/>
        </p:nvGrpSpPr>
        <p:grpSpPr>
          <a:xfrm>
            <a:off x="3399996" y="3968392"/>
            <a:ext cx="2507559" cy="2408113"/>
            <a:chOff x="2796659" y="2664223"/>
            <a:chExt cx="2507559" cy="2408113"/>
          </a:xfrm>
        </p:grpSpPr>
        <p:sp>
          <p:nvSpPr>
            <p:cNvPr id="11" name="Rectangle: Rounded Corners 10">
              <a:extLst>
                <a:ext uri="{FF2B5EF4-FFF2-40B4-BE49-F238E27FC236}">
                  <a16:creationId xmlns:a16="http://schemas.microsoft.com/office/drawing/2014/main" id="{0B24513D-C2D3-7DB4-EAB4-263748FCC4CB}"/>
                </a:ext>
              </a:extLst>
            </p:cNvPr>
            <p:cNvSpPr/>
            <p:nvPr/>
          </p:nvSpPr>
          <p:spPr>
            <a:xfrm>
              <a:off x="2796659" y="2664223"/>
              <a:ext cx="2507559" cy="24081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ectangle: Rounded Corners 6">
              <a:extLst>
                <a:ext uri="{FF2B5EF4-FFF2-40B4-BE49-F238E27FC236}">
                  <a16:creationId xmlns:a16="http://schemas.microsoft.com/office/drawing/2014/main" id="{312EB372-B9C4-2DC0-841E-E203B0D40076}"/>
                </a:ext>
              </a:extLst>
            </p:cNvPr>
            <p:cNvSpPr txBox="1"/>
            <p:nvPr/>
          </p:nvSpPr>
          <p:spPr>
            <a:xfrm>
              <a:off x="2867190" y="2734754"/>
              <a:ext cx="2366497" cy="22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4000" kern="1200" dirty="0"/>
                <a:t>Mini-Jacks</a:t>
              </a:r>
            </a:p>
          </p:txBody>
        </p:sp>
      </p:grpSp>
      <p:grpSp>
        <p:nvGrpSpPr>
          <p:cNvPr id="8" name="Group 7">
            <a:extLst>
              <a:ext uri="{FF2B5EF4-FFF2-40B4-BE49-F238E27FC236}">
                <a16:creationId xmlns:a16="http://schemas.microsoft.com/office/drawing/2014/main" id="{480D4E2E-747D-8BE8-1EA3-9DF7AE5BE184}"/>
              </a:ext>
            </a:extLst>
          </p:cNvPr>
          <p:cNvGrpSpPr/>
          <p:nvPr/>
        </p:nvGrpSpPr>
        <p:grpSpPr>
          <a:xfrm>
            <a:off x="615126" y="3956496"/>
            <a:ext cx="2507559" cy="2408113"/>
            <a:chOff x="11789" y="2652327"/>
            <a:chExt cx="2507559" cy="2408113"/>
          </a:xfrm>
        </p:grpSpPr>
        <p:sp>
          <p:nvSpPr>
            <p:cNvPr id="9" name="Rectangle: Rounded Corners 8">
              <a:extLst>
                <a:ext uri="{FF2B5EF4-FFF2-40B4-BE49-F238E27FC236}">
                  <a16:creationId xmlns:a16="http://schemas.microsoft.com/office/drawing/2014/main" id="{8155BB28-C99B-A448-65CA-27635B788975}"/>
                </a:ext>
              </a:extLst>
            </p:cNvPr>
            <p:cNvSpPr/>
            <p:nvPr/>
          </p:nvSpPr>
          <p:spPr>
            <a:xfrm>
              <a:off x="11789" y="2652327"/>
              <a:ext cx="2507559" cy="24081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8">
              <a:extLst>
                <a:ext uri="{FF2B5EF4-FFF2-40B4-BE49-F238E27FC236}">
                  <a16:creationId xmlns:a16="http://schemas.microsoft.com/office/drawing/2014/main" id="{FE86CB3E-E066-29C3-3B84-16D03D3D51F0}"/>
                </a:ext>
              </a:extLst>
            </p:cNvPr>
            <p:cNvSpPr txBox="1"/>
            <p:nvPr/>
          </p:nvSpPr>
          <p:spPr>
            <a:xfrm>
              <a:off x="82320" y="2722858"/>
              <a:ext cx="2366497" cy="22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3600" kern="1200" dirty="0"/>
                <a:t>Skewed Age Structure</a:t>
              </a:r>
            </a:p>
          </p:txBody>
        </p:sp>
      </p:grpSp>
      <p:grpSp>
        <p:nvGrpSpPr>
          <p:cNvPr id="15" name="Group 14">
            <a:extLst>
              <a:ext uri="{FF2B5EF4-FFF2-40B4-BE49-F238E27FC236}">
                <a16:creationId xmlns:a16="http://schemas.microsoft.com/office/drawing/2014/main" id="{84582BD9-9D8B-EF77-5DB5-E19BDB7B1582}"/>
              </a:ext>
            </a:extLst>
          </p:cNvPr>
          <p:cNvGrpSpPr/>
          <p:nvPr/>
        </p:nvGrpSpPr>
        <p:grpSpPr>
          <a:xfrm>
            <a:off x="6349389" y="1272887"/>
            <a:ext cx="5225753" cy="2408113"/>
            <a:chOff x="5618103" y="890"/>
            <a:chExt cx="5225753" cy="2408113"/>
          </a:xfrm>
        </p:grpSpPr>
        <p:sp>
          <p:nvSpPr>
            <p:cNvPr id="22" name="Rectangle: Rounded Corners 21">
              <a:extLst>
                <a:ext uri="{FF2B5EF4-FFF2-40B4-BE49-F238E27FC236}">
                  <a16:creationId xmlns:a16="http://schemas.microsoft.com/office/drawing/2014/main" id="{7B4A113B-E788-7334-5081-4E7EE0D6C889}"/>
                </a:ext>
              </a:extLst>
            </p:cNvPr>
            <p:cNvSpPr/>
            <p:nvPr/>
          </p:nvSpPr>
          <p:spPr>
            <a:xfrm>
              <a:off x="5618103" y="890"/>
              <a:ext cx="5225753" cy="2408113"/>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3" name="Rectangle: Rounded Corners 4">
              <a:extLst>
                <a:ext uri="{FF2B5EF4-FFF2-40B4-BE49-F238E27FC236}">
                  <a16:creationId xmlns:a16="http://schemas.microsoft.com/office/drawing/2014/main" id="{DE3914DF-2CAE-B953-987A-8B94394E404F}"/>
                </a:ext>
              </a:extLst>
            </p:cNvPr>
            <p:cNvSpPr txBox="1"/>
            <p:nvPr/>
          </p:nvSpPr>
          <p:spPr>
            <a:xfrm>
              <a:off x="5688634" y="71421"/>
              <a:ext cx="5084691" cy="22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dirty="0"/>
                <a:t>Subyearling</a:t>
              </a:r>
              <a:endParaRPr lang="en-US" sz="4500" kern="1200" dirty="0"/>
            </a:p>
          </p:txBody>
        </p:sp>
      </p:grpSp>
      <p:grpSp>
        <p:nvGrpSpPr>
          <p:cNvPr id="16" name="Group 15">
            <a:extLst>
              <a:ext uri="{FF2B5EF4-FFF2-40B4-BE49-F238E27FC236}">
                <a16:creationId xmlns:a16="http://schemas.microsoft.com/office/drawing/2014/main" id="{45E09D3D-5B12-92B9-56B0-06237DA2D7B3}"/>
              </a:ext>
            </a:extLst>
          </p:cNvPr>
          <p:cNvGrpSpPr/>
          <p:nvPr/>
        </p:nvGrpSpPr>
        <p:grpSpPr>
          <a:xfrm>
            <a:off x="6382049" y="3968392"/>
            <a:ext cx="2507559" cy="2408113"/>
            <a:chOff x="5650763" y="2696395"/>
            <a:chExt cx="2507559" cy="2408113"/>
          </a:xfrm>
        </p:grpSpPr>
        <p:sp>
          <p:nvSpPr>
            <p:cNvPr id="20" name="Rectangle: Rounded Corners 19">
              <a:extLst>
                <a:ext uri="{FF2B5EF4-FFF2-40B4-BE49-F238E27FC236}">
                  <a16:creationId xmlns:a16="http://schemas.microsoft.com/office/drawing/2014/main" id="{B06BD9C3-8DA0-0250-0CBC-FF4ACAEDB879}"/>
                </a:ext>
              </a:extLst>
            </p:cNvPr>
            <p:cNvSpPr/>
            <p:nvPr/>
          </p:nvSpPr>
          <p:spPr>
            <a:xfrm>
              <a:off x="5650763" y="2696395"/>
              <a:ext cx="2507559" cy="2408113"/>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1" name="Rectangle: Rounded Corners 6">
              <a:extLst>
                <a:ext uri="{FF2B5EF4-FFF2-40B4-BE49-F238E27FC236}">
                  <a16:creationId xmlns:a16="http://schemas.microsoft.com/office/drawing/2014/main" id="{CB3CB51C-15A0-D32C-12CB-AF009D2A32CC}"/>
                </a:ext>
              </a:extLst>
            </p:cNvPr>
            <p:cNvSpPr txBox="1"/>
            <p:nvPr/>
          </p:nvSpPr>
          <p:spPr>
            <a:xfrm>
              <a:off x="5721294" y="2766926"/>
              <a:ext cx="2366497" cy="22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800" dirty="0"/>
                <a:t>R</a:t>
              </a:r>
              <a:r>
                <a:rPr lang="en-US" sz="2800" kern="1200" dirty="0"/>
                <a:t>eturns are older and resemble Natural Origin Life History</a:t>
              </a:r>
            </a:p>
          </p:txBody>
        </p:sp>
      </p:grpSp>
      <p:grpSp>
        <p:nvGrpSpPr>
          <p:cNvPr id="17" name="Group 16">
            <a:extLst>
              <a:ext uri="{FF2B5EF4-FFF2-40B4-BE49-F238E27FC236}">
                <a16:creationId xmlns:a16="http://schemas.microsoft.com/office/drawing/2014/main" id="{2CF05B74-9EA6-2862-1481-9BCD9D2360A1}"/>
              </a:ext>
            </a:extLst>
          </p:cNvPr>
          <p:cNvGrpSpPr/>
          <p:nvPr/>
        </p:nvGrpSpPr>
        <p:grpSpPr>
          <a:xfrm>
            <a:off x="9100244" y="3968392"/>
            <a:ext cx="2507559" cy="2408113"/>
            <a:chOff x="8368958" y="2696395"/>
            <a:chExt cx="2507559" cy="2408113"/>
          </a:xfrm>
        </p:grpSpPr>
        <p:sp>
          <p:nvSpPr>
            <p:cNvPr id="18" name="Rectangle: Rounded Corners 17">
              <a:extLst>
                <a:ext uri="{FF2B5EF4-FFF2-40B4-BE49-F238E27FC236}">
                  <a16:creationId xmlns:a16="http://schemas.microsoft.com/office/drawing/2014/main" id="{0FAECE42-C0A6-CCDC-AE6F-E1AF3E3FD430}"/>
                </a:ext>
              </a:extLst>
            </p:cNvPr>
            <p:cNvSpPr/>
            <p:nvPr/>
          </p:nvSpPr>
          <p:spPr>
            <a:xfrm>
              <a:off x="8368958" y="2696395"/>
              <a:ext cx="2507559" cy="2408113"/>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9" name="Rectangle: Rounded Corners 8">
              <a:extLst>
                <a:ext uri="{FF2B5EF4-FFF2-40B4-BE49-F238E27FC236}">
                  <a16:creationId xmlns:a16="http://schemas.microsoft.com/office/drawing/2014/main" id="{94B479FD-617F-8CFB-838F-78AE8E0A24A3}"/>
                </a:ext>
              </a:extLst>
            </p:cNvPr>
            <p:cNvSpPr txBox="1"/>
            <p:nvPr/>
          </p:nvSpPr>
          <p:spPr>
            <a:xfrm>
              <a:off x="8439489" y="2766926"/>
              <a:ext cx="2366497" cy="22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4000" kern="1200" dirty="0"/>
                <a:t>No mini-jacks</a:t>
              </a:r>
            </a:p>
          </p:txBody>
        </p:sp>
      </p:grpSp>
    </p:spTree>
    <p:extLst>
      <p:ext uri="{BB962C8B-B14F-4D97-AF65-F5344CB8AC3E}">
        <p14:creationId xmlns:p14="http://schemas.microsoft.com/office/powerpoint/2010/main" val="43040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E0C2E-44F0-16FD-416D-D574AB958817}"/>
              </a:ext>
            </a:extLst>
          </p:cNvPr>
          <p:cNvPicPr>
            <a:picLocks noChangeAspect="1"/>
          </p:cNvPicPr>
          <p:nvPr/>
        </p:nvPicPr>
        <p:blipFill>
          <a:blip r:embed="rId4"/>
          <a:stretch>
            <a:fillRect/>
          </a:stretch>
        </p:blipFill>
        <p:spPr>
          <a:xfrm>
            <a:off x="617157" y="406763"/>
            <a:ext cx="10957686" cy="6044473"/>
          </a:xfrm>
          <a:prstGeom prst="rect">
            <a:avLst/>
          </a:prstGeom>
        </p:spPr>
      </p:pic>
      <p:pic>
        <p:nvPicPr>
          <p:cNvPr id="5" name="Content Placeholder 4">
            <a:extLst>
              <a:ext uri="{FF2B5EF4-FFF2-40B4-BE49-F238E27FC236}">
                <a16:creationId xmlns:a16="http://schemas.microsoft.com/office/drawing/2014/main" id="{4D7C156D-9DE2-3F0D-3CF8-D8E86EAF8C68}"/>
              </a:ext>
            </a:extLst>
          </p:cNvPr>
          <p:cNvPicPr>
            <a:picLocks noGrp="1" noChangeAspect="1"/>
          </p:cNvPicPr>
          <p:nvPr>
            <p:ph idx="1"/>
          </p:nvPr>
        </p:nvPicPr>
        <p:blipFill>
          <a:blip r:embed="rId5"/>
          <a:stretch>
            <a:fillRect/>
          </a:stretch>
        </p:blipFill>
        <p:spPr>
          <a:xfrm>
            <a:off x="2155155" y="796884"/>
            <a:ext cx="1934152" cy="982929"/>
          </a:xfrm>
          <a:prstGeom prst="rect">
            <a:avLst/>
          </a:prstGeom>
        </p:spPr>
      </p:pic>
      <p:sp>
        <p:nvSpPr>
          <p:cNvPr id="2" name="Oval 1">
            <a:extLst>
              <a:ext uri="{FF2B5EF4-FFF2-40B4-BE49-F238E27FC236}">
                <a16:creationId xmlns:a16="http://schemas.microsoft.com/office/drawing/2014/main" id="{ABD5C369-24C8-AFDD-0F4E-A9B9843EEC48}"/>
              </a:ext>
            </a:extLst>
          </p:cNvPr>
          <p:cNvSpPr/>
          <p:nvPr/>
        </p:nvSpPr>
        <p:spPr>
          <a:xfrm>
            <a:off x="3122231" y="2169935"/>
            <a:ext cx="1780275" cy="290825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19FD6B8-1E4B-80B5-2552-414544E75928}"/>
              </a:ext>
            </a:extLst>
          </p:cNvPr>
          <p:cNvSpPr/>
          <p:nvPr/>
        </p:nvSpPr>
        <p:spPr>
          <a:xfrm>
            <a:off x="4814418" y="1189196"/>
            <a:ext cx="1625774" cy="2875403"/>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31674E3-86C4-9DFF-35B8-5DBDDA8A8E0C}"/>
              </a:ext>
            </a:extLst>
          </p:cNvPr>
          <p:cNvSpPr/>
          <p:nvPr/>
        </p:nvSpPr>
        <p:spPr>
          <a:xfrm>
            <a:off x="6532619" y="683046"/>
            <a:ext cx="1496351" cy="2745953"/>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2C883B-B599-354B-9CCB-051B90507DAB}"/>
              </a:ext>
            </a:extLst>
          </p:cNvPr>
          <p:cNvSpPr/>
          <p:nvPr/>
        </p:nvSpPr>
        <p:spPr>
          <a:xfrm>
            <a:off x="8028970" y="406763"/>
            <a:ext cx="1625774" cy="2875403"/>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54E5242-149F-C9E4-DAFB-1D7877C08176}"/>
              </a:ext>
            </a:extLst>
          </p:cNvPr>
          <p:cNvSpPr/>
          <p:nvPr/>
        </p:nvSpPr>
        <p:spPr>
          <a:xfrm>
            <a:off x="1599752" y="4180113"/>
            <a:ext cx="1522479" cy="1428871"/>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12E0B18-D404-CB71-8E88-AE32698EE5C3}"/>
              </a:ext>
            </a:extLst>
          </p:cNvPr>
          <p:cNvSpPr/>
          <p:nvPr/>
        </p:nvSpPr>
        <p:spPr>
          <a:xfrm>
            <a:off x="9964056" y="1130028"/>
            <a:ext cx="1522479" cy="1428871"/>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420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6" grpId="0" animBg="1"/>
      <p:bldP spid="6" grpId="1" animBg="1"/>
      <p:bldP spid="7" grpId="0" animBg="1"/>
      <p:bldP spid="7" grpId="1" animBg="1"/>
      <p:bldP spid="12" grpId="0" animBg="1"/>
      <p:bldP spid="12" grpId="1"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D8528134-7E1F-425C-B878-71C96683854E}"/>
                  </a:ext>
                </a:extLst>
              </p:cNvPr>
              <p:cNvGraphicFramePr/>
              <p:nvPr>
                <p:extLst>
                  <p:ext uri="{D42A27DB-BD31-4B8C-83A1-F6EECF244321}">
                    <p14:modId xmlns:p14="http://schemas.microsoft.com/office/powerpoint/2010/main" val="297020992"/>
                  </p:ext>
                </p:extLst>
              </p:nvPr>
            </p:nvGraphicFramePr>
            <p:xfrm>
              <a:off x="395439" y="793216"/>
              <a:ext cx="5535517" cy="2838212"/>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8" name="Chart 7">
                <a:extLst>
                  <a:ext uri="{FF2B5EF4-FFF2-40B4-BE49-F238E27FC236}">
                    <a16:creationId xmlns:a16="http://schemas.microsoft.com/office/drawing/2014/main" id="{D8528134-7E1F-425C-B878-71C96683854E}"/>
                  </a:ext>
                </a:extLst>
              </p:cNvPr>
              <p:cNvPicPr>
                <a:picLocks noGrp="1" noRot="1" noChangeAspect="1" noMove="1" noResize="1" noEditPoints="1" noAdjustHandles="1" noChangeArrowheads="1" noChangeShapeType="1"/>
              </p:cNvPicPr>
              <p:nvPr/>
            </p:nvPicPr>
            <p:blipFill>
              <a:blip r:embed="rId5"/>
              <a:stretch>
                <a:fillRect/>
              </a:stretch>
            </p:blipFill>
            <p:spPr>
              <a:xfrm>
                <a:off x="395439" y="793216"/>
                <a:ext cx="5535517" cy="2838212"/>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5FE3F49C-311F-4480-9538-E6A44777264F}"/>
                  </a:ext>
                </a:extLst>
              </p:cNvPr>
              <p:cNvGraphicFramePr/>
              <p:nvPr>
                <p:extLst>
                  <p:ext uri="{D42A27DB-BD31-4B8C-83A1-F6EECF244321}">
                    <p14:modId xmlns:p14="http://schemas.microsoft.com/office/powerpoint/2010/main" val="208944813"/>
                  </p:ext>
                </p:extLst>
              </p:nvPr>
            </p:nvGraphicFramePr>
            <p:xfrm>
              <a:off x="6095999" y="793216"/>
              <a:ext cx="5535517" cy="2838212"/>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9" name="Chart 8">
                <a:extLst>
                  <a:ext uri="{FF2B5EF4-FFF2-40B4-BE49-F238E27FC236}">
                    <a16:creationId xmlns:a16="http://schemas.microsoft.com/office/drawing/2014/main" id="{5FE3F49C-311F-4480-9538-E6A44777264F}"/>
                  </a:ext>
                </a:extLst>
              </p:cNvPr>
              <p:cNvPicPr>
                <a:picLocks noGrp="1" noRot="1" noChangeAspect="1" noMove="1" noResize="1" noEditPoints="1" noAdjustHandles="1" noChangeArrowheads="1" noChangeShapeType="1"/>
              </p:cNvPicPr>
              <p:nvPr/>
            </p:nvPicPr>
            <p:blipFill>
              <a:blip r:embed="rId7"/>
              <a:stretch>
                <a:fillRect/>
              </a:stretch>
            </p:blipFill>
            <p:spPr>
              <a:xfrm>
                <a:off x="6095999" y="793216"/>
                <a:ext cx="5535517" cy="2838212"/>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FADBDFF7-3D78-4A67-93ED-7297D7742F9C}"/>
                  </a:ext>
                </a:extLst>
              </p:cNvPr>
              <p:cNvGraphicFramePr/>
              <p:nvPr>
                <p:extLst>
                  <p:ext uri="{D42A27DB-BD31-4B8C-83A1-F6EECF244321}">
                    <p14:modId xmlns:p14="http://schemas.microsoft.com/office/powerpoint/2010/main" val="629941566"/>
                  </p:ext>
                </p:extLst>
              </p:nvPr>
            </p:nvGraphicFramePr>
            <p:xfrm>
              <a:off x="395440" y="3826579"/>
              <a:ext cx="5535517" cy="2838212"/>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12" name="Chart 11">
                <a:extLst>
                  <a:ext uri="{FF2B5EF4-FFF2-40B4-BE49-F238E27FC236}">
                    <a16:creationId xmlns:a16="http://schemas.microsoft.com/office/drawing/2014/main" id="{FADBDFF7-3D78-4A67-93ED-7297D7742F9C}"/>
                  </a:ext>
                </a:extLst>
              </p:cNvPr>
              <p:cNvPicPr>
                <a:picLocks noGrp="1" noRot="1" noChangeAspect="1" noMove="1" noResize="1" noEditPoints="1" noAdjustHandles="1" noChangeArrowheads="1" noChangeShapeType="1"/>
              </p:cNvPicPr>
              <p:nvPr/>
            </p:nvPicPr>
            <p:blipFill>
              <a:blip r:embed="rId9"/>
              <a:stretch>
                <a:fillRect/>
              </a:stretch>
            </p:blipFill>
            <p:spPr>
              <a:xfrm>
                <a:off x="395440" y="3826579"/>
                <a:ext cx="5535517" cy="2838212"/>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3" name="Chart 12">
                <a:extLst>
                  <a:ext uri="{FF2B5EF4-FFF2-40B4-BE49-F238E27FC236}">
                    <a16:creationId xmlns:a16="http://schemas.microsoft.com/office/drawing/2014/main" id="{F622358F-0FE6-4EFE-B4CF-8914CC5A33E8}"/>
                  </a:ext>
                </a:extLst>
              </p:cNvPr>
              <p:cNvGraphicFramePr/>
              <p:nvPr>
                <p:extLst>
                  <p:ext uri="{D42A27DB-BD31-4B8C-83A1-F6EECF244321}">
                    <p14:modId xmlns:p14="http://schemas.microsoft.com/office/powerpoint/2010/main" val="2635934358"/>
                  </p:ext>
                </p:extLst>
              </p:nvPr>
            </p:nvGraphicFramePr>
            <p:xfrm>
              <a:off x="6096000" y="3826579"/>
              <a:ext cx="5535517" cy="2838212"/>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13" name="Chart 12">
                <a:extLst>
                  <a:ext uri="{FF2B5EF4-FFF2-40B4-BE49-F238E27FC236}">
                    <a16:creationId xmlns:a16="http://schemas.microsoft.com/office/drawing/2014/main" id="{F622358F-0FE6-4EFE-B4CF-8914CC5A33E8}"/>
                  </a:ext>
                </a:extLst>
              </p:cNvPr>
              <p:cNvPicPr>
                <a:picLocks noGrp="1" noRot="1" noChangeAspect="1" noMove="1" noResize="1" noEditPoints="1" noAdjustHandles="1" noChangeArrowheads="1" noChangeShapeType="1"/>
              </p:cNvPicPr>
              <p:nvPr/>
            </p:nvPicPr>
            <p:blipFill>
              <a:blip r:embed="rId11"/>
              <a:stretch>
                <a:fillRect/>
              </a:stretch>
            </p:blipFill>
            <p:spPr>
              <a:xfrm>
                <a:off x="6096000" y="3826579"/>
                <a:ext cx="5535517" cy="2838212"/>
              </a:xfrm>
              <a:prstGeom prst="rect">
                <a:avLst/>
              </a:prstGeom>
            </p:spPr>
          </p:pic>
        </mc:Fallback>
      </mc:AlternateContent>
      <p:sp>
        <p:nvSpPr>
          <p:cNvPr id="14" name="Title 1">
            <a:extLst>
              <a:ext uri="{FF2B5EF4-FFF2-40B4-BE49-F238E27FC236}">
                <a16:creationId xmlns:a16="http://schemas.microsoft.com/office/drawing/2014/main" id="{4D6419CD-70A1-CA55-5570-39E091DCD43B}"/>
              </a:ext>
            </a:extLst>
          </p:cNvPr>
          <p:cNvSpPr>
            <a:spLocks noGrp="1"/>
          </p:cNvSpPr>
          <p:nvPr>
            <p:ph type="title"/>
          </p:nvPr>
        </p:nvSpPr>
        <p:spPr>
          <a:xfrm>
            <a:off x="0" y="-363557"/>
            <a:ext cx="12192000" cy="1559859"/>
          </a:xfrm>
        </p:spPr>
        <p:txBody>
          <a:bodyPr/>
          <a:lstStyle/>
          <a:p>
            <a:r>
              <a:rPr lang="en-US" dirty="0"/>
              <a:t>Size at Returns</a:t>
            </a:r>
          </a:p>
        </p:txBody>
      </p:sp>
      <p:sp>
        <p:nvSpPr>
          <p:cNvPr id="15" name="TextBox 14">
            <a:extLst>
              <a:ext uri="{FF2B5EF4-FFF2-40B4-BE49-F238E27FC236}">
                <a16:creationId xmlns:a16="http://schemas.microsoft.com/office/drawing/2014/main" id="{93D2134E-9FAD-5257-E8F4-EBB5ABEA324E}"/>
              </a:ext>
            </a:extLst>
          </p:cNvPr>
          <p:cNvSpPr txBox="1"/>
          <p:nvPr/>
        </p:nvSpPr>
        <p:spPr>
          <a:xfrm>
            <a:off x="395437" y="3262096"/>
            <a:ext cx="1686749" cy="369332"/>
          </a:xfrm>
          <a:prstGeom prst="rect">
            <a:avLst/>
          </a:prstGeom>
          <a:noFill/>
        </p:spPr>
        <p:txBody>
          <a:bodyPr wrap="square" rtlCol="0">
            <a:spAutoFit/>
          </a:bodyPr>
          <a:lstStyle/>
          <a:p>
            <a:r>
              <a:rPr lang="en-US" dirty="0">
                <a:solidFill>
                  <a:schemeClr val="bg1"/>
                </a:solidFill>
              </a:rPr>
              <a:t>1 Salt jacks</a:t>
            </a:r>
          </a:p>
        </p:txBody>
      </p:sp>
      <p:sp>
        <p:nvSpPr>
          <p:cNvPr id="16" name="TextBox 15">
            <a:extLst>
              <a:ext uri="{FF2B5EF4-FFF2-40B4-BE49-F238E27FC236}">
                <a16:creationId xmlns:a16="http://schemas.microsoft.com/office/drawing/2014/main" id="{C689D174-8792-6A8B-751C-9A3A312C0EDE}"/>
              </a:ext>
            </a:extLst>
          </p:cNvPr>
          <p:cNvSpPr txBox="1"/>
          <p:nvPr/>
        </p:nvSpPr>
        <p:spPr>
          <a:xfrm>
            <a:off x="6095999" y="3262096"/>
            <a:ext cx="1686749" cy="369332"/>
          </a:xfrm>
          <a:prstGeom prst="rect">
            <a:avLst/>
          </a:prstGeom>
          <a:noFill/>
        </p:spPr>
        <p:txBody>
          <a:bodyPr wrap="square" rtlCol="0">
            <a:spAutoFit/>
          </a:bodyPr>
          <a:lstStyle/>
          <a:p>
            <a:r>
              <a:rPr lang="en-US" dirty="0">
                <a:solidFill>
                  <a:schemeClr val="bg1"/>
                </a:solidFill>
              </a:rPr>
              <a:t>2 Salt adults</a:t>
            </a:r>
          </a:p>
        </p:txBody>
      </p:sp>
      <p:sp>
        <p:nvSpPr>
          <p:cNvPr id="17" name="TextBox 16">
            <a:extLst>
              <a:ext uri="{FF2B5EF4-FFF2-40B4-BE49-F238E27FC236}">
                <a16:creationId xmlns:a16="http://schemas.microsoft.com/office/drawing/2014/main" id="{FE1E7693-B3B5-0398-72E1-F28757B544ED}"/>
              </a:ext>
            </a:extLst>
          </p:cNvPr>
          <p:cNvSpPr txBox="1"/>
          <p:nvPr/>
        </p:nvSpPr>
        <p:spPr>
          <a:xfrm>
            <a:off x="395438" y="6308113"/>
            <a:ext cx="1686749" cy="369332"/>
          </a:xfrm>
          <a:prstGeom prst="rect">
            <a:avLst/>
          </a:prstGeom>
          <a:noFill/>
        </p:spPr>
        <p:txBody>
          <a:bodyPr wrap="square" rtlCol="0">
            <a:spAutoFit/>
          </a:bodyPr>
          <a:lstStyle/>
          <a:p>
            <a:r>
              <a:rPr lang="en-US" dirty="0">
                <a:solidFill>
                  <a:schemeClr val="bg1"/>
                </a:solidFill>
              </a:rPr>
              <a:t>3 Salt adults</a:t>
            </a:r>
          </a:p>
        </p:txBody>
      </p:sp>
      <p:sp>
        <p:nvSpPr>
          <p:cNvPr id="18" name="TextBox 17">
            <a:extLst>
              <a:ext uri="{FF2B5EF4-FFF2-40B4-BE49-F238E27FC236}">
                <a16:creationId xmlns:a16="http://schemas.microsoft.com/office/drawing/2014/main" id="{47F0A2FF-B1BF-4777-5E5B-39AA75C4B567}"/>
              </a:ext>
            </a:extLst>
          </p:cNvPr>
          <p:cNvSpPr txBox="1"/>
          <p:nvPr/>
        </p:nvSpPr>
        <p:spPr>
          <a:xfrm>
            <a:off x="6095999" y="6308113"/>
            <a:ext cx="1792078" cy="369332"/>
          </a:xfrm>
          <a:prstGeom prst="rect">
            <a:avLst/>
          </a:prstGeom>
          <a:noFill/>
        </p:spPr>
        <p:txBody>
          <a:bodyPr wrap="square" rtlCol="0">
            <a:spAutoFit/>
          </a:bodyPr>
          <a:lstStyle/>
          <a:p>
            <a:r>
              <a:rPr lang="en-US" dirty="0">
                <a:solidFill>
                  <a:schemeClr val="bg1"/>
                </a:solidFill>
              </a:rPr>
              <a:t>4-5 Salt adults</a:t>
            </a:r>
          </a:p>
        </p:txBody>
      </p:sp>
      <p:sp>
        <p:nvSpPr>
          <p:cNvPr id="19" name="Oval 18">
            <a:extLst>
              <a:ext uri="{FF2B5EF4-FFF2-40B4-BE49-F238E27FC236}">
                <a16:creationId xmlns:a16="http://schemas.microsoft.com/office/drawing/2014/main" id="{1AED3480-E3D1-C965-5841-6D769DC053CF}"/>
              </a:ext>
            </a:extLst>
          </p:cNvPr>
          <p:cNvSpPr/>
          <p:nvPr/>
        </p:nvSpPr>
        <p:spPr>
          <a:xfrm>
            <a:off x="3691920" y="1108532"/>
            <a:ext cx="314650" cy="22075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744C4B5-DCD8-A332-5869-C39CD36679B5}"/>
              </a:ext>
            </a:extLst>
          </p:cNvPr>
          <p:cNvSpPr/>
          <p:nvPr/>
        </p:nvSpPr>
        <p:spPr>
          <a:xfrm>
            <a:off x="9392482" y="1152417"/>
            <a:ext cx="314650" cy="22075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35D89B2-E1B8-C543-175C-B4820B768DFE}"/>
              </a:ext>
            </a:extLst>
          </p:cNvPr>
          <p:cNvSpPr/>
          <p:nvPr/>
        </p:nvSpPr>
        <p:spPr>
          <a:xfrm>
            <a:off x="3774443" y="4141895"/>
            <a:ext cx="314650" cy="22075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3B42F65-9C51-FE6B-A9DF-8F055F97F05A}"/>
              </a:ext>
            </a:extLst>
          </p:cNvPr>
          <p:cNvSpPr/>
          <p:nvPr/>
        </p:nvSpPr>
        <p:spPr>
          <a:xfrm>
            <a:off x="9445147" y="4141895"/>
            <a:ext cx="314650" cy="22075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6578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7|9.3|0.4|11.3|0.4|8.8|0.3|14|0.3"/>
</p:tagLst>
</file>

<file path=ppt/tags/tag2.xml><?xml version="1.0" encoding="utf-8"?>
<p:tagLst xmlns:a="http://schemas.openxmlformats.org/drawingml/2006/main" xmlns:r="http://schemas.openxmlformats.org/officeDocument/2006/relationships" xmlns:p="http://schemas.openxmlformats.org/presentationml/2006/main">
  <p:tag name="TIMING" val="|3.4|1.9|8.6|5.1"/>
</p:tagLst>
</file>

<file path=ppt/tags/tag3.xml><?xml version="1.0" encoding="utf-8"?>
<p:tagLst xmlns:a="http://schemas.openxmlformats.org/drawingml/2006/main" xmlns:r="http://schemas.openxmlformats.org/officeDocument/2006/relationships" xmlns:p="http://schemas.openxmlformats.org/presentationml/2006/main">
  <p:tag name="TIMING" val="|23.3|9.8|0.3|7.1|4.3|2.2|0.5|4.7"/>
</p:tagLst>
</file>

<file path=ppt/tags/tag4.xml><?xml version="1.0" encoding="utf-8"?>
<p:tagLst xmlns:a="http://schemas.openxmlformats.org/drawingml/2006/main" xmlns:r="http://schemas.openxmlformats.org/officeDocument/2006/relationships" xmlns:p="http://schemas.openxmlformats.org/presentationml/2006/main">
  <p:tag name="TIMING" val="|17.3"/>
</p:tagLst>
</file>

<file path=ppt/tags/tag5.xml><?xml version="1.0" encoding="utf-8"?>
<p:tagLst xmlns:a="http://schemas.openxmlformats.org/drawingml/2006/main" xmlns:r="http://schemas.openxmlformats.org/officeDocument/2006/relationships" xmlns:p="http://schemas.openxmlformats.org/presentationml/2006/main">
  <p:tag name="TIMING" val="|13.3|9.4|17|24.4|3.7|1.4"/>
</p:tagLst>
</file>

<file path=ppt/tags/tag6.xml><?xml version="1.0" encoding="utf-8"?>
<p:tagLst xmlns:a="http://schemas.openxmlformats.org/drawingml/2006/main" xmlns:r="http://schemas.openxmlformats.org/officeDocument/2006/relationships" xmlns:p="http://schemas.openxmlformats.org/presentationml/2006/main">
  <p:tag name="TIMING" val="|3|25.4"/>
</p:tagLst>
</file>

<file path=ppt/tags/tag7.xml><?xml version="1.0" encoding="utf-8"?>
<p:tagLst xmlns:a="http://schemas.openxmlformats.org/drawingml/2006/main" xmlns:r="http://schemas.openxmlformats.org/officeDocument/2006/relationships" xmlns:p="http://schemas.openxmlformats.org/presentationml/2006/main">
  <p:tag name="TIMING" val="|17|8.3|9.1|12.2"/>
</p:tagLst>
</file>

<file path=ppt/tags/tag8.xml><?xml version="1.0" encoding="utf-8"?>
<p:tagLst xmlns:a="http://schemas.openxmlformats.org/drawingml/2006/main" xmlns:r="http://schemas.openxmlformats.org/officeDocument/2006/relationships" xmlns:p="http://schemas.openxmlformats.org/presentationml/2006/main">
  <p:tag name="TIMING" val="|9.9|8.4|3.2|4.4|6.8|4|15.4|8.3"/>
</p:tagLst>
</file>

<file path=ppt/tags/tag9.xml><?xml version="1.0" encoding="utf-8"?>
<p:tagLst xmlns:a="http://schemas.openxmlformats.org/drawingml/2006/main" xmlns:r="http://schemas.openxmlformats.org/officeDocument/2006/relationships" xmlns:p="http://schemas.openxmlformats.org/presentationml/2006/main">
  <p:tag name="TIMING" val="|5.1|4.6|5.3"/>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27153</TotalTime>
  <Words>2126</Words>
  <Application>Microsoft Office PowerPoint</Application>
  <PresentationFormat>Widescreen</PresentationFormat>
  <Paragraphs>205</Paragraphs>
  <Slides>19</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Aptos</vt:lpstr>
      <vt:lpstr>Arial</vt:lpstr>
      <vt:lpstr>Calibri</vt:lpstr>
      <vt:lpstr>Century Gothic</vt:lpstr>
      <vt:lpstr>Wingdings 3</vt:lpstr>
      <vt:lpstr>Slice</vt:lpstr>
      <vt:lpstr>WPDraw30.Drawing</vt:lpstr>
      <vt:lpstr>Fall Chinook conversion of yearlings to subyearlings for lfh production </vt:lpstr>
      <vt:lpstr>Acknowledgements</vt:lpstr>
      <vt:lpstr>Historical Timeline</vt:lpstr>
      <vt:lpstr>PowerPoint Presentation</vt:lpstr>
      <vt:lpstr>PowerPoint Presentation</vt:lpstr>
      <vt:lpstr>Historical Returns to LGr</vt:lpstr>
      <vt:lpstr>Yearlings vs subyearlings</vt:lpstr>
      <vt:lpstr>PowerPoint Presentation</vt:lpstr>
      <vt:lpstr>Size at Returns</vt:lpstr>
      <vt:lpstr>Current vs proposed changes</vt:lpstr>
      <vt:lpstr>A mini project on mini-jacks</vt:lpstr>
      <vt:lpstr>PowerPoint Presentation</vt:lpstr>
      <vt:lpstr>Methods</vt:lpstr>
      <vt:lpstr>Results: Age composition to Bonneville</vt:lpstr>
      <vt:lpstr>Results: Conversion rates</vt:lpstr>
      <vt:lpstr>PowerPoint Presentation</vt:lpstr>
      <vt:lpstr>Increasing Production: Same fish, more poundage!</vt:lpstr>
      <vt:lpstr>Next Steps…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Exploratory Look into Returning Snake River fall Chinook Salmon “Mini-Jacks”</dc:title>
  <dc:creator>Jenna Fortier</dc:creator>
  <cp:lastModifiedBy>Engle, Rod</cp:lastModifiedBy>
  <cp:revision>11</cp:revision>
  <dcterms:created xsi:type="dcterms:W3CDTF">2023-06-07T19:27:16Z</dcterms:created>
  <dcterms:modified xsi:type="dcterms:W3CDTF">2024-05-08T14:59:47Z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5011977-b912-4387-97a4-f4c94a801377_Enabled">
    <vt:lpwstr>true</vt:lpwstr>
  </property>
  <property fmtid="{D5CDD505-2E9C-101B-9397-08002B2CF9AE}" pid="3" name="MSIP_Label_45011977-b912-4387-97a4-f4c94a801377_SetDate">
    <vt:lpwstr>2023-06-07T20:57:27Z</vt:lpwstr>
  </property>
  <property fmtid="{D5CDD505-2E9C-101B-9397-08002B2CF9AE}" pid="4" name="MSIP_Label_45011977-b912-4387-97a4-f4c94a801377_Method">
    <vt:lpwstr>Standard</vt:lpwstr>
  </property>
  <property fmtid="{D5CDD505-2E9C-101B-9397-08002B2CF9AE}" pid="5" name="MSIP_Label_45011977-b912-4387-97a4-f4c94a801377_Name">
    <vt:lpwstr>Uncategorized Data</vt:lpwstr>
  </property>
  <property fmtid="{D5CDD505-2E9C-101B-9397-08002B2CF9AE}" pid="6" name="MSIP_Label_45011977-b912-4387-97a4-f4c94a801377_SiteId">
    <vt:lpwstr>11d0e217-264e-400a-8ba0-57dcc127d72d</vt:lpwstr>
  </property>
  <property fmtid="{D5CDD505-2E9C-101B-9397-08002B2CF9AE}" pid="7" name="MSIP_Label_45011977-b912-4387-97a4-f4c94a801377_ActionId">
    <vt:lpwstr>0c8cb636-ecf9-4262-9dcd-d8abf87ac2d3</vt:lpwstr>
  </property>
  <property fmtid="{D5CDD505-2E9C-101B-9397-08002B2CF9AE}" pid="8" name="MSIP_Label_45011977-b912-4387-97a4-f4c94a801377_ContentBits">
    <vt:lpwstr>0</vt:lpwstr>
  </property>
</Properties>
</file>