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5ED4-E12E-5D3B-2138-022926D1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FAB26-B715-B32F-21CA-496969713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70B7F-050F-02D9-6CED-01420E29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D1E29-F30A-D0D1-DAE9-0DC465F9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77D2-1D77-4CD7-CAFE-EE651C40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F064-39AD-8AB0-0E04-2E77BF18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61059-1A03-BB33-E611-9C5B77A3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0F61A-8A40-D862-9345-0BAEF052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E0000-F112-304C-A664-E552F9CF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26DA6-0568-AFA9-B852-59AC0A1C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4AE8E-9D34-E879-1C15-A88D96757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16648-5E06-0388-FB0A-0637FCADD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C8DCF-6783-ABAC-C384-51EDFE5E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FD087-EDFA-169C-3F37-B8CAFF2A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CD39E-6AF0-490D-CCA8-AE94D81C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82D7-16FD-E677-41A0-240CFD6A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ECC23-389A-82E9-5B9C-4E594D968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22E74-3780-AD1D-E0EE-C90131E7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A9F58-F593-8BC2-19E5-7C2BB39A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3482D-CD27-E9FF-C7AA-956195D5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602B-9076-6F6A-321D-1ABFFD1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F2A58-C89E-3FB4-DC13-CA1F40DE3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9B20C-5835-DED5-5B7E-F973B9D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46512-D0B1-1D74-8383-D017CB90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118DC-20BF-1241-8E40-BAC26B8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2EB6-1573-A9B4-28DE-2616F2F3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85D8-B5E8-E224-F1E5-B6A4AAC05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EED45-7D6A-94D0-71F1-D703A7C47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3B7DB-20BB-8260-C0CD-526A396B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47CA7-738B-8B96-F901-13EFB20C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D280-5BF6-5659-3F7E-64CCF8A9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40A9-EC27-FE97-1C19-38BB2ADC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3B549-9F06-820D-8E9C-A7F23BD2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F53CD-02AD-1BCF-771C-0DF46B246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0CB54-1766-D36B-643D-355F872F6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328A-1A44-2137-A949-0F9BD9CA7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C5E7F-9258-0362-E1D8-28B01D32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A0490-0C11-8437-880F-632204AB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99370-95B0-0F74-7208-84754C00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F2B8-E737-82C8-7C2A-6448C6B7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8FA32-0A8C-02E1-7058-248D99D5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CB456-665E-915F-8E97-A28D6211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FE809-813A-C960-1B43-9A550910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B0B5DE-7E2F-32F1-2EEE-7EEAD040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D360E-4F45-B8DD-6ACD-C676797C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357E8-8CAB-44A1-E3B1-71621A9B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11E9-9E24-6E9E-CF14-793BE021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8977-554E-6140-0171-30A960A46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AA8C3-FD23-FB1C-685E-28137C04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60790-7A28-EF29-5B8E-32B63BF4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00E05-6705-7FE4-403F-BA2AF607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1F81B-57E0-6172-BD47-FDE3193D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6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60AF-9264-F575-A21B-FF119F93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34BEF-3ACF-43E0-B2B4-0CBBCB5D8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8128F-D109-FF37-9277-5119F87A4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D0AC5-BBE9-CC40-CA5C-70123E3B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AD375-71BF-579F-9902-E1A3DCA2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98E69-EEC5-5EBA-C089-5DEEA73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0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F95A4E-1536-B537-E39D-FFE54B4D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D4533-039F-CCC9-3103-18DFE947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433B4-987C-3A43-397A-4556EAA7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DB0E4-0B88-4BB6-BB4B-A70C228EA4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3C3E-4F5C-14DD-6CA5-3204CC94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959C8-F0E6-2853-B81C-DF8AE10BC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A0D2F-1A54-474A-8123-1B61106B6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C9EAE-8469-4C41-22C7-B7CCBD6E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210" r="-1" b="1463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Picture 4" descr="A picture containing outdoor, tree, road, ground&#10;&#10;Description automatically generated">
            <a:extLst>
              <a:ext uri="{FF2B5EF4-FFF2-40B4-BE49-F238E27FC236}">
                <a16:creationId xmlns:a16="http://schemas.microsoft.com/office/drawing/2014/main" id="{1609FDAF-734A-22EC-AAAB-F59C56ED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4" r="-1" b="2602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1CFC0-3210-9C78-956F-D7FC2BD2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3900" b="1" dirty="0">
                <a:solidFill>
                  <a:schemeClr val="bg1"/>
                </a:solidFill>
              </a:rPr>
              <a:t>FCAP - Pittsburg Landing Acclimation Facility Move to the Salmon River at Russell Bar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AA941-EFBA-6F09-99E5-9B7DBCAE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Why Move the Acclimation Site</a:t>
            </a:r>
          </a:p>
        </p:txBody>
      </p:sp>
      <p:pic>
        <p:nvPicPr>
          <p:cNvPr id="11" name="Picture 10" descr="A picture containing outdoor">
            <a:extLst>
              <a:ext uri="{FF2B5EF4-FFF2-40B4-BE49-F238E27FC236}">
                <a16:creationId xmlns:a16="http://schemas.microsoft.com/office/drawing/2014/main" id="{BBDDC1BA-AA22-0208-C96E-DF9465C8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12363" b="-2"/>
          <a:stretch/>
        </p:blipFill>
        <p:spPr>
          <a:xfrm>
            <a:off x="3999354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Picture 6" descr="A picture containing outdoor, nature, shore, highway&#10;&#10;Description automatically generated">
            <a:extLst>
              <a:ext uri="{FF2B5EF4-FFF2-40B4-BE49-F238E27FC236}">
                <a16:creationId xmlns:a16="http://schemas.microsoft.com/office/drawing/2014/main" id="{7ADD30E3-8E68-DBD0-59A3-4CF2EBC7B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9516" b="-2"/>
          <a:stretch/>
        </p:blipFill>
        <p:spPr>
          <a:xfrm>
            <a:off x="-1536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DAC5111D-E1DE-9A07-E5BF-4732B8A42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0608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235E610-430A-C4DB-A1C5-9F0A4BAE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467" y="4508116"/>
            <a:ext cx="6773333" cy="176414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Snake above Salmon as Natural Production Emphasis Area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USFS would like to have all of Pittsburg parking lot back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Acclimation still in Snake at Captain John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New site can be set up and left in place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Easier access for trucks to delivery fish</a:t>
            </a:r>
          </a:p>
        </p:txBody>
      </p:sp>
    </p:spTree>
    <p:extLst>
      <p:ext uri="{BB962C8B-B14F-4D97-AF65-F5344CB8AC3E}">
        <p14:creationId xmlns:p14="http://schemas.microsoft.com/office/powerpoint/2010/main" val="76384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C289D-1EDD-C173-9FE6-726018C7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218572"/>
            <a:ext cx="3091607" cy="6650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Russell Bar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FA967C-DAFF-CFCE-9A7C-BCF6A5350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7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D41C1BA-FF2E-88FB-C777-82B10631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1102180"/>
            <a:ext cx="2942813" cy="5146220"/>
          </a:xfrm>
        </p:spPr>
        <p:txBody>
          <a:bodyPr>
            <a:normAutofit/>
          </a:bodyPr>
          <a:lstStyle/>
          <a:p>
            <a:r>
              <a:rPr lang="en-US" sz="2000" dirty="0"/>
              <a:t>Russell Bar (BLM site DS of the Twin Bridges along Hwy 95)</a:t>
            </a:r>
          </a:p>
          <a:p>
            <a:r>
              <a:rPr lang="en-US" sz="2000" dirty="0"/>
              <a:t>Site has 3 Phase power for electric pumps (generator for backup)</a:t>
            </a:r>
          </a:p>
          <a:p>
            <a:r>
              <a:rPr lang="en-US" sz="2000" dirty="0"/>
              <a:t>16 Tanks and associated equipment would be set up and left in place</a:t>
            </a:r>
          </a:p>
          <a:p>
            <a:r>
              <a:rPr lang="en-US" sz="2000" dirty="0"/>
              <a:t>Would be in use from March – June annually (Set up, testing and 2 acclimation periods of 3+ weeks for each group of sub yearlings, and winterization)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dirt road under a bridge&#10;&#10;Description automatically generated with medium confidence">
            <a:extLst>
              <a:ext uri="{FF2B5EF4-FFF2-40B4-BE49-F238E27FC236}">
                <a16:creationId xmlns:a16="http://schemas.microsoft.com/office/drawing/2014/main" id="{6F03EF90-88E8-8CD0-B0EF-48A40B2B4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3" name="Picture 12" descr="A grassy area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1F3C4B8-98F9-E28A-ED81-F5CDA2938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10991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6A260311-5C4E-09B4-8D22-2A212050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Picture 10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4364D763-74C0-A0E2-8B58-49B0B10DCA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3" b="-3"/>
          <a:stretch/>
        </p:blipFill>
        <p:spPr>
          <a:xfrm>
            <a:off x="9256" y="3469102"/>
            <a:ext cx="4003019" cy="3388893"/>
          </a:xfrm>
          <a:prstGeom prst="rect">
            <a:avLst/>
          </a:prstGeom>
        </p:spPr>
      </p:pic>
      <p:pic>
        <p:nvPicPr>
          <p:cNvPr id="5" name="Content Placeholder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A2AC2E1A-886E-D431-125C-053559AA75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r="32822" b="-2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8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5F78ABAB-FA95-F787-BD38-35F0DEC4FE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10768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81CDA0-218B-FFD6-6F62-2A4F9466A187}"/>
              </a:ext>
            </a:extLst>
          </p:cNvPr>
          <p:cNvSpPr txBox="1"/>
          <p:nvPr/>
        </p:nvSpPr>
        <p:spPr>
          <a:xfrm>
            <a:off x="354485" y="2422101"/>
            <a:ext cx="330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Access Road from Rodeo Grounds under Highway Bridge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78E754-D019-6FF7-756A-345067463D48}"/>
              </a:ext>
            </a:extLst>
          </p:cNvPr>
          <p:cNvSpPr txBox="1"/>
          <p:nvPr/>
        </p:nvSpPr>
        <p:spPr>
          <a:xfrm>
            <a:off x="4622800" y="2408198"/>
            <a:ext cx="310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Upstream corner of site where pumps would be located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9BB4C0-033B-C862-00C6-C37A563A71A5}"/>
              </a:ext>
            </a:extLst>
          </p:cNvPr>
          <p:cNvSpPr txBox="1"/>
          <p:nvPr/>
        </p:nvSpPr>
        <p:spPr>
          <a:xfrm>
            <a:off x="8540151" y="2437284"/>
            <a:ext cx="344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Power panel looking downstream where pipes would run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523941-5D51-E391-616F-FA2F387A5071}"/>
              </a:ext>
            </a:extLst>
          </p:cNvPr>
          <p:cNvSpPr txBox="1"/>
          <p:nvPr/>
        </p:nvSpPr>
        <p:spPr>
          <a:xfrm>
            <a:off x="445754" y="5762445"/>
            <a:ext cx="3216854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Southwest corner of site where tanks will discharge into river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0D0A03-92B0-8FA7-28C6-76CCEB30236B}"/>
              </a:ext>
            </a:extLst>
          </p:cNvPr>
          <p:cNvSpPr txBox="1"/>
          <p:nvPr/>
        </p:nvSpPr>
        <p:spPr>
          <a:xfrm>
            <a:off x="4632775" y="5762444"/>
            <a:ext cx="3316424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Looking upstream where tanks and staging would be located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895A1E-FCCD-FE3D-5245-14F08AB16B10}"/>
              </a:ext>
            </a:extLst>
          </p:cNvPr>
          <p:cNvSpPr txBox="1"/>
          <p:nvPr/>
        </p:nvSpPr>
        <p:spPr>
          <a:xfrm>
            <a:off x="8616831" y="5762453"/>
            <a:ext cx="3236981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Tanks start in this location and go downstream</a:t>
            </a:r>
          </a:p>
        </p:txBody>
      </p:sp>
    </p:spTree>
    <p:extLst>
      <p:ext uri="{BB962C8B-B14F-4D97-AF65-F5344CB8AC3E}">
        <p14:creationId xmlns:p14="http://schemas.microsoft.com/office/powerpoint/2010/main" val="407308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410B9-5EE5-AE4C-A043-B24E3AEB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Timeline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4A77DE6-F863-F0EA-C019-D612A5C7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1700" b="1" dirty="0"/>
              <a:t>BLM</a:t>
            </a:r>
          </a:p>
          <a:p>
            <a:pPr lvl="1"/>
            <a:r>
              <a:rPr lang="en-US" sz="1700" dirty="0"/>
              <a:t>Currently completing draft action and staff reviews.</a:t>
            </a:r>
          </a:p>
          <a:p>
            <a:pPr lvl="1"/>
            <a:r>
              <a:rPr lang="en-US" sz="1700" dirty="0"/>
              <a:t>Started NEPA and Sec 7 consultation (completed by end of 2024)</a:t>
            </a:r>
          </a:p>
          <a:p>
            <a:r>
              <a:rPr lang="en-US" sz="1700" b="1" dirty="0"/>
              <a:t>Site Prep</a:t>
            </a:r>
          </a:p>
          <a:p>
            <a:pPr lvl="1"/>
            <a:r>
              <a:rPr lang="en-US" sz="1700" dirty="0"/>
              <a:t>Once approval received from BLM, begin site prep. Hopefully begin in spring/summer of 2025</a:t>
            </a:r>
          </a:p>
          <a:p>
            <a:pPr lvl="1"/>
            <a:r>
              <a:rPr lang="en-US" sz="1700" dirty="0"/>
              <a:t>Prep includes laying gravel for access road, tank pads, and staging area</a:t>
            </a:r>
          </a:p>
          <a:p>
            <a:pPr lvl="1"/>
            <a:r>
              <a:rPr lang="en-US" sz="1700" dirty="0"/>
              <a:t>No ground disturbing activities and minimized tree removal for now.</a:t>
            </a:r>
          </a:p>
          <a:p>
            <a:r>
              <a:rPr lang="en-US" sz="1700" b="1" dirty="0"/>
              <a:t>Equipment Move and Set up</a:t>
            </a:r>
          </a:p>
          <a:p>
            <a:pPr lvl="1"/>
            <a:r>
              <a:rPr lang="en-US" sz="1700" dirty="0"/>
              <a:t>Moving of equipment from Pittsburg Landing and set up at Russell Bar would occur in summer/fall of 2025</a:t>
            </a:r>
          </a:p>
          <a:p>
            <a:r>
              <a:rPr lang="en-US" sz="1700" b="1" dirty="0"/>
              <a:t>Potential Pitfalls</a:t>
            </a:r>
          </a:p>
          <a:p>
            <a:pPr lvl="1"/>
            <a:r>
              <a:rPr lang="en-US" sz="1700" dirty="0"/>
              <a:t>Not sure what restrictions BLM/NOAA Fisheries will have</a:t>
            </a:r>
          </a:p>
          <a:p>
            <a:pPr lvl="1"/>
            <a:r>
              <a:rPr lang="en-US" sz="1700" dirty="0"/>
              <a:t>Availability of contractors/materials for site improvements</a:t>
            </a:r>
          </a:p>
          <a:p>
            <a:pPr lvl="1"/>
            <a:r>
              <a:rPr lang="en-US" sz="1700" dirty="0"/>
              <a:t>Access Road under Highway Bridge may need improvement</a:t>
            </a:r>
          </a:p>
          <a:p>
            <a:r>
              <a:rPr lang="en-US" sz="1700" b="1" dirty="0"/>
              <a:t>Operational for 2026 Acclimation</a:t>
            </a:r>
          </a:p>
        </p:txBody>
      </p:sp>
    </p:spTree>
    <p:extLst>
      <p:ext uri="{BB962C8B-B14F-4D97-AF65-F5344CB8AC3E}">
        <p14:creationId xmlns:p14="http://schemas.microsoft.com/office/powerpoint/2010/main" val="62709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10F40-B828-0C2A-0AE2-B17EA6DD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pic>
        <p:nvPicPr>
          <p:cNvPr id="5" name="Content Placeholder 4" descr="A picture containing outdoor, shore&#10;&#10;Description automatically generated">
            <a:extLst>
              <a:ext uri="{FF2B5EF4-FFF2-40B4-BE49-F238E27FC236}">
                <a16:creationId xmlns:a16="http://schemas.microsoft.com/office/drawing/2014/main" id="{C366C328-099A-CF79-6B7B-4967AFFD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r="1" b="1"/>
          <a:stretch/>
        </p:blipFill>
        <p:spPr>
          <a:xfrm>
            <a:off x="6189161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6628EEB5-1E06-4F11-4B3D-EFC4091DD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1" b="1"/>
          <a:stretch/>
        </p:blipFill>
        <p:spPr>
          <a:xfrm>
            <a:off x="2081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0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314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FCAP - Pittsburg Landing Acclimation Facility Move to the Salmon River at Russell Bar</vt:lpstr>
      <vt:lpstr>Why Move the Acclimation Site</vt:lpstr>
      <vt:lpstr>Russell Bar</vt:lpstr>
      <vt:lpstr>PowerPoint Presentation</vt:lpstr>
      <vt:lpstr>Timeline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Gebhards</dc:creator>
  <cp:lastModifiedBy>John Gebhards</cp:lastModifiedBy>
  <cp:revision>33</cp:revision>
  <dcterms:created xsi:type="dcterms:W3CDTF">2024-04-19T20:34:37Z</dcterms:created>
  <dcterms:modified xsi:type="dcterms:W3CDTF">2024-05-06T20:34:32Z</dcterms:modified>
</cp:coreProperties>
</file>